
<file path=[Content_Types].xml><?xml version="1.0" encoding="utf-8"?>
<Types xmlns="http://schemas.openxmlformats.org/package/2006/content-types">
  <Default Extension="png" ContentType="image/png"/>
  <Default Extension="jpeg" ContentType="image/jpeg"/>
  <Default Extension="mp4" ContentType="video/mp4"/>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15"/>
  </p:notesMasterIdLst>
  <p:sldIdLst>
    <p:sldId id="300" r:id="rId3"/>
    <p:sldId id="258" r:id="rId4"/>
    <p:sldId id="266" r:id="rId5"/>
    <p:sldId id="272" r:id="rId6"/>
    <p:sldId id="265" r:id="rId7"/>
    <p:sldId id="264" r:id="rId8"/>
    <p:sldId id="269" r:id="rId9"/>
    <p:sldId id="268" r:id="rId10"/>
    <p:sldId id="290" r:id="rId11"/>
    <p:sldId id="286" r:id="rId12"/>
    <p:sldId id="289" r:id="rId13"/>
    <p:sldId id="291" r:id="rId14"/>
    <p:sldId id="284" r:id="rId16"/>
    <p:sldId id="287" r:id="rId17"/>
    <p:sldId id="273" r:id="rId18"/>
    <p:sldId id="263" r:id="rId19"/>
    <p:sldId id="285" r:id="rId20"/>
    <p:sldId id="271" r:id="rId21"/>
  </p:sldIdLst>
  <p:sldSz cx="12192000" cy="6858000"/>
  <p:notesSz cx="6858000" cy="9144000"/>
  <p:embeddedFontLst>
    <p:embeddedFont>
      <p:font typeface="华文新魏" panose="02010800040101010101" pitchFamily="2" charset="-122"/>
      <p:regular r:id="rId25"/>
    </p:embeddedFont>
    <p:embeddedFont>
      <p:font typeface="隶书" panose="02010509060101010101" charset="-122"/>
      <p:regular r:id="rId26"/>
    </p:embeddedFont>
    <p:embeddedFont>
      <p:font typeface="等线 Light" panose="02010600030101010101" charset="-122"/>
      <p:regular r:id="rId27"/>
    </p:embeddedFont>
    <p:embeddedFont>
      <p:font typeface="Calibri" panose="020F0502020204030204" charset="0"/>
      <p:regular r:id="rId28"/>
      <p:bold r:id="rId29"/>
      <p:italic r:id="rId30"/>
      <p:boldItalic r:id="rId31"/>
    </p:embeddedFont>
    <p:embeddedFont>
      <p:font typeface="华文细黑" panose="02010600040101010101" charset="-122"/>
      <p:regular r:id="rId32"/>
    </p:embeddedFont>
    <p:embeddedFont>
      <p:font typeface="等线" panose="02010600030101010101" charset="-122"/>
      <p:regular r:id="rId33"/>
    </p:embeddedFont>
    <p:embeddedFont>
      <p:font typeface="微软雅黑" panose="020B0503020204020204" charset="-122"/>
      <p:regular r:id="rId34"/>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678F8F"/>
    <a:srgbClr val="5A7F91"/>
    <a:srgbClr val="777A7F"/>
    <a:srgbClr val="C7ACA5"/>
    <a:srgbClr val="909398"/>
    <a:srgbClr val="91949B"/>
    <a:srgbClr val="BBCBCA"/>
    <a:srgbClr val="A8B4B2"/>
    <a:srgbClr val="9194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29"/>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4" Type="http://schemas.openxmlformats.org/officeDocument/2006/relationships/font" Target="fonts/font10.fntdata"/><Relationship Id="rId33" Type="http://schemas.openxmlformats.org/officeDocument/2006/relationships/font" Target="fonts/font9.fntdata"/><Relationship Id="rId32" Type="http://schemas.openxmlformats.org/officeDocument/2006/relationships/font" Target="fonts/font8.fntdata"/><Relationship Id="rId31" Type="http://schemas.openxmlformats.org/officeDocument/2006/relationships/font" Target="fonts/font7.fntdata"/><Relationship Id="rId30" Type="http://schemas.openxmlformats.org/officeDocument/2006/relationships/font" Target="fonts/font6.fntdata"/><Relationship Id="rId3" Type="http://schemas.openxmlformats.org/officeDocument/2006/relationships/slide" Target="slides/slide1.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notesMaster" Target="notesMasters/notesMaster1.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5" Type="http://schemas.openxmlformats.org/officeDocument/2006/relationships/tags" Target="../tags/tag51.xml"/><Relationship Id="rId4" Type="http://schemas.openxmlformats.org/officeDocument/2006/relationships/tags" Target="../tags/tag50.xml"/><Relationship Id="rId3" Type="http://schemas.openxmlformats.org/officeDocument/2006/relationships/tags" Target="../tags/tag49.xml"/><Relationship Id="rId2" Type="http://schemas.openxmlformats.org/officeDocument/2006/relationships/tags" Target="../tags/tag48.xm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6" Type="http://schemas.openxmlformats.org/officeDocument/2006/relationships/tags" Target="../tags/tag56.xml"/><Relationship Id="rId5" Type="http://schemas.openxmlformats.org/officeDocument/2006/relationships/tags" Target="../tags/tag55.xml"/><Relationship Id="rId4" Type="http://schemas.openxmlformats.org/officeDocument/2006/relationships/tags" Target="../tags/tag54.xml"/><Relationship Id="rId3" Type="http://schemas.openxmlformats.org/officeDocument/2006/relationships/tags" Target="../tags/tag53.xml"/><Relationship Id="rId2" Type="http://schemas.openxmlformats.org/officeDocument/2006/relationships/tags" Target="../tags/tag52.xm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custDataLst>
              <p:tags r:id="rId2"/>
            </p:custDataLst>
          </p:nvPr>
        </p:nvSpPr>
        <p:spPr>
          <a:xfrm>
            <a:off x="1198800" y="914400"/>
            <a:ext cx="9799200" cy="2570400"/>
          </a:xfrm>
        </p:spPr>
        <p:txBody>
          <a:bodyPr lIns="90000" tIns="46800" rIns="90000" bIns="46800" anchor="b" anchorCtr="0">
            <a:normAutofit/>
          </a:bodyPr>
          <a:lstStyle>
            <a:lvl1pPr algn="ctr">
              <a:defRPr sz="6000"/>
            </a:lvl1pPr>
          </a:lstStyle>
          <a:p>
            <a:r>
              <a:rPr lang="zh-CN" altLang="en-US" dirty="0"/>
              <a:t>单击此处编辑标题</a:t>
            </a:r>
            <a:endParaRPr lang="zh-CN" altLang="en-US" dirty="0"/>
          </a:p>
        </p:txBody>
      </p:sp>
      <p:sp>
        <p:nvSpPr>
          <p:cNvPr id="3" name="副标题 2"/>
          <p:cNvSpPr>
            <a:spLocks noGrp="1"/>
          </p:cNvSpPr>
          <p:nvPr>
            <p:ph type="subTitle" idx="1" hasCustomPrompt="1"/>
            <p:custDataLst>
              <p:tags r:id="rId3"/>
            </p:custDataLst>
          </p:nvPr>
        </p:nvSpPr>
        <p:spPr>
          <a:xfrm>
            <a:off x="1198800" y="3560400"/>
            <a:ext cx="9799200" cy="1472400"/>
          </a:xfrm>
        </p:spPr>
        <p:txBody>
          <a:bodyPr lIns="90000" tIns="46800" rIns="90000" bIns="46800">
            <a:normAutofit/>
          </a:bodyPr>
          <a:lstStyle>
            <a:lvl1pPr marL="0" indent="0" algn="ctr">
              <a:lnSpc>
                <a:spcPct val="110000"/>
              </a:lnSpc>
              <a:buNone/>
              <a:defRPr sz="2400" spc="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单击此处编辑副标题</a:t>
            </a:r>
            <a:endParaRPr lang="zh-CN" altLang="en-US" dirty="0"/>
          </a:p>
        </p:txBody>
      </p:sp>
      <p:sp>
        <p:nvSpPr>
          <p:cNvPr id="16" name="日期占位符 15"/>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17" name="页脚占位符 16"/>
          <p:cNvSpPr>
            <a:spLocks noGrp="1"/>
          </p:cNvSpPr>
          <p:nvPr>
            <p:ph type="ftr" sz="quarter" idx="11"/>
            <p:custDataLst>
              <p:tags r:id="rId5"/>
            </p:custDataLst>
          </p:nvPr>
        </p:nvSpPr>
        <p:spPr/>
        <p:txBody>
          <a:bodyPr/>
          <a:lstStyle/>
          <a:p>
            <a:endParaRPr lang="zh-CN" altLang="en-US" dirty="0"/>
          </a:p>
        </p:txBody>
      </p:sp>
      <p:sp>
        <p:nvSpPr>
          <p:cNvPr id="18" name="灯片编号占位符 17"/>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custDataLst>
              <p:tags r:id="rId5"/>
            </p:custDataLst>
          </p:nvPr>
        </p:nvSpPr>
        <p:spPr>
          <a:xfrm>
            <a:off x="608400" y="774000"/>
            <a:ext cx="10972800" cy="5482800"/>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spTree>
      <p:nvGrpSpPr>
        <p:cNvPr id="1" name=""/>
        <p:cNvGrpSpPr/>
        <p:nvPr/>
      </p:nvGrpSpPr>
      <p:grpSpPr>
        <a:xfrm>
          <a:off x="0" y="0"/>
          <a:ext cx="0" cy="0"/>
          <a:chOff x="0" y="0"/>
          <a:chExt cx="0" cy="0"/>
        </a:xfrm>
      </p:grpSpPr>
      <p:sp>
        <p:nvSpPr>
          <p:cNvPr id="3" name="日期占位符 2"/>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3"/>
            </p:custDataLst>
          </p:nvPr>
        </p:nvSpPr>
        <p:spPr/>
        <p:txBody>
          <a:bodyPr/>
          <a:lstStyle/>
          <a:p>
            <a:endParaRPr lang="zh-CN" altLang="en-US"/>
          </a:p>
        </p:txBody>
      </p:sp>
      <p:sp>
        <p:nvSpPr>
          <p:cNvPr id="5" name="灯片编号占位符 4"/>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
        <p:nvSpPr>
          <p:cNvPr id="2" name="标题 1"/>
          <p:cNvSpPr>
            <a:spLocks noGrp="1"/>
          </p:cNvSpPr>
          <p:nvPr>
            <p:ph type="title" hasCustomPrompt="1"/>
            <p:custDataLst>
              <p:tags r:id="rId5"/>
            </p:custDataLst>
          </p:nvPr>
        </p:nvSpPr>
        <p:spPr>
          <a:xfrm>
            <a:off x="1198800" y="2484000"/>
            <a:ext cx="9799200" cy="1018800"/>
          </a:xfrm>
        </p:spPr>
        <p:txBody>
          <a:bodyPr vert="horz" lIns="90000" tIns="46800" rIns="90000" bIns="46800" rtlCol="0" anchor="t" anchorCtr="0">
            <a:normAutofit/>
          </a:bodyPr>
          <a:lstStyle>
            <a:lvl1pPr algn="ctr">
              <a:defRPr sz="6000"/>
            </a:lvl1pPr>
          </a:lstStyle>
          <a:p>
            <a:pPr lvl="0"/>
            <a:r>
              <a:rPr lang="zh-CN" altLang="en-US" smtClean="0"/>
              <a:t>单击此处编辑标题</a:t>
            </a:r>
            <a:endParaRPr lang="zh-CN" altLang="en-US"/>
          </a:p>
        </p:txBody>
      </p:sp>
      <p:sp>
        <p:nvSpPr>
          <p:cNvPr id="7" name="文本占位符 6"/>
          <p:cNvSpPr>
            <a:spLocks noGrp="1"/>
          </p:cNvSpPr>
          <p:nvPr>
            <p:ph type="body" sz="quarter" idx="13"/>
            <p:custDataLst>
              <p:tags r:id="rId6"/>
            </p:custDataLst>
          </p:nvPr>
        </p:nvSpPr>
        <p:spPr>
          <a:xfrm>
            <a:off x="1198800" y="3560400"/>
            <a:ext cx="9799200" cy="471600"/>
          </a:xfrm>
        </p:spPr>
        <p:txBody>
          <a:bodyPr lIns="90000" tIns="46800" rIns="90000" bIns="46800">
            <a:normAutofit/>
          </a:bodyPr>
          <a:lstStyle>
            <a:lvl1pPr algn="ctr">
              <a:lnSpc>
                <a:spcPct val="110000"/>
              </a:lnSpc>
              <a:buNone/>
              <a:defRPr sz="2400" spc="200"/>
            </a:lvl1pPr>
          </a:lstStyle>
          <a:p>
            <a:pPr lvl="0"/>
            <a:r>
              <a:rPr lang="zh-CN" altLang="en-US" dirty="0"/>
              <a:t>单击此处编辑母版文本样式</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idx="1"/>
            <p:custDataLst>
              <p:tags r:id="rId3"/>
            </p:custDataLst>
          </p:nvPr>
        </p:nvSpPr>
        <p:spPr>
          <a:xfrm>
            <a:off x="608400" y="1490400"/>
            <a:ext cx="10969200" cy="47592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custDataLst>
              <p:tags r:id="rId2"/>
            </p:custDataLst>
          </p:nvPr>
        </p:nvSpPr>
        <p:spPr>
          <a:xfrm>
            <a:off x="1990800" y="3848400"/>
            <a:ext cx="7768800" cy="766800"/>
          </a:xfrm>
        </p:spPr>
        <p:txBody>
          <a:bodyPr lIns="90000" tIns="46800" rIns="90000" bIns="46800" anchor="b" anchorCtr="0">
            <a:normAutofit/>
          </a:bodyPr>
          <a:lstStyle>
            <a:lvl1pPr>
              <a:defRPr sz="4400"/>
            </a:lvl1pPr>
          </a:lstStyle>
          <a:p>
            <a:r>
              <a:rPr lang="zh-CN" altLang="en-US" dirty="0"/>
              <a:t>单击此处编辑标题</a:t>
            </a:r>
            <a:endParaRPr lang="zh-CN" altLang="en-US" dirty="0"/>
          </a:p>
        </p:txBody>
      </p:sp>
      <p:sp>
        <p:nvSpPr>
          <p:cNvPr id="3" name="文本占位符 2"/>
          <p:cNvSpPr>
            <a:spLocks noGrp="1"/>
          </p:cNvSpPr>
          <p:nvPr>
            <p:ph type="body" idx="1" hasCustomPrompt="1"/>
            <p:custDataLst>
              <p:tags r:id="rId3"/>
            </p:custDataLst>
          </p:nvPr>
        </p:nvSpPr>
        <p:spPr>
          <a:xfrm>
            <a:off x="1990800" y="4615200"/>
            <a:ext cx="7768800" cy="867600"/>
          </a:xfrm>
        </p:spPr>
        <p:txBody>
          <a:bodyPr lIns="90000" tIns="46800" rIns="90000" bIns="46800">
            <a:normAutofit/>
          </a:bodyPr>
          <a:lstStyle>
            <a:lvl1pPr marL="0" indent="0">
              <a:buNone/>
              <a:defRPr sz="1800">
                <a:solidFill>
                  <a:schemeClr val="tx1">
                    <a:lumMod val="65000"/>
                    <a:lumOff val="35000"/>
                  </a:schemeClr>
                </a:solidFill>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单击此处编辑文本</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内容占位符 2"/>
          <p:cNvSpPr>
            <a:spLocks noGrp="1"/>
          </p:cNvSpPr>
          <p:nvPr>
            <p:ph sz="half" idx="1"/>
            <p:custDataLst>
              <p:tags r:id="rId3"/>
            </p:custDataLst>
          </p:nvPr>
        </p:nvSpPr>
        <p:spPr>
          <a:xfrm>
            <a:off x="608400" y="1501200"/>
            <a:ext cx="5176800" cy="4748400"/>
          </a:xfrm>
        </p:spPr>
        <p:txBody>
          <a:bodyPr vert="horz" lIns="90000" tIns="46800" rIns="90000" bIns="4680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custDataLst>
              <p:tags r:id="rId4"/>
            </p:custDataLst>
          </p:nvPr>
        </p:nvSpPr>
        <p:spPr>
          <a:xfrm>
            <a:off x="6411600" y="1501200"/>
            <a:ext cx="5176800" cy="4748400"/>
          </a:xfrm>
        </p:spPr>
        <p:txBody>
          <a:bodyPr lIns="90000" tIns="46800" rIns="90000" bIns="4680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custDataLst>
              <p:tags r:id="rId5"/>
            </p:custDataLst>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文本占位符 2"/>
          <p:cNvSpPr>
            <a:spLocks noGrp="1"/>
          </p:cNvSpPr>
          <p:nvPr>
            <p:ph type="body" idx="1" hasCustomPrompt="1"/>
            <p:custDataLst>
              <p:tags r:id="rId3"/>
            </p:custDataLst>
          </p:nvPr>
        </p:nvSpPr>
        <p:spPr>
          <a:xfrm>
            <a:off x="608400" y="1429200"/>
            <a:ext cx="5342400" cy="381600"/>
          </a:xfrm>
        </p:spPr>
        <p:txBody>
          <a:bodyPr lIns="101600" tIns="38100" rIns="76200" bIns="3810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endParaRPr lang="zh-CN" altLang="en-US" dirty="0"/>
          </a:p>
        </p:txBody>
      </p:sp>
      <p:sp>
        <p:nvSpPr>
          <p:cNvPr id="4" name="内容占位符 3"/>
          <p:cNvSpPr>
            <a:spLocks noGrp="1"/>
          </p:cNvSpPr>
          <p:nvPr>
            <p:ph sz="half" idx="2"/>
            <p:custDataLst>
              <p:tags r:id="rId4"/>
            </p:custDataLst>
          </p:nvPr>
        </p:nvSpPr>
        <p:spPr>
          <a:xfrm>
            <a:off x="60840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hasCustomPrompt="1"/>
            <p:custDataLst>
              <p:tags r:id="rId5"/>
            </p:custDataLst>
          </p:nvPr>
        </p:nvSpPr>
        <p:spPr>
          <a:xfrm>
            <a:off x="6235750" y="1421729"/>
            <a:ext cx="5342400" cy="381600"/>
          </a:xfrm>
        </p:spPr>
        <p:txBody>
          <a:bodyPr vert="horz" lIns="101600" tIns="38100" rIns="76200" bIns="38100" rtlCol="0" anchor="t" anchorCtr="0">
            <a:normAutofit/>
          </a:bodyPr>
          <a:lstStyle>
            <a:lvl1pPr marL="0" indent="0">
              <a:lnSpc>
                <a:spcPct val="100000"/>
              </a:lnSpc>
              <a:buNone/>
              <a:defRPr sz="2000" b="1" spc="200">
                <a:solidFill>
                  <a:schemeClr val="tx1">
                    <a:lumMod val="75000"/>
                    <a:lumOff val="2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单击此处编辑文本</a:t>
            </a:r>
            <a:endParaRPr lang="zh-CN" altLang="en-US"/>
          </a:p>
        </p:txBody>
      </p:sp>
      <p:sp>
        <p:nvSpPr>
          <p:cNvPr id="6" name="内容占位符 5"/>
          <p:cNvSpPr>
            <a:spLocks noGrp="1"/>
          </p:cNvSpPr>
          <p:nvPr>
            <p:ph sz="quarter" idx="4"/>
            <p:custDataLst>
              <p:tags r:id="rId6"/>
            </p:custDataLst>
          </p:nvPr>
        </p:nvSpPr>
        <p:spPr>
          <a:xfrm>
            <a:off x="6235750" y="1854000"/>
            <a:ext cx="5342400" cy="4395600"/>
          </a:xfrm>
        </p:spPr>
        <p:txBody>
          <a:bodyPr vert="horz" lIns="101600" tIns="0" rIns="82550" bIns="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custDataLst>
              <p:tags r:id="rId7"/>
            </p:custDataLst>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608400" y="608400"/>
            <a:ext cx="10969200" cy="705600"/>
          </a:xfrm>
        </p:spPr>
        <p:txBody>
          <a:bodyPr vert="horz" lIns="90000" tIns="46800" rIns="90000" bIns="46800" rtlCol="0" anchor="ctr" anchorCtr="0">
            <a:normAutofit/>
          </a:bodyPr>
          <a:lstStyle/>
          <a:p>
            <a:pPr lvl="0"/>
            <a:r>
              <a:rPr lang="zh-CN" altLang="en-US" smtClean="0"/>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
        <p:nvSpPr>
          <p:cNvPr id="3" name="图片占位符 2"/>
          <p:cNvSpPr>
            <a:spLocks noGrp="1"/>
          </p:cNvSpPr>
          <p:nvPr>
            <p:ph type="pic" idx="1"/>
            <p:custDataLst>
              <p:tags r:id="rId2"/>
            </p:custDataLst>
          </p:nvPr>
        </p:nvSpPr>
        <p:spPr>
          <a:xfrm>
            <a:off x="608400" y="1555200"/>
            <a:ext cx="5233077" cy="4608000"/>
          </a:xfrm>
        </p:spPr>
        <p:txBody>
          <a:bodyPr vert="horz" lIns="90000" tIns="46800" rIns="90000" bIns="46800" rtlCol="0">
            <a:normAutofit/>
          </a:bodyPr>
          <a:lstStyle>
            <a:lvl1pPr>
              <a:buNone/>
              <a:defRPr sz="1600"/>
            </a:lvl1pPr>
          </a:lstStyle>
          <a:p>
            <a:pPr lvl="0"/>
            <a:endParaRPr lang="zh-CN" altLang="en-US"/>
          </a:p>
        </p:txBody>
      </p:sp>
      <p:sp>
        <p:nvSpPr>
          <p:cNvPr id="4" name="文本占位符 3"/>
          <p:cNvSpPr>
            <a:spLocks noGrp="1"/>
          </p:cNvSpPr>
          <p:nvPr>
            <p:ph type="body" sz="half" idx="2"/>
            <p:custDataLst>
              <p:tags r:id="rId3"/>
            </p:custDataLst>
          </p:nvPr>
        </p:nvSpPr>
        <p:spPr>
          <a:xfrm>
            <a:off x="6350400" y="1555200"/>
            <a:ext cx="5227200" cy="4608000"/>
          </a:xfrm>
        </p:spPr>
        <p:txBody>
          <a:bodyPr vert="horz" lIns="90000" tIns="46800" rIns="90000" bIns="46800" rtlCol="0">
            <a:normAutofit/>
          </a:bodyPr>
          <a:lstStyle>
            <a:lvl1pPr>
              <a:buNone/>
              <a:defRPr sz="1600"/>
            </a:lvl1pPr>
          </a:lstStyle>
          <a:p>
            <a:pPr lvl="0"/>
            <a:r>
              <a:rPr lang="zh-CN" altLang="en-US" smtClean="0"/>
              <a:t>单击此处编辑母版文本样式</a:t>
            </a:r>
            <a:endParaRPr lang="zh-CN" altLang="en-US"/>
          </a:p>
        </p:txBody>
      </p:sp>
      <p:sp>
        <p:nvSpPr>
          <p:cNvPr id="5" name="日期占位符 4"/>
          <p:cNvSpPr>
            <a:spLocks noGrp="1"/>
          </p:cNvSpPr>
          <p:nvPr>
            <p:ph type="dt" sz="half" idx="10"/>
            <p:custDataLst>
              <p:tags r:id="rId4"/>
            </p:custDataLst>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custDataLst>
              <p:tags r:id="rId5"/>
            </p:custDataLst>
          </p:nvPr>
        </p:nvSpPr>
        <p:spPr/>
        <p:txBody>
          <a:bodyPr/>
          <a:lstStyle/>
          <a:p>
            <a:endParaRPr lang="zh-CN" altLang="en-US" dirty="0"/>
          </a:p>
        </p:txBody>
      </p:sp>
      <p:sp>
        <p:nvSpPr>
          <p:cNvPr id="7" name="灯片编号占位符 6"/>
          <p:cNvSpPr>
            <a:spLocks noGrp="1"/>
          </p:cNvSpPr>
          <p:nvPr>
            <p:ph type="sldNum" sz="quarter" idx="12"/>
            <p:custDataLst>
              <p:tags r:id="rId6"/>
            </p:custDataLst>
          </p:nvPr>
        </p:nvSpPr>
        <p:spPr/>
        <p:txBody>
          <a:bodyPr/>
          <a:lstStyle/>
          <a:p>
            <a:fld id="{FABC47A4-756D-490B-A52F-7D9E2C9FC05F}" type="slidenum">
              <a:rPr lang="zh-CN" altLang="en-US" smtClean="0"/>
            </a:fld>
            <a:endParaRPr lang="zh-CN" altLang="en-US"/>
          </a:p>
        </p:txBody>
      </p:sp>
      <p:sp>
        <p:nvSpPr>
          <p:cNvPr id="9" name="标题 8"/>
          <p:cNvSpPr>
            <a:spLocks noGrp="1"/>
          </p:cNvSpPr>
          <p:nvPr>
            <p:ph type="title"/>
            <p:custDataLst>
              <p:tags r:id="rId7"/>
            </p:custDataLst>
          </p:nvPr>
        </p:nvSpPr>
        <p:spPr/>
        <p:txBody>
          <a:bodyPr/>
          <a:p>
            <a:r>
              <a:rPr lang="zh-CN" altLang="en-US"/>
              <a:t>单击此处编辑母版标题样式</a:t>
            </a:r>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custDataLst>
              <p:tags r:id="rId2"/>
            </p:custDataLst>
          </p:nvPr>
        </p:nvSpPr>
        <p:spPr>
          <a:xfrm>
            <a:off x="10234800" y="914400"/>
            <a:ext cx="1044000" cy="5029200"/>
          </a:xfrm>
        </p:spPr>
        <p:txBody>
          <a:bodyPr vert="eaVert" lIns="90000" tIns="46800" rIns="90000" bIns="46800" rtlCol="0" anchor="ctr" anchorCtr="0">
            <a:normAutofit/>
          </a:bodyPr>
          <a:lstStyle>
            <a:lvl1pPr>
              <a:buNone/>
              <a:defRPr sz="2800"/>
            </a:lvl1pPr>
          </a:lstStyle>
          <a:p>
            <a:pPr lvl="0"/>
            <a:r>
              <a:rPr lang="zh-CN" altLang="en-US" smtClean="0"/>
              <a:t>单击此处编辑标题</a:t>
            </a:r>
            <a:endParaRPr lang="zh-CN" altLang="en-US"/>
          </a:p>
        </p:txBody>
      </p:sp>
      <p:sp>
        <p:nvSpPr>
          <p:cNvPr id="3" name="竖排文字占位符 2"/>
          <p:cNvSpPr>
            <a:spLocks noGrp="1"/>
          </p:cNvSpPr>
          <p:nvPr>
            <p:ph type="body" orient="vert" idx="1"/>
            <p:custDataLst>
              <p:tags r:id="rId3"/>
            </p:custDataLst>
          </p:nvPr>
        </p:nvSpPr>
        <p:spPr>
          <a:xfrm>
            <a:off x="914400" y="914400"/>
            <a:ext cx="9169200" cy="5029200"/>
          </a:xfrm>
        </p:spPr>
        <p:txBody>
          <a:bodyPr vert="eaVert" lIns="46800" tIns="46800" rIns="46800" bIns="46800"/>
          <a:lstStyle>
            <a:lvl1pPr marL="228600" indent="-228600">
              <a:spcAft>
                <a:spcPts val="1000"/>
              </a:spcAft>
              <a:defRPr spc="300"/>
            </a:lvl1pPr>
            <a:lvl2pPr marL="685800" indent="-228600">
              <a:defRPr spc="300"/>
            </a:lvl2pPr>
            <a:lvl3pPr marL="1143000" indent="-228600">
              <a:defRPr spc="300"/>
            </a:lvl3pPr>
            <a:lvl4pPr marL="1600200" indent="-228600">
              <a:defRPr spc="300"/>
            </a:lvl4pPr>
            <a:lvl5pPr marL="2057400" indent="-228600">
              <a:defRPr spc="300"/>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custDataLst>
              <p:tags r:id="rId4"/>
            </p:custDataLst>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8" Type="http://schemas.openxmlformats.org/officeDocument/2006/relationships/theme" Target="../theme/theme1.xml"/><Relationship Id="rId17" Type="http://schemas.openxmlformats.org/officeDocument/2006/relationships/image" Target="../media/image1.png"/><Relationship Id="rId16" Type="http://schemas.openxmlformats.org/officeDocument/2006/relationships/tags" Target="../tags/tag61.xml"/><Relationship Id="rId15" Type="http://schemas.openxmlformats.org/officeDocument/2006/relationships/tags" Target="../tags/tag60.xml"/><Relationship Id="rId14" Type="http://schemas.openxmlformats.org/officeDocument/2006/relationships/tags" Target="../tags/tag59.xml"/><Relationship Id="rId13" Type="http://schemas.openxmlformats.org/officeDocument/2006/relationships/tags" Target="../tags/tag58.xml"/><Relationship Id="rId12" Type="http://schemas.openxmlformats.org/officeDocument/2006/relationships/tags" Target="../tags/tag57.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custDataLst>
              <p:tags r:id="rId12"/>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13"/>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4"/>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5"/>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defRPr>
            </a:lvl1pPr>
          </a:lstStyle>
          <a:p>
            <a:endParaRPr lang="zh-CN" altLang="en-US" dirty="0"/>
          </a:p>
        </p:txBody>
      </p:sp>
      <p:sp>
        <p:nvSpPr>
          <p:cNvPr id="6" name="灯片编号占位符 5"/>
          <p:cNvSpPr>
            <a:spLocks noGrp="1"/>
          </p:cNvSpPr>
          <p:nvPr>
            <p:ph type="sldNum" sz="quarter" idx="4"/>
            <p:custDataLst>
              <p:tags r:id="rId16"/>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defRPr>
            </a:lvl1pPr>
          </a:lstStyle>
          <a:p>
            <a:fld id="{49AE70B2-8BF9-45C0-BB95-33D1B9D3A854}" type="slidenum">
              <a:rPr lang="zh-CN" altLang="en-US" smtClean="0"/>
            </a:fld>
            <a:endParaRPr lang="zh-CN" altLang="en-US" dirty="0"/>
          </a:p>
        </p:txBody>
      </p:sp>
      <p:pic>
        <p:nvPicPr>
          <p:cNvPr id="12" name="图片 11" descr="水印"/>
          <p:cNvPicPr>
            <a:picLocks noChangeAspect="1"/>
          </p:cNvPicPr>
          <p:nvPr userDrawn="1"/>
        </p:nvPicPr>
        <p:blipFill>
          <a:blip r:embed="rId17"/>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mj-lt"/>
          <a:ea typeface="+mj-ea"/>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mn-lt"/>
          <a:ea typeface="+mn-ea"/>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mn-lt"/>
          <a:ea typeface="+mn-ea"/>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mn-lt"/>
          <a:ea typeface="+mn-ea"/>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mn-lt"/>
          <a:ea typeface="+mn-ea"/>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9" Type="http://schemas.openxmlformats.org/officeDocument/2006/relationships/tags" Target="../tags/tag119.xml"/><Relationship Id="rId8" Type="http://schemas.openxmlformats.org/officeDocument/2006/relationships/tags" Target="../tags/tag118.xml"/><Relationship Id="rId7" Type="http://schemas.openxmlformats.org/officeDocument/2006/relationships/tags" Target="../tags/tag117.xml"/><Relationship Id="rId6" Type="http://schemas.openxmlformats.org/officeDocument/2006/relationships/tags" Target="../tags/tag116.xml"/><Relationship Id="rId5" Type="http://schemas.openxmlformats.org/officeDocument/2006/relationships/tags" Target="../tags/tag115.xml"/><Relationship Id="rId4" Type="http://schemas.openxmlformats.org/officeDocument/2006/relationships/tags" Target="../tags/tag114.xml"/><Relationship Id="rId3" Type="http://schemas.openxmlformats.org/officeDocument/2006/relationships/tags" Target="../tags/tag113.xml"/><Relationship Id="rId2" Type="http://schemas.openxmlformats.org/officeDocument/2006/relationships/tags" Target="../tags/tag112.xml"/><Relationship Id="rId13" Type="http://schemas.openxmlformats.org/officeDocument/2006/relationships/slideLayout" Target="../slideLayouts/slideLayout1.xml"/><Relationship Id="rId12" Type="http://schemas.openxmlformats.org/officeDocument/2006/relationships/tags" Target="../tags/tag122.xml"/><Relationship Id="rId11" Type="http://schemas.openxmlformats.org/officeDocument/2006/relationships/tags" Target="../tags/tag121.xml"/><Relationship Id="rId10" Type="http://schemas.openxmlformats.org/officeDocument/2006/relationships/tags" Target="../tags/tag120.xml"/><Relationship Id="rId1" Type="http://schemas.openxmlformats.org/officeDocument/2006/relationships/image" Target="../media/image5.jpeg"/></Relationships>
</file>

<file path=ppt/slides/_rels/slide11.xml.rels><?xml version="1.0" encoding="UTF-8" standalone="yes"?>
<Relationships xmlns="http://schemas.openxmlformats.org/package/2006/relationships"><Relationship Id="rId9" Type="http://schemas.openxmlformats.org/officeDocument/2006/relationships/tags" Target="../tags/tag126.xml"/><Relationship Id="rId8" Type="http://schemas.openxmlformats.org/officeDocument/2006/relationships/image" Target="../media/image11.png"/><Relationship Id="rId7" Type="http://schemas.openxmlformats.org/officeDocument/2006/relationships/tags" Target="../tags/tag125.xml"/><Relationship Id="rId6" Type="http://schemas.microsoft.com/office/2007/relationships/media" Target="../media/media1.mp4"/><Relationship Id="rId5" Type="http://schemas.openxmlformats.org/officeDocument/2006/relationships/video" Target="../media/media1.mp4"/><Relationship Id="rId4" Type="http://schemas.openxmlformats.org/officeDocument/2006/relationships/image" Target="../media/image10.png"/><Relationship Id="rId3" Type="http://schemas.openxmlformats.org/officeDocument/2006/relationships/tags" Target="../tags/tag124.xml"/><Relationship Id="rId2" Type="http://schemas.openxmlformats.org/officeDocument/2006/relationships/tags" Target="../tags/tag123.xml"/><Relationship Id="rId11" Type="http://schemas.openxmlformats.org/officeDocument/2006/relationships/slideLayout" Target="../slideLayouts/slideLayout1.xml"/><Relationship Id="rId10" Type="http://schemas.openxmlformats.org/officeDocument/2006/relationships/tags" Target="../tags/tag127.xml"/><Relationship Id="rId1" Type="http://schemas.openxmlformats.org/officeDocument/2006/relationships/image" Target="../media/image5.jpeg"/></Relationships>
</file>

<file path=ppt/slides/_rels/slide12.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xml"/><Relationship Id="rId4" Type="http://schemas.openxmlformats.org/officeDocument/2006/relationships/tags" Target="../tags/tag130.xml"/><Relationship Id="rId3" Type="http://schemas.openxmlformats.org/officeDocument/2006/relationships/tags" Target="../tags/tag129.xml"/><Relationship Id="rId2" Type="http://schemas.openxmlformats.org/officeDocument/2006/relationships/tags" Target="../tags/tag128.xml"/><Relationship Id="rId1" Type="http://schemas.openxmlformats.org/officeDocument/2006/relationships/image" Target="../media/image5.jpeg"/></Relationships>
</file>

<file path=ppt/slides/_rels/slide13.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33.xml"/><Relationship Id="rId4" Type="http://schemas.openxmlformats.org/officeDocument/2006/relationships/tags" Target="../tags/tag132.xml"/><Relationship Id="rId3" Type="http://schemas.openxmlformats.org/officeDocument/2006/relationships/tags" Target="../tags/tag131.xml"/><Relationship Id="rId2" Type="http://schemas.openxmlformats.org/officeDocument/2006/relationships/image" Target="../media/image12.jpeg"/><Relationship Id="rId1" Type="http://schemas.openxmlformats.org/officeDocument/2006/relationships/image" Target="../media/image5.jpe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37.xml"/><Relationship Id="rId4" Type="http://schemas.openxmlformats.org/officeDocument/2006/relationships/tags" Target="../tags/tag136.xml"/><Relationship Id="rId3" Type="http://schemas.openxmlformats.org/officeDocument/2006/relationships/tags" Target="../tags/tag135.xml"/><Relationship Id="rId2" Type="http://schemas.openxmlformats.org/officeDocument/2006/relationships/tags" Target="../tags/tag134.xml"/><Relationship Id="rId1" Type="http://schemas.openxmlformats.org/officeDocument/2006/relationships/image" Target="../media/image5.jpeg"/></Relationships>
</file>

<file path=ppt/slides/_rels/slide1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41.xml"/><Relationship Id="rId4" Type="http://schemas.openxmlformats.org/officeDocument/2006/relationships/tags" Target="../tags/tag140.xml"/><Relationship Id="rId3" Type="http://schemas.openxmlformats.org/officeDocument/2006/relationships/tags" Target="../tags/tag139.xml"/><Relationship Id="rId2" Type="http://schemas.openxmlformats.org/officeDocument/2006/relationships/tags" Target="../tags/tag138.xml"/><Relationship Id="rId1" Type="http://schemas.openxmlformats.org/officeDocument/2006/relationships/image" Target="../media/image5.jpeg"/></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45.xml"/><Relationship Id="rId4" Type="http://schemas.openxmlformats.org/officeDocument/2006/relationships/tags" Target="../tags/tag144.xml"/><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image" Target="../media/image5.jpeg"/></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49.xml"/><Relationship Id="rId4" Type="http://schemas.openxmlformats.org/officeDocument/2006/relationships/tags" Target="../tags/tag148.xml"/><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image" Target="../media/image5.jpeg"/></Relationships>
</file>

<file path=ppt/slides/_rels/slide1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151.xml"/><Relationship Id="rId2" Type="http://schemas.openxmlformats.org/officeDocument/2006/relationships/tags" Target="../tags/tag150.xml"/><Relationship Id="rId1" Type="http://schemas.openxmlformats.org/officeDocument/2006/relationships/image" Target="../media/image3.jpeg"/></Relationships>
</file>

<file path=ppt/slides/_rels/slide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62.xml"/><Relationship Id="rId2" Type="http://schemas.openxmlformats.org/officeDocument/2006/relationships/image" Target="../media/image4.jpeg"/><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65.xml"/><Relationship Id="rId3" Type="http://schemas.openxmlformats.org/officeDocument/2006/relationships/tags" Target="../tags/tag64.xml"/><Relationship Id="rId2" Type="http://schemas.openxmlformats.org/officeDocument/2006/relationships/tags" Target="../tags/tag63.xml"/><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9" Type="http://schemas.openxmlformats.org/officeDocument/2006/relationships/tags" Target="../tags/tag73.xml"/><Relationship Id="rId8" Type="http://schemas.openxmlformats.org/officeDocument/2006/relationships/tags" Target="../tags/tag72.xml"/><Relationship Id="rId7" Type="http://schemas.openxmlformats.org/officeDocument/2006/relationships/tags" Target="../tags/tag71.xml"/><Relationship Id="rId6" Type="http://schemas.openxmlformats.org/officeDocument/2006/relationships/tags" Target="../tags/tag70.xml"/><Relationship Id="rId5" Type="http://schemas.openxmlformats.org/officeDocument/2006/relationships/tags" Target="../tags/tag69.xml"/><Relationship Id="rId4" Type="http://schemas.openxmlformats.org/officeDocument/2006/relationships/tags" Target="../tags/tag68.xml"/><Relationship Id="rId3" Type="http://schemas.openxmlformats.org/officeDocument/2006/relationships/tags" Target="../tags/tag67.xml"/><Relationship Id="rId2" Type="http://schemas.openxmlformats.org/officeDocument/2006/relationships/tags" Target="../tags/tag66.xml"/><Relationship Id="rId12" Type="http://schemas.openxmlformats.org/officeDocument/2006/relationships/slideLayout" Target="../slideLayouts/slideLayout1.xml"/><Relationship Id="rId11" Type="http://schemas.openxmlformats.org/officeDocument/2006/relationships/tags" Target="../tags/tag75.xml"/><Relationship Id="rId10" Type="http://schemas.openxmlformats.org/officeDocument/2006/relationships/tags" Target="../tags/tag74.xml"/><Relationship Id="rId1" Type="http://schemas.openxmlformats.org/officeDocument/2006/relationships/image" Target="../media/image5.jpeg"/></Relationships>
</file>

<file path=ppt/slides/_rels/slide5.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 Type="http://schemas.openxmlformats.org/officeDocument/2006/relationships/image" Target="../media/image5.jpeg"/></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82.xml"/><Relationship Id="rId5" Type="http://schemas.openxmlformats.org/officeDocument/2006/relationships/image" Target="../media/image6.jpeg"/><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9" Type="http://schemas.openxmlformats.org/officeDocument/2006/relationships/tags" Target="../tags/tag88.xml"/><Relationship Id="rId8" Type="http://schemas.openxmlformats.org/officeDocument/2006/relationships/tags" Target="../tags/tag87.xml"/><Relationship Id="rId7" Type="http://schemas.openxmlformats.org/officeDocument/2006/relationships/tags" Target="../tags/tag86.xml"/><Relationship Id="rId6" Type="http://schemas.openxmlformats.org/officeDocument/2006/relationships/tags" Target="../tags/tag85.xml"/><Relationship Id="rId5" Type="http://schemas.openxmlformats.org/officeDocument/2006/relationships/tags" Target="../tags/tag84.xml"/><Relationship Id="rId4" Type="http://schemas.openxmlformats.org/officeDocument/2006/relationships/tags" Target="../tags/tag83.xml"/><Relationship Id="rId3" Type="http://schemas.openxmlformats.org/officeDocument/2006/relationships/image" Target="../media/image8.png"/><Relationship Id="rId2" Type="http://schemas.openxmlformats.org/officeDocument/2006/relationships/image" Target="../media/image7.png"/><Relationship Id="rId17" Type="http://schemas.openxmlformats.org/officeDocument/2006/relationships/slideLayout" Target="../slideLayouts/slideLayout1.xml"/><Relationship Id="rId16" Type="http://schemas.openxmlformats.org/officeDocument/2006/relationships/tags" Target="../tags/tag95.xml"/><Relationship Id="rId15" Type="http://schemas.openxmlformats.org/officeDocument/2006/relationships/tags" Target="../tags/tag94.xml"/><Relationship Id="rId14" Type="http://schemas.openxmlformats.org/officeDocument/2006/relationships/tags" Target="../tags/tag93.xml"/><Relationship Id="rId13" Type="http://schemas.openxmlformats.org/officeDocument/2006/relationships/tags" Target="../tags/tag92.xml"/><Relationship Id="rId12" Type="http://schemas.openxmlformats.org/officeDocument/2006/relationships/tags" Target="../tags/tag91.xml"/><Relationship Id="rId11" Type="http://schemas.openxmlformats.org/officeDocument/2006/relationships/tags" Target="../tags/tag90.xml"/><Relationship Id="rId10" Type="http://schemas.openxmlformats.org/officeDocument/2006/relationships/tags" Target="../tags/tag89.xml"/><Relationship Id="rId1" Type="http://schemas.openxmlformats.org/officeDocument/2006/relationships/image" Target="../media/image5.jpeg"/></Relationships>
</file>

<file path=ppt/slides/_rels/slide8.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01.xml"/><Relationship Id="rId7" Type="http://schemas.openxmlformats.org/officeDocument/2006/relationships/tags" Target="../tags/tag100.xml"/><Relationship Id="rId6" Type="http://schemas.openxmlformats.org/officeDocument/2006/relationships/tags" Target="../tags/tag99.xml"/><Relationship Id="rId5" Type="http://schemas.openxmlformats.org/officeDocument/2006/relationships/image" Target="../media/image9.jpeg"/><Relationship Id="rId4" Type="http://schemas.openxmlformats.org/officeDocument/2006/relationships/tags" Target="../tags/tag98.xml"/><Relationship Id="rId3" Type="http://schemas.openxmlformats.org/officeDocument/2006/relationships/tags" Target="../tags/tag97.xml"/><Relationship Id="rId2" Type="http://schemas.openxmlformats.org/officeDocument/2006/relationships/tags" Target="../tags/tag96.xml"/><Relationship Id="rId1" Type="http://schemas.openxmlformats.org/officeDocument/2006/relationships/image" Target="../media/image5.jpeg"/></Relationships>
</file>

<file path=ppt/slides/_rels/slide9.xml.rels><?xml version="1.0" encoding="UTF-8" standalone="yes"?>
<Relationships xmlns="http://schemas.openxmlformats.org/package/2006/relationships"><Relationship Id="rId9" Type="http://schemas.openxmlformats.org/officeDocument/2006/relationships/tags" Target="../tags/tag109.xml"/><Relationship Id="rId8" Type="http://schemas.openxmlformats.org/officeDocument/2006/relationships/tags" Target="../tags/tag108.xml"/><Relationship Id="rId7" Type="http://schemas.openxmlformats.org/officeDocument/2006/relationships/tags" Target="../tags/tag107.xml"/><Relationship Id="rId6" Type="http://schemas.openxmlformats.org/officeDocument/2006/relationships/tags" Target="../tags/tag106.xml"/><Relationship Id="rId5" Type="http://schemas.openxmlformats.org/officeDocument/2006/relationships/tags" Target="../tags/tag105.xml"/><Relationship Id="rId4" Type="http://schemas.openxmlformats.org/officeDocument/2006/relationships/tags" Target="../tags/tag104.xml"/><Relationship Id="rId3" Type="http://schemas.openxmlformats.org/officeDocument/2006/relationships/tags" Target="../tags/tag103.xml"/><Relationship Id="rId2" Type="http://schemas.openxmlformats.org/officeDocument/2006/relationships/tags" Target="../tags/tag102.xml"/><Relationship Id="rId12" Type="http://schemas.openxmlformats.org/officeDocument/2006/relationships/slideLayout" Target="../slideLayouts/slideLayout1.xml"/><Relationship Id="rId11" Type="http://schemas.openxmlformats.org/officeDocument/2006/relationships/tags" Target="../tags/tag111.xml"/><Relationship Id="rId10" Type="http://schemas.openxmlformats.org/officeDocument/2006/relationships/tags" Target="../tags/tag110.xml"/><Relationship Id="rId1"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180340" y="117475"/>
            <a:ext cx="3068320" cy="768350"/>
            <a:chOff x="3576" y="3747"/>
            <a:chExt cx="4832" cy="1210"/>
          </a:xfrm>
          <a:solidFill>
            <a:schemeClr val="bg1"/>
          </a:solidFill>
        </p:grpSpPr>
        <p:sp>
          <p:nvSpPr>
            <p:cNvPr id="3" name="文本框 2"/>
            <p:cNvSpPr txBox="1"/>
            <p:nvPr>
              <p:custDataLst>
                <p:tags r:id="rId2"/>
              </p:custDataLst>
            </p:nvPr>
          </p:nvSpPr>
          <p:spPr>
            <a:xfrm>
              <a:off x="3576" y="3747"/>
              <a:ext cx="1614" cy="1210"/>
            </a:xfrm>
            <a:prstGeom prst="rect">
              <a:avLst/>
            </a:prstGeom>
            <a:grpFill/>
          </p:spPr>
          <p:txBody>
            <a:bodyPr wrap="square" rtlCol="0" anchor="ctr" anchorCtr="0">
              <a:spAutoFit/>
            </a:bodyPr>
            <a:p>
              <a:pPr algn="ctr"/>
              <a:r>
                <a:rPr lang="en-US" altLang="zh-CN" sz="4400">
                  <a:solidFill>
                    <a:srgbClr val="A8B4B2"/>
                  </a:solidFill>
                  <a:latin typeface="思源黑体 CN Heavy" panose="020B0A00000000000000" charset="-122"/>
                  <a:ea typeface="思源黑体 CN Heavy" panose="020B0A00000000000000" charset="-122"/>
                </a:rPr>
                <a:t>06</a:t>
              </a:r>
              <a:endParaRPr lang="en-US" altLang="zh-CN" sz="4400">
                <a:solidFill>
                  <a:srgbClr val="A8B4B2"/>
                </a:solidFill>
                <a:latin typeface="思源黑体 CN Heavy" panose="020B0A00000000000000" charset="-122"/>
                <a:ea typeface="思源黑体 CN Heavy" panose="020B0A00000000000000" charset="-122"/>
              </a:endParaRPr>
            </a:p>
          </p:txBody>
        </p:sp>
        <p:sp>
          <p:nvSpPr>
            <p:cNvPr id="4" name="文本框 3"/>
            <p:cNvSpPr txBox="1"/>
            <p:nvPr>
              <p:custDataLst>
                <p:tags r:id="rId3"/>
              </p:custDataLst>
            </p:nvPr>
          </p:nvSpPr>
          <p:spPr>
            <a:xfrm>
              <a:off x="5190" y="3748"/>
              <a:ext cx="3218" cy="1209"/>
            </a:xfrm>
            <a:prstGeom prst="rect">
              <a:avLst/>
            </a:prstGeom>
            <a:grpFill/>
          </p:spPr>
          <p:txBody>
            <a:bodyPr wrap="square" rtlCol="0" anchor="ctr" anchorCtr="0">
              <a:noAutofit/>
            </a:bodyPr>
            <a:p>
              <a:pPr algn="l"/>
              <a:r>
                <a:rPr lang="zh-CN" altLang="en-US" sz="3200">
                  <a:solidFill>
                    <a:srgbClr val="777A7F"/>
                  </a:solidFill>
                  <a:latin typeface="思源黑体 CN Heavy" panose="020B0A00000000000000" charset="-122"/>
                  <a:ea typeface="思源黑体 CN Heavy" panose="020B0A00000000000000" charset="-122"/>
                </a:rPr>
                <a:t>活动内容</a:t>
              </a:r>
              <a:endParaRPr lang="zh-CN" altLang="en-US" sz="3200">
                <a:solidFill>
                  <a:srgbClr val="777A7F"/>
                </a:solidFill>
                <a:latin typeface="思源黑体 CN Heavy" panose="020B0A00000000000000" charset="-122"/>
                <a:ea typeface="思源黑体 CN Heavy" panose="020B0A00000000000000" charset="-122"/>
              </a:endParaRPr>
            </a:p>
          </p:txBody>
        </p:sp>
      </p:grpSp>
      <p:sp>
        <p:nvSpPr>
          <p:cNvPr id="22" name="文本框 21"/>
          <p:cNvSpPr txBox="1"/>
          <p:nvPr>
            <p:custDataLst>
              <p:tags r:id="rId4"/>
            </p:custDataLst>
          </p:nvPr>
        </p:nvSpPr>
        <p:spPr>
          <a:xfrm>
            <a:off x="3483610" y="1211580"/>
            <a:ext cx="4883785" cy="953135"/>
          </a:xfrm>
          <a:prstGeom prst="rect">
            <a:avLst/>
          </a:prstGeom>
          <a:noFill/>
          <a:ln w="50800" cmpd="sng">
            <a:noFill/>
          </a:ln>
        </p:spPr>
        <p:txBody>
          <a:bodyPr wrap="square" rtlCol="0">
            <a:spAutoFit/>
          </a:bodyPr>
          <a:p>
            <a:pPr algn="ctr"/>
            <a:r>
              <a:rPr lang="zh-CN" altLang="en-US" sz="2800" b="1" i="1">
                <a:ln>
                  <a:noFill/>
                </a:ln>
                <a:solidFill>
                  <a:schemeClr val="bg1"/>
                </a:solidFill>
                <a:highlight>
                  <a:srgbClr val="008080"/>
                </a:highlight>
                <a:latin typeface="思源黑体 CN Light" panose="020B0300000000000000" charset="-122"/>
                <a:ea typeface="思源黑体 CN Light" panose="020B0300000000000000" charset="-122"/>
                <a:sym typeface="+mn-ea"/>
              </a:rPr>
              <a:t>重难点：什么样的活动能让文物</a:t>
            </a:r>
            <a:r>
              <a:rPr lang="en-US" altLang="zh-CN" sz="2800" b="1" i="1">
                <a:ln>
                  <a:noFill/>
                </a:ln>
                <a:solidFill>
                  <a:schemeClr val="bg1"/>
                </a:solidFill>
                <a:highlight>
                  <a:srgbClr val="008080"/>
                </a:highlight>
                <a:latin typeface="思源黑体 CN Light" panose="020B0300000000000000" charset="-122"/>
                <a:ea typeface="思源黑体 CN Light" panose="020B0300000000000000" charset="-122"/>
                <a:sym typeface="+mn-ea"/>
              </a:rPr>
              <a:t>“</a:t>
            </a:r>
            <a:r>
              <a:rPr lang="zh-CN" altLang="en-US" sz="2800" b="1" i="1">
                <a:ln>
                  <a:noFill/>
                </a:ln>
                <a:solidFill>
                  <a:schemeClr val="bg1"/>
                </a:solidFill>
                <a:highlight>
                  <a:srgbClr val="008080"/>
                </a:highlight>
                <a:latin typeface="思源黑体 CN Light" panose="020B0300000000000000" charset="-122"/>
                <a:ea typeface="思源黑体 CN Light" panose="020B0300000000000000" charset="-122"/>
                <a:sym typeface="+mn-ea"/>
              </a:rPr>
              <a:t>活</a:t>
            </a:r>
            <a:r>
              <a:rPr lang="en-US" altLang="zh-CN" sz="2800" b="1" i="1">
                <a:ln>
                  <a:noFill/>
                </a:ln>
                <a:solidFill>
                  <a:schemeClr val="bg1"/>
                </a:solidFill>
                <a:highlight>
                  <a:srgbClr val="008080"/>
                </a:highlight>
                <a:latin typeface="思源黑体 CN Light" panose="020B0300000000000000" charset="-122"/>
                <a:ea typeface="思源黑体 CN Light" panose="020B0300000000000000" charset="-122"/>
                <a:sym typeface="+mn-ea"/>
              </a:rPr>
              <a:t>”</a:t>
            </a:r>
            <a:r>
              <a:rPr lang="zh-CN" altLang="en-US" sz="2800" b="1" i="1">
                <a:ln>
                  <a:noFill/>
                </a:ln>
                <a:solidFill>
                  <a:schemeClr val="bg1"/>
                </a:solidFill>
                <a:highlight>
                  <a:srgbClr val="008080"/>
                </a:highlight>
                <a:latin typeface="思源黑体 CN Light" panose="020B0300000000000000" charset="-122"/>
                <a:ea typeface="思源黑体 CN Light" panose="020B0300000000000000" charset="-122"/>
                <a:sym typeface="+mn-ea"/>
              </a:rPr>
              <a:t>起来？</a:t>
            </a:r>
            <a:endParaRPr lang="zh-CN" altLang="en-US" sz="2800" b="1" i="1">
              <a:ln>
                <a:noFill/>
              </a:ln>
              <a:solidFill>
                <a:schemeClr val="bg1"/>
              </a:solidFill>
              <a:highlight>
                <a:srgbClr val="008080"/>
              </a:highlight>
              <a:latin typeface="思源黑体 CN Light" panose="020B0300000000000000" charset="-122"/>
              <a:ea typeface="思源黑体 CN Light" panose="020B0300000000000000" charset="-122"/>
              <a:sym typeface="+mn-ea"/>
            </a:endParaRPr>
          </a:p>
        </p:txBody>
      </p:sp>
      <p:grpSp>
        <p:nvGrpSpPr>
          <p:cNvPr id="11" name="组合 10" descr="7b0a202020202274657874626f78223a20227b5c2263617465676f72795f69645c223a31303333372c5c2269645c223a32303334323435317d220a7d0a"/>
          <p:cNvGrpSpPr/>
          <p:nvPr/>
        </p:nvGrpSpPr>
        <p:grpSpPr>
          <a:xfrm>
            <a:off x="-634" y="645795"/>
            <a:ext cx="12292966" cy="6040755"/>
            <a:chOff x="5768" y="3314"/>
            <a:chExt cx="7852" cy="4155"/>
          </a:xfrm>
        </p:grpSpPr>
        <p:grpSp>
          <p:nvGrpSpPr>
            <p:cNvPr id="97" name="图形 95"/>
            <p:cNvGrpSpPr/>
            <p:nvPr/>
          </p:nvGrpSpPr>
          <p:grpSpPr>
            <a:xfrm>
              <a:off x="5768" y="3314"/>
              <a:ext cx="7852" cy="4155"/>
              <a:chOff x="3662990" y="2104725"/>
              <a:chExt cx="4985981" cy="2638481"/>
            </a:xfrm>
          </p:grpSpPr>
          <p:sp>
            <p:nvSpPr>
              <p:cNvPr id="98" name="图形 95"/>
              <p:cNvSpPr/>
              <p:nvPr>
                <p:custDataLst>
                  <p:tags r:id="rId5"/>
                </p:custDataLst>
              </p:nvPr>
            </p:nvSpPr>
            <p:spPr>
              <a:xfrm>
                <a:off x="3715745" y="3536617"/>
                <a:ext cx="925302" cy="964340"/>
              </a:xfrm>
              <a:custGeom>
                <a:avLst/>
                <a:gdLst>
                  <a:gd name="connsiteX0" fmla="*/ 142435 w 925302"/>
                  <a:gd name="connsiteY0" fmla="*/ 379828 h 964340"/>
                  <a:gd name="connsiteX1" fmla="*/ 11606 w 925302"/>
                  <a:gd name="connsiteY1" fmla="*/ 0 h 964340"/>
                  <a:gd name="connsiteX2" fmla="*/ 0 w 925302"/>
                  <a:gd name="connsiteY2" fmla="*/ 136105 h 964340"/>
                  <a:gd name="connsiteX3" fmla="*/ 828236 w 925302"/>
                  <a:gd name="connsiteY3" fmla="*/ 964341 h 964340"/>
                  <a:gd name="connsiteX4" fmla="*/ 925303 w 925302"/>
                  <a:gd name="connsiteY4" fmla="*/ 958010 h 964340"/>
                  <a:gd name="connsiteX5" fmla="*/ 730114 w 925302"/>
                  <a:gd name="connsiteY5" fmla="*/ 882045 h 964340"/>
                  <a:gd name="connsiteX6" fmla="*/ 142435 w 925302"/>
                  <a:gd name="connsiteY6" fmla="*/ 379828 h 96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25302" h="964340">
                    <a:moveTo>
                      <a:pt x="142435" y="379828"/>
                    </a:moveTo>
                    <a:cubicBezTo>
                      <a:pt x="69635" y="260604"/>
                      <a:pt x="26377" y="132940"/>
                      <a:pt x="11606" y="0"/>
                    </a:cubicBezTo>
                    <a:cubicBezTo>
                      <a:pt x="4220" y="44313"/>
                      <a:pt x="0" y="89682"/>
                      <a:pt x="0" y="136105"/>
                    </a:cubicBezTo>
                    <a:cubicBezTo>
                      <a:pt x="0" y="592953"/>
                      <a:pt x="371387" y="964341"/>
                      <a:pt x="828236" y="964341"/>
                    </a:cubicBezTo>
                    <a:cubicBezTo>
                      <a:pt x="860943" y="964341"/>
                      <a:pt x="893651" y="962231"/>
                      <a:pt x="925303" y="958010"/>
                    </a:cubicBezTo>
                    <a:cubicBezTo>
                      <a:pt x="859888" y="936909"/>
                      <a:pt x="794473" y="912642"/>
                      <a:pt x="730114" y="882045"/>
                    </a:cubicBezTo>
                    <a:cubicBezTo>
                      <a:pt x="584513" y="815575"/>
                      <a:pt x="313358" y="660479"/>
                      <a:pt x="142435" y="379828"/>
                    </a:cubicBezTo>
                    <a:close/>
                  </a:path>
                </a:pathLst>
              </a:custGeom>
              <a:solidFill>
                <a:srgbClr val="E7FFC2"/>
              </a:solidFill>
              <a:ln w="1055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9" name="图形 95"/>
              <p:cNvSpPr/>
              <p:nvPr>
                <p:custDataLst>
                  <p:tags r:id="rId6"/>
                </p:custDataLst>
              </p:nvPr>
            </p:nvSpPr>
            <p:spPr>
              <a:xfrm>
                <a:off x="6642529" y="2131193"/>
                <a:ext cx="1282974" cy="504326"/>
              </a:xfrm>
              <a:custGeom>
                <a:avLst/>
                <a:gdLst>
                  <a:gd name="connsiteX0" fmla="*/ 1093060 w 1282974"/>
                  <a:gd name="connsiteY0" fmla="*/ 377718 h 504326"/>
                  <a:gd name="connsiteX1" fmla="*/ 1266093 w 1282974"/>
                  <a:gd name="connsiteY1" fmla="*/ 493776 h 504326"/>
                  <a:gd name="connsiteX2" fmla="*/ 1282974 w 1282974"/>
                  <a:gd name="connsiteY2" fmla="*/ 504327 h 504326"/>
                  <a:gd name="connsiteX3" fmla="*/ 1218614 w 1282974"/>
                  <a:gd name="connsiteY3" fmla="*/ 416756 h 504326"/>
                  <a:gd name="connsiteX4" fmla="*/ 713232 w 1282974"/>
                  <a:gd name="connsiteY4" fmla="*/ 86516 h 504326"/>
                  <a:gd name="connsiteX5" fmla="*/ 257439 w 1282974"/>
                  <a:gd name="connsiteY5" fmla="*/ 0 h 504326"/>
                  <a:gd name="connsiteX6" fmla="*/ 115004 w 1282974"/>
                  <a:gd name="connsiteY6" fmla="*/ 10551 h 504326"/>
                  <a:gd name="connsiteX7" fmla="*/ 0 w 1282974"/>
                  <a:gd name="connsiteY7" fmla="*/ 39038 h 504326"/>
                  <a:gd name="connsiteX8" fmla="*/ 292257 w 1282974"/>
                  <a:gd name="connsiteY8" fmla="*/ 86516 h 504326"/>
                  <a:gd name="connsiteX9" fmla="*/ 1093060 w 1282974"/>
                  <a:gd name="connsiteY9" fmla="*/ 377718 h 50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82974" h="504326">
                    <a:moveTo>
                      <a:pt x="1093060" y="377718"/>
                    </a:moveTo>
                    <a:cubicBezTo>
                      <a:pt x="1142649" y="417811"/>
                      <a:pt x="1202788" y="454738"/>
                      <a:pt x="1266093" y="493776"/>
                    </a:cubicBezTo>
                    <a:cubicBezTo>
                      <a:pt x="1271368" y="496941"/>
                      <a:pt x="1277699" y="500107"/>
                      <a:pt x="1282974" y="504327"/>
                    </a:cubicBezTo>
                    <a:cubicBezTo>
                      <a:pt x="1265038" y="474785"/>
                      <a:pt x="1243937" y="446298"/>
                      <a:pt x="1218614" y="416756"/>
                    </a:cubicBezTo>
                    <a:cubicBezTo>
                      <a:pt x="1101501" y="280651"/>
                      <a:pt x="922138" y="163537"/>
                      <a:pt x="713232" y="86516"/>
                    </a:cubicBezTo>
                    <a:cubicBezTo>
                      <a:pt x="558136" y="29542"/>
                      <a:pt x="400929" y="0"/>
                      <a:pt x="257439" y="0"/>
                    </a:cubicBezTo>
                    <a:cubicBezTo>
                      <a:pt x="207850" y="0"/>
                      <a:pt x="160372" y="3165"/>
                      <a:pt x="115004" y="10551"/>
                    </a:cubicBezTo>
                    <a:cubicBezTo>
                      <a:pt x="72801" y="16881"/>
                      <a:pt x="34818" y="26377"/>
                      <a:pt x="0" y="39038"/>
                    </a:cubicBezTo>
                    <a:cubicBezTo>
                      <a:pt x="104453" y="59084"/>
                      <a:pt x="201520" y="73855"/>
                      <a:pt x="292257" y="86516"/>
                    </a:cubicBezTo>
                    <a:cubicBezTo>
                      <a:pt x="592954" y="130830"/>
                      <a:pt x="830346" y="165647"/>
                      <a:pt x="1093060" y="377718"/>
                    </a:cubicBezTo>
                    <a:close/>
                  </a:path>
                </a:pathLst>
              </a:custGeom>
              <a:solidFill>
                <a:srgbClr val="E7FFC2"/>
              </a:solidFill>
              <a:ln w="1055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0" name="图形 95"/>
              <p:cNvSpPr/>
              <p:nvPr>
                <p:custDataLst>
                  <p:tags r:id="rId7"/>
                </p:custDataLst>
              </p:nvPr>
            </p:nvSpPr>
            <p:spPr>
              <a:xfrm>
                <a:off x="5813239" y="4436964"/>
                <a:ext cx="767041" cy="112808"/>
              </a:xfrm>
              <a:custGeom>
                <a:avLst/>
                <a:gdLst>
                  <a:gd name="connsiteX0" fmla="*/ 194134 w 767041"/>
                  <a:gd name="connsiteY0" fmla="*/ 58719 h 112808"/>
                  <a:gd name="connsiteX1" fmla="*/ 0 w 767041"/>
                  <a:gd name="connsiteY1" fmla="*/ 92481 h 112808"/>
                  <a:gd name="connsiteX2" fmla="*/ 329184 w 767041"/>
                  <a:gd name="connsiteY2" fmla="*/ 110418 h 112808"/>
                  <a:gd name="connsiteX3" fmla="*/ 767041 w 767041"/>
                  <a:gd name="connsiteY3" fmla="*/ 13351 h 112808"/>
                  <a:gd name="connsiteX4" fmla="*/ 194134 w 767041"/>
                  <a:gd name="connsiteY4" fmla="*/ 58719 h 1128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041" h="112808">
                    <a:moveTo>
                      <a:pt x="194134" y="58719"/>
                    </a:moveTo>
                    <a:cubicBezTo>
                      <a:pt x="131885" y="70325"/>
                      <a:pt x="66470" y="81931"/>
                      <a:pt x="0" y="92481"/>
                    </a:cubicBezTo>
                    <a:cubicBezTo>
                      <a:pt x="103398" y="110418"/>
                      <a:pt x="214181" y="116748"/>
                      <a:pt x="329184" y="110418"/>
                    </a:cubicBezTo>
                    <a:cubicBezTo>
                      <a:pt x="488501" y="100922"/>
                      <a:pt x="638322" y="67159"/>
                      <a:pt x="767041" y="13351"/>
                    </a:cubicBezTo>
                    <a:cubicBezTo>
                      <a:pt x="631991" y="-20412"/>
                      <a:pt x="435747" y="15461"/>
                      <a:pt x="194134" y="58719"/>
                    </a:cubicBezTo>
                    <a:close/>
                  </a:path>
                </a:pathLst>
              </a:custGeom>
              <a:solidFill>
                <a:srgbClr val="E7FFC2"/>
              </a:solidFill>
              <a:ln w="1055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1" name="图形 95"/>
              <p:cNvSpPr/>
              <p:nvPr>
                <p:custDataLst>
                  <p:tags r:id="rId8"/>
                </p:custDataLst>
              </p:nvPr>
            </p:nvSpPr>
            <p:spPr>
              <a:xfrm>
                <a:off x="8129240" y="3145184"/>
                <a:ext cx="479105" cy="1201733"/>
              </a:xfrm>
              <a:custGeom>
                <a:avLst/>
                <a:gdLst>
                  <a:gd name="connsiteX0" fmla="*/ 376662 w 479105"/>
                  <a:gd name="connsiteY0" fmla="*/ 471620 h 1201733"/>
                  <a:gd name="connsiteX1" fmla="*/ 0 w 479105"/>
                  <a:gd name="connsiteY1" fmla="*/ 1080399 h 1201733"/>
                  <a:gd name="connsiteX2" fmla="*/ 17936 w 479105"/>
                  <a:gd name="connsiteY2" fmla="*/ 1201733 h 1201733"/>
                  <a:gd name="connsiteX3" fmla="*/ 263769 w 479105"/>
                  <a:gd name="connsiteY3" fmla="*/ 928468 h 1201733"/>
                  <a:gd name="connsiteX4" fmla="*/ 343955 w 479105"/>
                  <a:gd name="connsiteY4" fmla="*/ 2110 h 1201733"/>
                  <a:gd name="connsiteX5" fmla="*/ 339735 w 479105"/>
                  <a:gd name="connsiteY5" fmla="*/ 0 h 1201733"/>
                  <a:gd name="connsiteX6" fmla="*/ 376662 w 479105"/>
                  <a:gd name="connsiteY6" fmla="*/ 471620 h 12017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105" h="1201733">
                    <a:moveTo>
                      <a:pt x="376662" y="471620"/>
                    </a:moveTo>
                    <a:cubicBezTo>
                      <a:pt x="338680" y="688966"/>
                      <a:pt x="201520" y="910532"/>
                      <a:pt x="0" y="1080399"/>
                    </a:cubicBezTo>
                    <a:cubicBezTo>
                      <a:pt x="2110" y="1118382"/>
                      <a:pt x="6330" y="1160585"/>
                      <a:pt x="17936" y="1201733"/>
                    </a:cubicBezTo>
                    <a:cubicBezTo>
                      <a:pt x="105508" y="1128933"/>
                      <a:pt x="189914" y="1037141"/>
                      <a:pt x="263769" y="928468"/>
                    </a:cubicBezTo>
                    <a:cubicBezTo>
                      <a:pt x="515933" y="559191"/>
                      <a:pt x="551805" y="143491"/>
                      <a:pt x="343955" y="2110"/>
                    </a:cubicBezTo>
                    <a:cubicBezTo>
                      <a:pt x="342900" y="1055"/>
                      <a:pt x="340790" y="0"/>
                      <a:pt x="339735" y="0"/>
                    </a:cubicBezTo>
                    <a:cubicBezTo>
                      <a:pt x="390379" y="119224"/>
                      <a:pt x="410425" y="272210"/>
                      <a:pt x="376662" y="471620"/>
                    </a:cubicBezTo>
                    <a:close/>
                  </a:path>
                </a:pathLst>
              </a:custGeom>
              <a:solidFill>
                <a:srgbClr val="E7FFC2"/>
              </a:solidFill>
              <a:ln w="1055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2" name="图形 95"/>
              <p:cNvSpPr/>
              <p:nvPr>
                <p:custDataLst>
                  <p:tags r:id="rId9"/>
                </p:custDataLst>
              </p:nvPr>
            </p:nvSpPr>
            <p:spPr>
              <a:xfrm>
                <a:off x="4328745" y="2198779"/>
                <a:ext cx="1186962" cy="405149"/>
              </a:xfrm>
              <a:custGeom>
                <a:avLst/>
                <a:gdLst>
                  <a:gd name="connsiteX0" fmla="*/ 768096 w 1186962"/>
                  <a:gd name="connsiteY0" fmla="*/ 145601 h 405149"/>
                  <a:gd name="connsiteX1" fmla="*/ 1186962 w 1186962"/>
                  <a:gd name="connsiteY1" fmla="*/ 11606 h 405149"/>
                  <a:gd name="connsiteX2" fmla="*/ 1076179 w 1186962"/>
                  <a:gd name="connsiteY2" fmla="*/ 0 h 405149"/>
                  <a:gd name="connsiteX3" fmla="*/ 1044527 w 1186962"/>
                  <a:gd name="connsiteY3" fmla="*/ 0 h 405149"/>
                  <a:gd name="connsiteX4" fmla="*/ 489556 w 1186962"/>
                  <a:gd name="connsiteY4" fmla="*/ 117114 h 405149"/>
                  <a:gd name="connsiteX5" fmla="*/ 0 w 1186962"/>
                  <a:gd name="connsiteY5" fmla="*/ 405150 h 405149"/>
                  <a:gd name="connsiteX6" fmla="*/ 456849 w 1186962"/>
                  <a:gd name="connsiteY6" fmla="*/ 247943 h 405149"/>
                  <a:gd name="connsiteX7" fmla="*/ 768096 w 1186962"/>
                  <a:gd name="connsiteY7" fmla="*/ 145601 h 405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6962" h="405149">
                    <a:moveTo>
                      <a:pt x="768096" y="145601"/>
                    </a:moveTo>
                    <a:cubicBezTo>
                      <a:pt x="901036" y="99177"/>
                      <a:pt x="1041361" y="49589"/>
                      <a:pt x="1186962" y="11606"/>
                    </a:cubicBezTo>
                    <a:cubicBezTo>
                      <a:pt x="1153200" y="5275"/>
                      <a:pt x="1117327" y="1055"/>
                      <a:pt x="1076179" y="0"/>
                    </a:cubicBezTo>
                    <a:cubicBezTo>
                      <a:pt x="1065628" y="0"/>
                      <a:pt x="1055077" y="0"/>
                      <a:pt x="1044527" y="0"/>
                    </a:cubicBezTo>
                    <a:cubicBezTo>
                      <a:pt x="879934" y="0"/>
                      <a:pt x="683690" y="41148"/>
                      <a:pt x="489556" y="117114"/>
                    </a:cubicBezTo>
                    <a:cubicBezTo>
                      <a:pt x="288036" y="195189"/>
                      <a:pt x="117114" y="298587"/>
                      <a:pt x="0" y="405150"/>
                    </a:cubicBezTo>
                    <a:cubicBezTo>
                      <a:pt x="144546" y="342900"/>
                      <a:pt x="301752" y="292256"/>
                      <a:pt x="456849" y="247943"/>
                    </a:cubicBezTo>
                    <a:cubicBezTo>
                      <a:pt x="558136" y="219456"/>
                      <a:pt x="659423" y="183583"/>
                      <a:pt x="768096" y="145601"/>
                    </a:cubicBezTo>
                    <a:close/>
                  </a:path>
                </a:pathLst>
              </a:custGeom>
              <a:solidFill>
                <a:srgbClr val="E7FFC2"/>
              </a:solidFill>
              <a:ln w="1055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103" name="图形 95"/>
              <p:cNvSpPr/>
              <p:nvPr>
                <p:custDataLst>
                  <p:tags r:id="rId10"/>
                </p:custDataLst>
              </p:nvPr>
            </p:nvSpPr>
            <p:spPr>
              <a:xfrm>
                <a:off x="3662990" y="2104725"/>
                <a:ext cx="4985981" cy="2638481"/>
              </a:xfrm>
              <a:custGeom>
                <a:avLst/>
                <a:gdLst>
                  <a:gd name="connsiteX0" fmla="*/ 4331093 w 4805693"/>
                  <a:gd name="connsiteY0" fmla="*/ 2219749 h 2565814"/>
                  <a:gd name="connsiteX1" fmla="*/ 4587476 w 4805693"/>
                  <a:gd name="connsiteY1" fmla="*/ 1936988 h 2565814"/>
                  <a:gd name="connsiteX2" fmla="*/ 4662387 w 4805693"/>
                  <a:gd name="connsiteY2" fmla="*/ 981088 h 2565814"/>
                  <a:gd name="connsiteX3" fmla="*/ 4630735 w 4805693"/>
                  <a:gd name="connsiteY3" fmla="*/ 963152 h 2565814"/>
                  <a:gd name="connsiteX4" fmla="*/ 4267788 w 4805693"/>
                  <a:gd name="connsiteY4" fmla="*/ 609701 h 2565814"/>
                  <a:gd name="connsiteX5" fmla="*/ 4181272 w 4805693"/>
                  <a:gd name="connsiteY5" fmla="*/ 485202 h 2565814"/>
                  <a:gd name="connsiteX6" fmla="*/ 3667449 w 4805693"/>
                  <a:gd name="connsiteY6" fmla="*/ 149687 h 2565814"/>
                  <a:gd name="connsiteX7" fmla="*/ 3058669 w 4805693"/>
                  <a:gd name="connsiteY7" fmla="*/ 72666 h 2565814"/>
                  <a:gd name="connsiteX8" fmla="*/ 2907793 w 4805693"/>
                  <a:gd name="connsiteY8" fmla="*/ 113814 h 2565814"/>
                  <a:gd name="connsiteX9" fmla="*/ 2668291 w 4805693"/>
                  <a:gd name="connsiteY9" fmla="*/ 54730 h 2565814"/>
                  <a:gd name="connsiteX10" fmla="*/ 1865377 w 4805693"/>
                  <a:gd name="connsiteY10" fmla="*/ 52620 h 2565814"/>
                  <a:gd name="connsiteX11" fmla="*/ 1710281 w 4805693"/>
                  <a:gd name="connsiteY11" fmla="*/ 31518 h 2565814"/>
                  <a:gd name="connsiteX12" fmla="*/ 1115217 w 4805693"/>
                  <a:gd name="connsiteY12" fmla="*/ 149687 h 2565814"/>
                  <a:gd name="connsiteX13" fmla="*/ 596119 w 4805693"/>
                  <a:gd name="connsiteY13" fmla="*/ 461990 h 2565814"/>
                  <a:gd name="connsiteX14" fmla="*/ 578182 w 4805693"/>
                  <a:gd name="connsiteY14" fmla="*/ 479926 h 2565814"/>
                  <a:gd name="connsiteX15" fmla="*/ 101287 w 4805693"/>
                  <a:gd name="connsiteY15" fmla="*/ 909343 h 2565814"/>
                  <a:gd name="connsiteX16" fmla="*/ 26377 w 4805693"/>
                  <a:gd name="connsiteY16" fmla="*/ 1309217 h 2565814"/>
                  <a:gd name="connsiteX17" fmla="*/ 0 w 4805693"/>
                  <a:gd name="connsiteY17" fmla="*/ 1524453 h 2565814"/>
                  <a:gd name="connsiteX18" fmla="*/ 849337 w 4805693"/>
                  <a:gd name="connsiteY18" fmla="*/ 2373790 h 2565814"/>
                  <a:gd name="connsiteX19" fmla="*/ 993883 w 4805693"/>
                  <a:gd name="connsiteY19" fmla="*/ 2361129 h 2565814"/>
                  <a:gd name="connsiteX20" fmla="*/ 2058456 w 4805693"/>
                  <a:gd name="connsiteY20" fmla="*/ 2390671 h 2565814"/>
                  <a:gd name="connsiteX21" fmla="*/ 2358098 w 4805693"/>
                  <a:gd name="connsiteY21" fmla="*/ 2422324 h 2565814"/>
                  <a:gd name="connsiteX22" fmla="*/ 2447780 w 4805693"/>
                  <a:gd name="connsiteY22" fmla="*/ 2419158 h 2565814"/>
                  <a:gd name="connsiteX23" fmla="*/ 2916234 w 4805693"/>
                  <a:gd name="connsiteY23" fmla="*/ 2310486 h 2565814"/>
                  <a:gd name="connsiteX24" fmla="*/ 2936280 w 4805693"/>
                  <a:gd name="connsiteY24" fmla="*/ 2317871 h 2565814"/>
                  <a:gd name="connsiteX25" fmla="*/ 3630521 w 4805693"/>
                  <a:gd name="connsiteY25" fmla="*/ 2352689 h 2565814"/>
                  <a:gd name="connsiteX26" fmla="*/ 4278339 w 4805693"/>
                  <a:gd name="connsiteY26" fmla="*/ 2565814 h 2565814"/>
                  <a:gd name="connsiteX27" fmla="*/ 4347974 w 4805693"/>
                  <a:gd name="connsiteY27" fmla="*/ 2563704 h 2565814"/>
                  <a:gd name="connsiteX28" fmla="*/ 4663442 w 4805693"/>
                  <a:gd name="connsiteY28" fmla="*/ 2488794 h 2565814"/>
                  <a:gd name="connsiteX29" fmla="*/ 4691929 w 4805693"/>
                  <a:gd name="connsiteY29" fmla="*/ 2475078 h 2565814"/>
                  <a:gd name="connsiteX30" fmla="*/ 4660277 w 4805693"/>
                  <a:gd name="connsiteY30" fmla="*/ 2469802 h 2565814"/>
                  <a:gd name="connsiteX31" fmla="*/ 4331093 w 4805693"/>
                  <a:gd name="connsiteY31" fmla="*/ 2219749 h 2565814"/>
                  <a:gd name="connsiteX32" fmla="*/ 3637907 w 4805693"/>
                  <a:gd name="connsiteY32" fmla="*/ 2333697 h 2565814"/>
                  <a:gd name="connsiteX33" fmla="*/ 3633686 w 4805693"/>
                  <a:gd name="connsiteY33" fmla="*/ 2330532 h 2565814"/>
                  <a:gd name="connsiteX34" fmla="*/ 3628411 w 4805693"/>
                  <a:gd name="connsiteY34" fmla="*/ 2332642 h 2565814"/>
                  <a:gd name="connsiteX35" fmla="*/ 2944721 w 4805693"/>
                  <a:gd name="connsiteY35" fmla="*/ 2299935 h 2565814"/>
                  <a:gd name="connsiteX36" fmla="*/ 2942611 w 4805693"/>
                  <a:gd name="connsiteY36" fmla="*/ 2298880 h 2565814"/>
                  <a:gd name="connsiteX37" fmla="*/ 2928895 w 4805693"/>
                  <a:gd name="connsiteY37" fmla="*/ 2293604 h 2565814"/>
                  <a:gd name="connsiteX38" fmla="*/ 2915179 w 4805693"/>
                  <a:gd name="connsiteY38" fmla="*/ 2288329 h 2565814"/>
                  <a:gd name="connsiteX39" fmla="*/ 2307454 w 4805693"/>
                  <a:gd name="connsiteY39" fmla="*/ 2326312 h 2565814"/>
                  <a:gd name="connsiteX40" fmla="*/ 2058456 w 4805693"/>
                  <a:gd name="connsiteY40" fmla="*/ 2368515 h 2565814"/>
                  <a:gd name="connsiteX41" fmla="*/ 2031024 w 4805693"/>
                  <a:gd name="connsiteY41" fmla="*/ 2372735 h 2565814"/>
                  <a:gd name="connsiteX42" fmla="*/ 2004647 w 4805693"/>
                  <a:gd name="connsiteY42" fmla="*/ 2376955 h 2565814"/>
                  <a:gd name="connsiteX43" fmla="*/ 1039251 w 4805693"/>
                  <a:gd name="connsiteY43" fmla="*/ 2351634 h 2565814"/>
                  <a:gd name="connsiteX44" fmla="*/ 1017095 w 4805693"/>
                  <a:gd name="connsiteY44" fmla="*/ 2346358 h 2565814"/>
                  <a:gd name="connsiteX45" fmla="*/ 993883 w 4805693"/>
                  <a:gd name="connsiteY45" fmla="*/ 2340028 h 2565814"/>
                  <a:gd name="connsiteX46" fmla="*/ 758601 w 4805693"/>
                  <a:gd name="connsiteY46" fmla="*/ 2252456 h 2565814"/>
                  <a:gd name="connsiteX47" fmla="*/ 46423 w 4805693"/>
                  <a:gd name="connsiteY47" fmla="*/ 1316603 h 2565814"/>
                  <a:gd name="connsiteX48" fmla="*/ 46423 w 4805693"/>
                  <a:gd name="connsiteY48" fmla="*/ 1277565 h 2565814"/>
                  <a:gd name="connsiteX49" fmla="*/ 47478 w 4805693"/>
                  <a:gd name="connsiteY49" fmla="*/ 1240637 h 2565814"/>
                  <a:gd name="connsiteX50" fmla="*/ 120279 w 4805693"/>
                  <a:gd name="connsiteY50" fmla="*/ 917783 h 2565814"/>
                  <a:gd name="connsiteX51" fmla="*/ 540200 w 4805693"/>
                  <a:gd name="connsiteY51" fmla="*/ 522129 h 2565814"/>
                  <a:gd name="connsiteX52" fmla="*/ 564466 w 4805693"/>
                  <a:gd name="connsiteY52" fmla="*/ 510523 h 2565814"/>
                  <a:gd name="connsiteX53" fmla="*/ 588733 w 4805693"/>
                  <a:gd name="connsiteY53" fmla="*/ 498918 h 2565814"/>
                  <a:gd name="connsiteX54" fmla="*/ 1095170 w 4805693"/>
                  <a:gd name="connsiteY54" fmla="*/ 319554 h 2565814"/>
                  <a:gd name="connsiteX55" fmla="*/ 1407473 w 4805693"/>
                  <a:gd name="connsiteY55" fmla="*/ 216157 h 2565814"/>
                  <a:gd name="connsiteX56" fmla="*/ 1864322 w 4805693"/>
                  <a:gd name="connsiteY56" fmla="*/ 73721 h 2565814"/>
                  <a:gd name="connsiteX57" fmla="*/ 1884368 w 4805693"/>
                  <a:gd name="connsiteY57" fmla="*/ 69501 h 2565814"/>
                  <a:gd name="connsiteX58" fmla="*/ 1904415 w 4805693"/>
                  <a:gd name="connsiteY58" fmla="*/ 65281 h 2565814"/>
                  <a:gd name="connsiteX59" fmla="*/ 2661960 w 4805693"/>
                  <a:gd name="connsiteY59" fmla="*/ 74776 h 2565814"/>
                  <a:gd name="connsiteX60" fmla="*/ 2875086 w 4805693"/>
                  <a:gd name="connsiteY60" fmla="*/ 128585 h 2565814"/>
                  <a:gd name="connsiteX61" fmla="*/ 2891967 w 4805693"/>
                  <a:gd name="connsiteY61" fmla="*/ 131751 h 2565814"/>
                  <a:gd name="connsiteX62" fmla="*/ 2909903 w 4805693"/>
                  <a:gd name="connsiteY62" fmla="*/ 134916 h 2565814"/>
                  <a:gd name="connsiteX63" fmla="*/ 3235923 w 4805693"/>
                  <a:gd name="connsiteY63" fmla="*/ 189780 h 2565814"/>
                  <a:gd name="connsiteX64" fmla="*/ 4027231 w 4805693"/>
                  <a:gd name="connsiteY64" fmla="*/ 476761 h 2565814"/>
                  <a:gd name="connsiteX65" fmla="*/ 4202373 w 4805693"/>
                  <a:gd name="connsiteY65" fmla="*/ 594930 h 2565814"/>
                  <a:gd name="connsiteX66" fmla="*/ 4251962 w 4805693"/>
                  <a:gd name="connsiteY66" fmla="*/ 625527 h 2565814"/>
                  <a:gd name="connsiteX67" fmla="*/ 4268843 w 4805693"/>
                  <a:gd name="connsiteY67" fmla="*/ 636078 h 2565814"/>
                  <a:gd name="connsiteX68" fmla="*/ 4285725 w 4805693"/>
                  <a:gd name="connsiteY68" fmla="*/ 646628 h 2565814"/>
                  <a:gd name="connsiteX69" fmla="*/ 4599082 w 4805693"/>
                  <a:gd name="connsiteY69" fmla="*/ 950491 h 2565814"/>
                  <a:gd name="connsiteX70" fmla="*/ 4606468 w 4805693"/>
                  <a:gd name="connsiteY70" fmla="*/ 965262 h 2565814"/>
                  <a:gd name="connsiteX71" fmla="*/ 4613853 w 4805693"/>
                  <a:gd name="connsiteY71" fmla="*/ 980033 h 2565814"/>
                  <a:gd name="connsiteX72" fmla="*/ 4662387 w 4805693"/>
                  <a:gd name="connsiteY72" fmla="*/ 1466424 h 2565814"/>
                  <a:gd name="connsiteX73" fmla="*/ 4288890 w 4805693"/>
                  <a:gd name="connsiteY73" fmla="*/ 2065707 h 2565814"/>
                  <a:gd name="connsiteX74" fmla="*/ 4284669 w 4805693"/>
                  <a:gd name="connsiteY74" fmla="*/ 2068873 h 2565814"/>
                  <a:gd name="connsiteX75" fmla="*/ 4284669 w 4805693"/>
                  <a:gd name="connsiteY75" fmla="*/ 2074148 h 2565814"/>
                  <a:gd name="connsiteX76" fmla="*/ 4305771 w 4805693"/>
                  <a:gd name="connsiteY76" fmla="*/ 2214473 h 2565814"/>
                  <a:gd name="connsiteX77" fmla="*/ 4308936 w 4805693"/>
                  <a:gd name="connsiteY77" fmla="*/ 2225024 h 2565814"/>
                  <a:gd name="connsiteX78" fmla="*/ 4312102 w 4805693"/>
                  <a:gd name="connsiteY78" fmla="*/ 2235575 h 2565814"/>
                  <a:gd name="connsiteX79" fmla="*/ 4622294 w 4805693"/>
                  <a:gd name="connsiteY79" fmla="*/ 2485628 h 2565814"/>
                  <a:gd name="connsiteX80" fmla="*/ 3637907 w 4805693"/>
                  <a:gd name="connsiteY80" fmla="*/ 2333697 h 2565814"/>
                  <a:gd name="connsiteX81" fmla="*/ 2118596 w 4805693"/>
                  <a:gd name="connsiteY81" fmla="*/ 2381176 h 2565814"/>
                  <a:gd name="connsiteX82" fmla="*/ 2312730 w 4805693"/>
                  <a:gd name="connsiteY82" fmla="*/ 2347413 h 2565814"/>
                  <a:gd name="connsiteX83" fmla="*/ 2885637 w 4805693"/>
                  <a:gd name="connsiteY83" fmla="*/ 2302045 h 2565814"/>
                  <a:gd name="connsiteX84" fmla="*/ 2447780 w 4805693"/>
                  <a:gd name="connsiteY84" fmla="*/ 2399112 h 2565814"/>
                  <a:gd name="connsiteX85" fmla="*/ 2118596 w 4805693"/>
                  <a:gd name="connsiteY85" fmla="*/ 2381176 h 2565814"/>
                  <a:gd name="connsiteX86" fmla="*/ 849337 w 4805693"/>
                  <a:gd name="connsiteY86" fmla="*/ 2352689 h 2565814"/>
                  <a:gd name="connsiteX87" fmla="*/ 21102 w 4805693"/>
                  <a:gd name="connsiteY87" fmla="*/ 1524453 h 2565814"/>
                  <a:gd name="connsiteX88" fmla="*/ 32707 w 4805693"/>
                  <a:gd name="connsiteY88" fmla="*/ 1388348 h 2565814"/>
                  <a:gd name="connsiteX89" fmla="*/ 163537 w 4805693"/>
                  <a:gd name="connsiteY89" fmla="*/ 1768176 h 2565814"/>
                  <a:gd name="connsiteX90" fmla="*/ 751215 w 4805693"/>
                  <a:gd name="connsiteY90" fmla="*/ 2270393 h 2565814"/>
                  <a:gd name="connsiteX91" fmla="*/ 946404 w 4805693"/>
                  <a:gd name="connsiteY91" fmla="*/ 2346358 h 2565814"/>
                  <a:gd name="connsiteX92" fmla="*/ 849337 w 4805693"/>
                  <a:gd name="connsiteY92" fmla="*/ 2352689 h 2565814"/>
                  <a:gd name="connsiteX93" fmla="*/ 1678628 w 4805693"/>
                  <a:gd name="connsiteY93" fmla="*/ 50510 h 2565814"/>
                  <a:gd name="connsiteX94" fmla="*/ 1710281 w 4805693"/>
                  <a:gd name="connsiteY94" fmla="*/ 50510 h 2565814"/>
                  <a:gd name="connsiteX95" fmla="*/ 1821064 w 4805693"/>
                  <a:gd name="connsiteY95" fmla="*/ 62116 h 2565814"/>
                  <a:gd name="connsiteX96" fmla="*/ 1402198 w 4805693"/>
                  <a:gd name="connsiteY96" fmla="*/ 196110 h 2565814"/>
                  <a:gd name="connsiteX97" fmla="*/ 1092005 w 4805693"/>
                  <a:gd name="connsiteY97" fmla="*/ 298453 h 2565814"/>
                  <a:gd name="connsiteX98" fmla="*/ 635157 w 4805693"/>
                  <a:gd name="connsiteY98" fmla="*/ 455659 h 2565814"/>
                  <a:gd name="connsiteX99" fmla="*/ 1122602 w 4805693"/>
                  <a:gd name="connsiteY99" fmla="*/ 167623 h 2565814"/>
                  <a:gd name="connsiteX100" fmla="*/ 1678628 w 4805693"/>
                  <a:gd name="connsiteY100" fmla="*/ 50510 h 2565814"/>
                  <a:gd name="connsiteX101" fmla="*/ 3061835 w 4805693"/>
                  <a:gd name="connsiteY101" fmla="*/ 92713 h 2565814"/>
                  <a:gd name="connsiteX102" fmla="*/ 3204270 w 4805693"/>
                  <a:gd name="connsiteY102" fmla="*/ 82162 h 2565814"/>
                  <a:gd name="connsiteX103" fmla="*/ 3660063 w 4805693"/>
                  <a:gd name="connsiteY103" fmla="*/ 168678 h 2565814"/>
                  <a:gd name="connsiteX104" fmla="*/ 4165445 w 4805693"/>
                  <a:gd name="connsiteY104" fmla="*/ 498918 h 2565814"/>
                  <a:gd name="connsiteX105" fmla="*/ 4229805 w 4805693"/>
                  <a:gd name="connsiteY105" fmla="*/ 586489 h 2565814"/>
                  <a:gd name="connsiteX106" fmla="*/ 4212924 w 4805693"/>
                  <a:gd name="connsiteY106" fmla="*/ 575938 h 2565814"/>
                  <a:gd name="connsiteX107" fmla="*/ 4039891 w 4805693"/>
                  <a:gd name="connsiteY107" fmla="*/ 459880 h 2565814"/>
                  <a:gd name="connsiteX108" fmla="*/ 3238032 w 4805693"/>
                  <a:gd name="connsiteY108" fmla="*/ 168678 h 2565814"/>
                  <a:gd name="connsiteX109" fmla="*/ 2945776 w 4805693"/>
                  <a:gd name="connsiteY109" fmla="*/ 121200 h 2565814"/>
                  <a:gd name="connsiteX110" fmla="*/ 3061835 w 4805693"/>
                  <a:gd name="connsiteY110" fmla="*/ 92713 h 2565814"/>
                  <a:gd name="connsiteX111" fmla="*/ 4649726 w 4805693"/>
                  <a:gd name="connsiteY111" fmla="*/ 999024 h 2565814"/>
                  <a:gd name="connsiteX112" fmla="*/ 4569540 w 4805693"/>
                  <a:gd name="connsiteY112" fmla="*/ 1925382 h 2565814"/>
                  <a:gd name="connsiteX113" fmla="*/ 4323707 w 4805693"/>
                  <a:gd name="connsiteY113" fmla="*/ 2198647 h 2565814"/>
                  <a:gd name="connsiteX114" fmla="*/ 4305771 w 4805693"/>
                  <a:gd name="connsiteY114" fmla="*/ 2077313 h 2565814"/>
                  <a:gd name="connsiteX115" fmla="*/ 4682433 w 4805693"/>
                  <a:gd name="connsiteY115" fmla="*/ 1468534 h 2565814"/>
                  <a:gd name="connsiteX116" fmla="*/ 4645506 w 4805693"/>
                  <a:gd name="connsiteY116" fmla="*/ 996914 h 2565814"/>
                  <a:gd name="connsiteX117" fmla="*/ 4649726 w 4805693"/>
                  <a:gd name="connsiteY117" fmla="*/ 999024 h 25658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805693" h="2565814">
                    <a:moveTo>
                      <a:pt x="4331093" y="2219749"/>
                    </a:moveTo>
                    <a:cubicBezTo>
                      <a:pt x="4422885" y="2144838"/>
                      <a:pt x="4510456" y="2048826"/>
                      <a:pt x="4587476" y="1936988"/>
                    </a:cubicBezTo>
                    <a:cubicBezTo>
                      <a:pt x="4845970" y="1558215"/>
                      <a:pt x="4879733" y="1129854"/>
                      <a:pt x="4662387" y="981088"/>
                    </a:cubicBezTo>
                    <a:cubicBezTo>
                      <a:pt x="4652891" y="974757"/>
                      <a:pt x="4642341" y="968427"/>
                      <a:pt x="4630735" y="963152"/>
                    </a:cubicBezTo>
                    <a:cubicBezTo>
                      <a:pt x="4548439" y="797504"/>
                      <a:pt x="4403893" y="695162"/>
                      <a:pt x="4267788" y="609701"/>
                    </a:cubicBezTo>
                    <a:cubicBezTo>
                      <a:pt x="4245631" y="568553"/>
                      <a:pt x="4217145" y="526350"/>
                      <a:pt x="4181272" y="485202"/>
                    </a:cubicBezTo>
                    <a:cubicBezTo>
                      <a:pt x="4062048" y="346986"/>
                      <a:pt x="3879520" y="226708"/>
                      <a:pt x="3667449" y="149687"/>
                    </a:cubicBezTo>
                    <a:cubicBezTo>
                      <a:pt x="3455378" y="71611"/>
                      <a:pt x="3239088" y="44179"/>
                      <a:pt x="3058669" y="72666"/>
                    </a:cubicBezTo>
                    <a:cubicBezTo>
                      <a:pt x="3002750" y="81107"/>
                      <a:pt x="2952106" y="94823"/>
                      <a:pt x="2907793" y="113814"/>
                    </a:cubicBezTo>
                    <a:cubicBezTo>
                      <a:pt x="2831828" y="97988"/>
                      <a:pt x="2752697" y="78997"/>
                      <a:pt x="2668291" y="54730"/>
                    </a:cubicBezTo>
                    <a:cubicBezTo>
                      <a:pt x="2382365" y="-28621"/>
                      <a:pt x="2114375" y="-6465"/>
                      <a:pt x="1865377" y="52620"/>
                    </a:cubicBezTo>
                    <a:cubicBezTo>
                      <a:pt x="1821064" y="39959"/>
                      <a:pt x="1769365" y="32573"/>
                      <a:pt x="1710281" y="31518"/>
                    </a:cubicBezTo>
                    <a:cubicBezTo>
                      <a:pt x="1536193" y="26243"/>
                      <a:pt x="1325177" y="67391"/>
                      <a:pt x="1115217" y="149687"/>
                    </a:cubicBezTo>
                    <a:cubicBezTo>
                      <a:pt x="905256" y="231983"/>
                      <a:pt x="720618" y="340656"/>
                      <a:pt x="596119" y="461990"/>
                    </a:cubicBezTo>
                    <a:cubicBezTo>
                      <a:pt x="589788" y="468320"/>
                      <a:pt x="583458" y="474651"/>
                      <a:pt x="578182" y="479926"/>
                    </a:cubicBezTo>
                    <a:cubicBezTo>
                      <a:pt x="356616" y="583324"/>
                      <a:pt x="175143" y="719429"/>
                      <a:pt x="101287" y="909343"/>
                    </a:cubicBezTo>
                    <a:cubicBezTo>
                      <a:pt x="48534" y="1044393"/>
                      <a:pt x="24267" y="1178387"/>
                      <a:pt x="26377" y="1309217"/>
                    </a:cubicBezTo>
                    <a:cubicBezTo>
                      <a:pt x="9496" y="1377797"/>
                      <a:pt x="0" y="1449542"/>
                      <a:pt x="0" y="1524453"/>
                    </a:cubicBezTo>
                    <a:cubicBezTo>
                      <a:pt x="0" y="1992907"/>
                      <a:pt x="380883" y="2373790"/>
                      <a:pt x="849337" y="2373790"/>
                    </a:cubicBezTo>
                    <a:cubicBezTo>
                      <a:pt x="898926" y="2373790"/>
                      <a:pt x="947460" y="2369570"/>
                      <a:pt x="993883" y="2361129"/>
                    </a:cubicBezTo>
                    <a:cubicBezTo>
                      <a:pt x="1367380" y="2468747"/>
                      <a:pt x="1733492" y="2441315"/>
                      <a:pt x="2058456" y="2390671"/>
                    </a:cubicBezTo>
                    <a:cubicBezTo>
                      <a:pt x="2152358" y="2411773"/>
                      <a:pt x="2253645" y="2422324"/>
                      <a:pt x="2358098" y="2422324"/>
                    </a:cubicBezTo>
                    <a:cubicBezTo>
                      <a:pt x="2387640" y="2422324"/>
                      <a:pt x="2418237" y="2421269"/>
                      <a:pt x="2447780" y="2419158"/>
                    </a:cubicBezTo>
                    <a:cubicBezTo>
                      <a:pt x="2618702" y="2409663"/>
                      <a:pt x="2780129" y="2371680"/>
                      <a:pt x="2916234" y="2310486"/>
                    </a:cubicBezTo>
                    <a:cubicBezTo>
                      <a:pt x="2922564" y="2312596"/>
                      <a:pt x="2929950" y="2315761"/>
                      <a:pt x="2936280" y="2317871"/>
                    </a:cubicBezTo>
                    <a:cubicBezTo>
                      <a:pt x="3143076" y="2409663"/>
                      <a:pt x="3414231" y="2423379"/>
                      <a:pt x="3630521" y="2352689"/>
                    </a:cubicBezTo>
                    <a:cubicBezTo>
                      <a:pt x="3874244" y="2523611"/>
                      <a:pt x="4107416" y="2565814"/>
                      <a:pt x="4278339" y="2565814"/>
                    </a:cubicBezTo>
                    <a:cubicBezTo>
                      <a:pt x="4302606" y="2565814"/>
                      <a:pt x="4326873" y="2564759"/>
                      <a:pt x="4347974" y="2563704"/>
                    </a:cubicBezTo>
                    <a:cubicBezTo>
                      <a:pt x="4537888" y="2551043"/>
                      <a:pt x="4659222" y="2491959"/>
                      <a:pt x="4663442" y="2488794"/>
                    </a:cubicBezTo>
                    <a:lnTo>
                      <a:pt x="4691929" y="2475078"/>
                    </a:lnTo>
                    <a:lnTo>
                      <a:pt x="4660277" y="2469802"/>
                    </a:lnTo>
                    <a:cubicBezTo>
                      <a:pt x="4453482" y="2432874"/>
                      <a:pt x="4366965" y="2328422"/>
                      <a:pt x="4331093" y="2219749"/>
                    </a:cubicBezTo>
                    <a:close/>
                    <a:moveTo>
                      <a:pt x="3637907" y="2333697"/>
                    </a:moveTo>
                    <a:lnTo>
                      <a:pt x="3633686" y="2330532"/>
                    </a:lnTo>
                    <a:lnTo>
                      <a:pt x="3628411" y="2332642"/>
                    </a:lnTo>
                    <a:cubicBezTo>
                      <a:pt x="3416340" y="2403332"/>
                      <a:pt x="3148351" y="2390671"/>
                      <a:pt x="2944721" y="2299935"/>
                    </a:cubicBezTo>
                    <a:cubicBezTo>
                      <a:pt x="2943666" y="2299935"/>
                      <a:pt x="2943666" y="2299935"/>
                      <a:pt x="2942611" y="2298880"/>
                    </a:cubicBezTo>
                    <a:cubicBezTo>
                      <a:pt x="2938391" y="2296770"/>
                      <a:pt x="2933115" y="2295714"/>
                      <a:pt x="2928895" y="2293604"/>
                    </a:cubicBezTo>
                    <a:cubicBezTo>
                      <a:pt x="2924675" y="2291494"/>
                      <a:pt x="2919399" y="2290439"/>
                      <a:pt x="2915179" y="2288329"/>
                    </a:cubicBezTo>
                    <a:cubicBezTo>
                      <a:pt x="2773798" y="2241906"/>
                      <a:pt x="2565948" y="2279888"/>
                      <a:pt x="2307454" y="2326312"/>
                    </a:cubicBezTo>
                    <a:cubicBezTo>
                      <a:pt x="2227269" y="2341083"/>
                      <a:pt x="2144972" y="2355854"/>
                      <a:pt x="2058456" y="2368515"/>
                    </a:cubicBezTo>
                    <a:cubicBezTo>
                      <a:pt x="2048960" y="2369570"/>
                      <a:pt x="2040520" y="2371680"/>
                      <a:pt x="2031024" y="2372735"/>
                    </a:cubicBezTo>
                    <a:cubicBezTo>
                      <a:pt x="2022583" y="2373790"/>
                      <a:pt x="2013088" y="2375900"/>
                      <a:pt x="2004647" y="2376955"/>
                    </a:cubicBezTo>
                    <a:cubicBezTo>
                      <a:pt x="1707115" y="2420214"/>
                      <a:pt x="1376876" y="2440260"/>
                      <a:pt x="1039251" y="2351634"/>
                    </a:cubicBezTo>
                    <a:cubicBezTo>
                      <a:pt x="1031866" y="2349523"/>
                      <a:pt x="1024480" y="2348468"/>
                      <a:pt x="1017095" y="2346358"/>
                    </a:cubicBezTo>
                    <a:cubicBezTo>
                      <a:pt x="1009709" y="2344248"/>
                      <a:pt x="1002324" y="2342138"/>
                      <a:pt x="993883" y="2340028"/>
                    </a:cubicBezTo>
                    <a:cubicBezTo>
                      <a:pt x="915807" y="2316816"/>
                      <a:pt x="836676" y="2288329"/>
                      <a:pt x="758601" y="2252456"/>
                    </a:cubicBezTo>
                    <a:cubicBezTo>
                      <a:pt x="404095" y="2089974"/>
                      <a:pt x="58029" y="1763955"/>
                      <a:pt x="46423" y="1316603"/>
                    </a:cubicBezTo>
                    <a:cubicBezTo>
                      <a:pt x="46423" y="1303942"/>
                      <a:pt x="46423" y="1291281"/>
                      <a:pt x="46423" y="1277565"/>
                    </a:cubicBezTo>
                    <a:cubicBezTo>
                      <a:pt x="46423" y="1264904"/>
                      <a:pt x="47478" y="1253298"/>
                      <a:pt x="47478" y="1240637"/>
                    </a:cubicBezTo>
                    <a:cubicBezTo>
                      <a:pt x="53809" y="1138294"/>
                      <a:pt x="75966" y="1030677"/>
                      <a:pt x="120279" y="917783"/>
                    </a:cubicBezTo>
                    <a:cubicBezTo>
                      <a:pt x="186749" y="746861"/>
                      <a:pt x="343955" y="620251"/>
                      <a:pt x="540200" y="522129"/>
                    </a:cubicBezTo>
                    <a:cubicBezTo>
                      <a:pt x="548640" y="517909"/>
                      <a:pt x="556026" y="513689"/>
                      <a:pt x="564466" y="510523"/>
                    </a:cubicBezTo>
                    <a:cubicBezTo>
                      <a:pt x="572907" y="506303"/>
                      <a:pt x="580293" y="503138"/>
                      <a:pt x="588733" y="498918"/>
                    </a:cubicBezTo>
                    <a:cubicBezTo>
                      <a:pt x="745940" y="426117"/>
                      <a:pt x="922138" y="369143"/>
                      <a:pt x="1095170" y="319554"/>
                    </a:cubicBezTo>
                    <a:cubicBezTo>
                      <a:pt x="1196458" y="291067"/>
                      <a:pt x="1298800" y="255195"/>
                      <a:pt x="1407473" y="216157"/>
                    </a:cubicBezTo>
                    <a:cubicBezTo>
                      <a:pt x="1552019" y="165513"/>
                      <a:pt x="1705005" y="111704"/>
                      <a:pt x="1864322" y="73721"/>
                    </a:cubicBezTo>
                    <a:cubicBezTo>
                      <a:pt x="1870652" y="72666"/>
                      <a:pt x="1876983" y="70556"/>
                      <a:pt x="1884368" y="69501"/>
                    </a:cubicBezTo>
                    <a:cubicBezTo>
                      <a:pt x="1890699" y="68446"/>
                      <a:pt x="1898084" y="66336"/>
                      <a:pt x="1904415" y="65281"/>
                    </a:cubicBezTo>
                    <a:cubicBezTo>
                      <a:pt x="2141807" y="12527"/>
                      <a:pt x="2393971" y="-3299"/>
                      <a:pt x="2661960" y="74776"/>
                    </a:cubicBezTo>
                    <a:cubicBezTo>
                      <a:pt x="2735816" y="96933"/>
                      <a:pt x="2807561" y="113814"/>
                      <a:pt x="2875086" y="128585"/>
                    </a:cubicBezTo>
                    <a:cubicBezTo>
                      <a:pt x="2880361" y="129640"/>
                      <a:pt x="2886692" y="130696"/>
                      <a:pt x="2891967" y="131751"/>
                    </a:cubicBezTo>
                    <a:cubicBezTo>
                      <a:pt x="2898298" y="132806"/>
                      <a:pt x="2903573" y="133861"/>
                      <a:pt x="2909903" y="134916"/>
                    </a:cubicBezTo>
                    <a:cubicBezTo>
                      <a:pt x="3028072" y="159183"/>
                      <a:pt x="3135690" y="175009"/>
                      <a:pt x="3235923" y="189780"/>
                    </a:cubicBezTo>
                    <a:cubicBezTo>
                      <a:pt x="3533454" y="233038"/>
                      <a:pt x="3768737" y="267856"/>
                      <a:pt x="4027231" y="476761"/>
                    </a:cubicBezTo>
                    <a:cubicBezTo>
                      <a:pt x="4077874" y="517909"/>
                      <a:pt x="4138014" y="554837"/>
                      <a:pt x="4202373" y="594930"/>
                    </a:cubicBezTo>
                    <a:cubicBezTo>
                      <a:pt x="4218199" y="605480"/>
                      <a:pt x="4235081" y="614976"/>
                      <a:pt x="4251962" y="625527"/>
                    </a:cubicBezTo>
                    <a:cubicBezTo>
                      <a:pt x="4257237" y="628692"/>
                      <a:pt x="4262513" y="632912"/>
                      <a:pt x="4268843" y="636078"/>
                    </a:cubicBezTo>
                    <a:cubicBezTo>
                      <a:pt x="4274119" y="639243"/>
                      <a:pt x="4280449" y="643463"/>
                      <a:pt x="4285725" y="646628"/>
                    </a:cubicBezTo>
                    <a:cubicBezTo>
                      <a:pt x="4403893" y="722594"/>
                      <a:pt x="4523117" y="813331"/>
                      <a:pt x="4599082" y="950491"/>
                    </a:cubicBezTo>
                    <a:cubicBezTo>
                      <a:pt x="4602248" y="955766"/>
                      <a:pt x="4604358" y="959986"/>
                      <a:pt x="4606468" y="965262"/>
                    </a:cubicBezTo>
                    <a:cubicBezTo>
                      <a:pt x="4608578" y="969482"/>
                      <a:pt x="4611743" y="974757"/>
                      <a:pt x="4613853" y="980033"/>
                    </a:cubicBezTo>
                    <a:cubicBezTo>
                      <a:pt x="4672938" y="1101367"/>
                      <a:pt x="4699315" y="1257518"/>
                      <a:pt x="4662387" y="1466424"/>
                    </a:cubicBezTo>
                    <a:cubicBezTo>
                      <a:pt x="4625459" y="1680604"/>
                      <a:pt x="4489354" y="1899005"/>
                      <a:pt x="4288890" y="2065707"/>
                    </a:cubicBezTo>
                    <a:lnTo>
                      <a:pt x="4284669" y="2068873"/>
                    </a:lnTo>
                    <a:lnTo>
                      <a:pt x="4284669" y="2074148"/>
                    </a:lnTo>
                    <a:cubicBezTo>
                      <a:pt x="4286779" y="2118461"/>
                      <a:pt x="4292055" y="2166995"/>
                      <a:pt x="4305771" y="2214473"/>
                    </a:cubicBezTo>
                    <a:cubicBezTo>
                      <a:pt x="4306826" y="2217639"/>
                      <a:pt x="4307881" y="2221859"/>
                      <a:pt x="4308936" y="2225024"/>
                    </a:cubicBezTo>
                    <a:cubicBezTo>
                      <a:pt x="4309991" y="2228189"/>
                      <a:pt x="4311046" y="2231355"/>
                      <a:pt x="4312102" y="2235575"/>
                    </a:cubicBezTo>
                    <a:cubicBezTo>
                      <a:pt x="4349029" y="2341083"/>
                      <a:pt x="4432380" y="2442370"/>
                      <a:pt x="4622294" y="2485628"/>
                    </a:cubicBezTo>
                    <a:cubicBezTo>
                      <a:pt x="4508346" y="2527831"/>
                      <a:pt x="4088425" y="2651275"/>
                      <a:pt x="3637907" y="2333697"/>
                    </a:cubicBezTo>
                    <a:close/>
                    <a:moveTo>
                      <a:pt x="2118596" y="2381176"/>
                    </a:moveTo>
                    <a:cubicBezTo>
                      <a:pt x="2185065" y="2370625"/>
                      <a:pt x="2249425" y="2359019"/>
                      <a:pt x="2312730" y="2347413"/>
                    </a:cubicBezTo>
                    <a:cubicBezTo>
                      <a:pt x="2554342" y="2304155"/>
                      <a:pt x="2750587" y="2269337"/>
                      <a:pt x="2885637" y="2302045"/>
                    </a:cubicBezTo>
                    <a:cubicBezTo>
                      <a:pt x="2756917" y="2355854"/>
                      <a:pt x="2607096" y="2389616"/>
                      <a:pt x="2447780" y="2399112"/>
                    </a:cubicBezTo>
                    <a:cubicBezTo>
                      <a:pt x="2332776" y="2405443"/>
                      <a:pt x="2220938" y="2399112"/>
                      <a:pt x="2118596" y="2381176"/>
                    </a:cubicBezTo>
                    <a:close/>
                    <a:moveTo>
                      <a:pt x="849337" y="2352689"/>
                    </a:moveTo>
                    <a:cubicBezTo>
                      <a:pt x="392489" y="2352689"/>
                      <a:pt x="21102" y="1980246"/>
                      <a:pt x="21102" y="1524453"/>
                    </a:cubicBezTo>
                    <a:cubicBezTo>
                      <a:pt x="21102" y="1478029"/>
                      <a:pt x="25322" y="1432661"/>
                      <a:pt x="32707" y="1388348"/>
                    </a:cubicBezTo>
                    <a:cubicBezTo>
                      <a:pt x="47478" y="1521288"/>
                      <a:pt x="90737" y="1648952"/>
                      <a:pt x="163537" y="1768176"/>
                    </a:cubicBezTo>
                    <a:cubicBezTo>
                      <a:pt x="334460" y="2048826"/>
                      <a:pt x="605614" y="2202868"/>
                      <a:pt x="751215" y="2270393"/>
                    </a:cubicBezTo>
                    <a:cubicBezTo>
                      <a:pt x="816630" y="2299935"/>
                      <a:pt x="882045" y="2325257"/>
                      <a:pt x="946404" y="2346358"/>
                    </a:cubicBezTo>
                    <a:cubicBezTo>
                      <a:pt x="914752" y="2350578"/>
                      <a:pt x="882045" y="2352689"/>
                      <a:pt x="849337" y="2352689"/>
                    </a:cubicBezTo>
                    <a:close/>
                    <a:moveTo>
                      <a:pt x="1678628" y="50510"/>
                    </a:moveTo>
                    <a:cubicBezTo>
                      <a:pt x="1689179" y="50510"/>
                      <a:pt x="1699730" y="50510"/>
                      <a:pt x="1710281" y="50510"/>
                    </a:cubicBezTo>
                    <a:cubicBezTo>
                      <a:pt x="1750373" y="51565"/>
                      <a:pt x="1787301" y="55785"/>
                      <a:pt x="1821064" y="62116"/>
                    </a:cubicBezTo>
                    <a:cubicBezTo>
                      <a:pt x="1675463" y="100098"/>
                      <a:pt x="1535138" y="148632"/>
                      <a:pt x="1402198" y="196110"/>
                    </a:cubicBezTo>
                    <a:cubicBezTo>
                      <a:pt x="1294580" y="234093"/>
                      <a:pt x="1192237" y="269966"/>
                      <a:pt x="1092005" y="298453"/>
                    </a:cubicBezTo>
                    <a:cubicBezTo>
                      <a:pt x="937964" y="342766"/>
                      <a:pt x="779702" y="392355"/>
                      <a:pt x="635157" y="455659"/>
                    </a:cubicBezTo>
                    <a:cubicBezTo>
                      <a:pt x="750160" y="349097"/>
                      <a:pt x="921083" y="245699"/>
                      <a:pt x="1122602" y="167623"/>
                    </a:cubicBezTo>
                    <a:cubicBezTo>
                      <a:pt x="1317792" y="91658"/>
                      <a:pt x="1514036" y="50510"/>
                      <a:pt x="1678628" y="50510"/>
                    </a:cubicBezTo>
                    <a:close/>
                    <a:moveTo>
                      <a:pt x="3061835" y="92713"/>
                    </a:moveTo>
                    <a:cubicBezTo>
                      <a:pt x="3107203" y="85327"/>
                      <a:pt x="3154681" y="82162"/>
                      <a:pt x="3204270" y="82162"/>
                    </a:cubicBezTo>
                    <a:cubicBezTo>
                      <a:pt x="3347760" y="82162"/>
                      <a:pt x="3504967" y="111704"/>
                      <a:pt x="3660063" y="168678"/>
                    </a:cubicBezTo>
                    <a:cubicBezTo>
                      <a:pt x="3868969" y="245699"/>
                      <a:pt x="4048332" y="362813"/>
                      <a:pt x="4165445" y="498918"/>
                    </a:cubicBezTo>
                    <a:cubicBezTo>
                      <a:pt x="4190768" y="528460"/>
                      <a:pt x="4211869" y="556947"/>
                      <a:pt x="4229805" y="586489"/>
                    </a:cubicBezTo>
                    <a:cubicBezTo>
                      <a:pt x="4224530" y="583324"/>
                      <a:pt x="4218199" y="579103"/>
                      <a:pt x="4212924" y="575938"/>
                    </a:cubicBezTo>
                    <a:cubicBezTo>
                      <a:pt x="4149619" y="536900"/>
                      <a:pt x="4088425" y="499973"/>
                      <a:pt x="4039891" y="459880"/>
                    </a:cubicBezTo>
                    <a:cubicBezTo>
                      <a:pt x="3777177" y="246754"/>
                      <a:pt x="3539785" y="212992"/>
                      <a:pt x="3238032" y="168678"/>
                    </a:cubicBezTo>
                    <a:cubicBezTo>
                      <a:pt x="3147296" y="156017"/>
                      <a:pt x="3050229" y="141246"/>
                      <a:pt x="2945776" y="121200"/>
                    </a:cubicBezTo>
                    <a:cubicBezTo>
                      <a:pt x="2981649" y="108539"/>
                      <a:pt x="3019632" y="99043"/>
                      <a:pt x="3061835" y="92713"/>
                    </a:cubicBezTo>
                    <a:close/>
                    <a:moveTo>
                      <a:pt x="4649726" y="999024"/>
                    </a:moveTo>
                    <a:cubicBezTo>
                      <a:pt x="4857576" y="1140405"/>
                      <a:pt x="4821704" y="1556105"/>
                      <a:pt x="4569540" y="1925382"/>
                    </a:cubicBezTo>
                    <a:cubicBezTo>
                      <a:pt x="4495685" y="2033000"/>
                      <a:pt x="4411279" y="2125847"/>
                      <a:pt x="4323707" y="2198647"/>
                    </a:cubicBezTo>
                    <a:cubicBezTo>
                      <a:pt x="4312102" y="2157499"/>
                      <a:pt x="4307881" y="2115296"/>
                      <a:pt x="4305771" y="2077313"/>
                    </a:cubicBezTo>
                    <a:cubicBezTo>
                      <a:pt x="4507291" y="1908501"/>
                      <a:pt x="4645506" y="1686935"/>
                      <a:pt x="4682433" y="1468534"/>
                    </a:cubicBezTo>
                    <a:cubicBezTo>
                      <a:pt x="4717251" y="1269124"/>
                      <a:pt x="4697205" y="1117193"/>
                      <a:pt x="4645506" y="996914"/>
                    </a:cubicBezTo>
                    <a:cubicBezTo>
                      <a:pt x="4647616" y="996914"/>
                      <a:pt x="4648671" y="997969"/>
                      <a:pt x="4649726" y="999024"/>
                    </a:cubicBezTo>
                    <a:close/>
                  </a:path>
                </a:pathLst>
              </a:custGeom>
              <a:solidFill>
                <a:schemeClr val="accent3">
                  <a:lumMod val="50000"/>
                </a:schemeClr>
              </a:solidFill>
              <a:ln w="10551" cap="flat">
                <a:noFill/>
                <a:prstDash val="solid"/>
                <a:miter/>
              </a:ln>
            </p:spPr>
            <p:txBody>
              <a:bodyPr rtlCol="0" anchor="ct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grpSp>
        <p:sp>
          <p:nvSpPr>
            <p:cNvPr id="12" name="文本框 11"/>
            <p:cNvSpPr txBox="1"/>
            <p:nvPr>
              <p:custDataLst>
                <p:tags r:id="rId11"/>
              </p:custDataLst>
            </p:nvPr>
          </p:nvSpPr>
          <p:spPr>
            <a:xfrm>
              <a:off x="6093" y="4281"/>
              <a:ext cx="6919" cy="2857"/>
            </a:xfrm>
            <a:prstGeom prst="rect">
              <a:avLst/>
            </a:prstGeom>
            <a:noFill/>
          </p:spPr>
          <p:txBody>
            <a:bodyPr wrap="square" rtlCol="0" anchor="t">
              <a:no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514350" indent="-514350" algn="just">
                <a:lnSpc>
                  <a:spcPct val="130000"/>
                </a:lnSpc>
                <a:buFont typeface="+mj-lt"/>
                <a:buAutoNum type="romanUcPeriod"/>
              </a:pPr>
              <a:r>
                <a:rPr lang="zh-CN" sz="2600" b="1" u="sng">
                  <a:ln>
                    <a:noFill/>
                  </a:ln>
                  <a:solidFill>
                    <a:srgbClr val="C00000"/>
                  </a:solidFill>
                  <a:latin typeface="思源黑体 CN Light" panose="020B0300000000000000" charset="-122"/>
                  <a:ea typeface="思源黑体 CN Light" panose="020B0300000000000000" charset="-122"/>
                </a:rPr>
                <a:t>文物资源向社会开放</a:t>
              </a:r>
              <a:r>
                <a:rPr lang="zh-CN" sz="2400" b="1">
                  <a:ln>
                    <a:noFill/>
                  </a:ln>
                  <a:solidFill>
                    <a:schemeClr val="tx1">
                      <a:lumMod val="75000"/>
                      <a:lumOff val="25000"/>
                    </a:schemeClr>
                  </a:solidFill>
                  <a:latin typeface="思源黑体 CN Light" panose="020B0300000000000000" charset="-122"/>
                  <a:ea typeface="思源黑体 CN Light" panose="020B0300000000000000" charset="-122"/>
                </a:rPr>
                <a:t>，让广大公众接触到文物资源。</a:t>
              </a:r>
              <a:endParaRPr lang="zh-CN" sz="2400" b="1">
                <a:ln>
                  <a:noFill/>
                </a:ln>
                <a:solidFill>
                  <a:schemeClr val="tx1">
                    <a:lumMod val="75000"/>
                    <a:lumOff val="25000"/>
                  </a:schemeClr>
                </a:solidFill>
                <a:latin typeface="思源黑体 CN Light" panose="020B0300000000000000" charset="-122"/>
                <a:ea typeface="思源黑体 CN Light" panose="020B0300000000000000" charset="-122"/>
              </a:endParaRPr>
            </a:p>
            <a:p>
              <a:pPr algn="r">
                <a:lnSpc>
                  <a:spcPct val="130000"/>
                </a:lnSpc>
              </a:pPr>
              <a:r>
                <a:rPr lang="en-US" altLang="zh-CN" b="1">
                  <a:ln>
                    <a:noFill/>
                  </a:ln>
                  <a:solidFill>
                    <a:schemeClr val="tx1"/>
                  </a:solidFill>
                  <a:latin typeface="思源黑体 CN Light" panose="020B0300000000000000" charset="-122"/>
                  <a:ea typeface="思源黑体 CN Light" panose="020B0300000000000000" charset="-122"/>
                </a:rPr>
                <a:t>---2017年3月3日，国家文物局局长在“两会部长通道”答记者问</a:t>
              </a:r>
              <a:endParaRPr lang="en-US" altLang="zh-CN" b="1">
                <a:ln>
                  <a:noFill/>
                </a:ln>
                <a:solidFill>
                  <a:schemeClr val="tx1"/>
                </a:solidFill>
                <a:latin typeface="思源黑体 CN Light" panose="020B0300000000000000" charset="-122"/>
                <a:ea typeface="思源黑体 CN Light" panose="020B0300000000000000" charset="-122"/>
              </a:endParaRPr>
            </a:p>
            <a:p>
              <a:pPr marL="514350" indent="-514350" algn="just">
                <a:lnSpc>
                  <a:spcPct val="130000"/>
                </a:lnSpc>
                <a:buFont typeface="+mj-lt"/>
                <a:buAutoNum type="romanUcPeriod" startAt="2"/>
              </a:pPr>
              <a:r>
                <a:rPr lang="zh-CN" sz="2600" b="1" u="sng">
                  <a:ln>
                    <a:noFill/>
                  </a:ln>
                  <a:solidFill>
                    <a:srgbClr val="C00000"/>
                  </a:solidFill>
                  <a:latin typeface="思源黑体 CN Light" panose="020B0300000000000000" charset="-122"/>
                  <a:ea typeface="思源黑体 CN Light" panose="020B0300000000000000" charset="-122"/>
                </a:rPr>
                <a:t>数字互联</a:t>
              </a:r>
              <a:r>
                <a:rPr lang="en-US" altLang="zh-CN" sz="2400" b="1">
                  <a:ln>
                    <a:noFill/>
                  </a:ln>
                  <a:solidFill>
                    <a:schemeClr val="tx1">
                      <a:lumMod val="75000"/>
                      <a:lumOff val="25000"/>
                    </a:schemeClr>
                  </a:solidFill>
                  <a:latin typeface="思源黑体 CN Light" panose="020B0300000000000000" charset="-122"/>
                  <a:ea typeface="思源黑体 CN Light" panose="020B0300000000000000" charset="-122"/>
                </a:rPr>
                <a:t>的引擎一旦打开，文物保护利用的发展边界和趋向将得到极大拓展。</a:t>
              </a:r>
              <a:endParaRPr lang="en-US" altLang="zh-CN" sz="2400" b="1">
                <a:ln>
                  <a:noFill/>
                </a:ln>
                <a:solidFill>
                  <a:schemeClr val="tx1">
                    <a:lumMod val="75000"/>
                    <a:lumOff val="25000"/>
                  </a:schemeClr>
                </a:solidFill>
                <a:latin typeface="思源黑体 CN Light" panose="020B0300000000000000" charset="-122"/>
                <a:ea typeface="思源黑体 CN Light" panose="020B0300000000000000" charset="-122"/>
              </a:endParaRPr>
            </a:p>
            <a:p>
              <a:pPr algn="r">
                <a:lnSpc>
                  <a:spcPct val="130000"/>
                </a:lnSpc>
              </a:pPr>
              <a:r>
                <a:rPr lang="en-US" altLang="zh-CN" b="1">
                  <a:ln>
                    <a:noFill/>
                  </a:ln>
                  <a:solidFill>
                    <a:schemeClr val="tx1"/>
                  </a:solidFill>
                  <a:latin typeface="思源黑体 CN Light" panose="020B0300000000000000" charset="-122"/>
                  <a:ea typeface="思源黑体 CN Light" panose="020B0300000000000000" charset="-122"/>
                </a:rPr>
                <a:t>---2020年9月，《探索文物保护利用数字互联新格局》</a:t>
              </a:r>
              <a:r>
                <a:rPr lang="zh-CN" altLang="en-US" b="1">
                  <a:ln>
                    <a:noFill/>
                  </a:ln>
                  <a:solidFill>
                    <a:schemeClr val="tx1"/>
                  </a:solidFill>
                  <a:latin typeface="思源黑体 CN Light" panose="020B0300000000000000" charset="-122"/>
                  <a:ea typeface="思源黑体 CN Light" panose="020B0300000000000000" charset="-122"/>
                </a:rPr>
                <a:t>，</a:t>
              </a:r>
              <a:r>
                <a:rPr lang="en-US" altLang="zh-CN" b="1">
                  <a:ln>
                    <a:noFill/>
                  </a:ln>
                  <a:solidFill>
                    <a:schemeClr val="tx1"/>
                  </a:solidFill>
                  <a:latin typeface="思源黑体 CN Light" panose="020B0300000000000000" charset="-122"/>
                  <a:ea typeface="思源黑体 CN Light" panose="020B0300000000000000" charset="-122"/>
                </a:rPr>
                <a:t>《人民论坛》</a:t>
              </a:r>
              <a:endParaRPr lang="en-US" altLang="zh-CN" b="1">
                <a:ln>
                  <a:noFill/>
                </a:ln>
                <a:solidFill>
                  <a:schemeClr val="tx1"/>
                </a:solidFill>
                <a:latin typeface="思源黑体 CN Light" panose="020B0300000000000000" charset="-122"/>
                <a:ea typeface="思源黑体 CN Light" panose="020B0300000000000000" charset="-122"/>
              </a:endParaRPr>
            </a:p>
            <a:p>
              <a:pPr marL="514350" indent="-514350" algn="just">
                <a:lnSpc>
                  <a:spcPct val="130000"/>
                </a:lnSpc>
                <a:buFont typeface="+mj-lt"/>
                <a:buAutoNum type="romanUcPeriod" startAt="3"/>
              </a:pPr>
              <a:r>
                <a:rPr lang="en-US" altLang="zh-CN" sz="2400" b="1">
                  <a:ln>
                    <a:noFill/>
                  </a:ln>
                  <a:solidFill>
                    <a:schemeClr val="tx1">
                      <a:lumMod val="75000"/>
                      <a:lumOff val="25000"/>
                    </a:schemeClr>
                  </a:solidFill>
                  <a:latin typeface="思源黑体 CN Light" panose="020B0300000000000000" charset="-122"/>
                  <a:ea typeface="思源黑体 CN Light" panose="020B0300000000000000" charset="-122"/>
                </a:rPr>
                <a:t>我们要善于从文化遗产资源中去</a:t>
              </a:r>
              <a:r>
                <a:rPr lang="zh-CN" sz="2600" b="1" u="sng">
                  <a:ln>
                    <a:noFill/>
                  </a:ln>
                  <a:solidFill>
                    <a:srgbClr val="C00000"/>
                  </a:solidFill>
                  <a:latin typeface="思源黑体 CN Light" panose="020B0300000000000000" charset="-122"/>
                  <a:ea typeface="思源黑体 CN Light" panose="020B0300000000000000" charset="-122"/>
                </a:rPr>
                <a:t>挖掘、提炼和创造新的优质的内容产品</a:t>
              </a:r>
              <a:r>
                <a:rPr lang="en-US" altLang="zh-CN" sz="2400" b="1">
                  <a:ln>
                    <a:noFill/>
                  </a:ln>
                  <a:solidFill>
                    <a:schemeClr val="tx1"/>
                  </a:solidFill>
                  <a:latin typeface="思源黑体 CN Light" panose="020B0300000000000000" charset="-122"/>
                  <a:ea typeface="思源黑体 CN Light" panose="020B0300000000000000" charset="-122"/>
                </a:rPr>
                <a:t>，</a:t>
              </a:r>
              <a:r>
                <a:rPr lang="en-US" altLang="zh-CN" sz="2400" b="1">
                  <a:ln>
                    <a:noFill/>
                  </a:ln>
                  <a:solidFill>
                    <a:schemeClr val="tx1">
                      <a:lumMod val="75000"/>
                      <a:lumOff val="25000"/>
                    </a:schemeClr>
                  </a:solidFill>
                  <a:latin typeface="思源黑体 CN Light" panose="020B0300000000000000" charset="-122"/>
                  <a:ea typeface="思源黑体 CN Light" panose="020B0300000000000000" charset="-122"/>
                </a:rPr>
                <a:t>形成自身文化产业的优势与特色。</a:t>
              </a:r>
              <a:endParaRPr lang="en-US" altLang="zh-CN" sz="2400" b="1">
                <a:ln>
                  <a:noFill/>
                </a:ln>
                <a:solidFill>
                  <a:schemeClr val="tx1"/>
                </a:solidFill>
                <a:latin typeface="思源黑体 CN Light" panose="020B0300000000000000" charset="-122"/>
                <a:ea typeface="思源黑体 CN Light" panose="020B0300000000000000" charset="-122"/>
              </a:endParaRPr>
            </a:p>
            <a:p>
              <a:pPr algn="r">
                <a:lnSpc>
                  <a:spcPct val="130000"/>
                </a:lnSpc>
              </a:pPr>
              <a:r>
                <a:rPr lang="en-US" altLang="zh-CN" b="1">
                  <a:ln>
                    <a:noFill/>
                  </a:ln>
                  <a:solidFill>
                    <a:schemeClr val="tx1"/>
                  </a:solidFill>
                  <a:latin typeface="思源黑体 CN Light" panose="020B0300000000000000" charset="-122"/>
                  <a:ea typeface="思源黑体 CN Light" panose="020B0300000000000000" charset="-122"/>
                </a:rPr>
                <a:t>---2023年1月7日，中国文物保护基金会理事长在第二十届中国文化产业新年论坛题上的演讲</a:t>
              </a:r>
              <a:endParaRPr lang="en-US" altLang="zh-CN" b="1">
                <a:ln>
                  <a:noFill/>
                </a:ln>
                <a:solidFill>
                  <a:schemeClr val="tx1"/>
                </a:solidFill>
                <a:latin typeface="思源黑体 CN Light" panose="020B0300000000000000" charset="-122"/>
                <a:ea typeface="思源黑体 CN Light" panose="020B0300000000000000" charset="-122"/>
              </a:endParaRPr>
            </a:p>
            <a:p>
              <a:pPr algn="just">
                <a:lnSpc>
                  <a:spcPct val="130000"/>
                </a:lnSpc>
              </a:pPr>
              <a:endParaRPr lang="en-US" altLang="zh-CN" b="1">
                <a:ln>
                  <a:noFill/>
                </a:ln>
                <a:solidFill>
                  <a:schemeClr val="tx1"/>
                </a:solidFill>
                <a:latin typeface="思源黑体 CN Light" panose="020B0300000000000000" charset="-122"/>
                <a:ea typeface="思源黑体 CN Light" panose="020B0300000000000000" charset="-122"/>
              </a:endParaRPr>
            </a:p>
          </p:txBody>
        </p:sp>
      </p:grpSp>
    </p:spTree>
    <p:custDataLst>
      <p:tags r:id="rId1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linds(horizontal)">
                                      <p:cBhvr>
                                        <p:cTn id="7" dur="500"/>
                                        <p:tgtEl>
                                          <p:spTgt spid="2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180340" y="117475"/>
            <a:ext cx="3068320" cy="768350"/>
            <a:chOff x="3576" y="3747"/>
            <a:chExt cx="4832" cy="1210"/>
          </a:xfrm>
          <a:solidFill>
            <a:schemeClr val="bg1"/>
          </a:solidFill>
        </p:grpSpPr>
        <p:sp>
          <p:nvSpPr>
            <p:cNvPr id="3" name="文本框 2"/>
            <p:cNvSpPr txBox="1"/>
            <p:nvPr>
              <p:custDataLst>
                <p:tags r:id="rId2"/>
              </p:custDataLst>
            </p:nvPr>
          </p:nvSpPr>
          <p:spPr>
            <a:xfrm>
              <a:off x="3576" y="3747"/>
              <a:ext cx="1614" cy="1210"/>
            </a:xfrm>
            <a:prstGeom prst="rect">
              <a:avLst/>
            </a:prstGeom>
            <a:grpFill/>
          </p:spPr>
          <p:txBody>
            <a:bodyPr wrap="square" rtlCol="0" anchor="ctr" anchorCtr="0">
              <a:spAutoFit/>
            </a:bodyPr>
            <a:p>
              <a:pPr algn="ctr"/>
              <a:r>
                <a:rPr lang="en-US" altLang="zh-CN" sz="4400">
                  <a:solidFill>
                    <a:srgbClr val="A8B4B2"/>
                  </a:solidFill>
                  <a:latin typeface="思源黑体 CN Heavy" panose="020B0A00000000000000" charset="-122"/>
                  <a:ea typeface="思源黑体 CN Heavy" panose="020B0A00000000000000" charset="-122"/>
                </a:rPr>
                <a:t>06</a:t>
              </a:r>
              <a:endParaRPr lang="en-US" altLang="zh-CN" sz="4400">
                <a:solidFill>
                  <a:srgbClr val="A8B4B2"/>
                </a:solidFill>
                <a:latin typeface="思源黑体 CN Heavy" panose="020B0A00000000000000" charset="-122"/>
                <a:ea typeface="思源黑体 CN Heavy" panose="020B0A00000000000000" charset="-122"/>
              </a:endParaRPr>
            </a:p>
          </p:txBody>
        </p:sp>
        <p:sp>
          <p:nvSpPr>
            <p:cNvPr id="4" name="文本框 3"/>
            <p:cNvSpPr txBox="1"/>
            <p:nvPr>
              <p:custDataLst>
                <p:tags r:id="rId3"/>
              </p:custDataLst>
            </p:nvPr>
          </p:nvSpPr>
          <p:spPr>
            <a:xfrm>
              <a:off x="5190" y="3748"/>
              <a:ext cx="3218" cy="1209"/>
            </a:xfrm>
            <a:prstGeom prst="rect">
              <a:avLst/>
            </a:prstGeom>
            <a:grpFill/>
          </p:spPr>
          <p:txBody>
            <a:bodyPr wrap="square" rtlCol="0" anchor="ctr" anchorCtr="0">
              <a:noAutofit/>
            </a:bodyPr>
            <a:p>
              <a:pPr algn="l"/>
              <a:r>
                <a:rPr lang="zh-CN" altLang="en-US" sz="3200">
                  <a:solidFill>
                    <a:srgbClr val="777A7F"/>
                  </a:solidFill>
                  <a:latin typeface="思源黑体 CN Heavy" panose="020B0A00000000000000" charset="-122"/>
                  <a:ea typeface="思源黑体 CN Heavy" panose="020B0A00000000000000" charset="-122"/>
                </a:rPr>
                <a:t>活动内容</a:t>
              </a:r>
              <a:endParaRPr lang="zh-CN" altLang="en-US" sz="3200">
                <a:solidFill>
                  <a:srgbClr val="777A7F"/>
                </a:solidFill>
                <a:latin typeface="思源黑体 CN Heavy" panose="020B0A00000000000000" charset="-122"/>
                <a:ea typeface="思源黑体 CN Heavy" panose="020B0A00000000000000" charset="-122"/>
              </a:endParaRPr>
            </a:p>
          </p:txBody>
        </p:sp>
      </p:grpSp>
      <p:pic>
        <p:nvPicPr>
          <p:cNvPr id="5" name="图片 4"/>
          <p:cNvPicPr>
            <a:picLocks noChangeAspect="1"/>
          </p:cNvPicPr>
          <p:nvPr/>
        </p:nvPicPr>
        <p:blipFill>
          <a:blip r:embed="rId4"/>
          <a:stretch>
            <a:fillRect/>
          </a:stretch>
        </p:blipFill>
        <p:spPr>
          <a:xfrm>
            <a:off x="-78105" y="1283335"/>
            <a:ext cx="5744210" cy="4693920"/>
          </a:xfrm>
          <a:prstGeom prst="rect">
            <a:avLst/>
          </a:prstGeom>
        </p:spPr>
      </p:pic>
      <p:pic>
        <p:nvPicPr>
          <p:cNvPr id="6" name="《千年调·宋代人物画谱》数字特展">
            <a:hlinkClick r:id="" action="ppaction://media"/>
          </p:cNvPr>
          <p:cNvPicPr/>
          <p:nvPr>
            <a:videoFile r:link="rId5"/>
            <p:extLst>
              <p:ext uri="{DAA4B4D4-6D71-4841-9C94-3DE7FCFB9230}">
                <p14:media xmlns:p14="http://schemas.microsoft.com/office/powerpoint/2010/main" r:embed="rId6"/>
              </p:ext>
            </p:extLst>
            <p:custDataLst>
              <p:tags r:id="rId7"/>
            </p:custDataLst>
          </p:nvPr>
        </p:nvPicPr>
        <p:blipFill>
          <a:blip r:embed="rId8"/>
          <a:stretch>
            <a:fillRect/>
          </a:stretch>
        </p:blipFill>
        <p:spPr>
          <a:xfrm>
            <a:off x="5738495" y="1614805"/>
            <a:ext cx="6383020" cy="4034790"/>
          </a:xfrm>
          <a:prstGeom prst="rect">
            <a:avLst/>
          </a:prstGeom>
        </p:spPr>
      </p:pic>
      <p:sp>
        <p:nvSpPr>
          <p:cNvPr id="30" name="矩形 29"/>
          <p:cNvSpPr/>
          <p:nvPr>
            <p:custDataLst>
              <p:tags r:id="rId9"/>
            </p:custDataLst>
          </p:nvPr>
        </p:nvSpPr>
        <p:spPr>
          <a:xfrm>
            <a:off x="0" y="5417820"/>
            <a:ext cx="5532120" cy="55943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blinds(horizontal)">
                                      <p:cBhvr>
                                        <p:cTn id="1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fullScrn="0">
              <p:cMediaNode>
                <p:cTn id="18" fill="hold" display="1">
                  <p:stCondLst>
                    <p:cond delay="indefinite"/>
                  </p:stCondLst>
                </p:cTn>
                <p:tgtEl>
                  <p:spTgt spid="6"/>
                </p:tgtEl>
              </p:cMediaNode>
            </p:video>
          </p:childTnLst>
        </p:cTn>
      </p:par>
    </p:tnLst>
    <p:bldLst>
      <p:bldP spid="30"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180340" y="117475"/>
            <a:ext cx="3068320" cy="768350"/>
            <a:chOff x="3576" y="3747"/>
            <a:chExt cx="4832" cy="1210"/>
          </a:xfrm>
          <a:solidFill>
            <a:schemeClr val="bg1"/>
          </a:solidFill>
        </p:grpSpPr>
        <p:sp>
          <p:nvSpPr>
            <p:cNvPr id="3" name="文本框 2"/>
            <p:cNvSpPr txBox="1"/>
            <p:nvPr>
              <p:custDataLst>
                <p:tags r:id="rId2"/>
              </p:custDataLst>
            </p:nvPr>
          </p:nvSpPr>
          <p:spPr>
            <a:xfrm>
              <a:off x="3576" y="3747"/>
              <a:ext cx="1614" cy="1210"/>
            </a:xfrm>
            <a:prstGeom prst="rect">
              <a:avLst/>
            </a:prstGeom>
            <a:grpFill/>
          </p:spPr>
          <p:txBody>
            <a:bodyPr wrap="square" rtlCol="0" anchor="ctr" anchorCtr="0">
              <a:spAutoFit/>
            </a:bodyPr>
            <a:p>
              <a:pPr algn="ctr"/>
              <a:r>
                <a:rPr lang="en-US" altLang="zh-CN" sz="4400">
                  <a:solidFill>
                    <a:srgbClr val="A8B4B2"/>
                  </a:solidFill>
                  <a:latin typeface="思源黑体 CN Heavy" panose="020B0A00000000000000" charset="-122"/>
                  <a:ea typeface="思源黑体 CN Heavy" panose="020B0A00000000000000" charset="-122"/>
                </a:rPr>
                <a:t>06</a:t>
              </a:r>
              <a:endParaRPr lang="en-US" altLang="zh-CN" sz="4400">
                <a:solidFill>
                  <a:srgbClr val="A8B4B2"/>
                </a:solidFill>
                <a:latin typeface="思源黑体 CN Heavy" panose="020B0A00000000000000" charset="-122"/>
                <a:ea typeface="思源黑体 CN Heavy" panose="020B0A00000000000000" charset="-122"/>
              </a:endParaRPr>
            </a:p>
          </p:txBody>
        </p:sp>
        <p:sp>
          <p:nvSpPr>
            <p:cNvPr id="4" name="文本框 3"/>
            <p:cNvSpPr txBox="1"/>
            <p:nvPr>
              <p:custDataLst>
                <p:tags r:id="rId3"/>
              </p:custDataLst>
            </p:nvPr>
          </p:nvSpPr>
          <p:spPr>
            <a:xfrm>
              <a:off x="5190" y="3748"/>
              <a:ext cx="3218" cy="1209"/>
            </a:xfrm>
            <a:prstGeom prst="rect">
              <a:avLst/>
            </a:prstGeom>
            <a:grpFill/>
          </p:spPr>
          <p:txBody>
            <a:bodyPr wrap="square" rtlCol="0" anchor="ctr" anchorCtr="0">
              <a:noAutofit/>
            </a:bodyPr>
            <a:p>
              <a:pPr algn="l"/>
              <a:r>
                <a:rPr lang="zh-CN" altLang="en-US" sz="3200">
                  <a:solidFill>
                    <a:srgbClr val="777A7F"/>
                  </a:solidFill>
                  <a:latin typeface="思源黑体 CN Heavy" panose="020B0A00000000000000" charset="-122"/>
                  <a:ea typeface="思源黑体 CN Heavy" panose="020B0A00000000000000" charset="-122"/>
                </a:rPr>
                <a:t>活动内容</a:t>
              </a:r>
              <a:endParaRPr lang="zh-CN" altLang="en-US" sz="3200">
                <a:solidFill>
                  <a:srgbClr val="777A7F"/>
                </a:solidFill>
                <a:latin typeface="思源黑体 CN Heavy" panose="020B0A00000000000000" charset="-122"/>
                <a:ea typeface="思源黑体 CN Heavy" panose="020B0A00000000000000" charset="-122"/>
              </a:endParaRPr>
            </a:p>
          </p:txBody>
        </p:sp>
      </p:grpSp>
      <p:sp>
        <p:nvSpPr>
          <p:cNvPr id="10" name="文本框 9"/>
          <p:cNvSpPr txBox="1"/>
          <p:nvPr/>
        </p:nvSpPr>
        <p:spPr>
          <a:xfrm>
            <a:off x="180340" y="1038860"/>
            <a:ext cx="11588750" cy="5401945"/>
          </a:xfrm>
          <a:prstGeom prst="rect">
            <a:avLst/>
          </a:prstGeom>
          <a:noFill/>
        </p:spPr>
        <p:txBody>
          <a:bodyPr wrap="square" rtlCol="0" anchor="t">
            <a:noAutofit/>
          </a:bodyPr>
          <a:p>
            <a:pPr marL="342900" indent="-342900">
              <a:buFont typeface="Wingdings" panose="05000000000000000000" charset="0"/>
              <a:buChar char="Ø"/>
            </a:pPr>
            <a:r>
              <a:rPr lang="zh-CN" altLang="en-US" sz="2600" b="1">
                <a:ln>
                  <a:noFill/>
                </a:ln>
                <a:solidFill>
                  <a:schemeClr val="tx1">
                    <a:lumMod val="75000"/>
                    <a:lumOff val="25000"/>
                  </a:schemeClr>
                </a:solidFill>
                <a:latin typeface="华文细黑" panose="02010600040101010101" charset="-122"/>
                <a:ea typeface="华文细黑" panose="02010600040101010101" charset="-122"/>
                <a:cs typeface="华文细黑" panose="02010600040101010101" charset="-122"/>
                <a:sym typeface="+mn-ea"/>
              </a:rPr>
              <a:t>专家</a:t>
            </a:r>
            <a:r>
              <a:rPr lang="en-US" altLang="zh-CN" sz="2600" b="1">
                <a:ln>
                  <a:noFill/>
                </a:ln>
                <a:solidFill>
                  <a:schemeClr val="tx1">
                    <a:lumMod val="75000"/>
                    <a:lumOff val="25000"/>
                  </a:schemeClr>
                </a:solidFill>
                <a:latin typeface="华文细黑" panose="02010600040101010101" charset="-122"/>
                <a:ea typeface="华文细黑" panose="02010600040101010101" charset="-122"/>
                <a:cs typeface="华文细黑" panose="02010600040101010101" charset="-122"/>
                <a:sym typeface="+mn-ea"/>
              </a:rPr>
              <a:t>/</a:t>
            </a:r>
            <a:r>
              <a:rPr lang="zh-CN" altLang="en-US" sz="2600" b="1">
                <a:ln>
                  <a:noFill/>
                </a:ln>
                <a:solidFill>
                  <a:schemeClr val="tx1">
                    <a:lumMod val="75000"/>
                    <a:lumOff val="25000"/>
                  </a:schemeClr>
                </a:solidFill>
                <a:latin typeface="华文细黑" panose="02010600040101010101" charset="-122"/>
                <a:ea typeface="华文细黑" panose="02010600040101010101" charset="-122"/>
                <a:cs typeface="华文细黑" panose="02010600040101010101" charset="-122"/>
                <a:sym typeface="+mn-ea"/>
              </a:rPr>
              <a:t>艺术家访谈、讲座</a:t>
            </a:r>
            <a:endParaRPr lang="zh-CN" altLang="en-US" sz="2600" b="1">
              <a:ln>
                <a:noFill/>
              </a:ln>
              <a:solidFill>
                <a:schemeClr val="tx1">
                  <a:lumMod val="75000"/>
                  <a:lumOff val="25000"/>
                </a:schemeClr>
              </a:solidFill>
              <a:latin typeface="华文细黑" panose="02010600040101010101" charset="-122"/>
              <a:ea typeface="华文细黑" panose="02010600040101010101" charset="-122"/>
              <a:cs typeface="华文细黑" panose="02010600040101010101" charset="-122"/>
              <a:sym typeface="+mn-ea"/>
            </a:endParaRPr>
          </a:p>
          <a:p>
            <a:r>
              <a:rPr lang="en-US" altLang="zh-CN" sz="2800" b="1">
                <a:ln>
                  <a:noFill/>
                </a:ln>
                <a:latin typeface="思源黑体 CN Light" panose="020B0300000000000000" charset="-122"/>
                <a:ea typeface="思源黑体 CN Light" panose="020B0300000000000000" charset="-122"/>
                <a:sym typeface="+mn-ea"/>
              </a:rPr>
              <a:t>          </a:t>
            </a:r>
            <a:r>
              <a:rPr lang="en-US" altLang="zh-CN" sz="2400" b="1">
                <a:ln>
                  <a:noFill/>
                </a:ln>
                <a:solidFill>
                  <a:schemeClr val="tx1">
                    <a:lumMod val="75000"/>
                    <a:lumOff val="25000"/>
                  </a:schemeClr>
                </a:solidFill>
                <a:latin typeface="思源黑体 CN Light" panose="020B0300000000000000" charset="-122"/>
                <a:ea typeface="思源黑体 CN Light" panose="020B0300000000000000" charset="-122"/>
                <a:sym typeface="+mn-ea"/>
              </a:rPr>
              <a:t>讲述了</a:t>
            </a:r>
            <a:r>
              <a:rPr lang="zh-CN" altLang="en-US" sz="2400" b="1">
                <a:ln>
                  <a:noFill/>
                </a:ln>
                <a:solidFill>
                  <a:schemeClr val="tx1">
                    <a:lumMod val="75000"/>
                    <a:lumOff val="25000"/>
                  </a:schemeClr>
                </a:solidFill>
                <a:latin typeface="思源黑体 CN Light" panose="020B0300000000000000" charset="-122"/>
                <a:ea typeface="思源黑体 CN Light" panose="020B0300000000000000" charset="-122"/>
                <a:sym typeface="+mn-ea"/>
              </a:rPr>
              <a:t>博物馆</a:t>
            </a:r>
            <a:r>
              <a:rPr lang="en-US" altLang="zh-CN" sz="2400" b="1">
                <a:ln>
                  <a:noFill/>
                </a:ln>
                <a:solidFill>
                  <a:schemeClr val="tx1">
                    <a:lumMod val="75000"/>
                    <a:lumOff val="25000"/>
                  </a:schemeClr>
                </a:solidFill>
                <a:latin typeface="思源黑体 CN Light" panose="020B0300000000000000" charset="-122"/>
                <a:ea typeface="思源黑体 CN Light" panose="020B0300000000000000" charset="-122"/>
                <a:sym typeface="+mn-ea"/>
              </a:rPr>
              <a:t>馆藏文物</a:t>
            </a:r>
            <a:r>
              <a:rPr lang="zh-CN" altLang="en-US" sz="2400" b="1">
                <a:ln>
                  <a:noFill/>
                </a:ln>
                <a:solidFill>
                  <a:schemeClr val="tx1">
                    <a:lumMod val="75000"/>
                    <a:lumOff val="25000"/>
                  </a:schemeClr>
                </a:solidFill>
                <a:latin typeface="思源黑体 CN Light" panose="020B0300000000000000" charset="-122"/>
                <a:ea typeface="思源黑体 CN Light" panose="020B0300000000000000" charset="-122"/>
                <a:sym typeface="+mn-ea"/>
              </a:rPr>
              <a:t>（具有代表性的文化艺术瑰宝</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cultural treasures</a:t>
            </a:r>
            <a:r>
              <a:rPr lang="zh-CN" altLang="en-US" sz="2400" b="1">
                <a:ln>
                  <a:noFill/>
                </a:ln>
                <a:latin typeface="思源黑体 CN Light" panose="020B0300000000000000" charset="-122"/>
                <a:ea typeface="思源黑体 CN Light" panose="020B0300000000000000" charset="-122"/>
                <a:sym typeface="+mn-ea"/>
              </a:rPr>
              <a:t>）</a:t>
            </a:r>
            <a:r>
              <a:rPr lang="en-US" altLang="zh-CN" sz="2400" b="1">
                <a:ln>
                  <a:noFill/>
                </a:ln>
                <a:solidFill>
                  <a:schemeClr val="tx1">
                    <a:lumMod val="75000"/>
                    <a:lumOff val="25000"/>
                  </a:schemeClr>
                </a:solidFill>
                <a:latin typeface="思源黑体 CN Light" panose="020B0300000000000000" charset="-122"/>
                <a:ea typeface="思源黑体 CN Light" panose="020B0300000000000000" charset="-122"/>
                <a:sym typeface="+mn-ea"/>
              </a:rPr>
              <a:t>及</a:t>
            </a:r>
            <a:r>
              <a:rPr lang="zh-CN" altLang="en-US" sz="2400" b="1">
                <a:ln>
                  <a:noFill/>
                </a:ln>
                <a:solidFill>
                  <a:schemeClr val="tx1">
                    <a:lumMod val="75000"/>
                    <a:lumOff val="25000"/>
                  </a:schemeClr>
                </a:solidFill>
                <a:latin typeface="思源黑体 CN Light" panose="020B0300000000000000" charset="-122"/>
                <a:ea typeface="思源黑体 CN Light" panose="020B0300000000000000" charset="-122"/>
                <a:sym typeface="+mn-ea"/>
              </a:rPr>
              <a:t>其背后</a:t>
            </a:r>
            <a:r>
              <a:rPr lang="en-US" altLang="zh-CN" sz="2400" b="1">
                <a:ln>
                  <a:noFill/>
                </a:ln>
                <a:solidFill>
                  <a:schemeClr val="tx1">
                    <a:lumMod val="75000"/>
                    <a:lumOff val="25000"/>
                  </a:schemeClr>
                </a:solidFill>
                <a:latin typeface="思源黑体 CN Light" panose="020B0300000000000000" charset="-122"/>
                <a:ea typeface="思源黑体 CN Light" panose="020B0300000000000000" charset="-122"/>
                <a:sym typeface="+mn-ea"/>
              </a:rPr>
              <a:t>悠久的历史文化知识</a:t>
            </a:r>
            <a:endParaRPr lang="en-US" altLang="zh-CN" sz="2800" b="1">
              <a:ln>
                <a:noFill/>
              </a:ln>
              <a:solidFill>
                <a:schemeClr val="tx1">
                  <a:lumMod val="75000"/>
                  <a:lumOff val="25000"/>
                </a:schemeClr>
              </a:solidFill>
              <a:latin typeface="思源黑体 CN Light" panose="020B0300000000000000" charset="-122"/>
              <a:ea typeface="思源黑体 CN Light" panose="020B0300000000000000" charset="-122"/>
              <a:sym typeface="+mn-ea"/>
            </a:endParaRPr>
          </a:p>
          <a:p>
            <a:pPr marL="342900" indent="-342900">
              <a:buFont typeface="Wingdings" panose="05000000000000000000" charset="0"/>
              <a:buChar char="Ø"/>
            </a:pPr>
            <a:r>
              <a:rPr lang="zh-CN" altLang="en-US" sz="2600" b="1">
                <a:ln>
                  <a:noFill/>
                </a:ln>
                <a:solidFill>
                  <a:schemeClr val="tx1">
                    <a:lumMod val="75000"/>
                    <a:lumOff val="25000"/>
                  </a:schemeClr>
                </a:solidFill>
                <a:latin typeface="华文细黑" panose="02010600040101010101" charset="-122"/>
                <a:ea typeface="华文细黑" panose="02010600040101010101" charset="-122"/>
                <a:cs typeface="华文细黑" panose="02010600040101010101" charset="-122"/>
                <a:sym typeface="+mn-ea"/>
              </a:rPr>
              <a:t>文物实物、图片、视频展览/沉浸式交互体验展</a:t>
            </a:r>
            <a:endParaRPr kumimoji="0" lang="zh-CN" altLang="en-US" sz="2600" b="1" i="0" u="none" strike="noStrike" cap="none" normalizeH="0" baseline="0">
              <a:ln>
                <a:noFill/>
              </a:ln>
              <a:solidFill>
                <a:schemeClr val="tx1">
                  <a:lumMod val="75000"/>
                  <a:lumOff val="25000"/>
                </a:schemeClr>
              </a:solidFill>
              <a:latin typeface="思源黑体 CN Light" panose="020B0300000000000000" charset="-122"/>
              <a:ea typeface="思源黑体 CN Light" panose="020B0300000000000000" charset="-122"/>
              <a:cs typeface="+mn-cs"/>
            </a:endParaRPr>
          </a:p>
          <a:p>
            <a:pPr marL="342900" indent="-342900" algn="l">
              <a:buClrTx/>
              <a:buSzTx/>
              <a:buFont typeface="Arial" panose="020B0604020202020204" pitchFamily="34" charset="0"/>
              <a:buChar char="•"/>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a display of cultural relics through </a:t>
            </a:r>
            <a:r>
              <a:rPr lang="zh-CN" altLang="en-US" sz="2400" b="1" u="sng">
                <a:solidFill>
                  <a:schemeClr val="accent1">
                    <a:lumMod val="50000"/>
                  </a:schemeClr>
                </a:solidFill>
                <a:latin typeface="Arial" panose="020B0604020202020204" pitchFamily="34" charset="0"/>
                <a:ea typeface="思源黑体 CN Light" panose="020B0300000000000000" charset="-122"/>
                <a:cs typeface="Arial" panose="020B0604020202020204" pitchFamily="34" charset="0"/>
                <a:sym typeface="+mn-ea"/>
              </a:rPr>
              <a:t>sci-tech means</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a:p>
            <a:pPr marL="342900" indent="-342900" algn="l">
              <a:buClrTx/>
              <a:buSzTx/>
              <a:buFont typeface="Arial" panose="020B0604020202020204" pitchFamily="34" charset="0"/>
              <a:buChar char="•"/>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present a true, </a:t>
            </a:r>
            <a:r>
              <a:rPr lang="zh-CN" altLang="en-US" sz="2400" b="1" u="sng">
                <a:solidFill>
                  <a:schemeClr val="accent1">
                    <a:lumMod val="50000"/>
                  </a:schemeClr>
                </a:solidFill>
                <a:latin typeface="Arial" panose="020B0604020202020204" pitchFamily="34" charset="0"/>
                <a:ea typeface="思源黑体 CN Light" panose="020B0300000000000000" charset="-122"/>
                <a:cs typeface="Arial" panose="020B0604020202020204" pitchFamily="34" charset="0"/>
                <a:sym typeface="+mn-ea"/>
              </a:rPr>
              <a:t>three-dimensional and full picture of </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hundreds of pieces of cultural relics</a:t>
            </a: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 </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including pottery, porcelain, jade sculptures and painting artworks.</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a:p>
            <a:pPr marL="342900" indent="-342900" algn="l">
              <a:buClrTx/>
              <a:buSzTx/>
              <a:buFont typeface="Arial" panose="020B0604020202020204" pitchFamily="34" charset="0"/>
              <a:buChar char="•"/>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the gallery is equipped with </a:t>
            </a:r>
            <a:r>
              <a:rPr lang="zh-CN" altLang="en-US" sz="2400" b="1" u="sng">
                <a:solidFill>
                  <a:schemeClr val="accent1">
                    <a:lumMod val="50000"/>
                  </a:schemeClr>
                </a:solidFill>
                <a:latin typeface="Arial" panose="020B0604020202020204" pitchFamily="34" charset="0"/>
                <a:ea typeface="思源黑体 CN Light" panose="020B0300000000000000" charset="-122"/>
                <a:cs typeface="Arial" panose="020B0604020202020204" pitchFamily="34" charset="0"/>
              </a:rPr>
              <a:t>an interactive game</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 themed on...</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endParaRPr>
          </a:p>
          <a:p>
            <a:pPr marL="342900" indent="-342900" algn="l">
              <a:buClrTx/>
              <a:buSzTx/>
              <a:buFont typeface="Arial" panose="020B0604020202020204" pitchFamily="34" charset="0"/>
              <a:buChar char="•"/>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travel back to 3,000 years ago to explore...through VR glasses</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endParaRPr>
          </a:p>
          <a:p>
            <a:pPr marL="342900" indent="-342900" algn="l">
              <a:buClrTx/>
              <a:buSzTx/>
              <a:buFont typeface="Arial" panose="020B0604020202020204" pitchFamily="34" charset="0"/>
              <a:buChar char="•"/>
            </a:pPr>
            <a:r>
              <a:rPr lang="zh-CN" altLang="en-US" sz="2400" b="1" u="sng">
                <a:solidFill>
                  <a:schemeClr val="accent1">
                    <a:lumMod val="50000"/>
                  </a:schemeClr>
                </a:solidFill>
                <a:latin typeface="Arial" panose="020B0604020202020204" pitchFamily="34" charset="0"/>
                <a:ea typeface="思源黑体 CN Light" panose="020B0300000000000000" charset="-122"/>
                <a:cs typeface="Arial" panose="020B0604020202020204" pitchFamily="34" charset="0"/>
              </a:rPr>
              <a:t>direct interactions with</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 ancient artifacts</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endParaRPr>
          </a:p>
          <a:p>
            <a:pPr marL="342900" indent="-342900">
              <a:buFont typeface="Wingdings" panose="05000000000000000000" charset="0"/>
              <a:buChar char="Ø"/>
            </a:pPr>
            <a:r>
              <a:rPr lang="zh-CN" altLang="en-US" sz="2600" b="1">
                <a:ln>
                  <a:noFill/>
                </a:ln>
                <a:solidFill>
                  <a:schemeClr val="tx1">
                    <a:lumMod val="75000"/>
                    <a:lumOff val="25000"/>
                  </a:schemeClr>
                </a:solidFill>
                <a:latin typeface="华文细黑" panose="02010600040101010101" charset="-122"/>
                <a:ea typeface="华文细黑" panose="02010600040101010101" charset="-122"/>
                <a:cs typeface="华文细黑" panose="02010600040101010101" charset="-122"/>
              </a:rPr>
              <a:t>文创比赛、制作手工艺品</a:t>
            </a:r>
            <a:endParaRPr lang="en-US" altLang="zh-CN" sz="2600" b="1">
              <a:ln>
                <a:noFill/>
              </a:ln>
              <a:solidFill>
                <a:schemeClr val="tx1">
                  <a:lumMod val="75000"/>
                  <a:lumOff val="25000"/>
                </a:schemeClr>
              </a:solidFill>
              <a:latin typeface="思源黑体 CN Light" panose="020B0300000000000000" charset="-122"/>
              <a:ea typeface="思源黑体 CN Light" panose="020B0300000000000000" charset="-122"/>
            </a:endParaRPr>
          </a:p>
          <a:p>
            <a:pPr marL="342900" indent="-342900">
              <a:buFont typeface="Arial" panose="020B0604020202020204" pitchFamily="34" charset="0"/>
              <a:buChar char="•"/>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cultural and creative products based on the collections</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endParaRPr>
          </a:p>
          <a:p>
            <a:pPr marL="342900" indent="-342900">
              <a:buFont typeface="Arial" panose="020B0604020202020204" pitchFamily="34" charset="0"/>
              <a:buChar char="•"/>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design competition</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endParaRPr>
          </a:p>
          <a:p>
            <a:pPr marL="342900" indent="-342900">
              <a:buFont typeface="Arial" panose="020B0604020202020204" pitchFamily="34" charset="0"/>
              <a:buChar char="•"/>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make own artifacts</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endParaRPr>
          </a:p>
        </p:txBody>
      </p:sp>
      <p:sp>
        <p:nvSpPr>
          <p:cNvPr id="6" name="右箭头 5"/>
          <p:cNvSpPr/>
          <p:nvPr/>
        </p:nvSpPr>
        <p:spPr>
          <a:xfrm>
            <a:off x="688975" y="1619885"/>
            <a:ext cx="1142365" cy="253365"/>
          </a:xfrm>
          <a:prstGeom prst="right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linds(horizont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linds(horizont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blinds(horizontal)">
                                      <p:cBhvr>
                                        <p:cTn id="17" dur="500"/>
                                        <p:tgtEl>
                                          <p:spTgt spid="1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10">
                                            <p:txEl>
                                              <p:pRg st="2" end="2"/>
                                            </p:txEl>
                                          </p:spTgt>
                                        </p:tgtEl>
                                        <p:attrNameLst>
                                          <p:attrName>style.visibility</p:attrName>
                                        </p:attrNameLst>
                                      </p:cBhvr>
                                      <p:to>
                                        <p:strVal val="visible"/>
                                      </p:to>
                                    </p:set>
                                    <p:animEffect transition="in" filter="blinds(horizontal)">
                                      <p:cBhvr>
                                        <p:cTn id="22" dur="500"/>
                                        <p:tgtEl>
                                          <p:spTgt spid="1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10">
                                            <p:txEl>
                                              <p:pRg st="3" end="3"/>
                                            </p:txEl>
                                          </p:spTgt>
                                        </p:tgtEl>
                                        <p:attrNameLst>
                                          <p:attrName>style.visibility</p:attrName>
                                        </p:attrNameLst>
                                      </p:cBhvr>
                                      <p:to>
                                        <p:strVal val="visible"/>
                                      </p:to>
                                    </p:set>
                                    <p:animEffect transition="in" filter="blinds(horizontal)">
                                      <p:cBhvr>
                                        <p:cTn id="27" dur="500"/>
                                        <p:tgtEl>
                                          <p:spTgt spid="1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10">
                                            <p:txEl>
                                              <p:pRg st="4" end="4"/>
                                            </p:txEl>
                                          </p:spTgt>
                                        </p:tgtEl>
                                        <p:attrNameLst>
                                          <p:attrName>style.visibility</p:attrName>
                                        </p:attrNameLst>
                                      </p:cBhvr>
                                      <p:to>
                                        <p:strVal val="visible"/>
                                      </p:to>
                                    </p:set>
                                    <p:animEffect transition="in" filter="blinds(horizontal)">
                                      <p:cBhvr>
                                        <p:cTn id="32" dur="500"/>
                                        <p:tgtEl>
                                          <p:spTgt spid="10">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animEffect transition="in" filter="blinds(horizontal)">
                                      <p:cBhvr>
                                        <p:cTn id="37" dur="500"/>
                                        <p:tgtEl>
                                          <p:spTgt spid="10">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nodeType="clickEffect">
                                  <p:stCondLst>
                                    <p:cond delay="0"/>
                                  </p:stCondLst>
                                  <p:childTnLst>
                                    <p:set>
                                      <p:cBhvr>
                                        <p:cTn id="41" dur="1" fill="hold">
                                          <p:stCondLst>
                                            <p:cond delay="0"/>
                                          </p:stCondLst>
                                        </p:cTn>
                                        <p:tgtEl>
                                          <p:spTgt spid="10">
                                            <p:txEl>
                                              <p:pRg st="6" end="6"/>
                                            </p:txEl>
                                          </p:spTgt>
                                        </p:tgtEl>
                                        <p:attrNameLst>
                                          <p:attrName>style.visibility</p:attrName>
                                        </p:attrNameLst>
                                      </p:cBhvr>
                                      <p:to>
                                        <p:strVal val="visible"/>
                                      </p:to>
                                    </p:set>
                                    <p:animEffect transition="in" filter="blinds(horizontal)">
                                      <p:cBhvr>
                                        <p:cTn id="42" dur="500"/>
                                        <p:tgtEl>
                                          <p:spTgt spid="10">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nodeType="clickEffect">
                                  <p:stCondLst>
                                    <p:cond delay="0"/>
                                  </p:stCondLst>
                                  <p:childTnLst>
                                    <p:set>
                                      <p:cBhvr>
                                        <p:cTn id="46" dur="1" fill="hold">
                                          <p:stCondLst>
                                            <p:cond delay="0"/>
                                          </p:stCondLst>
                                        </p:cTn>
                                        <p:tgtEl>
                                          <p:spTgt spid="10">
                                            <p:txEl>
                                              <p:pRg st="7" end="7"/>
                                            </p:txEl>
                                          </p:spTgt>
                                        </p:tgtEl>
                                        <p:attrNameLst>
                                          <p:attrName>style.visibility</p:attrName>
                                        </p:attrNameLst>
                                      </p:cBhvr>
                                      <p:to>
                                        <p:strVal val="visible"/>
                                      </p:to>
                                    </p:set>
                                    <p:animEffect transition="in" filter="blinds(horizontal)">
                                      <p:cBhvr>
                                        <p:cTn id="47" dur="500"/>
                                        <p:tgtEl>
                                          <p:spTgt spid="10">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nodeType="clickEffect">
                                  <p:stCondLst>
                                    <p:cond delay="0"/>
                                  </p:stCondLst>
                                  <p:childTnLst>
                                    <p:set>
                                      <p:cBhvr>
                                        <p:cTn id="51" dur="1" fill="hold">
                                          <p:stCondLst>
                                            <p:cond delay="0"/>
                                          </p:stCondLst>
                                        </p:cTn>
                                        <p:tgtEl>
                                          <p:spTgt spid="10">
                                            <p:txEl>
                                              <p:pRg st="8" end="8"/>
                                            </p:txEl>
                                          </p:spTgt>
                                        </p:tgtEl>
                                        <p:attrNameLst>
                                          <p:attrName>style.visibility</p:attrName>
                                        </p:attrNameLst>
                                      </p:cBhvr>
                                      <p:to>
                                        <p:strVal val="visible"/>
                                      </p:to>
                                    </p:set>
                                    <p:animEffect transition="in" filter="blinds(horizontal)">
                                      <p:cBhvr>
                                        <p:cTn id="52" dur="500"/>
                                        <p:tgtEl>
                                          <p:spTgt spid="10">
                                            <p:txEl>
                                              <p:pRg st="8" end="8"/>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nodeType="clickEffect">
                                  <p:stCondLst>
                                    <p:cond delay="0"/>
                                  </p:stCondLst>
                                  <p:childTnLst>
                                    <p:set>
                                      <p:cBhvr>
                                        <p:cTn id="56" dur="1" fill="hold">
                                          <p:stCondLst>
                                            <p:cond delay="0"/>
                                          </p:stCondLst>
                                        </p:cTn>
                                        <p:tgtEl>
                                          <p:spTgt spid="10">
                                            <p:txEl>
                                              <p:pRg st="9" end="9"/>
                                            </p:txEl>
                                          </p:spTgt>
                                        </p:tgtEl>
                                        <p:attrNameLst>
                                          <p:attrName>style.visibility</p:attrName>
                                        </p:attrNameLst>
                                      </p:cBhvr>
                                      <p:to>
                                        <p:strVal val="visible"/>
                                      </p:to>
                                    </p:set>
                                    <p:animEffect transition="in" filter="blinds(horizontal)">
                                      <p:cBhvr>
                                        <p:cTn id="57" dur="500"/>
                                        <p:tgtEl>
                                          <p:spTgt spid="10">
                                            <p:txEl>
                                              <p:pRg st="9" end="9"/>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nodeType="clickEffect">
                                  <p:stCondLst>
                                    <p:cond delay="0"/>
                                  </p:stCondLst>
                                  <p:childTnLst>
                                    <p:set>
                                      <p:cBhvr>
                                        <p:cTn id="61" dur="1" fill="hold">
                                          <p:stCondLst>
                                            <p:cond delay="0"/>
                                          </p:stCondLst>
                                        </p:cTn>
                                        <p:tgtEl>
                                          <p:spTgt spid="10">
                                            <p:txEl>
                                              <p:pRg st="10" end="10"/>
                                            </p:txEl>
                                          </p:spTgt>
                                        </p:tgtEl>
                                        <p:attrNameLst>
                                          <p:attrName>style.visibility</p:attrName>
                                        </p:attrNameLst>
                                      </p:cBhvr>
                                      <p:to>
                                        <p:strVal val="visible"/>
                                      </p:to>
                                    </p:set>
                                    <p:animEffect transition="in" filter="blinds(horizontal)">
                                      <p:cBhvr>
                                        <p:cTn id="62" dur="500"/>
                                        <p:tgtEl>
                                          <p:spTgt spid="10">
                                            <p:txEl>
                                              <p:pRg st="10" end="1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nodeType="clickEffect">
                                  <p:stCondLst>
                                    <p:cond delay="0"/>
                                  </p:stCondLst>
                                  <p:childTnLst>
                                    <p:set>
                                      <p:cBhvr>
                                        <p:cTn id="66" dur="1" fill="hold">
                                          <p:stCondLst>
                                            <p:cond delay="0"/>
                                          </p:stCondLst>
                                        </p:cTn>
                                        <p:tgtEl>
                                          <p:spTgt spid="10">
                                            <p:txEl>
                                              <p:pRg st="11" end="11"/>
                                            </p:txEl>
                                          </p:spTgt>
                                        </p:tgtEl>
                                        <p:attrNameLst>
                                          <p:attrName>style.visibility</p:attrName>
                                        </p:attrNameLst>
                                      </p:cBhvr>
                                      <p:to>
                                        <p:strVal val="visible"/>
                                      </p:to>
                                    </p:set>
                                    <p:animEffect transition="in" filter="blinds(horizontal)">
                                      <p:cBhvr>
                                        <p:cTn id="67" dur="500"/>
                                        <p:tgtEl>
                                          <p:spTgt spid="10">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3" name="图片 2" descr="清道光  白地绿彩龙赶珠纹盖罐"/>
          <p:cNvPicPr>
            <a:picLocks noChangeAspect="1"/>
          </p:cNvPicPr>
          <p:nvPr/>
        </p:nvPicPr>
        <p:blipFill>
          <a:blip r:embed="rId2"/>
          <a:srcRect l="51323" t="8850" r="6490" b="23483"/>
          <a:stretch>
            <a:fillRect/>
          </a:stretch>
        </p:blipFill>
        <p:spPr>
          <a:xfrm>
            <a:off x="9674860" y="50800"/>
            <a:ext cx="2445385" cy="2451100"/>
          </a:xfrm>
          <a:prstGeom prst="rect">
            <a:avLst/>
          </a:prstGeom>
        </p:spPr>
      </p:pic>
      <p:grpSp>
        <p:nvGrpSpPr>
          <p:cNvPr id="17" name="组合 16"/>
          <p:cNvGrpSpPr/>
          <p:nvPr/>
        </p:nvGrpSpPr>
        <p:grpSpPr>
          <a:xfrm>
            <a:off x="180340" y="117475"/>
            <a:ext cx="8599170" cy="768350"/>
            <a:chOff x="3576" y="3747"/>
            <a:chExt cx="13890" cy="1210"/>
          </a:xfrm>
          <a:solidFill>
            <a:schemeClr val="bg1"/>
          </a:solidFill>
        </p:grpSpPr>
        <p:sp>
          <p:nvSpPr>
            <p:cNvPr id="24" name="文本框 23"/>
            <p:cNvSpPr txBox="1"/>
            <p:nvPr>
              <p:custDataLst>
                <p:tags r:id="rId3"/>
              </p:custDataLst>
            </p:nvPr>
          </p:nvSpPr>
          <p:spPr>
            <a:xfrm>
              <a:off x="3576" y="3747"/>
              <a:ext cx="1614" cy="1210"/>
            </a:xfrm>
            <a:prstGeom prst="rect">
              <a:avLst/>
            </a:prstGeom>
            <a:grpFill/>
          </p:spPr>
          <p:txBody>
            <a:bodyPr wrap="square" rtlCol="0" anchor="ctr" anchorCtr="0">
              <a:spAutoFit/>
            </a:bodyPr>
            <a:p>
              <a:pPr algn="ctr"/>
              <a:r>
                <a:rPr lang="en-US" altLang="zh-CN" sz="4400">
                  <a:solidFill>
                    <a:srgbClr val="A8B4B2"/>
                  </a:solidFill>
                  <a:latin typeface="思源黑体 CN Heavy" panose="020B0A00000000000000" charset="-122"/>
                  <a:ea typeface="思源黑体 CN Heavy" panose="020B0A00000000000000" charset="-122"/>
                </a:rPr>
                <a:t>07</a:t>
              </a:r>
              <a:endParaRPr lang="en-US" altLang="zh-CN" sz="4400">
                <a:solidFill>
                  <a:srgbClr val="A8B4B2"/>
                </a:solidFill>
                <a:latin typeface="思源黑体 CN Heavy" panose="020B0A00000000000000" charset="-122"/>
                <a:ea typeface="思源黑体 CN Heavy" panose="020B0A00000000000000" charset="-122"/>
              </a:endParaRPr>
            </a:p>
          </p:txBody>
        </p:sp>
        <p:sp>
          <p:nvSpPr>
            <p:cNvPr id="25" name="文本框 24"/>
            <p:cNvSpPr txBox="1"/>
            <p:nvPr>
              <p:custDataLst>
                <p:tags r:id="rId4"/>
              </p:custDataLst>
            </p:nvPr>
          </p:nvSpPr>
          <p:spPr>
            <a:xfrm>
              <a:off x="5190" y="3748"/>
              <a:ext cx="12276" cy="1209"/>
            </a:xfrm>
            <a:prstGeom prst="rect">
              <a:avLst/>
            </a:prstGeom>
            <a:grpFill/>
          </p:spPr>
          <p:txBody>
            <a:bodyPr wrap="square" rtlCol="0" anchor="ctr" anchorCtr="0">
              <a:noAutofit/>
            </a:bodyPr>
            <a:p>
              <a:pPr algn="l"/>
              <a:r>
                <a:rPr lang="zh-CN" altLang="en-US" sz="3200">
                  <a:solidFill>
                    <a:srgbClr val="777A7F"/>
                  </a:solidFill>
                  <a:latin typeface="思源黑体 CN Heavy" panose="020B0A00000000000000" charset="-122"/>
                  <a:ea typeface="思源黑体 CN Heavy" panose="020B0A00000000000000" charset="-122"/>
                  <a:sym typeface="+mn-ea"/>
                </a:rPr>
                <a:t>（再次欢迎）+</a:t>
              </a:r>
              <a:r>
                <a:rPr lang="en-US" altLang="zh-CN" sz="3200">
                  <a:solidFill>
                    <a:srgbClr val="777A7F"/>
                  </a:solidFill>
                  <a:latin typeface="思源黑体 CN Heavy" panose="020B0A00000000000000" charset="-122"/>
                  <a:ea typeface="思源黑体 CN Heavy" panose="020B0A00000000000000" charset="-122"/>
                  <a:sym typeface="+mn-ea"/>
                </a:rPr>
                <a:t> </a:t>
              </a:r>
              <a:r>
                <a:rPr lang="zh-CN" altLang="en-US" sz="3200">
                  <a:solidFill>
                    <a:srgbClr val="777A7F"/>
                  </a:solidFill>
                  <a:latin typeface="思源黑体 CN Heavy" panose="020B0A00000000000000" charset="-122"/>
                  <a:ea typeface="思源黑体 CN Heavy" panose="020B0A00000000000000" charset="-122"/>
                  <a:sym typeface="+mn-ea"/>
                </a:rPr>
                <a:t>祝福/对活动的美好期许</a:t>
              </a:r>
              <a:endParaRPr lang="zh-CN" altLang="en-US" sz="3200">
                <a:solidFill>
                  <a:srgbClr val="777A7F"/>
                </a:solidFill>
                <a:latin typeface="思源黑体 CN Heavy" panose="020B0A00000000000000" charset="-122"/>
                <a:ea typeface="思源黑体 CN Heavy" panose="020B0A00000000000000" charset="-122"/>
              </a:endParaRPr>
            </a:p>
          </p:txBody>
        </p:sp>
      </p:grpSp>
      <p:sp>
        <p:nvSpPr>
          <p:cNvPr id="2" name="文本框 1"/>
          <p:cNvSpPr txBox="1"/>
          <p:nvPr/>
        </p:nvSpPr>
        <p:spPr>
          <a:xfrm>
            <a:off x="180340" y="1077595"/>
            <a:ext cx="11939905" cy="5231130"/>
          </a:xfrm>
          <a:prstGeom prst="rect">
            <a:avLst/>
          </a:prstGeom>
          <a:noFill/>
        </p:spPr>
        <p:txBody>
          <a:bodyPr wrap="square" rtlCol="0">
            <a:spAutoFit/>
          </a:bodyPr>
          <a:p>
            <a:pPr>
              <a:lnSpc>
                <a:spcPct val="100000"/>
              </a:lnSpc>
            </a:pPr>
            <a:r>
              <a:rPr lang="zh-CN" altLang="en-US" sz="2800">
                <a:highlight>
                  <a:srgbClr val="C0C0C0"/>
                </a:highlight>
              </a:rPr>
              <a:t>再次欢迎：</a:t>
            </a:r>
            <a:endParaRPr lang="zh-CN" altLang="en-US" sz="2800">
              <a:highlight>
                <a:srgbClr val="C0C0C0"/>
              </a:highlight>
            </a:endParaRPr>
          </a:p>
          <a:p>
            <a:pPr>
              <a:lnSpc>
                <a:spcPct val="100000"/>
              </a:lnSpc>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Welcome again!</a:t>
            </a:r>
            <a:r>
              <a:rPr lang="en-US" altLang="zh-CN" sz="2600" b="1">
                <a:ln>
                  <a:noFill/>
                </a:ln>
                <a:latin typeface="思源黑体 CN Light" panose="020B0300000000000000" charset="-122"/>
                <a:ea typeface="思源黑体 CN Light" panose="020B0300000000000000" charset="-122"/>
              </a:rPr>
              <a:t> </a:t>
            </a:r>
            <a:r>
              <a:rPr lang="en-US" altLang="zh-CN" sz="2600" b="1">
                <a:ln>
                  <a:noFill/>
                </a:ln>
                <a:solidFill>
                  <a:schemeClr val="tx1">
                    <a:lumMod val="75000"/>
                    <a:lumOff val="25000"/>
                  </a:schemeClr>
                </a:solidFill>
                <a:latin typeface="思源黑体 CN Light" panose="020B0300000000000000" charset="-122"/>
                <a:ea typeface="思源黑体 CN Light" panose="020B0300000000000000" charset="-122"/>
              </a:rPr>
              <a:t>（简洁有力即可）</a:t>
            </a:r>
            <a:endParaRPr lang="en-US" altLang="zh-CN" sz="2600" b="1">
              <a:ln>
                <a:noFill/>
              </a:ln>
              <a:latin typeface="思源黑体 CN Light" panose="020B0300000000000000" charset="-122"/>
              <a:ea typeface="思源黑体 CN Light" panose="020B0300000000000000" charset="-122"/>
            </a:endParaRPr>
          </a:p>
          <a:p>
            <a:pPr>
              <a:lnSpc>
                <a:spcPct val="100000"/>
              </a:lnSpc>
            </a:pPr>
            <a:endParaRPr lang="zh-CN" altLang="en-US" sz="2800"/>
          </a:p>
          <a:p>
            <a:pPr>
              <a:lnSpc>
                <a:spcPct val="100000"/>
              </a:lnSpc>
            </a:pPr>
            <a:r>
              <a:rPr lang="zh-CN" altLang="en-US" sz="2800">
                <a:highlight>
                  <a:srgbClr val="C0C0C0"/>
                </a:highlight>
              </a:rPr>
              <a:t>祝福</a:t>
            </a:r>
            <a:endParaRPr lang="en-US" altLang="zh-CN" sz="2800">
              <a:highlight>
                <a:srgbClr val="C0C0C0"/>
              </a:highlight>
            </a:endParaRPr>
          </a:p>
          <a:p>
            <a:pPr>
              <a:lnSpc>
                <a:spcPct val="100000"/>
              </a:lnSpc>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I sincerely hope you can enjoy yourself here.</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endParaRPr>
          </a:p>
          <a:p>
            <a:pPr>
              <a:lnSpc>
                <a:spcPct val="100000"/>
              </a:lnSpc>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Wish you a pleasant experience/time.</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endParaRPr>
          </a:p>
          <a:p>
            <a:pPr>
              <a:lnSpc>
                <a:spcPct val="100000"/>
              </a:lnSpc>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May you have a rewarding and memorable time/afternoon.</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endParaRPr>
          </a:p>
          <a:p>
            <a:pPr>
              <a:lnSpc>
                <a:spcPct val="100000"/>
              </a:lnSpc>
            </a:pPr>
            <a:endParaRPr lang="zh-CN" altLang="en-US" sz="2800">
              <a:highlight>
                <a:srgbClr val="C0C0C0"/>
              </a:highlight>
              <a:sym typeface="+mn-ea"/>
            </a:endParaRPr>
          </a:p>
          <a:p>
            <a:pPr>
              <a:lnSpc>
                <a:spcPct val="100000"/>
              </a:lnSpc>
            </a:pPr>
            <a:r>
              <a:rPr lang="zh-CN" altLang="en-US" sz="2800">
                <a:highlight>
                  <a:srgbClr val="C0C0C0"/>
                </a:highlight>
                <a:sym typeface="+mn-ea"/>
              </a:rPr>
              <a:t>对活动的美好期许</a:t>
            </a:r>
            <a:endParaRPr lang="zh-CN" altLang="en-US" sz="2800">
              <a:highlight>
                <a:srgbClr val="C0C0C0"/>
              </a:highlight>
              <a:sym typeface="+mn-ea"/>
            </a:endParaRPr>
          </a:p>
          <a:p>
            <a:pPr algn="l">
              <a:lnSpc>
                <a:spcPct val="100000"/>
              </a:lnSpc>
              <a:buClrTx/>
              <a:buSzTx/>
              <a:buFont typeface="+mj-ea"/>
              <a:buAutoNum type="circleNumDbPlain"/>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All of us will be bound to harvest meaningful and valuable memories!</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endParaRPr>
          </a:p>
          <a:p>
            <a:pPr algn="l">
              <a:lnSpc>
                <a:spcPct val="100000"/>
              </a:lnSpc>
              <a:buClrTx/>
              <a:buSzTx/>
              <a:buFont typeface="+mj-ea"/>
              <a:buAutoNum type="circleNumDbPlain"/>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I believe it will be a treasured memory for us all.</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endParaRPr>
          </a:p>
          <a:p>
            <a:pPr algn="l">
              <a:lnSpc>
                <a:spcPct val="100000"/>
              </a:lnSpc>
              <a:buClrTx/>
              <a:buSzTx/>
              <a:buFont typeface="+mj-ea"/>
              <a:buAutoNum type="circleNumDbPlain"/>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I</a:t>
            </a: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m fully convinced that this activity will give/offer you a great experience/splendid cultural journey.</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linds(horizontal)">
                                      <p:cBhvr>
                                        <p:cTn id="7" dur="500"/>
                                        <p:tgtEl>
                                          <p:spTgt spid="2">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blinds(horizontal)">
                                      <p:cBhvr>
                                        <p:cTn id="10" dur="500"/>
                                        <p:tgtEl>
                                          <p:spTgt spid="2">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blinds(horizontal)">
                                      <p:cBhvr>
                                        <p:cTn id="15" dur="500"/>
                                        <p:tgtEl>
                                          <p:spTgt spid="2">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10" fill="hold" nodeType="clickEffect">
                                  <p:stCondLst>
                                    <p:cond delay="0"/>
                                  </p:stCondLst>
                                  <p:childTnLst>
                                    <p:set>
                                      <p:cBhvr>
                                        <p:cTn id="19" dur="1" fill="hold">
                                          <p:stCondLst>
                                            <p:cond delay="0"/>
                                          </p:stCondLst>
                                        </p:cTn>
                                        <p:tgtEl>
                                          <p:spTgt spid="2">
                                            <p:txEl>
                                              <p:pRg st="4" end="4"/>
                                            </p:txEl>
                                          </p:spTgt>
                                        </p:tgtEl>
                                        <p:attrNameLst>
                                          <p:attrName>style.visibility</p:attrName>
                                        </p:attrNameLst>
                                      </p:cBhvr>
                                      <p:to>
                                        <p:strVal val="visible"/>
                                      </p:to>
                                    </p:set>
                                    <p:animEffect transition="in" filter="blinds(horizontal)">
                                      <p:cBhvr>
                                        <p:cTn id="20" dur="500"/>
                                        <p:tgtEl>
                                          <p:spTgt spid="2">
                                            <p:txEl>
                                              <p:pRg st="4" end="4"/>
                                            </p:txEl>
                                          </p:spTgt>
                                        </p:tgtEl>
                                      </p:cBhvr>
                                    </p:animEffect>
                                  </p:childTnLst>
                                </p:cTn>
                              </p:par>
                              <p:par>
                                <p:cTn id="21" presetID="3" presetClass="entr" presetSubtype="10" fill="hold" nodeType="with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blinds(horizontal)">
                                      <p:cBhvr>
                                        <p:cTn id="23" dur="500"/>
                                        <p:tgtEl>
                                          <p:spTgt spid="2">
                                            <p:txEl>
                                              <p:pRg st="5" end="5"/>
                                            </p:txEl>
                                          </p:spTgt>
                                        </p:tgtEl>
                                      </p:cBhvr>
                                    </p:animEffect>
                                  </p:childTnLst>
                                </p:cTn>
                              </p:par>
                              <p:par>
                                <p:cTn id="24" presetID="3" presetClass="entr" presetSubtype="10" fill="hold" nodeType="with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Effect transition="in" filter="blinds(horizontal)">
                                      <p:cBhvr>
                                        <p:cTn id="26" dur="500"/>
                                        <p:tgtEl>
                                          <p:spTgt spid="2">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2">
                                            <p:txEl>
                                              <p:pRg st="8" end="8"/>
                                            </p:txEl>
                                          </p:spTgt>
                                        </p:tgtEl>
                                        <p:attrNameLst>
                                          <p:attrName>style.visibility</p:attrName>
                                        </p:attrNameLst>
                                      </p:cBhvr>
                                      <p:to>
                                        <p:strVal val="visible"/>
                                      </p:to>
                                    </p:set>
                                    <p:animEffect transition="in" filter="blinds(horizontal)">
                                      <p:cBhvr>
                                        <p:cTn id="31" dur="500"/>
                                        <p:tgtEl>
                                          <p:spTgt spid="2">
                                            <p:txEl>
                                              <p:pRg st="8" end="8"/>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2">
                                            <p:txEl>
                                              <p:pRg st="9" end="9"/>
                                            </p:txEl>
                                          </p:spTgt>
                                        </p:tgtEl>
                                        <p:attrNameLst>
                                          <p:attrName>style.visibility</p:attrName>
                                        </p:attrNameLst>
                                      </p:cBhvr>
                                      <p:to>
                                        <p:strVal val="visible"/>
                                      </p:to>
                                    </p:set>
                                    <p:animEffect transition="in" filter="blinds(horizontal)">
                                      <p:cBhvr>
                                        <p:cTn id="36" dur="500"/>
                                        <p:tgtEl>
                                          <p:spTgt spid="2">
                                            <p:txEl>
                                              <p:pRg st="9" end="9"/>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3" presetClass="entr" presetSubtype="10" fill="hold" nodeType="clickEffect">
                                  <p:stCondLst>
                                    <p:cond delay="0"/>
                                  </p:stCondLst>
                                  <p:childTnLst>
                                    <p:set>
                                      <p:cBhvr>
                                        <p:cTn id="40" dur="1" fill="hold">
                                          <p:stCondLst>
                                            <p:cond delay="0"/>
                                          </p:stCondLst>
                                        </p:cTn>
                                        <p:tgtEl>
                                          <p:spTgt spid="2">
                                            <p:txEl>
                                              <p:pRg st="10" end="10"/>
                                            </p:txEl>
                                          </p:spTgt>
                                        </p:tgtEl>
                                        <p:attrNameLst>
                                          <p:attrName>style.visibility</p:attrName>
                                        </p:attrNameLst>
                                      </p:cBhvr>
                                      <p:to>
                                        <p:strVal val="visible"/>
                                      </p:to>
                                    </p:set>
                                    <p:animEffect transition="in" filter="blinds(horizontal)">
                                      <p:cBhvr>
                                        <p:cTn id="41" dur="500"/>
                                        <p:tgtEl>
                                          <p:spTgt spid="2">
                                            <p:txEl>
                                              <p:pRg st="10" end="1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3" presetClass="entr" presetSubtype="10" fill="hold" nodeType="clickEffect">
                                  <p:stCondLst>
                                    <p:cond delay="0"/>
                                  </p:stCondLst>
                                  <p:childTnLst>
                                    <p:set>
                                      <p:cBhvr>
                                        <p:cTn id="45" dur="1" fill="hold">
                                          <p:stCondLst>
                                            <p:cond delay="0"/>
                                          </p:stCondLst>
                                        </p:cTn>
                                        <p:tgtEl>
                                          <p:spTgt spid="2">
                                            <p:txEl>
                                              <p:pRg st="11" end="11"/>
                                            </p:txEl>
                                          </p:spTgt>
                                        </p:tgtEl>
                                        <p:attrNameLst>
                                          <p:attrName>style.visibility</p:attrName>
                                        </p:attrNameLst>
                                      </p:cBhvr>
                                      <p:to>
                                        <p:strVal val="visible"/>
                                      </p:to>
                                    </p:set>
                                    <p:animEffect transition="in" filter="blinds(horizontal)">
                                      <p:cBhvr>
                                        <p:cTn id="46" dur="500"/>
                                        <p:tgtEl>
                                          <p:spTgt spid="2">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8" name="组合 7"/>
          <p:cNvGrpSpPr/>
          <p:nvPr/>
        </p:nvGrpSpPr>
        <p:grpSpPr>
          <a:xfrm>
            <a:off x="401320" y="358775"/>
            <a:ext cx="3101975" cy="768350"/>
            <a:chOff x="3576" y="3747"/>
            <a:chExt cx="4885" cy="1210"/>
          </a:xfrm>
          <a:solidFill>
            <a:schemeClr val="bg1"/>
          </a:solidFill>
        </p:grpSpPr>
        <p:sp>
          <p:nvSpPr>
            <p:cNvPr id="9" name="文本框 8"/>
            <p:cNvSpPr txBox="1"/>
            <p:nvPr>
              <p:custDataLst>
                <p:tags r:id="rId2"/>
              </p:custDataLst>
            </p:nvPr>
          </p:nvSpPr>
          <p:spPr>
            <a:xfrm>
              <a:off x="3576" y="3747"/>
              <a:ext cx="1614" cy="1210"/>
            </a:xfrm>
            <a:prstGeom prst="rect">
              <a:avLst/>
            </a:prstGeom>
            <a:grpFill/>
          </p:spPr>
          <p:txBody>
            <a:bodyPr wrap="square" rtlCol="0" anchor="ctr" anchorCtr="0">
              <a:spAutoFit/>
            </a:bodyPr>
            <a:p>
              <a:pPr algn="ctr"/>
              <a:r>
                <a:rPr lang="en-US" altLang="zh-CN" sz="4400">
                  <a:solidFill>
                    <a:srgbClr val="A8B4B2"/>
                  </a:solidFill>
                  <a:latin typeface="思源黑体 CN Heavy" panose="020B0A00000000000000" charset="-122"/>
                  <a:ea typeface="思源黑体 CN Heavy" panose="020B0A00000000000000" charset="-122"/>
                </a:rPr>
                <a:t>08</a:t>
              </a:r>
              <a:endParaRPr lang="en-US" altLang="zh-CN" sz="4400">
                <a:solidFill>
                  <a:srgbClr val="A8B4B2"/>
                </a:solidFill>
                <a:latin typeface="思源黑体 CN Heavy" panose="020B0A00000000000000" charset="-122"/>
                <a:ea typeface="思源黑体 CN Heavy" panose="020B0A00000000000000" charset="-122"/>
              </a:endParaRPr>
            </a:p>
          </p:txBody>
        </p:sp>
        <p:sp>
          <p:nvSpPr>
            <p:cNvPr id="10" name="文本框 9"/>
            <p:cNvSpPr txBox="1"/>
            <p:nvPr>
              <p:custDataLst>
                <p:tags r:id="rId3"/>
              </p:custDataLst>
            </p:nvPr>
          </p:nvSpPr>
          <p:spPr>
            <a:xfrm>
              <a:off x="5190" y="3748"/>
              <a:ext cx="3271" cy="1209"/>
            </a:xfrm>
            <a:prstGeom prst="rect">
              <a:avLst/>
            </a:prstGeom>
            <a:grpFill/>
          </p:spPr>
          <p:txBody>
            <a:bodyPr wrap="square" rtlCol="0" anchor="ctr" anchorCtr="0">
              <a:noAutofit/>
            </a:bodyPr>
            <a:p>
              <a:pPr algn="l"/>
              <a:r>
                <a:rPr lang="zh-CN" altLang="en-US" sz="3200">
                  <a:solidFill>
                    <a:srgbClr val="777A7F"/>
                  </a:solidFill>
                  <a:latin typeface="思源黑体 CN Heavy" panose="020B0A00000000000000" charset="-122"/>
                  <a:ea typeface="思源黑体 CN Heavy" panose="020B0A00000000000000" charset="-122"/>
                </a:rPr>
                <a:t>参考范文</a:t>
              </a:r>
              <a:endParaRPr lang="zh-CN" altLang="en-US" sz="3200">
                <a:solidFill>
                  <a:srgbClr val="777A7F"/>
                </a:solidFill>
                <a:latin typeface="思源黑体 CN Heavy" panose="020B0A00000000000000" charset="-122"/>
                <a:ea typeface="思源黑体 CN Heavy" panose="020B0A00000000000000" charset="-122"/>
              </a:endParaRPr>
            </a:p>
          </p:txBody>
        </p:sp>
      </p:grpSp>
      <p:sp>
        <p:nvSpPr>
          <p:cNvPr id="4" name="文本框 3"/>
          <p:cNvSpPr txBox="1"/>
          <p:nvPr>
            <p:custDataLst>
              <p:tags r:id="rId4"/>
            </p:custDataLst>
          </p:nvPr>
        </p:nvSpPr>
        <p:spPr>
          <a:xfrm>
            <a:off x="112395" y="1388110"/>
            <a:ext cx="11934190" cy="4721225"/>
          </a:xfrm>
          <a:prstGeom prst="rect">
            <a:avLst/>
          </a:prstGeom>
          <a:noFill/>
        </p:spPr>
        <p:txBody>
          <a:bodyPr wrap="square" rtlCol="0" anchor="ctr" anchorCtr="0">
            <a:noAutofit/>
          </a:bodyPr>
          <a:p>
            <a:pPr indent="0" fontAlgn="auto">
              <a:lnSpc>
                <a:spcPts val="3580"/>
              </a:lnSpc>
              <a:buNone/>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Dear teachers and fellow students, </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endParaRPr>
          </a:p>
          <a:p>
            <a:pPr indent="457200" fontAlgn="auto">
              <a:lnSpc>
                <a:spcPts val="3580"/>
              </a:lnSpc>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Welcome to our </a:t>
            </a: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Bringing Cultural Relics to Life</a:t>
            </a: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 </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event. As president of the Student Union, I</a:t>
            </a: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m honored to have the opportunity to open this wonderful occasion.</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a:p>
            <a:pPr indent="457200" fontAlgn="auto">
              <a:lnSpc>
                <a:spcPts val="3580"/>
              </a:lnSpc>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The purpose of this event is to encourage everyone to explore the history and culture behind the artifacts and appreciate their beauty. There will be an exhibition featuring various cultural artifacts brought by students which have been passed down through their families. Also, we will be holding a workshop where students are encouraged to create their own cultural artifacts that look like cultural relics in ancient times.</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endParaRPr>
          </a:p>
          <a:p>
            <a:pPr indent="457200" fontAlgn="auto">
              <a:lnSpc>
                <a:spcPts val="3580"/>
              </a:lnSpc>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Thank you for your attendance, and I wish you all a meaningful and enjoyable experience.</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p:txBody>
      </p:sp>
    </p:spTree>
    <p:custDataLst>
      <p:tags r:id="rId5"/>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 name="文本框 1"/>
          <p:cNvSpPr txBox="1"/>
          <p:nvPr>
            <p:custDataLst>
              <p:tags r:id="rId2"/>
            </p:custDataLst>
          </p:nvPr>
        </p:nvSpPr>
        <p:spPr>
          <a:xfrm>
            <a:off x="128905" y="1492250"/>
            <a:ext cx="11934190" cy="4721225"/>
          </a:xfrm>
          <a:prstGeom prst="rect">
            <a:avLst/>
          </a:prstGeom>
          <a:noFill/>
        </p:spPr>
        <p:txBody>
          <a:bodyPr wrap="square" rtlCol="0" anchor="ctr" anchorCtr="0">
            <a:noAutofit/>
          </a:bodyPr>
          <a:p>
            <a:pPr indent="0" fontAlgn="auto">
              <a:lnSpc>
                <a:spcPts val="3480"/>
              </a:lnSpc>
              <a:buNone/>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Dear teachers and fellow students, </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a:p>
            <a:pPr indent="457200" fontAlgn="auto">
              <a:lnSpc>
                <a:spcPts val="3480"/>
              </a:lnSpc>
              <a:buNone/>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Good afternoon! On behalf of Students</a:t>
            </a: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 </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Union, I</a:t>
            </a: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m here to extend warm welcome to all of you attending this grand activity themed </a:t>
            </a: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Bring Cultural Relics to Life</a:t>
            </a: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 </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in our school. </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endParaRPr>
          </a:p>
          <a:p>
            <a:pPr indent="457200" fontAlgn="auto">
              <a:lnSpc>
                <a:spcPts val="3480"/>
              </a:lnSpc>
              <a:buNone/>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Cultural relics, a shining pearl in the treasure house of world culture, are worth attention and  protection. Thus, in order to</a:t>
            </a: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 </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help </a:t>
            </a: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students to</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 fully </a:t>
            </a: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understand</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rPr>
              <a:t> the value of cultural relics and make efforts to spread </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the </a:t>
            </a: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essence of Chinese culture, a prestigious museum curator will give a lecture to illustrate some represtensive relics, along with cultural meanings behind them. Then, a special</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 exhibition</a:t>
            </a: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 with artifacts and replicas</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 </a:t>
            </a: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designed</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 </a:t>
            </a: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and crafted </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by our students, will definitely of</a:t>
            </a: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f</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er you a glimpse of </a:t>
            </a: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the charm of </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cultural relics</a:t>
            </a: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a:t>
            </a:r>
            <a:endPar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a:p>
            <a:pPr indent="457200" fontAlgn="auto">
              <a:lnSpc>
                <a:spcPts val="3480"/>
              </a:lnSpc>
              <a:buNone/>
            </a:pP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Welcome again and hope you will have an enjoyable and inspiring experience!</a:t>
            </a:r>
            <a:endPar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a:p>
            <a:pPr indent="457200" fontAlgn="auto">
              <a:lnSpc>
                <a:spcPts val="3480"/>
              </a:lnSpc>
              <a:buNone/>
            </a:pPr>
            <a:endPar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p:txBody>
      </p:sp>
      <p:grpSp>
        <p:nvGrpSpPr>
          <p:cNvPr id="10" name="组合 9"/>
          <p:cNvGrpSpPr/>
          <p:nvPr/>
        </p:nvGrpSpPr>
        <p:grpSpPr>
          <a:xfrm>
            <a:off x="401320" y="195580"/>
            <a:ext cx="3101975" cy="768350"/>
            <a:chOff x="3576" y="3747"/>
            <a:chExt cx="4885" cy="1210"/>
          </a:xfrm>
          <a:solidFill>
            <a:schemeClr val="bg1"/>
          </a:solidFill>
        </p:grpSpPr>
        <p:sp>
          <p:nvSpPr>
            <p:cNvPr id="11" name="文本框 10"/>
            <p:cNvSpPr txBox="1"/>
            <p:nvPr>
              <p:custDataLst>
                <p:tags r:id="rId3"/>
              </p:custDataLst>
            </p:nvPr>
          </p:nvSpPr>
          <p:spPr>
            <a:xfrm>
              <a:off x="3576" y="3747"/>
              <a:ext cx="1614" cy="1210"/>
            </a:xfrm>
            <a:prstGeom prst="rect">
              <a:avLst/>
            </a:prstGeom>
            <a:grpFill/>
          </p:spPr>
          <p:txBody>
            <a:bodyPr wrap="square" rtlCol="0" anchor="ctr" anchorCtr="0">
              <a:spAutoFit/>
            </a:bodyPr>
            <a:p>
              <a:pPr algn="ctr"/>
              <a:r>
                <a:rPr lang="en-US" altLang="zh-CN" sz="4400">
                  <a:solidFill>
                    <a:srgbClr val="A8B4B2"/>
                  </a:solidFill>
                  <a:latin typeface="思源黑体 CN Heavy" panose="020B0A00000000000000" charset="-122"/>
                  <a:ea typeface="思源黑体 CN Heavy" panose="020B0A00000000000000" charset="-122"/>
                </a:rPr>
                <a:t>08</a:t>
              </a:r>
              <a:endParaRPr lang="en-US" altLang="zh-CN" sz="4400">
                <a:solidFill>
                  <a:srgbClr val="A8B4B2"/>
                </a:solidFill>
                <a:latin typeface="思源黑体 CN Heavy" panose="020B0A00000000000000" charset="-122"/>
                <a:ea typeface="思源黑体 CN Heavy" panose="020B0A00000000000000" charset="-122"/>
              </a:endParaRPr>
            </a:p>
          </p:txBody>
        </p:sp>
        <p:sp>
          <p:nvSpPr>
            <p:cNvPr id="12" name="文本框 11"/>
            <p:cNvSpPr txBox="1"/>
            <p:nvPr>
              <p:custDataLst>
                <p:tags r:id="rId4"/>
              </p:custDataLst>
            </p:nvPr>
          </p:nvSpPr>
          <p:spPr>
            <a:xfrm>
              <a:off x="5190" y="3748"/>
              <a:ext cx="3271" cy="1209"/>
            </a:xfrm>
            <a:prstGeom prst="rect">
              <a:avLst/>
            </a:prstGeom>
            <a:grpFill/>
          </p:spPr>
          <p:txBody>
            <a:bodyPr wrap="square" rtlCol="0" anchor="ctr" anchorCtr="0">
              <a:noAutofit/>
            </a:bodyPr>
            <a:p>
              <a:pPr algn="l"/>
              <a:r>
                <a:rPr lang="zh-CN" altLang="en-US" sz="3200">
                  <a:solidFill>
                    <a:srgbClr val="777A7F"/>
                  </a:solidFill>
                  <a:latin typeface="思源黑体 CN Heavy" panose="020B0A00000000000000" charset="-122"/>
                  <a:ea typeface="思源黑体 CN Heavy" panose="020B0A00000000000000" charset="-122"/>
                </a:rPr>
                <a:t>参考作文</a:t>
              </a:r>
              <a:endParaRPr lang="zh-CN" altLang="en-US" sz="3200">
                <a:solidFill>
                  <a:srgbClr val="777A7F"/>
                </a:solidFill>
                <a:latin typeface="思源黑体 CN Heavy" panose="020B0A00000000000000" charset="-122"/>
                <a:ea typeface="思源黑体 CN Heavy" panose="020B0A00000000000000" charset="-122"/>
              </a:endParaRPr>
            </a:p>
          </p:txBody>
        </p:sp>
      </p:grpSp>
    </p:spTree>
    <p:custDataLst>
      <p:tags r:id="rId5"/>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8" name="组合 7"/>
          <p:cNvGrpSpPr/>
          <p:nvPr/>
        </p:nvGrpSpPr>
        <p:grpSpPr>
          <a:xfrm>
            <a:off x="401320" y="358775"/>
            <a:ext cx="4413885" cy="768350"/>
            <a:chOff x="3576" y="3747"/>
            <a:chExt cx="6951" cy="1210"/>
          </a:xfrm>
          <a:solidFill>
            <a:schemeClr val="bg1"/>
          </a:solidFill>
        </p:grpSpPr>
        <p:sp>
          <p:nvSpPr>
            <p:cNvPr id="9" name="文本框 8"/>
            <p:cNvSpPr txBox="1"/>
            <p:nvPr>
              <p:custDataLst>
                <p:tags r:id="rId2"/>
              </p:custDataLst>
            </p:nvPr>
          </p:nvSpPr>
          <p:spPr>
            <a:xfrm>
              <a:off x="3576" y="3747"/>
              <a:ext cx="1614" cy="1210"/>
            </a:xfrm>
            <a:prstGeom prst="rect">
              <a:avLst/>
            </a:prstGeom>
            <a:grpFill/>
          </p:spPr>
          <p:txBody>
            <a:bodyPr wrap="square" rtlCol="0" anchor="ctr" anchorCtr="0">
              <a:spAutoFit/>
            </a:bodyPr>
            <a:p>
              <a:pPr algn="ctr"/>
              <a:r>
                <a:rPr lang="en-US" altLang="zh-CN" sz="4400">
                  <a:solidFill>
                    <a:srgbClr val="A8B4B2"/>
                  </a:solidFill>
                  <a:latin typeface="思源黑体 CN Heavy" panose="020B0A00000000000000" charset="-122"/>
                  <a:ea typeface="思源黑体 CN Heavy" panose="020B0A00000000000000" charset="-122"/>
                </a:rPr>
                <a:t>09</a:t>
              </a:r>
              <a:endParaRPr lang="en-US" altLang="zh-CN" sz="4400">
                <a:solidFill>
                  <a:srgbClr val="A8B4B2"/>
                </a:solidFill>
                <a:latin typeface="思源黑体 CN Heavy" panose="020B0A00000000000000" charset="-122"/>
                <a:ea typeface="思源黑体 CN Heavy" panose="020B0A00000000000000" charset="-122"/>
              </a:endParaRPr>
            </a:p>
          </p:txBody>
        </p:sp>
        <p:sp>
          <p:nvSpPr>
            <p:cNvPr id="10" name="文本框 9"/>
            <p:cNvSpPr txBox="1"/>
            <p:nvPr>
              <p:custDataLst>
                <p:tags r:id="rId3"/>
              </p:custDataLst>
            </p:nvPr>
          </p:nvSpPr>
          <p:spPr>
            <a:xfrm>
              <a:off x="5190" y="3748"/>
              <a:ext cx="5337" cy="1209"/>
            </a:xfrm>
            <a:prstGeom prst="rect">
              <a:avLst/>
            </a:prstGeom>
            <a:grpFill/>
          </p:spPr>
          <p:txBody>
            <a:bodyPr wrap="square" rtlCol="0" anchor="ctr" anchorCtr="0">
              <a:noAutofit/>
            </a:bodyPr>
            <a:p>
              <a:pPr algn="l"/>
              <a:r>
                <a:rPr lang="zh-CN" altLang="en-US" sz="3200">
                  <a:solidFill>
                    <a:srgbClr val="777A7F"/>
                  </a:solidFill>
                  <a:latin typeface="思源黑体 CN Heavy" panose="020B0A00000000000000" charset="-122"/>
                  <a:ea typeface="思源黑体 CN Heavy" panose="020B0A00000000000000" charset="-122"/>
                </a:rPr>
                <a:t>相似类型作文</a:t>
              </a:r>
              <a:endParaRPr lang="zh-CN" altLang="en-US" sz="3200">
                <a:solidFill>
                  <a:srgbClr val="777A7F"/>
                </a:solidFill>
                <a:latin typeface="思源黑体 CN Heavy" panose="020B0A00000000000000" charset="-122"/>
                <a:ea typeface="思源黑体 CN Heavy" panose="020B0A00000000000000" charset="-122"/>
              </a:endParaRPr>
            </a:p>
          </p:txBody>
        </p:sp>
      </p:grpSp>
      <p:sp>
        <p:nvSpPr>
          <p:cNvPr id="4" name="文本框 3"/>
          <p:cNvSpPr txBox="1"/>
          <p:nvPr>
            <p:custDataLst>
              <p:tags r:id="rId4"/>
            </p:custDataLst>
          </p:nvPr>
        </p:nvSpPr>
        <p:spPr>
          <a:xfrm>
            <a:off x="233045" y="1068705"/>
            <a:ext cx="11726545" cy="4721225"/>
          </a:xfrm>
          <a:prstGeom prst="rect">
            <a:avLst/>
          </a:prstGeom>
          <a:noFill/>
        </p:spPr>
        <p:txBody>
          <a:bodyPr wrap="square" rtlCol="0" anchor="ctr" anchorCtr="0">
            <a:noAutofit/>
          </a:bodyPr>
          <a:p>
            <a:pPr lvl="0" algn="l">
              <a:lnSpc>
                <a:spcPct val="100000"/>
              </a:lnSpc>
              <a:spcBef>
                <a:spcPts val="0"/>
              </a:spcBef>
              <a:spcAft>
                <a:spcPts val="0"/>
              </a:spcAft>
              <a:buClrTx/>
              <a:buSzTx/>
              <a:buFontTx/>
            </a:pPr>
            <a:r>
              <a:rPr lang="zh-CN" altLang="en-US" sz="2800" b="1">
                <a:solidFill>
                  <a:schemeClr val="tx1">
                    <a:lumMod val="65000"/>
                    <a:lumOff val="35000"/>
                  </a:schemeClr>
                </a:solidFill>
                <a:latin typeface="等线" panose="02010600030101010101" charset="-122"/>
                <a:ea typeface="等线" panose="02010600030101010101" charset="-122"/>
                <a:cs typeface="等线" panose="02010600030101010101" charset="-122"/>
                <a:sym typeface="+mn-ea"/>
              </a:rPr>
              <a:t>广东省一模应用文</a:t>
            </a:r>
            <a:endParaRPr lang="zh-CN" altLang="en-US" sz="2800" b="1">
              <a:solidFill>
                <a:schemeClr val="tx1">
                  <a:lumMod val="65000"/>
                  <a:lumOff val="35000"/>
                </a:schemeClr>
              </a:solidFill>
              <a:latin typeface="等线" panose="02010600030101010101" charset="-122"/>
              <a:ea typeface="等线" panose="02010600030101010101" charset="-122"/>
              <a:cs typeface="等线" panose="02010600030101010101" charset="-122"/>
              <a:sym typeface="+mn-ea"/>
            </a:endParaRPr>
          </a:p>
          <a:p>
            <a:pPr lvl="0" algn="l">
              <a:lnSpc>
                <a:spcPct val="100000"/>
              </a:lnSpc>
              <a:spcBef>
                <a:spcPts val="0"/>
              </a:spcBef>
              <a:spcAft>
                <a:spcPts val="0"/>
              </a:spcAft>
              <a:buClrTx/>
              <a:buSzTx/>
              <a:buFontTx/>
            </a:pPr>
            <a:r>
              <a:rPr lang="zh-CN" altLang="en-US" sz="2800" b="1">
                <a:solidFill>
                  <a:schemeClr val="tx1">
                    <a:lumMod val="65000"/>
                    <a:lumOff val="35000"/>
                  </a:schemeClr>
                </a:solidFill>
                <a:latin typeface="等线" panose="02010600030101010101" charset="-122"/>
                <a:ea typeface="等线" panose="02010600030101010101" charset="-122"/>
                <a:cs typeface="等线" panose="02010600030101010101" charset="-122"/>
                <a:sym typeface="+mn-ea"/>
              </a:rPr>
              <a:t>       假定你是李华，校英语学习俱乐部负责人。你们邀请到了Smith教授在线作主题为“How to Write and Enjoy Poems”专题讲座。请你在讲座前作简要发言，内容包括：</a:t>
            </a:r>
            <a:endParaRPr lang="zh-CN" altLang="en-US" sz="2800" b="1">
              <a:solidFill>
                <a:schemeClr val="tx1">
                  <a:lumMod val="65000"/>
                  <a:lumOff val="35000"/>
                </a:schemeClr>
              </a:solidFill>
              <a:latin typeface="等线" panose="02010600030101010101" charset="-122"/>
              <a:ea typeface="等线" panose="02010600030101010101" charset="-122"/>
              <a:cs typeface="等线" panose="02010600030101010101" charset="-122"/>
              <a:sym typeface="+mn-ea"/>
            </a:endParaRPr>
          </a:p>
          <a:p>
            <a:pPr lvl="0" algn="l">
              <a:lnSpc>
                <a:spcPct val="100000"/>
              </a:lnSpc>
              <a:spcBef>
                <a:spcPts val="0"/>
              </a:spcBef>
              <a:spcAft>
                <a:spcPts val="0"/>
              </a:spcAft>
              <a:buClrTx/>
              <a:buSzTx/>
              <a:buFontTx/>
            </a:pPr>
            <a:r>
              <a:rPr lang="zh-CN" altLang="en-US" sz="2800" b="1">
                <a:solidFill>
                  <a:schemeClr val="tx1">
                    <a:lumMod val="65000"/>
                    <a:lumOff val="35000"/>
                  </a:schemeClr>
                </a:solidFill>
                <a:latin typeface="等线" panose="02010600030101010101" charset="-122"/>
                <a:ea typeface="等线" panose="02010600030101010101" charset="-122"/>
                <a:cs typeface="等线" panose="02010600030101010101" charset="-122"/>
                <a:sym typeface="+mn-ea"/>
              </a:rPr>
              <a:t>1. 表示感谢；</a:t>
            </a:r>
            <a:endParaRPr lang="zh-CN" altLang="en-US" sz="2800" b="1">
              <a:solidFill>
                <a:schemeClr val="tx1">
                  <a:lumMod val="65000"/>
                  <a:lumOff val="35000"/>
                </a:schemeClr>
              </a:solidFill>
              <a:latin typeface="等线" panose="02010600030101010101" charset="-122"/>
              <a:ea typeface="等线" panose="02010600030101010101" charset="-122"/>
              <a:cs typeface="等线" panose="02010600030101010101" charset="-122"/>
              <a:sym typeface="+mn-ea"/>
            </a:endParaRPr>
          </a:p>
          <a:p>
            <a:pPr lvl="0" algn="l">
              <a:lnSpc>
                <a:spcPct val="100000"/>
              </a:lnSpc>
              <a:spcBef>
                <a:spcPts val="0"/>
              </a:spcBef>
              <a:spcAft>
                <a:spcPts val="0"/>
              </a:spcAft>
              <a:buClrTx/>
              <a:buSzTx/>
              <a:buFontTx/>
            </a:pPr>
            <a:r>
              <a:rPr lang="zh-CN" altLang="en-US" sz="2800" b="1">
                <a:solidFill>
                  <a:schemeClr val="tx1">
                    <a:lumMod val="65000"/>
                    <a:lumOff val="35000"/>
                  </a:schemeClr>
                </a:solidFill>
                <a:latin typeface="等线" panose="02010600030101010101" charset="-122"/>
                <a:ea typeface="等线" panose="02010600030101010101" charset="-122"/>
                <a:cs typeface="等线" panose="02010600030101010101" charset="-122"/>
                <a:sym typeface="+mn-ea"/>
              </a:rPr>
              <a:t>2. 相关介绍；</a:t>
            </a:r>
            <a:endParaRPr lang="zh-CN" altLang="en-US" sz="2800" b="1">
              <a:solidFill>
                <a:schemeClr val="tx1">
                  <a:lumMod val="65000"/>
                  <a:lumOff val="35000"/>
                </a:schemeClr>
              </a:solidFill>
              <a:latin typeface="等线" panose="02010600030101010101" charset="-122"/>
              <a:ea typeface="等线" panose="02010600030101010101" charset="-122"/>
              <a:cs typeface="等线" panose="02010600030101010101" charset="-122"/>
              <a:sym typeface="+mn-ea"/>
            </a:endParaRPr>
          </a:p>
          <a:p>
            <a:pPr lvl="0" algn="l">
              <a:lnSpc>
                <a:spcPct val="100000"/>
              </a:lnSpc>
              <a:spcBef>
                <a:spcPts val="0"/>
              </a:spcBef>
              <a:spcAft>
                <a:spcPts val="0"/>
              </a:spcAft>
              <a:buClrTx/>
              <a:buSzTx/>
              <a:buFontTx/>
            </a:pPr>
            <a:r>
              <a:rPr lang="zh-CN" altLang="en-US" sz="2800" b="1">
                <a:solidFill>
                  <a:schemeClr val="tx1">
                    <a:lumMod val="65000"/>
                    <a:lumOff val="35000"/>
                  </a:schemeClr>
                </a:solidFill>
                <a:latin typeface="等线" panose="02010600030101010101" charset="-122"/>
                <a:ea typeface="等线" panose="02010600030101010101" charset="-122"/>
                <a:cs typeface="等线" panose="02010600030101010101" charset="-122"/>
                <a:sym typeface="+mn-ea"/>
              </a:rPr>
              <a:t>3. 对听众的要求。</a:t>
            </a:r>
            <a:endParaRPr lang="zh-CN" altLang="en-US" sz="2800" b="1">
              <a:solidFill>
                <a:schemeClr val="tx1">
                  <a:lumMod val="65000"/>
                  <a:lumOff val="35000"/>
                </a:schemeClr>
              </a:solidFill>
              <a:latin typeface="等线" panose="02010600030101010101" charset="-122"/>
              <a:ea typeface="等线" panose="02010600030101010101" charset="-122"/>
              <a:cs typeface="等线" panose="02010600030101010101" charset="-122"/>
              <a:sym typeface="+mn-ea"/>
            </a:endParaRPr>
          </a:p>
          <a:p>
            <a:pPr lvl="0" algn="l">
              <a:lnSpc>
                <a:spcPct val="100000"/>
              </a:lnSpc>
              <a:spcBef>
                <a:spcPts val="0"/>
              </a:spcBef>
              <a:spcAft>
                <a:spcPts val="0"/>
              </a:spcAft>
              <a:buClrTx/>
              <a:buSzTx/>
              <a:buFontTx/>
            </a:pPr>
            <a:r>
              <a:rPr lang="zh-CN" altLang="en-US" sz="2800" b="1">
                <a:solidFill>
                  <a:schemeClr val="tx1">
                    <a:lumMod val="65000"/>
                    <a:lumOff val="35000"/>
                  </a:schemeClr>
                </a:solidFill>
                <a:latin typeface="等线" panose="02010600030101010101" charset="-122"/>
                <a:ea typeface="等线" panose="02010600030101010101" charset="-122"/>
                <a:cs typeface="等线" panose="02010600030101010101" charset="-122"/>
                <a:sym typeface="+mn-ea"/>
              </a:rPr>
              <a:t>注意：</a:t>
            </a:r>
            <a:endParaRPr lang="zh-CN" altLang="en-US" sz="2800" b="1">
              <a:solidFill>
                <a:schemeClr val="tx1">
                  <a:lumMod val="65000"/>
                  <a:lumOff val="35000"/>
                </a:schemeClr>
              </a:solidFill>
              <a:latin typeface="等线" panose="02010600030101010101" charset="-122"/>
              <a:ea typeface="等线" panose="02010600030101010101" charset="-122"/>
              <a:cs typeface="等线" panose="02010600030101010101" charset="-122"/>
              <a:sym typeface="+mn-ea"/>
            </a:endParaRPr>
          </a:p>
          <a:p>
            <a:pPr lvl="0" algn="l">
              <a:lnSpc>
                <a:spcPct val="100000"/>
              </a:lnSpc>
              <a:spcBef>
                <a:spcPts val="0"/>
              </a:spcBef>
              <a:spcAft>
                <a:spcPts val="0"/>
              </a:spcAft>
              <a:buClrTx/>
              <a:buSzTx/>
              <a:buFontTx/>
            </a:pPr>
            <a:r>
              <a:rPr lang="zh-CN" altLang="en-US" sz="2800" b="1">
                <a:solidFill>
                  <a:schemeClr val="tx1">
                    <a:lumMod val="65000"/>
                    <a:lumOff val="35000"/>
                  </a:schemeClr>
                </a:solidFill>
                <a:latin typeface="等线" panose="02010600030101010101" charset="-122"/>
                <a:ea typeface="等线" panose="02010600030101010101" charset="-122"/>
                <a:cs typeface="等线" panose="02010600030101010101" charset="-122"/>
                <a:sym typeface="+mn-ea"/>
              </a:rPr>
              <a:t>1. 词数80左右；</a:t>
            </a:r>
            <a:endParaRPr lang="zh-CN" altLang="en-US" sz="2800" b="1">
              <a:solidFill>
                <a:schemeClr val="tx1">
                  <a:lumMod val="65000"/>
                  <a:lumOff val="35000"/>
                </a:schemeClr>
              </a:solidFill>
              <a:latin typeface="等线" panose="02010600030101010101" charset="-122"/>
              <a:ea typeface="等线" panose="02010600030101010101" charset="-122"/>
              <a:cs typeface="等线" panose="02010600030101010101" charset="-122"/>
              <a:sym typeface="+mn-ea"/>
            </a:endParaRPr>
          </a:p>
          <a:p>
            <a:pPr lvl="0" algn="l">
              <a:lnSpc>
                <a:spcPct val="100000"/>
              </a:lnSpc>
              <a:spcBef>
                <a:spcPts val="0"/>
              </a:spcBef>
              <a:spcAft>
                <a:spcPts val="0"/>
              </a:spcAft>
              <a:buClrTx/>
              <a:buSzTx/>
              <a:buFontTx/>
            </a:pPr>
            <a:r>
              <a:rPr lang="zh-CN" altLang="en-US" sz="2800" b="1">
                <a:solidFill>
                  <a:schemeClr val="tx1">
                    <a:lumMod val="65000"/>
                    <a:lumOff val="35000"/>
                  </a:schemeClr>
                </a:solidFill>
                <a:latin typeface="等线" panose="02010600030101010101" charset="-122"/>
                <a:ea typeface="等线" panose="02010600030101010101" charset="-122"/>
                <a:cs typeface="等线" panose="02010600030101010101" charset="-122"/>
                <a:sym typeface="+mn-ea"/>
              </a:rPr>
              <a:t>2. 请在答题卡的相应位置作答。</a:t>
            </a:r>
            <a:endParaRPr lang="zh-CN" altLang="en-US" sz="2800" b="1">
              <a:solidFill>
                <a:schemeClr val="tx1">
                  <a:lumMod val="65000"/>
                  <a:lumOff val="35000"/>
                </a:schemeClr>
              </a:solidFill>
              <a:latin typeface="等线" panose="02010600030101010101" charset="-122"/>
              <a:ea typeface="等线" panose="02010600030101010101" charset="-122"/>
              <a:cs typeface="等线" panose="02010600030101010101" charset="-122"/>
              <a:sym typeface="+mn-ea"/>
            </a:endParaRPr>
          </a:p>
        </p:txBody>
      </p:sp>
    </p:spTree>
    <p:custDataLst>
      <p:tags r:id="rId5"/>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8" name="组合 7"/>
          <p:cNvGrpSpPr/>
          <p:nvPr/>
        </p:nvGrpSpPr>
        <p:grpSpPr>
          <a:xfrm>
            <a:off x="401320" y="358775"/>
            <a:ext cx="4413885" cy="768350"/>
            <a:chOff x="3576" y="3747"/>
            <a:chExt cx="6951" cy="1210"/>
          </a:xfrm>
          <a:solidFill>
            <a:schemeClr val="bg1"/>
          </a:solidFill>
        </p:grpSpPr>
        <p:sp>
          <p:nvSpPr>
            <p:cNvPr id="9" name="文本框 8"/>
            <p:cNvSpPr txBox="1"/>
            <p:nvPr>
              <p:custDataLst>
                <p:tags r:id="rId2"/>
              </p:custDataLst>
            </p:nvPr>
          </p:nvSpPr>
          <p:spPr>
            <a:xfrm>
              <a:off x="3576" y="3747"/>
              <a:ext cx="1614" cy="1210"/>
            </a:xfrm>
            <a:prstGeom prst="rect">
              <a:avLst/>
            </a:prstGeom>
            <a:grpFill/>
          </p:spPr>
          <p:txBody>
            <a:bodyPr wrap="square" rtlCol="0" anchor="ctr" anchorCtr="0">
              <a:spAutoFit/>
            </a:bodyPr>
            <a:p>
              <a:pPr algn="ctr"/>
              <a:r>
                <a:rPr lang="en-US" altLang="zh-CN" sz="4400">
                  <a:solidFill>
                    <a:srgbClr val="A8B4B2"/>
                  </a:solidFill>
                  <a:latin typeface="思源黑体 CN Heavy" panose="020B0A00000000000000" charset="-122"/>
                  <a:ea typeface="思源黑体 CN Heavy" panose="020B0A00000000000000" charset="-122"/>
                </a:rPr>
                <a:t>09</a:t>
              </a:r>
              <a:endParaRPr lang="en-US" altLang="zh-CN" sz="4400">
                <a:solidFill>
                  <a:srgbClr val="A8B4B2"/>
                </a:solidFill>
                <a:latin typeface="思源黑体 CN Heavy" panose="020B0A00000000000000" charset="-122"/>
                <a:ea typeface="思源黑体 CN Heavy" panose="020B0A00000000000000" charset="-122"/>
              </a:endParaRPr>
            </a:p>
          </p:txBody>
        </p:sp>
        <p:sp>
          <p:nvSpPr>
            <p:cNvPr id="10" name="文本框 9"/>
            <p:cNvSpPr txBox="1"/>
            <p:nvPr>
              <p:custDataLst>
                <p:tags r:id="rId3"/>
              </p:custDataLst>
            </p:nvPr>
          </p:nvSpPr>
          <p:spPr>
            <a:xfrm>
              <a:off x="5190" y="3748"/>
              <a:ext cx="5337" cy="1209"/>
            </a:xfrm>
            <a:prstGeom prst="rect">
              <a:avLst/>
            </a:prstGeom>
            <a:grpFill/>
          </p:spPr>
          <p:txBody>
            <a:bodyPr wrap="square" rtlCol="0" anchor="ctr" anchorCtr="0">
              <a:noAutofit/>
            </a:bodyPr>
            <a:p>
              <a:pPr algn="l"/>
              <a:r>
                <a:rPr lang="zh-CN" altLang="en-US" sz="3200">
                  <a:solidFill>
                    <a:srgbClr val="777A7F"/>
                  </a:solidFill>
                  <a:latin typeface="思源黑体 CN Heavy" panose="020B0A00000000000000" charset="-122"/>
                  <a:ea typeface="思源黑体 CN Heavy" panose="020B0A00000000000000" charset="-122"/>
                </a:rPr>
                <a:t>相似类型作文</a:t>
              </a:r>
              <a:endParaRPr lang="zh-CN" altLang="en-US" sz="3200">
                <a:solidFill>
                  <a:srgbClr val="777A7F"/>
                </a:solidFill>
                <a:latin typeface="思源黑体 CN Heavy" panose="020B0A00000000000000" charset="-122"/>
                <a:ea typeface="思源黑体 CN Heavy" panose="020B0A00000000000000" charset="-122"/>
              </a:endParaRPr>
            </a:p>
          </p:txBody>
        </p:sp>
      </p:grpSp>
      <p:sp>
        <p:nvSpPr>
          <p:cNvPr id="4" name="文本框 3"/>
          <p:cNvSpPr txBox="1"/>
          <p:nvPr>
            <p:custDataLst>
              <p:tags r:id="rId4"/>
            </p:custDataLst>
          </p:nvPr>
        </p:nvSpPr>
        <p:spPr>
          <a:xfrm>
            <a:off x="205740" y="1191895"/>
            <a:ext cx="11726545" cy="4721225"/>
          </a:xfrm>
          <a:prstGeom prst="rect">
            <a:avLst/>
          </a:prstGeom>
          <a:noFill/>
        </p:spPr>
        <p:txBody>
          <a:bodyPr wrap="square" rtlCol="0" anchor="ctr" anchorCtr="0">
            <a:noAutofit/>
          </a:bodyPr>
          <a:p>
            <a:pPr lvl="0" algn="l">
              <a:lnSpc>
                <a:spcPct val="120000"/>
              </a:lnSpc>
              <a:spcBef>
                <a:spcPts val="0"/>
              </a:spcBef>
              <a:spcAft>
                <a:spcPts val="0"/>
              </a:spcAft>
              <a:buClrTx/>
              <a:buSzTx/>
              <a:buFontTx/>
            </a:pPr>
            <a:r>
              <a:rPr lang="zh-CN" altLang="en-US" sz="2800" b="1">
                <a:solidFill>
                  <a:schemeClr val="tx1">
                    <a:lumMod val="75000"/>
                    <a:lumOff val="25000"/>
                  </a:schemeClr>
                </a:solidFill>
                <a:latin typeface="等线" panose="02010600030101010101" charset="-122"/>
                <a:ea typeface="等线" panose="02010600030101010101" charset="-122"/>
                <a:cs typeface="等线" panose="02010600030101010101" charset="-122"/>
                <a:sym typeface="+mn-ea"/>
              </a:rPr>
              <a:t>（2021年1月浙江英语首考应用文）</a:t>
            </a:r>
            <a:endParaRPr lang="zh-CN" altLang="en-US" sz="2800" b="1">
              <a:solidFill>
                <a:schemeClr val="tx1">
                  <a:lumMod val="75000"/>
                  <a:lumOff val="25000"/>
                </a:schemeClr>
              </a:solidFill>
              <a:latin typeface="等线" panose="02010600030101010101" charset="-122"/>
              <a:ea typeface="等线" panose="02010600030101010101" charset="-122"/>
              <a:cs typeface="等线" panose="02010600030101010101" charset="-122"/>
              <a:sym typeface="+mn-ea"/>
            </a:endParaRPr>
          </a:p>
          <a:p>
            <a:pPr lvl="0" algn="l">
              <a:lnSpc>
                <a:spcPct val="120000"/>
              </a:lnSpc>
              <a:spcBef>
                <a:spcPts val="0"/>
              </a:spcBef>
              <a:spcAft>
                <a:spcPts val="0"/>
              </a:spcAft>
              <a:buClrTx/>
              <a:buSzTx/>
              <a:buFontTx/>
            </a:pPr>
            <a:r>
              <a:rPr lang="zh-CN" altLang="en-US" sz="2800" b="1">
                <a:solidFill>
                  <a:schemeClr val="tx1">
                    <a:lumMod val="75000"/>
                    <a:lumOff val="25000"/>
                  </a:schemeClr>
                </a:solidFill>
                <a:latin typeface="等线" panose="02010600030101010101" charset="-122"/>
                <a:ea typeface="等线" panose="02010600030101010101" charset="-122"/>
                <a:cs typeface="等线" panose="02010600030101010101" charset="-122"/>
                <a:sym typeface="+mn-ea"/>
              </a:rPr>
              <a:t>假定你是李华，下周新西兰学生来你校访问。你将作为学生代表致欢迎辞，请为此写一篇发言稿，内容包括：</a:t>
            </a:r>
            <a:endParaRPr lang="zh-CN" altLang="en-US" sz="2800" b="1">
              <a:solidFill>
                <a:schemeClr val="tx1">
                  <a:lumMod val="75000"/>
                  <a:lumOff val="25000"/>
                </a:schemeClr>
              </a:solidFill>
              <a:latin typeface="等线" panose="02010600030101010101" charset="-122"/>
              <a:ea typeface="等线" panose="02010600030101010101" charset="-122"/>
              <a:cs typeface="等线" panose="02010600030101010101" charset="-122"/>
              <a:sym typeface="+mn-ea"/>
            </a:endParaRPr>
          </a:p>
          <a:p>
            <a:pPr lvl="0" algn="l">
              <a:lnSpc>
                <a:spcPct val="120000"/>
              </a:lnSpc>
              <a:spcBef>
                <a:spcPts val="0"/>
              </a:spcBef>
              <a:spcAft>
                <a:spcPts val="0"/>
              </a:spcAft>
              <a:buClrTx/>
              <a:buSzTx/>
              <a:buFontTx/>
            </a:pPr>
            <a:r>
              <a:rPr lang="zh-CN" altLang="en-US" sz="2800" b="1">
                <a:solidFill>
                  <a:schemeClr val="tx1">
                    <a:lumMod val="75000"/>
                    <a:lumOff val="25000"/>
                  </a:schemeClr>
                </a:solidFill>
                <a:latin typeface="等线" panose="02010600030101010101" charset="-122"/>
                <a:ea typeface="等线" panose="02010600030101010101" charset="-122"/>
                <a:cs typeface="等线" panose="02010600030101010101" charset="-122"/>
                <a:sym typeface="+mn-ea"/>
              </a:rPr>
              <a:t>1.表示欢迎；</a:t>
            </a:r>
            <a:endParaRPr lang="zh-CN" altLang="en-US" sz="2800" b="1">
              <a:solidFill>
                <a:schemeClr val="tx1">
                  <a:lumMod val="75000"/>
                  <a:lumOff val="25000"/>
                </a:schemeClr>
              </a:solidFill>
              <a:latin typeface="等线" panose="02010600030101010101" charset="-122"/>
              <a:ea typeface="等线" panose="02010600030101010101" charset="-122"/>
              <a:cs typeface="等线" panose="02010600030101010101" charset="-122"/>
              <a:sym typeface="+mn-ea"/>
            </a:endParaRPr>
          </a:p>
          <a:p>
            <a:pPr lvl="0" algn="l">
              <a:lnSpc>
                <a:spcPct val="120000"/>
              </a:lnSpc>
              <a:spcBef>
                <a:spcPts val="0"/>
              </a:spcBef>
              <a:spcAft>
                <a:spcPts val="0"/>
              </a:spcAft>
              <a:buClrTx/>
              <a:buSzTx/>
              <a:buFontTx/>
            </a:pPr>
            <a:r>
              <a:rPr lang="zh-CN" altLang="en-US" sz="2800" b="1">
                <a:solidFill>
                  <a:schemeClr val="tx1">
                    <a:lumMod val="75000"/>
                    <a:lumOff val="25000"/>
                  </a:schemeClr>
                </a:solidFill>
                <a:latin typeface="等线" panose="02010600030101010101" charset="-122"/>
                <a:ea typeface="等线" panose="02010600030101010101" charset="-122"/>
                <a:cs typeface="等线" panose="02010600030101010101" charset="-122"/>
                <a:sym typeface="+mn-ea"/>
              </a:rPr>
              <a:t>2.介绍活动安排；</a:t>
            </a:r>
            <a:endParaRPr lang="zh-CN" altLang="en-US" sz="2800" b="1">
              <a:solidFill>
                <a:schemeClr val="tx1">
                  <a:lumMod val="75000"/>
                  <a:lumOff val="25000"/>
                </a:schemeClr>
              </a:solidFill>
              <a:latin typeface="等线" panose="02010600030101010101" charset="-122"/>
              <a:ea typeface="等线" panose="02010600030101010101" charset="-122"/>
              <a:cs typeface="等线" panose="02010600030101010101" charset="-122"/>
              <a:sym typeface="+mn-ea"/>
            </a:endParaRPr>
          </a:p>
          <a:p>
            <a:pPr lvl="0" algn="l">
              <a:lnSpc>
                <a:spcPct val="120000"/>
              </a:lnSpc>
              <a:spcBef>
                <a:spcPts val="0"/>
              </a:spcBef>
              <a:spcAft>
                <a:spcPts val="0"/>
              </a:spcAft>
              <a:buClrTx/>
              <a:buSzTx/>
              <a:buFontTx/>
            </a:pPr>
            <a:r>
              <a:rPr lang="zh-CN" altLang="en-US" sz="2800" b="1">
                <a:solidFill>
                  <a:schemeClr val="tx1">
                    <a:lumMod val="75000"/>
                    <a:lumOff val="25000"/>
                  </a:schemeClr>
                </a:solidFill>
                <a:latin typeface="等线" panose="02010600030101010101" charset="-122"/>
                <a:ea typeface="等线" panose="02010600030101010101" charset="-122"/>
                <a:cs typeface="等线" panose="02010600030101010101" charset="-122"/>
                <a:sym typeface="+mn-ea"/>
              </a:rPr>
              <a:t>3.表达祝愿。</a:t>
            </a:r>
            <a:endParaRPr lang="zh-CN" altLang="en-US" sz="2800" b="1">
              <a:solidFill>
                <a:schemeClr val="tx1">
                  <a:lumMod val="75000"/>
                  <a:lumOff val="25000"/>
                </a:schemeClr>
              </a:solidFill>
              <a:latin typeface="等线" panose="02010600030101010101" charset="-122"/>
              <a:ea typeface="等线" panose="02010600030101010101" charset="-122"/>
              <a:cs typeface="等线" panose="02010600030101010101" charset="-122"/>
              <a:sym typeface="+mn-ea"/>
            </a:endParaRPr>
          </a:p>
          <a:p>
            <a:pPr lvl="0" algn="l">
              <a:lnSpc>
                <a:spcPct val="120000"/>
              </a:lnSpc>
              <a:spcBef>
                <a:spcPts val="0"/>
              </a:spcBef>
              <a:spcAft>
                <a:spcPts val="0"/>
              </a:spcAft>
              <a:buClrTx/>
              <a:buSzTx/>
              <a:buFontTx/>
            </a:pPr>
            <a:r>
              <a:rPr lang="zh-CN" altLang="en-US" sz="2800" b="1">
                <a:solidFill>
                  <a:schemeClr val="tx1">
                    <a:lumMod val="75000"/>
                    <a:lumOff val="25000"/>
                  </a:schemeClr>
                </a:solidFill>
                <a:latin typeface="等线" panose="02010600030101010101" charset="-122"/>
                <a:ea typeface="等线" panose="02010600030101010101" charset="-122"/>
                <a:cs typeface="等线" panose="02010600030101010101" charset="-122"/>
                <a:sym typeface="+mn-ea"/>
              </a:rPr>
              <a:t>注意：</a:t>
            </a:r>
            <a:endParaRPr lang="zh-CN" altLang="en-US" sz="2800" b="1">
              <a:solidFill>
                <a:schemeClr val="tx1">
                  <a:lumMod val="75000"/>
                  <a:lumOff val="25000"/>
                </a:schemeClr>
              </a:solidFill>
              <a:latin typeface="等线" panose="02010600030101010101" charset="-122"/>
              <a:ea typeface="等线" panose="02010600030101010101" charset="-122"/>
              <a:cs typeface="等线" panose="02010600030101010101" charset="-122"/>
              <a:sym typeface="+mn-ea"/>
            </a:endParaRPr>
          </a:p>
          <a:p>
            <a:pPr lvl="0" algn="l">
              <a:lnSpc>
                <a:spcPct val="120000"/>
              </a:lnSpc>
              <a:spcBef>
                <a:spcPts val="0"/>
              </a:spcBef>
              <a:spcAft>
                <a:spcPts val="0"/>
              </a:spcAft>
              <a:buClrTx/>
              <a:buSzTx/>
              <a:buFontTx/>
            </a:pPr>
            <a:r>
              <a:rPr lang="zh-CN" altLang="en-US" sz="2800" b="1">
                <a:solidFill>
                  <a:schemeClr val="tx1">
                    <a:lumMod val="75000"/>
                    <a:lumOff val="25000"/>
                  </a:schemeClr>
                </a:solidFill>
                <a:latin typeface="等线" panose="02010600030101010101" charset="-122"/>
                <a:ea typeface="等线" panose="02010600030101010101" charset="-122"/>
                <a:cs typeface="等线" panose="02010600030101010101" charset="-122"/>
                <a:sym typeface="+mn-ea"/>
              </a:rPr>
              <a:t>1. 词数80左右；</a:t>
            </a:r>
            <a:endParaRPr lang="zh-CN" altLang="en-US" sz="2800" b="1">
              <a:solidFill>
                <a:schemeClr val="tx1">
                  <a:lumMod val="75000"/>
                  <a:lumOff val="25000"/>
                </a:schemeClr>
              </a:solidFill>
              <a:latin typeface="等线" panose="02010600030101010101" charset="-122"/>
              <a:ea typeface="等线" panose="02010600030101010101" charset="-122"/>
              <a:cs typeface="等线" panose="02010600030101010101" charset="-122"/>
              <a:sym typeface="+mn-ea"/>
            </a:endParaRPr>
          </a:p>
          <a:p>
            <a:pPr lvl="0" algn="l">
              <a:lnSpc>
                <a:spcPct val="120000"/>
              </a:lnSpc>
              <a:spcBef>
                <a:spcPts val="0"/>
              </a:spcBef>
              <a:spcAft>
                <a:spcPts val="0"/>
              </a:spcAft>
              <a:buClrTx/>
              <a:buSzTx/>
              <a:buFontTx/>
            </a:pPr>
            <a:r>
              <a:rPr lang="zh-CN" altLang="en-US" sz="2800" b="1">
                <a:solidFill>
                  <a:schemeClr val="tx1">
                    <a:lumMod val="75000"/>
                    <a:lumOff val="25000"/>
                  </a:schemeClr>
                </a:solidFill>
                <a:latin typeface="等线" panose="02010600030101010101" charset="-122"/>
                <a:ea typeface="等线" panose="02010600030101010101" charset="-122"/>
                <a:cs typeface="等线" panose="02010600030101010101" charset="-122"/>
                <a:sym typeface="+mn-ea"/>
              </a:rPr>
              <a:t>2. 请在答题卡的相应位置作答。</a:t>
            </a:r>
            <a:endParaRPr lang="zh-CN" altLang="en-US" sz="2800" b="1">
              <a:solidFill>
                <a:schemeClr val="tx1">
                  <a:lumMod val="75000"/>
                  <a:lumOff val="25000"/>
                </a:schemeClr>
              </a:solidFill>
              <a:latin typeface="等线" panose="02010600030101010101" charset="-122"/>
              <a:ea typeface="等线" panose="02010600030101010101" charset="-122"/>
              <a:cs typeface="等线" panose="02010600030101010101" charset="-122"/>
              <a:sym typeface="+mn-ea"/>
            </a:endParaRPr>
          </a:p>
        </p:txBody>
      </p:sp>
    </p:spTree>
    <p:custDataLst>
      <p:tags r:id="rId5"/>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custDataLst>
              <p:tags r:id="rId2"/>
            </p:custDataLst>
          </p:nvPr>
        </p:nvSpPr>
        <p:spPr>
          <a:xfrm>
            <a:off x="3715385" y="2915285"/>
            <a:ext cx="4761230" cy="1026795"/>
          </a:xfrm>
          <a:prstGeom prst="rect">
            <a:avLst/>
          </a:prstGeom>
          <a:noFill/>
        </p:spPr>
        <p:txBody>
          <a:bodyPr wrap="square" rtlCol="0" anchor="ctr" anchorCtr="0">
            <a:noAutofit/>
          </a:bodyPr>
          <a:p>
            <a:pPr algn="ctr"/>
            <a:r>
              <a:rPr lang="zh-CN" altLang="en-US" sz="7200">
                <a:solidFill>
                  <a:srgbClr val="777A7F"/>
                </a:solidFill>
                <a:latin typeface="思源黑体 CN Heavy" panose="020B0A00000000000000" charset="-122"/>
                <a:ea typeface="思源黑体 CN Heavy" panose="020B0A00000000000000" charset="-122"/>
              </a:rPr>
              <a:t>感谢聆听！</a:t>
            </a:r>
            <a:endParaRPr lang="zh-CN" altLang="en-US" sz="7200">
              <a:solidFill>
                <a:srgbClr val="777A7F"/>
              </a:solidFill>
              <a:latin typeface="思源黑体 CN Heavy" panose="020B0A00000000000000" charset="-122"/>
              <a:ea typeface="思源黑体 CN Heavy" panose="020B0A00000000000000" charset="-122"/>
            </a:endParaRPr>
          </a:p>
        </p:txBody>
      </p:sp>
    </p:spTree>
    <p:custDataLst>
      <p:tags r:id="rId3"/>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5" name="图片 4" descr="明 冬青釉兔形香熏"/>
          <p:cNvPicPr>
            <a:picLocks noChangeAspect="1"/>
          </p:cNvPicPr>
          <p:nvPr/>
        </p:nvPicPr>
        <p:blipFill>
          <a:blip r:embed="rId2"/>
          <a:stretch>
            <a:fillRect/>
          </a:stretch>
        </p:blipFill>
        <p:spPr>
          <a:xfrm>
            <a:off x="635" y="0"/>
            <a:ext cx="12656185" cy="6858635"/>
          </a:xfrm>
          <a:prstGeom prst="rect">
            <a:avLst/>
          </a:prstGeom>
        </p:spPr>
      </p:pic>
      <p:sp>
        <p:nvSpPr>
          <p:cNvPr id="2" name="文本框 1"/>
          <p:cNvSpPr txBox="1"/>
          <p:nvPr/>
        </p:nvSpPr>
        <p:spPr>
          <a:xfrm>
            <a:off x="-617220" y="1128395"/>
            <a:ext cx="7861300" cy="1014730"/>
          </a:xfrm>
          <a:prstGeom prst="rect">
            <a:avLst/>
          </a:prstGeom>
          <a:noFill/>
        </p:spPr>
        <p:txBody>
          <a:bodyPr wrap="square" lIns="71755" rtlCol="0" anchor="ctr" anchorCtr="0">
            <a:noAutofit/>
          </a:bodyPr>
          <a:p>
            <a:pPr algn="ctr"/>
            <a:r>
              <a:rPr sz="5400" b="1">
                <a:solidFill>
                  <a:schemeClr val="tx1">
                    <a:lumMod val="75000"/>
                    <a:lumOff val="25000"/>
                  </a:schemeClr>
                </a:solidFill>
                <a:latin typeface="隶书" panose="02010509060101010101" charset="-122"/>
                <a:ea typeface="隶书" panose="02010509060101010101" charset="-122"/>
                <a:cs typeface="隶书" panose="02010509060101010101" charset="-122"/>
              </a:rPr>
              <a:t>2022学年第二学期</a:t>
            </a:r>
            <a:endParaRPr sz="5400" b="1">
              <a:solidFill>
                <a:schemeClr val="tx1">
                  <a:lumMod val="75000"/>
                  <a:lumOff val="25000"/>
                </a:schemeClr>
              </a:solidFill>
              <a:latin typeface="隶书" panose="02010509060101010101" charset="-122"/>
              <a:ea typeface="隶书" panose="02010509060101010101" charset="-122"/>
              <a:cs typeface="隶书" panose="02010509060101010101" charset="-122"/>
            </a:endParaRPr>
          </a:p>
          <a:p>
            <a:pPr algn="ctr"/>
            <a:r>
              <a:rPr lang="zh-CN" sz="5400" b="1">
                <a:solidFill>
                  <a:schemeClr val="tx1">
                    <a:lumMod val="75000"/>
                    <a:lumOff val="25000"/>
                  </a:schemeClr>
                </a:solidFill>
                <a:latin typeface="隶书" panose="02010509060101010101" charset="-122"/>
                <a:ea typeface="隶书" panose="02010509060101010101" charset="-122"/>
                <a:cs typeface="隶书" panose="02010509060101010101" charset="-122"/>
              </a:rPr>
              <a:t>杭二模应用文</a:t>
            </a:r>
            <a:endParaRPr lang="zh-CN" sz="5400" b="1">
              <a:solidFill>
                <a:schemeClr val="tx1">
                  <a:lumMod val="75000"/>
                  <a:lumOff val="25000"/>
                </a:schemeClr>
              </a:solidFill>
              <a:latin typeface="隶书" panose="02010509060101010101" charset="-122"/>
              <a:ea typeface="隶书" panose="02010509060101010101" charset="-122"/>
              <a:cs typeface="隶书" panose="02010509060101010101" charset="-122"/>
            </a:endParaRPr>
          </a:p>
        </p:txBody>
      </p:sp>
      <p:sp>
        <p:nvSpPr>
          <p:cNvPr id="4" name="文本框 3"/>
          <p:cNvSpPr txBox="1"/>
          <p:nvPr/>
        </p:nvSpPr>
        <p:spPr>
          <a:xfrm>
            <a:off x="-242570" y="3351530"/>
            <a:ext cx="7665085" cy="2136140"/>
          </a:xfrm>
          <a:prstGeom prst="rect">
            <a:avLst/>
          </a:prstGeom>
          <a:noFill/>
        </p:spPr>
        <p:txBody>
          <a:bodyPr wrap="square" lIns="71755" rtlCol="0">
            <a:noAutofit/>
          </a:bodyPr>
          <a:p>
            <a:pPr algn="ctr"/>
            <a:r>
              <a:rPr lang="zh-CN" altLang="en-US" sz="3800" b="1" i="1">
                <a:solidFill>
                  <a:srgbClr val="5A7F91"/>
                </a:solidFill>
                <a:effectLst>
                  <a:outerShdw blurRad="38100" dist="38100" dir="2700000" algn="tl">
                    <a:srgbClr val="000000">
                      <a:alpha val="43137"/>
                    </a:srgbClr>
                  </a:outerShdw>
                </a:effectLst>
                <a:uFillTx/>
                <a:latin typeface="思源黑体 CN Light" panose="020B0300000000000000" charset="-122"/>
                <a:ea typeface="思源黑体 CN Light" panose="020B0300000000000000" charset="-122"/>
                <a:sym typeface="+mn-ea"/>
              </a:rPr>
              <a:t>开幕辞</a:t>
            </a:r>
            <a:r>
              <a:rPr lang="en-US" altLang="zh-CN" sz="3800" b="1" i="1">
                <a:solidFill>
                  <a:srgbClr val="5A7F91"/>
                </a:solidFill>
                <a:effectLst>
                  <a:outerShdw blurRad="38100" dist="38100" dir="2700000" algn="tl">
                    <a:srgbClr val="000000">
                      <a:alpha val="43137"/>
                    </a:srgbClr>
                  </a:outerShdw>
                </a:effectLst>
                <a:uFillTx/>
                <a:latin typeface="思源黑体 CN Light" panose="020B0300000000000000" charset="-122"/>
                <a:ea typeface="思源黑体 CN Light" panose="020B0300000000000000" charset="-122"/>
                <a:sym typeface="+mn-ea"/>
              </a:rPr>
              <a:t>---</a:t>
            </a:r>
            <a:endParaRPr lang="en-US" altLang="zh-CN" sz="3800" b="1" i="1">
              <a:solidFill>
                <a:srgbClr val="5A7F91"/>
              </a:solidFill>
              <a:effectLst>
                <a:outerShdw blurRad="38100" dist="38100" dir="2700000" algn="tl">
                  <a:srgbClr val="000000">
                    <a:alpha val="43137"/>
                  </a:srgbClr>
                </a:outerShdw>
              </a:effectLst>
              <a:uFillTx/>
              <a:latin typeface="思源黑体 CN Light" panose="020B0300000000000000" charset="-122"/>
              <a:ea typeface="思源黑体 CN Light" panose="020B0300000000000000" charset="-122"/>
              <a:sym typeface="+mn-ea"/>
            </a:endParaRPr>
          </a:p>
          <a:p>
            <a:pPr marL="0" lvl="0" indent="0" algn="ctr">
              <a:buNone/>
            </a:pPr>
            <a:r>
              <a:rPr lang="zh-CN" altLang="en-US" sz="3400" b="1" i="1">
                <a:solidFill>
                  <a:srgbClr val="5A7F91"/>
                </a:solidFill>
                <a:effectLst>
                  <a:outerShdw blurRad="38100" dist="38100" dir="2700000" algn="tl">
                    <a:srgbClr val="000000">
                      <a:alpha val="43137"/>
                    </a:srgbClr>
                  </a:outerShdw>
                </a:effectLst>
                <a:uFillTx/>
                <a:latin typeface="思源黑体 CN Light" panose="020B0300000000000000" charset="-122"/>
                <a:ea typeface="思源黑体 CN Light" panose="020B0300000000000000" charset="-122"/>
                <a:sym typeface="+mn-ea"/>
              </a:rPr>
              <a:t>Bring Cultural Relics</a:t>
            </a:r>
            <a:r>
              <a:rPr lang="en-US" altLang="zh-CN" sz="3400" b="1" i="1">
                <a:solidFill>
                  <a:srgbClr val="5A7F91"/>
                </a:solidFill>
                <a:effectLst>
                  <a:outerShdw blurRad="38100" dist="38100" dir="2700000" algn="tl">
                    <a:srgbClr val="000000">
                      <a:alpha val="43137"/>
                    </a:srgbClr>
                  </a:outerShdw>
                </a:effectLst>
                <a:uFillTx/>
                <a:latin typeface="思源黑体 CN Light" panose="020B0300000000000000" charset="-122"/>
                <a:ea typeface="思源黑体 CN Light" panose="020B0300000000000000" charset="-122"/>
                <a:sym typeface="+mn-ea"/>
              </a:rPr>
              <a:t> </a:t>
            </a:r>
            <a:r>
              <a:rPr lang="zh-CN" altLang="en-US" sz="3400" b="1" i="1">
                <a:solidFill>
                  <a:srgbClr val="5A7F91"/>
                </a:solidFill>
                <a:effectLst>
                  <a:outerShdw blurRad="38100" dist="38100" dir="2700000" algn="tl">
                    <a:srgbClr val="000000">
                      <a:alpha val="43137"/>
                    </a:srgbClr>
                  </a:outerShdw>
                </a:effectLst>
                <a:uFillTx/>
                <a:latin typeface="思源黑体 CN Light" panose="020B0300000000000000" charset="-122"/>
                <a:ea typeface="思源黑体 CN Light" panose="020B0300000000000000" charset="-122"/>
                <a:sym typeface="+mn-ea"/>
              </a:rPr>
              <a:t>to Life</a:t>
            </a:r>
            <a:endParaRPr lang="zh-CN" altLang="en-US" sz="3400" b="1" i="1">
              <a:solidFill>
                <a:srgbClr val="5A7F91"/>
              </a:solidFill>
              <a:effectLst>
                <a:outerShdw blurRad="38100" dist="38100" dir="2700000" algn="tl">
                  <a:srgbClr val="000000">
                    <a:alpha val="43137"/>
                  </a:srgbClr>
                </a:outerShdw>
              </a:effectLst>
              <a:uFillTx/>
              <a:latin typeface="思源黑体 CN Light" panose="020B0300000000000000" charset="-122"/>
              <a:ea typeface="思源黑体 CN Light" panose="020B0300000000000000" charset="-122"/>
              <a:sym typeface="+mn-ea"/>
            </a:endParaRPr>
          </a:p>
        </p:txBody>
      </p:sp>
    </p:spTree>
    <p:custDataLst>
      <p:tags r:id="rId3"/>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3" name="文本框 2"/>
          <p:cNvSpPr txBox="1"/>
          <p:nvPr/>
        </p:nvSpPr>
        <p:spPr>
          <a:xfrm>
            <a:off x="205740" y="970915"/>
            <a:ext cx="11726545" cy="5497830"/>
          </a:xfrm>
          <a:prstGeom prst="rect">
            <a:avLst/>
          </a:prstGeom>
          <a:noFill/>
        </p:spPr>
        <p:txBody>
          <a:bodyPr wrap="square" rtlCol="0" anchor="ctr" anchorCtr="0">
            <a:noAutofit/>
          </a:bodyPr>
          <a:p>
            <a:pPr lvl="0" algn="l">
              <a:lnSpc>
                <a:spcPct val="125000"/>
              </a:lnSpc>
              <a:spcBef>
                <a:spcPts val="0"/>
              </a:spcBef>
              <a:spcAft>
                <a:spcPts val="0"/>
              </a:spcAft>
              <a:buClrTx/>
              <a:buSzTx/>
              <a:buFontTx/>
            </a:pPr>
            <a:r>
              <a:rPr lang="zh-CN" altLang="en-US" sz="2800" b="1">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你是某国际学校学生会主席。你校准备组织一次“让文物活起来”（Bring Cultural Relics</a:t>
            </a:r>
            <a:r>
              <a:rPr lang="en-US" altLang="zh-CN" sz="2800" b="1">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 </a:t>
            </a:r>
            <a:r>
              <a:rPr lang="zh-CN" altLang="en-US" sz="2800" b="1">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to Life）的活动，请你用英语写一篇开幕辞，欢迎参加活动的师生。内容包括：</a:t>
            </a:r>
            <a:endParaRPr lang="zh-CN" altLang="en-US" sz="2800" b="1">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a:p>
            <a:pPr lvl="0" algn="l">
              <a:lnSpc>
                <a:spcPct val="125000"/>
              </a:lnSpc>
              <a:spcBef>
                <a:spcPts val="0"/>
              </a:spcBef>
              <a:spcAft>
                <a:spcPts val="0"/>
              </a:spcAft>
              <a:buClrTx/>
              <a:buSzTx/>
              <a:buFontTx/>
            </a:pPr>
            <a:r>
              <a:rPr lang="zh-CN" altLang="en-US" sz="2800" b="1">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1．表示欢迎；</a:t>
            </a:r>
            <a:endParaRPr lang="zh-CN" altLang="en-US" sz="2800" b="1">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a:p>
            <a:pPr lvl="0" algn="l">
              <a:lnSpc>
                <a:spcPct val="125000"/>
              </a:lnSpc>
              <a:spcBef>
                <a:spcPts val="0"/>
              </a:spcBef>
              <a:spcAft>
                <a:spcPts val="0"/>
              </a:spcAft>
              <a:buClrTx/>
              <a:buSzTx/>
              <a:buFontTx/>
            </a:pPr>
            <a:r>
              <a:rPr lang="zh-CN" altLang="en-US" sz="2800" b="1">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2．活动目的；</a:t>
            </a:r>
            <a:endParaRPr lang="zh-CN" altLang="en-US" sz="2800" b="1">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a:p>
            <a:pPr lvl="0" algn="l">
              <a:lnSpc>
                <a:spcPct val="125000"/>
              </a:lnSpc>
              <a:spcBef>
                <a:spcPts val="0"/>
              </a:spcBef>
              <a:spcAft>
                <a:spcPts val="0"/>
              </a:spcAft>
              <a:buClrTx/>
              <a:buSzTx/>
              <a:buFontTx/>
            </a:pPr>
            <a:r>
              <a:rPr lang="zh-CN" altLang="en-US" sz="2800" b="1">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3．活动内容。</a:t>
            </a:r>
            <a:endParaRPr lang="zh-CN" altLang="en-US" sz="2800" b="1">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a:p>
            <a:pPr lvl="0" algn="l">
              <a:lnSpc>
                <a:spcPct val="125000"/>
              </a:lnSpc>
              <a:spcBef>
                <a:spcPts val="0"/>
              </a:spcBef>
              <a:spcAft>
                <a:spcPts val="0"/>
              </a:spcAft>
              <a:buClrTx/>
              <a:buSzTx/>
              <a:buFontTx/>
            </a:pPr>
            <a:r>
              <a:rPr lang="zh-CN" altLang="en-US" sz="2800" b="1">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注意：</a:t>
            </a:r>
            <a:endParaRPr lang="zh-CN" altLang="en-US" sz="2800" b="1">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a:p>
            <a:pPr lvl="0" algn="l">
              <a:lnSpc>
                <a:spcPct val="125000"/>
              </a:lnSpc>
              <a:spcBef>
                <a:spcPts val="0"/>
              </a:spcBef>
              <a:spcAft>
                <a:spcPts val="0"/>
              </a:spcAft>
              <a:buClrTx/>
              <a:buSzTx/>
              <a:buFontTx/>
            </a:pPr>
            <a:r>
              <a:rPr lang="zh-CN" altLang="en-US" sz="2800" b="1">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1．写作词数应为80左右。</a:t>
            </a:r>
            <a:endParaRPr lang="zh-CN" altLang="en-US" sz="2800" b="1">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a:p>
            <a:pPr lvl="0" algn="l">
              <a:lnSpc>
                <a:spcPct val="125000"/>
              </a:lnSpc>
              <a:spcBef>
                <a:spcPts val="0"/>
              </a:spcBef>
              <a:spcAft>
                <a:spcPts val="0"/>
              </a:spcAft>
              <a:buClrTx/>
              <a:buSzTx/>
              <a:buFontTx/>
            </a:pPr>
            <a:r>
              <a:rPr lang="zh-CN" altLang="en-US" sz="2800" b="1">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2．参考词汇：手工艺品artifact</a:t>
            </a:r>
            <a:r>
              <a:rPr lang="zh-CN" altLang="en-US" sz="3200" b="1">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a:t>
            </a:r>
            <a:endParaRPr lang="zh-CN" altLang="en-US" sz="3200">
              <a:solidFill>
                <a:srgbClr val="777A7F"/>
              </a:solidFill>
              <a:latin typeface="Arial" panose="020B0604020202020204" pitchFamily="34" charset="0"/>
              <a:ea typeface="思源黑体 CN Heavy" panose="020B0A00000000000000" charset="-122"/>
              <a:cs typeface="Arial" panose="020B0604020202020204" pitchFamily="34" charset="0"/>
              <a:sym typeface="+mn-ea"/>
            </a:endParaRPr>
          </a:p>
        </p:txBody>
      </p:sp>
      <p:grpSp>
        <p:nvGrpSpPr>
          <p:cNvPr id="8" name="组合 7"/>
          <p:cNvGrpSpPr/>
          <p:nvPr/>
        </p:nvGrpSpPr>
        <p:grpSpPr>
          <a:xfrm>
            <a:off x="401320" y="358775"/>
            <a:ext cx="2084070" cy="768350"/>
            <a:chOff x="3576" y="3747"/>
            <a:chExt cx="3282" cy="1210"/>
          </a:xfrm>
          <a:solidFill>
            <a:schemeClr val="bg1"/>
          </a:solidFill>
        </p:grpSpPr>
        <p:sp>
          <p:nvSpPr>
            <p:cNvPr id="9" name="文本框 8"/>
            <p:cNvSpPr txBox="1"/>
            <p:nvPr>
              <p:custDataLst>
                <p:tags r:id="rId2"/>
              </p:custDataLst>
            </p:nvPr>
          </p:nvSpPr>
          <p:spPr>
            <a:xfrm>
              <a:off x="3576" y="3747"/>
              <a:ext cx="1614" cy="1210"/>
            </a:xfrm>
            <a:prstGeom prst="rect">
              <a:avLst/>
            </a:prstGeom>
            <a:grpFill/>
          </p:spPr>
          <p:txBody>
            <a:bodyPr wrap="square" rtlCol="0" anchor="ctr" anchorCtr="0">
              <a:spAutoFit/>
            </a:bodyPr>
            <a:p>
              <a:pPr algn="ctr"/>
              <a:r>
                <a:rPr lang="en-US" altLang="zh-CN" sz="4400">
                  <a:solidFill>
                    <a:srgbClr val="A8B4B2"/>
                  </a:solidFill>
                  <a:latin typeface="思源黑体 CN Heavy" panose="020B0A00000000000000" charset="-122"/>
                  <a:ea typeface="思源黑体 CN Heavy" panose="020B0A00000000000000" charset="-122"/>
                </a:rPr>
                <a:t>01</a:t>
              </a:r>
              <a:endParaRPr lang="en-US" altLang="zh-CN" sz="4400">
                <a:solidFill>
                  <a:srgbClr val="A8B4B2"/>
                </a:solidFill>
                <a:latin typeface="思源黑体 CN Heavy" panose="020B0A00000000000000" charset="-122"/>
                <a:ea typeface="思源黑体 CN Heavy" panose="020B0A00000000000000" charset="-122"/>
              </a:endParaRPr>
            </a:p>
          </p:txBody>
        </p:sp>
        <p:sp>
          <p:nvSpPr>
            <p:cNvPr id="10" name="文本框 9"/>
            <p:cNvSpPr txBox="1"/>
            <p:nvPr>
              <p:custDataLst>
                <p:tags r:id="rId3"/>
              </p:custDataLst>
            </p:nvPr>
          </p:nvSpPr>
          <p:spPr>
            <a:xfrm>
              <a:off x="5190" y="3748"/>
              <a:ext cx="1668" cy="1209"/>
            </a:xfrm>
            <a:prstGeom prst="rect">
              <a:avLst/>
            </a:prstGeom>
            <a:grpFill/>
          </p:spPr>
          <p:txBody>
            <a:bodyPr wrap="square" rtlCol="0" anchor="ctr" anchorCtr="0">
              <a:noAutofit/>
            </a:bodyPr>
            <a:p>
              <a:pPr algn="l"/>
              <a:r>
                <a:rPr lang="zh-CN" altLang="en-US" sz="3200">
                  <a:solidFill>
                    <a:srgbClr val="777A7F"/>
                  </a:solidFill>
                  <a:latin typeface="思源黑体 CN Heavy" panose="020B0A00000000000000" charset="-122"/>
                  <a:ea typeface="思源黑体 CN Heavy" panose="020B0A00000000000000" charset="-122"/>
                </a:rPr>
                <a:t>题目</a:t>
              </a:r>
              <a:endParaRPr lang="zh-CN" altLang="en-US" sz="3200">
                <a:solidFill>
                  <a:srgbClr val="777A7F"/>
                </a:solidFill>
                <a:latin typeface="思源黑体 CN Heavy" panose="020B0A00000000000000" charset="-122"/>
                <a:ea typeface="思源黑体 CN Heavy" panose="020B0A00000000000000" charset="-122"/>
              </a:endParaRPr>
            </a:p>
          </p:txBody>
        </p:sp>
      </p:grpSp>
    </p:spTree>
    <p:custDataLst>
      <p:tags r:id="rId4"/>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8" name="组合 7"/>
          <p:cNvGrpSpPr/>
          <p:nvPr/>
        </p:nvGrpSpPr>
        <p:grpSpPr>
          <a:xfrm>
            <a:off x="401320" y="358775"/>
            <a:ext cx="2084070" cy="768350"/>
            <a:chOff x="3576" y="3747"/>
            <a:chExt cx="3282" cy="1210"/>
          </a:xfrm>
          <a:solidFill>
            <a:schemeClr val="bg1"/>
          </a:solidFill>
        </p:grpSpPr>
        <p:sp>
          <p:nvSpPr>
            <p:cNvPr id="6" name="文本框 5"/>
            <p:cNvSpPr txBox="1"/>
            <p:nvPr>
              <p:custDataLst>
                <p:tags r:id="rId2"/>
              </p:custDataLst>
            </p:nvPr>
          </p:nvSpPr>
          <p:spPr>
            <a:xfrm>
              <a:off x="3576" y="3747"/>
              <a:ext cx="1614" cy="1210"/>
            </a:xfrm>
            <a:prstGeom prst="rect">
              <a:avLst/>
            </a:prstGeom>
            <a:grpFill/>
          </p:spPr>
          <p:txBody>
            <a:bodyPr wrap="square" rtlCol="0" anchor="ctr" anchorCtr="0">
              <a:spAutoFit/>
            </a:bodyPr>
            <a:p>
              <a:pPr algn="ctr"/>
              <a:r>
                <a:rPr lang="en-US" altLang="zh-CN" sz="4400">
                  <a:solidFill>
                    <a:srgbClr val="A8B4B2"/>
                  </a:solidFill>
                  <a:latin typeface="思源黑体 CN Heavy" panose="020B0A00000000000000" charset="-122"/>
                  <a:ea typeface="思源黑体 CN Heavy" panose="020B0A00000000000000" charset="-122"/>
                </a:rPr>
                <a:t>02</a:t>
              </a:r>
              <a:endParaRPr lang="en-US" altLang="zh-CN" sz="4400">
                <a:solidFill>
                  <a:srgbClr val="A8B4B2"/>
                </a:solidFill>
                <a:latin typeface="思源黑体 CN Heavy" panose="020B0A00000000000000" charset="-122"/>
                <a:ea typeface="思源黑体 CN Heavy" panose="020B0A00000000000000" charset="-122"/>
              </a:endParaRPr>
            </a:p>
          </p:txBody>
        </p:sp>
        <p:sp>
          <p:nvSpPr>
            <p:cNvPr id="7" name="文本框 6"/>
            <p:cNvSpPr txBox="1"/>
            <p:nvPr>
              <p:custDataLst>
                <p:tags r:id="rId3"/>
              </p:custDataLst>
            </p:nvPr>
          </p:nvSpPr>
          <p:spPr>
            <a:xfrm>
              <a:off x="5190" y="3748"/>
              <a:ext cx="1668" cy="1209"/>
            </a:xfrm>
            <a:prstGeom prst="rect">
              <a:avLst/>
            </a:prstGeom>
            <a:grpFill/>
          </p:spPr>
          <p:txBody>
            <a:bodyPr wrap="square" rtlCol="0" anchor="ctr" anchorCtr="0">
              <a:noAutofit/>
            </a:bodyPr>
            <a:p>
              <a:pPr algn="l"/>
              <a:r>
                <a:rPr lang="zh-CN" altLang="en-US" sz="3200">
                  <a:solidFill>
                    <a:srgbClr val="777A7F"/>
                  </a:solidFill>
                  <a:latin typeface="思源黑体 CN Heavy" panose="020B0A00000000000000" charset="-122"/>
                  <a:ea typeface="思源黑体 CN Heavy" panose="020B0A00000000000000" charset="-122"/>
                </a:rPr>
                <a:t>审题</a:t>
              </a:r>
              <a:endParaRPr lang="zh-CN" altLang="en-US" sz="3200">
                <a:solidFill>
                  <a:srgbClr val="777A7F"/>
                </a:solidFill>
                <a:latin typeface="思源黑体 CN Heavy" panose="020B0A00000000000000" charset="-122"/>
                <a:ea typeface="思源黑体 CN Heavy" panose="020B0A00000000000000" charset="-122"/>
              </a:endParaRPr>
            </a:p>
          </p:txBody>
        </p:sp>
      </p:grpSp>
      <p:sp>
        <p:nvSpPr>
          <p:cNvPr id="5" name="文本框 4"/>
          <p:cNvSpPr txBox="1"/>
          <p:nvPr/>
        </p:nvSpPr>
        <p:spPr>
          <a:xfrm>
            <a:off x="140335" y="1477645"/>
            <a:ext cx="2124075" cy="767715"/>
          </a:xfrm>
          <a:prstGeom prst="rect">
            <a:avLst/>
          </a:prstGeom>
          <a:noFill/>
        </p:spPr>
        <p:txBody>
          <a:bodyPr wrap="square" rtlCol="0" anchor="ctr" anchorCtr="0">
            <a:noAutofit/>
          </a:bodyPr>
          <a:p>
            <a:pPr algn="l"/>
            <a:r>
              <a:rPr lang="zh-CN" altLang="en-US" sz="3200">
                <a:solidFill>
                  <a:srgbClr val="777A7F"/>
                </a:solidFill>
                <a:latin typeface="思源黑体 CN Heavy" panose="020B0A00000000000000" charset="-122"/>
                <a:ea typeface="思源黑体 CN Heavy" panose="020B0A00000000000000" charset="-122"/>
              </a:rPr>
              <a:t>体裁？</a:t>
            </a:r>
            <a:endParaRPr lang="zh-CN" altLang="en-US" sz="3200">
              <a:solidFill>
                <a:srgbClr val="777A7F"/>
              </a:solidFill>
              <a:latin typeface="思源黑体 CN Heavy" panose="020B0A00000000000000" charset="-122"/>
              <a:ea typeface="思源黑体 CN Heavy" panose="020B0A00000000000000" charset="-122"/>
            </a:endParaRPr>
          </a:p>
        </p:txBody>
      </p:sp>
      <p:sp>
        <p:nvSpPr>
          <p:cNvPr id="11" name="文本框 10"/>
          <p:cNvSpPr txBox="1"/>
          <p:nvPr/>
        </p:nvSpPr>
        <p:spPr>
          <a:xfrm>
            <a:off x="139700" y="3550920"/>
            <a:ext cx="2124710" cy="767715"/>
          </a:xfrm>
          <a:prstGeom prst="rect">
            <a:avLst/>
          </a:prstGeom>
          <a:noFill/>
        </p:spPr>
        <p:txBody>
          <a:bodyPr wrap="square" rtlCol="0" anchor="ctr" anchorCtr="0">
            <a:noAutofit/>
          </a:bodyPr>
          <a:p>
            <a:pPr algn="l"/>
            <a:r>
              <a:rPr lang="zh-CN" altLang="zh-CN" sz="3200">
                <a:solidFill>
                  <a:srgbClr val="777A7F"/>
                </a:solidFill>
                <a:latin typeface="思源黑体 CN Heavy" panose="020B0A00000000000000" charset="-122"/>
                <a:ea typeface="思源黑体 CN Heavy" panose="020B0A00000000000000" charset="-122"/>
              </a:rPr>
              <a:t>对象？</a:t>
            </a:r>
            <a:endParaRPr lang="zh-CN" altLang="zh-CN" sz="3200">
              <a:solidFill>
                <a:srgbClr val="777A7F"/>
              </a:solidFill>
              <a:latin typeface="思源黑体 CN Heavy" panose="020B0A00000000000000" charset="-122"/>
              <a:ea typeface="思源黑体 CN Heavy" panose="020B0A00000000000000" charset="-122"/>
            </a:endParaRPr>
          </a:p>
        </p:txBody>
      </p:sp>
      <p:sp>
        <p:nvSpPr>
          <p:cNvPr id="14" name="文本框 13"/>
          <p:cNvSpPr txBox="1"/>
          <p:nvPr/>
        </p:nvSpPr>
        <p:spPr>
          <a:xfrm>
            <a:off x="140335" y="5006975"/>
            <a:ext cx="2124075" cy="767715"/>
          </a:xfrm>
          <a:prstGeom prst="rect">
            <a:avLst/>
          </a:prstGeom>
          <a:noFill/>
        </p:spPr>
        <p:txBody>
          <a:bodyPr wrap="square" rtlCol="0" anchor="ctr" anchorCtr="0">
            <a:noAutofit/>
          </a:bodyPr>
          <a:p>
            <a:r>
              <a:rPr lang="zh-CN" altLang="en-US" sz="3200">
                <a:solidFill>
                  <a:srgbClr val="777A7F"/>
                </a:solidFill>
                <a:latin typeface="思源黑体 CN Heavy" panose="020B0A00000000000000" charset="-122"/>
                <a:ea typeface="思源黑体 CN Heavy" panose="020B0A00000000000000" charset="-122"/>
              </a:rPr>
              <a:t>时态？</a:t>
            </a:r>
            <a:endParaRPr lang="en-US" altLang="zh-CN" sz="3200">
              <a:solidFill>
                <a:srgbClr val="777A7F"/>
              </a:solidFill>
              <a:latin typeface="思源黑体 CN Heavy" panose="020B0A00000000000000" charset="-122"/>
              <a:ea typeface="思源黑体 CN Heavy" panose="020B0A00000000000000" charset="-122"/>
            </a:endParaRPr>
          </a:p>
        </p:txBody>
      </p:sp>
      <p:sp>
        <p:nvSpPr>
          <p:cNvPr id="17" name="文本框 16"/>
          <p:cNvSpPr txBox="1"/>
          <p:nvPr/>
        </p:nvSpPr>
        <p:spPr>
          <a:xfrm>
            <a:off x="140335" y="5774690"/>
            <a:ext cx="2124075" cy="767715"/>
          </a:xfrm>
          <a:prstGeom prst="rect">
            <a:avLst/>
          </a:prstGeom>
          <a:noFill/>
        </p:spPr>
        <p:txBody>
          <a:bodyPr wrap="square" rtlCol="0" anchor="ctr" anchorCtr="0">
            <a:noAutofit/>
          </a:bodyPr>
          <a:p>
            <a:pPr algn="l"/>
            <a:r>
              <a:rPr lang="zh-CN" altLang="en-US" sz="3200">
                <a:solidFill>
                  <a:srgbClr val="777A7F"/>
                </a:solidFill>
                <a:latin typeface="思源黑体 CN Heavy" panose="020B0A00000000000000" charset="-122"/>
                <a:ea typeface="思源黑体 CN Heavy" panose="020B0A00000000000000" charset="-122"/>
              </a:rPr>
              <a:t>要点？</a:t>
            </a:r>
            <a:endParaRPr lang="zh-CN" altLang="en-US" sz="3200">
              <a:solidFill>
                <a:srgbClr val="777A7F"/>
              </a:solidFill>
              <a:latin typeface="思源黑体 CN Heavy" panose="020B0A00000000000000" charset="-122"/>
              <a:ea typeface="思源黑体 CN Heavy" panose="020B0A00000000000000" charset="-122"/>
            </a:endParaRPr>
          </a:p>
        </p:txBody>
      </p:sp>
      <p:sp>
        <p:nvSpPr>
          <p:cNvPr id="18" name="文本框 17"/>
          <p:cNvSpPr txBox="1"/>
          <p:nvPr/>
        </p:nvSpPr>
        <p:spPr>
          <a:xfrm>
            <a:off x="140335" y="2245360"/>
            <a:ext cx="2124710" cy="767715"/>
          </a:xfrm>
          <a:prstGeom prst="rect">
            <a:avLst/>
          </a:prstGeom>
          <a:noFill/>
        </p:spPr>
        <p:txBody>
          <a:bodyPr wrap="square" rtlCol="0" anchor="ctr" anchorCtr="0">
            <a:noAutofit/>
          </a:bodyPr>
          <a:p>
            <a:pPr algn="l"/>
            <a:r>
              <a:rPr lang="zh-CN" altLang="zh-CN" sz="3200">
                <a:solidFill>
                  <a:srgbClr val="777A7F"/>
                </a:solidFill>
                <a:latin typeface="思源黑体 CN Heavy" panose="020B0A00000000000000" charset="-122"/>
                <a:ea typeface="思源黑体 CN Heavy" panose="020B0A00000000000000" charset="-122"/>
              </a:rPr>
              <a:t>格式？</a:t>
            </a:r>
            <a:endParaRPr lang="zh-CN" altLang="zh-CN" sz="3200">
              <a:solidFill>
                <a:srgbClr val="777A7F"/>
              </a:solidFill>
              <a:latin typeface="思源黑体 CN Heavy" panose="020B0A00000000000000" charset="-122"/>
              <a:ea typeface="思源黑体 CN Heavy" panose="020B0A00000000000000" charset="-122"/>
            </a:endParaRPr>
          </a:p>
        </p:txBody>
      </p:sp>
      <p:sp>
        <p:nvSpPr>
          <p:cNvPr id="19" name="文本框 18"/>
          <p:cNvSpPr txBox="1"/>
          <p:nvPr>
            <p:custDataLst>
              <p:tags r:id="rId4"/>
            </p:custDataLst>
          </p:nvPr>
        </p:nvSpPr>
        <p:spPr>
          <a:xfrm>
            <a:off x="7538720" y="89535"/>
            <a:ext cx="4547235" cy="3420745"/>
          </a:xfrm>
          <a:prstGeom prst="rect">
            <a:avLst/>
          </a:prstGeom>
          <a:noFill/>
          <a:ln w="47625" cmpd="thickThin">
            <a:solidFill>
              <a:srgbClr val="678F8F"/>
            </a:solidFill>
            <a:prstDash val="solid"/>
          </a:ln>
        </p:spPr>
        <p:txBody>
          <a:bodyPr wrap="square" rtlCol="0" anchor="ctr" anchorCtr="0">
            <a:noAutofit/>
          </a:bodyPr>
          <a:p>
            <a:pPr lvl="0" algn="l">
              <a:lnSpc>
                <a:spcPct val="100000"/>
              </a:lnSpc>
              <a:spcBef>
                <a:spcPts val="0"/>
              </a:spcBef>
              <a:spcAft>
                <a:spcPts val="0"/>
              </a:spcAft>
              <a:buClrTx/>
              <a:buSzTx/>
              <a:buFontTx/>
            </a:pPr>
            <a:r>
              <a:rPr lang="zh-CN" altLang="en-US" sz="2400" b="1">
                <a:ln>
                  <a:noFill/>
                </a:ln>
                <a:solidFill>
                  <a:schemeClr val="tx1">
                    <a:lumMod val="65000"/>
                    <a:lumOff val="35000"/>
                  </a:schemeClr>
                </a:solidFill>
                <a:latin typeface="思源黑体 CN Light" panose="020B0300000000000000" charset="-122"/>
                <a:ea typeface="思源黑体 CN Light" panose="020B0300000000000000" charset="-122"/>
                <a:sym typeface="+mn-ea"/>
              </a:rPr>
              <a:t>你是某国际学校学生会主席。你校准备组织一次“让文物活起来”</a:t>
            </a:r>
            <a:r>
              <a:rPr lang="zh-CN" altLang="en-US" sz="2400" b="1">
                <a:ln>
                  <a:noFill/>
                </a:ln>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（Bring Cultural Relics</a:t>
            </a:r>
            <a:r>
              <a:rPr lang="en-US" altLang="zh-CN" sz="2400" b="1">
                <a:ln>
                  <a:noFill/>
                </a:ln>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 </a:t>
            </a:r>
            <a:r>
              <a:rPr lang="zh-CN" altLang="en-US" sz="2400" b="1">
                <a:ln>
                  <a:noFill/>
                </a:ln>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to Life）</a:t>
            </a:r>
            <a:r>
              <a:rPr lang="zh-CN" altLang="en-US" sz="2400" b="1">
                <a:ln>
                  <a:noFill/>
                </a:ln>
                <a:solidFill>
                  <a:schemeClr val="tx1">
                    <a:lumMod val="65000"/>
                    <a:lumOff val="35000"/>
                  </a:schemeClr>
                </a:solidFill>
                <a:latin typeface="思源黑体 CN Light" panose="020B0300000000000000" charset="-122"/>
                <a:ea typeface="思源黑体 CN Light" panose="020B0300000000000000" charset="-122"/>
                <a:sym typeface="+mn-ea"/>
              </a:rPr>
              <a:t>的活动，请你用英语写一篇</a:t>
            </a:r>
            <a:r>
              <a:rPr lang="zh-CN" altLang="en-US" sz="2400" b="1">
                <a:ln>
                  <a:noFill/>
                </a:ln>
                <a:solidFill>
                  <a:srgbClr val="C00000"/>
                </a:solidFill>
                <a:latin typeface="思源黑体 CN Light" panose="020B0300000000000000" charset="-122"/>
                <a:ea typeface="思源黑体 CN Light" panose="020B0300000000000000" charset="-122"/>
                <a:sym typeface="+mn-ea"/>
              </a:rPr>
              <a:t>开幕辞</a:t>
            </a:r>
            <a:r>
              <a:rPr lang="zh-CN" altLang="en-US" sz="2400" b="1">
                <a:ln>
                  <a:noFill/>
                </a:ln>
                <a:solidFill>
                  <a:schemeClr val="tx1">
                    <a:lumMod val="65000"/>
                    <a:lumOff val="35000"/>
                  </a:schemeClr>
                </a:solidFill>
                <a:latin typeface="思源黑体 CN Light" panose="020B0300000000000000" charset="-122"/>
                <a:ea typeface="思源黑体 CN Light" panose="020B0300000000000000" charset="-122"/>
                <a:sym typeface="+mn-ea"/>
              </a:rPr>
              <a:t>，欢迎参加活动的师生。内容包括：</a:t>
            </a:r>
            <a:endParaRPr lang="zh-CN" altLang="en-US" sz="2400" b="1">
              <a:ln>
                <a:noFill/>
              </a:ln>
              <a:solidFill>
                <a:schemeClr val="tx1">
                  <a:lumMod val="65000"/>
                  <a:lumOff val="35000"/>
                </a:schemeClr>
              </a:solidFill>
              <a:latin typeface="思源黑体 CN Light" panose="020B0300000000000000" charset="-122"/>
              <a:ea typeface="思源黑体 CN Light" panose="020B0300000000000000" charset="-122"/>
              <a:sym typeface="+mn-ea"/>
            </a:endParaRPr>
          </a:p>
          <a:p>
            <a:pPr lvl="0" algn="l">
              <a:lnSpc>
                <a:spcPct val="100000"/>
              </a:lnSpc>
              <a:spcBef>
                <a:spcPts val="0"/>
              </a:spcBef>
              <a:spcAft>
                <a:spcPts val="0"/>
              </a:spcAft>
              <a:buClrTx/>
              <a:buSzTx/>
              <a:buFontTx/>
            </a:pPr>
            <a:r>
              <a:rPr lang="zh-CN" altLang="en-US" sz="2400" b="1">
                <a:ln>
                  <a:noFill/>
                </a:ln>
                <a:solidFill>
                  <a:schemeClr val="tx1">
                    <a:lumMod val="65000"/>
                    <a:lumOff val="35000"/>
                  </a:schemeClr>
                </a:solidFill>
                <a:latin typeface="思源黑体 CN Light" panose="020B0300000000000000" charset="-122"/>
                <a:ea typeface="思源黑体 CN Light" panose="020B0300000000000000" charset="-122"/>
                <a:sym typeface="+mn-ea"/>
              </a:rPr>
              <a:t>1．表示欢迎；</a:t>
            </a:r>
            <a:endParaRPr lang="zh-CN" altLang="en-US" sz="2400" b="1">
              <a:ln>
                <a:noFill/>
              </a:ln>
              <a:solidFill>
                <a:schemeClr val="tx1">
                  <a:lumMod val="65000"/>
                  <a:lumOff val="35000"/>
                </a:schemeClr>
              </a:solidFill>
              <a:latin typeface="思源黑体 CN Light" panose="020B0300000000000000" charset="-122"/>
              <a:ea typeface="思源黑体 CN Light" panose="020B0300000000000000" charset="-122"/>
              <a:sym typeface="+mn-ea"/>
            </a:endParaRPr>
          </a:p>
          <a:p>
            <a:pPr lvl="0" algn="l">
              <a:lnSpc>
                <a:spcPct val="100000"/>
              </a:lnSpc>
              <a:spcBef>
                <a:spcPts val="0"/>
              </a:spcBef>
              <a:spcAft>
                <a:spcPts val="0"/>
              </a:spcAft>
              <a:buClrTx/>
              <a:buSzTx/>
              <a:buFontTx/>
            </a:pPr>
            <a:r>
              <a:rPr lang="zh-CN" altLang="en-US" sz="2400" b="1">
                <a:ln>
                  <a:noFill/>
                </a:ln>
                <a:solidFill>
                  <a:schemeClr val="tx1">
                    <a:lumMod val="65000"/>
                    <a:lumOff val="35000"/>
                  </a:schemeClr>
                </a:solidFill>
                <a:latin typeface="思源黑体 CN Light" panose="020B0300000000000000" charset="-122"/>
                <a:ea typeface="思源黑体 CN Light" panose="020B0300000000000000" charset="-122"/>
                <a:sym typeface="+mn-ea"/>
              </a:rPr>
              <a:t>2．活动目的；</a:t>
            </a:r>
            <a:endParaRPr lang="zh-CN" altLang="en-US" sz="2400" b="1">
              <a:ln>
                <a:noFill/>
              </a:ln>
              <a:solidFill>
                <a:schemeClr val="tx1">
                  <a:lumMod val="65000"/>
                  <a:lumOff val="35000"/>
                </a:schemeClr>
              </a:solidFill>
              <a:latin typeface="思源黑体 CN Light" panose="020B0300000000000000" charset="-122"/>
              <a:ea typeface="思源黑体 CN Light" panose="020B0300000000000000" charset="-122"/>
              <a:sym typeface="+mn-ea"/>
            </a:endParaRPr>
          </a:p>
          <a:p>
            <a:pPr lvl="0" algn="l">
              <a:lnSpc>
                <a:spcPct val="100000"/>
              </a:lnSpc>
              <a:spcBef>
                <a:spcPts val="0"/>
              </a:spcBef>
              <a:spcAft>
                <a:spcPts val="0"/>
              </a:spcAft>
              <a:buClrTx/>
              <a:buSzTx/>
              <a:buFontTx/>
            </a:pPr>
            <a:r>
              <a:rPr lang="zh-CN" altLang="en-US" sz="2400" b="1">
                <a:ln>
                  <a:noFill/>
                </a:ln>
                <a:solidFill>
                  <a:schemeClr val="tx1">
                    <a:lumMod val="65000"/>
                    <a:lumOff val="35000"/>
                  </a:schemeClr>
                </a:solidFill>
                <a:latin typeface="思源黑体 CN Light" panose="020B0300000000000000" charset="-122"/>
                <a:ea typeface="思源黑体 CN Light" panose="020B0300000000000000" charset="-122"/>
                <a:sym typeface="+mn-ea"/>
              </a:rPr>
              <a:t>3．活动内容。</a:t>
            </a:r>
            <a:endParaRPr lang="zh-CN" altLang="en-US" sz="2400" b="1">
              <a:ln>
                <a:noFill/>
              </a:ln>
              <a:solidFill>
                <a:schemeClr val="tx1">
                  <a:lumMod val="65000"/>
                  <a:lumOff val="35000"/>
                </a:schemeClr>
              </a:solidFill>
              <a:latin typeface="思源黑体 CN Light" panose="020B0300000000000000" charset="-122"/>
              <a:ea typeface="思源黑体 CN Light" panose="020B0300000000000000" charset="-122"/>
              <a:sym typeface="+mn-ea"/>
            </a:endParaRPr>
          </a:p>
        </p:txBody>
      </p:sp>
      <p:sp>
        <p:nvSpPr>
          <p:cNvPr id="21" name="文本框 20">
            <a:hlinkClick r:id="" action="ppaction://hlinkshowjump?jump=nextslide"/>
          </p:cNvPr>
          <p:cNvSpPr txBox="1"/>
          <p:nvPr/>
        </p:nvSpPr>
        <p:spPr>
          <a:xfrm>
            <a:off x="1480820" y="1569720"/>
            <a:ext cx="5806440" cy="521970"/>
          </a:xfrm>
          <a:prstGeom prst="rect">
            <a:avLst/>
          </a:prstGeom>
          <a:noFill/>
        </p:spPr>
        <p:txBody>
          <a:bodyPr wrap="square" rtlCol="0">
            <a:spAutoFit/>
          </a:bodyPr>
          <a:p>
            <a:r>
              <a:rPr lang="zh-CN" altLang="en-US" sz="2800" b="1">
                <a:ln>
                  <a:noFill/>
                </a:ln>
                <a:solidFill>
                  <a:schemeClr val="tx1"/>
                </a:solidFill>
                <a:highlight>
                  <a:srgbClr val="C0C0C0"/>
                </a:highlight>
                <a:latin typeface="思源黑体 CN Light" panose="020B0300000000000000" charset="-122"/>
                <a:ea typeface="思源黑体 CN Light" panose="020B0300000000000000" charset="-122"/>
              </a:rPr>
              <a:t>开幕辞</a:t>
            </a:r>
            <a:r>
              <a:rPr lang="en-US" altLang="zh-CN" sz="2800" b="1">
                <a:ln>
                  <a:noFill/>
                </a:ln>
                <a:solidFill>
                  <a:schemeClr val="tx1"/>
                </a:solidFill>
                <a:highlight>
                  <a:srgbClr val="C0C0C0"/>
                </a:highlight>
                <a:latin typeface="思源黑体 CN Light" panose="020B0300000000000000" charset="-122"/>
                <a:ea typeface="思源黑体 CN Light" panose="020B0300000000000000" charset="-122"/>
              </a:rPr>
              <a:t> </a:t>
            </a:r>
            <a:endParaRPr lang="zh-CN" altLang="en-US" sz="2800" b="1">
              <a:ln>
                <a:noFill/>
              </a:ln>
              <a:solidFill>
                <a:schemeClr val="tx1"/>
              </a:solidFill>
              <a:highlight>
                <a:srgbClr val="C0C0C0"/>
              </a:highlight>
              <a:latin typeface="思源黑体 CN Light" panose="020B0300000000000000" charset="-122"/>
              <a:ea typeface="思源黑体 CN Light" panose="020B0300000000000000" charset="-122"/>
            </a:endParaRPr>
          </a:p>
        </p:txBody>
      </p:sp>
      <p:sp>
        <p:nvSpPr>
          <p:cNvPr id="22" name="文本框 21"/>
          <p:cNvSpPr txBox="1"/>
          <p:nvPr>
            <p:custDataLst>
              <p:tags r:id="rId5"/>
            </p:custDataLst>
          </p:nvPr>
        </p:nvSpPr>
        <p:spPr>
          <a:xfrm>
            <a:off x="1480820" y="2367915"/>
            <a:ext cx="5806440" cy="953135"/>
          </a:xfrm>
          <a:prstGeom prst="rect">
            <a:avLst/>
          </a:prstGeom>
          <a:noFill/>
        </p:spPr>
        <p:txBody>
          <a:bodyPr wrap="square" rtlCol="0">
            <a:spAutoFit/>
          </a:bodyPr>
          <a:p>
            <a:r>
              <a:rPr lang="zh-CN" altLang="en-US" sz="2800" b="1">
                <a:ln>
                  <a:noFill/>
                </a:ln>
                <a:solidFill>
                  <a:schemeClr val="tx1"/>
                </a:solidFill>
                <a:highlight>
                  <a:srgbClr val="C0C0C0"/>
                </a:highlight>
                <a:latin typeface="思源黑体 CN Light" panose="020B0300000000000000" charset="-122"/>
                <a:ea typeface="思源黑体 CN Light" panose="020B0300000000000000" charset="-122"/>
              </a:rPr>
              <a:t>无标题，</a:t>
            </a:r>
            <a:r>
              <a:rPr lang="zh-CN" altLang="en-US" sz="2800" b="1">
                <a:ln>
                  <a:noFill/>
                </a:ln>
                <a:solidFill>
                  <a:schemeClr val="tx1"/>
                </a:solidFill>
                <a:highlight>
                  <a:srgbClr val="C0C0C0"/>
                </a:highlight>
                <a:latin typeface="思源黑体 CN Light" panose="020B0300000000000000" charset="-122"/>
                <a:ea typeface="思源黑体 CN Light" panose="020B0300000000000000" charset="-122"/>
                <a:sym typeface="+mn-ea"/>
              </a:rPr>
              <a:t>有呼语，无落款，最好分三段（结构清晰）</a:t>
            </a:r>
            <a:endParaRPr lang="zh-CN" altLang="en-US" sz="2800" b="1">
              <a:ln>
                <a:noFill/>
              </a:ln>
              <a:solidFill>
                <a:schemeClr val="tx1"/>
              </a:solidFill>
              <a:highlight>
                <a:srgbClr val="C0C0C0"/>
              </a:highlight>
              <a:latin typeface="思源黑体 CN Light" panose="020B0300000000000000" charset="-122"/>
              <a:ea typeface="思源黑体 CN Light" panose="020B0300000000000000" charset="-122"/>
            </a:endParaRPr>
          </a:p>
        </p:txBody>
      </p:sp>
      <p:sp>
        <p:nvSpPr>
          <p:cNvPr id="23" name="文本框 22"/>
          <p:cNvSpPr txBox="1"/>
          <p:nvPr>
            <p:custDataLst>
              <p:tags r:id="rId6"/>
            </p:custDataLst>
          </p:nvPr>
        </p:nvSpPr>
        <p:spPr>
          <a:xfrm>
            <a:off x="1480820" y="3673475"/>
            <a:ext cx="5806440" cy="521970"/>
          </a:xfrm>
          <a:prstGeom prst="rect">
            <a:avLst/>
          </a:prstGeom>
          <a:noFill/>
        </p:spPr>
        <p:txBody>
          <a:bodyPr wrap="square" rtlCol="0">
            <a:spAutoFit/>
          </a:bodyPr>
          <a:p>
            <a:r>
              <a:rPr lang="zh-CN" altLang="en-US" sz="2800" b="1">
                <a:ln>
                  <a:noFill/>
                </a:ln>
                <a:solidFill>
                  <a:schemeClr val="tx1"/>
                </a:solidFill>
                <a:highlight>
                  <a:srgbClr val="C0C0C0"/>
                </a:highlight>
                <a:latin typeface="思源黑体 CN Light" panose="020B0300000000000000" charset="-122"/>
                <a:ea typeface="思源黑体 CN Light" panose="020B0300000000000000" charset="-122"/>
              </a:rPr>
              <a:t>参加活动的</a:t>
            </a:r>
            <a:r>
              <a:rPr lang="zh-CN" altLang="en-US" sz="2800" b="1">
                <a:ln>
                  <a:noFill/>
                </a:ln>
                <a:solidFill>
                  <a:srgbClr val="002060"/>
                </a:solidFill>
                <a:highlight>
                  <a:srgbClr val="C0C0C0"/>
                </a:highlight>
                <a:latin typeface="思源黑体 CN Light" panose="020B0300000000000000" charset="-122"/>
                <a:ea typeface="思源黑体 CN Light" panose="020B0300000000000000" charset="-122"/>
              </a:rPr>
              <a:t>老师和学生（以及嘉宾）</a:t>
            </a:r>
            <a:endParaRPr lang="zh-CN" altLang="en-US" sz="2800" b="1">
              <a:ln>
                <a:noFill/>
              </a:ln>
              <a:solidFill>
                <a:srgbClr val="002060"/>
              </a:solidFill>
              <a:highlight>
                <a:srgbClr val="C0C0C0"/>
              </a:highlight>
              <a:latin typeface="思源黑体 CN Light" panose="020B0300000000000000" charset="-122"/>
              <a:ea typeface="思源黑体 CN Light" panose="020B0300000000000000" charset="-122"/>
            </a:endParaRPr>
          </a:p>
        </p:txBody>
      </p:sp>
      <p:sp>
        <p:nvSpPr>
          <p:cNvPr id="24" name="文本框 23"/>
          <p:cNvSpPr txBox="1"/>
          <p:nvPr>
            <p:custDataLst>
              <p:tags r:id="rId7"/>
            </p:custDataLst>
          </p:nvPr>
        </p:nvSpPr>
        <p:spPr>
          <a:xfrm>
            <a:off x="1480820" y="4401820"/>
            <a:ext cx="5806440" cy="521970"/>
          </a:xfrm>
          <a:prstGeom prst="rect">
            <a:avLst/>
          </a:prstGeom>
          <a:noFill/>
        </p:spPr>
        <p:txBody>
          <a:bodyPr wrap="square" rtlCol="0">
            <a:spAutoFit/>
          </a:bodyPr>
          <a:p>
            <a:r>
              <a:rPr lang="zh-CN" altLang="en-US" sz="2800" b="1">
                <a:ln>
                  <a:noFill/>
                </a:ln>
                <a:solidFill>
                  <a:schemeClr val="tx1"/>
                </a:solidFill>
                <a:highlight>
                  <a:srgbClr val="C0C0C0"/>
                </a:highlight>
                <a:latin typeface="思源黑体 CN Light" panose="020B0300000000000000" charset="-122"/>
                <a:ea typeface="思源黑体 CN Light" panose="020B0300000000000000" charset="-122"/>
                <a:sym typeface="+mn-ea"/>
              </a:rPr>
              <a:t>热情</a:t>
            </a:r>
            <a:r>
              <a:rPr lang="en-US" altLang="zh-CN" sz="2800" b="1">
                <a:ln>
                  <a:noFill/>
                </a:ln>
                <a:solidFill>
                  <a:schemeClr val="tx1"/>
                </a:solidFill>
                <a:highlight>
                  <a:srgbClr val="C0C0C0"/>
                </a:highlight>
                <a:latin typeface="思源黑体 CN Light" panose="020B0300000000000000" charset="-122"/>
                <a:ea typeface="思源黑体 CN Light" panose="020B0300000000000000" charset="-122"/>
                <a:sym typeface="+mn-ea"/>
              </a:rPr>
              <a:t>+</a:t>
            </a:r>
            <a:r>
              <a:rPr lang="zh-CN" altLang="en-US" sz="2800" b="1">
                <a:ln>
                  <a:noFill/>
                </a:ln>
                <a:solidFill>
                  <a:schemeClr val="tx1"/>
                </a:solidFill>
                <a:highlight>
                  <a:srgbClr val="C0C0C0"/>
                </a:highlight>
                <a:latin typeface="思源黑体 CN Light" panose="020B0300000000000000" charset="-122"/>
                <a:ea typeface="思源黑体 CN Light" panose="020B0300000000000000" charset="-122"/>
                <a:sym typeface="+mn-ea"/>
              </a:rPr>
              <a:t>正式</a:t>
            </a:r>
            <a:endParaRPr lang="zh-CN" altLang="en-US" sz="2800" b="1">
              <a:ln>
                <a:noFill/>
              </a:ln>
              <a:solidFill>
                <a:schemeClr val="tx1"/>
              </a:solidFill>
              <a:highlight>
                <a:srgbClr val="C0C0C0"/>
              </a:highlight>
              <a:latin typeface="思源黑体 CN Light" panose="020B0300000000000000" charset="-122"/>
              <a:ea typeface="思源黑体 CN Light" panose="020B0300000000000000" charset="-122"/>
              <a:sym typeface="+mn-ea"/>
            </a:endParaRPr>
          </a:p>
        </p:txBody>
      </p:sp>
      <p:sp>
        <p:nvSpPr>
          <p:cNvPr id="25" name="文本框 24"/>
          <p:cNvSpPr txBox="1"/>
          <p:nvPr>
            <p:custDataLst>
              <p:tags r:id="rId8"/>
            </p:custDataLst>
          </p:nvPr>
        </p:nvSpPr>
        <p:spPr>
          <a:xfrm>
            <a:off x="140335" y="4278630"/>
            <a:ext cx="2124710" cy="767715"/>
          </a:xfrm>
          <a:prstGeom prst="rect">
            <a:avLst/>
          </a:prstGeom>
          <a:noFill/>
        </p:spPr>
        <p:txBody>
          <a:bodyPr wrap="square" rtlCol="0" anchor="ctr" anchorCtr="0">
            <a:noAutofit/>
          </a:bodyPr>
          <a:p>
            <a:pPr algn="l"/>
            <a:r>
              <a:rPr lang="zh-CN" altLang="zh-CN" sz="3200">
                <a:solidFill>
                  <a:srgbClr val="777A7F"/>
                </a:solidFill>
                <a:latin typeface="思源黑体 CN Heavy" panose="020B0A00000000000000" charset="-122"/>
                <a:ea typeface="思源黑体 CN Heavy" panose="020B0A00000000000000" charset="-122"/>
              </a:rPr>
              <a:t>语气？</a:t>
            </a:r>
            <a:endParaRPr lang="zh-CN" altLang="zh-CN" sz="3200">
              <a:solidFill>
                <a:srgbClr val="777A7F"/>
              </a:solidFill>
              <a:latin typeface="思源黑体 CN Heavy" panose="020B0A00000000000000" charset="-122"/>
              <a:ea typeface="思源黑体 CN Heavy" panose="020B0A00000000000000" charset="-122"/>
            </a:endParaRPr>
          </a:p>
        </p:txBody>
      </p:sp>
      <p:sp>
        <p:nvSpPr>
          <p:cNvPr id="26" name="文本框 25"/>
          <p:cNvSpPr txBox="1"/>
          <p:nvPr>
            <p:custDataLst>
              <p:tags r:id="rId9"/>
            </p:custDataLst>
          </p:nvPr>
        </p:nvSpPr>
        <p:spPr>
          <a:xfrm>
            <a:off x="1480820" y="5088255"/>
            <a:ext cx="5806440" cy="521970"/>
          </a:xfrm>
          <a:prstGeom prst="rect">
            <a:avLst/>
          </a:prstGeom>
          <a:noFill/>
        </p:spPr>
        <p:txBody>
          <a:bodyPr wrap="square" rtlCol="0">
            <a:spAutoFit/>
          </a:bodyPr>
          <a:p>
            <a:r>
              <a:rPr lang="zh-CN" altLang="en-US" sz="2800" b="1">
                <a:ln>
                  <a:noFill/>
                </a:ln>
                <a:highlight>
                  <a:srgbClr val="C0C0C0"/>
                </a:highlight>
                <a:latin typeface="思源黑体 CN Light" panose="020B0300000000000000" charset="-122"/>
                <a:ea typeface="思源黑体 CN Light" panose="020B0300000000000000" charset="-122"/>
                <a:sym typeface="+mn-ea"/>
              </a:rPr>
              <a:t>一般现在时+一般将来时</a:t>
            </a:r>
            <a:endParaRPr lang="zh-CN" altLang="en-US" sz="2800" b="1">
              <a:ln>
                <a:noFill/>
              </a:ln>
              <a:solidFill>
                <a:schemeClr val="tx1"/>
              </a:solidFill>
              <a:highlight>
                <a:srgbClr val="C0C0C0"/>
              </a:highlight>
              <a:latin typeface="思源黑体 CN Light" panose="020B0300000000000000" charset="-122"/>
              <a:ea typeface="思源黑体 CN Light" panose="020B0300000000000000" charset="-122"/>
            </a:endParaRPr>
          </a:p>
        </p:txBody>
      </p:sp>
      <p:sp>
        <p:nvSpPr>
          <p:cNvPr id="27" name="标题 1"/>
          <p:cNvSpPr txBox="1"/>
          <p:nvPr>
            <p:custDataLst>
              <p:tags r:id="rId10"/>
            </p:custDataLst>
          </p:nvPr>
        </p:nvSpPr>
        <p:spPr>
          <a:xfrm>
            <a:off x="5603240" y="5006975"/>
            <a:ext cx="6278880" cy="171005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defRPr/>
            </a:pPr>
            <a:r>
              <a:rPr lang="zh-CN" sz="2800" b="1" dirty="0">
                <a:solidFill>
                  <a:srgbClr val="002060"/>
                </a:solidFill>
                <a:latin typeface="等线 Light" panose="02010600030101010101" charset="-122"/>
                <a:ea typeface="等线 Light" panose="02010600030101010101" charset="-122"/>
              </a:rPr>
              <a:t>结构</a:t>
            </a:r>
            <a:r>
              <a:rPr lang="zh-CN" altLang="en-US" sz="2800" b="1" dirty="0">
                <a:solidFill>
                  <a:srgbClr val="002060"/>
                </a:solidFill>
                <a:latin typeface="等线 Light" panose="02010600030101010101" charset="-122"/>
                <a:ea typeface="等线 Light" panose="02010600030101010101" charset="-122"/>
              </a:rPr>
              <a:t>：</a:t>
            </a:r>
            <a:endParaRPr lang="en-US" altLang="zh-CN" sz="2800" b="1" dirty="0">
              <a:solidFill>
                <a:srgbClr val="002060"/>
              </a:solidFill>
              <a:latin typeface="等线 Light" panose="02010600030101010101" charset="-122"/>
              <a:ea typeface="等线 Light" panose="02010600030101010101" charset="-122"/>
            </a:endParaRPr>
          </a:p>
          <a:p>
            <a:pPr marL="0" marR="0" lvl="0" indent="0" defTabSz="914400" rtl="0" eaLnBrk="1" fontAlgn="auto" latinLnBrk="0" hangingPunct="1">
              <a:lnSpc>
                <a:spcPct val="90000"/>
              </a:lnSpc>
              <a:spcBef>
                <a:spcPct val="0"/>
              </a:spcBef>
              <a:spcAft>
                <a:spcPts val="0"/>
              </a:spcAft>
              <a:buClrTx/>
              <a:buSzTx/>
              <a:buFontTx/>
              <a:buNone/>
              <a:defRPr/>
            </a:pPr>
            <a:r>
              <a:rPr lang="en-US" altLang="zh-CN" sz="2800" b="1" dirty="0">
                <a:solidFill>
                  <a:srgbClr val="002060"/>
                </a:solidFill>
                <a:latin typeface="等线 Light" panose="02010600030101010101" charset="-122"/>
                <a:ea typeface="等线 Light" panose="02010600030101010101" charset="-122"/>
              </a:rPr>
              <a:t>P1</a:t>
            </a:r>
            <a:r>
              <a:rPr lang="zh-CN" altLang="en-US" sz="2800" b="1" dirty="0">
                <a:solidFill>
                  <a:srgbClr val="002060"/>
                </a:solidFill>
                <a:latin typeface="等线 Light" panose="02010600030101010101" charset="-122"/>
                <a:ea typeface="等线 Light" panose="02010600030101010101" charset="-122"/>
              </a:rPr>
              <a:t>：问候，自我介绍，欢迎，</a:t>
            </a:r>
            <a:endParaRPr lang="en-US" altLang="zh-CN" sz="2800" b="1" dirty="0">
              <a:solidFill>
                <a:srgbClr val="002060"/>
              </a:solidFill>
              <a:latin typeface="等线 Light" panose="02010600030101010101" charset="-122"/>
              <a:ea typeface="等线 Light" panose="02010600030101010101" charset="-122"/>
            </a:endParaRPr>
          </a:p>
          <a:p>
            <a:pPr marL="0" marR="0" lvl="0" indent="0" defTabSz="914400" rtl="0" eaLnBrk="1" fontAlgn="auto" latinLnBrk="0" hangingPunct="1">
              <a:lnSpc>
                <a:spcPct val="90000"/>
              </a:lnSpc>
              <a:spcBef>
                <a:spcPct val="0"/>
              </a:spcBef>
              <a:spcAft>
                <a:spcPts val="0"/>
              </a:spcAft>
              <a:buClrTx/>
              <a:buSzTx/>
              <a:buFontTx/>
              <a:buNone/>
              <a:defRPr/>
            </a:pPr>
            <a:r>
              <a:rPr lang="en-US" altLang="zh-CN" sz="2800" b="1" dirty="0">
                <a:solidFill>
                  <a:srgbClr val="002060"/>
                </a:solidFill>
                <a:latin typeface="等线 Light" panose="02010600030101010101" charset="-122"/>
                <a:ea typeface="等线 Light" panose="02010600030101010101" charset="-122"/>
              </a:rPr>
              <a:t>P2</a:t>
            </a:r>
            <a:r>
              <a:rPr lang="zh-CN" altLang="en-US" sz="2800" b="1" dirty="0">
                <a:solidFill>
                  <a:srgbClr val="002060"/>
                </a:solidFill>
                <a:latin typeface="等线 Light" panose="02010600030101010101" charset="-122"/>
                <a:ea typeface="等线 Light" panose="02010600030101010101" charset="-122"/>
              </a:rPr>
              <a:t>：活动目的</a:t>
            </a:r>
            <a:r>
              <a:rPr lang="en-US" altLang="zh-CN" sz="2800" b="1" dirty="0">
                <a:solidFill>
                  <a:srgbClr val="002060"/>
                </a:solidFill>
                <a:latin typeface="等线 Light" panose="02010600030101010101" charset="-122"/>
                <a:ea typeface="等线 Light" panose="02010600030101010101" charset="-122"/>
              </a:rPr>
              <a:t>+</a:t>
            </a:r>
            <a:r>
              <a:rPr lang="zh-CN" altLang="en-US" sz="2800" b="1" dirty="0">
                <a:solidFill>
                  <a:srgbClr val="002060"/>
                </a:solidFill>
                <a:latin typeface="等线 Light" panose="02010600030101010101" charset="-122"/>
                <a:ea typeface="等线 Light" panose="02010600030101010101" charset="-122"/>
              </a:rPr>
              <a:t>内容</a:t>
            </a:r>
            <a:endParaRPr lang="en-US" altLang="zh-CN" sz="2800" b="1" dirty="0">
              <a:solidFill>
                <a:srgbClr val="002060"/>
              </a:solidFill>
              <a:latin typeface="等线 Light" panose="02010600030101010101" charset="-122"/>
              <a:ea typeface="等线 Light" panose="02010600030101010101" charset="-122"/>
            </a:endParaRPr>
          </a:p>
          <a:p>
            <a:pPr marL="0" marR="0" lvl="0" indent="0" defTabSz="914400" rtl="0" eaLnBrk="1" fontAlgn="auto" latinLnBrk="0" hangingPunct="1">
              <a:lnSpc>
                <a:spcPct val="90000"/>
              </a:lnSpc>
              <a:spcBef>
                <a:spcPct val="0"/>
              </a:spcBef>
              <a:spcAft>
                <a:spcPts val="0"/>
              </a:spcAft>
              <a:buClrTx/>
              <a:buSzTx/>
              <a:buFontTx/>
              <a:buNone/>
              <a:defRPr/>
            </a:pPr>
            <a:r>
              <a:rPr lang="en-US" altLang="zh-CN" sz="2800" b="1" dirty="0">
                <a:solidFill>
                  <a:srgbClr val="002060"/>
                </a:solidFill>
                <a:latin typeface="等线 Light" panose="02010600030101010101" charset="-122"/>
                <a:ea typeface="等线 Light" panose="02010600030101010101" charset="-122"/>
              </a:rPr>
              <a:t>P3</a:t>
            </a:r>
            <a:r>
              <a:rPr lang="zh-CN" altLang="en-US" sz="2800" b="1" dirty="0">
                <a:solidFill>
                  <a:srgbClr val="002060"/>
                </a:solidFill>
                <a:latin typeface="等线 Light" panose="02010600030101010101" charset="-122"/>
                <a:ea typeface="等线 Light" panose="02010600030101010101" charset="-122"/>
              </a:rPr>
              <a:t>：（再次欢迎）</a:t>
            </a:r>
            <a:r>
              <a:rPr lang="en-US" altLang="zh-CN" sz="2800" b="1" dirty="0">
                <a:solidFill>
                  <a:srgbClr val="002060"/>
                </a:solidFill>
                <a:latin typeface="等线 Light" panose="02010600030101010101" charset="-122"/>
                <a:ea typeface="等线 Light" panose="02010600030101010101" charset="-122"/>
              </a:rPr>
              <a:t>+</a:t>
            </a:r>
            <a:r>
              <a:rPr lang="zh-CN" altLang="en-US" sz="2800" b="1" dirty="0">
                <a:solidFill>
                  <a:srgbClr val="002060"/>
                </a:solidFill>
                <a:latin typeface="等线 Light" panose="02010600030101010101" charset="-122"/>
                <a:ea typeface="等线 Light" panose="02010600030101010101" charset="-122"/>
              </a:rPr>
              <a:t>祝福</a:t>
            </a:r>
            <a:r>
              <a:rPr lang="en-US" altLang="zh-CN" sz="2800" b="1" dirty="0">
                <a:solidFill>
                  <a:srgbClr val="002060"/>
                </a:solidFill>
                <a:latin typeface="等线 Light" panose="02010600030101010101" charset="-122"/>
                <a:ea typeface="等线 Light" panose="02010600030101010101" charset="-122"/>
              </a:rPr>
              <a:t>/</a:t>
            </a:r>
            <a:r>
              <a:rPr lang="zh-CN" altLang="en-US" sz="2800" b="1" dirty="0">
                <a:solidFill>
                  <a:srgbClr val="002060"/>
                </a:solidFill>
                <a:latin typeface="等线 Light" panose="02010600030101010101" charset="-122"/>
                <a:ea typeface="等线 Light" panose="02010600030101010101" charset="-122"/>
              </a:rPr>
              <a:t>美好期许</a:t>
            </a:r>
            <a:endParaRPr lang="zh-CN" altLang="en-US" sz="2800" b="1" dirty="0">
              <a:solidFill>
                <a:srgbClr val="002060"/>
              </a:solidFill>
              <a:latin typeface="等线 Light" panose="02010600030101010101" charset="-122"/>
              <a:ea typeface="等线 Light" panose="02010600030101010101" charset="-122"/>
            </a:endParaRPr>
          </a:p>
        </p:txBody>
      </p:sp>
      <p:sp>
        <p:nvSpPr>
          <p:cNvPr id="29" name="右弧形箭头 28"/>
          <p:cNvSpPr/>
          <p:nvPr/>
        </p:nvSpPr>
        <p:spPr>
          <a:xfrm>
            <a:off x="3574415" y="4058285"/>
            <a:ext cx="960120" cy="865505"/>
          </a:xfrm>
          <a:prstGeom prst="curvedLeftArrow">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
        <p:nvSpPr>
          <p:cNvPr id="30" name="右弧形箭头 29"/>
          <p:cNvSpPr/>
          <p:nvPr/>
        </p:nvSpPr>
        <p:spPr>
          <a:xfrm>
            <a:off x="2884170" y="1621790"/>
            <a:ext cx="960120" cy="865505"/>
          </a:xfrm>
          <a:prstGeom prst="curvedLeftArrow">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endParaRPr>
          </a:p>
        </p:txBody>
      </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blinds(horizontal)">
                                      <p:cBhvr>
                                        <p:cTn id="13" dur="500"/>
                                        <p:tgtEl>
                                          <p:spTgt spid="25"/>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linds(horizontal)">
                                      <p:cBhvr>
                                        <p:cTn id="16" dur="500"/>
                                        <p:tgtEl>
                                          <p:spTgt spid="14"/>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linds(horizontal)">
                                      <p:cBhvr>
                                        <p:cTn id="19" dur="500"/>
                                        <p:tgtEl>
                                          <p:spTgt spid="17"/>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blinds(horizontal)">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linds(horizont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blinds(horizontal)">
                                      <p:cBhvr>
                                        <p:cTn id="37" dur="500"/>
                                        <p:tgtEl>
                                          <p:spTgt spid="2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blinds(horizontal)">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9"/>
                                        </p:tgtEl>
                                        <p:attrNameLst>
                                          <p:attrName>style.visibility</p:attrName>
                                        </p:attrNameLst>
                                      </p:cBhvr>
                                      <p:to>
                                        <p:strVal val="visible"/>
                                      </p:to>
                                    </p:set>
                                    <p:animEffect transition="in" filter="blinds(horizontal)">
                                      <p:cBhvr>
                                        <p:cTn id="47" dur="500"/>
                                        <p:tgtEl>
                                          <p:spTgt spid="29"/>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linds(horizontal)">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blinds(horizontal)">
                                      <p:cBhvr>
                                        <p:cTn id="57" dur="500"/>
                                        <p:tgtEl>
                                          <p:spTgt spid="26"/>
                                        </p:tgtEl>
                                      </p:cBhvr>
                                    </p:animEffec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4" grpId="0"/>
      <p:bldP spid="17" grpId="0"/>
      <p:bldP spid="18" grpId="0"/>
      <p:bldP spid="21" grpId="0"/>
      <p:bldP spid="22" grpId="0"/>
      <p:bldP spid="23" grpId="0"/>
      <p:bldP spid="24" grpId="0"/>
      <p:bldP spid="25" grpId="0"/>
      <p:bldP spid="26" grpId="0"/>
      <p:bldP spid="27" grpId="0"/>
      <p:bldP spid="30" grpId="0" animBg="1"/>
      <p:bldP spid="2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sp>
        <p:nvSpPr>
          <p:cNvPr id="21" name="文本框 20"/>
          <p:cNvSpPr txBox="1"/>
          <p:nvPr>
            <p:custDataLst>
              <p:tags r:id="rId2"/>
            </p:custDataLst>
          </p:nvPr>
        </p:nvSpPr>
        <p:spPr>
          <a:xfrm>
            <a:off x="93980" y="635"/>
            <a:ext cx="11954510" cy="6530340"/>
          </a:xfrm>
          <a:prstGeom prst="rect">
            <a:avLst/>
          </a:prstGeom>
          <a:noFill/>
        </p:spPr>
        <p:txBody>
          <a:bodyPr wrap="square" rtlCol="0">
            <a:noAutofit/>
          </a:bodyPr>
          <a:p>
            <a:pPr algn="ctr"/>
            <a:r>
              <a:rPr sz="2000" b="1">
                <a:ln>
                  <a:noFill/>
                </a:ln>
                <a:solidFill>
                  <a:schemeClr val="tx1"/>
                </a:solidFill>
                <a:latin typeface="Arial" panose="020B0604020202020204" pitchFamily="34" charset="0"/>
                <a:ea typeface="思源黑体 CN Light" panose="020B0300000000000000" charset="-122"/>
                <a:cs typeface="Arial" panose="020B0604020202020204" pitchFamily="34" charset="0"/>
              </a:rPr>
              <a:t>共创开放繁荣的美好未来</a:t>
            </a:r>
            <a:endParaRPr sz="2000" b="1">
              <a:ln>
                <a:noFill/>
              </a:ln>
              <a:solidFill>
                <a:schemeClr val="tx1"/>
              </a:solidFill>
              <a:latin typeface="Arial" panose="020B0604020202020204" pitchFamily="34" charset="0"/>
              <a:ea typeface="思源黑体 CN Light" panose="020B0300000000000000" charset="-122"/>
              <a:cs typeface="Arial" panose="020B0604020202020204" pitchFamily="34" charset="0"/>
            </a:endParaRPr>
          </a:p>
          <a:p>
            <a:pPr algn="ctr"/>
            <a:r>
              <a:rPr sz="2000" b="1">
                <a:ln>
                  <a:noFill/>
                </a:ln>
                <a:solidFill>
                  <a:schemeClr val="tx1"/>
                </a:solidFill>
                <a:latin typeface="Arial" panose="020B0604020202020204" pitchFamily="34" charset="0"/>
                <a:ea typeface="思源黑体 CN Light" panose="020B0300000000000000" charset="-122"/>
                <a:cs typeface="Arial" panose="020B0604020202020204" pitchFamily="34" charset="0"/>
              </a:rPr>
              <a:t>——在第五届中国国际进口博览会开幕式上的致辞</a:t>
            </a:r>
            <a:endParaRPr sz="2000" b="1">
              <a:ln>
                <a:noFill/>
              </a:ln>
              <a:solidFill>
                <a:schemeClr val="tx1"/>
              </a:solidFill>
              <a:latin typeface="Arial" panose="020B0604020202020204" pitchFamily="34" charset="0"/>
              <a:ea typeface="思源黑体 CN Light" panose="020B0300000000000000" charset="-122"/>
              <a:cs typeface="Arial" panose="020B0604020202020204" pitchFamily="34" charset="0"/>
            </a:endParaRPr>
          </a:p>
          <a:p>
            <a:pPr algn="ctr"/>
            <a:r>
              <a:rPr sz="2000" b="1">
                <a:ln>
                  <a:noFill/>
                </a:ln>
                <a:solidFill>
                  <a:schemeClr val="tx1"/>
                </a:solidFill>
                <a:latin typeface="Arial" panose="020B0604020202020204" pitchFamily="34" charset="0"/>
                <a:ea typeface="思源黑体 CN Light" panose="020B0300000000000000" charset="-122"/>
                <a:cs typeface="Arial" panose="020B0604020202020204" pitchFamily="34" charset="0"/>
              </a:rPr>
              <a:t>（2022年11月4日）中华人民共和国主席　习近平</a:t>
            </a:r>
            <a:endParaRPr sz="2000" b="1">
              <a:ln>
                <a:noFill/>
              </a:ln>
              <a:solidFill>
                <a:schemeClr val="tx1"/>
              </a:solidFill>
              <a:latin typeface="Arial" panose="020B0604020202020204" pitchFamily="34" charset="0"/>
              <a:ea typeface="思源黑体 CN Light" panose="020B0300000000000000" charset="-122"/>
              <a:cs typeface="Arial" panose="020B0604020202020204" pitchFamily="34" charset="0"/>
            </a:endParaRPr>
          </a:p>
          <a:p>
            <a:pPr algn="l"/>
            <a:r>
              <a:rPr sz="2000" b="1">
                <a:ln>
                  <a:noFill/>
                </a:ln>
                <a:solidFill>
                  <a:schemeClr val="tx1"/>
                </a:solidFill>
                <a:latin typeface="Arial" panose="020B0604020202020204" pitchFamily="34" charset="0"/>
                <a:ea typeface="思源黑体 CN Light" panose="020B0300000000000000" charset="-122"/>
                <a:cs typeface="Arial" panose="020B0604020202020204" pitchFamily="34" charset="0"/>
              </a:rPr>
              <a:t>尊敬的各位国家元首、政府首脑，</a:t>
            </a:r>
            <a:endParaRPr sz="2000" b="1">
              <a:ln>
                <a:noFill/>
              </a:ln>
              <a:solidFill>
                <a:schemeClr val="tx1"/>
              </a:solidFill>
              <a:latin typeface="Arial" panose="020B0604020202020204" pitchFamily="34" charset="0"/>
              <a:ea typeface="思源黑体 CN Light" panose="020B0300000000000000" charset="-122"/>
              <a:cs typeface="Arial" panose="020B0604020202020204" pitchFamily="34" charset="0"/>
            </a:endParaRPr>
          </a:p>
          <a:p>
            <a:pPr algn="l"/>
            <a:r>
              <a:rPr sz="2000" b="1">
                <a:ln>
                  <a:noFill/>
                </a:ln>
                <a:solidFill>
                  <a:schemeClr val="tx1"/>
                </a:solidFill>
                <a:latin typeface="Arial" panose="020B0604020202020204" pitchFamily="34" charset="0"/>
                <a:ea typeface="思源黑体 CN Light" panose="020B0300000000000000" charset="-122"/>
                <a:cs typeface="Arial" panose="020B0604020202020204" pitchFamily="34" charset="0"/>
              </a:rPr>
              <a:t>尊敬的各位国际组织负责人，</a:t>
            </a:r>
            <a:endParaRPr sz="2000" b="1">
              <a:ln>
                <a:noFill/>
              </a:ln>
              <a:solidFill>
                <a:schemeClr val="tx1"/>
              </a:solidFill>
              <a:latin typeface="Arial" panose="020B0604020202020204" pitchFamily="34" charset="0"/>
              <a:ea typeface="思源黑体 CN Light" panose="020B0300000000000000" charset="-122"/>
              <a:cs typeface="Arial" panose="020B0604020202020204" pitchFamily="34" charset="0"/>
            </a:endParaRPr>
          </a:p>
          <a:p>
            <a:pPr algn="l"/>
            <a:r>
              <a:rPr sz="2000" b="1">
                <a:ln>
                  <a:noFill/>
                </a:ln>
                <a:solidFill>
                  <a:schemeClr val="tx1"/>
                </a:solidFill>
                <a:latin typeface="Arial" panose="020B0604020202020204" pitchFamily="34" charset="0"/>
                <a:ea typeface="思源黑体 CN Light" panose="020B0300000000000000" charset="-122"/>
                <a:cs typeface="Arial" panose="020B0604020202020204" pitchFamily="34" charset="0"/>
              </a:rPr>
              <a:t>尊敬的各代表团团长，</a:t>
            </a:r>
            <a:endParaRPr sz="2000" b="1">
              <a:ln>
                <a:noFill/>
              </a:ln>
              <a:solidFill>
                <a:schemeClr val="tx1"/>
              </a:solidFill>
              <a:latin typeface="Arial" panose="020B0604020202020204" pitchFamily="34" charset="0"/>
              <a:ea typeface="思源黑体 CN Light" panose="020B0300000000000000" charset="-122"/>
              <a:cs typeface="Arial" panose="020B0604020202020204" pitchFamily="34" charset="0"/>
            </a:endParaRPr>
          </a:p>
          <a:p>
            <a:pPr algn="l"/>
            <a:r>
              <a:rPr sz="2000" b="1">
                <a:ln>
                  <a:noFill/>
                </a:ln>
                <a:solidFill>
                  <a:schemeClr val="tx1"/>
                </a:solidFill>
                <a:latin typeface="Arial" panose="020B0604020202020204" pitchFamily="34" charset="0"/>
                <a:ea typeface="思源黑体 CN Light" panose="020B0300000000000000" charset="-122"/>
                <a:cs typeface="Arial" panose="020B0604020202020204" pitchFamily="34" charset="0"/>
              </a:rPr>
              <a:t>各位来宾，</a:t>
            </a:r>
            <a:endParaRPr sz="2000" b="1">
              <a:ln>
                <a:noFill/>
              </a:ln>
              <a:solidFill>
                <a:schemeClr val="tx1"/>
              </a:solidFill>
              <a:latin typeface="Arial" panose="020B0604020202020204" pitchFamily="34" charset="0"/>
              <a:ea typeface="思源黑体 CN Light" panose="020B0300000000000000" charset="-122"/>
              <a:cs typeface="Arial" panose="020B0604020202020204" pitchFamily="34" charset="0"/>
            </a:endParaRPr>
          </a:p>
          <a:p>
            <a:pPr algn="l"/>
            <a:r>
              <a:rPr sz="2000" b="1">
                <a:ln>
                  <a:noFill/>
                </a:ln>
                <a:solidFill>
                  <a:schemeClr val="tx1"/>
                </a:solidFill>
                <a:latin typeface="Arial" panose="020B0604020202020204" pitchFamily="34" charset="0"/>
                <a:ea typeface="思源黑体 CN Light" panose="020B0300000000000000" charset="-122"/>
                <a:cs typeface="Arial" panose="020B0604020202020204" pitchFamily="34" charset="0"/>
              </a:rPr>
              <a:t>女士们，先生们，朋友们：</a:t>
            </a:r>
            <a:endParaRPr sz="2000" b="1">
              <a:ln>
                <a:noFill/>
              </a:ln>
              <a:solidFill>
                <a:schemeClr val="tx1"/>
              </a:solidFill>
              <a:latin typeface="Arial" panose="020B0604020202020204" pitchFamily="34" charset="0"/>
              <a:ea typeface="思源黑体 CN Light" panose="020B0300000000000000" charset="-122"/>
              <a:cs typeface="Arial" panose="020B0604020202020204" pitchFamily="34" charset="0"/>
            </a:endParaRPr>
          </a:p>
          <a:p>
            <a:pPr algn="l"/>
            <a:r>
              <a:rPr sz="2400">
                <a:ln>
                  <a:noFill/>
                </a:ln>
                <a:solidFill>
                  <a:schemeClr val="tx1"/>
                </a:solidFill>
                <a:latin typeface="Arial" panose="020B0604020202020204" pitchFamily="34" charset="0"/>
                <a:ea typeface="思源黑体 CN Light" panose="020B0300000000000000" charset="-122"/>
                <a:cs typeface="Arial" panose="020B0604020202020204" pitchFamily="34" charset="0"/>
              </a:rPr>
              <a:t>Your Excellencies Heads of State and Government,</a:t>
            </a:r>
            <a:endParaRPr sz="2400">
              <a:ln>
                <a:noFill/>
              </a:ln>
              <a:solidFill>
                <a:schemeClr val="tx1"/>
              </a:solidFill>
              <a:latin typeface="Arial" panose="020B0604020202020204" pitchFamily="34" charset="0"/>
              <a:ea typeface="思源黑体 CN Light" panose="020B0300000000000000" charset="-122"/>
              <a:cs typeface="Arial" panose="020B0604020202020204" pitchFamily="34" charset="0"/>
            </a:endParaRPr>
          </a:p>
          <a:p>
            <a:pPr algn="l"/>
            <a:r>
              <a:rPr sz="2400">
                <a:ln>
                  <a:noFill/>
                </a:ln>
                <a:solidFill>
                  <a:schemeClr val="tx1"/>
                </a:solidFill>
                <a:latin typeface="Arial" panose="020B0604020202020204" pitchFamily="34" charset="0"/>
                <a:ea typeface="思源黑体 CN Light" panose="020B0300000000000000" charset="-122"/>
                <a:cs typeface="Arial" panose="020B0604020202020204" pitchFamily="34" charset="0"/>
              </a:rPr>
              <a:t>Your Excellencies Heads of International Organizations,</a:t>
            </a:r>
            <a:endParaRPr sz="2400">
              <a:ln>
                <a:noFill/>
              </a:ln>
              <a:solidFill>
                <a:schemeClr val="tx1"/>
              </a:solidFill>
              <a:latin typeface="Arial" panose="020B0604020202020204" pitchFamily="34" charset="0"/>
              <a:ea typeface="思源黑体 CN Light" panose="020B0300000000000000" charset="-122"/>
              <a:cs typeface="Arial" panose="020B0604020202020204" pitchFamily="34" charset="0"/>
            </a:endParaRPr>
          </a:p>
          <a:p>
            <a:pPr algn="l"/>
            <a:r>
              <a:rPr sz="2400">
                <a:ln>
                  <a:noFill/>
                </a:ln>
                <a:solidFill>
                  <a:schemeClr val="tx1"/>
                </a:solidFill>
                <a:latin typeface="Arial" panose="020B0604020202020204" pitchFamily="34" charset="0"/>
                <a:ea typeface="思源黑体 CN Light" panose="020B0300000000000000" charset="-122"/>
                <a:cs typeface="Arial" panose="020B0604020202020204" pitchFamily="34" charset="0"/>
              </a:rPr>
              <a:t>Your Excellencies Heads of Delegations,</a:t>
            </a:r>
            <a:endParaRPr sz="2400">
              <a:ln>
                <a:noFill/>
              </a:ln>
              <a:solidFill>
                <a:schemeClr val="tx1"/>
              </a:solidFill>
              <a:latin typeface="Arial" panose="020B0604020202020204" pitchFamily="34" charset="0"/>
              <a:ea typeface="思源黑体 CN Light" panose="020B0300000000000000" charset="-122"/>
              <a:cs typeface="Arial" panose="020B0604020202020204" pitchFamily="34" charset="0"/>
            </a:endParaRPr>
          </a:p>
          <a:p>
            <a:pPr algn="l"/>
            <a:r>
              <a:rPr sz="2800" b="1" i="1">
                <a:ln>
                  <a:noFill/>
                </a:ln>
                <a:solidFill>
                  <a:srgbClr val="002060"/>
                </a:solidFill>
                <a:latin typeface="Arial" panose="020B0604020202020204" pitchFamily="34" charset="0"/>
                <a:ea typeface="思源黑体 CN Light" panose="020B0300000000000000" charset="-122"/>
                <a:cs typeface="Arial" panose="020B0604020202020204" pitchFamily="34" charset="0"/>
              </a:rPr>
              <a:t>Distinguished Guests,</a:t>
            </a:r>
            <a:endParaRPr sz="2800" b="1" i="1">
              <a:ln>
                <a:noFill/>
              </a:ln>
              <a:solidFill>
                <a:srgbClr val="002060"/>
              </a:solidFill>
              <a:latin typeface="Arial" panose="020B0604020202020204" pitchFamily="34" charset="0"/>
              <a:ea typeface="思源黑体 CN Light" panose="020B0300000000000000" charset="-122"/>
              <a:cs typeface="Arial" panose="020B0604020202020204" pitchFamily="34" charset="0"/>
            </a:endParaRPr>
          </a:p>
          <a:p>
            <a:pPr algn="l"/>
            <a:r>
              <a:rPr sz="2800" b="1" i="1">
                <a:ln>
                  <a:noFill/>
                </a:ln>
                <a:solidFill>
                  <a:srgbClr val="002060"/>
                </a:solidFill>
                <a:latin typeface="Arial" panose="020B0604020202020204" pitchFamily="34" charset="0"/>
                <a:ea typeface="思源黑体 CN Light" panose="020B0300000000000000" charset="-122"/>
                <a:cs typeface="Arial" panose="020B0604020202020204" pitchFamily="34" charset="0"/>
              </a:rPr>
              <a:t>Ladies and Gentlemen,</a:t>
            </a:r>
            <a:endParaRPr sz="2800" b="1" i="1">
              <a:ln>
                <a:noFill/>
              </a:ln>
              <a:solidFill>
                <a:srgbClr val="002060"/>
              </a:solidFill>
              <a:latin typeface="Arial" panose="020B0604020202020204" pitchFamily="34" charset="0"/>
              <a:ea typeface="思源黑体 CN Light" panose="020B0300000000000000" charset="-122"/>
              <a:cs typeface="Arial" panose="020B0604020202020204" pitchFamily="34" charset="0"/>
            </a:endParaRPr>
          </a:p>
          <a:p>
            <a:pPr algn="l"/>
            <a:r>
              <a:rPr sz="2800" b="1" i="1">
                <a:ln>
                  <a:noFill/>
                </a:ln>
                <a:solidFill>
                  <a:srgbClr val="002060"/>
                </a:solidFill>
                <a:latin typeface="Arial" panose="020B0604020202020204" pitchFamily="34" charset="0"/>
                <a:ea typeface="思源黑体 CN Light" panose="020B0300000000000000" charset="-122"/>
                <a:cs typeface="Arial" panose="020B0604020202020204" pitchFamily="34" charset="0"/>
              </a:rPr>
              <a:t>Friends,</a:t>
            </a:r>
            <a:endParaRPr sz="2800" b="1" i="1">
              <a:ln>
                <a:noFill/>
              </a:ln>
              <a:solidFill>
                <a:srgbClr val="002060"/>
              </a:solidFill>
              <a:latin typeface="Arial" panose="020B0604020202020204" pitchFamily="34" charset="0"/>
              <a:ea typeface="思源黑体 CN Light" panose="020B0300000000000000" charset="-122"/>
              <a:cs typeface="Arial" panose="020B0604020202020204" pitchFamily="34" charset="0"/>
            </a:endParaRPr>
          </a:p>
          <a:p>
            <a:pPr algn="l"/>
            <a:r>
              <a:rPr sz="2000" b="1">
                <a:ln>
                  <a:noFill/>
                </a:ln>
                <a:solidFill>
                  <a:schemeClr val="tx1"/>
                </a:solidFill>
                <a:latin typeface="Arial" panose="020B0604020202020204" pitchFamily="34" charset="0"/>
                <a:ea typeface="思源黑体 CN Light" panose="020B0300000000000000" charset="-122"/>
                <a:cs typeface="Arial" panose="020B0604020202020204" pitchFamily="34" charset="0"/>
              </a:rPr>
              <a:t>大家好！我谨代表中国政府和中国人民，并以我个人名义，向出席第五届中国国际进口博览会的各位嘉宾，表示热烈的欢迎和诚挚的问候！</a:t>
            </a:r>
            <a:endParaRPr sz="2000" b="1">
              <a:ln>
                <a:noFill/>
              </a:ln>
              <a:solidFill>
                <a:schemeClr val="tx1"/>
              </a:solidFill>
              <a:latin typeface="Arial" panose="020B0604020202020204" pitchFamily="34" charset="0"/>
              <a:ea typeface="思源黑体 CN Light" panose="020B0300000000000000" charset="-122"/>
              <a:cs typeface="Arial" panose="020B0604020202020204" pitchFamily="34" charset="0"/>
            </a:endParaRPr>
          </a:p>
          <a:p>
            <a:pPr algn="l"/>
            <a:r>
              <a:rPr sz="2400" b="1" i="1">
                <a:ln>
                  <a:noFill/>
                </a:ln>
                <a:solidFill>
                  <a:srgbClr val="002060"/>
                </a:solidFill>
                <a:latin typeface="Arial" panose="020B0604020202020204" pitchFamily="34" charset="0"/>
                <a:ea typeface="思源黑体 CN Light" panose="020B0300000000000000" charset="-122"/>
                <a:cs typeface="Arial" panose="020B0604020202020204" pitchFamily="34" charset="0"/>
              </a:rPr>
              <a:t>Good evening! </a:t>
            </a:r>
            <a:r>
              <a:rPr sz="2800" b="1" i="1">
                <a:ln>
                  <a:noFill/>
                </a:ln>
                <a:solidFill>
                  <a:srgbClr val="002060"/>
                </a:solidFill>
                <a:latin typeface="Arial" panose="020B0604020202020204" pitchFamily="34" charset="0"/>
                <a:ea typeface="思源黑体 CN Light" panose="020B0300000000000000" charset="-122"/>
                <a:cs typeface="Arial" panose="020B0604020202020204" pitchFamily="34" charset="0"/>
              </a:rPr>
              <a:t>I would like to extend</a:t>
            </a:r>
            <a:r>
              <a:rPr sz="2400" b="1" i="1">
                <a:ln>
                  <a:noFill/>
                </a:ln>
                <a:solidFill>
                  <a:srgbClr val="002060"/>
                </a:solidFill>
                <a:latin typeface="Arial" panose="020B0604020202020204" pitchFamily="34" charset="0"/>
                <a:ea typeface="思源黑体 CN Light" panose="020B0300000000000000" charset="-122"/>
                <a:cs typeface="Arial" panose="020B0604020202020204" pitchFamily="34" charset="0"/>
              </a:rPr>
              <a:t>, on behalf of </a:t>
            </a:r>
            <a:r>
              <a:rPr sz="2400">
                <a:ln>
                  <a:noFill/>
                </a:ln>
                <a:latin typeface="Arial" panose="020B0604020202020204" pitchFamily="34" charset="0"/>
                <a:ea typeface="思源黑体 CN Light" panose="020B0300000000000000" charset="-122"/>
                <a:cs typeface="Arial" panose="020B0604020202020204" pitchFamily="34" charset="0"/>
              </a:rPr>
              <a:t>the Chinese government and people and also in my own name,</a:t>
            </a:r>
            <a:r>
              <a:rPr sz="2400" b="1" i="1">
                <a:ln>
                  <a:noFill/>
                </a:ln>
                <a:solidFill>
                  <a:srgbClr val="002060"/>
                </a:solidFill>
                <a:latin typeface="Arial" panose="020B0604020202020204" pitchFamily="34" charset="0"/>
                <a:ea typeface="思源黑体 CN Light" panose="020B0300000000000000" charset="-122"/>
                <a:cs typeface="Arial" panose="020B0604020202020204" pitchFamily="34" charset="0"/>
              </a:rPr>
              <a:t> </a:t>
            </a:r>
            <a:r>
              <a:rPr sz="2800" b="1" i="1">
                <a:ln>
                  <a:noFill/>
                </a:ln>
                <a:solidFill>
                  <a:srgbClr val="002060"/>
                </a:solidFill>
                <a:latin typeface="Arial" panose="020B0604020202020204" pitchFamily="34" charset="0"/>
                <a:ea typeface="思源黑体 CN Light" panose="020B0300000000000000" charset="-122"/>
                <a:cs typeface="Arial" panose="020B0604020202020204" pitchFamily="34" charset="0"/>
              </a:rPr>
              <a:t>a warm welcome and hearty greetings </a:t>
            </a:r>
            <a:r>
              <a:rPr sz="2400" b="1" i="1">
                <a:ln>
                  <a:noFill/>
                </a:ln>
                <a:solidFill>
                  <a:srgbClr val="002060"/>
                </a:solidFill>
                <a:latin typeface="Arial" panose="020B0604020202020204" pitchFamily="34" charset="0"/>
                <a:ea typeface="思源黑体 CN Light" panose="020B0300000000000000" charset="-122"/>
                <a:cs typeface="Arial" panose="020B0604020202020204" pitchFamily="34" charset="0"/>
              </a:rPr>
              <a:t>to all our guests attending</a:t>
            </a:r>
            <a:r>
              <a:rPr sz="2400" b="1">
                <a:ln>
                  <a:noFill/>
                </a:ln>
                <a:solidFill>
                  <a:schemeClr val="tx1"/>
                </a:solidFill>
                <a:latin typeface="Arial" panose="020B0604020202020204" pitchFamily="34" charset="0"/>
                <a:ea typeface="思源黑体 CN Light" panose="020B0300000000000000" charset="-122"/>
                <a:cs typeface="Arial" panose="020B0604020202020204" pitchFamily="34" charset="0"/>
              </a:rPr>
              <a:t> </a:t>
            </a:r>
            <a:r>
              <a:rPr sz="2400">
                <a:ln>
                  <a:noFill/>
                </a:ln>
                <a:solidFill>
                  <a:schemeClr val="tx1"/>
                </a:solidFill>
                <a:latin typeface="Arial" panose="020B0604020202020204" pitchFamily="34" charset="0"/>
                <a:ea typeface="思源黑体 CN Light" panose="020B0300000000000000" charset="-122"/>
                <a:cs typeface="Arial" panose="020B0604020202020204" pitchFamily="34" charset="0"/>
              </a:rPr>
              <a:t>the fifth China International Import Expo (CIIE).</a:t>
            </a:r>
            <a:endParaRPr sz="2400">
              <a:ln>
                <a:noFill/>
              </a:ln>
              <a:solidFill>
                <a:schemeClr val="tx1"/>
              </a:solidFill>
              <a:latin typeface="Arial" panose="020B0604020202020204" pitchFamily="34" charset="0"/>
              <a:ea typeface="思源黑体 CN Light" panose="020B0300000000000000" charset="-122"/>
              <a:cs typeface="Arial" panose="020B0604020202020204" pitchFamily="34" charset="0"/>
            </a:endParaRPr>
          </a:p>
        </p:txBody>
      </p:sp>
      <p:sp>
        <p:nvSpPr>
          <p:cNvPr id="22" name="文本框 21"/>
          <p:cNvSpPr txBox="1"/>
          <p:nvPr>
            <p:custDataLst>
              <p:tags r:id="rId3"/>
            </p:custDataLst>
          </p:nvPr>
        </p:nvSpPr>
        <p:spPr>
          <a:xfrm>
            <a:off x="8298815" y="1249045"/>
            <a:ext cx="3476625" cy="1814830"/>
          </a:xfrm>
          <a:prstGeom prst="rect">
            <a:avLst/>
          </a:prstGeom>
          <a:noFill/>
          <a:ln w="50800" cmpd="sng">
            <a:solidFill>
              <a:schemeClr val="accent2">
                <a:lumMod val="50000"/>
              </a:schemeClr>
            </a:solidFill>
          </a:ln>
        </p:spPr>
        <p:txBody>
          <a:bodyPr wrap="square" rtlCol="0">
            <a:spAutoFit/>
          </a:bodyPr>
          <a:p>
            <a:r>
              <a:rPr lang="en-US" altLang="zh-CN" sz="2800" b="1">
                <a:ln>
                  <a:noFill/>
                </a:ln>
                <a:solidFill>
                  <a:schemeClr val="tx1">
                    <a:lumMod val="95000"/>
                    <a:lumOff val="5000"/>
                  </a:schemeClr>
                </a:solidFill>
                <a:latin typeface="Arial" panose="020B0604020202020204" pitchFamily="34" charset="0"/>
                <a:ea typeface="思源黑体 CN Light" panose="020B0300000000000000" charset="-122"/>
                <a:cs typeface="Arial" panose="020B0604020202020204" pitchFamily="34" charset="0"/>
              </a:rPr>
              <a:t>Essential elements</a:t>
            </a:r>
            <a:endParaRPr lang="zh-CN" altLang="en-US" sz="2800" b="1">
              <a:ln>
                <a:noFill/>
              </a:ln>
              <a:solidFill>
                <a:schemeClr val="tx1">
                  <a:lumMod val="95000"/>
                  <a:lumOff val="5000"/>
                </a:schemeClr>
              </a:solidFill>
              <a:latin typeface="Arial" panose="020B0604020202020204" pitchFamily="34" charset="0"/>
              <a:ea typeface="思源黑体 CN Light" panose="020B0300000000000000" charset="-122"/>
              <a:cs typeface="Arial" panose="020B0604020202020204" pitchFamily="34" charset="0"/>
            </a:endParaRPr>
          </a:p>
          <a:p>
            <a:r>
              <a:rPr lang="zh-CN" altLang="en-US" sz="2800" b="1">
                <a:ln>
                  <a:noFill/>
                </a:ln>
                <a:solidFill>
                  <a:schemeClr val="bg1"/>
                </a:solidFill>
                <a:highlight>
                  <a:srgbClr val="008080"/>
                </a:highlight>
                <a:latin typeface="Arial" panose="020B0604020202020204" pitchFamily="34" charset="0"/>
                <a:ea typeface="思源黑体 CN Light" panose="020B0300000000000000" charset="-122"/>
                <a:cs typeface="Arial" panose="020B0604020202020204" pitchFamily="34" charset="0"/>
              </a:rPr>
              <a:t>称呼语</a:t>
            </a:r>
            <a:endParaRPr lang="zh-CN" altLang="en-US" sz="2800" b="1">
              <a:ln>
                <a:noFill/>
              </a:ln>
              <a:solidFill>
                <a:schemeClr val="bg1"/>
              </a:solidFill>
              <a:highlight>
                <a:srgbClr val="008080"/>
              </a:highlight>
              <a:latin typeface="Arial" panose="020B0604020202020204" pitchFamily="34" charset="0"/>
              <a:ea typeface="思源黑体 CN Light" panose="020B0300000000000000" charset="-122"/>
              <a:cs typeface="Arial" panose="020B0604020202020204" pitchFamily="34" charset="0"/>
            </a:endParaRPr>
          </a:p>
          <a:p>
            <a:r>
              <a:rPr lang="zh-CN" altLang="en-US" sz="2800" b="1">
                <a:ln>
                  <a:noFill/>
                </a:ln>
                <a:solidFill>
                  <a:schemeClr val="bg1"/>
                </a:solidFill>
                <a:highlight>
                  <a:srgbClr val="008080"/>
                </a:highlight>
                <a:latin typeface="Arial" panose="020B0604020202020204" pitchFamily="34" charset="0"/>
                <a:ea typeface="思源黑体 CN Light" panose="020B0300000000000000" charset="-122"/>
                <a:cs typeface="Arial" panose="020B0604020202020204" pitchFamily="34" charset="0"/>
                <a:sym typeface="+mn-ea"/>
              </a:rPr>
              <a:t>问候</a:t>
            </a:r>
            <a:endParaRPr lang="zh-CN" altLang="en-US" sz="2800" b="1">
              <a:ln>
                <a:noFill/>
              </a:ln>
              <a:solidFill>
                <a:schemeClr val="bg1"/>
              </a:solidFill>
              <a:highlight>
                <a:srgbClr val="008080"/>
              </a:highlight>
              <a:latin typeface="Arial" panose="020B0604020202020204" pitchFamily="34" charset="0"/>
              <a:ea typeface="思源黑体 CN Light" panose="020B0300000000000000" charset="-122"/>
              <a:cs typeface="Arial" panose="020B0604020202020204" pitchFamily="34" charset="0"/>
              <a:sym typeface="+mn-ea"/>
            </a:endParaRPr>
          </a:p>
          <a:p>
            <a:r>
              <a:rPr lang="zh-CN" altLang="en-US" sz="2800" b="1">
                <a:ln>
                  <a:noFill/>
                </a:ln>
                <a:solidFill>
                  <a:schemeClr val="bg1"/>
                </a:solidFill>
                <a:highlight>
                  <a:srgbClr val="008080"/>
                </a:highlight>
                <a:latin typeface="Arial" panose="020B0604020202020204" pitchFamily="34" charset="0"/>
                <a:ea typeface="思源黑体 CN Light" panose="020B0300000000000000" charset="-122"/>
                <a:cs typeface="Arial" panose="020B0604020202020204" pitchFamily="34" charset="0"/>
                <a:sym typeface="+mn-ea"/>
              </a:rPr>
              <a:t>欢迎</a:t>
            </a:r>
            <a:endParaRPr lang="zh-CN" altLang="en-US" sz="2800" b="1">
              <a:ln>
                <a:noFill/>
              </a:ln>
              <a:solidFill>
                <a:schemeClr val="bg1"/>
              </a:solidFill>
              <a:highlight>
                <a:srgbClr val="008080"/>
              </a:highlight>
              <a:latin typeface="Arial" panose="020B0604020202020204" pitchFamily="34" charset="0"/>
              <a:ea typeface="思源黑体 CN Light" panose="020B0300000000000000" charset="-122"/>
              <a:cs typeface="Arial" panose="020B0604020202020204" pitchFamily="34" charset="0"/>
              <a:sym typeface="+mn-ea"/>
            </a:endParaRPr>
          </a:p>
        </p:txBody>
      </p:sp>
      <p:sp>
        <p:nvSpPr>
          <p:cNvPr id="3" name="下弧形箭头 2">
            <a:hlinkClick r:id="" action="ppaction://hlinkshowjump?jump=previousslide"/>
          </p:cNvPr>
          <p:cNvSpPr/>
          <p:nvPr/>
        </p:nvSpPr>
        <p:spPr>
          <a:xfrm>
            <a:off x="11483975" y="6287770"/>
            <a:ext cx="609600" cy="381635"/>
          </a:xfrm>
          <a:prstGeom prst="curvedUpArrow">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solidFill>
                <a:schemeClr val="tx1"/>
              </a:solidFill>
              <a:latin typeface="Arial" panose="020B0604020202020204" pitchFamily="34" charset="0"/>
              <a:cs typeface="Arial" panose="020B0604020202020204" pitchFamily="34"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blinds(horizontal)">
                                      <p:cBhvr>
                                        <p:cTn id="1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bldLvl="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180340" y="117475"/>
            <a:ext cx="3068320" cy="768350"/>
            <a:chOff x="3576" y="3747"/>
            <a:chExt cx="4832" cy="1210"/>
          </a:xfrm>
          <a:solidFill>
            <a:schemeClr val="bg1"/>
          </a:solidFill>
        </p:grpSpPr>
        <p:sp>
          <p:nvSpPr>
            <p:cNvPr id="24" name="文本框 23"/>
            <p:cNvSpPr txBox="1"/>
            <p:nvPr>
              <p:custDataLst>
                <p:tags r:id="rId2"/>
              </p:custDataLst>
            </p:nvPr>
          </p:nvSpPr>
          <p:spPr>
            <a:xfrm>
              <a:off x="3576" y="3747"/>
              <a:ext cx="1614" cy="1210"/>
            </a:xfrm>
            <a:prstGeom prst="rect">
              <a:avLst/>
            </a:prstGeom>
            <a:grpFill/>
          </p:spPr>
          <p:txBody>
            <a:bodyPr wrap="square" rtlCol="0" anchor="ctr" anchorCtr="0">
              <a:spAutoFit/>
            </a:bodyPr>
            <a:p>
              <a:pPr algn="ctr"/>
              <a:r>
                <a:rPr lang="en-US" altLang="zh-CN" sz="4400">
                  <a:solidFill>
                    <a:srgbClr val="A8B4B2"/>
                  </a:solidFill>
                  <a:latin typeface="思源黑体 CN Heavy" panose="020B0A00000000000000" charset="-122"/>
                  <a:ea typeface="思源黑体 CN Heavy" panose="020B0A00000000000000" charset="-122"/>
                </a:rPr>
                <a:t>03</a:t>
              </a:r>
              <a:endParaRPr lang="en-US" altLang="zh-CN" sz="4400">
                <a:solidFill>
                  <a:srgbClr val="A8B4B2"/>
                </a:solidFill>
                <a:latin typeface="思源黑体 CN Heavy" panose="020B0A00000000000000" charset="-122"/>
                <a:ea typeface="思源黑体 CN Heavy" panose="020B0A00000000000000" charset="-122"/>
              </a:endParaRPr>
            </a:p>
          </p:txBody>
        </p:sp>
        <p:sp>
          <p:nvSpPr>
            <p:cNvPr id="25" name="文本框 24"/>
            <p:cNvSpPr txBox="1"/>
            <p:nvPr>
              <p:custDataLst>
                <p:tags r:id="rId3"/>
              </p:custDataLst>
            </p:nvPr>
          </p:nvSpPr>
          <p:spPr>
            <a:xfrm>
              <a:off x="5190" y="3748"/>
              <a:ext cx="3218" cy="1209"/>
            </a:xfrm>
            <a:prstGeom prst="rect">
              <a:avLst/>
            </a:prstGeom>
            <a:grpFill/>
          </p:spPr>
          <p:txBody>
            <a:bodyPr wrap="square" rtlCol="0" anchor="ctr" anchorCtr="0">
              <a:noAutofit/>
            </a:bodyPr>
            <a:p>
              <a:pPr algn="l"/>
              <a:r>
                <a:rPr lang="zh-CN" altLang="en-US" sz="3200">
                  <a:solidFill>
                    <a:srgbClr val="777A7F"/>
                  </a:solidFill>
                  <a:latin typeface="思源黑体 CN Heavy" panose="020B0A00000000000000" charset="-122"/>
                  <a:ea typeface="思源黑体 CN Heavy" panose="020B0A00000000000000" charset="-122"/>
                </a:rPr>
                <a:t>表示欢迎</a:t>
              </a:r>
              <a:endParaRPr lang="zh-CN" altLang="en-US" sz="3200">
                <a:solidFill>
                  <a:srgbClr val="777A7F"/>
                </a:solidFill>
                <a:latin typeface="思源黑体 CN Heavy" panose="020B0A00000000000000" charset="-122"/>
                <a:ea typeface="思源黑体 CN Heavy" panose="020B0A00000000000000" charset="-122"/>
              </a:endParaRPr>
            </a:p>
          </p:txBody>
        </p:sp>
      </p:grpSp>
      <p:graphicFrame>
        <p:nvGraphicFramePr>
          <p:cNvPr id="19" name="表格 18"/>
          <p:cNvGraphicFramePr/>
          <p:nvPr>
            <p:custDataLst>
              <p:tags r:id="rId4"/>
            </p:custDataLst>
          </p:nvPr>
        </p:nvGraphicFramePr>
        <p:xfrm>
          <a:off x="73660" y="1360805"/>
          <a:ext cx="11995150" cy="4806315"/>
        </p:xfrm>
        <a:graphic>
          <a:graphicData uri="http://schemas.openxmlformats.org/drawingml/2006/table">
            <a:tbl>
              <a:tblPr firstRow="1" bandRow="1">
                <a:tableStyleId>{5C22544A-7EE6-4342-B048-85BDC9FD1C3A}</a:tableStyleId>
              </a:tblPr>
              <a:tblGrid>
                <a:gridCol w="1882775"/>
                <a:gridCol w="10112375"/>
              </a:tblGrid>
              <a:tr h="530225">
                <a:tc>
                  <a:txBody>
                    <a:bodyPr/>
                    <a:p>
                      <a:pPr algn="ctr">
                        <a:buNone/>
                      </a:pPr>
                      <a:r>
                        <a:rPr lang="zh-CN" altLang="en-US" sz="2400">
                          <a:solidFill>
                            <a:schemeClr val="tx2">
                              <a:lumMod val="90000"/>
                              <a:lumOff val="10000"/>
                            </a:schemeClr>
                          </a:solidFill>
                        </a:rPr>
                        <a:t>要素</a:t>
                      </a:r>
                      <a:endParaRPr lang="zh-CN" altLang="en-US" sz="2400">
                        <a:solidFill>
                          <a:schemeClr val="tx2">
                            <a:lumMod val="90000"/>
                            <a:lumOff val="10000"/>
                          </a:schemeClr>
                        </a:solidFill>
                      </a:endParaRPr>
                    </a:p>
                  </a:txBody>
                  <a:tcPr>
                    <a:solidFill>
                      <a:schemeClr val="accent3">
                        <a:lumMod val="60000"/>
                        <a:lumOff val="40000"/>
                      </a:schemeClr>
                    </a:solidFill>
                  </a:tcPr>
                </a:tc>
                <a:tc>
                  <a:txBody>
                    <a:bodyPr/>
                    <a:p>
                      <a:pPr algn="ctr">
                        <a:buNone/>
                      </a:pPr>
                      <a:r>
                        <a:rPr lang="zh-CN" altLang="en-US" sz="2400">
                          <a:solidFill>
                            <a:schemeClr val="tx2">
                              <a:lumMod val="90000"/>
                              <a:lumOff val="10000"/>
                            </a:schemeClr>
                          </a:solidFill>
                        </a:rPr>
                        <a:t>例句</a:t>
                      </a:r>
                      <a:endParaRPr lang="zh-CN" altLang="en-US"/>
                    </a:p>
                  </a:txBody>
                  <a:tcPr>
                    <a:solidFill>
                      <a:schemeClr val="accent3">
                        <a:lumMod val="60000"/>
                        <a:lumOff val="40000"/>
                      </a:schemeClr>
                    </a:solidFill>
                  </a:tcPr>
                </a:tc>
              </a:tr>
              <a:tr h="490855">
                <a:tc>
                  <a:txBody>
                    <a:bodyPr/>
                    <a:p>
                      <a:pPr algn="ctr">
                        <a:buNone/>
                      </a:pPr>
                      <a:r>
                        <a:rPr lang="zh-CN" altLang="en-US" sz="2400"/>
                        <a:t>问候</a:t>
                      </a:r>
                      <a:r>
                        <a:rPr lang="en-US" altLang="zh-CN" sz="2400"/>
                        <a:t>/</a:t>
                      </a:r>
                      <a:r>
                        <a:rPr lang="zh-CN" altLang="en-US" sz="2400"/>
                        <a:t>开头语</a:t>
                      </a:r>
                      <a:endParaRPr lang="zh-CN" altLang="en-US" sz="2400"/>
                    </a:p>
                  </a:txBody>
                  <a:tcPr>
                    <a:solidFill>
                      <a:schemeClr val="accent3">
                        <a:lumMod val="20000"/>
                        <a:lumOff val="80000"/>
                      </a:schemeClr>
                    </a:solidFill>
                  </a:tcPr>
                </a:tc>
                <a:tc>
                  <a:txBody>
                    <a:bodyPr/>
                    <a:p>
                      <a:pPr>
                        <a:buNone/>
                      </a:pPr>
                      <a:endParaRPr lang="zh-CN" altLang="en-US"/>
                    </a:p>
                  </a:txBody>
                  <a:tcPr>
                    <a:solidFill>
                      <a:schemeClr val="accent3">
                        <a:lumMod val="20000"/>
                        <a:lumOff val="80000"/>
                      </a:schemeClr>
                    </a:solidFill>
                  </a:tcPr>
                </a:tc>
              </a:tr>
              <a:tr h="1257935">
                <a:tc>
                  <a:txBody>
                    <a:bodyPr/>
                    <a:p>
                      <a:pPr algn="ctr">
                        <a:buNone/>
                      </a:pPr>
                      <a:r>
                        <a:rPr lang="zh-CN" altLang="en-US" sz="2400"/>
                        <a:t>自我介绍</a:t>
                      </a:r>
                      <a:endParaRPr lang="zh-CN" altLang="en-US" sz="2400"/>
                    </a:p>
                  </a:txBody>
                  <a:tcPr>
                    <a:solidFill>
                      <a:schemeClr val="accent3">
                        <a:lumMod val="20000"/>
                        <a:lumOff val="80000"/>
                      </a:schemeClr>
                    </a:solidFill>
                  </a:tcPr>
                </a:tc>
                <a:tc>
                  <a:txBody>
                    <a:bodyPr/>
                    <a:p>
                      <a:pPr>
                        <a:buNone/>
                      </a:pPr>
                      <a:endParaRPr lang="zh-CN" altLang="en-US"/>
                    </a:p>
                  </a:txBody>
                  <a:tcPr>
                    <a:solidFill>
                      <a:schemeClr val="accent3">
                        <a:lumMod val="20000"/>
                        <a:lumOff val="80000"/>
                      </a:schemeClr>
                    </a:solidFill>
                  </a:tcPr>
                </a:tc>
              </a:tr>
              <a:tr h="2527300">
                <a:tc>
                  <a:txBody>
                    <a:bodyPr/>
                    <a:p>
                      <a:pPr algn="ctr">
                        <a:buNone/>
                      </a:pPr>
                      <a:r>
                        <a:rPr lang="zh-CN" altLang="en-US" sz="2400"/>
                        <a:t>欢迎</a:t>
                      </a:r>
                      <a:endParaRPr lang="zh-CN" altLang="en-US" sz="2400"/>
                    </a:p>
                  </a:txBody>
                  <a:tcPr>
                    <a:solidFill>
                      <a:schemeClr val="accent3">
                        <a:lumMod val="20000"/>
                        <a:lumOff val="80000"/>
                      </a:schemeClr>
                    </a:solidFill>
                  </a:tcPr>
                </a:tc>
                <a:tc>
                  <a:txBody>
                    <a:bodyPr/>
                    <a:p>
                      <a:pPr>
                        <a:buNone/>
                      </a:pPr>
                      <a:endParaRPr lang="zh-CN" altLang="en-US"/>
                    </a:p>
                  </a:txBody>
                  <a:tcPr>
                    <a:solidFill>
                      <a:schemeClr val="accent3">
                        <a:lumMod val="20000"/>
                        <a:lumOff val="80000"/>
                      </a:schemeClr>
                    </a:solidFill>
                  </a:tcPr>
                </a:tc>
              </a:tr>
            </a:tbl>
          </a:graphicData>
        </a:graphic>
      </p:graphicFrame>
      <p:sp>
        <p:nvSpPr>
          <p:cNvPr id="20" name="文本框 19"/>
          <p:cNvSpPr txBox="1"/>
          <p:nvPr/>
        </p:nvSpPr>
        <p:spPr>
          <a:xfrm>
            <a:off x="2164080" y="1880870"/>
            <a:ext cx="6096000" cy="460375"/>
          </a:xfrm>
          <a:prstGeom prst="rect">
            <a:avLst/>
          </a:prstGeom>
          <a:noFill/>
        </p:spPr>
        <p:txBody>
          <a:bodyPr wrap="square" rtlCol="0" anchor="t">
            <a:spAutoFit/>
          </a:bodyPr>
          <a:p>
            <a:r>
              <a:rPr lang="en-US" sz="2400" b="1">
                <a:ln>
                  <a:noFill/>
                </a:ln>
                <a:latin typeface="Arial" panose="020B0604020202020204" pitchFamily="34" charset="0"/>
                <a:ea typeface="思源黑体 CN Light" panose="020B0300000000000000" charset="-122"/>
                <a:cs typeface="Arial" panose="020B0604020202020204" pitchFamily="34" charset="0"/>
                <a:sym typeface="+mn-ea"/>
              </a:rPr>
              <a:t>Good afternoon,.../First of all,...  </a:t>
            </a:r>
            <a:endParaRPr lang="en-US" sz="2400" b="1">
              <a:ln>
                <a:noFill/>
              </a:ln>
              <a:latin typeface="Arial" panose="020B0604020202020204" pitchFamily="34" charset="0"/>
              <a:ea typeface="思源黑体 CN Light" panose="020B0300000000000000" charset="-122"/>
              <a:cs typeface="Arial" panose="020B0604020202020204" pitchFamily="34" charset="0"/>
              <a:sym typeface="+mn-ea"/>
            </a:endParaRPr>
          </a:p>
        </p:txBody>
      </p:sp>
      <p:sp>
        <p:nvSpPr>
          <p:cNvPr id="21" name="文本框 20"/>
          <p:cNvSpPr txBox="1"/>
          <p:nvPr/>
        </p:nvSpPr>
        <p:spPr>
          <a:xfrm>
            <a:off x="2096770" y="2417445"/>
            <a:ext cx="9705975" cy="1198880"/>
          </a:xfrm>
          <a:prstGeom prst="rect">
            <a:avLst/>
          </a:prstGeom>
          <a:noFill/>
        </p:spPr>
        <p:txBody>
          <a:bodyPr wrap="square" rtlCol="0" anchor="t">
            <a:spAutoFit/>
          </a:bodyPr>
          <a:p>
            <a:pPr marL="342900" indent="-342900">
              <a:buFont typeface="Arial" panose="020B0604020202020204" pitchFamily="34" charset="0"/>
              <a:buChar char="•"/>
            </a:pPr>
            <a:r>
              <a:rPr lang="en-US" sz="2400" b="1">
                <a:ln>
                  <a:noFill/>
                </a:ln>
                <a:latin typeface="Arial" panose="020B0604020202020204" pitchFamily="34" charset="0"/>
                <a:ea typeface="思源黑体 CN Light" panose="020B0300000000000000" charset="-122"/>
                <a:cs typeface="Arial" panose="020B0604020202020204" pitchFamily="34" charset="0"/>
                <a:sym typeface="+mn-ea"/>
              </a:rPr>
              <a:t>On behalf of our school,...</a:t>
            </a:r>
            <a:endParaRPr lang="en-US" sz="2400" b="1">
              <a:ln>
                <a:noFill/>
              </a:ln>
              <a:latin typeface="Arial" panose="020B0604020202020204" pitchFamily="34" charset="0"/>
              <a:ea typeface="思源黑体 CN Light" panose="020B0300000000000000" charset="-122"/>
              <a:cs typeface="Arial" panose="020B0604020202020204" pitchFamily="34" charset="0"/>
              <a:sym typeface="+mn-ea"/>
            </a:endParaRPr>
          </a:p>
          <a:p>
            <a:pPr marL="342900" indent="-342900">
              <a:buFont typeface="Arial" panose="020B0604020202020204" pitchFamily="34" charset="0"/>
              <a:buChar char="•"/>
            </a:pPr>
            <a:r>
              <a:rPr lang="en-US" sz="2400" b="1">
                <a:ln>
                  <a:noFill/>
                </a:ln>
                <a:latin typeface="Arial" panose="020B0604020202020204" pitchFamily="34" charset="0"/>
                <a:ea typeface="思源黑体 CN Light" panose="020B0300000000000000" charset="-122"/>
                <a:cs typeface="Arial" panose="020B0604020202020204" pitchFamily="34" charset="0"/>
                <a:sym typeface="+mn-ea"/>
              </a:rPr>
              <a:t>As the president of Students’Union, I...</a:t>
            </a:r>
            <a:endParaRPr lang="en-US" sz="2400" b="1">
              <a:ln>
                <a:noFill/>
              </a:ln>
              <a:latin typeface="Arial" panose="020B0604020202020204" pitchFamily="34" charset="0"/>
              <a:ea typeface="思源黑体 CN Light" panose="020B0300000000000000" charset="-122"/>
              <a:cs typeface="Arial" panose="020B0604020202020204" pitchFamily="34" charset="0"/>
              <a:sym typeface="+mn-ea"/>
            </a:endParaRPr>
          </a:p>
          <a:p>
            <a:pPr marL="342900" indent="-342900">
              <a:buFont typeface="Arial" panose="020B0604020202020204" pitchFamily="34" charset="0"/>
              <a:buChar char="•"/>
            </a:pPr>
            <a:r>
              <a:rPr lang="en-US" sz="2400" b="1">
                <a:ln>
                  <a:noFill/>
                </a:ln>
                <a:latin typeface="Arial" panose="020B0604020202020204" pitchFamily="34" charset="0"/>
                <a:ea typeface="思源黑体 CN Light" panose="020B0300000000000000" charset="-122"/>
                <a:cs typeface="Arial" panose="020B0604020202020204" pitchFamily="34" charset="0"/>
                <a:sym typeface="+mn-ea"/>
              </a:rPr>
              <a:t>Representing our school, I... </a:t>
            </a:r>
            <a:endParaRPr lang="en-US" sz="2400" b="1">
              <a:ln>
                <a:noFill/>
              </a:ln>
              <a:latin typeface="Arial" panose="020B0604020202020204" pitchFamily="34" charset="0"/>
              <a:ea typeface="思源黑体 CN Light" panose="020B0300000000000000" charset="-122"/>
              <a:cs typeface="Arial" panose="020B0604020202020204" pitchFamily="34" charset="0"/>
              <a:sym typeface="+mn-ea"/>
            </a:endParaRPr>
          </a:p>
        </p:txBody>
      </p:sp>
      <p:sp>
        <p:nvSpPr>
          <p:cNvPr id="26" name="文本框 25"/>
          <p:cNvSpPr txBox="1"/>
          <p:nvPr/>
        </p:nvSpPr>
        <p:spPr>
          <a:xfrm>
            <a:off x="2096770" y="3760470"/>
            <a:ext cx="9905365" cy="2410460"/>
          </a:xfrm>
          <a:prstGeom prst="rect">
            <a:avLst/>
          </a:prstGeom>
          <a:noFill/>
        </p:spPr>
        <p:txBody>
          <a:bodyPr wrap="square" rtlCol="0" anchor="t">
            <a:noAutofit/>
          </a:bodyPr>
          <a:p>
            <a:pPr marL="342900" indent="-342900">
              <a:buFont typeface="Arial" panose="020B0604020202020204" pitchFamily="34" charset="0"/>
              <a:buChar char="•"/>
            </a:pPr>
            <a:r>
              <a:rPr lang="en-US" sz="2400" b="1">
                <a:ln>
                  <a:noFill/>
                </a:ln>
                <a:latin typeface="Arial" panose="020B0604020202020204" pitchFamily="34" charset="0"/>
                <a:ea typeface="思源黑体 CN Light" panose="020B0300000000000000" charset="-122"/>
                <a:cs typeface="Arial" panose="020B0604020202020204" pitchFamily="34" charset="0"/>
                <a:sym typeface="+mn-ea"/>
              </a:rPr>
              <a:t>I would like to (take the opportunity to) </a:t>
            </a:r>
            <a:r>
              <a:rPr lang="en-US" sz="2800" b="1">
                <a:ln>
                  <a:noFill/>
                </a:ln>
                <a:solidFill>
                  <a:schemeClr val="accent5">
                    <a:lumMod val="50000"/>
                  </a:schemeClr>
                </a:solidFill>
                <a:latin typeface="Arial" panose="020B0604020202020204" pitchFamily="34" charset="0"/>
                <a:ea typeface="思源黑体 CN Light" panose="020B0300000000000000" charset="-122"/>
                <a:cs typeface="Arial" panose="020B0604020202020204" pitchFamily="34" charset="0"/>
                <a:sym typeface="+mn-ea"/>
              </a:rPr>
              <a:t>express/convey</a:t>
            </a:r>
            <a:r>
              <a:rPr lang="en-US" sz="2400" b="1">
                <a:ln>
                  <a:noFill/>
                </a:ln>
                <a:latin typeface="Arial" panose="020B0604020202020204" pitchFamily="34" charset="0"/>
                <a:ea typeface="思源黑体 CN Light" panose="020B0300000000000000" charset="-122"/>
                <a:cs typeface="Arial" panose="020B0604020202020204" pitchFamily="34" charset="0"/>
                <a:sym typeface="+mn-ea"/>
              </a:rPr>
              <a:t> our warm welcome/</a:t>
            </a:r>
            <a:r>
              <a:rPr lang="en-US" sz="2800" b="1">
                <a:ln>
                  <a:noFill/>
                </a:ln>
                <a:solidFill>
                  <a:schemeClr val="accent5">
                    <a:lumMod val="50000"/>
                  </a:schemeClr>
                </a:solidFill>
                <a:latin typeface="Arial" panose="020B0604020202020204" pitchFamily="34" charset="0"/>
                <a:ea typeface="思源黑体 CN Light" panose="020B0300000000000000" charset="-122"/>
                <a:cs typeface="Arial" panose="020B0604020202020204" pitchFamily="34" charset="0"/>
                <a:sym typeface="+mn-ea"/>
              </a:rPr>
              <a:t>extend</a:t>
            </a:r>
            <a:r>
              <a:rPr lang="en-US" sz="2400" b="1">
                <a:ln>
                  <a:noFill/>
                </a:ln>
                <a:latin typeface="Arial" panose="020B0604020202020204" pitchFamily="34" charset="0"/>
                <a:ea typeface="思源黑体 CN Light" panose="020B0300000000000000" charset="-122"/>
                <a:cs typeface="Arial" panose="020B0604020202020204" pitchFamily="34" charset="0"/>
                <a:sym typeface="+mn-ea"/>
              </a:rPr>
              <a:t> a warm greeting to all of you.</a:t>
            </a:r>
            <a:endParaRPr lang="en-US" sz="2400" b="1">
              <a:ln>
                <a:noFill/>
              </a:ln>
              <a:latin typeface="Arial" panose="020B0604020202020204" pitchFamily="34" charset="0"/>
              <a:ea typeface="思源黑体 CN Light" panose="020B0300000000000000" charset="-122"/>
              <a:cs typeface="Arial" panose="020B0604020202020204" pitchFamily="34" charset="0"/>
              <a:sym typeface="+mn-ea"/>
            </a:endParaRPr>
          </a:p>
          <a:p>
            <a:pPr marL="342900" indent="-342900">
              <a:buFont typeface="Arial" panose="020B0604020202020204" pitchFamily="34" charset="0"/>
              <a:buChar char="•"/>
            </a:pPr>
            <a:r>
              <a:rPr lang="en-US" sz="2400" b="1">
                <a:ln>
                  <a:noFill/>
                </a:ln>
                <a:latin typeface="Arial" panose="020B0604020202020204" pitchFamily="34" charset="0"/>
                <a:ea typeface="思源黑体 CN Light" panose="020B0300000000000000" charset="-122"/>
                <a:cs typeface="Arial" panose="020B0604020202020204" pitchFamily="34" charset="0"/>
                <a:sym typeface="+mn-ea"/>
              </a:rPr>
              <a:t>I </a:t>
            </a:r>
            <a:r>
              <a:rPr lang="en-US" sz="2800" b="1">
                <a:ln>
                  <a:noFill/>
                </a:ln>
                <a:solidFill>
                  <a:schemeClr val="accent5">
                    <a:lumMod val="50000"/>
                  </a:schemeClr>
                </a:solidFill>
                <a:latin typeface="Arial" panose="020B0604020202020204" pitchFamily="34" charset="0"/>
                <a:ea typeface="思源黑体 CN Light" panose="020B0300000000000000" charset="-122"/>
                <a:cs typeface="Arial" panose="020B0604020202020204" pitchFamily="34" charset="0"/>
                <a:sym typeface="+mn-ea"/>
              </a:rPr>
              <a:t>feel</a:t>
            </a:r>
            <a:r>
              <a:rPr lang="en-US" sz="2400" b="1">
                <a:ln>
                  <a:noFill/>
                </a:ln>
                <a:latin typeface="Arial" panose="020B0604020202020204" pitchFamily="34" charset="0"/>
                <a:ea typeface="思源黑体 CN Light" panose="020B0300000000000000" charset="-122"/>
                <a:cs typeface="Arial" panose="020B0604020202020204" pitchFamily="34" charset="0"/>
                <a:sym typeface="+mn-ea"/>
              </a:rPr>
              <a:t> greatly honored/privileged/delighted/overwhelmed to...</a:t>
            </a:r>
            <a:endParaRPr lang="en-US" sz="2400" b="1">
              <a:ln>
                <a:noFill/>
              </a:ln>
              <a:latin typeface="Arial" panose="020B0604020202020204" pitchFamily="34" charset="0"/>
              <a:ea typeface="思源黑体 CN Light" panose="020B0300000000000000" charset="-122"/>
              <a:cs typeface="Arial" panose="020B0604020202020204" pitchFamily="34" charset="0"/>
              <a:sym typeface="+mn-ea"/>
            </a:endParaRPr>
          </a:p>
          <a:p>
            <a:pPr marL="342900" indent="-342900">
              <a:buFont typeface="Arial" panose="020B0604020202020204" pitchFamily="34" charset="0"/>
              <a:buChar char="•"/>
            </a:pPr>
            <a:r>
              <a:rPr lang="en-US" sz="2400" b="1">
                <a:ln>
                  <a:noFill/>
                </a:ln>
                <a:latin typeface="Arial" panose="020B0604020202020204" pitchFamily="34" charset="0"/>
                <a:ea typeface="思源黑体 CN Light" panose="020B0300000000000000" charset="-122"/>
                <a:cs typeface="Arial" panose="020B0604020202020204" pitchFamily="34" charset="0"/>
                <a:sym typeface="+mn-ea"/>
              </a:rPr>
              <a:t>I </a:t>
            </a:r>
            <a:r>
              <a:rPr lang="en-US" sz="2800" b="1">
                <a:ln>
                  <a:noFill/>
                </a:ln>
                <a:solidFill>
                  <a:schemeClr val="accent5">
                    <a:lumMod val="50000"/>
                  </a:schemeClr>
                </a:solidFill>
                <a:latin typeface="Arial" panose="020B0604020202020204" pitchFamily="34" charset="0"/>
                <a:ea typeface="思源黑体 CN Light" panose="020B0300000000000000" charset="-122"/>
                <a:cs typeface="Arial" panose="020B0604020202020204" pitchFamily="34" charset="0"/>
                <a:sym typeface="+mn-ea"/>
              </a:rPr>
              <a:t>have the great honor/privilege</a:t>
            </a:r>
            <a:r>
              <a:rPr lang="en-US" sz="2400" b="1">
                <a:ln>
                  <a:noFill/>
                </a:ln>
                <a:latin typeface="Arial" panose="020B0604020202020204" pitchFamily="34" charset="0"/>
                <a:ea typeface="思源黑体 CN Light" panose="020B0300000000000000" charset="-122"/>
                <a:cs typeface="Arial" panose="020B0604020202020204" pitchFamily="34" charset="0"/>
                <a:sym typeface="+mn-ea"/>
              </a:rPr>
              <a:t> to...</a:t>
            </a:r>
            <a:endParaRPr lang="en-US" sz="2400" b="1">
              <a:ln>
                <a:noFill/>
              </a:ln>
              <a:latin typeface="Arial" panose="020B0604020202020204" pitchFamily="34" charset="0"/>
              <a:ea typeface="思源黑体 CN Light" panose="020B0300000000000000" charset="-122"/>
              <a:cs typeface="Arial" panose="020B0604020202020204" pitchFamily="34" charset="0"/>
              <a:sym typeface="+mn-ea"/>
            </a:endParaRPr>
          </a:p>
          <a:p>
            <a:pPr marL="342900" indent="-342900">
              <a:buFont typeface="Arial" panose="020B0604020202020204" pitchFamily="34" charset="0"/>
              <a:buChar char="•"/>
            </a:pPr>
            <a:r>
              <a:rPr lang="en-US" sz="2400" b="1">
                <a:ln>
                  <a:noFill/>
                </a:ln>
                <a:latin typeface="Arial" panose="020B0604020202020204" pitchFamily="34" charset="0"/>
                <a:ea typeface="思源黑体 CN Light" panose="020B0300000000000000" charset="-122"/>
                <a:cs typeface="Arial" panose="020B0604020202020204" pitchFamily="34" charset="0"/>
                <a:sym typeface="+mn-ea"/>
              </a:rPr>
              <a:t>Please </a:t>
            </a:r>
            <a:r>
              <a:rPr lang="en-US" sz="2800" b="1">
                <a:ln>
                  <a:noFill/>
                </a:ln>
                <a:solidFill>
                  <a:schemeClr val="accent5">
                    <a:lumMod val="50000"/>
                  </a:schemeClr>
                </a:solidFill>
                <a:latin typeface="Arial" panose="020B0604020202020204" pitchFamily="34" charset="0"/>
                <a:ea typeface="思源黑体 CN Light" panose="020B0300000000000000" charset="-122"/>
                <a:cs typeface="Arial" panose="020B0604020202020204" pitchFamily="34" charset="0"/>
                <a:sym typeface="+mn-ea"/>
              </a:rPr>
              <a:t>allow</a:t>
            </a:r>
            <a:r>
              <a:rPr lang="en-US" sz="2400" b="1">
                <a:ln>
                  <a:noFill/>
                </a:ln>
                <a:latin typeface="Arial" panose="020B0604020202020204" pitchFamily="34" charset="0"/>
                <a:ea typeface="思源黑体 CN Light" panose="020B0300000000000000" charset="-122"/>
                <a:cs typeface="Arial" panose="020B0604020202020204" pitchFamily="34" charset="0"/>
                <a:sym typeface="+mn-ea"/>
              </a:rPr>
              <a:t> me/</a:t>
            </a:r>
            <a:r>
              <a:rPr lang="en-US" sz="2800" b="1">
                <a:ln>
                  <a:noFill/>
                </a:ln>
                <a:solidFill>
                  <a:schemeClr val="accent5">
                    <a:lumMod val="50000"/>
                  </a:schemeClr>
                </a:solidFill>
                <a:latin typeface="Arial" panose="020B0604020202020204" pitchFamily="34" charset="0"/>
                <a:ea typeface="思源黑体 CN Light" panose="020B0300000000000000" charset="-122"/>
                <a:cs typeface="Arial" panose="020B0604020202020204" pitchFamily="34" charset="0"/>
                <a:sym typeface="+mn-ea"/>
              </a:rPr>
              <a:t>Permit</a:t>
            </a:r>
            <a:r>
              <a:rPr lang="en-US" sz="2400" b="1">
                <a:ln>
                  <a:noFill/>
                </a:ln>
                <a:latin typeface="Arial" panose="020B0604020202020204" pitchFamily="34" charset="0"/>
                <a:ea typeface="思源黑体 CN Light" panose="020B0300000000000000" charset="-122"/>
                <a:cs typeface="Arial" panose="020B0604020202020204" pitchFamily="34" charset="0"/>
                <a:sym typeface="+mn-ea"/>
              </a:rPr>
              <a:t> me to...   </a:t>
            </a:r>
            <a:endParaRPr lang="en-US" sz="2400" b="1">
              <a:ln>
                <a:noFill/>
              </a:ln>
              <a:latin typeface="Arial" panose="020B0604020202020204" pitchFamily="34" charset="0"/>
              <a:ea typeface="思源黑体 CN Light" panose="020B0300000000000000" charset="-122"/>
              <a:cs typeface="Arial" panose="020B0604020202020204" pitchFamily="34" charset="0"/>
              <a:sym typeface="+mn-ea"/>
            </a:endParaRPr>
          </a:p>
        </p:txBody>
      </p:sp>
      <p:pic>
        <p:nvPicPr>
          <p:cNvPr id="18" name="图片 17" descr="清 青玉麒麟吐书"/>
          <p:cNvPicPr>
            <a:picLocks noChangeAspect="1"/>
          </p:cNvPicPr>
          <p:nvPr/>
        </p:nvPicPr>
        <p:blipFill>
          <a:blip r:embed="rId5"/>
          <a:srcRect l="28689" t="20393" r="10369" b="17311"/>
          <a:stretch>
            <a:fillRect/>
          </a:stretch>
        </p:blipFill>
        <p:spPr>
          <a:xfrm>
            <a:off x="9253220" y="0"/>
            <a:ext cx="2938780" cy="187833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linds(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linds(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linds(horizont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6">
                                            <p:txEl>
                                              <p:pRg st="0" end="0"/>
                                            </p:txEl>
                                          </p:spTgt>
                                        </p:tgtEl>
                                        <p:attrNameLst>
                                          <p:attrName>style.visibility</p:attrName>
                                        </p:attrNameLst>
                                      </p:cBhvr>
                                      <p:to>
                                        <p:strVal val="visible"/>
                                      </p:to>
                                    </p:set>
                                    <p:animEffect transition="in" filter="blinds(horizontal)">
                                      <p:cBhvr>
                                        <p:cTn id="22" dur="500"/>
                                        <p:tgtEl>
                                          <p:spTgt spid="26">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6">
                                            <p:txEl>
                                              <p:pRg st="1" end="1"/>
                                            </p:txEl>
                                          </p:spTgt>
                                        </p:tgtEl>
                                        <p:attrNameLst>
                                          <p:attrName>style.visibility</p:attrName>
                                        </p:attrNameLst>
                                      </p:cBhvr>
                                      <p:to>
                                        <p:strVal val="visible"/>
                                      </p:to>
                                    </p:set>
                                    <p:animEffect transition="in" filter="blinds(horizontal)">
                                      <p:cBhvr>
                                        <p:cTn id="27" dur="500"/>
                                        <p:tgtEl>
                                          <p:spTgt spid="26">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6">
                                            <p:txEl>
                                              <p:pRg st="2" end="2"/>
                                            </p:txEl>
                                          </p:spTgt>
                                        </p:tgtEl>
                                        <p:attrNameLst>
                                          <p:attrName>style.visibility</p:attrName>
                                        </p:attrNameLst>
                                      </p:cBhvr>
                                      <p:to>
                                        <p:strVal val="visible"/>
                                      </p:to>
                                    </p:set>
                                    <p:animEffect transition="in" filter="blinds(horizontal)">
                                      <p:cBhvr>
                                        <p:cTn id="32" dur="500"/>
                                        <p:tgtEl>
                                          <p:spTgt spid="26">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26">
                                            <p:txEl>
                                              <p:pRg st="3" end="3"/>
                                            </p:txEl>
                                          </p:spTgt>
                                        </p:tgtEl>
                                        <p:attrNameLst>
                                          <p:attrName>style.visibility</p:attrName>
                                        </p:attrNameLst>
                                      </p:cBhvr>
                                      <p:to>
                                        <p:strVal val="visible"/>
                                      </p:to>
                                    </p:set>
                                    <p:animEffect transition="in" filter="blinds(horizontal)">
                                      <p:cBhvr>
                                        <p:cTn id="37" dur="500"/>
                                        <p:tgtEl>
                                          <p:spTgt spid="2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pic>
        <p:nvPicPr>
          <p:cNvPr id="17" name="图片 16"/>
          <p:cNvPicPr>
            <a:picLocks noChangeAspect="1"/>
          </p:cNvPicPr>
          <p:nvPr/>
        </p:nvPicPr>
        <p:blipFill>
          <a:blip r:embed="rId2"/>
          <a:srcRect l="7637" b="31504"/>
          <a:stretch>
            <a:fillRect/>
          </a:stretch>
        </p:blipFill>
        <p:spPr>
          <a:xfrm>
            <a:off x="0" y="-25400"/>
            <a:ext cx="6396990" cy="6883400"/>
          </a:xfrm>
          <a:prstGeom prst="rect">
            <a:avLst/>
          </a:prstGeom>
        </p:spPr>
      </p:pic>
      <p:pic>
        <p:nvPicPr>
          <p:cNvPr id="20" name="图片 19"/>
          <p:cNvPicPr>
            <a:picLocks noChangeAspect="1"/>
          </p:cNvPicPr>
          <p:nvPr/>
        </p:nvPicPr>
        <p:blipFill>
          <a:blip r:embed="rId3"/>
          <a:srcRect t="3876" b="1389"/>
          <a:stretch>
            <a:fillRect/>
          </a:stretch>
        </p:blipFill>
        <p:spPr>
          <a:xfrm>
            <a:off x="6496050" y="0"/>
            <a:ext cx="5629275" cy="6844665"/>
          </a:xfrm>
          <a:prstGeom prst="rect">
            <a:avLst/>
          </a:prstGeom>
        </p:spPr>
      </p:pic>
      <p:sp>
        <p:nvSpPr>
          <p:cNvPr id="23" name="文本框 22"/>
          <p:cNvSpPr txBox="1"/>
          <p:nvPr>
            <p:custDataLst>
              <p:tags r:id="rId4"/>
            </p:custDataLst>
          </p:nvPr>
        </p:nvSpPr>
        <p:spPr>
          <a:xfrm>
            <a:off x="5216525" y="2084070"/>
            <a:ext cx="1278890" cy="488950"/>
          </a:xfrm>
          <a:prstGeom prst="rect">
            <a:avLst/>
          </a:prstGeom>
          <a:noFill/>
        </p:spPr>
        <p:txBody>
          <a:bodyPr wrap="square" rtlCol="0">
            <a:noAutofit/>
          </a:bodyPr>
          <a:p>
            <a:r>
              <a:rPr lang="en-US" altLang="zh-CN" sz="2400" b="1">
                <a:ln>
                  <a:noFill/>
                </a:ln>
                <a:solidFill>
                  <a:schemeClr val="bg1"/>
                </a:solidFill>
                <a:highlight>
                  <a:srgbClr val="008000"/>
                </a:highlight>
                <a:latin typeface="Calibri" panose="020F0502020204030204" charset="0"/>
                <a:ea typeface="思源黑体 CN Light" panose="020B0300000000000000" charset="-122"/>
                <a:cs typeface="Calibri" panose="020F0502020204030204" charset="0"/>
              </a:rPr>
              <a:t>目的</a:t>
            </a:r>
            <a:endParaRPr lang="en-US" altLang="zh-CN" sz="2400" b="1">
              <a:ln>
                <a:noFill/>
              </a:ln>
              <a:solidFill>
                <a:schemeClr val="bg1"/>
              </a:solidFill>
              <a:highlight>
                <a:srgbClr val="008000"/>
              </a:highlight>
              <a:latin typeface="Calibri" panose="020F0502020204030204" charset="0"/>
              <a:ea typeface="思源黑体 CN Light" panose="020B0300000000000000" charset="-122"/>
              <a:cs typeface="Calibri" panose="020F0502020204030204" charset="0"/>
            </a:endParaRPr>
          </a:p>
        </p:txBody>
      </p:sp>
      <p:sp>
        <p:nvSpPr>
          <p:cNvPr id="21" name="矩形 20"/>
          <p:cNvSpPr/>
          <p:nvPr>
            <p:custDataLst>
              <p:tags r:id="rId5"/>
            </p:custDataLst>
          </p:nvPr>
        </p:nvSpPr>
        <p:spPr>
          <a:xfrm>
            <a:off x="67310" y="2741295"/>
            <a:ext cx="5744210" cy="39306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2" name="组合 21"/>
          <p:cNvGrpSpPr/>
          <p:nvPr/>
        </p:nvGrpSpPr>
        <p:grpSpPr>
          <a:xfrm>
            <a:off x="180340" y="117475"/>
            <a:ext cx="3068320" cy="768350"/>
            <a:chOff x="3576" y="3747"/>
            <a:chExt cx="4832" cy="1210"/>
          </a:xfrm>
          <a:solidFill>
            <a:schemeClr val="bg1"/>
          </a:solidFill>
        </p:grpSpPr>
        <p:sp>
          <p:nvSpPr>
            <p:cNvPr id="24" name="文本框 23"/>
            <p:cNvSpPr txBox="1"/>
            <p:nvPr>
              <p:custDataLst>
                <p:tags r:id="rId6"/>
              </p:custDataLst>
            </p:nvPr>
          </p:nvSpPr>
          <p:spPr>
            <a:xfrm>
              <a:off x="3576" y="3747"/>
              <a:ext cx="1614" cy="1210"/>
            </a:xfrm>
            <a:prstGeom prst="rect">
              <a:avLst/>
            </a:prstGeom>
            <a:grpFill/>
          </p:spPr>
          <p:txBody>
            <a:bodyPr wrap="square" rtlCol="0" anchor="ctr" anchorCtr="0">
              <a:spAutoFit/>
            </a:bodyPr>
            <a:p>
              <a:pPr algn="ctr"/>
              <a:r>
                <a:rPr lang="en-US" altLang="zh-CN" sz="4400">
                  <a:solidFill>
                    <a:srgbClr val="A8B4B2"/>
                  </a:solidFill>
                  <a:latin typeface="思源黑体 CN Heavy" panose="020B0A00000000000000" charset="-122"/>
                  <a:ea typeface="思源黑体 CN Heavy" panose="020B0A00000000000000" charset="-122"/>
                </a:rPr>
                <a:t>04</a:t>
              </a:r>
              <a:endParaRPr lang="en-US" altLang="zh-CN" sz="4400">
                <a:solidFill>
                  <a:srgbClr val="A8B4B2"/>
                </a:solidFill>
                <a:latin typeface="思源黑体 CN Heavy" panose="020B0A00000000000000" charset="-122"/>
                <a:ea typeface="思源黑体 CN Heavy" panose="020B0A00000000000000" charset="-122"/>
              </a:endParaRPr>
            </a:p>
          </p:txBody>
        </p:sp>
        <p:sp>
          <p:nvSpPr>
            <p:cNvPr id="25" name="文本框 24"/>
            <p:cNvSpPr txBox="1"/>
            <p:nvPr>
              <p:custDataLst>
                <p:tags r:id="rId7"/>
              </p:custDataLst>
            </p:nvPr>
          </p:nvSpPr>
          <p:spPr>
            <a:xfrm>
              <a:off x="5190" y="3748"/>
              <a:ext cx="3218" cy="1209"/>
            </a:xfrm>
            <a:prstGeom prst="rect">
              <a:avLst/>
            </a:prstGeom>
            <a:grpFill/>
          </p:spPr>
          <p:txBody>
            <a:bodyPr wrap="square" rtlCol="0" anchor="ctr" anchorCtr="0">
              <a:noAutofit/>
            </a:bodyPr>
            <a:p>
              <a:pPr algn="l"/>
              <a:r>
                <a:rPr lang="zh-CN" altLang="en-US" sz="3200">
                  <a:solidFill>
                    <a:srgbClr val="777A7F"/>
                  </a:solidFill>
                  <a:latin typeface="思源黑体 CN Heavy" panose="020B0A00000000000000" charset="-122"/>
                  <a:ea typeface="思源黑体 CN Heavy" panose="020B0A00000000000000" charset="-122"/>
                </a:rPr>
                <a:t>联系教材</a:t>
              </a:r>
              <a:endParaRPr lang="zh-CN" altLang="en-US" sz="3200">
                <a:solidFill>
                  <a:srgbClr val="777A7F"/>
                </a:solidFill>
                <a:latin typeface="思源黑体 CN Heavy" panose="020B0A00000000000000" charset="-122"/>
                <a:ea typeface="思源黑体 CN Heavy" panose="020B0A00000000000000" charset="-122"/>
              </a:endParaRPr>
            </a:p>
          </p:txBody>
        </p:sp>
      </p:grpSp>
      <p:sp>
        <p:nvSpPr>
          <p:cNvPr id="27" name="文本框 26"/>
          <p:cNvSpPr txBox="1"/>
          <p:nvPr>
            <p:custDataLst>
              <p:tags r:id="rId8"/>
            </p:custDataLst>
          </p:nvPr>
        </p:nvSpPr>
        <p:spPr>
          <a:xfrm>
            <a:off x="5811520" y="2800350"/>
            <a:ext cx="1278890" cy="488950"/>
          </a:xfrm>
          <a:prstGeom prst="rect">
            <a:avLst/>
          </a:prstGeom>
          <a:noFill/>
        </p:spPr>
        <p:txBody>
          <a:bodyPr wrap="square" rtlCol="0">
            <a:noAutofit/>
          </a:bodyPr>
          <a:p>
            <a:r>
              <a:rPr lang="zh-CN" altLang="en-US" sz="2400" b="1">
                <a:ln>
                  <a:noFill/>
                </a:ln>
                <a:solidFill>
                  <a:schemeClr val="bg1"/>
                </a:solidFill>
                <a:highlight>
                  <a:srgbClr val="008000"/>
                </a:highlight>
                <a:latin typeface="Calibri" panose="020F0502020204030204" charset="0"/>
                <a:ea typeface="思源黑体 CN Light" panose="020B0300000000000000" charset="-122"/>
                <a:cs typeface="Calibri" panose="020F0502020204030204" charset="0"/>
              </a:rPr>
              <a:t>方式</a:t>
            </a:r>
            <a:endParaRPr lang="zh-CN" altLang="en-US" sz="2400" b="1">
              <a:ln>
                <a:noFill/>
              </a:ln>
              <a:solidFill>
                <a:schemeClr val="bg1"/>
              </a:solidFill>
              <a:highlight>
                <a:srgbClr val="008000"/>
              </a:highlight>
              <a:latin typeface="Calibri" panose="020F0502020204030204" charset="0"/>
              <a:ea typeface="思源黑体 CN Light" panose="020B0300000000000000" charset="-122"/>
              <a:cs typeface="Calibri" panose="020F0502020204030204" charset="0"/>
            </a:endParaRPr>
          </a:p>
        </p:txBody>
      </p:sp>
      <p:sp>
        <p:nvSpPr>
          <p:cNvPr id="26" name="文本框 25"/>
          <p:cNvSpPr txBox="1"/>
          <p:nvPr>
            <p:custDataLst>
              <p:tags r:id="rId9"/>
            </p:custDataLst>
          </p:nvPr>
        </p:nvSpPr>
        <p:spPr>
          <a:xfrm>
            <a:off x="0" y="985520"/>
            <a:ext cx="12145010" cy="2168525"/>
          </a:xfrm>
          <a:prstGeom prst="rect">
            <a:avLst/>
          </a:prstGeom>
          <a:solidFill>
            <a:schemeClr val="tx2">
              <a:lumMod val="25000"/>
              <a:lumOff val="75000"/>
            </a:schemeClr>
          </a:solidFill>
        </p:spPr>
        <p:txBody>
          <a:bodyPr wrap="square" rtlCol="0">
            <a:spAutoFit/>
          </a:bodyPr>
          <a:p>
            <a:pPr indent="0">
              <a:buFont typeface="Wingdings" panose="05000000000000000000" charset="0"/>
              <a:buNone/>
            </a:pPr>
            <a:r>
              <a:rPr lang="en-US" altLang="zh-CN" sz="2700" b="1">
                <a:ln>
                  <a:noFill/>
                </a:ln>
                <a:solidFill>
                  <a:schemeClr val="tx2">
                    <a:lumMod val="90000"/>
                    <a:lumOff val="10000"/>
                  </a:schemeClr>
                </a:solidFill>
                <a:latin typeface="Calibri" panose="020F0502020204030204" charset="0"/>
                <a:ea typeface="思源黑体 CN Light" panose="020B0300000000000000" charset="-122"/>
                <a:cs typeface="Calibri" panose="020F0502020204030204" charset="0"/>
              </a:rPr>
              <a:t>Inspiration:</a:t>
            </a:r>
            <a:endParaRPr lang="en-US" altLang="zh-CN" sz="2700" b="1">
              <a:ln>
                <a:noFill/>
              </a:ln>
              <a:solidFill>
                <a:schemeClr val="tx2">
                  <a:lumMod val="90000"/>
                  <a:lumOff val="10000"/>
                </a:schemeClr>
              </a:solidFill>
              <a:latin typeface="Calibri" panose="020F0502020204030204" charset="0"/>
              <a:ea typeface="思源黑体 CN Light" panose="020B0300000000000000" charset="-122"/>
              <a:cs typeface="Calibri" panose="020F0502020204030204" charset="0"/>
            </a:endParaRPr>
          </a:p>
          <a:p>
            <a:pPr marL="457200" indent="-457200">
              <a:buFont typeface="Wingdings" panose="05000000000000000000" charset="0"/>
              <a:buChar char="n"/>
            </a:pPr>
            <a:r>
              <a:rPr lang="en-US" altLang="zh-CN" sz="2700" b="1">
                <a:ln>
                  <a:noFill/>
                </a:ln>
                <a:solidFill>
                  <a:schemeClr val="tx2">
                    <a:lumMod val="90000"/>
                    <a:lumOff val="10000"/>
                  </a:schemeClr>
                </a:solidFill>
                <a:latin typeface="Calibri" panose="020F0502020204030204" charset="0"/>
                <a:ea typeface="思源黑体 CN Light" panose="020B0300000000000000" charset="-122"/>
                <a:cs typeface="Calibri" panose="020F0502020204030204" charset="0"/>
              </a:rPr>
              <a:t>record, collect digital images of cultural relics and share them on Internet/on display; </a:t>
            </a:r>
            <a:r>
              <a:rPr lang="zh-CN" altLang="en-US" sz="2700" b="1">
                <a:ln>
                  <a:noFill/>
                </a:ln>
                <a:solidFill>
                  <a:schemeClr val="tx2">
                    <a:lumMod val="90000"/>
                    <a:lumOff val="10000"/>
                  </a:schemeClr>
                </a:solidFill>
                <a:latin typeface="Calibri" panose="020F0502020204030204" charset="0"/>
                <a:ea typeface="思源黑体 CN Light" panose="020B0300000000000000" charset="-122"/>
                <a:cs typeface="Calibri" panose="020F0502020204030204" charset="0"/>
              </a:rPr>
              <a:t>（让文物活起来的方式）</a:t>
            </a:r>
            <a:endParaRPr lang="en-US" altLang="zh-CN" sz="2700" b="1">
              <a:ln>
                <a:noFill/>
              </a:ln>
              <a:solidFill>
                <a:schemeClr val="tx2">
                  <a:lumMod val="90000"/>
                  <a:lumOff val="10000"/>
                </a:schemeClr>
              </a:solidFill>
              <a:latin typeface="Calibri" panose="020F0502020204030204" charset="0"/>
              <a:ea typeface="思源黑体 CN Light" panose="020B0300000000000000" charset="-122"/>
              <a:cs typeface="Calibri" panose="020F0502020204030204" charset="0"/>
            </a:endParaRPr>
          </a:p>
          <a:p>
            <a:pPr marL="457200" indent="-457200">
              <a:buFont typeface="Wingdings" panose="05000000000000000000" charset="0"/>
              <a:buChar char="n"/>
            </a:pPr>
            <a:r>
              <a:rPr lang="en-US" altLang="zh-CN" sz="2700" b="1">
                <a:ln>
                  <a:noFill/>
                </a:ln>
                <a:solidFill>
                  <a:schemeClr val="tx2">
                    <a:lumMod val="90000"/>
                    <a:lumOff val="10000"/>
                  </a:schemeClr>
                </a:solidFill>
                <a:latin typeface="Calibri" panose="020F0502020204030204" charset="0"/>
                <a:ea typeface="思源黑体 CN Light" panose="020B0300000000000000" charset="-122"/>
                <a:cs typeface="Calibri" panose="020F0502020204030204" charset="0"/>
              </a:rPr>
              <a:t>reproduce copies of relics;</a:t>
            </a:r>
            <a:endParaRPr lang="en-US" altLang="zh-CN" sz="2700" b="1">
              <a:ln>
                <a:noFill/>
              </a:ln>
              <a:solidFill>
                <a:schemeClr val="tx2">
                  <a:lumMod val="90000"/>
                  <a:lumOff val="10000"/>
                </a:schemeClr>
              </a:solidFill>
              <a:latin typeface="Calibri" panose="020F0502020204030204" charset="0"/>
              <a:ea typeface="思源黑体 CN Light" panose="020B0300000000000000" charset="-122"/>
              <a:cs typeface="Calibri" panose="020F0502020204030204" charset="0"/>
            </a:endParaRPr>
          </a:p>
          <a:p>
            <a:pPr marL="457200" indent="-457200">
              <a:buFont typeface="Wingdings" panose="05000000000000000000" charset="0"/>
              <a:buChar char="n"/>
            </a:pPr>
            <a:r>
              <a:rPr lang="en-US" altLang="zh-CN" sz="2700" b="1">
                <a:ln>
                  <a:noFill/>
                </a:ln>
                <a:solidFill>
                  <a:schemeClr val="tx2">
                    <a:lumMod val="90000"/>
                    <a:lumOff val="10000"/>
                  </a:schemeClr>
                </a:solidFill>
                <a:latin typeface="Calibri" panose="020F0502020204030204" charset="0"/>
                <a:ea typeface="思源黑体 CN Light" panose="020B0300000000000000" charset="-122"/>
                <a:cs typeface="Calibri" panose="020F0502020204030204" charset="0"/>
              </a:rPr>
              <a:t>recreate according to cultural relics. </a:t>
            </a:r>
            <a:endParaRPr lang="en-US" altLang="zh-CN" sz="2700" b="1">
              <a:ln>
                <a:noFill/>
              </a:ln>
              <a:solidFill>
                <a:schemeClr val="tx2">
                  <a:lumMod val="90000"/>
                  <a:lumOff val="10000"/>
                </a:schemeClr>
              </a:solidFill>
              <a:latin typeface="Calibri" panose="020F0502020204030204" charset="0"/>
              <a:ea typeface="思源黑体 CN Light" panose="020B0300000000000000" charset="-122"/>
              <a:cs typeface="Calibri" panose="020F0502020204030204" charset="0"/>
            </a:endParaRPr>
          </a:p>
        </p:txBody>
      </p:sp>
      <p:sp>
        <p:nvSpPr>
          <p:cNvPr id="28" name="文本框 27"/>
          <p:cNvSpPr txBox="1"/>
          <p:nvPr>
            <p:custDataLst>
              <p:tags r:id="rId10"/>
            </p:custDataLst>
          </p:nvPr>
        </p:nvSpPr>
        <p:spPr>
          <a:xfrm>
            <a:off x="1367790" y="4514215"/>
            <a:ext cx="2075180" cy="488950"/>
          </a:xfrm>
          <a:prstGeom prst="rect">
            <a:avLst/>
          </a:prstGeom>
          <a:noFill/>
        </p:spPr>
        <p:txBody>
          <a:bodyPr wrap="square" rtlCol="0">
            <a:noAutofit/>
          </a:bodyPr>
          <a:p>
            <a:r>
              <a:rPr lang="zh-CN" altLang="en-US" sz="2400" b="1">
                <a:ln>
                  <a:noFill/>
                </a:ln>
                <a:solidFill>
                  <a:schemeClr val="bg1"/>
                </a:solidFill>
                <a:highlight>
                  <a:srgbClr val="008000"/>
                </a:highlight>
                <a:latin typeface="Calibri" panose="020F0502020204030204" charset="0"/>
                <a:ea typeface="思源黑体 CN Light" panose="020B0300000000000000" charset="-122"/>
                <a:cs typeface="Calibri" panose="020F0502020204030204" charset="0"/>
              </a:rPr>
              <a:t>目的、意义</a:t>
            </a:r>
            <a:endParaRPr lang="zh-CN" altLang="en-US" sz="2400" b="1">
              <a:ln>
                <a:noFill/>
              </a:ln>
              <a:solidFill>
                <a:schemeClr val="bg1"/>
              </a:solidFill>
              <a:highlight>
                <a:srgbClr val="008000"/>
              </a:highlight>
              <a:latin typeface="Calibri" panose="020F0502020204030204" charset="0"/>
              <a:ea typeface="思源黑体 CN Light" panose="020B0300000000000000" charset="-122"/>
              <a:cs typeface="Calibri" panose="020F0502020204030204" charset="0"/>
            </a:endParaRPr>
          </a:p>
        </p:txBody>
      </p:sp>
      <p:sp>
        <p:nvSpPr>
          <p:cNvPr id="29" name="矩形 28"/>
          <p:cNvSpPr/>
          <p:nvPr>
            <p:custDataLst>
              <p:tags r:id="rId11"/>
            </p:custDataLst>
          </p:nvPr>
        </p:nvSpPr>
        <p:spPr>
          <a:xfrm>
            <a:off x="120650" y="5083810"/>
            <a:ext cx="3782060" cy="70802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0" name="矩形 29"/>
          <p:cNvSpPr/>
          <p:nvPr>
            <p:custDataLst>
              <p:tags r:id="rId12"/>
            </p:custDataLst>
          </p:nvPr>
        </p:nvSpPr>
        <p:spPr>
          <a:xfrm>
            <a:off x="6938645" y="471170"/>
            <a:ext cx="5253990" cy="55943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矩形 30"/>
          <p:cNvSpPr/>
          <p:nvPr>
            <p:custDataLst>
              <p:tags r:id="rId13"/>
            </p:custDataLst>
          </p:nvPr>
        </p:nvSpPr>
        <p:spPr>
          <a:xfrm>
            <a:off x="9034780" y="4390390"/>
            <a:ext cx="1410335" cy="18478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2" name="矩形 31"/>
          <p:cNvSpPr/>
          <p:nvPr>
            <p:custDataLst>
              <p:tags r:id="rId14"/>
            </p:custDataLst>
          </p:nvPr>
        </p:nvSpPr>
        <p:spPr>
          <a:xfrm>
            <a:off x="6938645" y="4653280"/>
            <a:ext cx="4564380" cy="612775"/>
          </a:xfrm>
          <a:prstGeom prst="rect">
            <a:avLst/>
          </a:prstGeom>
          <a:noFill/>
          <a:ln w="38100">
            <a:solidFill>
              <a:srgbClr val="C0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custDataLst>
              <p:tags r:id="rId15"/>
            </p:custDataLst>
          </p:nvPr>
        </p:nvSpPr>
        <p:spPr>
          <a:xfrm>
            <a:off x="0" y="3207385"/>
            <a:ext cx="12145010" cy="2584450"/>
          </a:xfrm>
          <a:prstGeom prst="rect">
            <a:avLst/>
          </a:prstGeom>
          <a:solidFill>
            <a:schemeClr val="accent4">
              <a:lumMod val="60000"/>
              <a:lumOff val="40000"/>
            </a:schemeClr>
          </a:solidFill>
        </p:spPr>
        <p:txBody>
          <a:bodyPr wrap="square" rtlCol="0">
            <a:spAutoFit/>
          </a:bodyPr>
          <a:p>
            <a:pPr indent="0">
              <a:buFont typeface="Wingdings" panose="05000000000000000000" charset="0"/>
              <a:buNone/>
            </a:pPr>
            <a:r>
              <a:rPr lang="zh-CN" altLang="en-US" sz="2700" b="1">
                <a:ln>
                  <a:noFill/>
                </a:ln>
                <a:solidFill>
                  <a:srgbClr val="002060"/>
                </a:solidFill>
                <a:latin typeface="Calibri" panose="020F0502020204030204" charset="0"/>
                <a:ea typeface="思源黑体 CN Light" panose="020B0300000000000000" charset="-122"/>
                <a:cs typeface="Calibri" panose="020F0502020204030204" charset="0"/>
              </a:rPr>
              <a:t>教材中精彩的语言：</a:t>
            </a:r>
            <a:endParaRPr lang="en-US" altLang="zh-CN" sz="2700" b="1">
              <a:ln>
                <a:noFill/>
              </a:ln>
              <a:solidFill>
                <a:srgbClr val="002060"/>
              </a:solidFill>
              <a:latin typeface="Calibri" panose="020F0502020204030204" charset="0"/>
              <a:ea typeface="思源黑体 CN Light" panose="020B0300000000000000" charset="-122"/>
              <a:cs typeface="Calibri" panose="020F0502020204030204" charset="0"/>
            </a:endParaRPr>
          </a:p>
          <a:p>
            <a:pPr marL="457200" indent="-457200">
              <a:buFont typeface="Wingdings" panose="05000000000000000000" charset="0"/>
              <a:buChar char="l"/>
            </a:pPr>
            <a:r>
              <a:rPr lang="en-US" altLang="zh-CN" sz="2700" b="1">
                <a:ln>
                  <a:noFill/>
                </a:ln>
                <a:solidFill>
                  <a:srgbClr val="002060"/>
                </a:solidFill>
                <a:latin typeface="Calibri" panose="020F0502020204030204" charset="0"/>
                <a:ea typeface="思源黑体 CN Light" panose="020B0300000000000000" charset="-122"/>
                <a:cs typeface="Calibri" panose="020F0502020204030204" charset="0"/>
              </a:rPr>
              <a:t>The </a:t>
            </a:r>
            <a:r>
              <a:rPr lang="en-US" altLang="zh-CN" sz="2700" b="1" u="sng">
                <a:ln>
                  <a:noFill/>
                </a:ln>
                <a:solidFill>
                  <a:srgbClr val="002060"/>
                </a:solidFill>
                <a:latin typeface="Calibri" panose="020F0502020204030204" charset="0"/>
                <a:ea typeface="思源黑体 CN Light" panose="020B0300000000000000" charset="-122"/>
                <a:cs typeface="Calibri" panose="020F0502020204030204" charset="0"/>
              </a:rPr>
              <a:t>highlight</a:t>
            </a:r>
            <a:r>
              <a:rPr lang="en-US" altLang="zh-CN" sz="2700" b="1">
                <a:ln>
                  <a:noFill/>
                </a:ln>
                <a:solidFill>
                  <a:srgbClr val="002060"/>
                </a:solidFill>
                <a:latin typeface="Calibri" panose="020F0502020204030204" charset="0"/>
                <a:ea typeface="思源黑体 CN Light" panose="020B0300000000000000" charset="-122"/>
                <a:cs typeface="Calibri" panose="020F0502020204030204" charset="0"/>
              </a:rPr>
              <a:t> of today’s activity is...</a:t>
            </a:r>
            <a:endParaRPr lang="en-US" altLang="zh-CN" sz="2700" b="1">
              <a:ln>
                <a:noFill/>
              </a:ln>
              <a:solidFill>
                <a:srgbClr val="002060"/>
              </a:solidFill>
              <a:latin typeface="Calibri" panose="020F0502020204030204" charset="0"/>
              <a:ea typeface="思源黑体 CN Light" panose="020B0300000000000000" charset="-122"/>
              <a:cs typeface="Calibri" panose="020F0502020204030204" charset="0"/>
            </a:endParaRPr>
          </a:p>
          <a:p>
            <a:pPr marL="457200" indent="-457200">
              <a:buFont typeface="Wingdings" panose="05000000000000000000" charset="0"/>
              <a:buChar char="l"/>
            </a:pPr>
            <a:r>
              <a:rPr lang="en-US" altLang="zh-CN" sz="2700" b="1">
                <a:ln>
                  <a:noFill/>
                </a:ln>
                <a:solidFill>
                  <a:srgbClr val="002060"/>
                </a:solidFill>
                <a:latin typeface="Calibri" panose="020F0502020204030204" charset="0"/>
                <a:ea typeface="思源黑体 CN Light" panose="020B0300000000000000" charset="-122"/>
                <a:cs typeface="Calibri" panose="020F0502020204030204" charset="0"/>
              </a:rPr>
              <a:t>...which is </a:t>
            </a:r>
            <a:r>
              <a:rPr lang="en-US" altLang="zh-CN" sz="2700" b="1" u="sng">
                <a:ln>
                  <a:noFill/>
                </a:ln>
                <a:solidFill>
                  <a:srgbClr val="002060"/>
                </a:solidFill>
                <a:latin typeface="Calibri" panose="020F0502020204030204" charset="0"/>
                <a:ea typeface="思源黑体 CN Light" panose="020B0300000000000000" charset="-122"/>
                <a:cs typeface="Calibri" panose="020F0502020204030204" charset="0"/>
              </a:rPr>
              <a:t>a small taste of</a:t>
            </a:r>
            <a:r>
              <a:rPr lang="en-US" altLang="zh-CN" sz="2700" b="1">
                <a:ln>
                  <a:noFill/>
                </a:ln>
                <a:solidFill>
                  <a:srgbClr val="002060"/>
                </a:solidFill>
                <a:latin typeface="Calibri" panose="020F0502020204030204" charset="0"/>
                <a:ea typeface="思源黑体 CN Light" panose="020B0300000000000000" charset="-122"/>
                <a:cs typeface="Calibri" panose="020F0502020204030204" charset="0"/>
              </a:rPr>
              <a:t> the exquisite culture</a:t>
            </a:r>
            <a:endParaRPr lang="en-US" altLang="zh-CN" sz="2700" b="1">
              <a:ln>
                <a:noFill/>
              </a:ln>
              <a:solidFill>
                <a:srgbClr val="002060"/>
              </a:solidFill>
              <a:latin typeface="Calibri" panose="020F0502020204030204" charset="0"/>
              <a:ea typeface="思源黑体 CN Light" panose="020B0300000000000000" charset="-122"/>
              <a:cs typeface="Calibri" panose="020F0502020204030204" charset="0"/>
            </a:endParaRPr>
          </a:p>
          <a:p>
            <a:pPr marL="457200" indent="-457200">
              <a:buFont typeface="Wingdings" panose="05000000000000000000" charset="0"/>
              <a:buChar char="l"/>
            </a:pPr>
            <a:r>
              <a:rPr lang="en-US" altLang="zh-CN" sz="2700" b="1">
                <a:ln>
                  <a:noFill/>
                </a:ln>
                <a:solidFill>
                  <a:srgbClr val="002060"/>
                </a:solidFill>
                <a:latin typeface="Calibri" panose="020F0502020204030204" charset="0"/>
                <a:ea typeface="思源黑体 CN Light" panose="020B0300000000000000" charset="-122"/>
                <a:cs typeface="Calibri" panose="020F0502020204030204" charset="0"/>
              </a:rPr>
              <a:t>display </a:t>
            </a:r>
            <a:r>
              <a:rPr lang="en-US" altLang="zh-CN" sz="2700" b="1" u="sng">
                <a:ln>
                  <a:noFill/>
                </a:ln>
                <a:solidFill>
                  <a:srgbClr val="002060"/>
                </a:solidFill>
                <a:latin typeface="Calibri" panose="020F0502020204030204" charset="0"/>
                <a:ea typeface="思源黑体 CN Light" panose="020B0300000000000000" charset="-122"/>
                <a:cs typeface="Calibri" panose="020F0502020204030204" charset="0"/>
              </a:rPr>
              <a:t>the Chinese artistic genius</a:t>
            </a:r>
            <a:r>
              <a:rPr lang="en-US" altLang="zh-CN" sz="2700" b="1">
                <a:ln>
                  <a:noFill/>
                </a:ln>
                <a:solidFill>
                  <a:srgbClr val="002060"/>
                </a:solidFill>
                <a:latin typeface="Calibri" panose="020F0502020204030204" charset="0"/>
                <a:ea typeface="思源黑体 CN Light" panose="020B0300000000000000" charset="-122"/>
                <a:cs typeface="Calibri" panose="020F0502020204030204" charset="0"/>
              </a:rPr>
              <a:t> from ancient times</a:t>
            </a:r>
            <a:endParaRPr lang="en-US" altLang="zh-CN" sz="2700" b="1">
              <a:ln>
                <a:noFill/>
              </a:ln>
              <a:solidFill>
                <a:srgbClr val="002060"/>
              </a:solidFill>
              <a:latin typeface="Calibri" panose="020F0502020204030204" charset="0"/>
              <a:ea typeface="思源黑体 CN Light" panose="020B0300000000000000" charset="-122"/>
              <a:cs typeface="Calibri" panose="020F0502020204030204" charset="0"/>
            </a:endParaRPr>
          </a:p>
          <a:p>
            <a:pPr marL="457200" indent="-457200">
              <a:buFont typeface="Wingdings" panose="05000000000000000000" charset="0"/>
              <a:buChar char="l"/>
            </a:pPr>
            <a:r>
              <a:rPr lang="en-US" altLang="zh-CN" sz="2700" b="1" u="sng">
                <a:ln>
                  <a:noFill/>
                </a:ln>
                <a:solidFill>
                  <a:srgbClr val="002060"/>
                </a:solidFill>
                <a:latin typeface="Calibri" panose="020F0502020204030204" charset="0"/>
                <a:ea typeface="思源黑体 CN Light" panose="020B0300000000000000" charset="-122"/>
                <a:cs typeface="Calibri" panose="020F0502020204030204" charset="0"/>
              </a:rPr>
              <a:t>I’m fully convinced</a:t>
            </a:r>
            <a:r>
              <a:rPr lang="en-US" altLang="zh-CN" sz="2700" b="1">
                <a:ln>
                  <a:noFill/>
                </a:ln>
                <a:solidFill>
                  <a:srgbClr val="002060"/>
                </a:solidFill>
                <a:latin typeface="Calibri" panose="020F0502020204030204" charset="0"/>
                <a:ea typeface="思源黑体 CN Light" panose="020B0300000000000000" charset="-122"/>
                <a:cs typeface="Calibri" panose="020F0502020204030204" charset="0"/>
              </a:rPr>
              <a:t> that the activity will help you admire historic and cultural relics with amazing collection of works.</a:t>
            </a:r>
            <a:endParaRPr lang="en-US" altLang="zh-CN" sz="2700" b="1">
              <a:ln>
                <a:noFill/>
              </a:ln>
              <a:solidFill>
                <a:srgbClr val="002060"/>
              </a:solidFill>
              <a:latin typeface="Calibri" panose="020F0502020204030204" charset="0"/>
              <a:ea typeface="思源黑体 CN Light" panose="020B0300000000000000" charset="-122"/>
              <a:cs typeface="Calibri" panose="020F0502020204030204" charset="0"/>
            </a:endParaRPr>
          </a:p>
        </p:txBody>
      </p:sp>
    </p:spTree>
    <p:custDataLst>
      <p:tags r:id="rId1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blinds(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blinds(horizontal)">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7"/>
                                        </p:tgtEl>
                                        <p:attrNameLst>
                                          <p:attrName>style.visibility</p:attrName>
                                        </p:attrNameLst>
                                      </p:cBhvr>
                                      <p:to>
                                        <p:strVal val="visible"/>
                                      </p:to>
                                    </p:set>
                                    <p:animEffect transition="in" filter="blinds(horizontal)">
                                      <p:cBhvr>
                                        <p:cTn id="17" dur="500"/>
                                        <p:tgtEl>
                                          <p:spTgt spid="2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blinds(horizontal)">
                                      <p:cBhvr>
                                        <p:cTn id="22" dur="500"/>
                                        <p:tgtEl>
                                          <p:spTgt spid="29"/>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linds(horizont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blinds(horizontal)">
                                      <p:cBhvr>
                                        <p:cTn id="37" dur="500"/>
                                        <p:tgtEl>
                                          <p:spTgt spid="31"/>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blinds(horizontal)">
                                      <p:cBhvr>
                                        <p:cTn id="42" dur="500"/>
                                        <p:tgtEl>
                                          <p:spTgt spid="32"/>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blinds(horizontal)">
                                      <p:cBhvr>
                                        <p:cTn id="47" dur="500"/>
                                        <p:tgtEl>
                                          <p:spTgt spid="26"/>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3"/>
                                        </p:tgtEl>
                                        <p:attrNameLst>
                                          <p:attrName>style.visibility</p:attrName>
                                        </p:attrNameLst>
                                      </p:cBhvr>
                                      <p:to>
                                        <p:strVal val="visible"/>
                                      </p:to>
                                    </p:set>
                                    <p:animEffect transition="in" filter="blinds(horizontal)">
                                      <p:cBhvr>
                                        <p:cTn id="5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1" grpId="0" bldLvl="0" animBg="1"/>
      <p:bldP spid="26" grpId="0" bldLvl="0" animBg="1"/>
      <p:bldP spid="27" grpId="0"/>
      <p:bldP spid="28" grpId="0"/>
      <p:bldP spid="29" grpId="0" bldLvl="0" animBg="1"/>
      <p:bldP spid="30" grpId="0" bldLvl="0" animBg="1"/>
      <p:bldP spid="31" grpId="0" bldLvl="0" animBg="1"/>
      <p:bldP spid="32" grpId="0" bldLvl="0" animBg="1"/>
      <p:bldP spid="33"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180340" y="117475"/>
            <a:ext cx="3068320" cy="768350"/>
            <a:chOff x="3576" y="3747"/>
            <a:chExt cx="4832" cy="1210"/>
          </a:xfrm>
          <a:solidFill>
            <a:schemeClr val="bg1"/>
          </a:solidFill>
        </p:grpSpPr>
        <p:sp>
          <p:nvSpPr>
            <p:cNvPr id="3" name="文本框 2"/>
            <p:cNvSpPr txBox="1"/>
            <p:nvPr>
              <p:custDataLst>
                <p:tags r:id="rId2"/>
              </p:custDataLst>
            </p:nvPr>
          </p:nvSpPr>
          <p:spPr>
            <a:xfrm>
              <a:off x="3576" y="3747"/>
              <a:ext cx="1614" cy="1210"/>
            </a:xfrm>
            <a:prstGeom prst="rect">
              <a:avLst/>
            </a:prstGeom>
            <a:grpFill/>
          </p:spPr>
          <p:txBody>
            <a:bodyPr wrap="square" rtlCol="0" anchor="ctr" anchorCtr="0">
              <a:spAutoFit/>
            </a:bodyPr>
            <a:p>
              <a:pPr algn="ctr"/>
              <a:r>
                <a:rPr lang="en-US" altLang="zh-CN" sz="4400">
                  <a:solidFill>
                    <a:srgbClr val="A8B4B2"/>
                  </a:solidFill>
                  <a:latin typeface="思源黑体 CN Heavy" panose="020B0A00000000000000" charset="-122"/>
                  <a:ea typeface="思源黑体 CN Heavy" panose="020B0A00000000000000" charset="-122"/>
                </a:rPr>
                <a:t>05</a:t>
              </a:r>
              <a:endParaRPr lang="en-US" altLang="zh-CN" sz="4400">
                <a:solidFill>
                  <a:srgbClr val="A8B4B2"/>
                </a:solidFill>
                <a:latin typeface="思源黑体 CN Heavy" panose="020B0A00000000000000" charset="-122"/>
                <a:ea typeface="思源黑体 CN Heavy" panose="020B0A00000000000000" charset="-122"/>
              </a:endParaRPr>
            </a:p>
          </p:txBody>
        </p:sp>
        <p:sp>
          <p:nvSpPr>
            <p:cNvPr id="4" name="文本框 3"/>
            <p:cNvSpPr txBox="1"/>
            <p:nvPr>
              <p:custDataLst>
                <p:tags r:id="rId3"/>
              </p:custDataLst>
            </p:nvPr>
          </p:nvSpPr>
          <p:spPr>
            <a:xfrm>
              <a:off x="5190" y="3748"/>
              <a:ext cx="3218" cy="1209"/>
            </a:xfrm>
            <a:prstGeom prst="rect">
              <a:avLst/>
            </a:prstGeom>
            <a:grpFill/>
          </p:spPr>
          <p:txBody>
            <a:bodyPr wrap="square" rtlCol="0" anchor="ctr" anchorCtr="0">
              <a:noAutofit/>
            </a:bodyPr>
            <a:p>
              <a:pPr algn="l"/>
              <a:r>
                <a:rPr lang="zh-CN" altLang="en-US" sz="3200">
                  <a:solidFill>
                    <a:srgbClr val="777A7F"/>
                  </a:solidFill>
                  <a:latin typeface="思源黑体 CN Heavy" panose="020B0A00000000000000" charset="-122"/>
                  <a:ea typeface="思源黑体 CN Heavy" panose="020B0A00000000000000" charset="-122"/>
                </a:rPr>
                <a:t>活动目的</a:t>
              </a:r>
              <a:endParaRPr lang="zh-CN" altLang="en-US" sz="3200">
                <a:solidFill>
                  <a:srgbClr val="777A7F"/>
                </a:solidFill>
                <a:latin typeface="思源黑体 CN Heavy" panose="020B0A00000000000000" charset="-122"/>
                <a:ea typeface="思源黑体 CN Heavy" panose="020B0A00000000000000" charset="-122"/>
              </a:endParaRPr>
            </a:p>
          </p:txBody>
        </p:sp>
      </p:grpSp>
      <p:pic>
        <p:nvPicPr>
          <p:cNvPr id="5" name="图片 4" descr="清 石梅款锡刻梅花提梁壶 (1)"/>
          <p:cNvPicPr>
            <a:picLocks noChangeAspect="1"/>
          </p:cNvPicPr>
          <p:nvPr>
            <p:custDataLst>
              <p:tags r:id="rId4"/>
            </p:custDataLst>
          </p:nvPr>
        </p:nvPicPr>
        <p:blipFill>
          <a:blip r:embed="rId5"/>
          <a:srcRect l="16372" t="38074" r="38096" b="16130"/>
          <a:stretch>
            <a:fillRect/>
          </a:stretch>
        </p:blipFill>
        <p:spPr>
          <a:xfrm>
            <a:off x="8314690" y="4420870"/>
            <a:ext cx="3877310" cy="2437130"/>
          </a:xfrm>
          <a:prstGeom prst="rect">
            <a:avLst/>
          </a:prstGeom>
        </p:spPr>
      </p:pic>
      <p:sp>
        <p:nvSpPr>
          <p:cNvPr id="8" name="左大括号 7"/>
          <p:cNvSpPr/>
          <p:nvPr/>
        </p:nvSpPr>
        <p:spPr>
          <a:xfrm>
            <a:off x="977900" y="1513840"/>
            <a:ext cx="910590" cy="3232150"/>
          </a:xfrm>
          <a:prstGeom prst="leftBrace">
            <a:avLst>
              <a:gd name="adj1" fmla="val 23861"/>
              <a:gd name="adj2" fmla="val 53249"/>
            </a:avLst>
          </a:prstGeom>
          <a:ln w="73025" cmpd="thickThin">
            <a:solidFill>
              <a:schemeClr val="accent2">
                <a:lumMod val="50000"/>
              </a:schemeClr>
            </a:solidFill>
            <a:prstDash val="soli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0" name="文本框 9"/>
          <p:cNvSpPr txBox="1"/>
          <p:nvPr/>
        </p:nvSpPr>
        <p:spPr>
          <a:xfrm>
            <a:off x="0" y="1964690"/>
            <a:ext cx="736600" cy="836930"/>
          </a:xfrm>
          <a:prstGeom prst="rect">
            <a:avLst/>
          </a:prstGeom>
          <a:noFill/>
        </p:spPr>
        <p:txBody>
          <a:bodyPr wrap="square" lIns="71755" rtlCol="0">
            <a:noAutofit/>
          </a:bodyPr>
          <a:p>
            <a:pPr algn="ctr"/>
            <a:r>
              <a:rPr lang="zh-CN" sz="3600" b="1" i="1">
                <a:solidFill>
                  <a:srgbClr val="5A7F91"/>
                </a:solidFill>
                <a:effectLst>
                  <a:outerShdw blurRad="38100" dist="38100" dir="2700000" algn="tl">
                    <a:srgbClr val="000000">
                      <a:alpha val="43137"/>
                    </a:srgbClr>
                  </a:outerShdw>
                </a:effectLst>
                <a:uFillTx/>
                <a:latin typeface="思源黑体 CN Light" panose="020B0300000000000000" charset="-122"/>
                <a:ea typeface="思源黑体 CN Light" panose="020B0300000000000000" charset="-122"/>
                <a:sym typeface="+mn-ea"/>
              </a:rPr>
              <a:t>实践层次</a:t>
            </a:r>
            <a:endParaRPr lang="zh-CN" sz="3600" b="1" i="1">
              <a:solidFill>
                <a:srgbClr val="5A7F91"/>
              </a:solidFill>
              <a:effectLst>
                <a:outerShdw blurRad="38100" dist="38100" dir="2700000" algn="tl">
                  <a:srgbClr val="000000">
                    <a:alpha val="43137"/>
                  </a:srgbClr>
                </a:outerShdw>
              </a:effectLst>
              <a:uFillTx/>
              <a:latin typeface="思源黑体 CN Light" panose="020B0300000000000000" charset="-122"/>
              <a:ea typeface="思源黑体 CN Light" panose="020B0300000000000000" charset="-122"/>
              <a:sym typeface="+mn-ea"/>
            </a:endParaRPr>
          </a:p>
        </p:txBody>
      </p:sp>
      <p:sp>
        <p:nvSpPr>
          <p:cNvPr id="11" name="文本框 10"/>
          <p:cNvSpPr txBox="1"/>
          <p:nvPr/>
        </p:nvSpPr>
        <p:spPr>
          <a:xfrm>
            <a:off x="1888490" y="1283970"/>
            <a:ext cx="6096000" cy="4558030"/>
          </a:xfrm>
          <a:prstGeom prst="rect">
            <a:avLst/>
          </a:prstGeom>
          <a:noFill/>
        </p:spPr>
        <p:txBody>
          <a:bodyPr wrap="square" rtlCol="0" anchor="t">
            <a:spAutoFit/>
          </a:bodyPr>
          <a:p>
            <a:pPr marL="514350" indent="-514350">
              <a:lnSpc>
                <a:spcPct val="185000"/>
              </a:lnSpc>
              <a:spcBef>
                <a:spcPts val="0"/>
              </a:spcBef>
              <a:spcAft>
                <a:spcPts val="0"/>
              </a:spcAft>
              <a:buFont typeface="+mj-lt"/>
              <a:buAutoNum type="arabicPeriod"/>
            </a:pPr>
            <a:r>
              <a:rPr lang="zh-CN" sz="2400" b="1">
                <a:ln>
                  <a:noFill/>
                </a:ln>
                <a:solidFill>
                  <a:schemeClr val="tx1">
                    <a:lumMod val="75000"/>
                    <a:lumOff val="25000"/>
                  </a:schemeClr>
                </a:solidFill>
                <a:latin typeface="思源黑体 CN Light" panose="020B0300000000000000" charset="-122"/>
                <a:ea typeface="思源黑体 CN Light" panose="020B0300000000000000" charset="-122"/>
              </a:rPr>
              <a:t>丰富校园文化生活</a:t>
            </a:r>
            <a:endParaRPr lang="zh-CN" sz="2400" b="1">
              <a:ln>
                <a:noFill/>
              </a:ln>
              <a:solidFill>
                <a:schemeClr val="tx1">
                  <a:lumMod val="75000"/>
                  <a:lumOff val="25000"/>
                </a:schemeClr>
              </a:solidFill>
              <a:latin typeface="思源黑体 CN Light" panose="020B0300000000000000" charset="-122"/>
              <a:ea typeface="思源黑体 CN Light" panose="020B0300000000000000" charset="-122"/>
            </a:endParaRPr>
          </a:p>
          <a:p>
            <a:pPr marL="514350" indent="-514350">
              <a:lnSpc>
                <a:spcPct val="185000"/>
              </a:lnSpc>
              <a:spcBef>
                <a:spcPts val="0"/>
              </a:spcBef>
              <a:spcAft>
                <a:spcPts val="0"/>
              </a:spcAft>
              <a:buFont typeface="+mj-lt"/>
              <a:buAutoNum type="arabicPeriod"/>
            </a:pPr>
            <a:r>
              <a:rPr lang="zh-CN" sz="2400" b="1">
                <a:ln>
                  <a:noFill/>
                </a:ln>
                <a:solidFill>
                  <a:schemeClr val="tx1">
                    <a:lumMod val="75000"/>
                    <a:lumOff val="25000"/>
                  </a:schemeClr>
                </a:solidFill>
                <a:latin typeface="思源黑体 CN Light" panose="020B0300000000000000" charset="-122"/>
                <a:ea typeface="思源黑体 CN Light" panose="020B0300000000000000" charset="-122"/>
              </a:rPr>
              <a:t>一次对艺术和文化的探索</a:t>
            </a:r>
            <a:endParaRPr lang="zh-CN" sz="2400" b="1">
              <a:ln>
                <a:noFill/>
              </a:ln>
              <a:solidFill>
                <a:schemeClr val="tx1">
                  <a:lumMod val="75000"/>
                  <a:lumOff val="25000"/>
                </a:schemeClr>
              </a:solidFill>
              <a:latin typeface="思源黑体 CN Light" panose="020B0300000000000000" charset="-122"/>
              <a:ea typeface="思源黑体 CN Light" panose="020B0300000000000000" charset="-122"/>
            </a:endParaRPr>
          </a:p>
          <a:p>
            <a:pPr marL="514350" indent="-514350">
              <a:lnSpc>
                <a:spcPct val="185000"/>
              </a:lnSpc>
              <a:spcBef>
                <a:spcPts val="0"/>
              </a:spcBef>
              <a:spcAft>
                <a:spcPts val="0"/>
              </a:spcAft>
              <a:buFont typeface="+mj-lt"/>
              <a:buAutoNum type="arabicPeriod"/>
            </a:pPr>
            <a:r>
              <a:rPr lang="zh-CN" sz="2400" b="1">
                <a:ln>
                  <a:noFill/>
                </a:ln>
                <a:solidFill>
                  <a:schemeClr val="tx1">
                    <a:lumMod val="75000"/>
                    <a:lumOff val="25000"/>
                  </a:schemeClr>
                </a:solidFill>
                <a:latin typeface="思源黑体 CN Light" panose="020B0300000000000000" charset="-122"/>
                <a:ea typeface="思源黑体 CN Light" panose="020B0300000000000000" charset="-122"/>
              </a:rPr>
              <a:t>保护优秀传统文化</a:t>
            </a:r>
            <a:endParaRPr lang="zh-CN" sz="2400" b="1">
              <a:ln>
                <a:noFill/>
              </a:ln>
              <a:solidFill>
                <a:schemeClr val="tx1">
                  <a:lumMod val="75000"/>
                  <a:lumOff val="25000"/>
                </a:schemeClr>
              </a:solidFill>
              <a:latin typeface="思源黑体 CN Light" panose="020B0300000000000000" charset="-122"/>
              <a:ea typeface="思源黑体 CN Light" panose="020B0300000000000000" charset="-122"/>
            </a:endParaRPr>
          </a:p>
          <a:p>
            <a:pPr marL="514350" indent="-514350">
              <a:lnSpc>
                <a:spcPct val="185000"/>
              </a:lnSpc>
              <a:spcBef>
                <a:spcPts val="0"/>
              </a:spcBef>
              <a:spcAft>
                <a:spcPts val="0"/>
              </a:spcAft>
              <a:buFont typeface="+mj-lt"/>
              <a:buAutoNum type="arabicPeriod"/>
            </a:pPr>
            <a:r>
              <a:rPr lang="zh-CN" sz="2400" b="1">
                <a:ln>
                  <a:noFill/>
                </a:ln>
                <a:solidFill>
                  <a:schemeClr val="tx1">
                    <a:lumMod val="75000"/>
                    <a:lumOff val="25000"/>
                  </a:schemeClr>
                </a:solidFill>
                <a:latin typeface="思源黑体 CN Light" panose="020B0300000000000000" charset="-122"/>
                <a:ea typeface="思源黑体 CN Light" panose="020B0300000000000000" charset="-122"/>
                <a:sym typeface="+mn-ea"/>
              </a:rPr>
              <a:t>传播和弘扬中国文化的精髓</a:t>
            </a:r>
            <a:endParaRPr lang="zh-CN" sz="2400" b="1">
              <a:ln>
                <a:noFill/>
              </a:ln>
              <a:solidFill>
                <a:schemeClr val="tx1">
                  <a:lumMod val="75000"/>
                  <a:lumOff val="25000"/>
                </a:schemeClr>
              </a:solidFill>
              <a:latin typeface="思源黑体 CN Light" panose="020B0300000000000000" charset="-122"/>
              <a:ea typeface="思源黑体 CN Light" panose="020B0300000000000000" charset="-122"/>
              <a:sym typeface="+mn-ea"/>
            </a:endParaRPr>
          </a:p>
          <a:p>
            <a:pPr marL="514350" indent="-514350">
              <a:lnSpc>
                <a:spcPct val="185000"/>
              </a:lnSpc>
              <a:spcBef>
                <a:spcPts val="0"/>
              </a:spcBef>
              <a:spcAft>
                <a:spcPts val="0"/>
              </a:spcAft>
              <a:buFont typeface="+mj-lt"/>
              <a:buAutoNum type="arabicPeriod"/>
            </a:pPr>
            <a:r>
              <a:rPr lang="zh-CN" sz="2400" b="1">
                <a:ln>
                  <a:noFill/>
                </a:ln>
                <a:solidFill>
                  <a:schemeClr val="tx1">
                    <a:lumMod val="75000"/>
                    <a:lumOff val="25000"/>
                  </a:schemeClr>
                </a:solidFill>
                <a:latin typeface="思源黑体 CN Light" panose="020B0300000000000000" charset="-122"/>
                <a:ea typeface="思源黑体 CN Light" panose="020B0300000000000000" charset="-122"/>
                <a:sym typeface="+mn-ea"/>
              </a:rPr>
              <a:t>体验</a:t>
            </a:r>
            <a:r>
              <a:rPr lang="en-US" altLang="zh-CN" sz="2400" b="1">
                <a:ln>
                  <a:noFill/>
                </a:ln>
                <a:solidFill>
                  <a:schemeClr val="tx1">
                    <a:lumMod val="75000"/>
                    <a:lumOff val="25000"/>
                  </a:schemeClr>
                </a:solidFill>
                <a:latin typeface="思源黑体 CN Light" panose="020B0300000000000000" charset="-122"/>
                <a:ea typeface="思源黑体 CN Light" panose="020B0300000000000000" charset="-122"/>
                <a:sym typeface="+mn-ea"/>
              </a:rPr>
              <a:t>/</a:t>
            </a:r>
            <a:r>
              <a:rPr lang="zh-CN" sz="2400" b="1">
                <a:ln>
                  <a:noFill/>
                </a:ln>
                <a:solidFill>
                  <a:schemeClr val="tx1">
                    <a:lumMod val="75000"/>
                    <a:lumOff val="25000"/>
                  </a:schemeClr>
                </a:solidFill>
                <a:latin typeface="思源黑体 CN Light" panose="020B0300000000000000" charset="-122"/>
                <a:ea typeface="思源黑体 CN Light" panose="020B0300000000000000" charset="-122"/>
                <a:sym typeface="+mn-ea"/>
              </a:rPr>
              <a:t>探索</a:t>
            </a:r>
            <a:r>
              <a:rPr lang="en-US" altLang="zh-CN" sz="2400" b="1">
                <a:ln>
                  <a:noFill/>
                </a:ln>
                <a:solidFill>
                  <a:schemeClr val="tx1">
                    <a:lumMod val="75000"/>
                    <a:lumOff val="25000"/>
                  </a:schemeClr>
                </a:solidFill>
                <a:latin typeface="思源黑体 CN Light" panose="020B0300000000000000" charset="-122"/>
                <a:ea typeface="思源黑体 CN Light" panose="020B0300000000000000" charset="-122"/>
                <a:sym typeface="+mn-ea"/>
              </a:rPr>
              <a:t>/</a:t>
            </a:r>
            <a:r>
              <a:rPr lang="zh-CN" altLang="en-US" sz="2400" b="1">
                <a:ln>
                  <a:noFill/>
                </a:ln>
                <a:solidFill>
                  <a:schemeClr val="tx1">
                    <a:lumMod val="75000"/>
                    <a:lumOff val="25000"/>
                  </a:schemeClr>
                </a:solidFill>
                <a:latin typeface="思源黑体 CN Light" panose="020B0300000000000000" charset="-122"/>
                <a:ea typeface="思源黑体 CN Light" panose="020B0300000000000000" charset="-122"/>
                <a:sym typeface="+mn-ea"/>
              </a:rPr>
              <a:t>沉浸于</a:t>
            </a:r>
            <a:r>
              <a:rPr lang="zh-CN" sz="2400" b="1">
                <a:ln>
                  <a:noFill/>
                </a:ln>
                <a:solidFill>
                  <a:schemeClr val="tx1">
                    <a:lumMod val="75000"/>
                    <a:lumOff val="25000"/>
                  </a:schemeClr>
                </a:solidFill>
                <a:latin typeface="思源黑体 CN Light" panose="020B0300000000000000" charset="-122"/>
                <a:ea typeface="思源黑体 CN Light" panose="020B0300000000000000" charset="-122"/>
                <a:sym typeface="+mn-ea"/>
              </a:rPr>
              <a:t>中国历史文化的魅力</a:t>
            </a:r>
            <a:endParaRPr lang="zh-CN" sz="2400" b="1">
              <a:ln>
                <a:noFill/>
              </a:ln>
              <a:solidFill>
                <a:schemeClr val="tx1">
                  <a:lumMod val="75000"/>
                  <a:lumOff val="25000"/>
                </a:schemeClr>
              </a:solidFill>
              <a:latin typeface="思源黑体 CN Light" panose="020B0300000000000000" charset="-122"/>
              <a:ea typeface="思源黑体 CN Light" panose="020B0300000000000000" charset="-122"/>
              <a:sym typeface="+mn-ea"/>
            </a:endParaRPr>
          </a:p>
          <a:p>
            <a:pPr marL="514350" indent="-514350">
              <a:lnSpc>
                <a:spcPct val="185000"/>
              </a:lnSpc>
              <a:spcBef>
                <a:spcPts val="0"/>
              </a:spcBef>
              <a:spcAft>
                <a:spcPts val="0"/>
              </a:spcAft>
              <a:buFont typeface="+mj-lt"/>
              <a:buAutoNum type="arabicPeriod"/>
            </a:pPr>
            <a:endParaRPr lang="zh-CN" sz="2400" b="1">
              <a:ln>
                <a:noFill/>
              </a:ln>
              <a:solidFill>
                <a:schemeClr val="tx1">
                  <a:lumMod val="75000"/>
                  <a:lumOff val="25000"/>
                </a:schemeClr>
              </a:solidFill>
              <a:latin typeface="思源黑体 CN Light" panose="020B0300000000000000" charset="-122"/>
              <a:ea typeface="思源黑体 CN Light" panose="020B0300000000000000" charset="-122"/>
            </a:endParaRPr>
          </a:p>
          <a:p>
            <a:pPr marL="514350" indent="-514350">
              <a:buFont typeface="+mj-lt"/>
              <a:buAutoNum type="arabicPeriod"/>
            </a:pPr>
            <a:endParaRPr lang="zh-CN" sz="2400" b="1">
              <a:ln>
                <a:noFill/>
              </a:ln>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13" name="文本框 12"/>
          <p:cNvSpPr txBox="1"/>
          <p:nvPr/>
        </p:nvSpPr>
        <p:spPr>
          <a:xfrm>
            <a:off x="5212715" y="1509395"/>
            <a:ext cx="6096000" cy="460375"/>
          </a:xfrm>
          <a:prstGeom prst="rect">
            <a:avLst/>
          </a:prstGeom>
          <a:noFill/>
        </p:spPr>
        <p:txBody>
          <a:bodyPr wrap="square" rtlCol="0" anchor="t">
            <a:spAutoFit/>
          </a:bodyPr>
          <a:p>
            <a:pPr indent="0">
              <a:buFont typeface="+mj-lt"/>
              <a:buNone/>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enrich school life</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p:txBody>
      </p:sp>
      <p:sp>
        <p:nvSpPr>
          <p:cNvPr id="14" name="文本框 13"/>
          <p:cNvSpPr txBox="1"/>
          <p:nvPr/>
        </p:nvSpPr>
        <p:spPr>
          <a:xfrm>
            <a:off x="5982970" y="2153285"/>
            <a:ext cx="6096000" cy="460375"/>
          </a:xfrm>
          <a:prstGeom prst="rect">
            <a:avLst/>
          </a:prstGeom>
          <a:noFill/>
        </p:spPr>
        <p:txBody>
          <a:bodyPr wrap="square" rtlCol="0" anchor="t">
            <a:spAutoFit/>
          </a:bodyPr>
          <a:p>
            <a:pPr indent="0">
              <a:buFont typeface="+mj-lt"/>
              <a:buNone/>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an artistic and cultural </a:t>
            </a:r>
            <a:r>
              <a:rPr lang="zh-CN" altLang="en-US" sz="2400" b="1">
                <a:solidFill>
                  <a:srgbClr val="C00000"/>
                </a:solidFill>
                <a:latin typeface="Arial" panose="020B0604020202020204" pitchFamily="34" charset="0"/>
                <a:ea typeface="思源黑体 CN Light" panose="020B0300000000000000" charset="-122"/>
                <a:cs typeface="Arial" panose="020B0604020202020204" pitchFamily="34" charset="0"/>
                <a:sym typeface="+mn-ea"/>
              </a:rPr>
              <a:t>endeavour</a:t>
            </a:r>
            <a:endParaRPr lang="zh-CN" altLang="en-US" sz="2400" b="1">
              <a:solidFill>
                <a:srgbClr val="C00000"/>
              </a:solidFill>
              <a:latin typeface="Arial" panose="020B0604020202020204" pitchFamily="34" charset="0"/>
              <a:ea typeface="思源黑体 CN Light" panose="020B0300000000000000" charset="-122"/>
              <a:cs typeface="Arial" panose="020B0604020202020204" pitchFamily="34" charset="0"/>
              <a:sym typeface="+mn-ea"/>
            </a:endParaRPr>
          </a:p>
        </p:txBody>
      </p:sp>
      <p:sp>
        <p:nvSpPr>
          <p:cNvPr id="15" name="文本框 14"/>
          <p:cNvSpPr txBox="1"/>
          <p:nvPr/>
        </p:nvSpPr>
        <p:spPr>
          <a:xfrm>
            <a:off x="6165215" y="3263900"/>
            <a:ext cx="6096000" cy="829945"/>
          </a:xfrm>
          <a:prstGeom prst="rect">
            <a:avLst/>
          </a:prstGeom>
          <a:noFill/>
        </p:spPr>
        <p:txBody>
          <a:bodyPr wrap="square" rtlCol="0" anchor="t">
            <a:spAutoFit/>
          </a:bodyPr>
          <a:p>
            <a:pPr indent="0">
              <a:buFont typeface="+mj-lt"/>
              <a:buNone/>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spread and promote the </a:t>
            </a:r>
            <a:r>
              <a:rPr lang="zh-CN" altLang="en-US" sz="2400" b="1">
                <a:solidFill>
                  <a:srgbClr val="C00000"/>
                </a:solidFill>
                <a:latin typeface="Arial" panose="020B0604020202020204" pitchFamily="34" charset="0"/>
                <a:ea typeface="思源黑体 CN Light" panose="020B0300000000000000" charset="-122"/>
                <a:cs typeface="Arial" panose="020B0604020202020204" pitchFamily="34" charset="0"/>
                <a:sym typeface="+mn-ea"/>
              </a:rPr>
              <a:t>essence</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 of Chinese culture</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p:txBody>
      </p:sp>
      <p:sp>
        <p:nvSpPr>
          <p:cNvPr id="26" name="文本框 25"/>
          <p:cNvSpPr txBox="1"/>
          <p:nvPr>
            <p:custDataLst>
              <p:tags r:id="rId6"/>
            </p:custDataLst>
          </p:nvPr>
        </p:nvSpPr>
        <p:spPr>
          <a:xfrm>
            <a:off x="2230120" y="4798060"/>
            <a:ext cx="5931535" cy="829945"/>
          </a:xfrm>
          <a:prstGeom prst="rect">
            <a:avLst/>
          </a:prstGeom>
          <a:noFill/>
        </p:spPr>
        <p:txBody>
          <a:bodyPr wrap="square" rtlCol="0" anchor="t">
            <a:spAutoFit/>
          </a:bodyPr>
          <a:p>
            <a:pPr indent="0">
              <a:buFont typeface="+mj-lt"/>
              <a:buNone/>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experience/explore/</a:t>
            </a:r>
            <a:r>
              <a:rPr lang="zh-CN" altLang="en-US" sz="2400" b="1">
                <a:solidFill>
                  <a:srgbClr val="C00000"/>
                </a:solidFill>
                <a:latin typeface="Arial" panose="020B0604020202020204" pitchFamily="34" charset="0"/>
                <a:ea typeface="思源黑体 CN Light" panose="020B0300000000000000" charset="-122"/>
                <a:cs typeface="Arial" panose="020B0604020202020204" pitchFamily="34" charset="0"/>
                <a:sym typeface="+mn-ea"/>
              </a:rPr>
              <a:t>be immersed in</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/be exposed to the charm of...</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p:txBody>
      </p:sp>
      <p:sp>
        <p:nvSpPr>
          <p:cNvPr id="27" name="文本框 26"/>
          <p:cNvSpPr txBox="1"/>
          <p:nvPr>
            <p:custDataLst>
              <p:tags r:id="rId7"/>
            </p:custDataLst>
          </p:nvPr>
        </p:nvSpPr>
        <p:spPr>
          <a:xfrm>
            <a:off x="5054600" y="2849245"/>
            <a:ext cx="6096000" cy="460375"/>
          </a:xfrm>
          <a:prstGeom prst="rect">
            <a:avLst/>
          </a:prstGeom>
          <a:noFill/>
        </p:spPr>
        <p:txBody>
          <a:bodyPr wrap="square" rtlCol="0" anchor="t">
            <a:spAutoFit/>
          </a:bodyPr>
          <a:p>
            <a:pPr indent="0">
              <a:buFont typeface="+mj-lt"/>
              <a:buNone/>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protect splendid traditional culture </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blinds(horizontal)">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blinds(horizontal)">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blinds(horizontal)">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linds(horizont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linds(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blinds(horizontal)">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ldLvl="0" animBg="1"/>
      <p:bldP spid="10" grpId="0"/>
      <p:bldP spid="26" grpId="0"/>
      <p:bldP spid="11" grpId="0"/>
      <p:bldP spid="13" grpId="0"/>
      <p:bldP spid="14" grpId="0"/>
      <p:bldP spid="27"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1"/>
          <a:stretch>
            <a:fillRect/>
          </a:stretch>
        </a:blipFill>
        <a:effectLst/>
      </p:bgPr>
    </p:bg>
    <p:spTree>
      <p:nvGrpSpPr>
        <p:cNvPr id="1" name=""/>
        <p:cNvGrpSpPr/>
        <p:nvPr/>
      </p:nvGrpSpPr>
      <p:grpSpPr>
        <a:xfrm>
          <a:off x="0" y="0"/>
          <a:ext cx="0" cy="0"/>
          <a:chOff x="0" y="0"/>
          <a:chExt cx="0" cy="0"/>
        </a:xfrm>
      </p:grpSpPr>
      <p:grpSp>
        <p:nvGrpSpPr>
          <p:cNvPr id="2" name="组合 1"/>
          <p:cNvGrpSpPr/>
          <p:nvPr/>
        </p:nvGrpSpPr>
        <p:grpSpPr>
          <a:xfrm>
            <a:off x="180340" y="117475"/>
            <a:ext cx="3068320" cy="768350"/>
            <a:chOff x="3576" y="3747"/>
            <a:chExt cx="4832" cy="1210"/>
          </a:xfrm>
          <a:solidFill>
            <a:schemeClr val="bg1"/>
          </a:solidFill>
        </p:grpSpPr>
        <p:sp>
          <p:nvSpPr>
            <p:cNvPr id="3" name="文本框 2"/>
            <p:cNvSpPr txBox="1"/>
            <p:nvPr>
              <p:custDataLst>
                <p:tags r:id="rId2"/>
              </p:custDataLst>
            </p:nvPr>
          </p:nvSpPr>
          <p:spPr>
            <a:xfrm>
              <a:off x="3576" y="3747"/>
              <a:ext cx="1614" cy="1210"/>
            </a:xfrm>
            <a:prstGeom prst="rect">
              <a:avLst/>
            </a:prstGeom>
            <a:grpFill/>
          </p:spPr>
          <p:txBody>
            <a:bodyPr wrap="square" rtlCol="0" anchor="ctr" anchorCtr="0">
              <a:spAutoFit/>
            </a:bodyPr>
            <a:p>
              <a:pPr algn="ctr"/>
              <a:r>
                <a:rPr lang="en-US" altLang="zh-CN" sz="4400">
                  <a:solidFill>
                    <a:srgbClr val="A8B4B2"/>
                  </a:solidFill>
                  <a:latin typeface="思源黑体 CN Heavy" panose="020B0A00000000000000" charset="-122"/>
                  <a:ea typeface="思源黑体 CN Heavy" panose="020B0A00000000000000" charset="-122"/>
                </a:rPr>
                <a:t>05</a:t>
              </a:r>
              <a:endParaRPr lang="en-US" altLang="zh-CN" sz="4400">
                <a:solidFill>
                  <a:srgbClr val="A8B4B2"/>
                </a:solidFill>
                <a:latin typeface="思源黑体 CN Heavy" panose="020B0A00000000000000" charset="-122"/>
                <a:ea typeface="思源黑体 CN Heavy" panose="020B0A00000000000000" charset="-122"/>
              </a:endParaRPr>
            </a:p>
          </p:txBody>
        </p:sp>
        <p:sp>
          <p:nvSpPr>
            <p:cNvPr id="4" name="文本框 3"/>
            <p:cNvSpPr txBox="1"/>
            <p:nvPr>
              <p:custDataLst>
                <p:tags r:id="rId3"/>
              </p:custDataLst>
            </p:nvPr>
          </p:nvSpPr>
          <p:spPr>
            <a:xfrm>
              <a:off x="5190" y="3748"/>
              <a:ext cx="3218" cy="1209"/>
            </a:xfrm>
            <a:prstGeom prst="rect">
              <a:avLst/>
            </a:prstGeom>
            <a:grpFill/>
          </p:spPr>
          <p:txBody>
            <a:bodyPr wrap="square" rtlCol="0" anchor="ctr" anchorCtr="0">
              <a:noAutofit/>
            </a:bodyPr>
            <a:p>
              <a:pPr algn="l"/>
              <a:r>
                <a:rPr lang="zh-CN" altLang="en-US" sz="3200">
                  <a:solidFill>
                    <a:srgbClr val="777A7F"/>
                  </a:solidFill>
                  <a:latin typeface="思源黑体 CN Heavy" panose="020B0A00000000000000" charset="-122"/>
                  <a:ea typeface="思源黑体 CN Heavy" panose="020B0A00000000000000" charset="-122"/>
                </a:rPr>
                <a:t>活动目的</a:t>
              </a:r>
              <a:endParaRPr lang="zh-CN" altLang="en-US" sz="3200">
                <a:solidFill>
                  <a:srgbClr val="777A7F"/>
                </a:solidFill>
                <a:latin typeface="思源黑体 CN Heavy" panose="020B0A00000000000000" charset="-122"/>
                <a:ea typeface="思源黑体 CN Heavy" panose="020B0A00000000000000" charset="-122"/>
              </a:endParaRPr>
            </a:p>
          </p:txBody>
        </p:sp>
      </p:grpSp>
      <p:sp>
        <p:nvSpPr>
          <p:cNvPr id="7" name="文本框 6"/>
          <p:cNvSpPr txBox="1"/>
          <p:nvPr>
            <p:custDataLst>
              <p:tags r:id="rId4"/>
            </p:custDataLst>
          </p:nvPr>
        </p:nvSpPr>
        <p:spPr>
          <a:xfrm>
            <a:off x="3362960" y="184150"/>
            <a:ext cx="7408545" cy="521970"/>
          </a:xfrm>
          <a:prstGeom prst="rect">
            <a:avLst/>
          </a:prstGeom>
          <a:noFill/>
          <a:ln w="50800" cmpd="sng">
            <a:noFill/>
          </a:ln>
        </p:spPr>
        <p:txBody>
          <a:bodyPr wrap="square" rtlCol="0">
            <a:spAutoFit/>
          </a:bodyPr>
          <a:p>
            <a:r>
              <a:rPr lang="en-US" sz="2800" b="1" i="1">
                <a:ln>
                  <a:noFill/>
                </a:ln>
                <a:solidFill>
                  <a:schemeClr val="bg1"/>
                </a:solidFill>
                <a:highlight>
                  <a:srgbClr val="008080"/>
                </a:highlight>
                <a:latin typeface="思源黑体 CN Light" panose="020B0300000000000000" charset="-122"/>
                <a:ea typeface="思源黑体 CN Light" panose="020B0300000000000000" charset="-122"/>
                <a:sym typeface="+mn-ea"/>
              </a:rPr>
              <a:t>Key: </a:t>
            </a:r>
            <a:r>
              <a:rPr lang="zh-CN" altLang="en-US" sz="2800" b="1" i="1">
                <a:ln>
                  <a:noFill/>
                </a:ln>
                <a:solidFill>
                  <a:schemeClr val="bg1"/>
                </a:solidFill>
                <a:highlight>
                  <a:srgbClr val="008080"/>
                </a:highlight>
                <a:latin typeface="思源黑体 CN Light" panose="020B0300000000000000" charset="-122"/>
                <a:ea typeface="思源黑体 CN Light" panose="020B0300000000000000" charset="-122"/>
                <a:sym typeface="+mn-ea"/>
              </a:rPr>
              <a:t>目的</a:t>
            </a:r>
            <a:r>
              <a:rPr lang="en-US" altLang="zh-CN" sz="2800" b="1" i="1">
                <a:ln>
                  <a:noFill/>
                </a:ln>
                <a:solidFill>
                  <a:schemeClr val="bg1"/>
                </a:solidFill>
                <a:highlight>
                  <a:srgbClr val="008080"/>
                </a:highlight>
                <a:latin typeface="思源黑体 CN Light" panose="020B0300000000000000" charset="-122"/>
                <a:ea typeface="思源黑体 CN Light" panose="020B0300000000000000" charset="-122"/>
                <a:sym typeface="+mn-ea"/>
              </a:rPr>
              <a:t>/</a:t>
            </a:r>
            <a:r>
              <a:rPr lang="zh-CN" altLang="en-US" sz="2800" b="1" i="1">
                <a:ln>
                  <a:noFill/>
                </a:ln>
                <a:solidFill>
                  <a:schemeClr val="bg1"/>
                </a:solidFill>
                <a:highlight>
                  <a:srgbClr val="008080"/>
                </a:highlight>
                <a:latin typeface="思源黑体 CN Light" panose="020B0300000000000000" charset="-122"/>
                <a:ea typeface="思源黑体 CN Light" panose="020B0300000000000000" charset="-122"/>
                <a:sym typeface="+mn-ea"/>
              </a:rPr>
              <a:t>意义要和活动内容对应</a:t>
            </a:r>
            <a:endParaRPr lang="zh-CN" altLang="en-US" sz="2800" b="1" i="1">
              <a:ln>
                <a:noFill/>
              </a:ln>
              <a:solidFill>
                <a:schemeClr val="bg1"/>
              </a:solidFill>
              <a:highlight>
                <a:srgbClr val="008080"/>
              </a:highlight>
              <a:latin typeface="思源黑体 CN Light" panose="020B0300000000000000" charset="-122"/>
              <a:ea typeface="思源黑体 CN Light" panose="020B0300000000000000" charset="-122"/>
              <a:sym typeface="+mn-ea"/>
            </a:endParaRPr>
          </a:p>
        </p:txBody>
      </p:sp>
      <p:sp>
        <p:nvSpPr>
          <p:cNvPr id="8" name="左大括号 7"/>
          <p:cNvSpPr/>
          <p:nvPr/>
        </p:nvSpPr>
        <p:spPr>
          <a:xfrm>
            <a:off x="883285" y="1283970"/>
            <a:ext cx="386715" cy="5137785"/>
          </a:xfrm>
          <a:prstGeom prst="leftBrace">
            <a:avLst>
              <a:gd name="adj1" fmla="val 23861"/>
              <a:gd name="adj2" fmla="val 51699"/>
            </a:avLst>
          </a:prstGeom>
          <a:ln w="73025" cmpd="thickThin">
            <a:solidFill>
              <a:schemeClr val="accent2">
                <a:lumMod val="50000"/>
              </a:schemeClr>
            </a:solidFill>
            <a:prstDash val="solid"/>
          </a:ln>
          <a:effectLst>
            <a:outerShdw blurRad="50800" dist="38100" dir="5400000" algn="t"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0" name="文本框 9"/>
          <p:cNvSpPr txBox="1"/>
          <p:nvPr/>
        </p:nvSpPr>
        <p:spPr>
          <a:xfrm>
            <a:off x="0" y="2814955"/>
            <a:ext cx="736600" cy="836930"/>
          </a:xfrm>
          <a:prstGeom prst="rect">
            <a:avLst/>
          </a:prstGeom>
          <a:noFill/>
        </p:spPr>
        <p:txBody>
          <a:bodyPr wrap="square" lIns="71755" rtlCol="0">
            <a:noAutofit/>
          </a:bodyPr>
          <a:p>
            <a:pPr algn="ctr"/>
            <a:r>
              <a:rPr lang="zh-CN" sz="3200" b="1" i="1">
                <a:solidFill>
                  <a:srgbClr val="5A7F91"/>
                </a:solidFill>
                <a:effectLst>
                  <a:outerShdw blurRad="38100" dist="38100" dir="2700000" algn="tl">
                    <a:srgbClr val="000000">
                      <a:alpha val="43137"/>
                    </a:srgbClr>
                  </a:outerShdw>
                </a:effectLst>
                <a:uFillTx/>
                <a:latin typeface="思源黑体 CN Light" panose="020B0300000000000000" charset="-122"/>
                <a:ea typeface="思源黑体 CN Light" panose="020B0300000000000000" charset="-122"/>
                <a:sym typeface="+mn-ea"/>
              </a:rPr>
              <a:t>意识层次</a:t>
            </a:r>
            <a:endParaRPr lang="zh-CN" sz="3200" b="1" i="1">
              <a:solidFill>
                <a:srgbClr val="5A7F91"/>
              </a:solidFill>
              <a:effectLst>
                <a:outerShdw blurRad="38100" dist="38100" dir="2700000" algn="tl">
                  <a:srgbClr val="000000">
                    <a:alpha val="43137"/>
                  </a:srgbClr>
                </a:outerShdw>
              </a:effectLst>
              <a:uFillTx/>
              <a:latin typeface="思源黑体 CN Light" panose="020B0300000000000000" charset="-122"/>
              <a:ea typeface="思源黑体 CN Light" panose="020B0300000000000000" charset="-122"/>
              <a:sym typeface="+mn-ea"/>
            </a:endParaRPr>
          </a:p>
          <a:p>
            <a:pPr algn="ctr"/>
            <a:endParaRPr lang="zh-CN" sz="3200" b="1" i="1">
              <a:solidFill>
                <a:srgbClr val="5A7F91"/>
              </a:solidFill>
              <a:effectLst>
                <a:outerShdw blurRad="38100" dist="38100" dir="2700000" algn="tl">
                  <a:srgbClr val="000000">
                    <a:alpha val="43137"/>
                  </a:srgbClr>
                </a:outerShdw>
              </a:effectLst>
              <a:uFillTx/>
              <a:latin typeface="思源黑体 CN Light" panose="020B0300000000000000" charset="-122"/>
              <a:ea typeface="思源黑体 CN Light" panose="020B0300000000000000" charset="-122"/>
              <a:sym typeface="+mn-ea"/>
            </a:endParaRPr>
          </a:p>
        </p:txBody>
      </p:sp>
      <p:sp>
        <p:nvSpPr>
          <p:cNvPr id="12" name="文本框 11"/>
          <p:cNvSpPr txBox="1"/>
          <p:nvPr/>
        </p:nvSpPr>
        <p:spPr>
          <a:xfrm>
            <a:off x="1149350" y="949325"/>
            <a:ext cx="5684520" cy="5167630"/>
          </a:xfrm>
          <a:prstGeom prst="rect">
            <a:avLst/>
          </a:prstGeom>
          <a:noFill/>
        </p:spPr>
        <p:txBody>
          <a:bodyPr wrap="square" rtlCol="0" anchor="t">
            <a:spAutoFit/>
          </a:bodyPr>
          <a:p>
            <a:pPr marL="514350" indent="-514350">
              <a:lnSpc>
                <a:spcPct val="205000"/>
              </a:lnSpc>
              <a:spcBef>
                <a:spcPts val="0"/>
              </a:spcBef>
              <a:spcAft>
                <a:spcPts val="0"/>
              </a:spcAft>
              <a:buFont typeface="+mj-lt"/>
              <a:buAutoNum type="arabicPeriod"/>
            </a:pPr>
            <a:r>
              <a:rPr lang="zh-CN" sz="2300" b="1">
                <a:ln>
                  <a:noFill/>
                </a:ln>
                <a:solidFill>
                  <a:schemeClr val="tx1">
                    <a:lumMod val="75000"/>
                    <a:lumOff val="25000"/>
                  </a:schemeClr>
                </a:solidFill>
                <a:latin typeface="思源黑体 CN Light" panose="020B0300000000000000" charset="-122"/>
                <a:ea typeface="思源黑体 CN Light" panose="020B0300000000000000" charset="-122"/>
              </a:rPr>
              <a:t>欣赏中国文化悠久的发展历史</a:t>
            </a:r>
            <a:endParaRPr lang="zh-CN" sz="2300" b="1">
              <a:ln>
                <a:noFill/>
              </a:ln>
              <a:solidFill>
                <a:schemeClr val="tx1">
                  <a:lumMod val="75000"/>
                  <a:lumOff val="25000"/>
                </a:schemeClr>
              </a:solidFill>
              <a:latin typeface="思源黑体 CN Light" panose="020B0300000000000000" charset="-122"/>
              <a:ea typeface="思源黑体 CN Light" panose="020B0300000000000000" charset="-122"/>
            </a:endParaRPr>
          </a:p>
          <a:p>
            <a:pPr marL="514350" indent="-514350">
              <a:lnSpc>
                <a:spcPct val="205000"/>
              </a:lnSpc>
              <a:spcBef>
                <a:spcPts val="0"/>
              </a:spcBef>
              <a:spcAft>
                <a:spcPts val="0"/>
              </a:spcAft>
              <a:buFont typeface="+mj-lt"/>
              <a:buAutoNum type="arabicPeriod"/>
            </a:pPr>
            <a:r>
              <a:rPr lang="zh-CN" sz="2300" b="1">
                <a:ln>
                  <a:noFill/>
                </a:ln>
                <a:solidFill>
                  <a:schemeClr val="tx1">
                    <a:lumMod val="75000"/>
                    <a:lumOff val="25000"/>
                  </a:schemeClr>
                </a:solidFill>
                <a:latin typeface="思源黑体 CN Light" panose="020B0300000000000000" charset="-122"/>
                <a:ea typeface="思源黑体 CN Light" panose="020B0300000000000000" charset="-122"/>
              </a:rPr>
              <a:t>广泛且深刻地了解中国历史文化</a:t>
            </a:r>
            <a:endParaRPr lang="zh-CN" sz="2300" b="1">
              <a:ln>
                <a:noFill/>
              </a:ln>
              <a:solidFill>
                <a:schemeClr val="tx1">
                  <a:lumMod val="75000"/>
                  <a:lumOff val="25000"/>
                </a:schemeClr>
              </a:solidFill>
              <a:latin typeface="思源黑体 CN Light" panose="020B0300000000000000" charset="-122"/>
              <a:ea typeface="思源黑体 CN Light" panose="020B0300000000000000" charset="-122"/>
            </a:endParaRPr>
          </a:p>
          <a:p>
            <a:pPr marL="514350" indent="-514350">
              <a:lnSpc>
                <a:spcPct val="205000"/>
              </a:lnSpc>
              <a:spcBef>
                <a:spcPts val="0"/>
              </a:spcBef>
              <a:spcAft>
                <a:spcPts val="0"/>
              </a:spcAft>
              <a:buFont typeface="+mj-lt"/>
              <a:buAutoNum type="arabicPeriod"/>
            </a:pPr>
            <a:r>
              <a:rPr lang="zh-CN" sz="2300" b="1">
                <a:ln>
                  <a:noFill/>
                </a:ln>
                <a:solidFill>
                  <a:schemeClr val="tx1">
                    <a:lumMod val="75000"/>
                    <a:lumOff val="25000"/>
                  </a:schemeClr>
                </a:solidFill>
                <a:latin typeface="思源黑体 CN Light" panose="020B0300000000000000" charset="-122"/>
                <a:ea typeface="思源黑体 CN Light" panose="020B0300000000000000" charset="-122"/>
              </a:rPr>
              <a:t>赞叹灿烂的中华文明</a:t>
            </a:r>
            <a:r>
              <a:rPr lang="en-US" altLang="zh-CN" sz="2300" b="1">
                <a:ln>
                  <a:noFill/>
                </a:ln>
                <a:solidFill>
                  <a:schemeClr val="tx1">
                    <a:lumMod val="75000"/>
                    <a:lumOff val="25000"/>
                  </a:schemeClr>
                </a:solidFill>
                <a:latin typeface="思源黑体 CN Light" panose="020B0300000000000000" charset="-122"/>
                <a:ea typeface="思源黑体 CN Light" panose="020B0300000000000000" charset="-122"/>
              </a:rPr>
              <a:t>/</a:t>
            </a:r>
            <a:r>
              <a:rPr lang="zh-CN" altLang="en-US" sz="2300" b="1">
                <a:ln>
                  <a:noFill/>
                </a:ln>
                <a:solidFill>
                  <a:schemeClr val="tx1">
                    <a:lumMod val="75000"/>
                    <a:lumOff val="25000"/>
                  </a:schemeClr>
                </a:solidFill>
                <a:latin typeface="思源黑体 CN Light" panose="020B0300000000000000" charset="-122"/>
                <a:ea typeface="思源黑体 CN Light" panose="020B0300000000000000" charset="-122"/>
              </a:rPr>
              <a:t>中国人民的智慧</a:t>
            </a:r>
            <a:endParaRPr lang="zh-CN" sz="2300" b="1">
              <a:ln>
                <a:noFill/>
              </a:ln>
              <a:solidFill>
                <a:schemeClr val="tx1">
                  <a:lumMod val="75000"/>
                  <a:lumOff val="25000"/>
                </a:schemeClr>
              </a:solidFill>
              <a:latin typeface="思源黑体 CN Light" panose="020B0300000000000000" charset="-122"/>
              <a:ea typeface="思源黑体 CN Light" panose="020B0300000000000000" charset="-122"/>
            </a:endParaRPr>
          </a:p>
          <a:p>
            <a:pPr marL="514350" indent="-514350">
              <a:lnSpc>
                <a:spcPct val="205000"/>
              </a:lnSpc>
              <a:spcBef>
                <a:spcPts val="0"/>
              </a:spcBef>
              <a:spcAft>
                <a:spcPts val="0"/>
              </a:spcAft>
              <a:buFont typeface="+mj-lt"/>
              <a:buAutoNum type="arabicPeriod"/>
            </a:pPr>
            <a:r>
              <a:rPr lang="zh-CN" sz="2300" b="1">
                <a:ln>
                  <a:noFill/>
                </a:ln>
                <a:solidFill>
                  <a:schemeClr val="tx1">
                    <a:lumMod val="75000"/>
                    <a:lumOff val="25000"/>
                  </a:schemeClr>
                </a:solidFill>
                <a:latin typeface="思源黑体 CN Light" panose="020B0300000000000000" charset="-122"/>
                <a:ea typeface="思源黑体 CN Light" panose="020B0300000000000000" charset="-122"/>
              </a:rPr>
              <a:t>激发文物创作的兴趣</a:t>
            </a:r>
            <a:endParaRPr lang="zh-CN" sz="2300" b="1">
              <a:ln>
                <a:noFill/>
              </a:ln>
              <a:solidFill>
                <a:schemeClr val="tx1">
                  <a:lumMod val="75000"/>
                  <a:lumOff val="25000"/>
                </a:schemeClr>
              </a:solidFill>
              <a:latin typeface="思源黑体 CN Light" panose="020B0300000000000000" charset="-122"/>
              <a:ea typeface="思源黑体 CN Light" panose="020B0300000000000000" charset="-122"/>
            </a:endParaRPr>
          </a:p>
          <a:p>
            <a:pPr marL="514350" indent="-514350">
              <a:lnSpc>
                <a:spcPct val="205000"/>
              </a:lnSpc>
              <a:spcBef>
                <a:spcPts val="0"/>
              </a:spcBef>
              <a:spcAft>
                <a:spcPts val="0"/>
              </a:spcAft>
              <a:buFont typeface="+mj-lt"/>
              <a:buAutoNum type="arabicPeriod"/>
            </a:pPr>
            <a:r>
              <a:rPr lang="zh-CN" sz="2300" b="1">
                <a:ln>
                  <a:noFill/>
                </a:ln>
                <a:solidFill>
                  <a:schemeClr val="tx1">
                    <a:lumMod val="75000"/>
                    <a:lumOff val="25000"/>
                  </a:schemeClr>
                </a:solidFill>
                <a:latin typeface="思源黑体 CN Light" panose="020B0300000000000000" charset="-122"/>
                <a:ea typeface="思源黑体 CN Light" panose="020B0300000000000000" charset="-122"/>
              </a:rPr>
              <a:t>增进文化认同，坚定文化自信</a:t>
            </a:r>
            <a:endParaRPr lang="zh-CN" sz="2300" b="1">
              <a:ln>
                <a:noFill/>
              </a:ln>
              <a:solidFill>
                <a:schemeClr val="tx1">
                  <a:lumMod val="75000"/>
                  <a:lumOff val="25000"/>
                </a:schemeClr>
              </a:solidFill>
              <a:latin typeface="思源黑体 CN Light" panose="020B0300000000000000" charset="-122"/>
              <a:ea typeface="思源黑体 CN Light" panose="020B0300000000000000" charset="-122"/>
            </a:endParaRPr>
          </a:p>
          <a:p>
            <a:pPr marL="514350" indent="-514350">
              <a:lnSpc>
                <a:spcPct val="205000"/>
              </a:lnSpc>
              <a:spcBef>
                <a:spcPts val="0"/>
              </a:spcBef>
              <a:spcAft>
                <a:spcPts val="0"/>
              </a:spcAft>
              <a:buFont typeface="+mj-lt"/>
              <a:buAutoNum type="arabicPeriod"/>
            </a:pPr>
            <a:r>
              <a:rPr lang="zh-CN" sz="2300" b="1">
                <a:ln>
                  <a:noFill/>
                </a:ln>
                <a:solidFill>
                  <a:schemeClr val="tx1">
                    <a:lumMod val="75000"/>
                    <a:lumOff val="25000"/>
                  </a:schemeClr>
                </a:solidFill>
                <a:latin typeface="思源黑体 CN Light" panose="020B0300000000000000" charset="-122"/>
                <a:ea typeface="思源黑体 CN Light" panose="020B0300000000000000" charset="-122"/>
              </a:rPr>
              <a:t>感受文化多样性和创造性</a:t>
            </a:r>
            <a:endParaRPr lang="zh-CN" sz="2300" b="1">
              <a:ln>
                <a:noFill/>
              </a:ln>
              <a:solidFill>
                <a:schemeClr val="tx1">
                  <a:lumMod val="75000"/>
                  <a:lumOff val="25000"/>
                </a:schemeClr>
              </a:solidFill>
              <a:latin typeface="思源黑体 CN Light" panose="020B0300000000000000" charset="-122"/>
              <a:ea typeface="思源黑体 CN Light" panose="020B0300000000000000" charset="-122"/>
            </a:endParaRPr>
          </a:p>
          <a:p>
            <a:pPr marL="514350" indent="-514350">
              <a:lnSpc>
                <a:spcPct val="205000"/>
              </a:lnSpc>
              <a:spcBef>
                <a:spcPts val="0"/>
              </a:spcBef>
              <a:spcAft>
                <a:spcPts val="0"/>
              </a:spcAft>
              <a:buFont typeface="+mj-lt"/>
              <a:buAutoNum type="arabicPeriod"/>
            </a:pPr>
            <a:r>
              <a:rPr lang="zh-CN" sz="2300" b="1">
                <a:ln>
                  <a:noFill/>
                </a:ln>
                <a:solidFill>
                  <a:schemeClr val="tx1">
                    <a:lumMod val="75000"/>
                    <a:lumOff val="25000"/>
                  </a:schemeClr>
                </a:solidFill>
                <a:latin typeface="思源黑体 CN Light" panose="020B0300000000000000" charset="-122"/>
                <a:ea typeface="思源黑体 CN Light" panose="020B0300000000000000" charset="-122"/>
              </a:rPr>
              <a:t>明白文物和文化遗产保护传承的重要性</a:t>
            </a:r>
            <a:endParaRPr lang="zh-CN" sz="2300" b="1">
              <a:ln>
                <a:noFill/>
              </a:ln>
              <a:solidFill>
                <a:schemeClr val="tx1">
                  <a:lumMod val="75000"/>
                  <a:lumOff val="25000"/>
                </a:schemeClr>
              </a:solidFill>
              <a:latin typeface="思源黑体 CN Light" panose="020B0300000000000000" charset="-122"/>
              <a:ea typeface="思源黑体 CN Light" panose="020B0300000000000000" charset="-122"/>
            </a:endParaRPr>
          </a:p>
        </p:txBody>
      </p:sp>
      <p:sp>
        <p:nvSpPr>
          <p:cNvPr id="9" name="文本框 8"/>
          <p:cNvSpPr txBox="1"/>
          <p:nvPr/>
        </p:nvSpPr>
        <p:spPr>
          <a:xfrm>
            <a:off x="5878195" y="795655"/>
            <a:ext cx="6313805" cy="829945"/>
          </a:xfrm>
          <a:prstGeom prst="rect">
            <a:avLst/>
          </a:prstGeom>
          <a:noFill/>
        </p:spPr>
        <p:txBody>
          <a:bodyPr wrap="square" rtlCol="0" anchor="t">
            <a:spAutoFit/>
          </a:bodyPr>
          <a:p>
            <a:pPr indent="0">
              <a:buFont typeface="+mj-lt"/>
              <a:buNone/>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appreciate the </a:t>
            </a:r>
            <a:r>
              <a:rPr lang="zh-CN" altLang="en-US" sz="2400" b="1">
                <a:solidFill>
                  <a:srgbClr val="C00000"/>
                </a:solidFill>
                <a:latin typeface="Arial" panose="020B0604020202020204" pitchFamily="34" charset="0"/>
                <a:ea typeface="思源黑体 CN Light" panose="020B0300000000000000" charset="-122"/>
                <a:cs typeface="Arial" panose="020B0604020202020204" pitchFamily="34" charset="0"/>
                <a:sym typeface="+mn-ea"/>
              </a:rPr>
              <a:t>time-honored</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 development of Chinese culture</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p:txBody>
      </p:sp>
      <p:sp>
        <p:nvSpPr>
          <p:cNvPr id="13" name="文本框 12"/>
          <p:cNvSpPr txBox="1"/>
          <p:nvPr>
            <p:custDataLst>
              <p:tags r:id="rId5"/>
            </p:custDataLst>
          </p:nvPr>
        </p:nvSpPr>
        <p:spPr>
          <a:xfrm>
            <a:off x="5944235" y="1646555"/>
            <a:ext cx="6311900" cy="829945"/>
          </a:xfrm>
          <a:prstGeom prst="rect">
            <a:avLst/>
          </a:prstGeom>
          <a:noFill/>
        </p:spPr>
        <p:txBody>
          <a:bodyPr wrap="square" rtlCol="0" anchor="t">
            <a:spAutoFit/>
          </a:bodyPr>
          <a:p>
            <a:pPr indent="0">
              <a:buFont typeface="+mj-lt"/>
              <a:buNone/>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have </a:t>
            </a:r>
            <a:r>
              <a:rPr lang="zh-CN" altLang="en-US" sz="2400" b="1">
                <a:solidFill>
                  <a:srgbClr val="C00000"/>
                </a:solidFill>
                <a:latin typeface="Arial" panose="020B0604020202020204" pitchFamily="34" charset="0"/>
                <a:ea typeface="思源黑体 CN Light" panose="020B0300000000000000" charset="-122"/>
                <a:cs typeface="Arial" panose="020B0604020202020204" pitchFamily="34" charset="0"/>
                <a:sym typeface="+mn-ea"/>
              </a:rPr>
              <a:t>an extensive and profound</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 knowledge of...</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p:txBody>
      </p:sp>
      <p:sp>
        <p:nvSpPr>
          <p:cNvPr id="16" name="文本框 15"/>
          <p:cNvSpPr txBox="1"/>
          <p:nvPr>
            <p:custDataLst>
              <p:tags r:id="rId6"/>
            </p:custDataLst>
          </p:nvPr>
        </p:nvSpPr>
        <p:spPr>
          <a:xfrm>
            <a:off x="6760845" y="2459355"/>
            <a:ext cx="5272405" cy="1198880"/>
          </a:xfrm>
          <a:prstGeom prst="rect">
            <a:avLst/>
          </a:prstGeom>
          <a:noFill/>
        </p:spPr>
        <p:txBody>
          <a:bodyPr wrap="square" rtlCol="0" anchor="t">
            <a:spAutoFit/>
          </a:bodyPr>
          <a:p>
            <a:pPr indent="0">
              <a:buFont typeface="+mj-lt"/>
              <a:buNone/>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be amazed by  the brilliance of Chinese civilization/the wisdom of Chinese people</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p:txBody>
      </p:sp>
      <p:sp>
        <p:nvSpPr>
          <p:cNvPr id="17" name="文本框 16"/>
          <p:cNvSpPr txBox="1"/>
          <p:nvPr>
            <p:custDataLst>
              <p:tags r:id="rId7"/>
            </p:custDataLst>
          </p:nvPr>
        </p:nvSpPr>
        <p:spPr>
          <a:xfrm>
            <a:off x="1748790" y="3704590"/>
            <a:ext cx="7664450" cy="460375"/>
          </a:xfrm>
          <a:prstGeom prst="rect">
            <a:avLst/>
          </a:prstGeom>
          <a:noFill/>
        </p:spPr>
        <p:txBody>
          <a:bodyPr wrap="square" rtlCol="0" anchor="t">
            <a:spAutoFit/>
          </a:bodyPr>
          <a:p>
            <a:pPr indent="0">
              <a:buFont typeface="+mj-lt"/>
              <a:buNone/>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inspire interest in recreating/designing on </a:t>
            </a:r>
            <a:r>
              <a:rPr lang="en-US" altLang="zh-CN"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c</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ultural relics</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p:txBody>
      </p:sp>
      <p:sp>
        <p:nvSpPr>
          <p:cNvPr id="18" name="文本框 17"/>
          <p:cNvSpPr txBox="1"/>
          <p:nvPr>
            <p:custDataLst>
              <p:tags r:id="rId8"/>
            </p:custDataLst>
          </p:nvPr>
        </p:nvSpPr>
        <p:spPr>
          <a:xfrm>
            <a:off x="5786120" y="4053840"/>
            <a:ext cx="6470015" cy="829945"/>
          </a:xfrm>
          <a:prstGeom prst="rect">
            <a:avLst/>
          </a:prstGeom>
          <a:noFill/>
        </p:spPr>
        <p:txBody>
          <a:bodyPr wrap="square" rtlCol="0" anchor="t">
            <a:spAutoFit/>
          </a:bodyPr>
          <a:p>
            <a:pPr indent="0">
              <a:buFont typeface="+mj-lt"/>
              <a:buNone/>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enhance sense of </a:t>
            </a:r>
            <a:r>
              <a:rPr lang="zh-CN" altLang="en-US" sz="2400" b="1">
                <a:solidFill>
                  <a:srgbClr val="C00000"/>
                </a:solidFill>
                <a:latin typeface="Arial" panose="020B0604020202020204" pitchFamily="34" charset="0"/>
                <a:ea typeface="思源黑体 CN Light" panose="020B0300000000000000" charset="-122"/>
                <a:cs typeface="Arial" panose="020B0604020202020204" pitchFamily="34" charset="0"/>
                <a:sym typeface="+mn-ea"/>
              </a:rPr>
              <a:t>cultural identity</a:t>
            </a: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 ; </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a:p>
            <a:pPr indent="0">
              <a:buFont typeface="+mj-lt"/>
              <a:buNone/>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strengthen cultural confidence</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p:txBody>
      </p:sp>
      <p:sp>
        <p:nvSpPr>
          <p:cNvPr id="19" name="文本框 18"/>
          <p:cNvSpPr txBox="1"/>
          <p:nvPr>
            <p:custDataLst>
              <p:tags r:id="rId9"/>
            </p:custDataLst>
          </p:nvPr>
        </p:nvSpPr>
        <p:spPr>
          <a:xfrm>
            <a:off x="5193665" y="4745355"/>
            <a:ext cx="6922770" cy="829945"/>
          </a:xfrm>
          <a:prstGeom prst="rect">
            <a:avLst/>
          </a:prstGeom>
          <a:noFill/>
        </p:spPr>
        <p:txBody>
          <a:bodyPr wrap="square" rtlCol="0" anchor="t">
            <a:spAutoFit/>
          </a:bodyPr>
          <a:p>
            <a:pPr indent="0">
              <a:buFont typeface="+mj-lt"/>
              <a:buNone/>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have a deep understanding of cultural diversity and creativity  </a:t>
            </a:r>
            <a:endPar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endParaRPr>
          </a:p>
        </p:txBody>
      </p:sp>
      <p:sp>
        <p:nvSpPr>
          <p:cNvPr id="20" name="文本框 19"/>
          <p:cNvSpPr txBox="1"/>
          <p:nvPr>
            <p:custDataLst>
              <p:tags r:id="rId10"/>
            </p:custDataLst>
          </p:nvPr>
        </p:nvSpPr>
        <p:spPr>
          <a:xfrm>
            <a:off x="1748790" y="5960110"/>
            <a:ext cx="10169525" cy="460375"/>
          </a:xfrm>
          <a:prstGeom prst="rect">
            <a:avLst/>
          </a:prstGeom>
          <a:noFill/>
        </p:spPr>
        <p:txBody>
          <a:bodyPr wrap="square" rtlCol="0" anchor="t">
            <a:spAutoFit/>
          </a:bodyPr>
          <a:p>
            <a:pPr indent="0">
              <a:buFont typeface="+mj-lt"/>
              <a:buNone/>
            </a:pPr>
            <a:r>
              <a:rPr lang="zh-CN" altLang="en-US" sz="2400">
                <a:solidFill>
                  <a:schemeClr val="tx1">
                    <a:lumMod val="65000"/>
                    <a:lumOff val="35000"/>
                  </a:schemeClr>
                </a:solidFill>
                <a:latin typeface="Arial" panose="020B0604020202020204" pitchFamily="34" charset="0"/>
                <a:ea typeface="思源黑体 CN Light" panose="020B0300000000000000" charset="-122"/>
                <a:cs typeface="Arial" panose="020B0604020202020204" pitchFamily="34" charset="0"/>
                <a:sym typeface="+mn-ea"/>
              </a:rPr>
              <a:t>protection and transmission of cultural relics and cultural heritage</a:t>
            </a:r>
            <a:r>
              <a:rPr lang="en-US" altLang="zh-CN" sz="2400" b="1">
                <a:ln>
                  <a:noFill/>
                </a:ln>
                <a:latin typeface="思源黑体 CN Light" panose="020B0300000000000000" charset="-122"/>
                <a:ea typeface="思源黑体 CN Light" panose="020B0300000000000000" charset="-122"/>
                <a:sym typeface="+mn-ea"/>
              </a:rPr>
              <a:t> </a:t>
            </a:r>
            <a:endParaRPr lang="en-US" altLang="zh-CN" sz="2400" b="1">
              <a:ln>
                <a:noFill/>
              </a:ln>
              <a:latin typeface="思源黑体 CN Light" panose="020B0300000000000000" charset="-122"/>
              <a:ea typeface="思源黑体 CN Light" panose="020B0300000000000000" charset="-122"/>
              <a:sym typeface="+mn-ea"/>
            </a:endParaRPr>
          </a:p>
        </p:txBody>
      </p:sp>
    </p:spTree>
    <p:custDataLst>
      <p:tags r:id="rId1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linds(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blinds(horizontal)">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linds(horizont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linds(horizont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linds(horizont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blinds(horizontal)">
                                      <p:cBhvr>
                                        <p:cTn id="42" dur="500"/>
                                        <p:tgtEl>
                                          <p:spTgt spid="17"/>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blinds(horizontal)">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blinds(horizontal)">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linds(horizontal)">
                                      <p:cBhvr>
                                        <p:cTn id="5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ldLvl="0" animBg="1"/>
      <p:bldP spid="8" grpId="0" bldLvl="0" animBg="1"/>
      <p:bldP spid="10" grpId="0"/>
      <p:bldP spid="12" grpId="0"/>
      <p:bldP spid="9" grpId="0"/>
      <p:bldP spid="13" grpId="0"/>
      <p:bldP spid="16" grpId="0"/>
      <p:bldP spid="17" grpId="0"/>
      <p:bldP spid="18" grpId="0"/>
      <p:bldP spid="19" grpId="0"/>
      <p:bldP spid="20" grpId="0"/>
    </p:bldLst>
  </p:timing>
</p:sld>
</file>

<file path=ppt/tags/tag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MEDIACOVER_FLAG" val="1"/>
  <p:tag name="KSO_WM_UNIT_MEDIACOVER_BTN_STATE" val="1"/>
  <p:tag name="KSO_WM_UNIT_MEDIACOVER_BTNRECT" val="4853*3004*345*345"/>
  <p:tag name="KSO_WM_UNIT_MEDIACOVER_STYLEID" val="1"/>
  <p:tag name="KSO_WM_UNIT_MEDIACOVER_TEXTSTATE" val="0"/>
  <p:tag name="KSO_WM_UNIT_MEDIACOVER_BTN_POS" val="c"/>
  <p:tag name="KSO_WM_UNIT_MEDIACOVER_BTN_STYLE" val="ee0bc779c1f3d7f3e90c96344320e69a"/>
  <p:tag name="KSO_WM_UNIT_MEDIACOVER_RGB" val="000000"/>
  <p:tag name="KSO_WM_UNIT_MEDIACOVER_TRANSPARENCY" val="0.5"/>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30.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2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3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3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3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3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4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4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4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4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5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52.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3.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4.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5.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5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081"/>
</p:tagLst>
</file>

<file path=ppt/tags/tag5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6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6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UNIT_TABLE_BEAUTIFY" val="smartTable{52570f54-0e44-4d51-8c69-b3ef71be3465}"/>
  <p:tag name="TABLE_ENDDRAG_ORIGIN_RECT" val="944*308"/>
  <p:tag name="TABLE_ENDDRAG_RECT" val="5*77*944*308"/>
</p:tagLst>
</file>

<file path=ppt/tags/tag82.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ysClr val="windowText" lastClr="000000"/>
      </a:dk1>
      <a:lt1>
        <a:sysClr val="window" lastClr="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5931</Words>
  <Application>WPS 演示</Application>
  <PresentationFormat>宽屏</PresentationFormat>
  <Paragraphs>284</Paragraphs>
  <Slides>18</Slides>
  <Notes>4</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18</vt:i4>
      </vt:variant>
    </vt:vector>
  </HeadingPairs>
  <TitlesOfParts>
    <vt:vector size="37" baseType="lpstr">
      <vt:lpstr>Arial</vt:lpstr>
      <vt:lpstr>宋体</vt:lpstr>
      <vt:lpstr>Wingdings</vt:lpstr>
      <vt:lpstr>Wingdings</vt:lpstr>
      <vt:lpstr>Times New Roman</vt:lpstr>
      <vt:lpstr>HelveticaNeue</vt:lpstr>
      <vt:lpstr>Corbel</vt:lpstr>
      <vt:lpstr>华文新魏</vt:lpstr>
      <vt:lpstr>隶书</vt:lpstr>
      <vt:lpstr>思源黑体 CN Light</vt:lpstr>
      <vt:lpstr>黑体</vt:lpstr>
      <vt:lpstr>思源黑体 CN Heavy</vt:lpstr>
      <vt:lpstr>等线 Light</vt:lpstr>
      <vt:lpstr>Calibri</vt:lpstr>
      <vt:lpstr>华文细黑</vt:lpstr>
      <vt:lpstr>等线</vt:lpstr>
      <vt:lpstr>微软雅黑</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空白演示</dc:title>
  <dc:creator/>
  <cp:lastModifiedBy>24147</cp:lastModifiedBy>
  <cp:revision>261</cp:revision>
  <dcterms:created xsi:type="dcterms:W3CDTF">2019-06-19T02:08:00Z</dcterms:created>
  <dcterms:modified xsi:type="dcterms:W3CDTF">2023-04-17T06:26:35Z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2052-11.8.2.8411</vt:lpwstr>
  </property>
  <property fmtid="{D5CDD505-2E9C-101B-9397-08002B2CF9AE}" pid="3" name="ICV">
    <vt:lpwstr>6A0B2BF54E2A466AAFA14CB4D72C5212</vt:lpwstr>
  </property>
  <property fmtid="{D5CDD505-2E9C-101B-9397-08002B2CF9AE}" pid="4" name="KSOTemplateUUID">
    <vt:lpwstr>v1.0_mb_+P0lA18L414xyYTkkCxz+A==</vt:lpwstr>
  </property>
</Properties>
</file>