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ink/ink1.xml" ContentType="application/inkml+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3"/>
  </p:sldMasterIdLst>
  <p:notesMasterIdLst>
    <p:notesMasterId r:id="rId29"/>
  </p:notesMasterIdLst>
  <p:sldIdLst>
    <p:sldId id="609" r:id="rId4"/>
    <p:sldId id="280" r:id="rId5"/>
    <p:sldId id="281" r:id="rId6"/>
    <p:sldId id="575" r:id="rId7"/>
    <p:sldId id="574" r:id="rId8"/>
    <p:sldId id="583" r:id="rId9"/>
    <p:sldId id="581" r:id="rId10"/>
    <p:sldId id="582" r:id="rId11"/>
    <p:sldId id="576" r:id="rId12"/>
    <p:sldId id="577" r:id="rId13"/>
    <p:sldId id="584" r:id="rId14"/>
    <p:sldId id="585" r:id="rId15"/>
    <p:sldId id="586" r:id="rId16"/>
    <p:sldId id="580" r:id="rId17"/>
    <p:sldId id="595" r:id="rId18"/>
    <p:sldId id="579" r:id="rId19"/>
    <p:sldId id="596" r:id="rId20"/>
    <p:sldId id="590" r:id="rId21"/>
    <p:sldId id="587" r:id="rId22"/>
    <p:sldId id="593" r:id="rId23"/>
    <p:sldId id="592" r:id="rId24"/>
    <p:sldId id="591" r:id="rId25"/>
    <p:sldId id="606" r:id="rId26"/>
    <p:sldId id="605" r:id="rId27"/>
    <p:sldId id="442" r:id="rId28"/>
  </p:sldIdLst>
  <p:sldSz cx="12192000" cy="6858000"/>
  <p:notesSz cx="6858000" cy="9144000"/>
  <p:embeddedFontLst>
    <p:embeddedFont>
      <p:font typeface="微软雅黑" panose="020B0503020204020204" pitchFamily="34" charset="-122"/>
      <p:regular r:id="rId34"/>
    </p:embeddedFont>
    <p:embeddedFont>
      <p:font typeface="黑体" panose="02010609060101010101" charset="-122"/>
      <p:regular r:id="rId35"/>
    </p:embeddedFont>
    <p:embeddedFont>
      <p:font typeface="汉仪雅酷黑简" panose="00020600040101010101" pitchFamily="18" charset="-122"/>
      <p:regular r:id="rId36"/>
    </p:embeddedFont>
    <p:embeddedFont>
      <p:font typeface="Calibri" panose="020F0502020204030204" charset="0"/>
      <p:regular r:id="rId37"/>
      <p:bold r:id="rId38"/>
      <p:italic r:id="rId39"/>
      <p:boldItalic r:id="rId40"/>
    </p:embeddedFont>
    <p:embeddedFont>
      <p:font typeface="汉仪雅酷黑简" panose="00020600040101010101"/>
      <p:regular r:id="rId41"/>
    </p:embeddedFont>
    <p:embeddedFont>
      <p:font typeface="华文新魏" panose="02010800040101010101" pitchFamily="2" charset="-122"/>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魏耀辉" initials="魏耀辉"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4F4"/>
    <a:srgbClr val="08DDE8"/>
    <a:srgbClr val="69B2F6"/>
    <a:srgbClr val="41D9C0"/>
    <a:srgbClr val="A07998"/>
    <a:srgbClr val="73BEFB"/>
    <a:srgbClr val="5779E3"/>
    <a:srgbClr val="8A6E9A"/>
    <a:srgbClr val="E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8" autoAdjust="0"/>
    <p:restoredTop sz="94660"/>
  </p:normalViewPr>
  <p:slideViewPr>
    <p:cSldViewPr snapToGrid="0" showGuides="1">
      <p:cViewPr varScale="1">
        <p:scale>
          <a:sx n="104" d="100"/>
          <a:sy n="104" d="100"/>
        </p:scale>
        <p:origin x="138" y="150"/>
      </p:cViewPr>
      <p:guideLst>
        <p:guide orient="horz" pos="2099"/>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notesMaster" Target="notesMasters/notes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3-03-23T07:42:06"/>
    </inkml:context>
    <inkml:brush xml:id="br0">
      <inkml:brushProperty name="width" value="0.2" units="cm"/>
      <inkml:brushProperty name="height" value="0.2" units="cm"/>
      <inkml:brushProperty name="color" value="#ffffff"/>
    </inkml:brush>
  </inkml:definitions>
  <inkml:trace contextRef="#ctx0" brushRef="#br0">0 5850 24575,'1185'0'0,"-1141"-3"0,-1-2 0,1-1 0,-1-3 0,-1-2 0,72-27 0,-42 14 0,95-17 0,-52 14 0,-51 14 0,99-8 0,-109 16 0,6-1 0,-35 5 0,-1-1 0,1-1 0,-1-1 0,0-1 0,0-2 0,35-13 0,1-4 0,0 3 0,2 3 0,106-19 0,21-4 0,134-34 0,-124 20 0,231-98 0,-350 122 0,145-67 0,78-42 0,-112 51 0,-171 78 0,0 0 0,23-19 0,-29 20 0,0 0 0,0 1 0,1 1 0,1 0 0,20-8 0,56-9 0,-60 18 0,0-2 0,-1 0 0,0-3 0,-1 0 0,0-2 0,-1-1 0,33-23 0,39-46 0,42-29 0,226-174 0,-188 138 0,-112 94 0,-2-2 0,104-115 0,-135 134 0,2 2 0,1 1 0,52-35 0,26-22 0,-68 52 0,-32 28 0,-1-1 0,0 0 0,-1-1 0,0-1 0,-1-1 0,-1 1 0,0-2 0,-1 0 0,15-30 0,-3-16 0,20-89 0,0-2 0,-21 75 0,21-123 0,-42 188 0,7-19 0,0 0 0,3 1 0,0 0 0,23-39 0,21-56 0,-36 80 0,39-70 0,-24 52 0,84-140 0,-50 91 0,-7 14 0,-32 54 0,-1-2 0,31-72 0,-35 63 0,41-64 0,12-26 0,-47 86 0,72-103 0,-65 109 0,-3-2 0,29-63 0,37-108 0,-91 205 0,1 1 0,1 0 0,0 0 0,2 1 0,0 1 0,2 0 0,32-32 0,-38 43 0,0 0 0,0 0 0,1 1 0,0 1 0,1 0 0,0 1 0,0 0 0,0 0 0,1 1 0,-1 1 0,1 0 0,1 1 0,-1 1 0,0 0 0,26-1 0,-31 3 0,0 1 0,0 0 0,0 0 0,-1 1 0,1 0 0,0 0 0,-1 1 0,0-1 0,1 2 0,-1-1 0,0 1 0,12 9 0,-7-2 0,0 0 0,-1 0 0,0 2 0,-1-1 0,11 19 0,8 8 0,1-2 0,2-1 0,69 61 0,125 80 0,-215-169 0,36 26 0,-5-5 0,0 3 0,-2 1 0,-2 1 0,47 55 0,-41-34 0,63 59 0,-46-54 0,127 112 0,-119-119 0,99 58 0,-105-69 0,-44-28 0,1-1 0,42 21 0,33 10 0,-60-26 0,1-1 0,1-2 0,51 13 0,-52-20 0,0 1 0,-1 2 0,64 28 0,-76-29 0,0-1 0,1-2 0,28 7 0,-21-7 0,43 17 0,22 19 0,-51-21 0,1-2 0,1-3 0,88 22 0,-29-22 0,-31-6 0,114 33 0,-63-15 0,-88-22 0,0 2 0,40 15 0,148 46 0,-62-21 0,-95-29 0,0-2 0,2-4 0,0-2 0,0-4 0,118-1 0,24-9-1365,-170 2-5461</inkml:trace>
</inkml:ink>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tags" Target="../tags/tag29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1.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112.xml"/><Relationship Id="rId7" Type="http://schemas.openxmlformats.org/officeDocument/2006/relationships/image" Target="../media/image6.png"/><Relationship Id="rId6" Type="http://schemas.openxmlformats.org/officeDocument/2006/relationships/tags" Target="../tags/tag111.xml"/><Relationship Id="rId5" Type="http://schemas.openxmlformats.org/officeDocument/2006/relationships/image" Target="../media/image5.png"/><Relationship Id="rId4" Type="http://schemas.openxmlformats.org/officeDocument/2006/relationships/tags" Target="../tags/tag110.xml"/><Relationship Id="rId3" Type="http://schemas.openxmlformats.org/officeDocument/2006/relationships/image" Target="../media/image4.png"/><Relationship Id="rId24" Type="http://schemas.openxmlformats.org/officeDocument/2006/relationships/tags" Target="../tags/tag123.xml"/><Relationship Id="rId23" Type="http://schemas.openxmlformats.org/officeDocument/2006/relationships/tags" Target="../tags/tag122.xml"/><Relationship Id="rId22" Type="http://schemas.openxmlformats.org/officeDocument/2006/relationships/tags" Target="../tags/tag121.xml"/><Relationship Id="rId21" Type="http://schemas.openxmlformats.org/officeDocument/2006/relationships/tags" Target="../tags/tag120.xml"/><Relationship Id="rId20" Type="http://schemas.openxmlformats.org/officeDocument/2006/relationships/tags" Target="../tags/tag119.xml"/><Relationship Id="rId2" Type="http://schemas.openxmlformats.org/officeDocument/2006/relationships/tags" Target="../tags/tag109.xml"/><Relationship Id="rId19" Type="http://schemas.openxmlformats.org/officeDocument/2006/relationships/tags" Target="../tags/tag118.xml"/><Relationship Id="rId18" Type="http://schemas.openxmlformats.org/officeDocument/2006/relationships/tags" Target="../tags/tag117.xml"/><Relationship Id="rId17" Type="http://schemas.openxmlformats.org/officeDocument/2006/relationships/image" Target="../media/image11.png"/><Relationship Id="rId16" Type="http://schemas.openxmlformats.org/officeDocument/2006/relationships/tags" Target="../tags/tag116.xml"/><Relationship Id="rId15" Type="http://schemas.openxmlformats.org/officeDocument/2006/relationships/image" Target="../media/image10.png"/><Relationship Id="rId14" Type="http://schemas.openxmlformats.org/officeDocument/2006/relationships/tags" Target="../tags/tag115.xml"/><Relationship Id="rId13" Type="http://schemas.openxmlformats.org/officeDocument/2006/relationships/image" Target="../media/image9.png"/><Relationship Id="rId12" Type="http://schemas.openxmlformats.org/officeDocument/2006/relationships/tags" Target="../tags/tag114.xml"/><Relationship Id="rId11" Type="http://schemas.openxmlformats.org/officeDocument/2006/relationships/image" Target="../media/image8.png"/><Relationship Id="rId10" Type="http://schemas.openxmlformats.org/officeDocument/2006/relationships/tags" Target="../tags/tag113.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image" Target="../media/image13.png"/><Relationship Id="rId4" Type="http://schemas.openxmlformats.org/officeDocument/2006/relationships/tags" Target="../tags/tag125.xml"/><Relationship Id="rId3" Type="http://schemas.openxmlformats.org/officeDocument/2006/relationships/image" Target="../media/image12.png"/><Relationship Id="rId2" Type="http://schemas.openxmlformats.org/officeDocument/2006/relationships/tags" Target="../tags/tag124.xml"/><Relationship Id="rId10" Type="http://schemas.openxmlformats.org/officeDocument/2006/relationships/tags" Target="../tags/tag13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image" Target="../media/image9.png"/><Relationship Id="rId5" Type="http://schemas.openxmlformats.org/officeDocument/2006/relationships/tags" Target="../tags/tag133.xml"/><Relationship Id="rId4" Type="http://schemas.openxmlformats.org/officeDocument/2006/relationships/image" Target="../media/image14.png"/><Relationship Id="rId3" Type="http://schemas.openxmlformats.org/officeDocument/2006/relationships/tags" Target="../tags/tag132.xml"/><Relationship Id="rId2" Type="http://schemas.openxmlformats.org/officeDocument/2006/relationships/tags" Target="../tags/tag131.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image" Target="../media/image13.png"/><Relationship Id="rId4" Type="http://schemas.openxmlformats.org/officeDocument/2006/relationships/tags" Target="../tags/tag141.xml"/><Relationship Id="rId3" Type="http://schemas.openxmlformats.org/officeDocument/2006/relationships/image" Target="../media/image12.png"/><Relationship Id="rId2" Type="http://schemas.openxmlformats.org/officeDocument/2006/relationships/tags" Target="../tags/tag140.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image" Target="../media/image13.png"/><Relationship Id="rId4" Type="http://schemas.openxmlformats.org/officeDocument/2006/relationships/tags" Target="../tags/tag149.xml"/><Relationship Id="rId3" Type="http://schemas.openxmlformats.org/officeDocument/2006/relationships/image" Target="../media/image12.png"/><Relationship Id="rId2" Type="http://schemas.openxmlformats.org/officeDocument/2006/relationships/tags" Target="../tags/tag14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image" Target="../media/image11.png"/><Relationship Id="rId4" Type="http://schemas.openxmlformats.org/officeDocument/2006/relationships/tags" Target="../tags/tag159.xml"/><Relationship Id="rId3" Type="http://schemas.openxmlformats.org/officeDocument/2006/relationships/image" Target="../media/image14.png"/><Relationship Id="rId2" Type="http://schemas.openxmlformats.org/officeDocument/2006/relationships/tags" Target="../tags/tag15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image" Target="../media/image13.png"/><Relationship Id="rId4" Type="http://schemas.openxmlformats.org/officeDocument/2006/relationships/tags" Target="../tags/tag168.xml"/><Relationship Id="rId3" Type="http://schemas.openxmlformats.org/officeDocument/2006/relationships/image" Target="../media/image12.png"/><Relationship Id="rId2" Type="http://schemas.openxmlformats.org/officeDocument/2006/relationships/tags" Target="../tags/tag167.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image" Target="../media/image13.png"/><Relationship Id="rId4" Type="http://schemas.openxmlformats.org/officeDocument/2006/relationships/tags" Target="../tags/tag176.xml"/><Relationship Id="rId3" Type="http://schemas.openxmlformats.org/officeDocument/2006/relationships/image" Target="../media/image12.png"/><Relationship Id="rId2" Type="http://schemas.openxmlformats.org/officeDocument/2006/relationships/tags" Target="../tags/tag175.xml"/><Relationship Id="rId10" Type="http://schemas.openxmlformats.org/officeDocument/2006/relationships/tags" Target="../tags/tag18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image" Target="../media/image13.png"/><Relationship Id="rId4" Type="http://schemas.openxmlformats.org/officeDocument/2006/relationships/tags" Target="../tags/tag183.xml"/><Relationship Id="rId3" Type="http://schemas.openxmlformats.org/officeDocument/2006/relationships/image" Target="../media/image12.png"/><Relationship Id="rId2" Type="http://schemas.openxmlformats.org/officeDocument/2006/relationships/tags" Target="../tags/tag18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191.xml"/><Relationship Id="rId7" Type="http://schemas.openxmlformats.org/officeDocument/2006/relationships/image" Target="../media/image6.png"/><Relationship Id="rId6" Type="http://schemas.openxmlformats.org/officeDocument/2006/relationships/tags" Target="../tags/tag190.xml"/><Relationship Id="rId5" Type="http://schemas.openxmlformats.org/officeDocument/2006/relationships/image" Target="../media/image5.png"/><Relationship Id="rId4" Type="http://schemas.openxmlformats.org/officeDocument/2006/relationships/tags" Target="../tags/tag189.xml"/><Relationship Id="rId3" Type="http://schemas.openxmlformats.org/officeDocument/2006/relationships/image" Target="../media/image4.png"/><Relationship Id="rId24" Type="http://schemas.openxmlformats.org/officeDocument/2006/relationships/tags" Target="../tags/tag202.xml"/><Relationship Id="rId23" Type="http://schemas.openxmlformats.org/officeDocument/2006/relationships/tags" Target="../tags/tag201.xml"/><Relationship Id="rId22" Type="http://schemas.openxmlformats.org/officeDocument/2006/relationships/tags" Target="../tags/tag200.xml"/><Relationship Id="rId21" Type="http://schemas.openxmlformats.org/officeDocument/2006/relationships/tags" Target="../tags/tag199.xml"/><Relationship Id="rId20" Type="http://schemas.openxmlformats.org/officeDocument/2006/relationships/tags" Target="../tags/tag198.xml"/><Relationship Id="rId2" Type="http://schemas.openxmlformats.org/officeDocument/2006/relationships/tags" Target="../tags/tag188.xml"/><Relationship Id="rId19" Type="http://schemas.openxmlformats.org/officeDocument/2006/relationships/tags" Target="../tags/tag197.xml"/><Relationship Id="rId18" Type="http://schemas.openxmlformats.org/officeDocument/2006/relationships/tags" Target="../tags/tag196.xml"/><Relationship Id="rId17" Type="http://schemas.openxmlformats.org/officeDocument/2006/relationships/image" Target="../media/image11.png"/><Relationship Id="rId16" Type="http://schemas.openxmlformats.org/officeDocument/2006/relationships/tags" Target="../tags/tag195.xml"/><Relationship Id="rId15" Type="http://schemas.openxmlformats.org/officeDocument/2006/relationships/image" Target="../media/image10.png"/><Relationship Id="rId14" Type="http://schemas.openxmlformats.org/officeDocument/2006/relationships/tags" Target="../tags/tag194.xml"/><Relationship Id="rId13" Type="http://schemas.openxmlformats.org/officeDocument/2006/relationships/image" Target="../media/image9.png"/><Relationship Id="rId12" Type="http://schemas.openxmlformats.org/officeDocument/2006/relationships/tags" Target="../tags/tag193.xml"/><Relationship Id="rId11" Type="http://schemas.openxmlformats.org/officeDocument/2006/relationships/image" Target="../media/image8.png"/><Relationship Id="rId10" Type="http://schemas.openxmlformats.org/officeDocument/2006/relationships/tags" Target="../tags/tag19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image" Target="../media/image13.png"/><Relationship Id="rId4" Type="http://schemas.openxmlformats.org/officeDocument/2006/relationships/tags" Target="../tags/tag204.xml"/><Relationship Id="rId3" Type="http://schemas.openxmlformats.org/officeDocument/2006/relationships/image" Target="../media/image12.png"/><Relationship Id="rId2" Type="http://schemas.openxmlformats.org/officeDocument/2006/relationships/tags" Target="../tags/tag20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image" Target="../media/image13.png"/><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image" Target="../media/image12.png"/><Relationship Id="rId2" Type="http://schemas.openxmlformats.org/officeDocument/2006/relationships/tags" Target="../tags/tag209.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image" Target="../media/image13.png"/><Relationship Id="rId4" Type="http://schemas.openxmlformats.org/officeDocument/2006/relationships/tags" Target="../tags/tag218.xml"/><Relationship Id="rId3" Type="http://schemas.openxmlformats.org/officeDocument/2006/relationships/image" Target="../media/image12.png"/><Relationship Id="rId2" Type="http://schemas.openxmlformats.org/officeDocument/2006/relationships/tags" Target="../tags/tag217.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image" Target="../media/image13.png"/><Relationship Id="rId3" Type="http://schemas.openxmlformats.org/officeDocument/2006/relationships/tags" Target="../tags/tag227.xml"/><Relationship Id="rId2" Type="http://schemas.openxmlformats.org/officeDocument/2006/relationships/tags" Target="../tags/tag226.xml"/><Relationship Id="rId10" Type="http://schemas.openxmlformats.org/officeDocument/2006/relationships/tags" Target="../tags/tag23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image" Target="../media/image13.png"/><Relationship Id="rId4" Type="http://schemas.openxmlformats.org/officeDocument/2006/relationships/tags" Target="../tags/tag235.xml"/><Relationship Id="rId3" Type="http://schemas.openxmlformats.org/officeDocument/2006/relationships/image" Target="../media/image12.png"/><Relationship Id="rId2" Type="http://schemas.openxmlformats.org/officeDocument/2006/relationships/tags" Target="../tags/tag234.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image" Target="../media/image13.png"/><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image" Target="../media/image12.png"/><Relationship Id="rId2" Type="http://schemas.openxmlformats.org/officeDocument/2006/relationships/tags" Target="../tags/tag243.xml"/><Relationship Id="rId14" Type="http://schemas.openxmlformats.org/officeDocument/2006/relationships/tags" Target="../tags/tag253.xml"/><Relationship Id="rId13" Type="http://schemas.openxmlformats.org/officeDocument/2006/relationships/tags" Target="../tags/tag252.xml"/><Relationship Id="rId12" Type="http://schemas.openxmlformats.org/officeDocument/2006/relationships/tags" Target="../tags/tag251.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image" Target="../media/image13.png"/><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image" Target="../media/image12.png"/><Relationship Id="rId2" Type="http://schemas.openxmlformats.org/officeDocument/2006/relationships/tags" Target="../tags/tag254.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5" Type="http://schemas.openxmlformats.org/officeDocument/2006/relationships/tags" Target="../tags/tag79.xml"/><Relationship Id="rId24" Type="http://schemas.openxmlformats.org/officeDocument/2006/relationships/tags" Target="../tags/tag78.xml"/><Relationship Id="rId23" Type="http://schemas.openxmlformats.org/officeDocument/2006/relationships/tags" Target="../tags/tag77.xml"/><Relationship Id="rId22" Type="http://schemas.openxmlformats.org/officeDocument/2006/relationships/tags" Target="../tags/tag76.xml"/><Relationship Id="rId21" Type="http://schemas.openxmlformats.org/officeDocument/2006/relationships/tags" Target="../tags/tag75.xml"/><Relationship Id="rId20" Type="http://schemas.openxmlformats.org/officeDocument/2006/relationships/tags" Target="../tags/tag74.xml"/><Relationship Id="rId2" Type="http://schemas.openxmlformats.org/officeDocument/2006/relationships/tags" Target="../tags/tag56.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任意多边形: 形状 7"/>
          <p:cNvSpPr/>
          <p:nvPr>
            <p:custDataLst>
              <p:tags r:id="rId3"/>
            </p:custDataLst>
          </p:nvPr>
        </p:nvSpPr>
        <p:spPr>
          <a:xfrm flipH="1">
            <a:off x="11286046" y="5948624"/>
            <a:ext cx="884255" cy="909376"/>
          </a:xfrm>
          <a:custGeom>
            <a:avLst/>
            <a:gdLst>
              <a:gd name="connsiteX0" fmla="*/ 346668 w 884255"/>
              <a:gd name="connsiteY0" fmla="*/ 0 h 909376"/>
              <a:gd name="connsiteX1" fmla="*/ 884255 w 884255"/>
              <a:gd name="connsiteY1" fmla="*/ 537587 h 909376"/>
              <a:gd name="connsiteX2" fmla="*/ 792444 w 884255"/>
              <a:gd name="connsiteY2" fmla="*/ 838157 h 909376"/>
              <a:gd name="connsiteX3" fmla="*/ 733683 w 884255"/>
              <a:gd name="connsiteY3" fmla="*/ 909376 h 909376"/>
              <a:gd name="connsiteX4" fmla="*/ 0 w 884255"/>
              <a:gd name="connsiteY4" fmla="*/ 909376 h 909376"/>
              <a:gd name="connsiteX5" fmla="*/ 0 w 884255"/>
              <a:gd name="connsiteY5" fmla="*/ 129846 h 909376"/>
              <a:gd name="connsiteX6" fmla="*/ 46098 w 884255"/>
              <a:gd name="connsiteY6" fmla="*/ 91812 h 909376"/>
              <a:gd name="connsiteX7" fmla="*/ 346668 w 884255"/>
              <a:gd name="connsiteY7" fmla="*/ 0 h 9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255" h="909376">
                <a:moveTo>
                  <a:pt x="346668" y="0"/>
                </a:moveTo>
                <a:cubicBezTo>
                  <a:pt x="643569" y="0"/>
                  <a:pt x="884255" y="240686"/>
                  <a:pt x="884255" y="537587"/>
                </a:cubicBezTo>
                <a:cubicBezTo>
                  <a:pt x="884255" y="648925"/>
                  <a:pt x="850409" y="752358"/>
                  <a:pt x="792444" y="838157"/>
                </a:cubicBezTo>
                <a:lnTo>
                  <a:pt x="733683" y="909376"/>
                </a:lnTo>
                <a:lnTo>
                  <a:pt x="0" y="909376"/>
                </a:lnTo>
                <a:lnTo>
                  <a:pt x="0" y="129846"/>
                </a:lnTo>
                <a:lnTo>
                  <a:pt x="46098" y="91812"/>
                </a:lnTo>
                <a:cubicBezTo>
                  <a:pt x="131897" y="33847"/>
                  <a:pt x="235330" y="0"/>
                  <a:pt x="346668" y="0"/>
                </a:cubicBezTo>
                <a:close/>
              </a:path>
            </a:pathLst>
          </a:custGeom>
          <a:solidFill>
            <a:schemeClr val="accent1"/>
          </a:solidFill>
          <a:ln>
            <a:noFill/>
          </a:ln>
          <a:effectLst>
            <a:outerShdw blurRad="165100" dist="38100" dir="2700000" algn="tl" rotWithShape="0">
              <a:srgbClr val="2B579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endParaRPr>
          </a:p>
        </p:txBody>
      </p:sp>
      <p:sp>
        <p:nvSpPr>
          <p:cNvPr id="9" name="椭圆 8"/>
          <p:cNvSpPr/>
          <p:nvPr>
            <p:custDataLst>
              <p:tags r:id="rId4"/>
            </p:custDataLst>
          </p:nvPr>
        </p:nvSpPr>
        <p:spPr>
          <a:xfrm flipH="1">
            <a:off x="10200089" y="5551714"/>
            <a:ext cx="1306286" cy="1306286"/>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0" name="椭圆 9"/>
          <p:cNvSpPr/>
          <p:nvPr>
            <p:custDataLst>
              <p:tags r:id="rId5"/>
            </p:custDataLst>
          </p:nvPr>
        </p:nvSpPr>
        <p:spPr>
          <a:xfrm flipH="1">
            <a:off x="11286047" y="5084466"/>
            <a:ext cx="633047" cy="633047"/>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1" name="椭圆 10"/>
          <p:cNvSpPr/>
          <p:nvPr>
            <p:custDataLst>
              <p:tags r:id="rId6"/>
            </p:custDataLst>
          </p:nvPr>
        </p:nvSpPr>
        <p:spPr>
          <a:xfrm flipH="1">
            <a:off x="8941165" y="5948624"/>
            <a:ext cx="808156" cy="8081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2" name="椭圆 11"/>
          <p:cNvSpPr/>
          <p:nvPr>
            <p:custDataLst>
              <p:tags r:id="rId7"/>
            </p:custDataLst>
          </p:nvPr>
        </p:nvSpPr>
        <p:spPr>
          <a:xfrm flipH="1">
            <a:off x="9172526" y="4877187"/>
            <a:ext cx="633047" cy="6330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3" name="椭圆 12"/>
          <p:cNvSpPr/>
          <p:nvPr>
            <p:custDataLst>
              <p:tags r:id="rId8"/>
            </p:custDataLst>
          </p:nvPr>
        </p:nvSpPr>
        <p:spPr>
          <a:xfrm flipH="1">
            <a:off x="8887483" y="5502245"/>
            <a:ext cx="225351" cy="225351"/>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4" name="椭圆 13"/>
          <p:cNvSpPr/>
          <p:nvPr>
            <p:custDataLst>
              <p:tags r:id="rId9"/>
            </p:custDataLst>
          </p:nvPr>
        </p:nvSpPr>
        <p:spPr>
          <a:xfrm flipH="1">
            <a:off x="10716844" y="5326363"/>
            <a:ext cx="225351" cy="22535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5" name="椭圆 14"/>
          <p:cNvSpPr/>
          <p:nvPr>
            <p:custDataLst>
              <p:tags r:id="rId10"/>
            </p:custDataLst>
          </p:nvPr>
        </p:nvSpPr>
        <p:spPr>
          <a:xfrm flipH="1">
            <a:off x="11682958" y="4262912"/>
            <a:ext cx="225351" cy="2253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6" name="椭圆 15"/>
          <p:cNvSpPr/>
          <p:nvPr>
            <p:custDataLst>
              <p:tags r:id="rId11"/>
            </p:custDataLst>
          </p:nvPr>
        </p:nvSpPr>
        <p:spPr>
          <a:xfrm flipH="1">
            <a:off x="9909793" y="4488263"/>
            <a:ext cx="225351" cy="225351"/>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7" name="椭圆 16"/>
          <p:cNvSpPr/>
          <p:nvPr>
            <p:custDataLst>
              <p:tags r:id="rId12"/>
            </p:custDataLst>
          </p:nvPr>
        </p:nvSpPr>
        <p:spPr>
          <a:xfrm flipH="1">
            <a:off x="9899376" y="5392246"/>
            <a:ext cx="225351" cy="225351"/>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 name="标题 1"/>
          <p:cNvSpPr>
            <a:spLocks noGrp="1"/>
          </p:cNvSpPr>
          <p:nvPr>
            <p:ph type="ctrTitle" hasCustomPrompt="1"/>
            <p:custDataLst>
              <p:tags r:id="rId13"/>
            </p:custDataLst>
          </p:nvPr>
        </p:nvSpPr>
        <p:spPr>
          <a:xfrm>
            <a:off x="1524000" y="2336060"/>
            <a:ext cx="9144000" cy="1200329"/>
          </a:xfrm>
        </p:spPr>
        <p:txBody>
          <a:bodyPr anchor="b">
            <a:normAutofit/>
          </a:bodyPr>
          <a:lstStyle>
            <a:lvl1pPr algn="ctr">
              <a:defRPr sz="6000" b="1">
                <a:solidFill>
                  <a:schemeClr val="tx1">
                    <a:lumMod val="75000"/>
                    <a:lumOff val="25000"/>
                  </a:schemeClr>
                </a:solidFill>
              </a:defRPr>
            </a:lvl1pPr>
          </a:lstStyle>
          <a:p>
            <a:r>
              <a:rPr lang="zh-CN" altLang="en-US"/>
              <a:t>单击此处编辑标题</a:t>
            </a:r>
            <a:endParaRPr lang="zh-CN" altLang="en-US"/>
          </a:p>
        </p:txBody>
      </p:sp>
      <p:sp>
        <p:nvSpPr>
          <p:cNvPr id="3" name="副标题 2"/>
          <p:cNvSpPr>
            <a:spLocks noGrp="1"/>
          </p:cNvSpPr>
          <p:nvPr>
            <p:ph type="subTitle" idx="1"/>
            <p:custDataLst>
              <p:tags r:id="rId14"/>
            </p:custDataLst>
          </p:nvPr>
        </p:nvSpPr>
        <p:spPr>
          <a:xfrm>
            <a:off x="1524000" y="3628464"/>
            <a:ext cx="9144000" cy="535531"/>
          </a:xfrm>
        </p:spPr>
        <p:txBody>
          <a:bodyPr>
            <a:normAutofit/>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15"/>
            </p:custDataLst>
          </p:nvPr>
        </p:nvSpPr>
        <p:spPr/>
        <p:txBody>
          <a:bodyPr/>
          <a:lstStyle/>
          <a:p>
            <a:fld id="{A6D4A088-84C6-4E25-8974-50052BF70A30}"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p:txBody>
          <a:bodyPr/>
          <a:lstStyle/>
          <a:p>
            <a:endParaRPr lang="zh-CN" altLang="en-US"/>
          </a:p>
        </p:txBody>
      </p:sp>
      <p:sp>
        <p:nvSpPr>
          <p:cNvPr id="6" name="灯片编号占位符 5"/>
          <p:cNvSpPr>
            <a:spLocks noGrp="1"/>
          </p:cNvSpPr>
          <p:nvPr>
            <p:ph type="sldNum" sz="quarter" idx="12"/>
            <p:custDataLst>
              <p:tags r:id="rId17"/>
            </p:custDataLst>
          </p:nvPr>
        </p:nvSpPr>
        <p:spPr/>
        <p:txBody>
          <a:bodyPr/>
          <a:lstStyle/>
          <a:p>
            <a:fld id="{15F6551D-C697-47F0-8D0F-B52E4434774B}" type="slidenum">
              <a:rPr lang="zh-CN" altLang="en-US" smtClean="0"/>
            </a:fld>
            <a:endParaRPr lang="zh-CN" altLang="en-US"/>
          </a:p>
        </p:txBody>
      </p:sp>
      <p:sp>
        <p:nvSpPr>
          <p:cNvPr id="23" name="椭圆 22"/>
          <p:cNvSpPr/>
          <p:nvPr>
            <p:custDataLst>
              <p:tags r:id="rId18"/>
            </p:custDataLst>
          </p:nvPr>
        </p:nvSpPr>
        <p:spPr>
          <a:xfrm flipH="1">
            <a:off x="1087573" y="1247411"/>
            <a:ext cx="665026" cy="633047"/>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4" name="椭圆 23"/>
          <p:cNvSpPr/>
          <p:nvPr>
            <p:custDataLst>
              <p:tags r:id="rId19"/>
            </p:custDataLst>
          </p:nvPr>
        </p:nvSpPr>
        <p:spPr>
          <a:xfrm flipH="1">
            <a:off x="205153" y="256008"/>
            <a:ext cx="633047" cy="6330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5" name="椭圆 24"/>
          <p:cNvSpPr/>
          <p:nvPr>
            <p:custDataLst>
              <p:tags r:id="rId20"/>
            </p:custDataLst>
          </p:nvPr>
        </p:nvSpPr>
        <p:spPr>
          <a:xfrm flipH="1">
            <a:off x="215431" y="1328678"/>
            <a:ext cx="225351" cy="225351"/>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6" name="椭圆 25"/>
          <p:cNvSpPr/>
          <p:nvPr>
            <p:custDataLst>
              <p:tags r:id="rId21"/>
            </p:custDataLst>
          </p:nvPr>
        </p:nvSpPr>
        <p:spPr>
          <a:xfrm flipH="1">
            <a:off x="2097124" y="663704"/>
            <a:ext cx="225351" cy="2253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7" name="椭圆 26"/>
          <p:cNvSpPr/>
          <p:nvPr>
            <p:custDataLst>
              <p:tags r:id="rId22"/>
            </p:custDataLst>
          </p:nvPr>
        </p:nvSpPr>
        <p:spPr>
          <a:xfrm flipH="1">
            <a:off x="725876" y="1804830"/>
            <a:ext cx="225351" cy="2253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8" name="椭圆 27"/>
          <p:cNvSpPr/>
          <p:nvPr>
            <p:custDataLst>
              <p:tags r:id="rId23"/>
            </p:custDataLst>
          </p:nvPr>
        </p:nvSpPr>
        <p:spPr>
          <a:xfrm flipH="1">
            <a:off x="1237741" y="314696"/>
            <a:ext cx="225351" cy="225351"/>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9" name="椭圆 28"/>
          <p:cNvSpPr/>
          <p:nvPr>
            <p:custDataLst>
              <p:tags r:id="rId24"/>
            </p:custDataLst>
          </p:nvPr>
        </p:nvSpPr>
        <p:spPr>
          <a:xfrm flipH="1">
            <a:off x="725876" y="1041697"/>
            <a:ext cx="225351" cy="225351"/>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30" name="椭圆 29"/>
          <p:cNvSpPr/>
          <p:nvPr>
            <p:custDataLst>
              <p:tags r:id="rId25"/>
            </p:custDataLst>
          </p:nvPr>
        </p:nvSpPr>
        <p:spPr>
          <a:xfrm flipH="1">
            <a:off x="1131651" y="663704"/>
            <a:ext cx="808156" cy="8081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8" name="图片 17" descr="光晕2"/>
          <p:cNvPicPr>
            <a:picLocks noChangeAspect="1"/>
          </p:cNvPicPr>
          <p:nvPr userDrawn="1">
            <p:custDataLst>
              <p:tags r:id="rId2"/>
            </p:custDataLst>
          </p:nvPr>
        </p:nvPicPr>
        <p:blipFill>
          <a:blip r:embed="rId3"/>
          <a:stretch>
            <a:fillRect/>
          </a:stretch>
        </p:blipFill>
        <p:spPr>
          <a:xfrm>
            <a:off x="539115" y="303530"/>
            <a:ext cx="11120120" cy="6255385"/>
          </a:xfrm>
          <a:prstGeom prst="rect">
            <a:avLst/>
          </a:prstGeom>
        </p:spPr>
      </p:pic>
      <p:pic>
        <p:nvPicPr>
          <p:cNvPr id="19" name="图片 18" descr="C:\Users\GB50W33\Desktop\5个分层动画PPT 2\宇宙\背景2.png背景2"/>
          <p:cNvPicPr>
            <a:picLocks noChangeAspect="1"/>
          </p:cNvPicPr>
          <p:nvPr userDrawn="1">
            <p:custDataLst>
              <p:tags r:id="rId4"/>
            </p:custDataLst>
          </p:nvPr>
        </p:nvPicPr>
        <p:blipFill>
          <a:blip r:embed="rId5"/>
          <a:stretch>
            <a:fillRect/>
          </a:stretch>
        </p:blipFill>
        <p:spPr>
          <a:xfrm>
            <a:off x="34925" y="0"/>
            <a:ext cx="12119610" cy="6817360"/>
          </a:xfrm>
          <a:prstGeom prst="rect">
            <a:avLst/>
          </a:prstGeom>
        </p:spPr>
      </p:pic>
      <p:pic>
        <p:nvPicPr>
          <p:cNvPr id="20" name="图片 19" descr="C:\Users\GB50W33\Desktop\5个分层动画PPT 2\宇宙\背景5.png背景5"/>
          <p:cNvPicPr>
            <a:picLocks noChangeAspect="1"/>
          </p:cNvPicPr>
          <p:nvPr userDrawn="1">
            <p:custDataLst>
              <p:tags r:id="rId6"/>
            </p:custDataLst>
          </p:nvPr>
        </p:nvPicPr>
        <p:blipFill>
          <a:blip r:embed="rId7"/>
          <a:stretch>
            <a:fillRect/>
          </a:stretch>
        </p:blipFill>
        <p:spPr>
          <a:xfrm>
            <a:off x="539115" y="303848"/>
            <a:ext cx="11120120" cy="6254750"/>
          </a:xfrm>
          <a:prstGeom prst="rect">
            <a:avLst/>
          </a:prstGeom>
        </p:spPr>
      </p:pic>
      <p:pic>
        <p:nvPicPr>
          <p:cNvPr id="21" name="图片 20" descr="C:\Users\GB50W33\Desktop\5个分层动画PPT 2\宇宙\背景3.png背景3"/>
          <p:cNvPicPr>
            <a:picLocks noChangeAspect="1"/>
          </p:cNvPicPr>
          <p:nvPr userDrawn="1">
            <p:custDataLst>
              <p:tags r:id="rId8"/>
            </p:custDataLst>
          </p:nvPr>
        </p:nvPicPr>
        <p:blipFill>
          <a:blip r:embed="rId9"/>
          <a:stretch>
            <a:fillRect/>
          </a:stretch>
        </p:blipFill>
        <p:spPr>
          <a:xfrm>
            <a:off x="539115" y="303848"/>
            <a:ext cx="11120120" cy="6254750"/>
          </a:xfrm>
          <a:prstGeom prst="rect">
            <a:avLst/>
          </a:prstGeom>
        </p:spPr>
      </p:pic>
      <p:pic>
        <p:nvPicPr>
          <p:cNvPr id="30" name="图片 29" descr="C:\Users\GB50W33\Desktop\5个分层动画PPT 2\宇宙\背景4.png背景4"/>
          <p:cNvPicPr>
            <a:picLocks noChangeAspect="1"/>
          </p:cNvPicPr>
          <p:nvPr userDrawn="1">
            <p:custDataLst>
              <p:tags r:id="rId10"/>
            </p:custDataLst>
          </p:nvPr>
        </p:nvPicPr>
        <p:blipFill>
          <a:blip r:embed="rId11"/>
          <a:stretch>
            <a:fillRect/>
          </a:stretch>
        </p:blipFill>
        <p:spPr>
          <a:xfrm>
            <a:off x="539115" y="303848"/>
            <a:ext cx="11120120" cy="6254750"/>
          </a:xfrm>
          <a:prstGeom prst="rect">
            <a:avLst/>
          </a:prstGeom>
        </p:spPr>
      </p:pic>
      <p:pic>
        <p:nvPicPr>
          <p:cNvPr id="31" name="图片 30" descr="C:\Users\GB50W33\Desktop\5个分层动画PPT 2\宇宙\背景6.png背景6"/>
          <p:cNvPicPr>
            <a:picLocks noChangeAspect="1"/>
          </p:cNvPicPr>
          <p:nvPr userDrawn="1">
            <p:custDataLst>
              <p:tags r:id="rId12"/>
            </p:custDataLst>
          </p:nvPr>
        </p:nvPicPr>
        <p:blipFill>
          <a:blip r:embed="rId13"/>
          <a:stretch>
            <a:fillRect/>
          </a:stretch>
        </p:blipFill>
        <p:spPr>
          <a:xfrm>
            <a:off x="539115" y="303848"/>
            <a:ext cx="11120120" cy="6254750"/>
          </a:xfrm>
          <a:prstGeom prst="rect">
            <a:avLst/>
          </a:prstGeom>
        </p:spPr>
      </p:pic>
      <p:pic>
        <p:nvPicPr>
          <p:cNvPr id="32" name="图片 31" descr="C:\Users\GB50W33\Desktop\5个分层动画PPT 2\宇宙\背景8.png背景8"/>
          <p:cNvPicPr>
            <a:picLocks noChangeAspect="1"/>
          </p:cNvPicPr>
          <p:nvPr userDrawn="1">
            <p:custDataLst>
              <p:tags r:id="rId14"/>
            </p:custDataLst>
          </p:nvPr>
        </p:nvPicPr>
        <p:blipFill>
          <a:blip r:embed="rId15"/>
          <a:stretch>
            <a:fillRect/>
          </a:stretch>
        </p:blipFill>
        <p:spPr>
          <a:xfrm>
            <a:off x="539115" y="303848"/>
            <a:ext cx="11120120" cy="6254750"/>
          </a:xfrm>
          <a:prstGeom prst="rect">
            <a:avLst/>
          </a:prstGeom>
        </p:spPr>
      </p:pic>
      <p:pic>
        <p:nvPicPr>
          <p:cNvPr id="33" name="图片 32" descr="C:\Users\GB50W33\Desktop\5个分层动画PPT 2\宇宙\背景7.png背景7"/>
          <p:cNvPicPr>
            <a:picLocks noChangeAspect="1"/>
          </p:cNvPicPr>
          <p:nvPr userDrawn="1">
            <p:custDataLst>
              <p:tags r:id="rId16"/>
            </p:custDataLst>
          </p:nvPr>
        </p:nvPicPr>
        <p:blipFill>
          <a:blip r:embed="rId17"/>
          <a:stretch>
            <a:fillRect/>
          </a:stretch>
        </p:blipFill>
        <p:spPr>
          <a:xfrm>
            <a:off x="539115" y="301308"/>
            <a:ext cx="11120120" cy="6254750"/>
          </a:xfrm>
          <a:prstGeom prst="rect">
            <a:avLst/>
          </a:prstGeom>
        </p:spPr>
      </p:pic>
      <p:sp>
        <p:nvSpPr>
          <p:cNvPr id="17" name="矩形 16"/>
          <p:cNvSpPr/>
          <p:nvPr userDrawn="1">
            <p:custDataLst>
              <p:tags r:id="rId18"/>
            </p:custDataLst>
          </p:nvPr>
        </p:nvSpPr>
        <p:spPr>
          <a:xfrm>
            <a:off x="7236599" y="1764814"/>
            <a:ext cx="871538" cy="2064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lt1"/>
              </a:solidFill>
              <a:latin typeface="Arial" panose="020B0604020202020204" pitchFamily="34" charset="0"/>
              <a:ea typeface="汉仪雅酷黑简" panose="00020600040101010101" pitchFamily="18" charset="-122"/>
            </a:endParaRPr>
          </a:p>
        </p:txBody>
      </p:sp>
      <p:sp>
        <p:nvSpPr>
          <p:cNvPr id="5" name="日期占位符 4"/>
          <p:cNvSpPr>
            <a:spLocks noGrp="1"/>
          </p:cNvSpPr>
          <p:nvPr>
            <p:ph type="dt" sz="half" idx="10"/>
            <p:custDataLst>
              <p:tags r:id="rId19"/>
            </p:custDataLst>
          </p:nvPr>
        </p:nvSpPr>
        <p:spPr/>
        <p:txBody>
          <a:bodyPr/>
          <a:lstStyle>
            <a:lvl1pPr>
              <a:defRPr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20"/>
            </p:custDataLst>
          </p:nvPr>
        </p:nvSpPr>
        <p:spPr/>
        <p:txBody>
          <a:bodyPr/>
          <a:lstStyle>
            <a:lvl1pPr>
              <a:defRPr baseline="0">
                <a:latin typeface="Arial" panose="020B0604020202020204" pitchFamily="34" charset="0"/>
                <a:ea typeface="汉仪雅酷黑简" panose="00020600040101010101" pitchFamily="18" charset="-122"/>
              </a:defRPr>
            </a:lvl1pPr>
          </a:lstStyle>
          <a:p>
            <a:endParaRPr lang="zh-CN" altLang="en-US"/>
          </a:p>
        </p:txBody>
      </p:sp>
      <p:sp>
        <p:nvSpPr>
          <p:cNvPr id="7" name="灯片编号占位符 6"/>
          <p:cNvSpPr>
            <a:spLocks noGrp="1"/>
          </p:cNvSpPr>
          <p:nvPr>
            <p:ph type="sldNum" sz="quarter" idx="12"/>
            <p:custDataLst>
              <p:tags r:id="rId21"/>
            </p:custDataLst>
          </p:nvPr>
        </p:nvSpPr>
        <p:spPr/>
        <p:txBody>
          <a:bodyPr/>
          <a:lstStyle>
            <a:lvl1pPr>
              <a:defRPr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
        <p:nvSpPr>
          <p:cNvPr id="15" name="文本占位符 14"/>
          <p:cNvSpPr>
            <a:spLocks noGrp="1"/>
          </p:cNvSpPr>
          <p:nvPr>
            <p:ph type="body" sz="quarter" idx="14" hasCustomPrompt="1"/>
            <p:custDataLst>
              <p:tags r:id="rId22"/>
            </p:custDataLst>
          </p:nvPr>
        </p:nvSpPr>
        <p:spPr>
          <a:xfrm>
            <a:off x="7146000" y="4946400"/>
            <a:ext cx="2397600" cy="414000"/>
          </a:xfrm>
        </p:spPr>
        <p:txBody>
          <a:bodyPr>
            <a:normAutofit/>
          </a:bodyPr>
          <a:lstStyle>
            <a:lvl1pPr marL="0" indent="0">
              <a:lnSpc>
                <a:spcPct val="100000"/>
              </a:lnSpc>
              <a:buNone/>
              <a:defRPr sz="1800" baseline="0">
                <a:solidFill>
                  <a:schemeClr val="accent6"/>
                </a:solidFill>
                <a:latin typeface="Arial" panose="020B0604020202020204" pitchFamily="34" charset="0"/>
                <a:ea typeface="汉仪雅酷黑简" panose="00020600040101010101" pitchFamily="18" charset="-122"/>
              </a:defRPr>
            </a:lvl1pPr>
          </a:lstStyle>
          <a:p>
            <a:pPr lvl="0"/>
            <a:r>
              <a:rPr lang="zh-CN" altLang="en-US"/>
              <a:t>编辑文本</a:t>
            </a:r>
            <a:endParaRPr lang="zh-CN" altLang="en-US"/>
          </a:p>
        </p:txBody>
      </p:sp>
      <p:sp>
        <p:nvSpPr>
          <p:cNvPr id="9" name="副标题"/>
          <p:cNvSpPr>
            <a:spLocks noGrp="1"/>
          </p:cNvSpPr>
          <p:nvPr>
            <p:ph type="body" sz="quarter" idx="13" hasCustomPrompt="1"/>
            <p:custDataLst>
              <p:tags r:id="rId23"/>
            </p:custDataLst>
          </p:nvPr>
        </p:nvSpPr>
        <p:spPr>
          <a:xfrm>
            <a:off x="7084800" y="3541223"/>
            <a:ext cx="2646000" cy="288000"/>
          </a:xfrm>
        </p:spPr>
        <p:txBody>
          <a:bodyPr lIns="90000" tIns="0" rIns="90000" bIns="0">
            <a:normAutofit/>
          </a:bodyPr>
          <a:lstStyle>
            <a:lvl1pPr marL="0" indent="0">
              <a:lnSpc>
                <a:spcPct val="100000"/>
              </a:lnSpc>
              <a:buNone/>
              <a:defRPr sz="1800" baseline="0">
                <a:solidFill>
                  <a:schemeClr val="bg1">
                    <a:lumMod val="65000"/>
                  </a:schemeClr>
                </a:solidFill>
                <a:latin typeface="Arial" panose="020B0604020202020204" pitchFamily="34" charset="0"/>
                <a:ea typeface="汉仪雅酷黑简" panose="00020600040101010101" pitchFamily="18" charset="-122"/>
              </a:defRPr>
            </a:lvl1pPr>
          </a:lstStyle>
          <a:p>
            <a:pPr lvl="0"/>
            <a:r>
              <a:rPr lang="zh-CN" altLang="en-US"/>
              <a:t>编辑副标题</a:t>
            </a:r>
            <a:endParaRPr lang="zh-CN" altLang="en-US"/>
          </a:p>
        </p:txBody>
      </p:sp>
      <p:sp>
        <p:nvSpPr>
          <p:cNvPr id="4" name="标题 3"/>
          <p:cNvSpPr>
            <a:spLocks noGrp="1"/>
          </p:cNvSpPr>
          <p:nvPr>
            <p:ph type="title" hasCustomPrompt="1"/>
            <p:custDataLst>
              <p:tags r:id="rId24"/>
            </p:custDataLst>
          </p:nvPr>
        </p:nvSpPr>
        <p:spPr>
          <a:xfrm>
            <a:off x="7088400" y="2138400"/>
            <a:ext cx="4881600" cy="1314000"/>
          </a:xfrm>
        </p:spPr>
        <p:txBody>
          <a:bodyPr tIns="0" bIns="0" anchor="b" anchorCtr="0">
            <a:normAutofit/>
          </a:bodyPr>
          <a:lstStyle>
            <a:lvl1pPr>
              <a:lnSpc>
                <a:spcPct val="110000"/>
              </a:lnSpc>
              <a:spcAft>
                <a:spcPts val="1000"/>
              </a:spcAft>
              <a:defRPr sz="6400" b="0" baseline="0">
                <a:solidFill>
                  <a:schemeClr val="bg1"/>
                </a:solidFill>
                <a:latin typeface="Arial" panose="020B0604020202020204" pitchFamily="34" charset="0"/>
                <a:ea typeface="汉仪雅酷黑简" panose="00020600040101010101" pitchFamily="18" charset="-122"/>
              </a:defRPr>
            </a:lvl1pPr>
          </a:lstStyle>
          <a:p>
            <a:r>
              <a:rPr lang="zh-CN" altLang="en-US"/>
              <a:t>编辑标题</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0.00090103 0.000669551 C -0.000617829 -0.0027398 0.00116917 -0.00724318 0.00308777 -0.00938201 C 0.00500641 -0.0115205 0.00633362 -0.0104897 0.00605051 -0.00708071 C 0.0057673 -0.00367117 0.00398026 0.000832026 0.00206143 0.00297127 C 0.000142821 0.00511026 -0.00118421 0.00407901 -0.00090103 0.000669551 Z" pathEditMode="relative" rAng="-1631059920" ptsTypes="">
                                      <p:cBhvr>
                                        <p:cTn id="6" dur="5000" fill="hold"/>
                                        <p:tgtEl>
                                          <p:spTgt spid="20"/>
                                        </p:tgtEl>
                                        <p:attrNameLst>
                                          <p:attrName>ppt_x</p:attrName>
                                          <p:attrName>ppt_y</p:attrName>
                                        </p:attrNameLst>
                                      </p:cBhvr>
                                      <p:rCtr x="1" y="0"/>
                                    </p:animMotion>
                                  </p:childTnLst>
                                </p:cTn>
                              </p:par>
                              <p:par>
                                <p:cTn id="7" presetID="1" presetClass="path" presetSubtype="0" repeatCount="indefinite" fill="hold" nodeType="withEffect">
                                  <p:stCondLst>
                                    <p:cond delay="0"/>
                                  </p:stCondLst>
                                  <p:childTnLst>
                                    <p:animMotion origin="layout" path="M 0.00828243 -0.00747881 C 0.00760696 -0.00988623 0.00394802 -0.00984263 0.000114403 -0.00738046 C -0.00371908 -0.00491842 -0.0062817 -0.000966619 -0.00560626 0.00144077 C -0.00493084 0.00384837 -0.00127195 0.00380429 0.00256161 0.00134231 C 0.00639523 -0.00111975 0.00895771 -0.00507142 0.00828243 -0.00747881 Z" pathEditMode="relative" rAng="2003435640" ptsTypes="">
                                      <p:cBhvr>
                                        <p:cTn id="8" dur="5000" fill="hold"/>
                                        <p:tgtEl>
                                          <p:spTgt spid="18"/>
                                        </p:tgtEl>
                                        <p:attrNameLst>
                                          <p:attrName>ppt_x</p:attrName>
                                          <p:attrName>ppt_y</p:attrName>
                                        </p:attrNameLst>
                                      </p:cBhvr>
                                      <p:rCtr x="-3" y="7"/>
                                    </p:animMotion>
                                  </p:childTnLst>
                                </p:cTn>
                              </p:par>
                              <p:par>
                                <p:cTn id="9" presetID="1" presetClass="path" presetSubtype="0" repeatCount="indefinite" fill="hold" nodeType="withEffect">
                                  <p:stCondLst>
                                    <p:cond delay="0"/>
                                  </p:stCondLst>
                                  <p:childTnLst>
                                    <p:animMotion origin="layout" path="M 0.00428927 -0.00628799 C 0.00453614 -0.00491158 0.00347699 -0.00252917 0.00192494 -0.000969925 C 0.000373083 0.000589094 -0.00108676 0.00073734 -0.00133361 -0.000639031 C -0.00158043 -0.00201545 -0.000521312 -0.00439786 0.00103054 -0.00595691 C 0.00258258 -0.00751624 0.00404242 -0.00766446 0.00428927 -0.00628799 Z" pathEditMode="relative" rAng="2003435640" ptsTypes="">
                                      <p:cBhvr>
                                        <p:cTn id="10" dur="5000" fill="hold"/>
                                        <p:tgtEl>
                                          <p:spTgt spid="19"/>
                                        </p:tgtEl>
                                        <p:attrNameLst>
                                          <p:attrName>ppt_x</p:attrName>
                                          <p:attrName>ppt_y</p:attrName>
                                        </p:attrNameLst>
                                      </p:cBhvr>
                                      <p:rCtr x="0" y="0"/>
                                    </p:animMotion>
                                  </p:childTnLst>
                                </p:cTn>
                              </p:par>
                              <p:par>
                                <p:cTn id="11" presetID="1" presetClass="path" presetSubtype="0" repeatCount="indefinite" fill="hold" nodeType="withEffect">
                                  <p:stCondLst>
                                    <p:cond delay="0"/>
                                  </p:stCondLst>
                                  <p:childTnLst>
                                    <p:animMotion origin="layout" path="M 0.00863059 -0.00637286 C 0.0094851 -0.00321969 0.0075824 0.0010654 0.00438372 0.00319203 C 0.00118519 0.00531856 -0.00210446 0.0044855 -0.00295899 0.00133238 C -0.0038135 -0.00182074 -0.00191091 -0.00610583 0.00128759 -0.00823239 C 0.00448633 -0.0103589 0.00777609 -0.009526 0.00863059 -0.00637286 Z" pathEditMode="relative" rAng="2003435640" ptsTypes="">
                                      <p:cBhvr>
                                        <p:cTn id="12" dur="5000" fill="hold"/>
                                        <p:tgtEl>
                                          <p:spTgt spid="21"/>
                                        </p:tgtEl>
                                        <p:attrNameLst>
                                          <p:attrName>ppt_x</p:attrName>
                                          <p:attrName>ppt_y</p:attrName>
                                        </p:attrNameLst>
                                      </p:cBhvr>
                                      <p:rCtr x="0" y="0"/>
                                    </p:animMotion>
                                  </p:childTnLst>
                                </p:cTn>
                              </p:par>
                              <p:par>
                                <p:cTn id="13" presetID="1" presetClass="path" presetSubtype="0" repeatCount="indefinite" fill="hold" nodeType="withEffect">
                                  <p:stCondLst>
                                    <p:cond delay="0"/>
                                  </p:stCondLst>
                                  <p:childTnLst>
                                    <p:animMotion origin="layout" path="M 0.0237365 0.00488483 C 0.0201077 0.022176 0.00752577 0.0322277 -0.00434847 0.0273216 C -0.0162221 0.0224155 -0.0229141 0.00439982 -0.0192851 -0.0128905 C -0.0156564 -0.0301814 -0.00307472 -0.0402327 0.0087992 -0.0353269 C 0.0206731 -0.0304206 0.0273649 -0.0124055 0.0237365 0.00488483 Z" pathEditMode="relative" rAng="1602224100" ptsTypes="">
                                      <p:cBhvr>
                                        <p:cTn id="14" dur="5000" fill="hold"/>
                                        <p:tgtEl>
                                          <p:spTgt spid="30"/>
                                        </p:tgtEl>
                                        <p:attrNameLst>
                                          <p:attrName>ppt_x</p:attrName>
                                          <p:attrName>ppt_y</p:attrName>
                                        </p:attrNameLst>
                                      </p:cBhvr>
                                      <p:rCtr x="-14" y="1"/>
                                    </p:animMotion>
                                  </p:childTnLst>
                                </p:cTn>
                              </p:par>
                              <p:par>
                                <p:cTn id="15" presetID="1" presetClass="path" presetSubtype="0" repeatCount="indefinite" fill="hold" nodeType="withEffect">
                                  <p:stCondLst>
                                    <p:cond delay="0"/>
                                  </p:stCondLst>
                                  <p:childTnLst>
                                    <p:animMotion origin="layout" path="M 0.0267467 -0.0176533 C 0.0296835 0.00290025 0.0208822 0.0251952 0.00710094 0.0321124 C -0.00668086 0.0390301 -0.0202488 0.0279631 -0.0231857 0.00740951 C -0.0261226 -0.0131439 -0.0173216 -0.0354389 -0.00353986 -0.0423565 C 0.0102415 -0.0492736 0.02381 -0.0382066 0.0267467 -0.0176533 Z" pathEditMode="relative" rAng="469761960" ptsTypes="">
                                      <p:cBhvr>
                                        <p:cTn id="16" dur="5000" fill="hold"/>
                                        <p:tgtEl>
                                          <p:spTgt spid="31"/>
                                        </p:tgtEl>
                                        <p:attrNameLst>
                                          <p:attrName>ppt_x</p:attrName>
                                          <p:attrName>ppt_y</p:attrName>
                                        </p:attrNameLst>
                                      </p:cBhvr>
                                      <p:rCtr x="-17" y="15"/>
                                    </p:animMotion>
                                  </p:childTnLst>
                                </p:cTn>
                              </p:par>
                              <p:par>
                                <p:cTn id="17" presetID="1" presetClass="path" presetSubtype="0" repeatCount="indefinite" fill="hold" nodeType="withEffect">
                                  <p:stCondLst>
                                    <p:cond delay="0"/>
                                  </p:stCondLst>
                                  <p:childTnLst>
                                    <p:animMotion origin="layout" path="M 0.0497612 -0.0116318 C 0.0509876 0.0209831 0.0317642 0.0464622 0.00685289 0.0452416 C -0.0180588 0.0440216 -0.0392714 0.0165614 -0.0404972 -0.0160532 C -0.0417236 -0.0486674 -0.0225005 -0.0741467 0.0024106 -0.0729263 C 0.0273224 -0.0717063 0.0485352 -0.0442462 0.0497612 -0.0116318 Z" pathEditMode="relative" rAng="1161822180" ptsTypes="">
                                      <p:cBhvr>
                                        <p:cTn id="18" dur="5000" fill="hold"/>
                                        <p:tgtEl>
                                          <p:spTgt spid="32"/>
                                        </p:tgtEl>
                                        <p:attrNameLst>
                                          <p:attrName>ppt_x</p:attrName>
                                          <p:attrName>ppt_y</p:attrName>
                                        </p:attrNameLst>
                                      </p:cBhvr>
                                      <p:rCtr x="-22" y="9"/>
                                    </p:animMotion>
                                  </p:childTnLst>
                                </p:cTn>
                              </p:par>
                              <p:par>
                                <p:cTn id="19" presetID="1" presetClass="path" presetSubtype="0" repeatCount="indefinite" fill="hold" nodeType="withEffect">
                                  <p:stCondLst>
                                    <p:cond delay="0"/>
                                  </p:stCondLst>
                                  <p:childTnLst>
                                    <p:animMotion origin="layout" path="M 0.0332483 -0.00973237 C 0.0321546 0.0140726 0.0181222 0.0328908 0.00192627 0.0322729 C -0.0142701 0.0316545 -0.0265266 0.0118329 -0.0254327 -0.0119725 C -0.0243388 -0.0357773 -0.0103067 -0.0545957 0.00588964 -0.0539776 C 0.0220855 -0.0533589 0.0343424 -0.0335378 0.0332483 -0.00973237 Z" pathEditMode="relative" rAng="1287651300" ptsTypes="">
                                      <p:cBhvr>
                                        <p:cTn id="20" dur="5000" fill="hold"/>
                                        <p:tgtEl>
                                          <p:spTgt spid="33"/>
                                        </p:tgtEl>
                                        <p:attrNameLst>
                                          <p:attrName>ppt_x</p:attrName>
                                          <p:attrName>ppt_y</p:attrName>
                                        </p:attrNameLst>
                                      </p:cBhvr>
                                      <p:rCtr x="-22" y="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0" name="图片 9"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1" name="图片 10" descr="背景6"/>
          <p:cNvPicPr>
            <a:picLocks noChangeAspect="1"/>
          </p:cNvPicPr>
          <p:nvPr userDrawn="1">
            <p:custDataLst>
              <p:tags r:id="rId4"/>
            </p:custDataLst>
          </p:nvPr>
        </p:nvPicPr>
        <p:blipFill>
          <a:blip r:embed="rId5"/>
          <a:stretch>
            <a:fillRect/>
          </a:stretch>
        </p:blipFill>
        <p:spPr>
          <a:xfrm>
            <a:off x="9752965" y="-5715"/>
            <a:ext cx="2442210" cy="159385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0" i="0" u="none" strike="noStrike" kern="1200" cap="none" spc="200" normalizeH="0" baseline="0" noProof="1">
                <a:solidFill>
                  <a:schemeClr val="bg1"/>
                </a:solidFill>
                <a:uFillTx/>
                <a:latin typeface="Arial" panose="020B0604020202020204" pitchFamily="34" charset="0"/>
                <a:ea typeface="汉仪雅酷黑简"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8"/>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9" name="灯片编号占位符 8"/>
          <p:cNvSpPr>
            <a:spLocks noGrp="1"/>
          </p:cNvSpPr>
          <p:nvPr>
            <p:ph type="sldNum" sz="quarter" idx="12"/>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201525" cy="6880225"/>
          </a:xfrm>
          <a:prstGeom prst="rect">
            <a:avLst/>
          </a:prstGeom>
          <a:solidFill>
            <a:srgbClr val="0D26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baseline="0">
              <a:latin typeface="Arial" panose="020B0604020202020204" pitchFamily="34" charset="0"/>
              <a:ea typeface="汉仪雅酷黑简" panose="00020600040101010101" pitchFamily="18" charset="-122"/>
            </a:endParaRPr>
          </a:p>
        </p:txBody>
      </p:sp>
      <p:pic>
        <p:nvPicPr>
          <p:cNvPr id="8" name="图片 7" descr="C:\Users\GB50W33\Desktop\5个分层动画PPT 2\宇宙\背景5.png背景5"/>
          <p:cNvPicPr>
            <a:picLocks noChangeAspect="1"/>
          </p:cNvPicPr>
          <p:nvPr userDrawn="1">
            <p:custDataLst>
              <p:tags r:id="rId3"/>
            </p:custDataLst>
          </p:nvPr>
        </p:nvPicPr>
        <p:blipFill>
          <a:blip r:embed="rId4"/>
          <a:stretch>
            <a:fillRect/>
          </a:stretch>
        </p:blipFill>
        <p:spPr>
          <a:xfrm>
            <a:off x="0" y="0"/>
            <a:ext cx="8116570" cy="6884035"/>
          </a:xfrm>
          <a:prstGeom prst="rect">
            <a:avLst/>
          </a:prstGeom>
        </p:spPr>
      </p:pic>
      <p:pic>
        <p:nvPicPr>
          <p:cNvPr id="9" name="图片 8" descr="背景6"/>
          <p:cNvPicPr>
            <a:picLocks noChangeAspect="1"/>
          </p:cNvPicPr>
          <p:nvPr userDrawn="1">
            <p:custDataLst>
              <p:tags r:id="rId5"/>
            </p:custDataLst>
          </p:nvPr>
        </p:nvPicPr>
        <p:blipFill>
          <a:blip r:embed="rId6"/>
          <a:srcRect l="9479" t="49444" r="59557" b="14630"/>
          <a:stretch>
            <a:fillRect/>
          </a:stretch>
        </p:blipFill>
        <p:spPr>
          <a:xfrm>
            <a:off x="6268720" y="0"/>
            <a:ext cx="5948680" cy="3883025"/>
          </a:xfrm>
          <a:custGeom>
            <a:avLst/>
            <a:gdLst/>
            <a:ahLst/>
            <a:cxnLst>
              <a:cxn ang="3">
                <a:pos x="hc" y="t"/>
              </a:cxn>
              <a:cxn ang="cd2">
                <a:pos x="l" y="vc"/>
              </a:cxn>
              <a:cxn ang="cd4">
                <a:pos x="hc" y="b"/>
              </a:cxn>
              <a:cxn ang="0">
                <a:pos x="r" y="vc"/>
              </a:cxn>
            </a:cxnLst>
            <a:rect l="l" t="t" r="r" b="b"/>
            <a:pathLst>
              <a:path w="5945" h="3880">
                <a:moveTo>
                  <a:pt x="0" y="0"/>
                </a:moveTo>
                <a:lnTo>
                  <a:pt x="5432" y="0"/>
                </a:lnTo>
                <a:cubicBezTo>
                  <a:pt x="5715" y="0"/>
                  <a:pt x="5945" y="230"/>
                  <a:pt x="5945" y="513"/>
                </a:cubicBezTo>
                <a:lnTo>
                  <a:pt x="5945" y="3822"/>
                </a:lnTo>
                <a:cubicBezTo>
                  <a:pt x="5945" y="3840"/>
                  <a:pt x="5944" y="3857"/>
                  <a:pt x="5942" y="3874"/>
                </a:cubicBezTo>
                <a:lnTo>
                  <a:pt x="5942" y="3880"/>
                </a:lnTo>
                <a:lnTo>
                  <a:pt x="0" y="3880"/>
                </a:lnTo>
                <a:lnTo>
                  <a:pt x="0" y="0"/>
                </a:lnTo>
                <a:close/>
              </a:path>
            </a:pathLst>
          </a:custGeom>
        </p:spPr>
      </p:pic>
      <p:sp>
        <p:nvSpPr>
          <p:cNvPr id="2" name="标题 1"/>
          <p:cNvSpPr>
            <a:spLocks noGrp="1"/>
          </p:cNvSpPr>
          <p:nvPr>
            <p:ph type="title" hasCustomPrompt="1"/>
            <p:custDataLst>
              <p:tags r:id="rId7"/>
            </p:custDataLst>
          </p:nvPr>
        </p:nvSpPr>
        <p:spPr>
          <a:xfrm>
            <a:off x="1472400" y="2610000"/>
            <a:ext cx="4842000" cy="928800"/>
          </a:xfrm>
        </p:spPr>
        <p:txBody>
          <a:bodyPr lIns="90000" tIns="0" rIns="90000" bIns="0" anchor="b" anchorCtr="0">
            <a:normAutofit/>
          </a:bodyPr>
          <a:lstStyle>
            <a:lvl1pPr>
              <a:lnSpc>
                <a:spcPct val="100000"/>
              </a:lnSpc>
              <a:defRPr sz="5400" b="0" u="none" strike="noStrike" kern="1200" cap="none" spc="0" normalizeH="0" baseline="0">
                <a:solidFill>
                  <a:schemeClr val="bg1"/>
                </a:solidFill>
                <a:uFillTx/>
                <a:latin typeface="Arial" panose="020B0604020202020204" pitchFamily="34" charset="0"/>
                <a:ea typeface="汉仪雅酷黑简" panose="00020600040101010101" pitchFamily="18" charset="-122"/>
              </a:defRPr>
            </a:lvl1pPr>
          </a:lstStyle>
          <a:p>
            <a:r>
              <a:rPr lang="zh-CN" altLang="en-US"/>
              <a:t>单击添加标题</a:t>
            </a:r>
            <a:endParaRPr lang="zh-CN" altLang="en-US"/>
          </a:p>
        </p:txBody>
      </p:sp>
      <p:sp>
        <p:nvSpPr>
          <p:cNvPr id="3" name="文本占位符 2"/>
          <p:cNvSpPr>
            <a:spLocks noGrp="1"/>
          </p:cNvSpPr>
          <p:nvPr>
            <p:ph type="body" idx="1" hasCustomPrompt="1"/>
            <p:custDataLst>
              <p:tags r:id="rId8"/>
            </p:custDataLst>
          </p:nvPr>
        </p:nvSpPr>
        <p:spPr>
          <a:xfrm>
            <a:off x="1540800" y="3564000"/>
            <a:ext cx="3790800" cy="475200"/>
          </a:xfrm>
        </p:spPr>
        <p:txBody>
          <a:bodyPr lIns="90000" tIns="46800" rIns="90000" bIns="46800">
            <a:normAutofit/>
          </a:bodyPr>
          <a:lstStyle>
            <a:lvl1pPr marL="0" indent="0" eaLnBrk="1" fontAlgn="auto" latinLnBrk="0" hangingPunct="1">
              <a:lnSpc>
                <a:spcPct val="100000"/>
              </a:lnSpc>
              <a:spcAft>
                <a:spcPct val="0"/>
              </a:spcAft>
              <a:buNone/>
              <a:defRPr kumimoji="0" lang="zh-CN" altLang="en-US" sz="2000" b="0" i="0" u="none" strike="noStrike" kern="1200" cap="none" spc="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单击此处添加副标题</a:t>
            </a:r>
            <a:endParaRPr lang="zh-CN" altLang="en-US"/>
          </a:p>
        </p:txBody>
      </p:sp>
      <p:sp>
        <p:nvSpPr>
          <p:cNvPr id="4" name="日期占位符 3"/>
          <p:cNvSpPr>
            <a:spLocks noGrp="1"/>
          </p:cNvSpPr>
          <p:nvPr>
            <p:ph type="dt" sz="half" idx="10"/>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
        <p:nvSpPr>
          <p:cNvPr id="11" name="矩形 10"/>
          <p:cNvSpPr/>
          <p:nvPr userDrawn="1">
            <p:custDataLst>
              <p:tags r:id="rId12"/>
            </p:custDataLst>
          </p:nvPr>
        </p:nvSpPr>
        <p:spPr>
          <a:xfrm>
            <a:off x="1638300" y="4143375"/>
            <a:ext cx="1957070" cy="914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baseline="0">
              <a:latin typeface="Arial" panose="020B0604020202020204" pitchFamily="34" charset="0"/>
              <a:ea typeface="汉仪雅酷黑简" panose="00020600040101010101" pitchFamily="18" charset="-122"/>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1" name="图片 10"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2" name="图片 11" descr="背景6"/>
          <p:cNvPicPr>
            <a:picLocks noChangeAspect="1"/>
          </p:cNvPicPr>
          <p:nvPr userDrawn="1">
            <p:custDataLst>
              <p:tags r:id="rId4"/>
            </p:custDataLst>
          </p:nvPr>
        </p:nvPicPr>
        <p:blipFill>
          <a:blip r:embed="rId5"/>
          <a:stretch>
            <a:fillRect/>
          </a:stretch>
        </p:blipFill>
        <p:spPr>
          <a:xfrm>
            <a:off x="9752965" y="-5715"/>
            <a:ext cx="2442210" cy="159385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a:solidFill>
                  <a:schemeClr val="bg1"/>
                </a:solidFill>
                <a:uFillTx/>
                <a:latin typeface="Arial" panose="020B0604020202020204" pitchFamily="34" charset="0"/>
                <a:ea typeface="汉仪雅酷黑简"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a:normAutofit/>
          </a:bodyPr>
          <a:lstStyle>
            <a:lvl1pPr>
              <a:defRPr sz="1600" b="0" baseline="0">
                <a:solidFill>
                  <a:schemeClr val="bg1"/>
                </a:solidFill>
                <a:latin typeface="Arial" panose="020B0604020202020204" pitchFamily="34" charset="0"/>
                <a:ea typeface="汉仪雅酷黑简" panose="00020600040101010101" pitchFamily="18" charset="-122"/>
              </a:defRPr>
            </a:lvl1pPr>
            <a:lvl2pPr>
              <a:defRPr sz="1600" b="0" baseline="0">
                <a:solidFill>
                  <a:schemeClr val="bg1"/>
                </a:solidFill>
                <a:latin typeface="Arial" panose="020B0604020202020204" pitchFamily="34" charset="0"/>
                <a:ea typeface="汉仪雅酷黑简" panose="00020600040101010101" pitchFamily="18" charset="-122"/>
              </a:defRPr>
            </a:lvl2pPr>
            <a:lvl3pPr>
              <a:defRPr sz="1600" b="0" baseline="0">
                <a:solidFill>
                  <a:schemeClr val="bg1"/>
                </a:solidFill>
                <a:latin typeface="Arial" panose="020B0604020202020204" pitchFamily="34" charset="0"/>
                <a:ea typeface="汉仪雅酷黑简" panose="00020600040101010101" pitchFamily="18" charset="-122"/>
              </a:defRPr>
            </a:lvl3pPr>
            <a:lvl4pPr>
              <a:defRPr sz="1600" b="0" baseline="0">
                <a:solidFill>
                  <a:schemeClr val="bg1"/>
                </a:solidFill>
                <a:latin typeface="Arial" panose="020B0604020202020204" pitchFamily="34" charset="0"/>
                <a:ea typeface="汉仪雅酷黑简" panose="00020600040101010101" pitchFamily="18" charset="-122"/>
              </a:defRPr>
            </a:lvl4pPr>
            <a:lvl5pPr>
              <a:defRPr sz="1600"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日期占位符 7"/>
          <p:cNvSpPr>
            <a:spLocks noGrp="1"/>
          </p:cNvSpPr>
          <p:nvPr>
            <p:ph type="dt" sz="half" idx="10"/>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9" name="页脚占位符 8"/>
          <p:cNvSpPr>
            <a:spLocks noGrp="1"/>
          </p:cNvSpPr>
          <p:nvPr>
            <p:ph type="ftr" sz="quarter" idx="11"/>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10" name="灯片编号占位符 9"/>
          <p:cNvSpPr>
            <a:spLocks noGrp="1"/>
          </p:cNvSpPr>
          <p:nvPr>
            <p:ph type="sldNum" sz="quarter" idx="12"/>
            <p:custDataLst>
              <p:tags r:id="rId11"/>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4" name="图片 13" descr="背景6"/>
          <p:cNvPicPr>
            <a:picLocks noChangeAspect="1"/>
          </p:cNvPicPr>
          <p:nvPr userDrawn="1">
            <p:custDataLst>
              <p:tags r:id="rId4"/>
            </p:custDataLst>
          </p:nvPr>
        </p:nvPicPr>
        <p:blipFill>
          <a:blip r:embed="rId5"/>
          <a:stretch>
            <a:fillRect/>
          </a:stretch>
        </p:blipFill>
        <p:spPr>
          <a:xfrm>
            <a:off x="9752965" y="-5715"/>
            <a:ext cx="2442210" cy="159385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a:solidFill>
                  <a:schemeClr val="bg1"/>
                </a:solidFill>
                <a:uFillTx/>
                <a:latin typeface="Arial" panose="020B0604020202020204" pitchFamily="34" charset="0"/>
                <a:ea typeface="汉仪雅酷黑简"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ct val="0"/>
              </a:spcAft>
              <a:buNone/>
              <a:defRPr sz="2000" b="0" u="none" strike="noStrike" kern="1200" cap="none" spc="200" normalizeH="0" baseline="0">
                <a:solidFill>
                  <a:schemeClr val="bg1"/>
                </a:solidFill>
                <a:uFillTx/>
                <a:latin typeface="Arial" panose="020B0604020202020204" pitchFamily="34" charset="0"/>
                <a:ea typeface="汉仪雅酷黑简"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8"/>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 name="日期占位符 9"/>
          <p:cNvSpPr>
            <a:spLocks noGrp="1"/>
          </p:cNvSpPr>
          <p:nvPr>
            <p:ph type="dt" sz="half" idx="10"/>
            <p:custDataLst>
              <p:tags r:id="rId11"/>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11" name="页脚占位符 10"/>
          <p:cNvSpPr>
            <a:spLocks noGrp="1"/>
          </p:cNvSpPr>
          <p:nvPr>
            <p:ph type="ftr" sz="quarter" idx="11"/>
            <p:custDataLst>
              <p:tags r:id="rId12"/>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12" name="灯片编号占位符 11"/>
          <p:cNvSpPr>
            <a:spLocks noGrp="1"/>
          </p:cNvSpPr>
          <p:nvPr>
            <p:ph type="sldNum" sz="quarter" idx="12"/>
            <p:custDataLst>
              <p:tags r:id="rId13"/>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9" name="图片 8" descr="C:\Users\GB50W33\Desktop\5个分层动画PPT 2\宇宙\背景5.png背景5"/>
          <p:cNvPicPr>
            <a:picLocks noChangeAspect="1"/>
          </p:cNvPicPr>
          <p:nvPr userDrawn="1">
            <p:custDataLst>
              <p:tags r:id="rId2"/>
            </p:custDataLst>
          </p:nvPr>
        </p:nvPicPr>
        <p:blipFill>
          <a:blip r:embed="rId3"/>
          <a:stretch>
            <a:fillRect/>
          </a:stretch>
        </p:blipFill>
        <p:spPr>
          <a:xfrm>
            <a:off x="0" y="0"/>
            <a:ext cx="8116570" cy="6857365"/>
          </a:xfrm>
          <a:prstGeom prst="rect">
            <a:avLst/>
          </a:prstGeom>
        </p:spPr>
      </p:pic>
      <p:pic>
        <p:nvPicPr>
          <p:cNvPr id="10" name="图片 9" descr="背景7"/>
          <p:cNvPicPr>
            <a:picLocks noChangeAspect="1"/>
          </p:cNvPicPr>
          <p:nvPr userDrawn="1">
            <p:custDataLst>
              <p:tags r:id="rId4"/>
            </p:custDataLst>
          </p:nvPr>
        </p:nvPicPr>
        <p:blipFill>
          <a:blip r:embed="rId5"/>
          <a:srcRect l="31375" t="45528" r="49307" b="27623"/>
          <a:stretch>
            <a:fillRect/>
          </a:stretch>
        </p:blipFill>
        <p:spPr>
          <a:xfrm flipH="1">
            <a:off x="294640" y="2174240"/>
            <a:ext cx="5991860" cy="4685030"/>
          </a:xfrm>
          <a:prstGeom prst="rect">
            <a:avLst/>
          </a:prstGeom>
        </p:spPr>
      </p:pic>
      <p:sp>
        <p:nvSpPr>
          <p:cNvPr id="2" name="标题 1"/>
          <p:cNvSpPr>
            <a:spLocks noGrp="1"/>
          </p:cNvSpPr>
          <p:nvPr>
            <p:ph type="title"/>
            <p:custDataLst>
              <p:tags r:id="rId6"/>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a:solidFill>
                  <a:schemeClr val="bg1"/>
                </a:solidFill>
                <a:uFillTx/>
                <a:latin typeface="Arial" panose="020B0604020202020204" pitchFamily="34" charset="0"/>
                <a:ea typeface="汉仪雅酷黑简"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6" name="日期占位符 5"/>
          <p:cNvSpPr>
            <a:spLocks noGrp="1"/>
          </p:cNvSpPr>
          <p:nvPr>
            <p:ph type="dt" sz="half" idx="10"/>
            <p:custDataLst>
              <p:tags r:id="rId7"/>
            </p:custDataLst>
          </p:nvPr>
        </p:nvSpPr>
        <p:spPr/>
        <p:txBody>
          <a:bodyPr/>
          <a:lstStyle>
            <a:lvl1pPr>
              <a:defRPr b="0" baseline="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custDataLst>
              <p:tags r:id="rId8"/>
            </p:custDataLst>
          </p:nvPr>
        </p:nvSpPr>
        <p:spPr/>
        <p:txBody>
          <a:bodyPr/>
          <a:lstStyle>
            <a:lvl1pPr>
              <a:defRPr b="0" baseline="0">
                <a:ea typeface="汉仪雅酷黑简" panose="00020600040101010101" pitchFamily="18" charset="-122"/>
              </a:defRPr>
            </a:lvl1pPr>
          </a:lstStyle>
          <a:p>
            <a:endParaRPr lang="zh-CN" altLang="en-US"/>
          </a:p>
        </p:txBody>
      </p:sp>
      <p:sp>
        <p:nvSpPr>
          <p:cNvPr id="8" name="灯片编号占位符 7"/>
          <p:cNvSpPr>
            <a:spLocks noGrp="1"/>
          </p:cNvSpPr>
          <p:nvPr>
            <p:ph type="sldNum" sz="quarter" idx="12"/>
            <p:custDataLst>
              <p:tags r:id="rId9"/>
            </p:custDataLst>
          </p:nvPr>
        </p:nvSpPr>
        <p:spPr/>
        <p:txBody>
          <a:bodyPr/>
          <a:lstStyle>
            <a:lvl1pPr>
              <a:defRPr b="0" baseline="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2"/>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3"/>
            </p:custDataLst>
          </p:nvPr>
        </p:nvSpPr>
        <p:spPr/>
        <p:txBody>
          <a:bodyPr/>
          <a:lstStyle>
            <a:lvl1pPr>
              <a:defRPr baseline="0"/>
            </a:lvl1pPr>
          </a:lstStyle>
          <a:p>
            <a:endParaRPr lang="zh-CN" altLang="en-US"/>
          </a:p>
        </p:txBody>
      </p:sp>
      <p:sp>
        <p:nvSpPr>
          <p:cNvPr id="7" name="灯片编号占位符 6"/>
          <p:cNvSpPr>
            <a:spLocks noGrp="1"/>
          </p:cNvSpPr>
          <p:nvPr>
            <p:ph type="sldNum" sz="quarter" idx="12"/>
            <p:custDataLst>
              <p:tags r:id="rId4"/>
            </p:custDataLst>
          </p:nvPr>
        </p:nvSpPr>
        <p:spPr/>
        <p:txBody>
          <a:bodyPr/>
          <a:lstStyle>
            <a:lvl1pPr>
              <a:defRPr baseline="0"/>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2" name="图片 11" descr="背景6"/>
          <p:cNvPicPr>
            <a:picLocks noChangeAspect="1"/>
          </p:cNvPicPr>
          <p:nvPr userDrawn="1">
            <p:custDataLst>
              <p:tags r:id="rId4"/>
            </p:custDataLst>
          </p:nvPr>
        </p:nvPicPr>
        <p:blipFill>
          <a:blip r:embed="rId5"/>
          <a:stretch>
            <a:fillRect/>
          </a:stretch>
        </p:blipFill>
        <p:spPr>
          <a:xfrm>
            <a:off x="9752965" y="-5715"/>
            <a:ext cx="2442210" cy="1593850"/>
          </a:xfrm>
          <a:prstGeom prst="rect">
            <a:avLst/>
          </a:prstGeom>
        </p:spPr>
      </p:pic>
      <p:sp>
        <p:nvSpPr>
          <p:cNvPr id="2" name="标题 1"/>
          <p:cNvSpPr>
            <a:spLocks noGrp="1"/>
          </p:cNvSpPr>
          <p:nvPr>
            <p:ph type="title"/>
            <p:custDataLst>
              <p:tags r:id="rId6"/>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a:solidFill>
                  <a:schemeClr val="bg1"/>
                </a:solidFill>
                <a:uFillTx/>
                <a:latin typeface="Arial" panose="020B0604020202020204" pitchFamily="34" charset="0"/>
                <a:ea typeface="汉仪雅酷黑简"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bg1"/>
                </a:solidFill>
                <a:uFillTx/>
                <a:latin typeface="Arial" panose="020B0604020202020204" pitchFamily="34" charset="0"/>
                <a:ea typeface="汉仪雅酷黑简" panose="00020600040101010101" pitchFamily="18" charset="-122"/>
                <a:cs typeface="+mn-cs"/>
                <a:sym typeface="+mn-ea"/>
              </a:defRPr>
            </a:lvl1pPr>
          </a:lstStyle>
          <a:p>
            <a:pPr lvl="0"/>
            <a:r>
              <a:rPr>
                <a:sym typeface="+mn-ea"/>
              </a:rPr>
              <a:t>单击此处编辑母版文本样式</a:t>
            </a:r>
            <a:endParaRPr>
              <a:sym typeface="+mn-ea"/>
            </a:endParaRPr>
          </a:p>
        </p:txBody>
      </p:sp>
      <p:sp>
        <p:nvSpPr>
          <p:cNvPr id="8" name="日期占位符 7"/>
          <p:cNvSpPr>
            <a:spLocks noGrp="1"/>
          </p:cNvSpPr>
          <p:nvPr>
            <p:ph type="dt" sz="half" idx="10"/>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9" name="页脚占位符 8"/>
          <p:cNvSpPr>
            <a:spLocks noGrp="1"/>
          </p:cNvSpPr>
          <p:nvPr>
            <p:ph type="ftr" sz="quarter" idx="11"/>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10" name="灯片编号占位符 9"/>
          <p:cNvSpPr>
            <a:spLocks noGrp="1"/>
          </p:cNvSpPr>
          <p:nvPr>
            <p:ph type="sldNum" sz="quarter" idx="12"/>
            <p:custDataLst>
              <p:tags r:id="rId11"/>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0" name="图片 9"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1" name="图片 10" descr="背景6"/>
          <p:cNvPicPr>
            <a:picLocks noChangeAspect="1"/>
          </p:cNvPicPr>
          <p:nvPr userDrawn="1">
            <p:custDataLst>
              <p:tags r:id="rId4"/>
            </p:custDataLst>
          </p:nvPr>
        </p:nvPicPr>
        <p:blipFill>
          <a:blip r:embed="rId5"/>
          <a:stretch>
            <a:fillRect/>
          </a:stretch>
        </p:blipFill>
        <p:spPr>
          <a:xfrm>
            <a:off x="9752965" y="-5715"/>
            <a:ext cx="2442210" cy="1593850"/>
          </a:xfrm>
          <a:prstGeom prst="rect">
            <a:avLst/>
          </a:prstGeom>
        </p:spPr>
      </p:pic>
      <p:sp>
        <p:nvSpPr>
          <p:cNvPr id="2" name="竖排标题 1"/>
          <p:cNvSpPr>
            <a:spLocks noGrp="1"/>
          </p:cNvSpPr>
          <p:nvPr>
            <p:ph type="title" orient="vert"/>
            <p:custDataLst>
              <p:tags r:id="rId6"/>
            </p:custDataLs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ct val="0"/>
              </a:spcAft>
              <a:buNone/>
              <a:defRPr kumimoji="0" lang="zh-CN" altLang="en-US" sz="2400" b="0" i="0" u="none" strike="noStrike" kern="1200" cap="none" spc="200" normalizeH="0" baseline="0" noProof="1">
                <a:solidFill>
                  <a:schemeClr val="bg1"/>
                </a:solidFill>
                <a:uFillTx/>
                <a:latin typeface="Arial" panose="020B0604020202020204" pitchFamily="34" charset="0"/>
                <a:ea typeface="汉仪雅酷黑简"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normAutofit/>
          </a:bodyPr>
          <a:lstStyle>
            <a:lvl1pPr indent="0" eaLnBrk="1" fontAlgn="auto" latinLnBrk="0" hangingPunct="1">
              <a:defRPr b="0" baseline="0">
                <a:solidFill>
                  <a:schemeClr val="bg1"/>
                </a:solidFill>
                <a:latin typeface="Arial" panose="020B0604020202020204" pitchFamily="34" charset="0"/>
                <a:ea typeface="汉仪雅酷黑简" panose="00020600040101010101" pitchFamily="18" charset="-122"/>
              </a:defRPr>
            </a:lvl1pPr>
            <a:lvl2pPr indent="0" eaLnBrk="1" fontAlgn="auto" latinLnBrk="0" hangingPunct="1">
              <a:defRPr b="0" baseline="0">
                <a:solidFill>
                  <a:schemeClr val="bg1"/>
                </a:solidFill>
                <a:latin typeface="Arial" panose="020B0604020202020204" pitchFamily="34" charset="0"/>
                <a:ea typeface="汉仪雅酷黑简" panose="00020600040101010101" pitchFamily="18" charset="-122"/>
              </a:defRPr>
            </a:lvl2pPr>
            <a:lvl3pPr indent="0" eaLnBrk="1" fontAlgn="auto" latinLnBrk="0" hangingPunct="1">
              <a:defRPr b="0" baseline="0">
                <a:solidFill>
                  <a:schemeClr val="bg1"/>
                </a:solidFill>
                <a:latin typeface="Arial" panose="020B0604020202020204" pitchFamily="34" charset="0"/>
                <a:ea typeface="汉仪雅酷黑简" panose="00020600040101010101" pitchFamily="18" charset="-122"/>
              </a:defRPr>
            </a:lvl3pPr>
            <a:lvl4pPr indent="0" eaLnBrk="1" fontAlgn="auto" latinLnBrk="0" hangingPunct="1">
              <a:defRPr b="0" baseline="0">
                <a:solidFill>
                  <a:schemeClr val="bg1"/>
                </a:solidFill>
                <a:latin typeface="Arial" panose="020B0604020202020204" pitchFamily="34" charset="0"/>
                <a:ea typeface="汉仪雅酷黑简" panose="00020600040101010101" pitchFamily="18" charset="-122"/>
              </a:defRPr>
            </a:lvl4pPr>
            <a:lvl5pPr indent="0" eaLnBrk="1" fontAlgn="auto" latinLnBrk="0" hangingPunct="1">
              <a:defRPr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8"/>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9" name="灯片编号占位符 8"/>
          <p:cNvSpPr>
            <a:spLocks noGrp="1"/>
          </p:cNvSpPr>
          <p:nvPr>
            <p:ph type="sldNum" sz="quarter" idx="12"/>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A6D4A088-84C6-4E25-8974-50052BF70A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15F6551D-C697-47F0-8D0F-B52E4434774B}"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9" name="图片 8"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0" name="图片 9" descr="背景6"/>
          <p:cNvPicPr>
            <a:picLocks noChangeAspect="1"/>
          </p:cNvPicPr>
          <p:nvPr userDrawn="1">
            <p:custDataLst>
              <p:tags r:id="rId4"/>
            </p:custDataLst>
          </p:nvPr>
        </p:nvPicPr>
        <p:blipFill>
          <a:blip r:embed="rId5"/>
          <a:stretch>
            <a:fillRect/>
          </a:stretch>
        </p:blipFill>
        <p:spPr>
          <a:xfrm>
            <a:off x="9752965" y="-5715"/>
            <a:ext cx="2442210" cy="1593850"/>
          </a:xfrm>
          <a:prstGeom prst="rect">
            <a:avLst/>
          </a:prstGeom>
        </p:spPr>
      </p:pic>
      <p:sp>
        <p:nvSpPr>
          <p:cNvPr id="7" name="内容占位符 6"/>
          <p:cNvSpPr>
            <a:spLocks noGrp="1"/>
          </p:cNvSpPr>
          <p:nvPr>
            <p:ph sz="quarter" idx="13"/>
            <p:custDataLst>
              <p:tags r:id="rId6"/>
            </p:custDataLst>
          </p:nvPr>
        </p:nvSpPr>
        <p:spPr>
          <a:xfrm>
            <a:off x="669930" y="952508"/>
            <a:ext cx="10852237" cy="5388907"/>
          </a:xfrm>
        </p:spPr>
        <p:txBody>
          <a:bodyPr/>
          <a:lstStyle>
            <a:lvl1pPr>
              <a:defRPr b="0" baseline="0">
                <a:solidFill>
                  <a:schemeClr val="bg1"/>
                </a:solidFill>
                <a:ea typeface="汉仪雅酷黑简" panose="00020600040101010101" pitchFamily="18" charset="-122"/>
              </a:defRPr>
            </a:lvl1pPr>
            <a:lvl2pPr>
              <a:defRPr b="0" baseline="0">
                <a:solidFill>
                  <a:schemeClr val="bg1"/>
                </a:solidFill>
                <a:ea typeface="汉仪雅酷黑简" panose="00020600040101010101" pitchFamily="18" charset="-122"/>
              </a:defRPr>
            </a:lvl2pPr>
            <a:lvl3pPr>
              <a:defRPr b="0" baseline="0">
                <a:solidFill>
                  <a:schemeClr val="bg1"/>
                </a:solidFill>
                <a:ea typeface="汉仪雅酷黑简" panose="00020600040101010101" pitchFamily="18" charset="-122"/>
              </a:defRPr>
            </a:lvl3pPr>
            <a:lvl4pPr>
              <a:defRPr b="0" baseline="0">
                <a:solidFill>
                  <a:schemeClr val="bg1"/>
                </a:solidFill>
                <a:ea typeface="汉仪雅酷黑简" panose="00020600040101010101" pitchFamily="18" charset="-122"/>
              </a:defRPr>
            </a:lvl4pPr>
            <a:lvl5pPr>
              <a:defRPr b="0" baseline="0">
                <a:solidFill>
                  <a:schemeClr val="bg1"/>
                </a:solidFill>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 name="日期占位符 1"/>
          <p:cNvSpPr>
            <a:spLocks noGrp="1"/>
          </p:cNvSpPr>
          <p:nvPr>
            <p:ph type="dt" sz="half" idx="14"/>
            <p:custDataLst>
              <p:tags r:id="rId7"/>
            </p:custDataLst>
          </p:nvPr>
        </p:nvSpPr>
        <p:spPr/>
        <p:txBody>
          <a:bodyPr/>
          <a:lstStyle>
            <a:lvl1pPr>
              <a:defRPr b="0" baseline="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5"/>
            <p:custDataLst>
              <p:tags r:id="rId8"/>
            </p:custDataLst>
          </p:nvPr>
        </p:nvSpPr>
        <p:spPr/>
        <p:txBody>
          <a:bodyPr/>
          <a:lstStyle>
            <a:lvl1pPr>
              <a:defRPr b="0" baseline="0">
                <a:ea typeface="汉仪雅酷黑简" panose="00020600040101010101" pitchFamily="18" charset="-122"/>
              </a:defRPr>
            </a:lvl1pPr>
          </a:lstStyle>
          <a:p>
            <a:endParaRPr lang="zh-CN" altLang="en-US"/>
          </a:p>
        </p:txBody>
      </p:sp>
      <p:sp>
        <p:nvSpPr>
          <p:cNvPr id="8" name="灯片编号占位符 7"/>
          <p:cNvSpPr>
            <a:spLocks noGrp="1"/>
          </p:cNvSpPr>
          <p:nvPr>
            <p:ph type="sldNum" sz="quarter" idx="16"/>
            <p:custDataLst>
              <p:tags r:id="rId9"/>
            </p:custDataLst>
          </p:nvPr>
        </p:nvSpPr>
        <p:spPr/>
        <p:txBody>
          <a:bodyPr/>
          <a:lstStyle>
            <a:lvl1pPr>
              <a:defRPr b="0" baseline="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7" name="图片 16" descr="光晕2"/>
          <p:cNvPicPr>
            <a:picLocks noChangeAspect="1"/>
          </p:cNvPicPr>
          <p:nvPr userDrawn="1">
            <p:custDataLst>
              <p:tags r:id="rId2"/>
            </p:custDataLst>
          </p:nvPr>
        </p:nvPicPr>
        <p:blipFill>
          <a:blip r:embed="rId3"/>
          <a:stretch>
            <a:fillRect/>
          </a:stretch>
        </p:blipFill>
        <p:spPr>
          <a:xfrm>
            <a:off x="539115" y="303530"/>
            <a:ext cx="11120120" cy="6255385"/>
          </a:xfrm>
          <a:prstGeom prst="rect">
            <a:avLst/>
          </a:prstGeom>
        </p:spPr>
      </p:pic>
      <p:pic>
        <p:nvPicPr>
          <p:cNvPr id="18" name="图片 17" descr="C:\Users\GB50W33\Desktop\5个分层动画PPT 2\宇宙\背景2.png背景2"/>
          <p:cNvPicPr>
            <a:picLocks noChangeAspect="1"/>
          </p:cNvPicPr>
          <p:nvPr userDrawn="1">
            <p:custDataLst>
              <p:tags r:id="rId4"/>
            </p:custDataLst>
          </p:nvPr>
        </p:nvPicPr>
        <p:blipFill>
          <a:blip r:embed="rId5"/>
          <a:stretch>
            <a:fillRect/>
          </a:stretch>
        </p:blipFill>
        <p:spPr>
          <a:xfrm>
            <a:off x="34925" y="0"/>
            <a:ext cx="12119610" cy="6817360"/>
          </a:xfrm>
          <a:prstGeom prst="rect">
            <a:avLst/>
          </a:prstGeom>
        </p:spPr>
      </p:pic>
      <p:pic>
        <p:nvPicPr>
          <p:cNvPr id="19" name="图片 18" descr="C:\Users\GB50W33\Desktop\5个分层动画PPT 2\宇宙\背景5.png背景5"/>
          <p:cNvPicPr>
            <a:picLocks noChangeAspect="1"/>
          </p:cNvPicPr>
          <p:nvPr userDrawn="1">
            <p:custDataLst>
              <p:tags r:id="rId6"/>
            </p:custDataLst>
          </p:nvPr>
        </p:nvPicPr>
        <p:blipFill>
          <a:blip r:embed="rId7"/>
          <a:stretch>
            <a:fillRect/>
          </a:stretch>
        </p:blipFill>
        <p:spPr>
          <a:xfrm>
            <a:off x="539115" y="303848"/>
            <a:ext cx="11120120" cy="6254750"/>
          </a:xfrm>
          <a:prstGeom prst="rect">
            <a:avLst/>
          </a:prstGeom>
        </p:spPr>
      </p:pic>
      <p:pic>
        <p:nvPicPr>
          <p:cNvPr id="20" name="图片 19" descr="C:\Users\GB50W33\Desktop\5个分层动画PPT 2\宇宙\背景3.png背景3"/>
          <p:cNvPicPr>
            <a:picLocks noChangeAspect="1"/>
          </p:cNvPicPr>
          <p:nvPr userDrawn="1">
            <p:custDataLst>
              <p:tags r:id="rId8"/>
            </p:custDataLst>
          </p:nvPr>
        </p:nvPicPr>
        <p:blipFill>
          <a:blip r:embed="rId9"/>
          <a:stretch>
            <a:fillRect/>
          </a:stretch>
        </p:blipFill>
        <p:spPr>
          <a:xfrm>
            <a:off x="539115" y="303848"/>
            <a:ext cx="11120120" cy="6254750"/>
          </a:xfrm>
          <a:prstGeom prst="rect">
            <a:avLst/>
          </a:prstGeom>
        </p:spPr>
      </p:pic>
      <p:pic>
        <p:nvPicPr>
          <p:cNvPr id="21" name="图片 20" descr="C:\Users\GB50W33\Desktop\5个分层动画PPT 2\宇宙\背景4.png背景4"/>
          <p:cNvPicPr>
            <a:picLocks noChangeAspect="1"/>
          </p:cNvPicPr>
          <p:nvPr userDrawn="1">
            <p:custDataLst>
              <p:tags r:id="rId10"/>
            </p:custDataLst>
          </p:nvPr>
        </p:nvPicPr>
        <p:blipFill>
          <a:blip r:embed="rId11"/>
          <a:stretch>
            <a:fillRect/>
          </a:stretch>
        </p:blipFill>
        <p:spPr>
          <a:xfrm>
            <a:off x="539115" y="303848"/>
            <a:ext cx="11120120" cy="6254750"/>
          </a:xfrm>
          <a:prstGeom prst="rect">
            <a:avLst/>
          </a:prstGeom>
        </p:spPr>
      </p:pic>
      <p:pic>
        <p:nvPicPr>
          <p:cNvPr id="22" name="图片 21" descr="C:\Users\GB50W33\Desktop\5个分层动画PPT 2\宇宙\背景6.png背景6"/>
          <p:cNvPicPr>
            <a:picLocks noChangeAspect="1"/>
          </p:cNvPicPr>
          <p:nvPr userDrawn="1">
            <p:custDataLst>
              <p:tags r:id="rId12"/>
            </p:custDataLst>
          </p:nvPr>
        </p:nvPicPr>
        <p:blipFill>
          <a:blip r:embed="rId13"/>
          <a:stretch>
            <a:fillRect/>
          </a:stretch>
        </p:blipFill>
        <p:spPr>
          <a:xfrm>
            <a:off x="539115" y="303848"/>
            <a:ext cx="11120120" cy="6254750"/>
          </a:xfrm>
          <a:prstGeom prst="rect">
            <a:avLst/>
          </a:prstGeom>
        </p:spPr>
      </p:pic>
      <p:pic>
        <p:nvPicPr>
          <p:cNvPr id="23" name="图片 22" descr="C:\Users\GB50W33\Desktop\5个分层动画PPT 2\宇宙\背景8.png背景8"/>
          <p:cNvPicPr>
            <a:picLocks noChangeAspect="1"/>
          </p:cNvPicPr>
          <p:nvPr userDrawn="1">
            <p:custDataLst>
              <p:tags r:id="rId14"/>
            </p:custDataLst>
          </p:nvPr>
        </p:nvPicPr>
        <p:blipFill>
          <a:blip r:embed="rId15"/>
          <a:stretch>
            <a:fillRect/>
          </a:stretch>
        </p:blipFill>
        <p:spPr>
          <a:xfrm>
            <a:off x="539115" y="303848"/>
            <a:ext cx="11120120" cy="6254750"/>
          </a:xfrm>
          <a:prstGeom prst="rect">
            <a:avLst/>
          </a:prstGeom>
        </p:spPr>
      </p:pic>
      <p:pic>
        <p:nvPicPr>
          <p:cNvPr id="24" name="图片 23" descr="C:\Users\GB50W33\Desktop\5个分层动画PPT 2\宇宙\背景7.png背景7"/>
          <p:cNvPicPr>
            <a:picLocks noChangeAspect="1"/>
          </p:cNvPicPr>
          <p:nvPr userDrawn="1">
            <p:custDataLst>
              <p:tags r:id="rId16"/>
            </p:custDataLst>
          </p:nvPr>
        </p:nvPicPr>
        <p:blipFill>
          <a:blip r:embed="rId17"/>
          <a:stretch>
            <a:fillRect/>
          </a:stretch>
        </p:blipFill>
        <p:spPr>
          <a:xfrm>
            <a:off x="539115" y="301308"/>
            <a:ext cx="11120120" cy="6254750"/>
          </a:xfrm>
          <a:prstGeom prst="rect">
            <a:avLst/>
          </a:prstGeom>
        </p:spPr>
      </p:pic>
      <p:sp>
        <p:nvSpPr>
          <p:cNvPr id="15" name="矩形 14"/>
          <p:cNvSpPr/>
          <p:nvPr userDrawn="1">
            <p:custDataLst>
              <p:tags r:id="rId18"/>
            </p:custDataLst>
          </p:nvPr>
        </p:nvSpPr>
        <p:spPr>
          <a:xfrm>
            <a:off x="7236599" y="1764814"/>
            <a:ext cx="871538" cy="2064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baseline="0">
              <a:latin typeface="Arial" panose="020B0604020202020204" pitchFamily="34" charset="0"/>
              <a:ea typeface="汉仪雅酷黑简" panose="00020600040101010101" pitchFamily="18" charset="-122"/>
            </a:endParaRPr>
          </a:p>
        </p:txBody>
      </p:sp>
      <p:sp>
        <p:nvSpPr>
          <p:cNvPr id="4" name="日期占位符 3"/>
          <p:cNvSpPr>
            <a:spLocks noGrp="1"/>
          </p:cNvSpPr>
          <p:nvPr>
            <p:ph type="dt" sz="half" idx="15"/>
            <p:custDataLst>
              <p:tags r:id="rId19"/>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6"/>
            <p:custDataLst>
              <p:tags r:id="rId20"/>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6" name="灯片编号占位符 5"/>
          <p:cNvSpPr>
            <a:spLocks noGrp="1"/>
          </p:cNvSpPr>
          <p:nvPr>
            <p:ph type="sldNum" sz="quarter" idx="17"/>
            <p:custDataLst>
              <p:tags r:id="rId21"/>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
        <p:nvSpPr>
          <p:cNvPr id="54" name="文本占位符 53"/>
          <p:cNvSpPr>
            <a:spLocks noGrp="1"/>
          </p:cNvSpPr>
          <p:nvPr>
            <p:ph type="body" sz="quarter" idx="14" hasCustomPrompt="1"/>
            <p:custDataLst>
              <p:tags r:id="rId22"/>
            </p:custDataLst>
          </p:nvPr>
        </p:nvSpPr>
        <p:spPr>
          <a:xfrm>
            <a:off x="7146000" y="4946400"/>
            <a:ext cx="2397600" cy="414000"/>
          </a:xfrm>
        </p:spPr>
        <p:txBody>
          <a:bodyPr>
            <a:normAutofit/>
          </a:bodyPr>
          <a:lstStyle>
            <a:lvl1pPr marL="0" indent="0">
              <a:lnSpc>
                <a:spcPct val="100000"/>
              </a:lnSpc>
              <a:spcAft>
                <a:spcPct val="0"/>
              </a:spcAft>
              <a:buNone/>
              <a:defRPr sz="1800" b="0" spc="200" baseline="0">
                <a:solidFill>
                  <a:schemeClr val="accent6"/>
                </a:solidFill>
                <a:latin typeface="Arial" panose="020B0604020202020204" pitchFamily="34" charset="0"/>
                <a:ea typeface="汉仪雅酷黑简" panose="00020600040101010101" pitchFamily="18" charset="-122"/>
              </a:defRPr>
            </a:lvl1pPr>
          </a:lstStyle>
          <a:p>
            <a:pPr lvl="0"/>
            <a:r>
              <a:rPr lang="zh-CN" altLang="en-US"/>
              <a:t>汇报人姓名</a:t>
            </a:r>
            <a:endParaRPr lang="zh-CN" altLang="en-US"/>
          </a:p>
        </p:txBody>
      </p:sp>
      <p:sp>
        <p:nvSpPr>
          <p:cNvPr id="52" name="文本占位符 51"/>
          <p:cNvSpPr>
            <a:spLocks noGrp="1"/>
          </p:cNvSpPr>
          <p:nvPr>
            <p:ph type="body" sz="quarter" idx="13" hasCustomPrompt="1"/>
            <p:custDataLst>
              <p:tags r:id="rId23"/>
            </p:custDataLst>
          </p:nvPr>
        </p:nvSpPr>
        <p:spPr>
          <a:xfrm>
            <a:off x="7084800" y="3542400"/>
            <a:ext cx="2646000" cy="288000"/>
          </a:xfrm>
        </p:spPr>
        <p:txBody>
          <a:bodyPr tIns="0" bIns="0">
            <a:noAutofit/>
          </a:bodyPr>
          <a:lstStyle>
            <a:lvl1pPr marL="0" indent="0">
              <a:lnSpc>
                <a:spcPct val="100000"/>
              </a:lnSpc>
              <a:spcAft>
                <a:spcPct val="0"/>
              </a:spcAft>
              <a:buNone/>
              <a:defRPr sz="1800" b="0" spc="350" baseline="0">
                <a:solidFill>
                  <a:schemeClr val="bg1">
                    <a:lumMod val="65000"/>
                  </a:schemeClr>
                </a:solidFill>
                <a:latin typeface="Arial" panose="020B0604020202020204" pitchFamily="34" charset="0"/>
                <a:ea typeface="汉仪雅酷黑简" panose="00020600040101010101" pitchFamily="18" charset="-122"/>
              </a:defRPr>
            </a:lvl1pPr>
          </a:lstStyle>
          <a:p>
            <a:pPr lvl="0"/>
            <a:r>
              <a:rPr lang="zh-CN" altLang="en-US"/>
              <a:t>单击添加副标题</a:t>
            </a:r>
            <a:endParaRPr lang="zh-CN" altLang="en-US"/>
          </a:p>
        </p:txBody>
      </p:sp>
      <p:sp>
        <p:nvSpPr>
          <p:cNvPr id="2" name="标题 1"/>
          <p:cNvSpPr>
            <a:spLocks noGrp="1"/>
          </p:cNvSpPr>
          <p:nvPr>
            <p:ph type="title" hasCustomPrompt="1"/>
            <p:custDataLst>
              <p:tags r:id="rId24"/>
            </p:custDataLst>
          </p:nvPr>
        </p:nvSpPr>
        <p:spPr>
          <a:xfrm>
            <a:off x="7088400" y="2138400"/>
            <a:ext cx="4881600" cy="1314000"/>
          </a:xfrm>
        </p:spPr>
        <p:txBody>
          <a:bodyPr vert="horz" lIns="90000" tIns="0" rIns="90000" bIns="0" rtlCol="0" anchor="b" anchorCtr="0">
            <a:normAutofit/>
          </a:bodyPr>
          <a:lstStyle>
            <a:lvl1pPr marL="0" marR="0" algn="l" defTabSz="914400" rtl="0" eaLnBrk="1" fontAlgn="auto" latinLnBrk="0" hangingPunct="1">
              <a:lnSpc>
                <a:spcPct val="110000"/>
              </a:lnSpc>
              <a:spcAft>
                <a:spcPts val="1000"/>
              </a:spcAft>
              <a:buNone/>
              <a:defRPr kumimoji="0" lang="zh-CN" altLang="en-US" sz="8000" b="0" i="0" u="none" strike="noStrike" kern="1200" cap="none" spc="270" normalizeH="0" baseline="0" noProof="1">
                <a:solidFill>
                  <a:schemeClr val="bg1"/>
                </a:solidFill>
                <a:uFillTx/>
                <a:latin typeface="Arial" panose="020B0604020202020204" pitchFamily="34" charset="0"/>
                <a:ea typeface="汉仪雅酷黑简" panose="00020600040101010101" pitchFamily="18" charset="-122"/>
                <a:cs typeface="+mj-cs"/>
                <a:sym typeface="+mn-ea"/>
              </a:defRPr>
            </a:lvl1pPr>
          </a:lstStyle>
          <a:p>
            <a:pPr lvl="0"/>
            <a:r>
              <a:rPr lang="zh-CN" altLang="en-US">
                <a:sym typeface="+mn-ea"/>
              </a:rPr>
              <a:t>添加标题</a:t>
            </a:r>
            <a:endParaRPr>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0.00090103 0.000669551 C -0.000617829 -0.0027398 0.00116917 -0.00724318 0.00308777 -0.00938201 C 0.00500641 -0.0115205 0.00633362 -0.0104897 0.00605051 -0.00708071 C 0.0057673 -0.00367117 0.00398026 0.000832026 0.00206143 0.00297127 C 0.000142821 0.00511026 -0.00118421 0.00407901 -0.00090103 0.000669551 Z" pathEditMode="relative" rAng="-1631059920" ptsTypes="">
                                      <p:cBhvr>
                                        <p:cTn id="6" dur="5000" fill="hold"/>
                                        <p:tgtEl>
                                          <p:spTgt spid="19"/>
                                        </p:tgtEl>
                                        <p:attrNameLst>
                                          <p:attrName>ppt_x</p:attrName>
                                          <p:attrName>ppt_y</p:attrName>
                                        </p:attrNameLst>
                                      </p:cBhvr>
                                      <p:rCtr x="1" y="0"/>
                                    </p:animMotion>
                                  </p:childTnLst>
                                </p:cTn>
                              </p:par>
                              <p:par>
                                <p:cTn id="7" presetID="1" presetClass="path" presetSubtype="0" repeatCount="indefinite" fill="hold" nodeType="withEffect">
                                  <p:stCondLst>
                                    <p:cond delay="0"/>
                                  </p:stCondLst>
                                  <p:childTnLst>
                                    <p:animMotion origin="layout" path="M 0.00828243 -0.00747881 C 0.00760696 -0.00988623 0.00394802 -0.00984263 0.000114403 -0.00738046 C -0.00371908 -0.00491842 -0.0062817 -0.000966619 -0.00560626 0.00144077 C -0.00493084 0.00384837 -0.00127195 0.00380429 0.00256161 0.00134231 C 0.00639523 -0.00111975 0.00895771 -0.00507142 0.00828243 -0.00747881 Z" pathEditMode="relative" rAng="2003435640" ptsTypes="">
                                      <p:cBhvr>
                                        <p:cTn id="8" dur="5000" fill="hold"/>
                                        <p:tgtEl>
                                          <p:spTgt spid="17"/>
                                        </p:tgtEl>
                                        <p:attrNameLst>
                                          <p:attrName>ppt_x</p:attrName>
                                          <p:attrName>ppt_y</p:attrName>
                                        </p:attrNameLst>
                                      </p:cBhvr>
                                      <p:rCtr x="-3" y="7"/>
                                    </p:animMotion>
                                  </p:childTnLst>
                                </p:cTn>
                              </p:par>
                              <p:par>
                                <p:cTn id="9" presetID="1" presetClass="path" presetSubtype="0" repeatCount="indefinite" fill="hold" nodeType="withEffect">
                                  <p:stCondLst>
                                    <p:cond delay="0"/>
                                  </p:stCondLst>
                                  <p:childTnLst>
                                    <p:animMotion origin="layout" path="M 0.00428927 -0.00628799 C 0.00453614 -0.00491158 0.00347699 -0.00252917 0.00192494 -0.000969925 C 0.000373083 0.000589094 -0.00108676 0.00073734 -0.00133361 -0.000639031 C -0.00158043 -0.00201545 -0.000521312 -0.00439786 0.00103054 -0.00595691 C 0.00258258 -0.00751624 0.00404242 -0.00766446 0.00428927 -0.00628799 Z" pathEditMode="relative" rAng="2003435640" ptsTypes="">
                                      <p:cBhvr>
                                        <p:cTn id="10" dur="5000" fill="hold"/>
                                        <p:tgtEl>
                                          <p:spTgt spid="18"/>
                                        </p:tgtEl>
                                        <p:attrNameLst>
                                          <p:attrName>ppt_x</p:attrName>
                                          <p:attrName>ppt_y</p:attrName>
                                        </p:attrNameLst>
                                      </p:cBhvr>
                                      <p:rCtr x="0" y="0"/>
                                    </p:animMotion>
                                  </p:childTnLst>
                                </p:cTn>
                              </p:par>
                              <p:par>
                                <p:cTn id="11" presetID="1" presetClass="path" presetSubtype="0" repeatCount="indefinite" fill="hold" nodeType="withEffect">
                                  <p:stCondLst>
                                    <p:cond delay="0"/>
                                  </p:stCondLst>
                                  <p:childTnLst>
                                    <p:animMotion origin="layout" path="M 0.00863059 -0.00637286 C 0.0094851 -0.00321969 0.0075824 0.0010654 0.00438372 0.00319203 C 0.00118519 0.00531856 -0.00210446 0.0044855 -0.00295899 0.00133238 C -0.0038135 -0.00182074 -0.00191091 -0.00610583 0.00128759 -0.00823239 C 0.00448633 -0.0103589 0.00777609 -0.009526 0.00863059 -0.00637286 Z" pathEditMode="relative" rAng="2003435640" ptsTypes="">
                                      <p:cBhvr>
                                        <p:cTn id="12" dur="5000" fill="hold"/>
                                        <p:tgtEl>
                                          <p:spTgt spid="20"/>
                                        </p:tgtEl>
                                        <p:attrNameLst>
                                          <p:attrName>ppt_x</p:attrName>
                                          <p:attrName>ppt_y</p:attrName>
                                        </p:attrNameLst>
                                      </p:cBhvr>
                                      <p:rCtr x="0" y="0"/>
                                    </p:animMotion>
                                  </p:childTnLst>
                                </p:cTn>
                              </p:par>
                              <p:par>
                                <p:cTn id="13" presetID="1" presetClass="path" presetSubtype="0" repeatCount="indefinite" fill="hold" nodeType="withEffect">
                                  <p:stCondLst>
                                    <p:cond delay="0"/>
                                  </p:stCondLst>
                                  <p:childTnLst>
                                    <p:animMotion origin="layout" path="M 0.0237365 0.00488483 C 0.0201077 0.022176 0.00752577 0.0322277 -0.00434847 0.0273216 C -0.0162221 0.0224155 -0.0229141 0.00439982 -0.0192851 -0.0128905 C -0.0156564 -0.0301814 -0.00307472 -0.0402327 0.0087992 -0.0353269 C 0.0206731 -0.0304206 0.0273649 -0.0124055 0.0237365 0.00488483 Z" pathEditMode="relative" rAng="1602224100" ptsTypes="">
                                      <p:cBhvr>
                                        <p:cTn id="14" dur="5000" fill="hold"/>
                                        <p:tgtEl>
                                          <p:spTgt spid="21"/>
                                        </p:tgtEl>
                                        <p:attrNameLst>
                                          <p:attrName>ppt_x</p:attrName>
                                          <p:attrName>ppt_y</p:attrName>
                                        </p:attrNameLst>
                                      </p:cBhvr>
                                      <p:rCtr x="-14" y="1"/>
                                    </p:animMotion>
                                  </p:childTnLst>
                                </p:cTn>
                              </p:par>
                              <p:par>
                                <p:cTn id="15" presetID="1" presetClass="path" presetSubtype="0" repeatCount="indefinite" fill="hold" nodeType="withEffect">
                                  <p:stCondLst>
                                    <p:cond delay="0"/>
                                  </p:stCondLst>
                                  <p:childTnLst>
                                    <p:animMotion origin="layout" path="M 0.0267467 -0.0176533 C 0.0296835 0.00290025 0.0208822 0.0251952 0.00710094 0.0321124 C -0.00668086 0.0390301 -0.0202488 0.0279631 -0.0231857 0.00740951 C -0.0261226 -0.0131439 -0.0173216 -0.0354389 -0.00353986 -0.0423565 C 0.0102415 -0.0492736 0.02381 -0.0382066 0.0267467 -0.0176533 Z" pathEditMode="relative" rAng="469761960" ptsTypes="">
                                      <p:cBhvr>
                                        <p:cTn id="16" dur="5000" fill="hold"/>
                                        <p:tgtEl>
                                          <p:spTgt spid="22"/>
                                        </p:tgtEl>
                                        <p:attrNameLst>
                                          <p:attrName>ppt_x</p:attrName>
                                          <p:attrName>ppt_y</p:attrName>
                                        </p:attrNameLst>
                                      </p:cBhvr>
                                      <p:rCtr x="-17" y="15"/>
                                    </p:animMotion>
                                  </p:childTnLst>
                                </p:cTn>
                              </p:par>
                              <p:par>
                                <p:cTn id="17" presetID="1" presetClass="path" presetSubtype="0" repeatCount="indefinite" fill="hold" nodeType="withEffect">
                                  <p:stCondLst>
                                    <p:cond delay="0"/>
                                  </p:stCondLst>
                                  <p:childTnLst>
                                    <p:animMotion origin="layout" path="M 0.0497612 -0.0116318 C 0.0509876 0.0209831 0.0317642 0.0464622 0.00685289 0.0452416 C -0.0180588 0.0440216 -0.0392714 0.0165614 -0.0404972 -0.0160532 C -0.0417236 -0.0486674 -0.0225005 -0.0741467 0.0024106 -0.0729263 C 0.0273224 -0.0717063 0.0485352 -0.0442462 0.0497612 -0.0116318 Z" pathEditMode="relative" rAng="1161822180" ptsTypes="">
                                      <p:cBhvr>
                                        <p:cTn id="18" dur="5000" fill="hold"/>
                                        <p:tgtEl>
                                          <p:spTgt spid="23"/>
                                        </p:tgtEl>
                                        <p:attrNameLst>
                                          <p:attrName>ppt_x</p:attrName>
                                          <p:attrName>ppt_y</p:attrName>
                                        </p:attrNameLst>
                                      </p:cBhvr>
                                      <p:rCtr x="-22" y="9"/>
                                    </p:animMotion>
                                  </p:childTnLst>
                                </p:cTn>
                              </p:par>
                              <p:par>
                                <p:cTn id="19" presetID="1" presetClass="path" presetSubtype="0" repeatCount="indefinite" fill="hold" nodeType="withEffect">
                                  <p:stCondLst>
                                    <p:cond delay="0"/>
                                  </p:stCondLst>
                                  <p:childTnLst>
                                    <p:animMotion origin="layout" path="M 0.0332483 -0.00973237 C 0.0321546 0.0140726 0.0181222 0.0328908 0.00192627 0.0322729 C -0.0142701 0.0316545 -0.0265266 0.0118329 -0.0254327 -0.0119725 C -0.0243388 -0.0357773 -0.0103067 -0.0545957 0.00588964 -0.0539776 C 0.0220855 -0.0533589 0.0343424 -0.0335378 0.0332483 -0.00973237 Z" pathEditMode="relative" rAng="1287651300" ptsTypes="">
                                      <p:cBhvr>
                                        <p:cTn id="20" dur="5000" fill="hold"/>
                                        <p:tgtEl>
                                          <p:spTgt spid="24"/>
                                        </p:tgtEl>
                                        <p:attrNameLst>
                                          <p:attrName>ppt_x</p:attrName>
                                          <p:attrName>ppt_y</p:attrName>
                                        </p:attrNameLst>
                                      </p:cBhvr>
                                      <p:rCtr x="-22" y="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9" name="图片 8"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0" name="图片 9" descr="背景6"/>
          <p:cNvPicPr>
            <a:picLocks noChangeAspect="1"/>
          </p:cNvPicPr>
          <p:nvPr userDrawn="1">
            <p:custDataLst>
              <p:tags r:id="rId4"/>
            </p:custDataLst>
          </p:nvPr>
        </p:nvPicPr>
        <p:blipFill>
          <a:blip r:embed="rId5"/>
          <a:stretch>
            <a:fillRect/>
          </a:stretch>
        </p:blipFill>
        <p:spPr>
          <a:xfrm>
            <a:off x="9745014" y="2236"/>
            <a:ext cx="2442210" cy="1593850"/>
          </a:xfrm>
          <a:prstGeom prst="rect">
            <a:avLst/>
          </a:prstGeom>
        </p:spPr>
      </p:pic>
      <p:sp>
        <p:nvSpPr>
          <p:cNvPr id="2" name="标题 1"/>
          <p:cNvSpPr>
            <a:spLocks noGrp="1"/>
          </p:cNvSpPr>
          <p:nvPr>
            <p:ph type="title"/>
            <p:custDataLst>
              <p:tags r:id="rId6"/>
            </p:custDataLst>
          </p:nvPr>
        </p:nvSpPr>
        <p:spPr/>
        <p:txBody>
          <a:bodyPr/>
          <a:lstStyle>
            <a:lvl1pPr>
              <a:defRPr b="0" baseline="0">
                <a:latin typeface="Arial" panose="020B0604020202020204" pitchFamily="34" charset="0"/>
                <a:ea typeface="汉仪雅酷黑简" panose="00020600040101010101" pitchFamily="18" charset="-122"/>
              </a:defRPr>
            </a:lvl1pPr>
          </a:lstStyle>
          <a:p>
            <a:r>
              <a:rPr lang="zh-CN" altLang="en-US"/>
              <a:t>单击此处编辑母版标题样式</a:t>
            </a:r>
            <a:endParaRPr lang="zh-CN" altLang="en-US"/>
          </a:p>
        </p:txBody>
      </p:sp>
      <p:sp>
        <p:nvSpPr>
          <p:cNvPr id="6" name="日期占位符 5"/>
          <p:cNvSpPr>
            <a:spLocks noGrp="1"/>
          </p:cNvSpPr>
          <p:nvPr>
            <p:ph type="dt" sz="half" idx="10"/>
            <p:custDataLst>
              <p:tags r:id="rId7"/>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custDataLst>
              <p:tags r:id="rId8"/>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8" name="灯片编号占位符 7"/>
          <p:cNvSpPr>
            <a:spLocks noGrp="1"/>
          </p:cNvSpPr>
          <p:nvPr>
            <p:ph type="sldNum" sz="quarter" idx="12"/>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pic>
        <p:nvPicPr>
          <p:cNvPr id="11" name="图片 10"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sp>
        <p:nvSpPr>
          <p:cNvPr id="8" name="矩形 7"/>
          <p:cNvSpPr/>
          <p:nvPr userDrawn="1">
            <p:custDataLst>
              <p:tags r:id="rId4"/>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baseline="0">
              <a:latin typeface="Arial" panose="020B0604020202020204" pitchFamily="34" charset="0"/>
              <a:ea typeface="汉仪雅酷黑简" panose="00020600040101010101" pitchFamily="18" charset="-122"/>
            </a:endParaRPr>
          </a:p>
        </p:txBody>
      </p:sp>
      <p:pic>
        <p:nvPicPr>
          <p:cNvPr id="12" name="图片 11" descr="背景6"/>
          <p:cNvPicPr>
            <a:picLocks noChangeAspect="1"/>
          </p:cNvPicPr>
          <p:nvPr userDrawn="1">
            <p:custDataLst>
              <p:tags r:id="rId5"/>
            </p:custDataLst>
          </p:nvPr>
        </p:nvPicPr>
        <p:blipFill>
          <a:blip r:embed="rId6"/>
          <a:stretch>
            <a:fillRect/>
          </a:stretch>
        </p:blipFill>
        <p:spPr>
          <a:xfrm>
            <a:off x="9745014" y="2236"/>
            <a:ext cx="2442210" cy="159385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0" baseline="0">
                <a:solidFill>
                  <a:schemeClr val="bg1"/>
                </a:solidFill>
                <a:latin typeface="Arial" panose="020B0604020202020204" pitchFamily="34" charset="0"/>
                <a:ea typeface="汉仪雅酷黑简" panose="00020600040101010101" pitchFamily="18"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vl2pPr>
              <a:defRPr b="0" baseline="0">
                <a:solidFill>
                  <a:schemeClr val="bg1"/>
                </a:solidFill>
                <a:latin typeface="Arial" panose="020B0604020202020204" pitchFamily="34" charset="0"/>
                <a:ea typeface="汉仪雅酷黑简" panose="00020600040101010101" pitchFamily="18" charset="-122"/>
              </a:defRPr>
            </a:lvl2pPr>
            <a:lvl3pPr>
              <a:defRPr b="0" baseline="0">
                <a:solidFill>
                  <a:schemeClr val="bg1"/>
                </a:solidFill>
                <a:latin typeface="Arial" panose="020B0604020202020204" pitchFamily="34" charset="0"/>
                <a:ea typeface="汉仪雅酷黑简" panose="00020600040101010101" pitchFamily="18" charset="-122"/>
              </a:defRPr>
            </a:lvl3pPr>
            <a:lvl4pPr>
              <a:defRPr b="0" baseline="0">
                <a:solidFill>
                  <a:schemeClr val="bg1"/>
                </a:solidFill>
                <a:latin typeface="Arial" panose="020B0604020202020204" pitchFamily="34" charset="0"/>
                <a:ea typeface="汉仪雅酷黑简" panose="00020600040101010101" pitchFamily="18" charset="-122"/>
              </a:defRPr>
            </a:lvl4pPr>
            <a:lvl5pPr>
              <a:defRPr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4"/>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9" name="页脚占位符 8"/>
          <p:cNvSpPr>
            <a:spLocks noGrp="1"/>
          </p:cNvSpPr>
          <p:nvPr>
            <p:ph type="ftr" sz="quarter" idx="15"/>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10" name="灯片编号占位符 9"/>
          <p:cNvSpPr>
            <a:spLocks noGrp="1"/>
          </p:cNvSpPr>
          <p:nvPr>
            <p:ph type="sldNum" sz="quarter" idx="16"/>
            <p:custDataLst>
              <p:tags r:id="rId11"/>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2" name="图片 11"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3" name="图片 12" descr="背景6"/>
          <p:cNvPicPr>
            <a:picLocks noChangeAspect="1"/>
          </p:cNvPicPr>
          <p:nvPr userDrawn="1">
            <p:custDataLst>
              <p:tags r:id="rId4"/>
            </p:custDataLst>
          </p:nvPr>
        </p:nvPicPr>
        <p:blipFill>
          <a:blip r:embed="rId5"/>
          <a:stretch>
            <a:fillRect/>
          </a:stretch>
        </p:blipFill>
        <p:spPr>
          <a:xfrm>
            <a:off x="9745014" y="2236"/>
            <a:ext cx="2442210" cy="1593850"/>
          </a:xfrm>
          <a:prstGeom prst="rect">
            <a:avLst/>
          </a:prstGeom>
        </p:spPr>
      </p:pic>
      <p:sp>
        <p:nvSpPr>
          <p:cNvPr id="8" name="矩形 7"/>
          <p:cNvSpPr/>
          <p:nvPr userDrawn="1">
            <p:custDataLst>
              <p:tags r:id="rId6"/>
            </p:custDataLst>
          </p:nvPr>
        </p:nvSpPr>
        <p:spPr>
          <a:xfrm>
            <a:off x="0" y="1"/>
            <a:ext cx="482346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0" baseline="0">
              <a:latin typeface="Arial" panose="020B0604020202020204" pitchFamily="34" charset="0"/>
              <a:ea typeface="汉仪雅酷黑简" panose="00020600040101010101" pitchFamily="18" charset="-122"/>
              <a:sym typeface="+mn-ea"/>
            </a:endParaRPr>
          </a:p>
        </p:txBody>
      </p:sp>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0" baseline="0">
                <a:solidFill>
                  <a:schemeClr val="bg1"/>
                </a:solidFill>
                <a:latin typeface="Arial" panose="020B0604020202020204" pitchFamily="34" charset="0"/>
                <a:ea typeface="汉仪雅酷黑简" panose="00020600040101010101" pitchFamily="18" charset="-122"/>
              </a:defRPr>
            </a:lvl1pPr>
          </a:lstStyle>
          <a:p>
            <a:r>
              <a:rPr lang="zh-CN" altLang="en-US"/>
              <a:t>单击编辑标题</a:t>
            </a:r>
            <a:endParaRPr lang="zh-CN" altLang="en-US"/>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vl2pPr>
              <a:defRPr b="0" baseline="0">
                <a:solidFill>
                  <a:schemeClr val="bg1"/>
                </a:solidFill>
                <a:latin typeface="Arial" panose="020B0604020202020204" pitchFamily="34" charset="0"/>
                <a:ea typeface="汉仪雅酷黑简" panose="00020600040101010101" pitchFamily="18" charset="-122"/>
              </a:defRPr>
            </a:lvl2pPr>
            <a:lvl3pPr>
              <a:defRPr b="0" baseline="0">
                <a:solidFill>
                  <a:schemeClr val="bg1"/>
                </a:solidFill>
                <a:latin typeface="Arial" panose="020B0604020202020204" pitchFamily="34" charset="0"/>
                <a:ea typeface="汉仪雅酷黑简" panose="00020600040101010101" pitchFamily="18" charset="-122"/>
              </a:defRPr>
            </a:lvl3pPr>
            <a:lvl4pPr>
              <a:defRPr b="0" baseline="0">
                <a:solidFill>
                  <a:schemeClr val="bg1"/>
                </a:solidFill>
                <a:latin typeface="Arial" panose="020B0604020202020204" pitchFamily="34" charset="0"/>
                <a:ea typeface="汉仪雅酷黑简" panose="00020600040101010101" pitchFamily="18" charset="-122"/>
              </a:defRPr>
            </a:lvl4pPr>
            <a:lvl5pPr>
              <a:defRPr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vl2pPr>
              <a:defRPr b="0" baseline="0">
                <a:solidFill>
                  <a:schemeClr val="bg1"/>
                </a:solidFill>
                <a:latin typeface="Arial" panose="020B0604020202020204" pitchFamily="34" charset="0"/>
                <a:ea typeface="汉仪雅酷黑简" panose="00020600040101010101" pitchFamily="18" charset="-122"/>
              </a:defRPr>
            </a:lvl2pPr>
            <a:lvl3pPr>
              <a:defRPr b="0" baseline="0">
                <a:solidFill>
                  <a:schemeClr val="bg1"/>
                </a:solidFill>
                <a:latin typeface="Arial" panose="020B0604020202020204" pitchFamily="34" charset="0"/>
                <a:ea typeface="汉仪雅酷黑简" panose="00020600040101010101" pitchFamily="18" charset="-122"/>
              </a:defRPr>
            </a:lvl3pPr>
            <a:lvl4pPr>
              <a:defRPr b="0" baseline="0">
                <a:solidFill>
                  <a:schemeClr val="bg1"/>
                </a:solidFill>
                <a:latin typeface="Arial" panose="020B0604020202020204" pitchFamily="34" charset="0"/>
                <a:ea typeface="汉仪雅酷黑简" panose="00020600040101010101" pitchFamily="18" charset="-122"/>
              </a:defRPr>
            </a:lvl4pPr>
            <a:lvl5pPr>
              <a:defRPr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5"/>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10" name="页脚占位符 9"/>
          <p:cNvSpPr>
            <a:spLocks noGrp="1"/>
          </p:cNvSpPr>
          <p:nvPr>
            <p:ph type="ftr" sz="quarter" idx="16"/>
            <p:custDataLst>
              <p:tags r:id="rId11"/>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11" name="灯片编号占位符 10"/>
          <p:cNvSpPr>
            <a:spLocks noGrp="1"/>
          </p:cNvSpPr>
          <p:nvPr>
            <p:ph type="sldNum" sz="quarter" idx="17"/>
            <p:custDataLst>
              <p:tags r:id="rId12"/>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0" baseline="0">
              <a:latin typeface="Arial" panose="020B0604020202020204" pitchFamily="34" charset="0"/>
              <a:ea typeface="汉仪雅酷黑简" panose="00020600040101010101" pitchFamily="18" charset="-122"/>
              <a:sym typeface="+mn-ea"/>
            </a:endParaRPr>
          </a:p>
        </p:txBody>
      </p:sp>
      <p:pic>
        <p:nvPicPr>
          <p:cNvPr id="13" name="图片 12" descr="背景6"/>
          <p:cNvPicPr>
            <a:picLocks noChangeAspect="1"/>
          </p:cNvPicPr>
          <p:nvPr userDrawn="1">
            <p:custDataLst>
              <p:tags r:id="rId3"/>
            </p:custDataLst>
          </p:nvPr>
        </p:nvPicPr>
        <p:blipFill>
          <a:blip r:embed="rId4"/>
          <a:stretch>
            <a:fillRect/>
          </a:stretch>
        </p:blipFill>
        <p:spPr>
          <a:xfrm>
            <a:off x="9745014" y="2236"/>
            <a:ext cx="2442210" cy="1593850"/>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0" baseline="0">
                <a:solidFill>
                  <a:schemeClr val="bg1"/>
                </a:solidFill>
                <a:latin typeface="Arial" panose="020B0604020202020204" pitchFamily="34" charset="0"/>
                <a:ea typeface="汉仪雅酷黑简" panose="00020600040101010101" pitchFamily="18" charset="-122"/>
              </a:defRPr>
            </a:lvl1pPr>
          </a:lstStyle>
          <a:p>
            <a:r>
              <a:rPr lang="zh-CN" altLang="en-US"/>
              <a:t>单击此处编辑母版标题样式</a:t>
            </a:r>
            <a:endParaRPr lang="zh-CN" altLang="en-US"/>
          </a:p>
        </p:txBody>
      </p:sp>
      <p:sp>
        <p:nvSpPr>
          <p:cNvPr id="7" name="文本占位符 6"/>
          <p:cNvSpPr>
            <a:spLocks noGrp="1"/>
          </p:cNvSpPr>
          <p:nvPr>
            <p:ph type="body" sz="quarter" idx="13"/>
            <p:custDataLst>
              <p:tags r:id="rId6"/>
            </p:custDataLst>
          </p:nvPr>
        </p:nvSpPr>
        <p:spPr>
          <a:xfrm>
            <a:off x="612000" y="1659600"/>
            <a:ext cx="10975975" cy="828000"/>
          </a:xfrm>
        </p:spPr>
        <p:txBody>
          <a:bodyPr/>
          <a:lstStyle>
            <a:lvl1pPr algn="ctr">
              <a:defRPr b="0" baseline="0">
                <a:solidFill>
                  <a:schemeClr val="bg1"/>
                </a:solidFill>
                <a:latin typeface="Arial" panose="020B0604020202020204" pitchFamily="34" charset="0"/>
                <a:ea typeface="汉仪雅酷黑简" panose="00020600040101010101" pitchFamily="18"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7"/>
            </p:custDataLst>
          </p:nvPr>
        </p:nvSpPr>
        <p:spPr>
          <a:xfrm>
            <a:off x="612775" y="2808000"/>
            <a:ext cx="10965600" cy="34308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vl2pPr>
              <a:defRPr b="0" baseline="0">
                <a:solidFill>
                  <a:schemeClr val="bg1"/>
                </a:solidFill>
                <a:latin typeface="Arial" panose="020B0604020202020204" pitchFamily="34" charset="0"/>
                <a:ea typeface="汉仪雅酷黑简" panose="00020600040101010101" pitchFamily="18" charset="-122"/>
              </a:defRPr>
            </a:lvl2pPr>
            <a:lvl3pPr>
              <a:defRPr b="0" baseline="0">
                <a:solidFill>
                  <a:schemeClr val="bg1"/>
                </a:solidFill>
                <a:latin typeface="Arial" panose="020B0604020202020204" pitchFamily="34" charset="0"/>
                <a:ea typeface="汉仪雅酷黑简" panose="00020600040101010101" pitchFamily="18" charset="-122"/>
              </a:defRPr>
            </a:lvl3pPr>
            <a:lvl4pPr>
              <a:defRPr b="0" baseline="0">
                <a:solidFill>
                  <a:schemeClr val="bg1"/>
                </a:solidFill>
                <a:latin typeface="Arial" panose="020B0604020202020204" pitchFamily="34" charset="0"/>
                <a:ea typeface="汉仪雅酷黑简" panose="00020600040101010101" pitchFamily="18" charset="-122"/>
              </a:defRPr>
            </a:lvl4pPr>
            <a:lvl5pPr>
              <a:defRPr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5"/>
            <p:custDataLst>
              <p:tags r:id="rId8"/>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6"/>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11" name="灯片编号占位符 10"/>
          <p:cNvSpPr>
            <a:spLocks noGrp="1"/>
          </p:cNvSpPr>
          <p:nvPr>
            <p:ph type="sldNum" sz="quarter" idx="17"/>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2" name="图片 11"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pic>
        <p:nvPicPr>
          <p:cNvPr id="13" name="图片 12" descr="背景6"/>
          <p:cNvPicPr>
            <a:picLocks noChangeAspect="1"/>
          </p:cNvPicPr>
          <p:nvPr userDrawn="1">
            <p:custDataLst>
              <p:tags r:id="rId4"/>
            </p:custDataLst>
          </p:nvPr>
        </p:nvPicPr>
        <p:blipFill>
          <a:blip r:embed="rId5"/>
          <a:stretch>
            <a:fillRect/>
          </a:stretch>
        </p:blipFill>
        <p:spPr>
          <a:xfrm>
            <a:off x="9752965" y="-5715"/>
            <a:ext cx="2442210" cy="1593850"/>
          </a:xfrm>
          <a:prstGeom prst="rect">
            <a:avLst/>
          </a:prstGeom>
        </p:spPr>
      </p:pic>
      <p:sp>
        <p:nvSpPr>
          <p:cNvPr id="8" name="矩形 7"/>
          <p:cNvSpPr/>
          <p:nvPr userDrawn="1">
            <p:custDataLst>
              <p:tags r:id="rId6"/>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0" baseline="0">
              <a:latin typeface="Arial" panose="020B0604020202020204" pitchFamily="34" charset="0"/>
              <a:ea typeface="汉仪雅酷黑简" panose="00020600040101010101" pitchFamily="18" charset="-122"/>
              <a:sym typeface="+mn-ea"/>
            </a:endParaRPr>
          </a:p>
        </p:txBody>
      </p:sp>
      <p:sp>
        <p:nvSpPr>
          <p:cNvPr id="2" name="标题 1"/>
          <p:cNvSpPr>
            <a:spLocks noGrp="1"/>
          </p:cNvSpPr>
          <p:nvPr>
            <p:ph type="title"/>
            <p:custDataLst>
              <p:tags r:id="rId7"/>
            </p:custDataLst>
          </p:nvPr>
        </p:nvSpPr>
        <p:spPr>
          <a:xfrm>
            <a:off x="604800" y="669600"/>
            <a:ext cx="10976400" cy="565200"/>
          </a:xfrm>
        </p:spPr>
        <p:txBody>
          <a:bodyPr anchor="ctr"/>
          <a:lstStyle>
            <a:lvl1pPr algn="ctr">
              <a:defRPr sz="3200" b="0" baseline="0">
                <a:solidFill>
                  <a:schemeClr val="bg1"/>
                </a:solidFill>
                <a:latin typeface="Arial" panose="020B0604020202020204" pitchFamily="34" charset="0"/>
                <a:ea typeface="汉仪雅酷黑简" panose="00020600040101010101" pitchFamily="18" charset="-122"/>
              </a:defRPr>
            </a:lvl1pPr>
          </a:lstStyle>
          <a:p>
            <a:r>
              <a:rPr lang="zh-CN" altLang="en-US"/>
              <a:t>单击此处编辑母版标题样式</a:t>
            </a:r>
            <a:endParaRPr lang="zh-CN" altLang="en-US"/>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vl2pPr>
              <a:defRPr b="0" baseline="0">
                <a:solidFill>
                  <a:schemeClr val="bg1"/>
                </a:solidFill>
                <a:latin typeface="Arial" panose="020B0604020202020204" pitchFamily="34" charset="0"/>
                <a:ea typeface="汉仪雅酷黑简" panose="00020600040101010101" pitchFamily="18" charset="-122"/>
              </a:defRPr>
            </a:lvl2pPr>
            <a:lvl3pPr>
              <a:defRPr b="0" baseline="0">
                <a:solidFill>
                  <a:schemeClr val="bg1"/>
                </a:solidFill>
                <a:latin typeface="Arial" panose="020B0604020202020204" pitchFamily="34" charset="0"/>
                <a:ea typeface="汉仪雅酷黑简" panose="00020600040101010101" pitchFamily="18" charset="-122"/>
              </a:defRPr>
            </a:lvl3pPr>
            <a:lvl4pPr>
              <a:defRPr b="0" baseline="0">
                <a:solidFill>
                  <a:schemeClr val="bg1"/>
                </a:solidFill>
                <a:latin typeface="Arial" panose="020B0604020202020204" pitchFamily="34" charset="0"/>
                <a:ea typeface="汉仪雅酷黑简" panose="00020600040101010101" pitchFamily="18" charset="-122"/>
              </a:defRPr>
            </a:lvl4pPr>
            <a:lvl5pPr>
              <a:defRPr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stStyle>
          <a:p>
            <a:pPr lvl="0"/>
            <a:r>
              <a:rPr lang="zh-CN" altLang="en-US"/>
              <a:t>单击此处编辑母版文本样式</a:t>
            </a:r>
            <a:endParaRPr lang="zh-CN" altLang="en-US"/>
          </a:p>
        </p:txBody>
      </p:sp>
      <p:sp>
        <p:nvSpPr>
          <p:cNvPr id="6" name="日期占位符 5"/>
          <p:cNvSpPr>
            <a:spLocks noGrp="1"/>
          </p:cNvSpPr>
          <p:nvPr>
            <p:ph type="dt" sz="half" idx="15"/>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10" name="页脚占位符 9"/>
          <p:cNvSpPr>
            <a:spLocks noGrp="1"/>
          </p:cNvSpPr>
          <p:nvPr>
            <p:ph type="ftr" sz="quarter" idx="16"/>
            <p:custDataLst>
              <p:tags r:id="rId11"/>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11" name="灯片编号占位符 10"/>
          <p:cNvSpPr>
            <a:spLocks noGrp="1"/>
          </p:cNvSpPr>
          <p:nvPr>
            <p:ph type="sldNum" sz="quarter" idx="17"/>
            <p:custDataLst>
              <p:tags r:id="rId12"/>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4" name="图片 13"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sp>
        <p:nvSpPr>
          <p:cNvPr id="10" name="矩形 9"/>
          <p:cNvSpPr/>
          <p:nvPr userDrawn="1">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0" baseline="0">
              <a:latin typeface="Arial" panose="020B0604020202020204" pitchFamily="34" charset="0"/>
              <a:ea typeface="汉仪雅酷黑简" panose="00020600040101010101" pitchFamily="18" charset="-122"/>
              <a:sym typeface="+mn-ea"/>
            </a:endParaRPr>
          </a:p>
        </p:txBody>
      </p:sp>
      <p:pic>
        <p:nvPicPr>
          <p:cNvPr id="15" name="图片 14" descr="背景6"/>
          <p:cNvPicPr>
            <a:picLocks noChangeAspect="1"/>
          </p:cNvPicPr>
          <p:nvPr userDrawn="1">
            <p:custDataLst>
              <p:tags r:id="rId5"/>
            </p:custDataLst>
          </p:nvPr>
        </p:nvPicPr>
        <p:blipFill>
          <a:blip r:embed="rId6"/>
          <a:stretch>
            <a:fillRect/>
          </a:stretch>
        </p:blipFill>
        <p:spPr>
          <a:xfrm>
            <a:off x="9752965" y="-5715"/>
            <a:ext cx="2442210" cy="159385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stStyle>
          <a:p>
            <a:r>
              <a:rPr lang="zh-CN" altLang="en-US"/>
              <a:t>单击此处编辑母版标题样式</a:t>
            </a:r>
            <a:endParaRPr lang="zh-CN" altLang="en-US"/>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vl2pPr>
              <a:defRPr b="0" baseline="0">
                <a:solidFill>
                  <a:schemeClr val="bg1"/>
                </a:solidFill>
                <a:latin typeface="Arial" panose="020B0604020202020204" pitchFamily="34" charset="0"/>
                <a:ea typeface="汉仪雅酷黑简" panose="00020600040101010101" pitchFamily="18" charset="-122"/>
              </a:defRPr>
            </a:lvl2pPr>
            <a:lvl3pPr>
              <a:defRPr b="0" baseline="0">
                <a:solidFill>
                  <a:schemeClr val="bg1"/>
                </a:solidFill>
                <a:latin typeface="Arial" panose="020B0604020202020204" pitchFamily="34" charset="0"/>
                <a:ea typeface="汉仪雅酷黑简" panose="00020600040101010101" pitchFamily="18" charset="-122"/>
              </a:defRPr>
            </a:lvl3pPr>
            <a:lvl4pPr>
              <a:defRPr b="0" baseline="0">
                <a:solidFill>
                  <a:schemeClr val="bg1"/>
                </a:solidFill>
                <a:latin typeface="Arial" panose="020B0604020202020204" pitchFamily="34" charset="0"/>
                <a:ea typeface="汉仪雅酷黑简" panose="00020600040101010101" pitchFamily="18" charset="-122"/>
              </a:defRPr>
            </a:lvl4pPr>
            <a:lvl5pPr>
              <a:defRPr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vl2pPr>
              <a:defRPr b="0" baseline="0">
                <a:solidFill>
                  <a:schemeClr val="bg1"/>
                </a:solidFill>
                <a:latin typeface="Arial" panose="020B0604020202020204" pitchFamily="34" charset="0"/>
                <a:ea typeface="汉仪雅酷黑简" panose="00020600040101010101" pitchFamily="18" charset="-122"/>
              </a:defRPr>
            </a:lvl2pPr>
            <a:lvl3pPr>
              <a:defRPr b="0" baseline="0">
                <a:solidFill>
                  <a:schemeClr val="bg1"/>
                </a:solidFill>
                <a:latin typeface="Arial" panose="020B0604020202020204" pitchFamily="34" charset="0"/>
                <a:ea typeface="汉仪雅酷黑简" panose="00020600040101010101" pitchFamily="18" charset="-122"/>
              </a:defRPr>
            </a:lvl3pPr>
            <a:lvl4pPr>
              <a:defRPr b="0" baseline="0">
                <a:solidFill>
                  <a:schemeClr val="bg1"/>
                </a:solidFill>
                <a:latin typeface="Arial" panose="020B0604020202020204" pitchFamily="34" charset="0"/>
                <a:ea typeface="汉仪雅酷黑简" panose="00020600040101010101" pitchFamily="18" charset="-122"/>
              </a:defRPr>
            </a:lvl4pPr>
            <a:lvl5pPr>
              <a:defRPr b="0" baseline="0">
                <a:solidFill>
                  <a:schemeClr val="bg1"/>
                </a:solidFill>
                <a:latin typeface="Arial" panose="020B0604020202020204" pitchFamily="34" charset="0"/>
                <a:ea typeface="汉仪雅酷黑简" panose="00020600040101010101" pitchFamily="18"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0" baseline="0">
                <a:solidFill>
                  <a:schemeClr val="bg1"/>
                </a:solidFill>
                <a:latin typeface="Arial" panose="020B0604020202020204" pitchFamily="34" charset="0"/>
                <a:ea typeface="汉仪雅酷黑简" panose="00020600040101010101" pitchFamily="18" charset="-122"/>
              </a:defRPr>
            </a:lvl1pPr>
          </a:lstStyle>
          <a:p>
            <a:pPr lvl="0"/>
            <a:r>
              <a:rPr lang="zh-CN" altLang="en-US"/>
              <a:t>单击此处编辑母版文本样式</a:t>
            </a:r>
            <a:endParaRPr lang="zh-CN" altLang="en-US"/>
          </a:p>
        </p:txBody>
      </p:sp>
      <p:sp>
        <p:nvSpPr>
          <p:cNvPr id="6" name="日期占位符 5"/>
          <p:cNvSpPr>
            <a:spLocks noGrp="1"/>
          </p:cNvSpPr>
          <p:nvPr>
            <p:ph type="dt" sz="half" idx="17"/>
            <p:custDataLst>
              <p:tags r:id="rId12"/>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8"/>
            <p:custDataLst>
              <p:tags r:id="rId13"/>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12" name="灯片编号占位符 11"/>
          <p:cNvSpPr>
            <a:spLocks noGrp="1"/>
          </p:cNvSpPr>
          <p:nvPr>
            <p:ph type="sldNum" sz="quarter" idx="19"/>
            <p:custDataLst>
              <p:tags r:id="rId14"/>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11" name="图片 10" descr="C:\Users\GB50W33\Desktop\5个分层动画PPT 2\宇宙\背景5.png背景5"/>
          <p:cNvPicPr>
            <a:picLocks noChangeAspect="1"/>
          </p:cNvPicPr>
          <p:nvPr userDrawn="1">
            <p:custDataLst>
              <p:tags r:id="rId2"/>
            </p:custDataLst>
          </p:nvPr>
        </p:nvPicPr>
        <p:blipFill>
          <a:blip r:embed="rId3"/>
          <a:srcRect l="-1491" b="-2505"/>
          <a:stretch>
            <a:fillRect/>
          </a:stretch>
        </p:blipFill>
        <p:spPr>
          <a:xfrm>
            <a:off x="241300" y="-5715"/>
            <a:ext cx="11947525" cy="6676390"/>
          </a:xfrm>
          <a:prstGeom prst="rect">
            <a:avLst/>
          </a:prstGeom>
        </p:spPr>
      </p:pic>
      <p:sp>
        <p:nvSpPr>
          <p:cNvPr id="10" name="矩形 9"/>
          <p:cNvSpPr/>
          <p:nvPr userDrawn="1">
            <p:custDataLst>
              <p:tags r:id="rId4"/>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0" baseline="0">
              <a:latin typeface="Arial" panose="020B0604020202020204" pitchFamily="34" charset="0"/>
              <a:ea typeface="汉仪雅酷黑简" panose="00020600040101010101" pitchFamily="18" charset="-122"/>
              <a:sym typeface="+mn-ea"/>
            </a:endParaRPr>
          </a:p>
        </p:txBody>
      </p:sp>
      <p:pic>
        <p:nvPicPr>
          <p:cNvPr id="12" name="图片 11" descr="背景6"/>
          <p:cNvPicPr>
            <a:picLocks noChangeAspect="1"/>
          </p:cNvPicPr>
          <p:nvPr userDrawn="1">
            <p:custDataLst>
              <p:tags r:id="rId5"/>
            </p:custDataLst>
          </p:nvPr>
        </p:nvPicPr>
        <p:blipFill>
          <a:blip r:embed="rId6"/>
          <a:stretch>
            <a:fillRect/>
          </a:stretch>
        </p:blipFill>
        <p:spPr>
          <a:xfrm>
            <a:off x="9752965" y="-5715"/>
            <a:ext cx="2442210" cy="1593850"/>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0" baseline="0">
                <a:solidFill>
                  <a:schemeClr val="bg1"/>
                </a:solidFill>
                <a:latin typeface="Arial" panose="020B0604020202020204" pitchFamily="34" charset="0"/>
                <a:ea typeface="汉仪雅酷黑简" panose="00020600040101010101" pitchFamily="18" charset="-122"/>
              </a:defRPr>
            </a:lvl1pPr>
          </a:lstStyle>
          <a:p>
            <a:r>
              <a:rPr lang="zh-CN" altLang="en-US"/>
              <a:t>单击此处编辑标题</a:t>
            </a:r>
            <a:endParaRPr lang="zh-CN" altLang="en-US"/>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0" baseline="0">
                <a:solidFill>
                  <a:schemeClr val="bg1"/>
                </a:solidFill>
                <a:latin typeface="Arial" panose="020B0604020202020204" pitchFamily="34" charset="0"/>
                <a:ea typeface="汉仪雅酷黑简" panose="00020600040101010101" pitchFamily="18" charset="-122"/>
              </a:defRPr>
            </a:lvl1pPr>
          </a:lstStyle>
          <a:p>
            <a:pPr lvl="0"/>
            <a:r>
              <a:rPr lang="zh-CN" altLang="en-US"/>
              <a:t>单击此处编辑母版文本样式</a:t>
            </a:r>
            <a:endParaRPr lang="zh-CN" altLang="en-US"/>
          </a:p>
        </p:txBody>
      </p:sp>
      <p:sp>
        <p:nvSpPr>
          <p:cNvPr id="6" name="日期占位符 5"/>
          <p:cNvSpPr>
            <a:spLocks noGrp="1"/>
          </p:cNvSpPr>
          <p:nvPr>
            <p:ph type="dt" sz="half" idx="14"/>
            <p:custDataLst>
              <p:tags r:id="rId9"/>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5"/>
            <p:custDataLst>
              <p:tags r:id="rId10"/>
            </p:custDataLst>
          </p:nvPr>
        </p:nvSpPr>
        <p:spPr/>
        <p:txBody>
          <a:bodyPr/>
          <a:lstStyle>
            <a:lvl1pPr>
              <a:defRPr b="0" baseline="0">
                <a:latin typeface="Arial" panose="020B0604020202020204" pitchFamily="34" charset="0"/>
                <a:ea typeface="汉仪雅酷黑简" panose="00020600040101010101" pitchFamily="18" charset="-122"/>
              </a:defRPr>
            </a:lvl1pPr>
          </a:lstStyle>
          <a:p>
            <a:endParaRPr lang="zh-CN" altLang="en-US"/>
          </a:p>
        </p:txBody>
      </p:sp>
      <p:sp>
        <p:nvSpPr>
          <p:cNvPr id="9" name="灯片编号占位符 8"/>
          <p:cNvSpPr>
            <a:spLocks noGrp="1"/>
          </p:cNvSpPr>
          <p:nvPr>
            <p:ph type="sldNum" sz="quarter" idx="16"/>
            <p:custDataLst>
              <p:tags r:id="rId11"/>
            </p:custDataLst>
          </p:nvPr>
        </p:nvSpPr>
        <p:spPr/>
        <p:txBody>
          <a:bodyPr/>
          <a:lstStyle>
            <a:lvl1pPr>
              <a:defRPr b="0" baseline="0">
                <a:latin typeface="Arial" panose="020B0604020202020204" pitchFamily="34" charset="0"/>
                <a:ea typeface="汉仪雅酷黑简" panose="00020600040101010101" pitchFamily="18"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7" name="椭圆 6"/>
          <p:cNvSpPr/>
          <p:nvPr>
            <p:custDataLst>
              <p:tags r:id="rId2"/>
            </p:custDataLst>
          </p:nvPr>
        </p:nvSpPr>
        <p:spPr>
          <a:xfrm>
            <a:off x="1065126" y="1899138"/>
            <a:ext cx="2471896" cy="2471896"/>
          </a:xfrm>
          <a:prstGeom prst="ellipse">
            <a:avLst/>
          </a:prstGeom>
          <a:solidFill>
            <a:schemeClr val="accent1">
              <a:lumMod val="60000"/>
              <a:lumOff val="40000"/>
              <a:alpha val="7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custDataLst>
              <p:tags r:id="rId3"/>
            </p:custDataLst>
          </p:nvPr>
        </p:nvSpPr>
        <p:spPr>
          <a:xfrm>
            <a:off x="1406770" y="2240782"/>
            <a:ext cx="1788607" cy="17886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latin typeface="Segoe UI" panose="020B0502040204020203" pitchFamily="34" charset="0"/>
              <a:cs typeface="Segoe UI" panose="020B0502040204020203" pitchFamily="34" charset="0"/>
            </a:endParaRPr>
          </a:p>
        </p:txBody>
      </p:sp>
      <p:cxnSp>
        <p:nvCxnSpPr>
          <p:cNvPr id="9" name="直接连接符 8"/>
          <p:cNvCxnSpPr/>
          <p:nvPr>
            <p:custDataLst>
              <p:tags r:id="rId4"/>
            </p:custDataLst>
          </p:nvPr>
        </p:nvCxnSpPr>
        <p:spPr>
          <a:xfrm>
            <a:off x="3537022" y="3155182"/>
            <a:ext cx="6450480" cy="0"/>
          </a:xfrm>
          <a:prstGeom prst="line">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0" name="椭圆 9"/>
          <p:cNvSpPr/>
          <p:nvPr>
            <p:custDataLst>
              <p:tags r:id="rId5"/>
            </p:custDataLst>
          </p:nvPr>
        </p:nvSpPr>
        <p:spPr>
          <a:xfrm>
            <a:off x="2570805" y="5051810"/>
            <a:ext cx="221064" cy="221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6"/>
            </p:custDataLst>
          </p:nvPr>
        </p:nvSpPr>
        <p:spPr>
          <a:xfrm>
            <a:off x="1577693" y="4557766"/>
            <a:ext cx="309823" cy="309823"/>
          </a:xfrm>
          <a:prstGeom prst="ellipse">
            <a:avLst/>
          </a:prstGeom>
          <a:solidFill>
            <a:schemeClr val="accent1"/>
          </a:solidFill>
          <a:ln>
            <a:noFill/>
          </a:ln>
          <a:effectLst>
            <a:outerShdw blurRad="76200" dist="38100" dir="2700000" algn="tl" rotWithShape="0">
              <a:srgbClr val="2B57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7"/>
            </p:custDataLst>
          </p:nvPr>
        </p:nvSpPr>
        <p:spPr>
          <a:xfrm>
            <a:off x="1848999" y="6108561"/>
            <a:ext cx="221064" cy="22106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8"/>
            </p:custDataLst>
          </p:nvPr>
        </p:nvSpPr>
        <p:spPr>
          <a:xfrm>
            <a:off x="2791869" y="5716676"/>
            <a:ext cx="147376" cy="147376"/>
          </a:xfrm>
          <a:prstGeom prst="ellipse">
            <a:avLst/>
          </a:prstGeom>
          <a:solidFill>
            <a:schemeClr val="accent1">
              <a:lumMod val="60000"/>
              <a:lumOff val="40000"/>
            </a:schemeClr>
          </a:solidFill>
          <a:ln>
            <a:noFill/>
          </a:ln>
          <a:effectLst>
            <a:outerShdw blurRad="76200" dist="38100" dir="2700000" algn="tl" rotWithShape="0">
              <a:srgbClr val="2B57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9"/>
            </p:custDataLst>
          </p:nvPr>
        </p:nvSpPr>
        <p:spPr>
          <a:xfrm>
            <a:off x="2359790" y="4068746"/>
            <a:ext cx="147376" cy="1473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10"/>
            </p:custDataLst>
          </p:nvPr>
        </p:nvSpPr>
        <p:spPr>
          <a:xfrm>
            <a:off x="3611330" y="2149465"/>
            <a:ext cx="6223772" cy="978729"/>
          </a:xfrm>
        </p:spPr>
        <p:txBody>
          <a:bodyPr anchor="b">
            <a:normAutofit/>
          </a:bodyPr>
          <a:lstStyle>
            <a:lvl1pPr>
              <a:defRPr sz="4800">
                <a:solidFill>
                  <a:schemeClr val="tx1">
                    <a:lumMod val="75000"/>
                    <a:lumOff val="25000"/>
                  </a:schemeClr>
                </a:solidFill>
              </a:defRPr>
            </a:lvl1pPr>
          </a:lstStyle>
          <a:p>
            <a:r>
              <a:rPr lang="zh-CN" altLang="en-US"/>
              <a:t>单击此处编辑标题</a:t>
            </a:r>
            <a:endParaRPr lang="zh-CN" altLang="en-US"/>
          </a:p>
        </p:txBody>
      </p:sp>
      <p:sp>
        <p:nvSpPr>
          <p:cNvPr id="3" name="文本占位符 2"/>
          <p:cNvSpPr>
            <a:spLocks noGrp="1"/>
          </p:cNvSpPr>
          <p:nvPr>
            <p:ph type="body" idx="1"/>
            <p:custDataLst>
              <p:tags r:id="rId11"/>
            </p:custDataLst>
          </p:nvPr>
        </p:nvSpPr>
        <p:spPr>
          <a:xfrm>
            <a:off x="3611330" y="3231382"/>
            <a:ext cx="6220880" cy="535531"/>
          </a:xfrm>
        </p:spPr>
        <p:txBody>
          <a:bodyPr>
            <a:normAutofit/>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12"/>
            </p:custDataLst>
          </p:nvPr>
        </p:nvSpPr>
        <p:spPr/>
        <p:txBody>
          <a:bodyPr/>
          <a:lstStyle/>
          <a:p>
            <a:fld id="{A6D4A088-84C6-4E25-8974-50052BF70A30}"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p>
            <a:endParaRPr lang="zh-CN" altLang="en-US"/>
          </a:p>
        </p:txBody>
      </p:sp>
      <p:sp>
        <p:nvSpPr>
          <p:cNvPr id="6" name="灯片编号占位符 5"/>
          <p:cNvSpPr>
            <a:spLocks noGrp="1"/>
          </p:cNvSpPr>
          <p:nvPr>
            <p:ph type="sldNum" sz="quarter" idx="12"/>
            <p:custDataLst>
              <p:tags r:id="rId14"/>
            </p:custDataLst>
          </p:nvPr>
        </p:nvSpPr>
        <p:spPr/>
        <p:txBody>
          <a:bodyPr/>
          <a:lstStyle/>
          <a:p>
            <a:fld id="{15F6551D-C697-47F0-8D0F-B52E4434774B}"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A6D4A088-84C6-4E25-8974-50052BF70A30}"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15F6551D-C697-47F0-8D0F-B52E4434774B}"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15021"/>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A6D4A088-84C6-4E25-8974-50052BF70A30}"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15F6551D-C697-47F0-8D0F-B52E4434774B}"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533823" y="0"/>
            <a:ext cx="9145467" cy="1154099"/>
            <a:chOff x="1533823" y="0"/>
            <a:chExt cx="9145467" cy="1154099"/>
          </a:xfrm>
        </p:grpSpPr>
        <p:sp>
          <p:nvSpPr>
            <p:cNvPr id="7" name="任意多边形: 形状 6"/>
            <p:cNvSpPr/>
            <p:nvPr>
              <p:custDataLst>
                <p:tags r:id="rId3"/>
              </p:custDataLst>
            </p:nvPr>
          </p:nvSpPr>
          <p:spPr>
            <a:xfrm flipV="1">
              <a:off x="3133630" y="0"/>
              <a:ext cx="1328050" cy="1049462"/>
            </a:xfrm>
            <a:custGeom>
              <a:avLst/>
              <a:gdLst>
                <a:gd name="connsiteX0" fmla="*/ 125100 w 1328050"/>
                <a:gd name="connsiteY0" fmla="*/ 1049462 h 1049462"/>
                <a:gd name="connsiteX1" fmla="*/ 1202951 w 1328050"/>
                <a:gd name="connsiteY1" fmla="*/ 1049462 h 1049462"/>
                <a:gd name="connsiteX2" fmla="*/ 1214645 w 1328050"/>
                <a:gd name="connsiteY2" fmla="*/ 1035288 h 1049462"/>
                <a:gd name="connsiteX3" fmla="*/ 1328050 w 1328050"/>
                <a:gd name="connsiteY3" fmla="*/ 664025 h 1049462"/>
                <a:gd name="connsiteX4" fmla="*/ 664025 w 1328050"/>
                <a:gd name="connsiteY4" fmla="*/ 0 h 1049462"/>
                <a:gd name="connsiteX5" fmla="*/ 0 w 1328050"/>
                <a:gd name="connsiteY5" fmla="*/ 664025 h 1049462"/>
                <a:gd name="connsiteX6" fmla="*/ 113405 w 1328050"/>
                <a:gd name="connsiteY6" fmla="*/ 1035288 h 104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050" h="1049462">
                  <a:moveTo>
                    <a:pt x="125100" y="1049462"/>
                  </a:moveTo>
                  <a:lnTo>
                    <a:pt x="1202951" y="1049462"/>
                  </a:lnTo>
                  <a:lnTo>
                    <a:pt x="1214645" y="1035288"/>
                  </a:lnTo>
                  <a:cubicBezTo>
                    <a:pt x="1286243" y="929309"/>
                    <a:pt x="1328050" y="801549"/>
                    <a:pt x="1328050" y="664025"/>
                  </a:cubicBezTo>
                  <a:cubicBezTo>
                    <a:pt x="1328050" y="297294"/>
                    <a:pt x="1030756" y="0"/>
                    <a:pt x="664025" y="0"/>
                  </a:cubicBezTo>
                  <a:cubicBezTo>
                    <a:pt x="297294" y="0"/>
                    <a:pt x="0" y="297294"/>
                    <a:pt x="0" y="664025"/>
                  </a:cubicBezTo>
                  <a:cubicBezTo>
                    <a:pt x="0" y="801549"/>
                    <a:pt x="41807" y="929309"/>
                    <a:pt x="113405" y="1035288"/>
                  </a:cubicBezTo>
                  <a:close/>
                </a:path>
              </a:pathLst>
            </a:custGeom>
            <a:solidFill>
              <a:schemeClr val="accent1">
                <a:lumMod val="60000"/>
                <a:lumOff val="40000"/>
              </a:schemeClr>
            </a:solidFill>
            <a:ln>
              <a:noFill/>
            </a:ln>
            <a:effectLst>
              <a:outerShdw blurRad="114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custDataLst>
                <p:tags r:id="rId4"/>
              </p:custDataLst>
            </p:nvPr>
          </p:nvSpPr>
          <p:spPr>
            <a:xfrm flipV="1">
              <a:off x="4771823" y="0"/>
              <a:ext cx="777822" cy="459209"/>
            </a:xfrm>
            <a:custGeom>
              <a:avLst/>
              <a:gdLst>
                <a:gd name="connsiteX0" fmla="*/ 14193 w 777822"/>
                <a:gd name="connsiteY0" fmla="*/ 459209 h 459209"/>
                <a:gd name="connsiteX1" fmla="*/ 763630 w 777822"/>
                <a:gd name="connsiteY1" fmla="*/ 459209 h 459209"/>
                <a:gd name="connsiteX2" fmla="*/ 777822 w 777822"/>
                <a:gd name="connsiteY2" fmla="*/ 388911 h 459209"/>
                <a:gd name="connsiteX3" fmla="*/ 388911 w 777822"/>
                <a:gd name="connsiteY3" fmla="*/ 0 h 459209"/>
                <a:gd name="connsiteX4" fmla="*/ 0 w 777822"/>
                <a:gd name="connsiteY4" fmla="*/ 388911 h 45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22" h="459208">
                  <a:moveTo>
                    <a:pt x="14193" y="459209"/>
                  </a:moveTo>
                  <a:lnTo>
                    <a:pt x="763630" y="459209"/>
                  </a:lnTo>
                  <a:lnTo>
                    <a:pt x="777822" y="388911"/>
                  </a:lnTo>
                  <a:cubicBezTo>
                    <a:pt x="777822" y="174121"/>
                    <a:pt x="603701" y="0"/>
                    <a:pt x="388911" y="0"/>
                  </a:cubicBezTo>
                  <a:cubicBezTo>
                    <a:pt x="174121" y="0"/>
                    <a:pt x="0" y="174121"/>
                    <a:pt x="0" y="388911"/>
                  </a:cubicBezTo>
                  <a:close/>
                </a:path>
              </a:pathLst>
            </a:custGeom>
            <a:solidFill>
              <a:schemeClr val="accent1"/>
            </a:solid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椭圆 8"/>
            <p:cNvSpPr/>
            <p:nvPr>
              <p:custDataLst>
                <p:tags r:id="rId5"/>
              </p:custDataLst>
            </p:nvPr>
          </p:nvSpPr>
          <p:spPr>
            <a:xfrm flipV="1">
              <a:off x="5834776" y="271636"/>
              <a:ext cx="777826" cy="777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custDataLst>
                <p:tags r:id="rId6"/>
              </p:custDataLst>
            </p:nvPr>
          </p:nvSpPr>
          <p:spPr>
            <a:xfrm flipV="1">
              <a:off x="7112798" y="0"/>
              <a:ext cx="887872" cy="629286"/>
            </a:xfrm>
            <a:custGeom>
              <a:avLst/>
              <a:gdLst>
                <a:gd name="connsiteX0" fmla="*/ 41699 w 887872"/>
                <a:gd name="connsiteY0" fmla="*/ 629286 h 629286"/>
                <a:gd name="connsiteX1" fmla="*/ 846174 w 887872"/>
                <a:gd name="connsiteY1" fmla="*/ 629286 h 629286"/>
                <a:gd name="connsiteX2" fmla="*/ 852986 w 887872"/>
                <a:gd name="connsiteY2" fmla="*/ 616736 h 629286"/>
                <a:gd name="connsiteX3" fmla="*/ 887872 w 887872"/>
                <a:gd name="connsiteY3" fmla="*/ 443936 h 629286"/>
                <a:gd name="connsiteX4" fmla="*/ 443936 w 887872"/>
                <a:gd name="connsiteY4" fmla="*/ 0 h 629286"/>
                <a:gd name="connsiteX5" fmla="*/ 0 w 887872"/>
                <a:gd name="connsiteY5" fmla="*/ 443936 h 629286"/>
                <a:gd name="connsiteX6" fmla="*/ 34887 w 887872"/>
                <a:gd name="connsiteY6" fmla="*/ 616736 h 6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872" h="629286">
                  <a:moveTo>
                    <a:pt x="41699" y="629286"/>
                  </a:moveTo>
                  <a:lnTo>
                    <a:pt x="846174" y="629286"/>
                  </a:lnTo>
                  <a:lnTo>
                    <a:pt x="852986" y="616736"/>
                  </a:lnTo>
                  <a:cubicBezTo>
                    <a:pt x="875450" y="563624"/>
                    <a:pt x="887872" y="505231"/>
                    <a:pt x="887872" y="443936"/>
                  </a:cubicBezTo>
                  <a:cubicBezTo>
                    <a:pt x="887872" y="198757"/>
                    <a:pt x="689115" y="0"/>
                    <a:pt x="443936" y="0"/>
                  </a:cubicBezTo>
                  <a:cubicBezTo>
                    <a:pt x="198757" y="0"/>
                    <a:pt x="0" y="198757"/>
                    <a:pt x="0" y="443936"/>
                  </a:cubicBezTo>
                  <a:cubicBezTo>
                    <a:pt x="0" y="505231"/>
                    <a:pt x="12423" y="563624"/>
                    <a:pt x="34887" y="6167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p:nvPr>
              <p:custDataLst>
                <p:tags r:id="rId7"/>
              </p:custDataLst>
            </p:nvPr>
          </p:nvSpPr>
          <p:spPr>
            <a:xfrm flipV="1">
              <a:off x="8333916" y="1"/>
              <a:ext cx="1450608" cy="1143677"/>
            </a:xfrm>
            <a:custGeom>
              <a:avLst/>
              <a:gdLst>
                <a:gd name="connsiteX0" fmla="*/ 134472 w 1450608"/>
                <a:gd name="connsiteY0" fmla="*/ 1143677 h 1143677"/>
                <a:gd name="connsiteX1" fmla="*/ 1316136 w 1450608"/>
                <a:gd name="connsiteY1" fmla="*/ 1143677 h 1143677"/>
                <a:gd name="connsiteX2" fmla="*/ 1326737 w 1450608"/>
                <a:gd name="connsiteY2" fmla="*/ 1130828 h 1143677"/>
                <a:gd name="connsiteX3" fmla="*/ 1450608 w 1450608"/>
                <a:gd name="connsiteY3" fmla="*/ 725304 h 1143677"/>
                <a:gd name="connsiteX4" fmla="*/ 725304 w 1450608"/>
                <a:gd name="connsiteY4" fmla="*/ 0 h 1143677"/>
                <a:gd name="connsiteX5" fmla="*/ 0 w 1450608"/>
                <a:gd name="connsiteY5" fmla="*/ 725304 h 1143677"/>
                <a:gd name="connsiteX6" fmla="*/ 123871 w 1450608"/>
                <a:gd name="connsiteY6" fmla="*/ 1130828 h 11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0608" h="1143677">
                  <a:moveTo>
                    <a:pt x="134472" y="1143677"/>
                  </a:moveTo>
                  <a:lnTo>
                    <a:pt x="1316136" y="1143677"/>
                  </a:lnTo>
                  <a:lnTo>
                    <a:pt x="1326737" y="1130828"/>
                  </a:lnTo>
                  <a:cubicBezTo>
                    <a:pt x="1404943" y="1015069"/>
                    <a:pt x="1450608" y="875519"/>
                    <a:pt x="1450608" y="725304"/>
                  </a:cubicBezTo>
                  <a:cubicBezTo>
                    <a:pt x="1450608" y="324730"/>
                    <a:pt x="1125878" y="0"/>
                    <a:pt x="725304" y="0"/>
                  </a:cubicBezTo>
                  <a:cubicBezTo>
                    <a:pt x="324730" y="0"/>
                    <a:pt x="0" y="324730"/>
                    <a:pt x="0" y="725304"/>
                  </a:cubicBezTo>
                  <a:cubicBezTo>
                    <a:pt x="0" y="875519"/>
                    <a:pt x="45665" y="1015069"/>
                    <a:pt x="123871" y="1130828"/>
                  </a:cubicBezTo>
                  <a:close/>
                </a:path>
              </a:pathLst>
            </a:custGeom>
            <a:solidFill>
              <a:schemeClr val="accent1">
                <a:lumMod val="75000"/>
                <a:alpha val="72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椭圆 11"/>
            <p:cNvSpPr/>
            <p:nvPr>
              <p:custDataLst>
                <p:tags r:id="rId8"/>
              </p:custDataLst>
            </p:nvPr>
          </p:nvSpPr>
          <p:spPr>
            <a:xfrm flipV="1">
              <a:off x="2286980" y="511738"/>
              <a:ext cx="561520" cy="56152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custDataLst>
                <p:tags r:id="rId9"/>
              </p:custDataLst>
            </p:nvPr>
          </p:nvSpPr>
          <p:spPr>
            <a:xfrm flipV="1">
              <a:off x="1533823" y="0"/>
              <a:ext cx="786976" cy="418373"/>
            </a:xfrm>
            <a:custGeom>
              <a:avLst/>
              <a:gdLst>
                <a:gd name="connsiteX0" fmla="*/ 2509 w 786976"/>
                <a:gd name="connsiteY0" fmla="*/ 418373 h 418373"/>
                <a:gd name="connsiteX1" fmla="*/ 784468 w 786976"/>
                <a:gd name="connsiteY1" fmla="*/ 418373 h 418373"/>
                <a:gd name="connsiteX2" fmla="*/ 786976 w 786976"/>
                <a:gd name="connsiteY2" fmla="*/ 393488 h 418373"/>
                <a:gd name="connsiteX3" fmla="*/ 393488 w 786976"/>
                <a:gd name="connsiteY3" fmla="*/ 0 h 418373"/>
                <a:gd name="connsiteX4" fmla="*/ 0 w 786976"/>
                <a:gd name="connsiteY4" fmla="*/ 393488 h 418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976" h="418373">
                  <a:moveTo>
                    <a:pt x="2509" y="418373"/>
                  </a:moveTo>
                  <a:lnTo>
                    <a:pt x="784468" y="418373"/>
                  </a:lnTo>
                  <a:lnTo>
                    <a:pt x="786976" y="393488"/>
                  </a:lnTo>
                  <a:cubicBezTo>
                    <a:pt x="786976" y="176171"/>
                    <a:pt x="610805" y="0"/>
                    <a:pt x="393488" y="0"/>
                  </a:cubicBezTo>
                  <a:cubicBezTo>
                    <a:pt x="176171" y="0"/>
                    <a:pt x="0" y="176171"/>
                    <a:pt x="0" y="393488"/>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椭圆 13"/>
            <p:cNvSpPr/>
            <p:nvPr>
              <p:custDataLst>
                <p:tags r:id="rId10"/>
              </p:custDataLst>
            </p:nvPr>
          </p:nvSpPr>
          <p:spPr>
            <a:xfrm flipV="1">
              <a:off x="10117770" y="483400"/>
              <a:ext cx="561520" cy="56152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11"/>
              </p:custDataLst>
            </p:nvPr>
          </p:nvSpPr>
          <p:spPr>
            <a:xfrm flipV="1">
              <a:off x="6819661" y="779752"/>
              <a:ext cx="374347" cy="374347"/>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custDataLst>
              <p:tags r:id="rId12"/>
            </p:custDataLst>
          </p:nvPr>
        </p:nvGrpSpPr>
        <p:grpSpPr>
          <a:xfrm flipV="1">
            <a:off x="1533823" y="5695273"/>
            <a:ext cx="9145467" cy="1154099"/>
            <a:chOff x="1533823" y="0"/>
            <a:chExt cx="9145467" cy="1154099"/>
          </a:xfrm>
        </p:grpSpPr>
        <p:sp>
          <p:nvSpPr>
            <p:cNvPr id="17" name="任意多边形: 形状 16"/>
            <p:cNvSpPr/>
            <p:nvPr>
              <p:custDataLst>
                <p:tags r:id="rId13"/>
              </p:custDataLst>
            </p:nvPr>
          </p:nvSpPr>
          <p:spPr>
            <a:xfrm flipV="1">
              <a:off x="3133630" y="0"/>
              <a:ext cx="1328050" cy="1049462"/>
            </a:xfrm>
            <a:custGeom>
              <a:avLst/>
              <a:gdLst>
                <a:gd name="connsiteX0" fmla="*/ 125100 w 1328050"/>
                <a:gd name="connsiteY0" fmla="*/ 1049462 h 1049462"/>
                <a:gd name="connsiteX1" fmla="*/ 1202951 w 1328050"/>
                <a:gd name="connsiteY1" fmla="*/ 1049462 h 1049462"/>
                <a:gd name="connsiteX2" fmla="*/ 1214645 w 1328050"/>
                <a:gd name="connsiteY2" fmla="*/ 1035288 h 1049462"/>
                <a:gd name="connsiteX3" fmla="*/ 1328050 w 1328050"/>
                <a:gd name="connsiteY3" fmla="*/ 664025 h 1049462"/>
                <a:gd name="connsiteX4" fmla="*/ 664025 w 1328050"/>
                <a:gd name="connsiteY4" fmla="*/ 0 h 1049462"/>
                <a:gd name="connsiteX5" fmla="*/ 0 w 1328050"/>
                <a:gd name="connsiteY5" fmla="*/ 664025 h 1049462"/>
                <a:gd name="connsiteX6" fmla="*/ 113405 w 1328050"/>
                <a:gd name="connsiteY6" fmla="*/ 1035288 h 104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050" h="1049462">
                  <a:moveTo>
                    <a:pt x="125100" y="1049462"/>
                  </a:moveTo>
                  <a:lnTo>
                    <a:pt x="1202951" y="1049462"/>
                  </a:lnTo>
                  <a:lnTo>
                    <a:pt x="1214645" y="1035288"/>
                  </a:lnTo>
                  <a:cubicBezTo>
                    <a:pt x="1286243" y="929309"/>
                    <a:pt x="1328050" y="801549"/>
                    <a:pt x="1328050" y="664025"/>
                  </a:cubicBezTo>
                  <a:cubicBezTo>
                    <a:pt x="1328050" y="297294"/>
                    <a:pt x="1030756" y="0"/>
                    <a:pt x="664025" y="0"/>
                  </a:cubicBezTo>
                  <a:cubicBezTo>
                    <a:pt x="297294" y="0"/>
                    <a:pt x="0" y="297294"/>
                    <a:pt x="0" y="664025"/>
                  </a:cubicBezTo>
                  <a:cubicBezTo>
                    <a:pt x="0" y="801549"/>
                    <a:pt x="41807" y="929309"/>
                    <a:pt x="113405" y="1035288"/>
                  </a:cubicBezTo>
                  <a:close/>
                </a:path>
              </a:pathLst>
            </a:custGeom>
            <a:solidFill>
              <a:schemeClr val="accent1">
                <a:lumMod val="60000"/>
                <a:lumOff val="40000"/>
              </a:schemeClr>
            </a:solidFill>
            <a:ln>
              <a:noFill/>
            </a:ln>
            <a:effectLst>
              <a:outerShdw blurRad="114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任意多边形: 形状 17"/>
            <p:cNvSpPr/>
            <p:nvPr>
              <p:custDataLst>
                <p:tags r:id="rId14"/>
              </p:custDataLst>
            </p:nvPr>
          </p:nvSpPr>
          <p:spPr>
            <a:xfrm flipV="1">
              <a:off x="4771823" y="0"/>
              <a:ext cx="777822" cy="459209"/>
            </a:xfrm>
            <a:custGeom>
              <a:avLst/>
              <a:gdLst>
                <a:gd name="connsiteX0" fmla="*/ 14193 w 777822"/>
                <a:gd name="connsiteY0" fmla="*/ 459209 h 459209"/>
                <a:gd name="connsiteX1" fmla="*/ 763630 w 777822"/>
                <a:gd name="connsiteY1" fmla="*/ 459209 h 459209"/>
                <a:gd name="connsiteX2" fmla="*/ 777822 w 777822"/>
                <a:gd name="connsiteY2" fmla="*/ 388911 h 459209"/>
                <a:gd name="connsiteX3" fmla="*/ 388911 w 777822"/>
                <a:gd name="connsiteY3" fmla="*/ 0 h 459209"/>
                <a:gd name="connsiteX4" fmla="*/ 0 w 777822"/>
                <a:gd name="connsiteY4" fmla="*/ 388911 h 45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22" h="459208">
                  <a:moveTo>
                    <a:pt x="14193" y="459209"/>
                  </a:moveTo>
                  <a:lnTo>
                    <a:pt x="763630" y="459209"/>
                  </a:lnTo>
                  <a:lnTo>
                    <a:pt x="777822" y="388911"/>
                  </a:lnTo>
                  <a:cubicBezTo>
                    <a:pt x="777822" y="174121"/>
                    <a:pt x="603701" y="0"/>
                    <a:pt x="388911" y="0"/>
                  </a:cubicBezTo>
                  <a:cubicBezTo>
                    <a:pt x="174121" y="0"/>
                    <a:pt x="0" y="174121"/>
                    <a:pt x="0" y="388911"/>
                  </a:cubicBezTo>
                  <a:close/>
                </a:path>
              </a:pathLst>
            </a:custGeom>
            <a:solidFill>
              <a:schemeClr val="accent1"/>
            </a:solid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椭圆 18"/>
            <p:cNvSpPr/>
            <p:nvPr>
              <p:custDataLst>
                <p:tags r:id="rId15"/>
              </p:custDataLst>
            </p:nvPr>
          </p:nvSpPr>
          <p:spPr>
            <a:xfrm flipV="1">
              <a:off x="5834776" y="271636"/>
              <a:ext cx="777826" cy="777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custDataLst>
                <p:tags r:id="rId16"/>
              </p:custDataLst>
            </p:nvPr>
          </p:nvSpPr>
          <p:spPr>
            <a:xfrm flipV="1">
              <a:off x="7112798" y="0"/>
              <a:ext cx="887872" cy="629286"/>
            </a:xfrm>
            <a:custGeom>
              <a:avLst/>
              <a:gdLst>
                <a:gd name="connsiteX0" fmla="*/ 41699 w 887872"/>
                <a:gd name="connsiteY0" fmla="*/ 629286 h 629286"/>
                <a:gd name="connsiteX1" fmla="*/ 846174 w 887872"/>
                <a:gd name="connsiteY1" fmla="*/ 629286 h 629286"/>
                <a:gd name="connsiteX2" fmla="*/ 852986 w 887872"/>
                <a:gd name="connsiteY2" fmla="*/ 616736 h 629286"/>
                <a:gd name="connsiteX3" fmla="*/ 887872 w 887872"/>
                <a:gd name="connsiteY3" fmla="*/ 443936 h 629286"/>
                <a:gd name="connsiteX4" fmla="*/ 443936 w 887872"/>
                <a:gd name="connsiteY4" fmla="*/ 0 h 629286"/>
                <a:gd name="connsiteX5" fmla="*/ 0 w 887872"/>
                <a:gd name="connsiteY5" fmla="*/ 443936 h 629286"/>
                <a:gd name="connsiteX6" fmla="*/ 34887 w 887872"/>
                <a:gd name="connsiteY6" fmla="*/ 616736 h 6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872" h="629286">
                  <a:moveTo>
                    <a:pt x="41699" y="629286"/>
                  </a:moveTo>
                  <a:lnTo>
                    <a:pt x="846174" y="629286"/>
                  </a:lnTo>
                  <a:lnTo>
                    <a:pt x="852986" y="616736"/>
                  </a:lnTo>
                  <a:cubicBezTo>
                    <a:pt x="875450" y="563624"/>
                    <a:pt x="887872" y="505231"/>
                    <a:pt x="887872" y="443936"/>
                  </a:cubicBezTo>
                  <a:cubicBezTo>
                    <a:pt x="887872" y="198757"/>
                    <a:pt x="689115" y="0"/>
                    <a:pt x="443936" y="0"/>
                  </a:cubicBezTo>
                  <a:cubicBezTo>
                    <a:pt x="198757" y="0"/>
                    <a:pt x="0" y="198757"/>
                    <a:pt x="0" y="443936"/>
                  </a:cubicBezTo>
                  <a:cubicBezTo>
                    <a:pt x="0" y="505231"/>
                    <a:pt x="12423" y="563624"/>
                    <a:pt x="34887" y="6167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p:cNvSpPr/>
            <p:nvPr>
              <p:custDataLst>
                <p:tags r:id="rId17"/>
              </p:custDataLst>
            </p:nvPr>
          </p:nvSpPr>
          <p:spPr>
            <a:xfrm flipV="1">
              <a:off x="8333916" y="1"/>
              <a:ext cx="1450608" cy="1143677"/>
            </a:xfrm>
            <a:custGeom>
              <a:avLst/>
              <a:gdLst>
                <a:gd name="connsiteX0" fmla="*/ 134472 w 1450608"/>
                <a:gd name="connsiteY0" fmla="*/ 1143677 h 1143677"/>
                <a:gd name="connsiteX1" fmla="*/ 1316136 w 1450608"/>
                <a:gd name="connsiteY1" fmla="*/ 1143677 h 1143677"/>
                <a:gd name="connsiteX2" fmla="*/ 1326737 w 1450608"/>
                <a:gd name="connsiteY2" fmla="*/ 1130828 h 1143677"/>
                <a:gd name="connsiteX3" fmla="*/ 1450608 w 1450608"/>
                <a:gd name="connsiteY3" fmla="*/ 725304 h 1143677"/>
                <a:gd name="connsiteX4" fmla="*/ 725304 w 1450608"/>
                <a:gd name="connsiteY4" fmla="*/ 0 h 1143677"/>
                <a:gd name="connsiteX5" fmla="*/ 0 w 1450608"/>
                <a:gd name="connsiteY5" fmla="*/ 725304 h 1143677"/>
                <a:gd name="connsiteX6" fmla="*/ 123871 w 1450608"/>
                <a:gd name="connsiteY6" fmla="*/ 1130828 h 11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0608" h="1143677">
                  <a:moveTo>
                    <a:pt x="134472" y="1143677"/>
                  </a:moveTo>
                  <a:lnTo>
                    <a:pt x="1316136" y="1143677"/>
                  </a:lnTo>
                  <a:lnTo>
                    <a:pt x="1326737" y="1130828"/>
                  </a:lnTo>
                  <a:cubicBezTo>
                    <a:pt x="1404943" y="1015069"/>
                    <a:pt x="1450608" y="875519"/>
                    <a:pt x="1450608" y="725304"/>
                  </a:cubicBezTo>
                  <a:cubicBezTo>
                    <a:pt x="1450608" y="324730"/>
                    <a:pt x="1125878" y="0"/>
                    <a:pt x="725304" y="0"/>
                  </a:cubicBezTo>
                  <a:cubicBezTo>
                    <a:pt x="324730" y="0"/>
                    <a:pt x="0" y="324730"/>
                    <a:pt x="0" y="725304"/>
                  </a:cubicBezTo>
                  <a:cubicBezTo>
                    <a:pt x="0" y="875519"/>
                    <a:pt x="45665" y="1015069"/>
                    <a:pt x="123871" y="1130828"/>
                  </a:cubicBezTo>
                  <a:close/>
                </a:path>
              </a:pathLst>
            </a:custGeom>
            <a:solidFill>
              <a:schemeClr val="accent1">
                <a:lumMod val="75000"/>
                <a:alpha val="72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椭圆 21"/>
            <p:cNvSpPr/>
            <p:nvPr>
              <p:custDataLst>
                <p:tags r:id="rId18"/>
              </p:custDataLst>
            </p:nvPr>
          </p:nvSpPr>
          <p:spPr>
            <a:xfrm flipV="1">
              <a:off x="2286980" y="511738"/>
              <a:ext cx="561520" cy="56152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形状 22"/>
            <p:cNvSpPr/>
            <p:nvPr>
              <p:custDataLst>
                <p:tags r:id="rId19"/>
              </p:custDataLst>
            </p:nvPr>
          </p:nvSpPr>
          <p:spPr>
            <a:xfrm flipV="1">
              <a:off x="1533823" y="0"/>
              <a:ext cx="786976" cy="418373"/>
            </a:xfrm>
            <a:custGeom>
              <a:avLst/>
              <a:gdLst>
                <a:gd name="connsiteX0" fmla="*/ 2509 w 786976"/>
                <a:gd name="connsiteY0" fmla="*/ 418373 h 418373"/>
                <a:gd name="connsiteX1" fmla="*/ 784468 w 786976"/>
                <a:gd name="connsiteY1" fmla="*/ 418373 h 418373"/>
                <a:gd name="connsiteX2" fmla="*/ 786976 w 786976"/>
                <a:gd name="connsiteY2" fmla="*/ 393488 h 418373"/>
                <a:gd name="connsiteX3" fmla="*/ 393488 w 786976"/>
                <a:gd name="connsiteY3" fmla="*/ 0 h 418373"/>
                <a:gd name="connsiteX4" fmla="*/ 0 w 786976"/>
                <a:gd name="connsiteY4" fmla="*/ 393488 h 418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976" h="418373">
                  <a:moveTo>
                    <a:pt x="2509" y="418373"/>
                  </a:moveTo>
                  <a:lnTo>
                    <a:pt x="784468" y="418373"/>
                  </a:lnTo>
                  <a:lnTo>
                    <a:pt x="786976" y="393488"/>
                  </a:lnTo>
                  <a:cubicBezTo>
                    <a:pt x="786976" y="176171"/>
                    <a:pt x="610805" y="0"/>
                    <a:pt x="393488" y="0"/>
                  </a:cubicBezTo>
                  <a:cubicBezTo>
                    <a:pt x="176171" y="0"/>
                    <a:pt x="0" y="176171"/>
                    <a:pt x="0" y="393488"/>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椭圆 23"/>
            <p:cNvSpPr/>
            <p:nvPr>
              <p:custDataLst>
                <p:tags r:id="rId20"/>
              </p:custDataLst>
            </p:nvPr>
          </p:nvSpPr>
          <p:spPr>
            <a:xfrm flipV="1">
              <a:off x="10117770" y="483400"/>
              <a:ext cx="561520" cy="56152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custDataLst>
                <p:tags r:id="rId21"/>
              </p:custDataLst>
            </p:nvPr>
          </p:nvSpPr>
          <p:spPr>
            <a:xfrm flipV="1">
              <a:off x="6819661" y="779752"/>
              <a:ext cx="374347" cy="374347"/>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22"/>
            </p:custDataLst>
          </p:nvPr>
        </p:nvSpPr>
        <p:spPr>
          <a:xfrm>
            <a:off x="965889" y="2302403"/>
            <a:ext cx="10515600" cy="1569660"/>
          </a:xfrm>
        </p:spPr>
        <p:txBody>
          <a:bodyPr>
            <a:normAutofit/>
          </a:bodyPr>
          <a:lstStyle>
            <a:lvl1pPr algn="ctr">
              <a:defRPr sz="8000"/>
            </a:lvl1pPr>
          </a:lstStyle>
          <a:p>
            <a:r>
              <a:rPr lang="zh-CN" altLang="en-US"/>
              <a:t>单击此处编辑标题</a:t>
            </a:r>
            <a:endParaRPr lang="zh-CN" altLang="en-US"/>
          </a:p>
        </p:txBody>
      </p:sp>
      <p:sp>
        <p:nvSpPr>
          <p:cNvPr id="3" name="日期占位符 2"/>
          <p:cNvSpPr>
            <a:spLocks noGrp="1"/>
          </p:cNvSpPr>
          <p:nvPr>
            <p:ph type="dt" sz="half" idx="10"/>
            <p:custDataLst>
              <p:tags r:id="rId23"/>
            </p:custDataLst>
          </p:nvPr>
        </p:nvSpPr>
        <p:spPr/>
        <p:txBody>
          <a:bodyPr/>
          <a:lstStyle/>
          <a:p>
            <a:fld id="{A6D4A088-84C6-4E25-8974-50052BF70A30}" type="datetimeFigureOut">
              <a:rPr lang="zh-CN" altLang="en-US" smtClean="0"/>
            </a:fld>
            <a:endParaRPr lang="zh-CN" altLang="en-US"/>
          </a:p>
        </p:txBody>
      </p:sp>
      <p:sp>
        <p:nvSpPr>
          <p:cNvPr id="4" name="页脚占位符 3"/>
          <p:cNvSpPr>
            <a:spLocks noGrp="1"/>
          </p:cNvSpPr>
          <p:nvPr>
            <p:ph type="ftr" sz="quarter" idx="11"/>
            <p:custDataLst>
              <p:tags r:id="rId24"/>
            </p:custDataLst>
          </p:nvPr>
        </p:nvSpPr>
        <p:spPr/>
        <p:txBody>
          <a:bodyPr/>
          <a:lstStyle/>
          <a:p>
            <a:endParaRPr lang="zh-CN" altLang="en-US"/>
          </a:p>
        </p:txBody>
      </p:sp>
      <p:sp>
        <p:nvSpPr>
          <p:cNvPr id="5" name="灯片编号占位符 4"/>
          <p:cNvSpPr>
            <a:spLocks noGrp="1"/>
          </p:cNvSpPr>
          <p:nvPr>
            <p:ph type="sldNum" sz="quarter" idx="12"/>
            <p:custDataLst>
              <p:tags r:id="rId25"/>
            </p:custDataLst>
          </p:nvPr>
        </p:nvSpPr>
        <p:spPr/>
        <p:txBody>
          <a:bodyPr/>
          <a:lstStyle/>
          <a:p>
            <a:fld id="{15F6551D-C697-47F0-8D0F-B52E4434774B}"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A6D4A088-84C6-4E25-8974-50052BF70A30}"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15F6551D-C697-47F0-8D0F-B52E4434774B}"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normAutofit/>
          </a:bodyPr>
          <a:lstStyle>
            <a:lvl1pPr>
              <a:defRPr sz="3600"/>
            </a:lvl1pPr>
          </a:lstStyle>
          <a:p>
            <a:r>
              <a:rPr lang="zh-CN" altLang="en-US"/>
              <a:t>单击此处编辑母版标题样式</a:t>
            </a:r>
            <a:endParaRPr lang="zh-CN" altLang="en-US"/>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396602" y="365125"/>
            <a:ext cx="957197"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9445668" cy="5811838"/>
          </a:xfrm>
        </p:spPr>
        <p:txBody>
          <a:bodyPr vert="eaVert"/>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A6D4A088-84C6-4E25-8974-50052BF70A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15F6551D-C697-47F0-8D0F-B52E4434774B}"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3.png"/><Relationship Id="rId24" Type="http://schemas.openxmlformats.org/officeDocument/2006/relationships/image" Target="file:///D:\qq&#25991;&#20214;\712321467\Image\C2C\Image2\%7b75232B38-A165-1FB7-499C-2E1C792CACB5%7d.png" TargetMode="External"/><Relationship Id="rId23" Type="http://schemas.openxmlformats.org/officeDocument/2006/relationships/image" Target="../media/image2.png"/><Relationship Id="rId22" Type="http://schemas.openxmlformats.org/officeDocument/2006/relationships/tags" Target="../tags/tag108.xml"/><Relationship Id="rId21" Type="http://schemas.openxmlformats.org/officeDocument/2006/relationships/tags" Target="../tags/tag107.xml"/><Relationship Id="rId20" Type="http://schemas.openxmlformats.org/officeDocument/2006/relationships/tags" Target="../tags/tag106.xml"/><Relationship Id="rId2" Type="http://schemas.openxmlformats.org/officeDocument/2006/relationships/slideLayout" Target="../slideLayouts/slideLayout2.xml"/><Relationship Id="rId19" Type="http://schemas.openxmlformats.org/officeDocument/2006/relationships/tags" Target="../tags/tag105.xml"/><Relationship Id="rId18" Type="http://schemas.openxmlformats.org/officeDocument/2006/relationships/tags" Target="../tags/tag104.xml"/><Relationship Id="rId17" Type="http://schemas.openxmlformats.org/officeDocument/2006/relationships/tags" Target="../tags/tag103.xml"/><Relationship Id="rId16" Type="http://schemas.openxmlformats.org/officeDocument/2006/relationships/tags" Target="../tags/tag102.xml"/><Relationship Id="rId15" Type="http://schemas.openxmlformats.org/officeDocument/2006/relationships/tags" Target="../tags/tag101.xml"/><Relationship Id="rId14" Type="http://schemas.openxmlformats.org/officeDocument/2006/relationships/tags" Target="../tags/tag100.xm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9" Type="http://schemas.openxmlformats.org/officeDocument/2006/relationships/theme" Target="../theme/theme2.xml"/><Relationship Id="rId28" Type="http://schemas.openxmlformats.org/officeDocument/2006/relationships/image" Target="../media/image3.png"/><Relationship Id="rId27" Type="http://schemas.openxmlformats.org/officeDocument/2006/relationships/image" Target="file:///D:\qq&#25991;&#20214;\712321467\Image\C2C\Image2\%7b75232B38-A165-1FB7-499C-2E1C792CACB5%7d.png" TargetMode="External"/><Relationship Id="rId26" Type="http://schemas.openxmlformats.org/officeDocument/2006/relationships/image" Target="../media/image2.png"/><Relationship Id="rId25" Type="http://schemas.openxmlformats.org/officeDocument/2006/relationships/tags" Target="../tags/tag268.xml"/><Relationship Id="rId24" Type="http://schemas.openxmlformats.org/officeDocument/2006/relationships/tags" Target="../tags/tag267.xml"/><Relationship Id="rId23" Type="http://schemas.openxmlformats.org/officeDocument/2006/relationships/tags" Target="../tags/tag266.xml"/><Relationship Id="rId22" Type="http://schemas.openxmlformats.org/officeDocument/2006/relationships/tags" Target="../tags/tag265.xml"/><Relationship Id="rId21" Type="http://schemas.openxmlformats.org/officeDocument/2006/relationships/tags" Target="../tags/tag264.xml"/><Relationship Id="rId20" Type="http://schemas.openxmlformats.org/officeDocument/2006/relationships/tags" Target="../tags/tag263.xml"/><Relationship Id="rId2" Type="http://schemas.openxmlformats.org/officeDocument/2006/relationships/slideLayout" Target="../slideLayouts/slideLayout12.xml"/><Relationship Id="rId19" Type="http://schemas.openxmlformats.org/officeDocument/2006/relationships/tags" Target="../tags/tag262.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pSp>
        <p:nvGrpSpPr>
          <p:cNvPr id="7" name="组合 6"/>
          <p:cNvGrpSpPr/>
          <p:nvPr userDrawn="1">
            <p:custDataLst>
              <p:tags r:id="rId12"/>
            </p:custDataLst>
          </p:nvPr>
        </p:nvGrpSpPr>
        <p:grpSpPr>
          <a:xfrm rot="10800000">
            <a:off x="46587" y="5707287"/>
            <a:ext cx="1430938" cy="1085390"/>
            <a:chOff x="46587" y="5707287"/>
            <a:chExt cx="1430938" cy="1085390"/>
          </a:xfrm>
        </p:grpSpPr>
        <p:sp>
          <p:nvSpPr>
            <p:cNvPr id="8" name="椭圆 7"/>
            <p:cNvSpPr/>
            <p:nvPr>
              <p:custDataLst>
                <p:tags r:id="rId13"/>
              </p:custDataLst>
            </p:nvPr>
          </p:nvSpPr>
          <p:spPr>
            <a:xfrm>
              <a:off x="649487" y="6446845"/>
              <a:ext cx="345832" cy="3458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14"/>
              </p:custDataLst>
            </p:nvPr>
          </p:nvSpPr>
          <p:spPr>
            <a:xfrm>
              <a:off x="966734" y="5707287"/>
              <a:ext cx="510791" cy="510791"/>
            </a:xfrm>
            <a:prstGeom prst="ellipse">
              <a:avLst/>
            </a:prstGeom>
            <a:solidFill>
              <a:schemeClr val="accent1">
                <a:lumMod val="75000"/>
                <a:alpha val="65000"/>
              </a:schemeClr>
            </a:solidFill>
            <a:ln>
              <a:noFill/>
            </a:ln>
            <a:effectLst>
              <a:outerShdw blurRad="76200" dist="38100" dir="2700000" algn="tl" rotWithShape="0">
                <a:srgbClr val="2B579A">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15"/>
              </p:custDataLst>
            </p:nvPr>
          </p:nvSpPr>
          <p:spPr>
            <a:xfrm>
              <a:off x="46587" y="6234989"/>
              <a:ext cx="221063" cy="221063"/>
            </a:xfrm>
            <a:prstGeom prst="ellipse">
              <a:avLst/>
            </a:prstGeom>
            <a:solidFill>
              <a:schemeClr val="accent1">
                <a:lumMod val="40000"/>
                <a:lumOff val="60000"/>
                <a:alpha val="75000"/>
              </a:schemeClr>
            </a:solidFill>
            <a:ln>
              <a:noFill/>
            </a:ln>
            <a:effectLst>
              <a:outerShdw blurRad="76200" dist="38100" dir="2700000" algn="tl" rotWithShape="0">
                <a:srgbClr val="2B579A">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8"/>
            </p:custDataLst>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A6D4A088-84C6-4E25-8974-50052BF70A30}"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15F6551D-C697-47F0-8D0F-B52E4434774B}" type="slidenum">
              <a:rPr lang="zh-CN" altLang="en-US" smtClean="0"/>
            </a:fld>
            <a:endParaRPr lang="zh-CN" altLang="en-US"/>
          </a:p>
        </p:txBody>
      </p:sp>
      <p:sp>
        <p:nvSpPr>
          <p:cNvPr id="11" name="KSO_TEMPLATE" hidden="1"/>
          <p:cNvSpPr/>
          <p:nvPr userDrawn="1">
            <p:custDataLst>
              <p:tags r:id="rId21"/>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073743875" descr="学科网 zxxk.com"/>
          <p:cNvPicPr>
            <a:picLocks noChangeAspect="1"/>
          </p:cNvPicPr>
          <p:nvPr userDrawn="1">
            <p:custDataLst>
              <p:tags r:id="rId22"/>
            </p:custDataLst>
          </p:nvPr>
        </p:nvPicPr>
        <p:blipFill>
          <a:blip r:embed="rId23" r:link="rId24"/>
          <a:stretch>
            <a:fillRect/>
          </a:stretch>
        </p:blipFill>
        <p:spPr>
          <a:xfrm>
            <a:off x="838200" y="365125"/>
            <a:ext cx="9525" cy="9525"/>
          </a:xfrm>
          <a:prstGeom prst="rect">
            <a:avLst/>
          </a:prstGeom>
          <a:noFill/>
          <a:ln>
            <a:noFill/>
            <a:miter lim="800000"/>
            <a:headEnd/>
            <a:tailEnd/>
          </a:ln>
        </p:spPr>
      </p:pic>
      <p:pic>
        <p:nvPicPr>
          <p:cNvPr id="13" name="图片 12" descr="水印"/>
          <p:cNvPicPr>
            <a:picLocks noChangeAspect="1"/>
          </p:cNvPicPr>
          <p:nvPr userDrawn="1"/>
        </p:nvPicPr>
        <p:blipFill>
          <a:blip r:embed="rId25"/>
          <a:stretch>
            <a:fillRect/>
          </a:stretch>
        </p:blipFill>
        <p:spPr>
          <a:xfrm>
            <a:off x="7186295" y="5969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xStyles>
    <p:titleStyle>
      <a:lvl1pPr algn="l" defTabSz="914400" rtl="0" eaLnBrk="1" latinLnBrk="0" hangingPunct="1">
        <a:lnSpc>
          <a:spcPct val="12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bg1"/>
                </a:solidFill>
                <a:latin typeface="Arial" panose="020B0604020202020204" pitchFamily="34" charset="0"/>
                <a:ea typeface="汉仪雅酷黑 65W" panose="020B0604020202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bg1"/>
                </a:solidFill>
                <a:latin typeface="Arial" panose="020B0604020202020204" pitchFamily="34" charset="0"/>
                <a:ea typeface="汉仪雅酷黑 65W" panose="020B0604020202020204" pitchFamily="34" charset="-122"/>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bg1"/>
                </a:solidFill>
                <a:latin typeface="Arial" panose="020B0604020202020204" pitchFamily="34" charset="0"/>
                <a:ea typeface="汉仪雅酷黑 65W" panose="020B0604020202020204" pitchFamily="34" charset="-122"/>
              </a:defRPr>
            </a:lvl1pPr>
          </a:lstStyle>
          <a:p>
            <a:fld id="{49AE70B2-8BF9-45C0-BB95-33D1B9D3A854}" type="slidenum">
              <a:rPr lang="zh-CN" altLang="en-US" smtClean="0"/>
            </a:fld>
            <a:endParaRPr lang="zh-CN" altLang="en-US"/>
          </a:p>
        </p:txBody>
      </p:sp>
      <p:sp>
        <p:nvSpPr>
          <p:cNvPr id="7" name="KSO_TEMPLATE" hidden="1"/>
          <p:cNvSpPr/>
          <p:nvPr userDrawn="1">
            <p:custDataLst>
              <p:tags r:id="rId2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1073743875" descr="学科网 zxxk.com"/>
          <p:cNvPicPr>
            <a:picLocks noChangeAspect="1"/>
          </p:cNvPicPr>
          <p:nvPr userDrawn="1">
            <p:custDataLst>
              <p:tags r:id="rId25"/>
            </p:custDataLst>
          </p:nvPr>
        </p:nvPicPr>
        <p:blipFill>
          <a:blip r:embed="rId26" r:link="rId27"/>
          <a:stretch>
            <a:fillRect/>
          </a:stretch>
        </p:blipFill>
        <p:spPr>
          <a:xfrm>
            <a:off x="838200" y="365125"/>
            <a:ext cx="9525" cy="9525"/>
          </a:xfrm>
          <a:prstGeom prst="rect">
            <a:avLst/>
          </a:prstGeom>
          <a:noFill/>
          <a:ln>
            <a:noFill/>
            <a:miter lim="800000"/>
            <a:headEnd/>
            <a:tailEnd/>
          </a:ln>
        </p:spPr>
      </p:pic>
      <p:pic>
        <p:nvPicPr>
          <p:cNvPr id="12" name="图片 11" descr="水印"/>
          <p:cNvPicPr>
            <a:picLocks noChangeAspect="1"/>
          </p:cNvPicPr>
          <p:nvPr userDrawn="1"/>
        </p:nvPicPr>
        <p:blipFill>
          <a:blip r:embed="rId28"/>
          <a:stretch>
            <a:fillRect/>
          </a:stretch>
        </p:blipFill>
        <p:spPr>
          <a:xfrm>
            <a:off x="7186295" y="5969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bg1"/>
          </a:solidFill>
          <a:uFillTx/>
          <a:latin typeface="Arial" panose="020B0604020202020204" pitchFamily="34" charset="0"/>
          <a:ea typeface="汉仪雅酷黑 65W" panose="020B0604020202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汉仪雅酷黑 65W" panose="020B0604020202020204" pitchFamily="3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bg1"/>
          </a:solidFill>
          <a:uFillTx/>
          <a:latin typeface="Arial" panose="020B0604020202020204" pitchFamily="34" charset="0"/>
          <a:ea typeface="汉仪雅酷黑 65W" panose="020B0604020202020204" pitchFamily="3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汉仪雅酷黑 65W" panose="020B0604020202020204" pitchFamily="3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汉仪雅酷黑 65W" panose="020B0604020202020204" pitchFamily="3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汉仪雅酷黑 65W" panose="020B0604020202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5.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6.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7.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tags" Target="../tags/tag278.xml"/><Relationship Id="rId2" Type="http://schemas.openxmlformats.org/officeDocument/2006/relationships/image" Target="../media/image22.png"/><Relationship Id="rId1" Type="http://schemas.openxmlformats.org/officeDocument/2006/relationships/customXml" Target="../ink/ink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9.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0.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1.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3.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4.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5.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6.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7.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8.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90.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89.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7.xml"/><Relationship Id="rId7" Type="http://schemas.openxmlformats.org/officeDocument/2006/relationships/tags" Target="../tags/tag29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 Id="rId3" Type="http://schemas.openxmlformats.org/officeDocument/2006/relationships/tags" Target="../tags/tag292.xml"/><Relationship Id="rId2" Type="http://schemas.openxmlformats.org/officeDocument/2006/relationships/image" Target="../media/image12.png"/><Relationship Id="rId1" Type="http://schemas.openxmlformats.org/officeDocument/2006/relationships/tags" Target="../tags/tag29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69.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0.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1.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3.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tags" Target="../tags/tag2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2" name="文本框 1"/>
          <p:cNvSpPr txBox="1"/>
          <p:nvPr/>
        </p:nvSpPr>
        <p:spPr>
          <a:xfrm>
            <a:off x="212436" y="603642"/>
            <a:ext cx="11610109" cy="46130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He laughed kindly, no longer meeting her eyes, and patted her on the shoulder.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Yes, of course, my dear. Work hard in school, and it could happen.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lang="en-US" altLang="zh-CN" dirty="0">
              <a:solidFill>
                <a:prstClr val="white"/>
              </a:solidFill>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One evening, Catalina </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eyescanned</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the top of the observatory as usual. Suddenly she noticed the angle of the one-meter telescope was unusual. The telescope was pointed down, lower than she had ever seen it. Catalina learned from1 Papa how dangerous it would be. If left like it was, the telescope would move past its limit and be damaged. So without hesitation she got inside the observatory.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注意：</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1.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续写词数应为</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150</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左右；</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2.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请按如下格式在答题卡的相应位置作答词</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She saw the Spanish scientist buried in work there.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The scientist’s words meant a lot to her.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3" name="文本框 2"/>
          <p:cNvSpPr txBox="1"/>
          <p:nvPr/>
        </p:nvSpPr>
        <p:spPr>
          <a:xfrm>
            <a:off x="903605" y="144268"/>
            <a:ext cx="3284376" cy="52197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41D9C0"/>
                </a:solidFill>
                <a:effectLst/>
                <a:uLnTx/>
                <a:uFillTx/>
                <a:latin typeface="微软雅黑" panose="020B0503020204020204" pitchFamily="34" charset="-122"/>
                <a:ea typeface="微软雅黑" panose="020B0503020204020204" pitchFamily="34" charset="-122"/>
                <a:cs typeface="Arial" panose="020B0604020202020204"/>
              </a:rPr>
              <a:t>3.</a:t>
            </a:r>
            <a:r>
              <a:rPr kumimoji="0" lang="zh-CN" altLang="en-US" sz="2800" b="1" i="0" u="none" strike="noStrike" kern="1200" cap="none" spc="0" normalizeH="0" baseline="0" noProof="0" dirty="0">
                <a:ln>
                  <a:noFill/>
                </a:ln>
                <a:solidFill>
                  <a:srgbClr val="41D9C0"/>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srgbClr val="41D9C0"/>
                </a:solidFill>
                <a:effectLst/>
                <a:uLnTx/>
                <a:uFillTx/>
                <a:latin typeface="微软雅黑" panose="020B0503020204020204" pitchFamily="34" charset="-122"/>
                <a:ea typeface="微软雅黑" panose="020B0503020204020204" pitchFamily="34" charset="-122"/>
                <a:cs typeface="Arial" panose="020B0604020202020204"/>
              </a:rPr>
              <a:t>Read for Plot</a:t>
            </a:r>
            <a:endParaRPr kumimoji="0" lang="zh-CN" altLang="en-US" sz="2800" b="1" i="0" u="none" strike="noStrike" kern="1200" cap="none" spc="0" normalizeH="0" baseline="0" noProof="0" dirty="0">
              <a:ln>
                <a:noFill/>
              </a:ln>
              <a:solidFill>
                <a:srgbClr val="41D9C0"/>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5" name="文本框 4"/>
          <p:cNvSpPr txBox="1"/>
          <p:nvPr/>
        </p:nvSpPr>
        <p:spPr>
          <a:xfrm>
            <a:off x="3147022" y="1058126"/>
            <a:ext cx="6903189" cy="523220"/>
          </a:xfrm>
          <a:prstGeom prst="rect">
            <a:avLst/>
          </a:prstGeom>
          <a:solidFill>
            <a:schemeClr val="bg1"/>
          </a:solidFill>
        </p:spPr>
        <p:txBody>
          <a:bodyPr wrap="square">
            <a:spAutoFit/>
          </a:bodyPr>
          <a:lstStyle/>
          <a:p>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④</a:t>
            </a:r>
            <a:r>
              <a:rPr lang="en-US" altLang="zh-CN" sz="2800" b="1" noProof="0"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The Spanish astronomer</a:t>
            </a:r>
            <a:r>
              <a:rPr kumimoji="0" lang="zh-CN" altLang="en-US" sz="28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encouraged her.</a:t>
            </a:r>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8296080" y="1049079"/>
            <a:ext cx="3526465"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93308" y="1499191"/>
            <a:ext cx="2641278"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722474" y="1670609"/>
            <a:ext cx="6113721" cy="523220"/>
          </a:xfrm>
          <a:prstGeom prst="rect">
            <a:avLst/>
          </a:prstGeom>
          <a:solidFill>
            <a:schemeClr val="bg1"/>
          </a:solidFill>
        </p:spPr>
        <p:txBody>
          <a:bodyPr wrap="square">
            <a:spAutoFit/>
          </a:bodyPr>
          <a:lstStyle/>
          <a:p>
            <a:r>
              <a:rPr kumimoji="0" lang="zh-CN" altLang="en-US" sz="28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⑤ </a:t>
            </a:r>
            <a:r>
              <a:rPr lang="en-US" altLang="zh-CN" sz="28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28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he found a danger</a:t>
            </a:r>
            <a:r>
              <a:rPr kumimoji="0" lang="en-US" altLang="zh-CN" sz="2800" b="1" i="0" u="none" strike="noStrike" kern="1200" cap="none" spc="0" normalizeH="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in the telescope. </a:t>
            </a:r>
            <a:endParaRPr lang="zh-CN" altLang="en-US" dirty="0">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8286978" y="1881963"/>
            <a:ext cx="3526465"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84206" y="2332075"/>
            <a:ext cx="2140017"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84206" y="2682949"/>
            <a:ext cx="2140017"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430000" y="2682949"/>
            <a:ext cx="296181"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3308" y="3143694"/>
            <a:ext cx="2290404"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8231183" y="2808943"/>
            <a:ext cx="3582260" cy="523220"/>
          </a:xfrm>
          <a:prstGeom prst="rect">
            <a:avLst/>
          </a:prstGeom>
          <a:solidFill>
            <a:schemeClr val="bg1"/>
          </a:solidFill>
        </p:spPr>
        <p:txBody>
          <a:bodyPr wrap="square">
            <a:spAutoFit/>
          </a:bodyPr>
          <a:lstStyle/>
          <a:p>
            <a:r>
              <a:rPr lang="zh-CN" altLang="en-US" sz="28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⑥</a:t>
            </a:r>
            <a:r>
              <a:rPr kumimoji="0" lang="zh-CN" altLang="en-US" sz="28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28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he asked for help</a:t>
            </a:r>
            <a:r>
              <a:rPr kumimoji="0" lang="en-US" altLang="zh-CN" sz="2800" b="1" i="0" u="none" strike="noStrike" kern="1200" cap="none" spc="0" normalizeH="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2" name="文本框 1"/>
          <p:cNvSpPr txBox="1"/>
          <p:nvPr/>
        </p:nvSpPr>
        <p:spPr>
          <a:xfrm>
            <a:off x="212436" y="603642"/>
            <a:ext cx="11610109" cy="5856732"/>
          </a:xfrm>
          <a:prstGeom prst="rect">
            <a:avLst/>
          </a:prstGeom>
          <a:noFill/>
        </p:spPr>
        <p:txBody>
          <a:bodyPr wrap="square">
            <a:spAutoFit/>
          </a:bodyPr>
          <a:lstStyle/>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Every night as the whole family fell asleep, Catalina would slide from home to the Cerro Tololo observatory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err="1">
                <a:ln>
                  <a:noFill/>
                </a:ln>
                <a:solidFill>
                  <a:prstClr val="white"/>
                </a:solidFill>
                <a:effectLst/>
                <a:uLnTx/>
                <a:uFillTx/>
                <a:latin typeface="宋体" panose="02010600030101010101" pitchFamily="2" charset="-122"/>
                <a:ea typeface="宋体" panose="02010600030101010101" pitchFamily="2" charset="-122"/>
                <a:cs typeface="Arial" panose="020B0604020202020204"/>
              </a:rPr>
              <a:t>天文台</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Papa was the mechanic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err="1">
                <a:ln>
                  <a:noFill/>
                </a:ln>
                <a:solidFill>
                  <a:prstClr val="white"/>
                </a:solidFill>
                <a:effectLst/>
                <a:uLnTx/>
                <a:uFillTx/>
                <a:latin typeface="宋体" panose="02010600030101010101" pitchFamily="2" charset="-122"/>
                <a:ea typeface="宋体" panose="02010600030101010101" pitchFamily="2" charset="-122"/>
                <a:cs typeface="Arial" panose="020B0604020202020204"/>
              </a:rPr>
              <a:t>修理工</a:t>
            </a:r>
            <a:r>
              <a:rPr kumimoji="0" lang="en-US" altLang="zh-CN" sz="1800" b="0" i="0" u="none" strike="noStrike" kern="1200" cap="none" spc="0" normalizeH="0" baseline="0" noProof="0" dirty="0" err="1">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of</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the observatory, but during the day Papa would not allow her to get closer to the telescopes there. Only at night, Catalina was allowed in with the permission of the night staff. </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Catalina loved helping to service the grand telescopes, the eyes that looked out into the universe. She wanted badly to be an astronomer someday. Adults never took her dream seriously. Even her father laughed,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Maybe you'll be hired to clean the offices.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One day in library, Catalina was reading a plant journal when she stopped at the picture of an unusual white flower.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It's called wild carrot. " A Spanish astronomer, who she saw several times in the observatory, stood behind her.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Pretty, isn't it? I’ve always liked that flower, because it looks like a galaxy.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A spiral galaxy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err="1">
                <a:ln>
                  <a:noFill/>
                </a:ln>
                <a:solidFill>
                  <a:prstClr val="white"/>
                </a:solidFill>
                <a:effectLst/>
                <a:uLnTx/>
                <a:uFillTx/>
                <a:latin typeface="宋体" panose="02010600030101010101" pitchFamily="2" charset="-122"/>
                <a:ea typeface="宋体" panose="02010600030101010101" pitchFamily="2" charset="-122"/>
                <a:cs typeface="Arial" panose="020B0604020202020204"/>
              </a:rPr>
              <a:t>漩涡星系</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she whispered. Blond eyebrows climbed the scientist</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s forehead.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Indeed. And what is your name, young lady?</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he asked. </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"I'm Catalina Solis.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Eduardo Solis's daughter? The mechanic?</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Yes.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She gave a look at him.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I want to be an astronomer when I grow up. "</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cxnSp>
        <p:nvCxnSpPr>
          <p:cNvPr id="3" name="直接连接符 2"/>
          <p:cNvCxnSpPr/>
          <p:nvPr/>
        </p:nvCxnSpPr>
        <p:spPr>
          <a:xfrm>
            <a:off x="7421526" y="1495646"/>
            <a:ext cx="4401019"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01256" y="1924493"/>
            <a:ext cx="1516911"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622035" y="1518308"/>
            <a:ext cx="5745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①</a:t>
            </a:r>
            <a:endParaRPr kumimoji="0" lang="zh-CN" altLang="en-US" sz="2800" b="1" i="0" u="none" strike="noStrike" kern="1200" cap="none" spc="0" normalizeH="0" baseline="0" noProof="0" dirty="0">
              <a:ln>
                <a:noFill/>
              </a:ln>
              <a:solidFill>
                <a:srgbClr val="41D9C0"/>
              </a:solidFill>
              <a:effectLst/>
              <a:uLnTx/>
              <a:uFillTx/>
              <a:latin typeface="汉仪雅酷黑简" panose="00020600040101010101" pitchFamily="18" charset="-122"/>
              <a:cs typeface="Arial" panose="020B0604020202020204"/>
            </a:endParaRPr>
          </a:p>
        </p:txBody>
      </p:sp>
      <p:sp>
        <p:nvSpPr>
          <p:cNvPr id="10" name="文本框 9"/>
          <p:cNvSpPr txBox="1"/>
          <p:nvPr/>
        </p:nvSpPr>
        <p:spPr>
          <a:xfrm>
            <a:off x="4888319" y="2733964"/>
            <a:ext cx="7469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②</a:t>
            </a:r>
            <a:endParaRPr kumimoji="0" lang="zh-CN" altLang="en-US" sz="1800" b="0" i="0" u="none" strike="noStrike" kern="1200" cap="none" spc="0" normalizeH="0" baseline="0" noProof="0" dirty="0">
              <a:ln>
                <a:noFill/>
              </a:ln>
              <a:solidFill>
                <a:prstClr val="black"/>
              </a:solidFill>
              <a:effectLst/>
              <a:uLnTx/>
              <a:uFillTx/>
              <a:latin typeface="汉仪雅酷黑简" panose="00020600040101010101" pitchFamily="18" charset="-122"/>
              <a:cs typeface="Arial" panose="020B0604020202020204"/>
            </a:endParaRPr>
          </a:p>
        </p:txBody>
      </p:sp>
      <p:cxnSp>
        <p:nvCxnSpPr>
          <p:cNvPr id="11" name="直接连接符 10"/>
          <p:cNvCxnSpPr/>
          <p:nvPr/>
        </p:nvCxnSpPr>
        <p:spPr>
          <a:xfrm>
            <a:off x="2597889" y="2743199"/>
            <a:ext cx="5881575"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176131" y="3969487"/>
            <a:ext cx="2108790"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479464" y="3969487"/>
            <a:ext cx="1717159"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425796" y="3558362"/>
            <a:ext cx="3209460"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753688" y="1532100"/>
            <a:ext cx="4844996" cy="954107"/>
          </a:xfrm>
          <a:prstGeom prst="rect">
            <a:avLst/>
          </a:prstGeom>
          <a:solidFill>
            <a:schemeClr val="bg1"/>
          </a:solidFill>
        </p:spPr>
        <p:txBody>
          <a:bodyPr wrap="square">
            <a:spAutoFit/>
          </a:bodyPr>
          <a:lstStyle/>
          <a:p>
            <a:pPr lvl="0"/>
            <a:r>
              <a:rPr lang="en-US" altLang="zh-CN" sz="2800" b="1" dirty="0">
                <a:solidFill>
                  <a:srgbClr val="00B0F0"/>
                </a:solidFill>
                <a:latin typeface="字魂4号-苍劲行楷体" panose="00000500000000000000" pitchFamily="2" charset="-122"/>
                <a:ea typeface="字魂4号-苍劲行楷体" panose="00000500000000000000" pitchFamily="2" charset="-122"/>
              </a:rPr>
              <a:t>Sad, sorrowful, frustrated, disappointed, upset… </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文本框 4"/>
          <p:cNvSpPr txBox="1"/>
          <p:nvPr/>
        </p:nvSpPr>
        <p:spPr>
          <a:xfrm>
            <a:off x="1003300" y="89535"/>
            <a:ext cx="4888865" cy="52197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rPr>
              <a:t>4.</a:t>
            </a:r>
            <a:r>
              <a:rPr kumimoji="0" lang="zh-CN" altLang="en-US" sz="28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rPr>
              <a:t>Read for feeling</a:t>
            </a:r>
            <a:endParaRPr kumimoji="0" lang="zh-CN" altLang="en-US" sz="28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7" name="文本框 6"/>
          <p:cNvSpPr txBox="1"/>
          <p:nvPr/>
        </p:nvSpPr>
        <p:spPr>
          <a:xfrm>
            <a:off x="5704353" y="3059614"/>
            <a:ext cx="4061851" cy="523220"/>
          </a:xfrm>
          <a:prstGeom prst="rect">
            <a:avLst/>
          </a:prstGeom>
          <a:solidFill>
            <a:schemeClr val="bg1"/>
          </a:solidFill>
        </p:spPr>
        <p:txBody>
          <a:bodyPr wrap="square">
            <a:spAutoFit/>
          </a:bodyPr>
          <a:lstStyle/>
          <a:p>
            <a:pPr lvl="0"/>
            <a:r>
              <a:rPr lang="en-US" altLang="zh-CN" sz="2800" b="1" dirty="0">
                <a:solidFill>
                  <a:srgbClr val="00B0F0"/>
                </a:solidFill>
                <a:latin typeface="字魂4号-苍劲行楷体" panose="00000500000000000000" pitchFamily="2" charset="-122"/>
                <a:ea typeface="字魂4号-苍劲行楷体" panose="00000500000000000000" pitchFamily="2" charset="-122"/>
              </a:rPr>
              <a:t>Curious, enthusiastic</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文本框 8"/>
          <p:cNvSpPr txBox="1"/>
          <p:nvPr/>
        </p:nvSpPr>
        <p:spPr>
          <a:xfrm>
            <a:off x="7533612" y="3835208"/>
            <a:ext cx="7469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③</a:t>
            </a:r>
            <a:endParaRPr kumimoji="0" lang="zh-CN" altLang="en-US" sz="1800" b="0" i="0" u="none" strike="noStrike" kern="1200" cap="none" spc="0" normalizeH="0" baseline="0" noProof="0" dirty="0">
              <a:ln>
                <a:noFill/>
              </a:ln>
              <a:solidFill>
                <a:prstClr val="black"/>
              </a:solidFill>
              <a:effectLst/>
              <a:uLnTx/>
              <a:uFillTx/>
              <a:latin typeface="汉仪雅酷黑简" panose="00020600040101010101" pitchFamily="18" charset="-122"/>
              <a:cs typeface="Arial" panose="020B0604020202020204"/>
            </a:endParaRPr>
          </a:p>
        </p:txBody>
      </p:sp>
      <p:pic>
        <p:nvPicPr>
          <p:cNvPr id="12" name="图片 11"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17" name="文本框 16"/>
          <p:cNvSpPr txBox="1"/>
          <p:nvPr/>
        </p:nvSpPr>
        <p:spPr>
          <a:xfrm>
            <a:off x="1007110" y="144145"/>
            <a:ext cx="4959350" cy="52197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rPr>
              <a:t>4.</a:t>
            </a:r>
            <a:r>
              <a:rPr kumimoji="0" lang="zh-CN" altLang="en-US" sz="28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rPr>
              <a:t>Read for feeling</a:t>
            </a:r>
            <a:endParaRPr kumimoji="0" lang="zh-CN" altLang="en-US" sz="28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 name="文本框 1"/>
          <p:cNvSpPr txBox="1"/>
          <p:nvPr/>
        </p:nvSpPr>
        <p:spPr>
          <a:xfrm>
            <a:off x="212436" y="603642"/>
            <a:ext cx="11610109" cy="46130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He laughed kindly, no longer meeting her eyes, and patted her on the shoulder.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Yes, of course, my dear. Work hard in school, and it could happen.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One evening, Catalina </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eyescanned</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the top of the observatory as usual. Suddenly she noticed the angle of the one-meter telescope was unusual. The telescope was pointed down, lower than she had ever seen it. Catalina learned from1 Papa how dangerous it would be. If left like it was, the telescope would move past its limit and be damaged. So without hesitation she got inside the observatory.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注意：</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1.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续写词数应为</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150</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左右；</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2.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请按如下格式在答题卡的相应位置作答词</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She saw the Spanish scientist buried in work there.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The scientist’s words meant a lot to her.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cxnSp>
        <p:nvCxnSpPr>
          <p:cNvPr id="6" name="直接连接符 5"/>
          <p:cNvCxnSpPr/>
          <p:nvPr/>
        </p:nvCxnSpPr>
        <p:spPr>
          <a:xfrm>
            <a:off x="8296080" y="1049079"/>
            <a:ext cx="3526465"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93308" y="1499191"/>
            <a:ext cx="2641278"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286978" y="1881963"/>
            <a:ext cx="3526465"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84206" y="2332075"/>
            <a:ext cx="2140017"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84206" y="2682949"/>
            <a:ext cx="2140017"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430000" y="2682949"/>
            <a:ext cx="296181"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3308" y="3143694"/>
            <a:ext cx="2290404"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822448" y="604153"/>
            <a:ext cx="4443283" cy="954107"/>
          </a:xfrm>
          <a:prstGeom prst="rect">
            <a:avLst/>
          </a:prstGeom>
          <a:solidFill>
            <a:schemeClr val="bg1"/>
          </a:solidFill>
        </p:spPr>
        <p:txBody>
          <a:bodyPr wrap="square">
            <a:spAutoFit/>
          </a:bodyPr>
          <a:lstStyle/>
          <a:p>
            <a:pPr lvl="0"/>
            <a:r>
              <a:rPr lang="en-US" altLang="zh-CN" sz="2800" b="1" dirty="0">
                <a:solidFill>
                  <a:srgbClr val="00B0F0"/>
                </a:solidFill>
                <a:latin typeface="字魂4号-苍劲行楷体" panose="00000500000000000000" pitchFamily="2" charset="-122"/>
                <a:ea typeface="字魂4号-苍劲行楷体" panose="00000500000000000000" pitchFamily="2" charset="-122"/>
              </a:rPr>
              <a:t>hopeful,  delighted, confident, ambitious</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文本框 6"/>
          <p:cNvSpPr txBox="1"/>
          <p:nvPr/>
        </p:nvSpPr>
        <p:spPr>
          <a:xfrm>
            <a:off x="8286978" y="1078615"/>
            <a:ext cx="7469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④</a:t>
            </a:r>
            <a:endParaRPr kumimoji="0" lang="zh-CN" altLang="en-US" sz="1800" b="0" i="0" u="none" strike="noStrike" kern="1200" cap="none" spc="0" normalizeH="0" baseline="0" noProof="0" dirty="0">
              <a:ln>
                <a:noFill/>
              </a:ln>
              <a:solidFill>
                <a:prstClr val="black"/>
              </a:solidFill>
              <a:effectLst/>
              <a:uLnTx/>
              <a:uFillTx/>
              <a:latin typeface="汉仪雅酷黑简" panose="00020600040101010101" pitchFamily="18" charset="-122"/>
              <a:cs typeface="Arial" panose="020B0604020202020204"/>
            </a:endParaRPr>
          </a:p>
        </p:txBody>
      </p:sp>
      <p:sp>
        <p:nvSpPr>
          <p:cNvPr id="9" name="文本框 8"/>
          <p:cNvSpPr txBox="1"/>
          <p:nvPr/>
        </p:nvSpPr>
        <p:spPr>
          <a:xfrm>
            <a:off x="369455" y="1633419"/>
            <a:ext cx="7469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⑤</a:t>
            </a:r>
            <a:endParaRPr kumimoji="0" lang="zh-CN" altLang="en-US" sz="1800" b="0" i="0" u="none" strike="noStrike" kern="1200" cap="none" spc="0" normalizeH="0" baseline="0" noProof="0" dirty="0">
              <a:ln>
                <a:noFill/>
              </a:ln>
              <a:solidFill>
                <a:prstClr val="black"/>
              </a:solidFill>
              <a:effectLst/>
              <a:uLnTx/>
              <a:uFillTx/>
              <a:latin typeface="汉仪雅酷黑简" panose="00020600040101010101" pitchFamily="18" charset="-122"/>
              <a:cs typeface="Arial" panose="020B0604020202020204"/>
            </a:endParaRPr>
          </a:p>
        </p:txBody>
      </p:sp>
      <p:sp>
        <p:nvSpPr>
          <p:cNvPr id="13" name="文本框 12"/>
          <p:cNvSpPr txBox="1"/>
          <p:nvPr/>
        </p:nvSpPr>
        <p:spPr>
          <a:xfrm>
            <a:off x="11288043" y="2714847"/>
            <a:ext cx="7469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⑥</a:t>
            </a:r>
            <a:endParaRPr kumimoji="0" lang="zh-CN" altLang="en-US" sz="1800" b="0" i="0" u="none" strike="noStrike" kern="1200" cap="none" spc="0" normalizeH="0" baseline="0" noProof="0" dirty="0">
              <a:ln>
                <a:noFill/>
              </a:ln>
              <a:solidFill>
                <a:prstClr val="black"/>
              </a:solidFill>
              <a:effectLst/>
              <a:uLnTx/>
              <a:uFillTx/>
              <a:latin typeface="汉仪雅酷黑简" panose="00020600040101010101" pitchFamily="18" charset="-122"/>
              <a:cs typeface="Arial" panose="020B0604020202020204"/>
            </a:endParaRPr>
          </a:p>
        </p:txBody>
      </p:sp>
      <p:sp>
        <p:nvSpPr>
          <p:cNvPr id="14" name="文本框 13"/>
          <p:cNvSpPr txBox="1"/>
          <p:nvPr/>
        </p:nvSpPr>
        <p:spPr>
          <a:xfrm>
            <a:off x="3234776" y="2346252"/>
            <a:ext cx="5030928" cy="523220"/>
          </a:xfrm>
          <a:prstGeom prst="rect">
            <a:avLst/>
          </a:prstGeom>
          <a:solidFill>
            <a:schemeClr val="bg1"/>
          </a:solidFill>
        </p:spPr>
        <p:txBody>
          <a:bodyPr wrap="square">
            <a:spAutoFit/>
          </a:bodyPr>
          <a:lstStyle/>
          <a:p>
            <a:pPr lvl="0"/>
            <a:r>
              <a:rPr lang="en-US" altLang="zh-CN" sz="2800" b="1" dirty="0">
                <a:solidFill>
                  <a:srgbClr val="00B0F0"/>
                </a:solidFill>
                <a:latin typeface="字魂4号-苍劲行楷体" panose="00000500000000000000" pitchFamily="2" charset="-122"/>
                <a:ea typeface="字魂4号-苍劲行楷体" panose="00000500000000000000" pitchFamily="2" charset="-122"/>
              </a:rPr>
              <a:t>Worried, anxious, nervous</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bldLvl="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85776" y="114712"/>
            <a:ext cx="4424218"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5.</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Draw the Structure</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cxnSp>
        <p:nvCxnSpPr>
          <p:cNvPr id="7" name="直接连接符 6"/>
          <p:cNvCxnSpPr/>
          <p:nvPr/>
        </p:nvCxnSpPr>
        <p:spPr>
          <a:xfrm>
            <a:off x="3111179" y="5663610"/>
            <a:ext cx="6500654" cy="0"/>
          </a:xfrm>
          <a:prstGeom prst="line">
            <a:avLst/>
          </a:prstGeom>
          <a:ln w="31750">
            <a:solidFill>
              <a:schemeClr val="bg1"/>
            </a:solidFill>
            <a:headEnd type="none"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r:id="rId1" p14:bwMode="auto">
            <p14:nvContentPartPr>
              <p14:cNvPr id="40" name="墨迹 39"/>
              <p14:cNvContentPartPr/>
              <p14:nvPr/>
            </p14:nvContentPartPr>
            <p14:xfrm>
              <a:off x="3723732" y="3137968"/>
              <a:ext cx="4762080" cy="2106360"/>
            </p14:xfrm>
          </p:contentPart>
        </mc:Choice>
        <mc:Fallback xmlns="">
          <p:pic>
            <p:nvPicPr>
              <p:cNvPr id="40" name="墨迹 39"/>
            </p:nvPicPr>
            <p:blipFill>
              <a:blip r:embed="rId2"/>
            </p:blipFill>
            <p:spPr>
              <a:xfrm>
                <a:off x="3723732" y="3137968"/>
                <a:ext cx="4762080" cy="2106360"/>
              </a:xfrm>
              <a:prstGeom prst="rect"/>
            </p:spPr>
          </p:pic>
        </mc:Fallback>
      </mc:AlternateContent>
      <p:sp>
        <p:nvSpPr>
          <p:cNvPr id="26" name="文本框 25"/>
          <p:cNvSpPr txBox="1"/>
          <p:nvPr/>
        </p:nvSpPr>
        <p:spPr>
          <a:xfrm>
            <a:off x="2750474" y="653400"/>
            <a:ext cx="721410" cy="400110"/>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Plot  </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29" name="文本框 28"/>
          <p:cNvSpPr txBox="1"/>
          <p:nvPr/>
        </p:nvSpPr>
        <p:spPr>
          <a:xfrm>
            <a:off x="9838663" y="5383214"/>
            <a:ext cx="1071790" cy="707886"/>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Time&amp; Place </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cxnSp>
        <p:nvCxnSpPr>
          <p:cNvPr id="2" name="直接连接符 1"/>
          <p:cNvCxnSpPr/>
          <p:nvPr/>
        </p:nvCxnSpPr>
        <p:spPr>
          <a:xfrm flipV="1">
            <a:off x="3150782" y="1068573"/>
            <a:ext cx="0" cy="4564911"/>
          </a:xfrm>
          <a:prstGeom prst="line">
            <a:avLst/>
          </a:prstGeom>
          <a:ln w="31750">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277071" y="5737157"/>
            <a:ext cx="172077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Every night &amp; home</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13" name="文本框 12"/>
          <p:cNvSpPr txBox="1"/>
          <p:nvPr/>
        </p:nvSpPr>
        <p:spPr>
          <a:xfrm>
            <a:off x="5609648" y="5712955"/>
            <a:ext cx="150371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One day &amp; library</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14" name="文本框 13"/>
          <p:cNvSpPr txBox="1"/>
          <p:nvPr/>
        </p:nvSpPr>
        <p:spPr>
          <a:xfrm>
            <a:off x="7241447" y="5737157"/>
            <a:ext cx="215289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One evening &amp; observatory</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15" name="文本框 14"/>
          <p:cNvSpPr txBox="1"/>
          <p:nvPr/>
        </p:nvSpPr>
        <p:spPr>
          <a:xfrm>
            <a:off x="0" y="3895784"/>
            <a:ext cx="3037287" cy="707886"/>
          </a:xfrm>
          <a:prstGeom prst="rect">
            <a:avLst/>
          </a:prstGeom>
          <a:noFill/>
        </p:spPr>
        <p:txBody>
          <a:bodyPr wrap="square">
            <a:spAutoFit/>
          </a:bodyPr>
          <a:lstStyle/>
          <a:p>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②Catalina met a Spanish astronomer while reading </a:t>
            </a:r>
            <a:endParaRPr lang="zh-CN" altLang="en-US" sz="20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0" y="4873341"/>
            <a:ext cx="2923952" cy="707886"/>
          </a:xfrm>
          <a:prstGeom prst="rect">
            <a:avLst/>
          </a:prstGeom>
          <a:noFill/>
        </p:spPr>
        <p:txBody>
          <a:bodyPr wrap="square">
            <a:spAutoFit/>
          </a:bodyPr>
          <a:lstStyle/>
          <a:p>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①Nobody understood and believed her.</a:t>
            </a:r>
            <a:endParaRPr lang="zh-CN" altLang="en-US" sz="20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0" y="2861956"/>
            <a:ext cx="3203180" cy="707886"/>
          </a:xfrm>
          <a:prstGeom prst="rect">
            <a:avLst/>
          </a:prstGeom>
          <a:noFill/>
        </p:spPr>
        <p:txBody>
          <a:bodyPr wrap="square">
            <a:spAutoFit/>
          </a:bodyPr>
          <a:lstStyle/>
          <a:p>
            <a:r>
              <a:rPr kumimoji="0" lang="zh-CN" altLang="en-US" sz="20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③</a:t>
            </a:r>
            <a:r>
              <a:rPr lang="en-US" altLang="zh-CN" sz="2000" b="1" noProof="0"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The Spanish astronomer</a:t>
            </a:r>
            <a:r>
              <a:rPr kumimoji="0" lang="zh-CN" altLang="en-US"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encouraged her.</a:t>
            </a:r>
            <a:endParaRPr lang="zh-CN" altLang="en-US" sz="20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0" y="2002718"/>
            <a:ext cx="2692228" cy="707886"/>
          </a:xfrm>
          <a:prstGeom prst="rect">
            <a:avLst/>
          </a:prstGeom>
          <a:noFill/>
        </p:spPr>
        <p:txBody>
          <a:bodyPr wrap="square">
            <a:spAutoFit/>
          </a:bodyPr>
          <a:lstStyle/>
          <a:p>
            <a:r>
              <a:rPr kumimoji="0" lang="zh-CN" altLang="en-US"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④ </a:t>
            </a:r>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he found a danger</a:t>
            </a:r>
            <a:r>
              <a:rPr kumimoji="0" lang="en-US" altLang="zh-CN" sz="2000" b="1" i="0" u="none" strike="noStrike" kern="1200" cap="none" spc="0" normalizeH="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in the telescope. </a:t>
            </a:r>
            <a:endParaRPr lang="zh-CN" altLang="en-US" sz="20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0" y="1457068"/>
            <a:ext cx="2831355" cy="400110"/>
          </a:xfrm>
          <a:prstGeom prst="rect">
            <a:avLst/>
          </a:prstGeom>
          <a:noFill/>
        </p:spPr>
        <p:txBody>
          <a:bodyPr wrap="square">
            <a:spAutoFit/>
          </a:bodyPr>
          <a:lstStyle/>
          <a:p>
            <a:r>
              <a:rPr lang="zh-CN" altLang="en-US"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⑤</a:t>
            </a:r>
            <a:r>
              <a:rPr kumimoji="0" lang="zh-CN" altLang="en-US"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he asked for help</a:t>
            </a:r>
            <a:r>
              <a:rPr kumimoji="0" lang="en-US" altLang="zh-CN" sz="2000" b="1" i="0" u="none" strike="noStrike" kern="1200" cap="none" spc="0" normalizeH="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sp>
        <p:nvSpPr>
          <p:cNvPr id="21" name="椭圆 20"/>
          <p:cNvSpPr/>
          <p:nvPr/>
        </p:nvSpPr>
        <p:spPr>
          <a:xfrm>
            <a:off x="3712748" y="5207565"/>
            <a:ext cx="127321" cy="14402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189510" y="4203249"/>
            <a:ext cx="2997842" cy="1015663"/>
          </a:xfrm>
          <a:prstGeom prst="rect">
            <a:avLst/>
          </a:prstGeom>
          <a:noFill/>
        </p:spPr>
        <p:txBody>
          <a:bodyPr wrap="square">
            <a:spAutoFit/>
          </a:bodyPr>
          <a:lstStyle/>
          <a:p>
            <a:pPr lvl="0"/>
            <a:r>
              <a:rPr lang="en-US" altLang="zh-CN" sz="2000" b="1" dirty="0">
                <a:solidFill>
                  <a:srgbClr val="00B0F0"/>
                </a:solidFill>
                <a:latin typeface="字魂4号-苍劲行楷体" panose="00000500000000000000" pitchFamily="2" charset="-122"/>
                <a:ea typeface="字魂4号-苍劲行楷体" panose="00000500000000000000" pitchFamily="2" charset="-122"/>
              </a:rPr>
              <a:t>Sad, sorrowful, frustrated, disappointed, upset… </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文本框 22"/>
          <p:cNvSpPr txBox="1"/>
          <p:nvPr/>
        </p:nvSpPr>
        <p:spPr>
          <a:xfrm>
            <a:off x="5264058" y="3722984"/>
            <a:ext cx="2395302" cy="707886"/>
          </a:xfrm>
          <a:prstGeom prst="rect">
            <a:avLst/>
          </a:prstGeom>
          <a:noFill/>
        </p:spPr>
        <p:txBody>
          <a:bodyPr wrap="square">
            <a:spAutoFit/>
          </a:bodyPr>
          <a:lstStyle/>
          <a:p>
            <a:pPr lvl="0"/>
            <a:r>
              <a:rPr lang="en-US" altLang="zh-CN" sz="2000" b="1" dirty="0">
                <a:solidFill>
                  <a:srgbClr val="00B0F0"/>
                </a:solidFill>
                <a:latin typeface="字魂4号-苍劲行楷体" panose="00000500000000000000" pitchFamily="2" charset="-122"/>
                <a:ea typeface="字魂4号-苍劲行楷体" panose="00000500000000000000" pitchFamily="2" charset="-122"/>
              </a:rPr>
              <a:t>Curious, enthusiastic</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文本框 23"/>
          <p:cNvSpPr txBox="1"/>
          <p:nvPr/>
        </p:nvSpPr>
        <p:spPr>
          <a:xfrm>
            <a:off x="5362050" y="1978503"/>
            <a:ext cx="2893665" cy="707886"/>
          </a:xfrm>
          <a:prstGeom prst="rect">
            <a:avLst/>
          </a:prstGeom>
          <a:noFill/>
        </p:spPr>
        <p:txBody>
          <a:bodyPr wrap="square">
            <a:spAutoFit/>
          </a:bodyPr>
          <a:lstStyle/>
          <a:p>
            <a:pPr lvl="0"/>
            <a:r>
              <a:rPr lang="en-US" altLang="zh-CN" sz="2000" b="1" dirty="0">
                <a:solidFill>
                  <a:srgbClr val="00B0F0"/>
                </a:solidFill>
                <a:latin typeface="字魂4号-苍劲行楷体" panose="00000500000000000000" pitchFamily="2" charset="-122"/>
                <a:ea typeface="字魂4号-苍劲行楷体" panose="00000500000000000000" pitchFamily="2" charset="-122"/>
              </a:rPr>
              <a:t>hopeful,  delighted, confident, ambitious</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文本框 24"/>
          <p:cNvSpPr txBox="1"/>
          <p:nvPr/>
        </p:nvSpPr>
        <p:spPr>
          <a:xfrm>
            <a:off x="7659360" y="2893534"/>
            <a:ext cx="2966774" cy="707886"/>
          </a:xfrm>
          <a:prstGeom prst="rect">
            <a:avLst/>
          </a:prstGeom>
          <a:noFill/>
        </p:spPr>
        <p:txBody>
          <a:bodyPr wrap="square">
            <a:spAutoFit/>
          </a:bodyPr>
          <a:lstStyle/>
          <a:p>
            <a:pPr lvl="0"/>
            <a:r>
              <a:rPr lang="en-US" altLang="zh-CN" sz="2000" b="1" dirty="0">
                <a:solidFill>
                  <a:srgbClr val="00B0F0"/>
                </a:solidFill>
                <a:latin typeface="字魂4号-苍劲行楷体" panose="00000500000000000000" pitchFamily="2" charset="-122"/>
                <a:ea typeface="字魂4号-苍劲行楷体" panose="00000500000000000000" pitchFamily="2" charset="-122"/>
              </a:rPr>
              <a:t>Worried, anxious, nervous</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椭圆 31"/>
          <p:cNvSpPr/>
          <p:nvPr/>
        </p:nvSpPr>
        <p:spPr>
          <a:xfrm>
            <a:off x="5952254" y="4381809"/>
            <a:ext cx="127321" cy="14402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6640452" y="3034600"/>
            <a:ext cx="127321" cy="14402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8417857" y="3823769"/>
            <a:ext cx="127321" cy="14402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8840878" y="3767743"/>
            <a:ext cx="1254468" cy="400110"/>
          </a:xfrm>
          <a:prstGeom prst="rect">
            <a:avLst/>
          </a:prstGeom>
          <a:noFill/>
          <a:ln>
            <a:solidFill>
              <a:schemeClr val="bg1"/>
            </a:solidFill>
          </a:ln>
        </p:spPr>
        <p:txBody>
          <a:bodyPr wrap="square">
            <a:spAutoFit/>
          </a:bodyPr>
          <a:lstStyle/>
          <a:p>
            <a:pPr lvl="0"/>
            <a:r>
              <a:rPr lang="en-US" altLang="zh-CN" sz="2000" b="1" dirty="0">
                <a:solidFill>
                  <a:schemeClr val="bg1"/>
                </a:solidFill>
                <a:latin typeface="字魂4号-苍劲行楷体" panose="00000500000000000000" pitchFamily="2" charset="-122"/>
                <a:ea typeface="字魂4号-苍劲行楷体" panose="00000500000000000000" pitchFamily="2" charset="-122"/>
              </a:rPr>
              <a:t>Feelings </a:t>
            </a:r>
            <a:endParaRPr kumimoji="0" lang="zh-CN"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4" name="图片 3"/>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7" grpId="0" animBg="1"/>
      <p:bldP spid="18" grpId="0"/>
      <p:bldP spid="19" grpId="0" animBg="1"/>
      <p:bldP spid="20" grpId="0"/>
      <p:bldP spid="21" grpId="0" animBg="1"/>
      <p:bldP spid="22" grpId="0" animBg="1"/>
      <p:bldP spid="23" grpId="0" animBg="1"/>
      <p:bldP spid="24" grpId="0" animBg="1"/>
      <p:bldP spid="25"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5" name="文本框 4"/>
          <p:cNvSpPr txBox="1"/>
          <p:nvPr/>
        </p:nvSpPr>
        <p:spPr>
          <a:xfrm>
            <a:off x="798426" y="100742"/>
            <a:ext cx="2930961"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prstClr val="white"/>
                </a:solidFill>
                <a:latin typeface="微软雅黑" panose="020B0503020204020204" pitchFamily="34" charset="-122"/>
                <a:ea typeface="微软雅黑" panose="020B0503020204020204" pitchFamily="34" charset="-122"/>
                <a:cs typeface="Arial" panose="020B0604020202020204"/>
              </a:rPr>
              <a:t>6</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Thinking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cxnSp>
        <p:nvCxnSpPr>
          <p:cNvPr id="7" name="直接连接符 6"/>
          <p:cNvCxnSpPr/>
          <p:nvPr/>
        </p:nvCxnSpPr>
        <p:spPr>
          <a:xfrm>
            <a:off x="914400" y="5603358"/>
            <a:ext cx="100477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2137144" y="3742660"/>
            <a:ext cx="1027815" cy="18606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3636335" y="1692042"/>
            <a:ext cx="2459665" cy="25747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164959" y="3742659"/>
            <a:ext cx="471376" cy="53517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096000" y="1692042"/>
            <a:ext cx="2931043" cy="39113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269436" y="5603358"/>
            <a:ext cx="17354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Beginning </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27" name="文本框 26"/>
          <p:cNvSpPr txBox="1"/>
          <p:nvPr/>
        </p:nvSpPr>
        <p:spPr>
          <a:xfrm>
            <a:off x="2851607" y="4251250"/>
            <a:ext cx="21069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dirty="0">
                <a:solidFill>
                  <a:prstClr val="white"/>
                </a:solidFill>
                <a:latin typeface="字魂4号-苍劲行楷体" panose="00000500000000000000" pitchFamily="2" charset="-122"/>
                <a:ea typeface="字魂4号-苍劲行楷体" panose="00000500000000000000" pitchFamily="2" charset="-122"/>
                <a:cs typeface="Arial" panose="020B0604020202020204"/>
              </a:rPr>
              <a:t>Development </a:t>
            </a: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28" name="文本框 27"/>
          <p:cNvSpPr txBox="1"/>
          <p:nvPr/>
        </p:nvSpPr>
        <p:spPr>
          <a:xfrm>
            <a:off x="5527199" y="2168826"/>
            <a:ext cx="17354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climax</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29" name="文本框 28"/>
          <p:cNvSpPr txBox="1"/>
          <p:nvPr/>
        </p:nvSpPr>
        <p:spPr>
          <a:xfrm>
            <a:off x="8836811" y="5633484"/>
            <a:ext cx="132321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Ending </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30" name="文本框 29"/>
          <p:cNvSpPr txBox="1"/>
          <p:nvPr/>
        </p:nvSpPr>
        <p:spPr>
          <a:xfrm>
            <a:off x="6365746" y="3877722"/>
            <a:ext cx="17354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Resolution</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31" name="文本框 30"/>
          <p:cNvSpPr txBox="1"/>
          <p:nvPr/>
        </p:nvSpPr>
        <p:spPr>
          <a:xfrm>
            <a:off x="4646507" y="3037152"/>
            <a:ext cx="12917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Conflict </a:t>
            </a:r>
            <a:endParaRPr kumimoji="0" lang="en-US" altLang="zh-CN" sz="20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36" name="文本框 35"/>
          <p:cNvSpPr txBox="1"/>
          <p:nvPr/>
        </p:nvSpPr>
        <p:spPr>
          <a:xfrm>
            <a:off x="60663" y="3977433"/>
            <a:ext cx="3037287" cy="707886"/>
          </a:xfrm>
          <a:prstGeom prst="rect">
            <a:avLst/>
          </a:prstGeom>
          <a:noFill/>
        </p:spPr>
        <p:txBody>
          <a:bodyPr wrap="square">
            <a:spAutoFit/>
          </a:bodyPr>
          <a:lstStyle/>
          <a:p>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②Catalina met a Spanish astronomer while reading </a:t>
            </a:r>
            <a:endParaRPr lang="zh-CN" altLang="en-US" sz="2000" dirty="0">
              <a:latin typeface="Times New Roman" panose="02020603050405020304" pitchFamily="18" charset="0"/>
              <a:cs typeface="Times New Roman" panose="02020603050405020304" pitchFamily="18" charset="0"/>
            </a:endParaRPr>
          </a:p>
        </p:txBody>
      </p:sp>
      <p:sp>
        <p:nvSpPr>
          <p:cNvPr id="37" name="文本框 36"/>
          <p:cNvSpPr txBox="1"/>
          <p:nvPr/>
        </p:nvSpPr>
        <p:spPr>
          <a:xfrm>
            <a:off x="0" y="4873341"/>
            <a:ext cx="2831353" cy="707886"/>
          </a:xfrm>
          <a:prstGeom prst="rect">
            <a:avLst/>
          </a:prstGeom>
          <a:noFill/>
        </p:spPr>
        <p:txBody>
          <a:bodyPr wrap="square">
            <a:spAutoFit/>
          </a:bodyPr>
          <a:lstStyle/>
          <a:p>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①Nobody understood and believed her.</a:t>
            </a:r>
            <a:endParaRPr lang="zh-CN" altLang="en-US" sz="2000" dirty="0">
              <a:latin typeface="Times New Roman" panose="02020603050405020304" pitchFamily="18" charset="0"/>
              <a:cs typeface="Times New Roman" panose="02020603050405020304" pitchFamily="18" charset="0"/>
            </a:endParaRPr>
          </a:p>
        </p:txBody>
      </p:sp>
      <p:sp>
        <p:nvSpPr>
          <p:cNvPr id="38" name="文本框 37"/>
          <p:cNvSpPr txBox="1"/>
          <p:nvPr/>
        </p:nvSpPr>
        <p:spPr>
          <a:xfrm>
            <a:off x="1108864" y="3207055"/>
            <a:ext cx="3203180" cy="707886"/>
          </a:xfrm>
          <a:prstGeom prst="rect">
            <a:avLst/>
          </a:prstGeom>
          <a:noFill/>
        </p:spPr>
        <p:txBody>
          <a:bodyPr wrap="square">
            <a:spAutoFit/>
          </a:bodyPr>
          <a:lstStyle/>
          <a:p>
            <a:r>
              <a:rPr kumimoji="0" lang="zh-CN" altLang="en-US" sz="20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③</a:t>
            </a:r>
            <a:r>
              <a:rPr lang="en-US" altLang="zh-CN" sz="2000" b="1" noProof="0"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The Spanish astronomer</a:t>
            </a:r>
            <a:r>
              <a:rPr kumimoji="0" lang="zh-CN" altLang="en-US"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encouraged her.</a:t>
            </a:r>
            <a:endParaRPr lang="zh-CN" altLang="en-US" sz="2000" dirty="0">
              <a:latin typeface="Times New Roman" panose="02020603050405020304" pitchFamily="18" charset="0"/>
              <a:cs typeface="Times New Roman" panose="02020603050405020304" pitchFamily="18" charset="0"/>
            </a:endParaRPr>
          </a:p>
        </p:txBody>
      </p:sp>
      <p:sp>
        <p:nvSpPr>
          <p:cNvPr id="39" name="文本框 38"/>
          <p:cNvSpPr txBox="1"/>
          <p:nvPr/>
        </p:nvSpPr>
        <p:spPr>
          <a:xfrm>
            <a:off x="2415484" y="2368881"/>
            <a:ext cx="2692228" cy="707886"/>
          </a:xfrm>
          <a:prstGeom prst="rect">
            <a:avLst/>
          </a:prstGeom>
          <a:noFill/>
        </p:spPr>
        <p:txBody>
          <a:bodyPr wrap="square">
            <a:spAutoFit/>
          </a:bodyPr>
          <a:lstStyle/>
          <a:p>
            <a:r>
              <a:rPr kumimoji="0" lang="zh-CN" altLang="en-US"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④ </a:t>
            </a:r>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he found a danger</a:t>
            </a:r>
            <a:r>
              <a:rPr kumimoji="0" lang="en-US" altLang="zh-CN" sz="2000" b="1" i="0" u="none" strike="noStrike" kern="1200" cap="none" spc="0" normalizeH="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in the telescope. </a:t>
            </a:r>
            <a:endParaRPr lang="zh-CN" altLang="en-US" sz="2000" dirty="0">
              <a:latin typeface="Times New Roman" panose="02020603050405020304" pitchFamily="18" charset="0"/>
              <a:cs typeface="Times New Roman" panose="02020603050405020304" pitchFamily="18" charset="0"/>
            </a:endParaRPr>
          </a:p>
        </p:txBody>
      </p:sp>
      <p:sp>
        <p:nvSpPr>
          <p:cNvPr id="40" name="文本框 39"/>
          <p:cNvSpPr txBox="1"/>
          <p:nvPr/>
        </p:nvSpPr>
        <p:spPr>
          <a:xfrm>
            <a:off x="4312044" y="1596168"/>
            <a:ext cx="2831355" cy="400110"/>
          </a:xfrm>
          <a:prstGeom prst="rect">
            <a:avLst/>
          </a:prstGeom>
          <a:noFill/>
        </p:spPr>
        <p:txBody>
          <a:bodyPr wrap="square">
            <a:spAutoFit/>
          </a:bodyPr>
          <a:lstStyle/>
          <a:p>
            <a:r>
              <a:rPr lang="zh-CN" altLang="en-US"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⑤</a:t>
            </a:r>
            <a:r>
              <a:rPr kumimoji="0" lang="zh-CN" altLang="en-US"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2000" b="1" i="0" u="none" strike="noStrike" kern="1200" cap="none" spc="0" normalizeH="0" baseline="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he asked for help</a:t>
            </a:r>
            <a:r>
              <a:rPr kumimoji="0" lang="en-US" altLang="zh-CN" sz="2000" b="1" i="0" u="none" strike="noStrike" kern="1200" cap="none" spc="0" normalizeH="0" noProof="0" dirty="0">
                <a:ln>
                  <a:noFill/>
                </a:ln>
                <a:solidFill>
                  <a:srgbClr val="41D9C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sp>
        <p:nvSpPr>
          <p:cNvPr id="41" name="文本框 40"/>
          <p:cNvSpPr txBox="1"/>
          <p:nvPr/>
        </p:nvSpPr>
        <p:spPr>
          <a:xfrm>
            <a:off x="2851607" y="353270"/>
            <a:ext cx="9297250" cy="1200329"/>
          </a:xfrm>
          <a:prstGeom prst="rect">
            <a:avLst/>
          </a:prstGeom>
          <a:noFill/>
        </p:spPr>
        <p:txBody>
          <a:bodyPr wrap="square">
            <a:spAutoFit/>
          </a:bodyPr>
          <a:lstStyle/>
          <a:p>
            <a:r>
              <a:rPr lang="en-US" altLang="zh-CN" sz="2400" b="1"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Para 1:  </a:t>
            </a:r>
            <a:r>
              <a:rPr lang="en-US" altLang="zh-CN" sz="2400" b="1" dirty="0">
                <a:solidFill>
                  <a:srgbClr val="FFFF00"/>
                </a:solidFill>
                <a:latin typeface="宋体" panose="02010600030101010101" pitchFamily="2" charset="-122"/>
                <a:ea typeface="宋体" panose="02010600030101010101" pitchFamily="2" charset="-122"/>
                <a:cs typeface="Times New Roman" panose="02020603050405020304" pitchFamily="18" charset="0"/>
              </a:rPr>
              <a:t>①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would she deal with it?</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r>
              <a:rPr lang="en-US" altLang="zh-CN" sz="2400" dirty="0">
                <a:solidFill>
                  <a:srgbClr val="FFFF00"/>
                </a:solidFill>
                <a:latin typeface="宋体" panose="02010600030101010101" pitchFamily="2" charset="-122"/>
                <a:ea typeface="宋体" panose="02010600030101010101" pitchFamily="2" charset="-122"/>
                <a:cs typeface="Times New Roman" panose="02020603050405020304" pitchFamily="18" charset="0"/>
              </a:rPr>
              <a:t>② </a:t>
            </a:r>
            <a:r>
              <a:rPr lang="en-US" altLang="zh-CN" sz="24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What would the scientist do?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words did the scientist say? </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r>
              <a:rPr lang="en-US" altLang="zh-CN" sz="2400" dirty="0">
                <a:solidFill>
                  <a:srgbClr val="FFFF00"/>
                </a:solidFill>
                <a:latin typeface="宋体" panose="02010600030101010101" pitchFamily="2" charset="-122"/>
                <a:ea typeface="宋体" panose="02010600030101010101" pitchFamily="2" charset="-122"/>
                <a:cs typeface="Times New Roman" panose="02020603050405020304" pitchFamily="18" charset="0"/>
              </a:rPr>
              <a:t>③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How to connect Para 2? </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p:txBody>
      </p:sp>
      <p:sp>
        <p:nvSpPr>
          <p:cNvPr id="42" name="文本框 41"/>
          <p:cNvSpPr txBox="1"/>
          <p:nvPr/>
        </p:nvSpPr>
        <p:spPr>
          <a:xfrm>
            <a:off x="7686592" y="2088114"/>
            <a:ext cx="4505408" cy="2308324"/>
          </a:xfrm>
          <a:prstGeom prst="rect">
            <a:avLst/>
          </a:prstGeom>
          <a:noFill/>
        </p:spPr>
        <p:txBody>
          <a:bodyPr wrap="square">
            <a:spAutoFit/>
          </a:bodyPr>
          <a:lstStyle/>
          <a:p>
            <a:r>
              <a:rPr lang="en-US" altLang="zh-CN" sz="2400" b="1"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Para 2:  </a:t>
            </a:r>
            <a:r>
              <a:rPr lang="en-US" altLang="zh-CN" sz="2400" b="1" dirty="0">
                <a:solidFill>
                  <a:srgbClr val="FFFF00"/>
                </a:solidFill>
                <a:latin typeface="宋体" panose="02010600030101010101" pitchFamily="2" charset="-122"/>
                <a:ea typeface="宋体" panose="02010600030101010101" pitchFamily="2" charset="-122"/>
                <a:cs typeface="Times New Roman" panose="02020603050405020304" pitchFamily="18" charset="0"/>
              </a:rPr>
              <a:t>①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would she think after listening to the scientist’s words?</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r>
              <a:rPr lang="en-US" altLang="zh-CN" sz="2400" dirty="0">
                <a:solidFill>
                  <a:srgbClr val="FFFF00"/>
                </a:solidFill>
                <a:latin typeface="宋体" panose="02010600030101010101" pitchFamily="2" charset="-122"/>
                <a:ea typeface="宋体" panose="02010600030101010101" pitchFamily="2" charset="-122"/>
                <a:cs typeface="Times New Roman" panose="02020603050405020304" pitchFamily="18" charset="0"/>
              </a:rPr>
              <a:t>②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would she do in the future? </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r>
              <a:rPr lang="en-US" altLang="zh-CN" sz="2400" dirty="0">
                <a:solidFill>
                  <a:srgbClr val="FFFF00"/>
                </a:solidFill>
                <a:latin typeface="宋体" panose="02010600030101010101" pitchFamily="2" charset="-122"/>
                <a:ea typeface="宋体" panose="02010600030101010101" pitchFamily="2" charset="-122"/>
                <a:cs typeface="Times New Roman" panose="02020603050405020304" pitchFamily="18" charset="0"/>
              </a:rPr>
              <a:t>③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was the result? </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p:txBody>
      </p:sp>
      <p:pic>
        <p:nvPicPr>
          <p:cNvPr id="2" name="图片 1"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3346" y="578351"/>
            <a:ext cx="9473608" cy="661207"/>
          </a:xfrm>
          <a:prstGeom prst="rect">
            <a:avLst/>
          </a:prstGeom>
          <a:noFill/>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Para 1: She saw the Spanish scientist buried in work there. </a:t>
            </a:r>
            <a:endPar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6" name="矩形: 圆角 5"/>
          <p:cNvSpPr/>
          <p:nvPr/>
        </p:nvSpPr>
        <p:spPr>
          <a:xfrm>
            <a:off x="991813" y="3510060"/>
            <a:ext cx="1850065" cy="798994"/>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Catalina</a:t>
            </a:r>
            <a:endParaRPr kumimoji="0" lang="zh-CN" altLang="en-US" sz="2400" b="0" i="0" u="none" strike="noStrike" kern="1200" cap="none" spc="0" normalizeH="0" baseline="0" noProof="0" dirty="0">
              <a:ln>
                <a:noFill/>
              </a:ln>
              <a:solidFill>
                <a:srgbClr val="7030A0"/>
              </a:solidFill>
              <a:effectLst/>
              <a:uLnTx/>
              <a:uFillTx/>
              <a:latin typeface="汉仪雅酷黑简" panose="00020600040101010101" pitchFamily="18" charset="-122"/>
              <a:cs typeface="Arial" panose="020B0604020202020204"/>
            </a:endParaRPr>
          </a:p>
        </p:txBody>
      </p:sp>
      <p:sp>
        <p:nvSpPr>
          <p:cNvPr id="7" name="矩形: 圆角 6"/>
          <p:cNvSpPr/>
          <p:nvPr/>
        </p:nvSpPr>
        <p:spPr>
          <a:xfrm>
            <a:off x="991813" y="4858843"/>
            <a:ext cx="1850065" cy="798994"/>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the Spanish scientist</a:t>
            </a:r>
            <a:endParaRPr kumimoji="0" lang="zh-CN" altLang="en-US" sz="2400" b="0" i="0" u="none" strike="noStrike" kern="1200" cap="none" spc="0" normalizeH="0" baseline="0" noProof="0">
              <a:ln>
                <a:noFill/>
              </a:ln>
              <a:solidFill>
                <a:srgbClr val="7030A0"/>
              </a:solidFill>
              <a:effectLst/>
              <a:uLnTx/>
              <a:uFillTx/>
              <a:latin typeface="汉仪雅酷黑简" panose="00020600040101010101" pitchFamily="18" charset="-122"/>
              <a:cs typeface="Arial" panose="020B0604020202020204"/>
            </a:endParaRPr>
          </a:p>
        </p:txBody>
      </p:sp>
      <p:sp>
        <p:nvSpPr>
          <p:cNvPr id="8" name="加号 7"/>
          <p:cNvSpPr/>
          <p:nvPr/>
        </p:nvSpPr>
        <p:spPr>
          <a:xfrm>
            <a:off x="1736091" y="4385364"/>
            <a:ext cx="361507" cy="397170"/>
          </a:xfrm>
          <a:prstGeom prst="mathPlu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汉仪雅酷黑简" panose="00020600040101010101" pitchFamily="18" charset="-122"/>
              <a:cs typeface="Arial" panose="020B0604020202020204"/>
            </a:endParaRPr>
          </a:p>
        </p:txBody>
      </p:sp>
      <p:cxnSp>
        <p:nvCxnSpPr>
          <p:cNvPr id="11" name="直接箭头连接符 10"/>
          <p:cNvCxnSpPr/>
          <p:nvPr/>
        </p:nvCxnSpPr>
        <p:spPr>
          <a:xfrm>
            <a:off x="2969470" y="4647742"/>
            <a:ext cx="257716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724435" y="4123754"/>
            <a:ext cx="135774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Plot</a:t>
            </a:r>
            <a:endParaRPr kumimoji="0" lang="en-US" altLang="zh-CN" sz="28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4" name="矩形: 圆角 3"/>
          <p:cNvSpPr/>
          <p:nvPr/>
        </p:nvSpPr>
        <p:spPr>
          <a:xfrm>
            <a:off x="5620521" y="3641822"/>
            <a:ext cx="5911273" cy="2459038"/>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7030A0"/>
              </a:solidFill>
              <a:effectLst/>
              <a:uLnTx/>
              <a:uFillTx/>
              <a:latin typeface="汉仪雅酷黑简" panose="00020600040101010101" pitchFamily="18" charset="-122"/>
              <a:cs typeface="Arial" panose="020B0604020202020204"/>
            </a:endParaRPr>
          </a:p>
        </p:txBody>
      </p:sp>
      <p:sp>
        <p:nvSpPr>
          <p:cNvPr id="12" name="文本框 11"/>
          <p:cNvSpPr txBox="1"/>
          <p:nvPr/>
        </p:nvSpPr>
        <p:spPr>
          <a:xfrm>
            <a:off x="5959370" y="3946552"/>
            <a:ext cx="54336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1. Catalina told the Spanish scientist the danger.</a:t>
            </a:r>
            <a:endPar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2. They repaired the telescope.</a:t>
            </a:r>
            <a:endPar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3. The Spanish scientist said thanks to her and praised her. </a:t>
            </a:r>
            <a:endPar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endParaRPr>
          </a:p>
        </p:txBody>
      </p:sp>
      <p:cxnSp>
        <p:nvCxnSpPr>
          <p:cNvPr id="13" name="直接箭头连接符 12"/>
          <p:cNvCxnSpPr/>
          <p:nvPr/>
        </p:nvCxnSpPr>
        <p:spPr>
          <a:xfrm flipV="1">
            <a:off x="3043361" y="2858895"/>
            <a:ext cx="2577160" cy="65116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圆角 14"/>
          <p:cNvSpPr/>
          <p:nvPr/>
        </p:nvSpPr>
        <p:spPr>
          <a:xfrm>
            <a:off x="5759387" y="2541486"/>
            <a:ext cx="2996685" cy="674691"/>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Excited, hopeful, </a:t>
            </a:r>
            <a:endParaRPr kumimoji="0" lang="zh-CN" altLang="en-US" sz="2400" b="0" i="0" u="none" strike="noStrike" kern="1200" cap="none" spc="0" normalizeH="0" baseline="0" noProof="0" dirty="0">
              <a:ln>
                <a:noFill/>
              </a:ln>
              <a:solidFill>
                <a:srgbClr val="7030A0"/>
              </a:solidFill>
              <a:effectLst/>
              <a:uLnTx/>
              <a:uFillTx/>
              <a:latin typeface="汉仪雅酷黑简" panose="00020600040101010101" pitchFamily="18" charset="-122"/>
              <a:cs typeface="Arial" panose="020B0604020202020204"/>
            </a:endParaRPr>
          </a:p>
        </p:txBody>
      </p:sp>
      <p:sp>
        <p:nvSpPr>
          <p:cNvPr id="16" name="文本框 15"/>
          <p:cNvSpPr txBox="1"/>
          <p:nvPr/>
        </p:nvSpPr>
        <p:spPr>
          <a:xfrm>
            <a:off x="3511838" y="2643132"/>
            <a:ext cx="185006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Feelings </a:t>
            </a:r>
            <a:endParaRPr kumimoji="0" lang="en-US" altLang="zh-CN" sz="28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17" name="文本框 16"/>
          <p:cNvSpPr txBox="1"/>
          <p:nvPr/>
        </p:nvSpPr>
        <p:spPr>
          <a:xfrm>
            <a:off x="992101" y="156622"/>
            <a:ext cx="551048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6.</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Thinking &amp; Discussion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 name="文本框 1"/>
          <p:cNvSpPr txBox="1"/>
          <p:nvPr/>
        </p:nvSpPr>
        <p:spPr>
          <a:xfrm>
            <a:off x="773297" y="1341158"/>
            <a:ext cx="110689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Para 1:  </a:t>
            </a:r>
            <a:r>
              <a:rPr kumimoji="0" lang="en-US" altLang="zh-CN" sz="24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① </a:t>
            </a: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What would she deal with it?</a:t>
            </a:r>
            <a:endPar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② What would the scientist do? </a:t>
            </a: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What words did the scientist say? </a:t>
            </a:r>
            <a:endPar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③ </a:t>
            </a: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How would her feelings change? </a:t>
            </a:r>
            <a:endPar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endParaRPr>
          </a:p>
        </p:txBody>
      </p:sp>
      <p:pic>
        <p:nvPicPr>
          <p:cNvPr id="9" name="图片 8"/>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2" name="文本框 1"/>
          <p:cNvSpPr txBox="1"/>
          <p:nvPr/>
        </p:nvSpPr>
        <p:spPr>
          <a:xfrm>
            <a:off x="308880" y="1136332"/>
            <a:ext cx="9573811" cy="4454233"/>
          </a:xfrm>
          <a:prstGeom prst="rect">
            <a:avLst/>
          </a:prstGeom>
          <a:noFill/>
        </p:spPr>
        <p:txBody>
          <a:bodyPr wrap="square">
            <a:spAutoFit/>
          </a:bodyPr>
          <a:lstStyle/>
          <a:p>
            <a:pPr>
              <a:lnSpc>
                <a:spcPct val="150000"/>
              </a:lnSpc>
            </a:pPr>
            <a:r>
              <a:rPr lang="en-US" altLang="zh-CN" sz="2400" b="1"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Para 1:  </a:t>
            </a:r>
            <a:r>
              <a:rPr lang="en-US" altLang="zh-CN" sz="24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①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would she deal with it?</a:t>
            </a:r>
            <a:r>
              <a:rPr lang="zh-CN" altLang="en-US"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（动作</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a:t>
            </a:r>
            <a:r>
              <a:rPr lang="zh-CN" altLang="en-US"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心理）</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r>
              <a:rPr lang="en-US" altLang="zh-CN" sz="24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② What would the scientist do?</a:t>
            </a:r>
            <a:endParaRPr lang="en-US" altLang="zh-CN" sz="24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24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r>
              <a:rPr lang="en-US" altLang="zh-CN" sz="24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③ What words did the scientist say?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How to connect Para 2? </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p:txBody>
      </p:sp>
      <p:sp>
        <p:nvSpPr>
          <p:cNvPr id="5" name="文本框 4"/>
          <p:cNvSpPr txBox="1"/>
          <p:nvPr/>
        </p:nvSpPr>
        <p:spPr>
          <a:xfrm>
            <a:off x="795796" y="602865"/>
            <a:ext cx="9492133" cy="661207"/>
          </a:xfrm>
          <a:prstGeom prst="rect">
            <a:avLst/>
          </a:prstGeom>
          <a:noFill/>
        </p:spPr>
        <p:txBody>
          <a:bodyPr wrap="square">
            <a:spAutoFit/>
          </a:bodyPr>
          <a:lstStyle/>
          <a:p>
            <a:pPr marL="0" marR="0" lvl="0" indent="457200"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Para 1: She saw the Spanish scientist buried in work there. </a:t>
            </a:r>
            <a:endPar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2" name="文本框 11"/>
          <p:cNvSpPr txBox="1"/>
          <p:nvPr/>
        </p:nvSpPr>
        <p:spPr>
          <a:xfrm>
            <a:off x="978731" y="1722742"/>
            <a:ext cx="10621079"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Catalina told the Spanish scientist the danger with anxiety.</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a:p>
            <a:pPr marL="342900" lvl="0" indent="-342900">
              <a:buFont typeface="Arial" panose="020B0604020202020204" pitchFamily="34" charset="0"/>
              <a:buChar char="•"/>
              <a:defRPr/>
            </a:pPr>
            <a:r>
              <a:rPr lang="en-US" altLang="zh-CN" sz="2400" dirty="0">
                <a:solidFill>
                  <a:schemeClr val="bg1"/>
                </a:solidFill>
                <a:latin typeface="Times New Roman" panose="02020603050405020304" pitchFamily="18" charset="0"/>
                <a:ea typeface="宋体" panose="02010600030101010101" pitchFamily="2" charset="-122"/>
              </a:rPr>
              <a:t>she summoned up all her courage and whispered, "one telescope was pointed down and might pass its limit.“</a:t>
            </a:r>
            <a:endParaRPr lang="en-US" altLang="zh-CN" sz="2400" dirty="0">
              <a:solidFill>
                <a:schemeClr val="bg1"/>
              </a:solidFill>
              <a:latin typeface="Times New Roman" panose="02020603050405020304" pitchFamily="18" charset="0"/>
              <a:ea typeface="宋体" panose="02010600030101010101" pitchFamily="2" charset="-122"/>
            </a:endParaRPr>
          </a:p>
          <a:p>
            <a:pPr marL="342900" lvl="0" indent="-342900">
              <a:buFont typeface="Arial" panose="020B0604020202020204" pitchFamily="34" charset="0"/>
              <a:buChar char="•"/>
              <a:defRPr/>
            </a:pPr>
            <a:r>
              <a:rPr lang="en-US" altLang="zh-CN" sz="2400" dirty="0">
                <a:solidFill>
                  <a:schemeClr val="bg1"/>
                </a:solidFill>
                <a:latin typeface="Times New Roman" panose="02020603050405020304" pitchFamily="18" charset="0"/>
                <a:ea typeface="宋体" panose="02010600030101010101" pitchFamily="2" charset="-122"/>
              </a:rPr>
              <a:t>She approached him nervously, not wanting to disturb his work, but she had to ask.</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7" name="文本框 16"/>
          <p:cNvSpPr txBox="1"/>
          <p:nvPr/>
        </p:nvSpPr>
        <p:spPr>
          <a:xfrm>
            <a:off x="1162281" y="80422"/>
            <a:ext cx="4264193"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prstClr val="white"/>
                </a:solidFill>
                <a:latin typeface="微软雅黑" panose="020B0503020204020204" pitchFamily="34" charset="-122"/>
                <a:ea typeface="微软雅黑" panose="020B0503020204020204" pitchFamily="34" charset="-122"/>
                <a:cs typeface="Arial" panose="020B0604020202020204"/>
              </a:rPr>
              <a:t>6</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Thinking &amp; Writing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14" name="文本框 13"/>
          <p:cNvSpPr txBox="1"/>
          <p:nvPr/>
        </p:nvSpPr>
        <p:spPr>
          <a:xfrm>
            <a:off x="978731" y="3830436"/>
            <a:ext cx="10462659"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They repaired the telescope.</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a:p>
            <a:pPr marL="342900" lvl="0" indent="-342900">
              <a:buFont typeface="Arial" panose="020B0604020202020204" pitchFamily="34" charset="0"/>
              <a:buChar char="•"/>
              <a:defRPr/>
            </a:pPr>
            <a:r>
              <a:rPr lang="en-US" altLang="zh-CN" sz="2400" dirty="0">
                <a:solidFill>
                  <a:schemeClr val="bg1"/>
                </a:solidFill>
                <a:latin typeface="Times New Roman" panose="02020603050405020304" pitchFamily="18" charset="0"/>
                <a:ea typeface="宋体" panose="02010600030101010101" pitchFamily="2" charset="-122"/>
              </a:rPr>
              <a:t>Startled by Catalina's sudden appearance and her words, the Spanish scientist stopped his work and informed all his coworkers of this perilous situation. </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8" name="文本框 17"/>
          <p:cNvSpPr txBox="1"/>
          <p:nvPr/>
        </p:nvSpPr>
        <p:spPr>
          <a:xfrm>
            <a:off x="978731" y="5470424"/>
            <a:ext cx="11011249"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The Spanish scientist said thanks to her and praised her. </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a:p>
            <a:pPr marL="342900" lvl="0" indent="-342900">
              <a:buFont typeface="Arial" panose="020B0604020202020204" pitchFamily="34" charset="0"/>
              <a:buChar char="•"/>
              <a:defRPr/>
            </a:pPr>
            <a:r>
              <a:rPr lang="en-US" altLang="zh-CN" sz="2400" dirty="0">
                <a:solidFill>
                  <a:schemeClr val="bg1"/>
                </a:solidFill>
                <a:latin typeface="Times New Roman" panose="02020603050405020304" pitchFamily="18" charset="0"/>
                <a:ea typeface="宋体" panose="02010600030101010101" pitchFamily="2" charset="-122"/>
              </a:rPr>
              <a:t>The Spanish scientist said meaningfully, "Catalina, thank you for alerting us and you are right on the way to becoming a promising astronomer."</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p:txBody>
      </p:sp>
      <p:pic>
        <p:nvPicPr>
          <p:cNvPr id="3" name="图片 2"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24540" y="650813"/>
            <a:ext cx="7581335" cy="661207"/>
          </a:xfrm>
          <a:prstGeom prst="rect">
            <a:avLst/>
          </a:prstGeom>
          <a:noFill/>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Para 2: The scientist’s words meant a lot to her. </a:t>
            </a:r>
            <a:endPar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6" name="矩形: 圆角 5"/>
          <p:cNvSpPr/>
          <p:nvPr/>
        </p:nvSpPr>
        <p:spPr>
          <a:xfrm>
            <a:off x="1079364" y="3828474"/>
            <a:ext cx="1850065" cy="798994"/>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Catalina</a:t>
            </a:r>
            <a:endParaRPr kumimoji="0" lang="zh-CN" altLang="en-US" sz="2400" b="0" i="0" u="none" strike="noStrike" kern="1200" cap="none" spc="0" normalizeH="0" baseline="0" noProof="0" dirty="0">
              <a:ln>
                <a:noFill/>
              </a:ln>
              <a:solidFill>
                <a:srgbClr val="7030A0"/>
              </a:solidFill>
              <a:effectLst/>
              <a:uLnTx/>
              <a:uFillTx/>
              <a:latin typeface="汉仪雅酷黑简" panose="00020600040101010101" pitchFamily="18" charset="-122"/>
              <a:cs typeface="Arial" panose="020B0604020202020204"/>
            </a:endParaRPr>
          </a:p>
        </p:txBody>
      </p:sp>
      <p:cxnSp>
        <p:nvCxnSpPr>
          <p:cNvPr id="11" name="直接箭头连接符 10"/>
          <p:cNvCxnSpPr/>
          <p:nvPr/>
        </p:nvCxnSpPr>
        <p:spPr>
          <a:xfrm flipV="1">
            <a:off x="3278909" y="3395122"/>
            <a:ext cx="2351191" cy="43335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3278909" y="4661209"/>
            <a:ext cx="2351191" cy="78519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419599" y="3025854"/>
            <a:ext cx="135774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Plot</a:t>
            </a:r>
            <a:endParaRPr kumimoji="0" lang="en-US" altLang="zh-CN" sz="28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12" name="文本框 11"/>
          <p:cNvSpPr txBox="1"/>
          <p:nvPr/>
        </p:nvSpPr>
        <p:spPr>
          <a:xfrm>
            <a:off x="3668661" y="5053804"/>
            <a:ext cx="185006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rPr>
              <a:t>Feelings </a:t>
            </a:r>
            <a:endParaRPr kumimoji="0" lang="en-US" altLang="zh-CN" sz="2800" b="1" i="0" u="none" strike="noStrike" kern="1200" cap="none" spc="0" normalizeH="0" baseline="0" noProof="0" dirty="0">
              <a:ln>
                <a:noFill/>
              </a:ln>
              <a:solidFill>
                <a:prstClr val="white"/>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15" name="矩形: 圆角 14"/>
          <p:cNvSpPr/>
          <p:nvPr/>
        </p:nvSpPr>
        <p:spPr>
          <a:xfrm>
            <a:off x="5892799" y="2407297"/>
            <a:ext cx="5793727" cy="2283553"/>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7030A0"/>
              </a:solidFill>
              <a:effectLst/>
              <a:uLnTx/>
              <a:uFillTx/>
              <a:latin typeface="汉仪雅酷黑简" panose="00020600040101010101" pitchFamily="18" charset="-122"/>
              <a:cs typeface="Arial" panose="020B0604020202020204"/>
            </a:endParaRPr>
          </a:p>
        </p:txBody>
      </p:sp>
      <p:sp>
        <p:nvSpPr>
          <p:cNvPr id="16" name="文本框 15"/>
          <p:cNvSpPr txBox="1"/>
          <p:nvPr/>
        </p:nvSpPr>
        <p:spPr>
          <a:xfrm>
            <a:off x="6252913" y="2573309"/>
            <a:ext cx="54336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1. Catalina thought she should pursue her astronomer dream.</a:t>
            </a:r>
            <a:endPar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2. She would study hard to achieve her dream.</a:t>
            </a:r>
            <a:endPar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3. She might be an astronomy. </a:t>
            </a:r>
            <a:endPar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9" name="矩形: 圆角 18"/>
          <p:cNvSpPr/>
          <p:nvPr/>
        </p:nvSpPr>
        <p:spPr>
          <a:xfrm>
            <a:off x="5892798" y="5075449"/>
            <a:ext cx="3999347" cy="785191"/>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Arial" panose="020B0604020202020204"/>
              </a:rPr>
              <a:t>Happy, satisfied, thankful </a:t>
            </a:r>
            <a:endParaRPr kumimoji="0" lang="zh-CN" altLang="en-US" sz="2400" b="0" i="0" u="none" strike="noStrike" kern="1200" cap="none" spc="0" normalizeH="0" baseline="0" noProof="0" dirty="0">
              <a:ln>
                <a:noFill/>
              </a:ln>
              <a:solidFill>
                <a:srgbClr val="7030A0"/>
              </a:solidFill>
              <a:effectLst/>
              <a:uLnTx/>
              <a:uFillTx/>
              <a:latin typeface="汉仪雅酷黑简" panose="00020600040101010101" pitchFamily="18" charset="-122"/>
              <a:cs typeface="Arial" panose="020B0604020202020204"/>
            </a:endParaRPr>
          </a:p>
        </p:txBody>
      </p:sp>
      <p:sp>
        <p:nvSpPr>
          <p:cNvPr id="2" name="文本框 1"/>
          <p:cNvSpPr txBox="1"/>
          <p:nvPr/>
        </p:nvSpPr>
        <p:spPr>
          <a:xfrm>
            <a:off x="1009556" y="1359191"/>
            <a:ext cx="976648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Para 2:  </a:t>
            </a:r>
            <a:r>
              <a:rPr kumimoji="0" lang="en-US" altLang="zh-CN" sz="2400" b="1" i="0" u="none" strike="noStrike" kern="1200" cap="none" spc="0" normalizeH="0" baseline="0" noProof="0" dirty="0">
                <a:ln>
                  <a:noFill/>
                </a:ln>
                <a:solidFill>
                  <a:srgbClr val="FFFF00"/>
                </a:solidFill>
                <a:effectLst/>
                <a:uLnTx/>
                <a:uFillTx/>
                <a:latin typeface="宋体" panose="02010600030101010101" pitchFamily="2" charset="-122"/>
                <a:ea typeface="宋体" panose="02010600030101010101" pitchFamily="2" charset="-122"/>
                <a:cs typeface="Times New Roman" panose="02020603050405020304" pitchFamily="18" charset="0"/>
              </a:rPr>
              <a:t>① </a:t>
            </a: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What would she think after listening to the scientist’s words?</a:t>
            </a:r>
            <a:endPar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a:ln>
                  <a:noFill/>
                </a:ln>
                <a:solidFill>
                  <a:srgbClr val="FFFF00"/>
                </a:solidFill>
                <a:effectLst/>
                <a:uLnTx/>
                <a:uFillTx/>
                <a:latin typeface="宋体" panose="02010600030101010101" pitchFamily="2" charset="-122"/>
                <a:ea typeface="宋体" panose="02010600030101010101" pitchFamily="2" charset="-122"/>
                <a:cs typeface="Times New Roman" panose="02020603050405020304" pitchFamily="18" charset="0"/>
              </a:rPr>
              <a:t>② </a:t>
            </a: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What would she do in the future? </a:t>
            </a:r>
            <a:endPar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a:ln>
                  <a:noFill/>
                </a:ln>
                <a:solidFill>
                  <a:srgbClr val="FFFF00"/>
                </a:solidFill>
                <a:effectLst/>
                <a:uLnTx/>
                <a:uFillTx/>
                <a:latin typeface="宋体" panose="02010600030101010101" pitchFamily="2" charset="-122"/>
                <a:ea typeface="宋体" panose="02010600030101010101" pitchFamily="2" charset="-122"/>
                <a:cs typeface="Times New Roman" panose="02020603050405020304" pitchFamily="18" charset="0"/>
              </a:rPr>
              <a:t>③ </a:t>
            </a: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rPr>
              <a:t>What was the result? </a:t>
            </a:r>
            <a:endPar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字魂4号-苍劲行楷体" panose="00000500000000000000" pitchFamily="2" charset="-122"/>
              <a:cs typeface="Times New Roman" panose="02020603050405020304" pitchFamily="18" charset="0"/>
            </a:endParaRPr>
          </a:p>
        </p:txBody>
      </p:sp>
      <p:sp>
        <p:nvSpPr>
          <p:cNvPr id="3" name="文本框 2"/>
          <p:cNvSpPr txBox="1"/>
          <p:nvPr/>
        </p:nvSpPr>
        <p:spPr>
          <a:xfrm>
            <a:off x="1009881" y="81692"/>
            <a:ext cx="551048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6.</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Thinking &amp; Discussion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pic>
        <p:nvPicPr>
          <p:cNvPr id="7" name="图片 6"/>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pic>
        <p:nvPicPr>
          <p:cNvPr id="8" name="图片 7"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5935" y="1145210"/>
            <a:ext cx="11618161" cy="4454233"/>
          </a:xfrm>
          <a:prstGeom prst="rect">
            <a:avLst/>
          </a:prstGeom>
          <a:noFill/>
        </p:spPr>
        <p:txBody>
          <a:bodyPr wrap="square">
            <a:spAutoFit/>
          </a:bodyPr>
          <a:lstStyle/>
          <a:p>
            <a:pPr>
              <a:lnSpc>
                <a:spcPct val="150000"/>
              </a:lnSpc>
            </a:pPr>
            <a:r>
              <a:rPr lang="en-US" altLang="zh-CN" sz="2400" b="1"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Para 2:  </a:t>
            </a:r>
            <a:r>
              <a:rPr lang="en-US" altLang="zh-CN" sz="2400" b="1" dirty="0">
                <a:solidFill>
                  <a:srgbClr val="FFFF00"/>
                </a:solidFill>
                <a:latin typeface="宋体" panose="02010600030101010101" pitchFamily="2" charset="-122"/>
                <a:ea typeface="宋体" panose="02010600030101010101" pitchFamily="2" charset="-122"/>
                <a:cs typeface="Times New Roman" panose="02020603050405020304" pitchFamily="18" charset="0"/>
              </a:rPr>
              <a:t>①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would she think after listening to the scientist’s words?</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r>
              <a:rPr lang="en-US" altLang="zh-CN" sz="2400" dirty="0">
                <a:solidFill>
                  <a:srgbClr val="FFFF00"/>
                </a:solidFill>
                <a:latin typeface="宋体" panose="02010600030101010101" pitchFamily="2" charset="-122"/>
                <a:ea typeface="宋体" panose="02010600030101010101" pitchFamily="2" charset="-122"/>
                <a:cs typeface="Times New Roman" panose="02020603050405020304" pitchFamily="18" charset="0"/>
              </a:rPr>
              <a:t>②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would she do in the future?</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a:lnSpc>
                <a:spcPct val="150000"/>
              </a:lnSpc>
            </a:pP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               </a:t>
            </a:r>
            <a:r>
              <a:rPr lang="en-US" altLang="zh-CN" sz="2400" dirty="0">
                <a:solidFill>
                  <a:srgbClr val="FFFF00"/>
                </a:solidFill>
                <a:latin typeface="宋体" panose="02010600030101010101" pitchFamily="2" charset="-122"/>
                <a:ea typeface="宋体" panose="02010600030101010101" pitchFamily="2" charset="-122"/>
                <a:cs typeface="Times New Roman" panose="02020603050405020304" pitchFamily="18" charset="0"/>
              </a:rPr>
              <a:t>③ </a:t>
            </a:r>
            <a:r>
              <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rPr>
              <a:t>What was the result? </a:t>
            </a:r>
            <a:endParaRPr lang="en-US" altLang="zh-CN" sz="2400" dirty="0">
              <a:solidFill>
                <a:srgbClr val="FFFF00"/>
              </a:solidFill>
              <a:latin typeface="Times New Roman" panose="02020603050405020304" pitchFamily="18" charset="0"/>
              <a:ea typeface="字魂4号-苍劲行楷体" panose="00000500000000000000" pitchFamily="2" charset="-122"/>
              <a:cs typeface="Times New Roman" panose="02020603050405020304" pitchFamily="18" charset="0"/>
            </a:endParaRPr>
          </a:p>
        </p:txBody>
      </p:sp>
      <p:sp>
        <p:nvSpPr>
          <p:cNvPr id="5" name="文本框 4"/>
          <p:cNvSpPr txBox="1"/>
          <p:nvPr/>
        </p:nvSpPr>
        <p:spPr>
          <a:xfrm>
            <a:off x="711740" y="535700"/>
            <a:ext cx="7581335" cy="661207"/>
          </a:xfrm>
          <a:prstGeom prst="rect">
            <a:avLst/>
          </a:prstGeom>
          <a:noFill/>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Para 2: The scientist’s words meant a lot to her. </a:t>
            </a:r>
            <a:endPar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6" name="文本框 15"/>
          <p:cNvSpPr txBox="1"/>
          <p:nvPr/>
        </p:nvSpPr>
        <p:spPr>
          <a:xfrm>
            <a:off x="1402099" y="1761414"/>
            <a:ext cx="10651997" cy="1569660"/>
          </a:xfrm>
          <a:prstGeom prst="rect">
            <a:avLst/>
          </a:prstGeom>
          <a:noFill/>
        </p:spPr>
        <p:txBody>
          <a:bodyPr wrap="square">
            <a:spAutoFit/>
          </a:bodyPr>
          <a:lstStyle/>
          <a:p>
            <a:pPr marL="342900" lvl="0" indent="-342900">
              <a:buFont typeface="Arial" panose="020B0604020202020204" pitchFamily="34" charset="0"/>
              <a:buChar char="•"/>
              <a:defRPr/>
            </a:pP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Catalina thought</a:t>
            </a:r>
            <a:r>
              <a:rPr kumimoji="0" lang="en-US" altLang="zh-CN" sz="2400" b="0" i="0" u="none" strike="noStrike" kern="1200" cap="none" spc="0" normalizeH="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 she should </a:t>
            </a:r>
            <a:r>
              <a:rPr lang="en-US" altLang="zh-CN" sz="2400" dirty="0">
                <a:solidFill>
                  <a:schemeClr val="bg1"/>
                </a:solidFill>
                <a:latin typeface="Times New Roman" panose="02020603050405020304" pitchFamily="18" charset="0"/>
                <a:ea typeface="宋体" panose="02010600030101010101" pitchFamily="2" charset="-122"/>
              </a:rPr>
              <a:t>pursue her astronomer dream.</a:t>
            </a:r>
            <a:endParaRPr lang="en-US" altLang="zh-CN" sz="2400" dirty="0">
              <a:solidFill>
                <a:schemeClr val="bg1"/>
              </a:solidFill>
              <a:latin typeface="Times New Roman" panose="02020603050405020304" pitchFamily="18" charset="0"/>
              <a:ea typeface="宋体" panose="02010600030101010101" pitchFamily="2" charset="-122"/>
            </a:endParaRPr>
          </a:p>
          <a:p>
            <a:pPr marL="342900" lvl="0" indent="-342900">
              <a:buFont typeface="Arial" panose="020B0604020202020204" pitchFamily="34" charset="0"/>
              <a:buChar char="•"/>
              <a:defRPr/>
            </a:pPr>
            <a:r>
              <a:rPr lang="en-US" altLang="zh-CN" sz="2400" dirty="0">
                <a:solidFill>
                  <a:schemeClr val="bg1"/>
                </a:solidFill>
                <a:latin typeface="Times New Roman" panose="02020603050405020304" pitchFamily="18" charset="0"/>
                <a:ea typeface="宋体" panose="02010600030101010101" pitchFamily="2" charset="-122"/>
              </a:rPr>
              <a:t>With those words, Catalina felt her passion for astronomy reignited.</a:t>
            </a:r>
            <a:endParaRPr lang="en-US" altLang="zh-CN" sz="2400" dirty="0">
              <a:solidFill>
                <a:schemeClr val="bg1"/>
              </a:solidFill>
              <a:latin typeface="Times New Roman" panose="02020603050405020304" pitchFamily="18" charset="0"/>
              <a:ea typeface="宋体" panose="02010600030101010101" pitchFamily="2" charset="-122"/>
            </a:endParaRPr>
          </a:p>
          <a:p>
            <a:pPr marL="342900" lvl="0" indent="-342900">
              <a:buFont typeface="Arial" panose="020B0604020202020204" pitchFamily="34" charset="0"/>
              <a:buChar char="•"/>
              <a:defRPr/>
            </a:pP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With</a:t>
            </a:r>
            <a:r>
              <a:rPr kumimoji="0" lang="en-US" altLang="zh-CN" sz="2400" b="0" i="0" u="none" strike="noStrike" kern="1200" cap="none" spc="0" normalizeH="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 tears of gratitude flashing in her eyes, she felt grateful to him and said, “ </a:t>
            </a:r>
            <a:r>
              <a:rPr lang="en-US" altLang="zh-CN" sz="2400" dirty="0">
                <a:solidFill>
                  <a:schemeClr val="bg1"/>
                </a:solidFill>
                <a:latin typeface="Times New Roman" panose="02020603050405020304" pitchFamily="18" charset="0"/>
                <a:ea typeface="宋体" panose="02010600030101010101" pitchFamily="2" charset="-122"/>
                <a:cs typeface="Arial" panose="020B0604020202020204"/>
              </a:rPr>
              <a:t>T</a:t>
            </a:r>
            <a:r>
              <a:rPr kumimoji="0" lang="en-US" altLang="zh-CN" sz="2400" b="0" i="0" u="none" strike="noStrike" kern="1200" cap="none" spc="0" normalizeH="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hank you. I will try my best.”</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20" name="文本框 19"/>
          <p:cNvSpPr txBox="1"/>
          <p:nvPr/>
        </p:nvSpPr>
        <p:spPr>
          <a:xfrm>
            <a:off x="1131801" y="80422"/>
            <a:ext cx="4370518" cy="521970"/>
          </a:xfrm>
          <a:prstGeom prst="rect">
            <a:avLst/>
          </a:prstGeom>
          <a:noFill/>
        </p:spPr>
        <p:txBody>
          <a:bodyPr wrap="square">
            <a:spAutoFit/>
          </a:bodyPr>
          <a:lstStyle/>
          <a:p>
            <a:pPr lvl="0">
              <a:defRPr/>
            </a:pPr>
            <a:r>
              <a:rPr lang="en-US" altLang="zh-CN" sz="2800" b="1" dirty="0">
                <a:solidFill>
                  <a:prstClr val="white"/>
                </a:solidFill>
                <a:latin typeface="微软雅黑" panose="020B0503020204020204" pitchFamily="34" charset="-122"/>
                <a:ea typeface="微软雅黑" panose="020B0503020204020204" pitchFamily="34" charset="-122"/>
                <a:cs typeface="Arial" panose="020B0604020202020204"/>
              </a:rPr>
              <a:t>6</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lang="en-US" altLang="zh-CN" sz="2800" b="1" dirty="0">
                <a:solidFill>
                  <a:prstClr val="white"/>
                </a:solidFill>
                <a:latin typeface="微软雅黑" panose="020B0503020204020204" pitchFamily="34" charset="-122"/>
                <a:ea typeface="微软雅黑" panose="020B0503020204020204" pitchFamily="34" charset="-122"/>
              </a:rPr>
              <a:t>Thinking &amp; Writing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8" name="文本框 7"/>
          <p:cNvSpPr txBox="1"/>
          <p:nvPr/>
        </p:nvSpPr>
        <p:spPr>
          <a:xfrm>
            <a:off x="1307104" y="3746614"/>
            <a:ext cx="10841985"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She became</a:t>
            </a:r>
            <a:r>
              <a:rPr kumimoji="0" lang="en-US" altLang="zh-CN" sz="2400" b="0" i="0" u="none" strike="noStrike" kern="1200" cap="none" spc="0" normalizeH="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 more determined and</a:t>
            </a: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 studied harder to realize her dream.</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a:p>
            <a:pPr marL="342900" lvl="0" indent="-342900">
              <a:buFont typeface="Arial" panose="020B0604020202020204" pitchFamily="34" charset="0"/>
              <a:buChar char="•"/>
              <a:defRPr/>
            </a:pPr>
            <a:r>
              <a:rPr lang="en-US" altLang="zh-CN" sz="2400" dirty="0">
                <a:solidFill>
                  <a:schemeClr val="bg1"/>
                </a:solidFill>
                <a:latin typeface="Times New Roman" panose="02020603050405020304" pitchFamily="18" charset="0"/>
                <a:ea typeface="宋体" panose="02010600030101010101" pitchFamily="2" charset="-122"/>
              </a:rPr>
              <a:t>She was determined to work hard and one day, realize her dream. She continued to help out at the observatory every night, learning as much as she could from the scientists there. </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3" name="文本框 12"/>
          <p:cNvSpPr txBox="1"/>
          <p:nvPr/>
        </p:nvSpPr>
        <p:spPr>
          <a:xfrm>
            <a:off x="1307104" y="5414818"/>
            <a:ext cx="10514726"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rPr>
              <a:t>She might be an astronomy.</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a:p>
            <a:pPr marL="342900" lvl="0" indent="-342900">
              <a:buFont typeface="Arial" panose="020B0604020202020204" pitchFamily="34" charset="0"/>
              <a:buChar char="•"/>
              <a:defRPr/>
            </a:pPr>
            <a:r>
              <a:rPr lang="en-US" altLang="zh-CN" sz="2400" dirty="0">
                <a:solidFill>
                  <a:schemeClr val="bg1"/>
                </a:solidFill>
                <a:latin typeface="Times New Roman" panose="02020603050405020304" pitchFamily="18" charset="0"/>
                <a:ea typeface="宋体" panose="02010600030101010101" pitchFamily="2" charset="-122"/>
              </a:rPr>
              <a:t>And before long, she was no longer just the mechanic's daughter, but a promising young astronomer in her own right.</a:t>
            </a:r>
            <a:endPar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Arial" panose="020B0604020202020204"/>
            </a:endParaRPr>
          </a:p>
        </p:txBody>
      </p:sp>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36955" y="80422"/>
            <a:ext cx="2930961"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7.</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Writing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 name="文本框 1"/>
          <p:cNvSpPr txBox="1"/>
          <p:nvPr/>
        </p:nvSpPr>
        <p:spPr>
          <a:xfrm>
            <a:off x="601980" y="1456690"/>
            <a:ext cx="11224895" cy="4707255"/>
          </a:xfrm>
          <a:prstGeom prst="rect">
            <a:avLst/>
          </a:prstGeom>
          <a:solidFill>
            <a:schemeClr val="bg1"/>
          </a:solidFill>
        </p:spPr>
        <p:txBody>
          <a:bodyPr wrap="square">
            <a:noAutofit/>
          </a:bodyPr>
          <a:lstStyle/>
          <a:p>
            <a:pPr marR="0" lvl="0" algn="l" defTabSz="914400" rtl="0" eaLnBrk="1" fontAlgn="auto" latinLnBrk="0" hangingPunct="1">
              <a:lnSpc>
                <a:spcPct val="150000"/>
              </a:lnSpc>
              <a:spcBef>
                <a:spcPts val="0"/>
              </a:spcBef>
              <a:spcAft>
                <a:spcPts val="0"/>
              </a:spcAft>
              <a:buClrTx/>
              <a:buSzTx/>
              <a:defRPr/>
            </a:pPr>
            <a:r>
              <a:rPr lang="en-US" altLang="zh-CN" sz="2400" noProof="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What is the theme of the story</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第二段最后一句（点题）</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R="0" lvl="0" algn="l" defTabSz="914400" rtl="0" eaLnBrk="1" fontAlgn="auto" latinLnBrk="0" hangingPunct="1">
              <a:lnSpc>
                <a:spcPct val="150000"/>
              </a:lnSpc>
              <a:spcBef>
                <a:spcPts val="0"/>
              </a:spcBef>
              <a:spcAft>
                <a:spcPts val="0"/>
              </a:spcAft>
              <a:buClrTx/>
              <a:buSzTx/>
              <a:defRPr/>
            </a:pPr>
            <a:r>
              <a:rPr lang="zh-CN" altLang="en-US" sz="2400" dirty="0">
                <a:solidFill>
                  <a:schemeClr val="tx1"/>
                </a:solidFill>
                <a:highlight>
                  <a:srgbClr val="FFFF00"/>
                </a:highlight>
                <a:latin typeface="字魂4号-苍劲行楷体" panose="00000500000000000000" pitchFamily="2" charset="-122"/>
                <a:ea typeface="字魂4号-苍劲行楷体" panose="00000500000000000000" pitchFamily="2" charset="-122"/>
                <a:cs typeface="Arial" panose="020B0604020202020204"/>
              </a:rPr>
              <a:t>学生佳作</a:t>
            </a:r>
            <a:endParaRPr kumimoji="0" lang="en-US" altLang="zh-CN" sz="2400" b="0" i="0" u="none" strike="noStrike" kern="1200" cap="none" spc="0" normalizeH="0" baseline="0" noProof="0" dirty="0">
              <a:ln>
                <a:noFill/>
              </a:ln>
              <a:solidFill>
                <a:schemeClr val="tx1"/>
              </a:solidFill>
              <a:effectLst/>
              <a:highlight>
                <a:srgbClr val="FFFF00"/>
              </a:highligh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Catalina‘s astronomy dream would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blossom in full</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盛开</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like the unusual white flower on that plant journal!</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Catalina became an astronomer because she dared to </a:t>
            </a:r>
            <a:r>
              <a:rPr lang="en-US" altLang="zh-CN" sz="2400" u="sng"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chase</a:t>
            </a:r>
            <a:r>
              <a:rPr lang="zh-CN" altLang="en-US" sz="2400" u="sng"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追求</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her dream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with diligence</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勤奋</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Catalina realized </a:t>
            </a:r>
            <a:r>
              <a:rPr lang="en-US" altLang="zh-CN"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that</a:t>
            </a:r>
            <a:r>
              <a:rPr lang="zh-CN" altLang="en-US"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 </a:t>
            </a:r>
            <a:r>
              <a:rPr lang="en-US" altLang="zh-CN"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sometimes</a:t>
            </a:r>
            <a:r>
              <a:rPr lang="zh-CN" altLang="en-US"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 </a:t>
            </a:r>
            <a:r>
              <a:rPr lang="en-US" altLang="zh-CN"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simple words have a huge power to </a:t>
            </a:r>
            <a:r>
              <a:rPr lang="en-US" altLang="zh-CN" sz="2400" u="sng"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light up</a:t>
            </a:r>
            <a:r>
              <a:rPr lang="zh-CN" altLang="en-US" sz="2400" u="sng"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点亮</a:t>
            </a:r>
            <a:r>
              <a:rPr lang="en-US" altLang="zh-CN" sz="2400" u="sng"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 </a:t>
            </a:r>
            <a:r>
              <a:rPr lang="en-US" altLang="zh-CN"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others 'dreams.</a:t>
            </a:r>
            <a:endParaRPr lang="en-US" altLang="zh-CN"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AutoNum type="arabicPeriod"/>
              <a:defRPr/>
            </a:pP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4" name="文本框 3"/>
          <p:cNvSpPr txBox="1"/>
          <p:nvPr/>
        </p:nvSpPr>
        <p:spPr>
          <a:xfrm>
            <a:off x="1316339" y="603642"/>
            <a:ext cx="2845901" cy="737235"/>
          </a:xfrm>
          <a:prstGeom prst="rect">
            <a:avLst/>
          </a:prstGeom>
          <a:noFill/>
        </p:spPr>
        <p:txBody>
          <a:bodyPr wrap="square">
            <a:spAutoFit/>
          </a:bodyPr>
          <a:lstStyle/>
          <a:p>
            <a:pPr marL="0" marR="0" lvl="0" indent="457200"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写好四句话</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pic>
        <p:nvPicPr>
          <p:cNvPr id="5" name="图片 4"/>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pic>
        <p:nvPicPr>
          <p:cNvPr id="12" name="图片 11"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7358" b="50071"/>
          <a:stretch>
            <a:fillRect/>
          </a:stretch>
        </p:blipFill>
        <p:spPr>
          <a:xfrm>
            <a:off x="8977603" y="0"/>
            <a:ext cx="2572139" cy="2171500"/>
          </a:xfrm>
          <a:prstGeom prst="rect">
            <a:avLst/>
          </a:prstGeom>
        </p:spPr>
      </p:pic>
      <p:sp>
        <p:nvSpPr>
          <p:cNvPr id="2" name="文本框 1"/>
          <p:cNvSpPr txBox="1"/>
          <p:nvPr/>
        </p:nvSpPr>
        <p:spPr>
          <a:xfrm>
            <a:off x="1604010" y="1878965"/>
            <a:ext cx="7446010" cy="4157980"/>
          </a:xfrm>
          <a:prstGeom prst="rect">
            <a:avLst/>
          </a:prstGeom>
          <a:solidFill>
            <a:schemeClr val="accent2">
              <a:alpha val="41000"/>
            </a:schemeClr>
          </a:solidFill>
          <a:ln>
            <a:noFill/>
          </a:ln>
        </p:spPr>
        <p:txBody>
          <a:bodyPr wrap="square">
            <a:noAutofit/>
          </a:bodyPr>
          <a:lstStyle/>
          <a:p>
            <a:pPr lvl="0" algn="ctr">
              <a:lnSpc>
                <a:spcPct val="150000"/>
              </a:lnSpc>
            </a:pPr>
            <a:r>
              <a:rPr lang="en-US" altLang="zh-CN"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The Little Astronomer, Catalina</a:t>
            </a:r>
            <a:endParaRPr lang="en-US" altLang="zh-CN"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ctr" fontAlgn="auto">
              <a:lnSpc>
                <a:spcPts val="2320"/>
              </a:lnSpc>
            </a:pPr>
            <a:endParaRPr lang="zh-CN" altLang="en-US"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50000"/>
              </a:lnSpc>
            </a:pP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基于读思言教学模式下的</a:t>
            </a:r>
            <a:endPar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50000"/>
              </a:lnSpc>
            </a:pPr>
            <a:r>
              <a:rPr lang="en-US" altLang="zh-CN"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2023.3</a:t>
            </a:r>
            <a:r>
              <a:rPr lang="zh-CN" altLang="en-US"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福州二检读后续写讲评</a:t>
            </a:r>
            <a:endParaRPr lang="zh-CN" altLang="en-US"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ctr" fontAlgn="auto">
              <a:lnSpc>
                <a:spcPts val="2320"/>
              </a:lnSpc>
            </a:pPr>
            <a:endParaRPr lang="zh-CN" altLang="en-US"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50000"/>
              </a:lnSpc>
            </a:pPr>
            <a:r>
              <a:rPr lang="en-US" altLang="zh-CN" sz="24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福州市闽侯八中</a:t>
            </a:r>
            <a:r>
              <a:rPr lang="en-US" altLang="zh-CN" sz="24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郭文昇</a:t>
            </a:r>
            <a:endParaRPr lang="en-US" altLang="zh-CN"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50000"/>
              </a:lnSpc>
            </a:pPr>
            <a:endParaRPr lang="en-US" altLang="zh-CN"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50000"/>
              </a:lnSpc>
            </a:pPr>
            <a:endParaRPr lang="en-US" altLang="zh-CN"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a:off x="8609220" y="1878920"/>
            <a:ext cx="3308207" cy="4978907"/>
          </a:xfrm>
          <a:prstGeom prst="rect">
            <a:avLst/>
          </a:prstGeom>
        </p:spPr>
      </p:pic>
      <p:pic>
        <p:nvPicPr>
          <p:cNvPr id="12" name="图片 11" descr="水印"/>
          <p:cNvPicPr>
            <a:picLocks noChangeAspect="1"/>
          </p:cNvPicPr>
          <p:nvPr userDrawn="1"/>
        </p:nvPicPr>
        <p:blipFill>
          <a:blip r:embed="rId5">
            <a:lum bright="70000" contrast="-70000"/>
          </a:blip>
          <a:stretch>
            <a:fillRect/>
          </a:stretch>
        </p:blipFill>
        <p:spPr>
          <a:xfrm>
            <a:off x="7186295" y="5969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000"/>
    </mc:Choice>
    <mc:Fallback>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44880" y="80422"/>
            <a:ext cx="2930961"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7.</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Writing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 name="文本框 1"/>
          <p:cNvSpPr txBox="1"/>
          <p:nvPr/>
        </p:nvSpPr>
        <p:spPr>
          <a:xfrm>
            <a:off x="601980" y="1456690"/>
            <a:ext cx="11306810" cy="452310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第</a:t>
            </a:r>
            <a:r>
              <a:rPr lang="zh-CN" altLang="en-US"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一</a:t>
            </a: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段第一句（衔接）</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She saw the Spanish scientist buried in work there. </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solidFill>
                <a:effectLst/>
                <a:highlight>
                  <a:srgbClr val="FFFF00"/>
                </a:highlight>
                <a:uLnTx/>
                <a:uFillTx/>
                <a:latin typeface="字魂4号-苍劲行楷体" panose="00000500000000000000" pitchFamily="2" charset="-122"/>
                <a:ea typeface="字魂4号-苍劲行楷体" panose="00000500000000000000" pitchFamily="2" charset="-122"/>
                <a:cs typeface="Arial" panose="020B0604020202020204"/>
              </a:rPr>
              <a:t>学生佳作</a:t>
            </a:r>
            <a:endParaRPr kumimoji="0" lang="en-US" altLang="zh-CN" sz="2400" b="0" i="0" u="none" strike="noStrike" kern="1200" cap="none" spc="0" normalizeH="0" baseline="0" noProof="0" dirty="0">
              <a:ln>
                <a:noFill/>
              </a:ln>
              <a:solidFill>
                <a:schemeClr val="tx1"/>
              </a:solidFill>
              <a:effectLst/>
              <a:highlight>
                <a:srgbClr val="FFFF00"/>
              </a:highligh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She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summoned up all her courage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鼓起勇气</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and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whispered</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小声说</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"one telescope was pointed down and might pass its limit.“</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With her heart beating like a pump</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心跳加快</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Catalina rushed straight to the scientist rapidly and told him the telescope was pointed down.</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Rushing directly to him, Catalina patted his shoulder and told him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what she had noticed</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名词性从句</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the unusual angle.</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4" name="文本框 3"/>
          <p:cNvSpPr txBox="1"/>
          <p:nvPr/>
        </p:nvSpPr>
        <p:spPr>
          <a:xfrm>
            <a:off x="689594" y="603642"/>
            <a:ext cx="2845901" cy="737235"/>
          </a:xfrm>
          <a:prstGeom prst="rect">
            <a:avLst/>
          </a:prstGeom>
          <a:noFill/>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写好四句话</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pic>
        <p:nvPicPr>
          <p:cNvPr id="5" name="图片 4"/>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86155" y="81915"/>
            <a:ext cx="379349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7.</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Writing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 name="文本框 1"/>
          <p:cNvSpPr txBox="1"/>
          <p:nvPr/>
        </p:nvSpPr>
        <p:spPr>
          <a:xfrm>
            <a:off x="222250" y="1264920"/>
            <a:ext cx="11819890" cy="5077460"/>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第一段最后一句（衔接第二段第一句</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The scientist’s words meant a lot to her</a:t>
            </a: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solidFill>
                <a:effectLst/>
                <a:highlight>
                  <a:srgbClr val="FFFF00"/>
                </a:highlight>
                <a:uLnTx/>
                <a:uFillTx/>
                <a:latin typeface="字魂4号-苍劲行楷体" panose="00000500000000000000" pitchFamily="2" charset="-122"/>
                <a:ea typeface="字魂4号-苍劲行楷体" panose="00000500000000000000" pitchFamily="2" charset="-122"/>
                <a:cs typeface="Arial" panose="020B0604020202020204"/>
              </a:rPr>
              <a:t>学生佳作</a:t>
            </a:r>
            <a:endParaRPr kumimoji="0" lang="en-US" altLang="zh-CN" sz="2400" b="0" i="0" u="none" strike="noStrike" kern="1200" cap="none" spc="0" normalizeH="0" baseline="0" noProof="0" dirty="0">
              <a:ln>
                <a:noFill/>
              </a:ln>
              <a:solidFill>
                <a:schemeClr val="tx1"/>
              </a:solidFill>
              <a:effectLst/>
              <a:highlight>
                <a:srgbClr val="FFFF00"/>
              </a:highligh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Wearing the most radiant smile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带着容光焕发的微笑</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the Spanish scientist said meaningfully, “Catalina, thank you for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alerting</a:t>
            </a:r>
            <a:r>
              <a:rPr lang="zh-CN" altLang="en-US" sz="2400" u="sng"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使警觉</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us and you are right on the way to becoming a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promising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有前途的</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astronomer.“</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Hugging her with a pleasant smile, he said, “Thank you so much. You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are bound to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必定 </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be an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outstanding</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出色的</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astronomer one day.”</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He was full of praise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高度表扬 </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for her and told her to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chase her dream with efforts and diligence</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spare no effort</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不遗余力</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to chase her dream.</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5" name="文本框 4"/>
          <p:cNvSpPr txBox="1"/>
          <p:nvPr/>
        </p:nvSpPr>
        <p:spPr>
          <a:xfrm>
            <a:off x="1131554" y="603642"/>
            <a:ext cx="2845901" cy="737235"/>
          </a:xfrm>
          <a:prstGeom prst="rect">
            <a:avLst/>
          </a:prstGeom>
          <a:noFill/>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写好四句话</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pic>
        <p:nvPicPr>
          <p:cNvPr id="12" name="图片 11"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70940" y="80422"/>
            <a:ext cx="2930961"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7.</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Writing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 name="文本框 1"/>
          <p:cNvSpPr txBox="1"/>
          <p:nvPr/>
        </p:nvSpPr>
        <p:spPr>
          <a:xfrm>
            <a:off x="601980" y="1785620"/>
            <a:ext cx="11050270" cy="4175125"/>
          </a:xfrm>
          <a:prstGeom prst="rect">
            <a:avLst/>
          </a:prstGeom>
          <a:solidFill>
            <a:schemeClr val="bg1"/>
          </a:solid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The scientist’s words meant a lot to her </a:t>
            </a: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第二段</a:t>
            </a:r>
            <a:r>
              <a:rPr lang="zh-CN" altLang="en-US" sz="2400" dirty="0">
                <a:solidFill>
                  <a:schemeClr val="tx1"/>
                </a:solidFill>
                <a:latin typeface="字魂4号-苍劲行楷体" panose="00000500000000000000" pitchFamily="2" charset="-122"/>
                <a:ea typeface="字魂4号-苍劲行楷体" panose="00000500000000000000" pitchFamily="2" charset="-122"/>
                <a:cs typeface="Arial" panose="020B0604020202020204"/>
              </a:rPr>
              <a:t>第</a:t>
            </a: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一句（衔接）</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solidFill>
                <a:effectLst/>
                <a:highlight>
                  <a:srgbClr val="FFFF00"/>
                </a:highlight>
                <a:uLnTx/>
                <a:uFillTx/>
                <a:latin typeface="字魂4号-苍劲行楷体" panose="00000500000000000000" pitchFamily="2" charset="-122"/>
                <a:ea typeface="字魂4号-苍劲行楷体" panose="00000500000000000000" pitchFamily="2" charset="-122"/>
                <a:cs typeface="Arial" panose="020B0604020202020204"/>
              </a:rPr>
              <a:t>学生佳作</a:t>
            </a:r>
            <a:endParaRPr kumimoji="0" lang="en-US" altLang="zh-CN" sz="2400" b="0" i="0" u="none" strike="noStrike" kern="1200" cap="none" spc="0" normalizeH="0" baseline="0" noProof="0" dirty="0">
              <a:ln>
                <a:noFill/>
              </a:ln>
              <a:solidFill>
                <a:schemeClr val="tx1"/>
              </a:solidFill>
              <a:effectLst/>
              <a:highlight>
                <a:srgbClr val="FFFF00"/>
              </a:highligh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From that day on, Catalina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stepped up her effort in pursuing her astronomer dream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加大了追求天文学家梦想的力度</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Catalina’s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spirits were uplifted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情绪高涨</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hugely by his words. </a:t>
            </a:r>
            <a:endPar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a:p>
            <a:pPr marL="514350" marR="0" lvl="0" indent="-514350" algn="l" defTabSz="914400" rtl="0" eaLnBrk="1" fontAlgn="auto" latinLnBrk="0" hangingPunct="1">
              <a:lnSpc>
                <a:spcPct val="15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She</a:t>
            </a: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placed</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her</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determination</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r>
              <a:rPr kumimoji="0" lang="en-US" altLang="zh-CN"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in heart deeply </a:t>
            </a:r>
            <a:r>
              <a:rPr kumimoji="0" lang="zh-CN" altLang="en-US" sz="2400" b="0" i="0" u="sng"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下定决心</a:t>
            </a:r>
            <a:r>
              <a:rPr kumimoji="0" lang="en-US" altLang="zh-CN"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studying harder than before.</a:t>
            </a:r>
            <a:r>
              <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rPr>
              <a:t> </a:t>
            </a:r>
            <a:endParaRPr kumimoji="0" lang="zh-CN" altLang="en-US" sz="2400" b="0" i="0" u="none" strike="noStrike" kern="1200" cap="none" spc="0" normalizeH="0" baseline="0" noProof="0" dirty="0">
              <a:ln>
                <a:noFill/>
              </a:ln>
              <a:solidFill>
                <a:schemeClr val="tx1"/>
              </a:solidFill>
              <a:effectLst/>
              <a:uLnTx/>
              <a:uFillTx/>
              <a:latin typeface="字魂4号-苍劲行楷体" panose="00000500000000000000" pitchFamily="2" charset="-122"/>
              <a:ea typeface="字魂4号-苍劲行楷体" panose="00000500000000000000" pitchFamily="2" charset="-122"/>
              <a:cs typeface="Arial" panose="020B0604020202020204"/>
            </a:endParaRPr>
          </a:p>
        </p:txBody>
      </p:sp>
      <p:sp>
        <p:nvSpPr>
          <p:cNvPr id="4" name="文本框 3"/>
          <p:cNvSpPr txBox="1"/>
          <p:nvPr/>
        </p:nvSpPr>
        <p:spPr>
          <a:xfrm>
            <a:off x="1131554" y="603642"/>
            <a:ext cx="2845901" cy="737235"/>
          </a:xfrm>
          <a:prstGeom prst="rect">
            <a:avLst/>
          </a:prstGeom>
          <a:noFill/>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写好四句话</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pic>
        <p:nvPicPr>
          <p:cNvPr id="5" name="图片 4"/>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3" name="文本框 2"/>
          <p:cNvSpPr txBox="1"/>
          <p:nvPr/>
        </p:nvSpPr>
        <p:spPr>
          <a:xfrm>
            <a:off x="1027430" y="265207"/>
            <a:ext cx="2930961"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8.</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Sample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5" name="文本框 4"/>
          <p:cNvSpPr txBox="1"/>
          <p:nvPr/>
        </p:nvSpPr>
        <p:spPr>
          <a:xfrm>
            <a:off x="232121" y="1111701"/>
            <a:ext cx="11727927" cy="5297805"/>
          </a:xfrm>
          <a:prstGeom prst="rect">
            <a:avLst/>
          </a:prstGeom>
          <a:solidFill>
            <a:srgbClr val="002060">
              <a:alpha val="65000"/>
            </a:srgbClr>
          </a:solidFill>
        </p:spPr>
        <p:txBody>
          <a:bodyPr wrap="square">
            <a:spAutoFit/>
          </a:bodyPr>
          <a:lstStyle/>
          <a:p>
            <a:pPr marL="0" marR="0" lvl="0" indent="304800" algn="just" defTabSz="914400" rtl="0" eaLnBrk="1" fontAlgn="auto" latinLnBrk="0" hangingPunct="1">
              <a:lnSpc>
                <a:spcPts val="29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85C1B">
                    <a:lumMod val="60000"/>
                    <a:lumOff val="40000"/>
                  </a:srgbClr>
                </a:solidFill>
                <a:effectLst/>
                <a:uLnTx/>
                <a:uFillTx/>
                <a:latin typeface="Times New Roman" panose="02020603050405020304" pitchFamily="18" charset="0"/>
                <a:ea typeface="宋体" panose="02010600030101010101" pitchFamily="2" charset="-122"/>
                <a:cs typeface="Arial" panose="020B0604020202020204"/>
              </a:rPr>
              <a:t>She saw the Spanish scientist buried in work at the observatory. </a:t>
            </a:r>
            <a:r>
              <a:rPr kumimoji="0" lang="en-US" altLang="zh-CN" sz="20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Catalina hated to disturb him but at the thought of the lowered telescope and the possible toll it might take on the observatory, she summoned up all her courage and whispered, "one telescope was pointed down and might pass its limit." Startled by Catalina's sudden appearance and her words, the Spanish scientist stopped his work and informed all his coworkers of this perilous situation. Soon, the lowered telescope was repaired. Wearing the most radiant smile, the Spanish scientist said meaningfully, "Catalina, thank you for alerting us and you are right on the way to becoming a promising astronomer.“</a:t>
            </a:r>
            <a:endParaRPr kumimoji="0" lang="en-US" altLang="zh-CN" sz="20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ts val="29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85C1B">
                    <a:lumMod val="60000"/>
                    <a:lumOff val="40000"/>
                  </a:srgbClr>
                </a:solidFill>
                <a:effectLst/>
                <a:uLnTx/>
                <a:uFillTx/>
                <a:latin typeface="Times New Roman" panose="02020603050405020304" pitchFamily="18" charset="0"/>
                <a:ea typeface="宋体" panose="02010600030101010101" pitchFamily="2" charset="-122"/>
                <a:cs typeface="Arial" panose="020B0604020202020204"/>
              </a:rPr>
              <a:t>The scientist’s words meant a lot to her</a:t>
            </a:r>
            <a:r>
              <a:rPr kumimoji="0" lang="en-US" altLang="zh-CN" sz="20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From that day on, Catalina stepped up her effort in pursuing her astronomer dream: she paid more frequent visits to the library, immersed herself in all journals and magazines, and asked all sorts of questions to the scientists working at the observatory and teachers at school. She passed exams with flying colors and stood out in Geography, Physics and Chemistry, which would prepare Catalina, not only intellectually but also professionally, as an excellent astronomer. Adults, especially her father, stopped their tease and took Catalina's dream seriously. They knew, not long from now, Catalina's astronomy dream would blossom in full  like the unusual white flower on that plant journal!</a:t>
            </a:r>
            <a:endParaRPr kumimoji="0" lang="zh-CN" altLang="zh-CN" sz="20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2" name="线形标注 2 1"/>
          <p:cNvSpPr/>
          <p:nvPr/>
        </p:nvSpPr>
        <p:spPr>
          <a:xfrm>
            <a:off x="5526861" y="463145"/>
            <a:ext cx="2037896" cy="648063"/>
          </a:xfrm>
          <a:prstGeom prst="borderCallout2">
            <a:avLst>
              <a:gd name="adj1" fmla="val 50208"/>
              <a:gd name="adj2" fmla="val -737"/>
              <a:gd name="adj3" fmla="val 49358"/>
              <a:gd name="adj4" fmla="val -27477"/>
              <a:gd name="adj5" fmla="val 112500"/>
              <a:gd name="adj6" fmla="val -46667"/>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bury in </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sth</a:t>
            </a:r>
            <a:r>
              <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rPr>
              <a:t>埋头于</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6" name="线形标注 2 1"/>
          <p:cNvSpPr/>
          <p:nvPr/>
        </p:nvSpPr>
        <p:spPr>
          <a:xfrm>
            <a:off x="9214942" y="423959"/>
            <a:ext cx="1670772" cy="648063"/>
          </a:xfrm>
          <a:prstGeom prst="borderCallout2">
            <a:avLst>
              <a:gd name="adj1" fmla="val 95896"/>
              <a:gd name="adj2" fmla="val 47978"/>
              <a:gd name="adj3" fmla="val 155517"/>
              <a:gd name="adj4" fmla="val 54143"/>
              <a:gd name="adj5" fmla="val 195815"/>
              <a:gd name="adj6" fmla="val 588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Summon up </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sth</a:t>
            </a:r>
            <a:r>
              <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rPr>
              <a:t>振作</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7" name="线形标注 2 1"/>
          <p:cNvSpPr/>
          <p:nvPr/>
        </p:nvSpPr>
        <p:spPr>
          <a:xfrm>
            <a:off x="3232153" y="1286105"/>
            <a:ext cx="2037896" cy="648063"/>
          </a:xfrm>
          <a:prstGeom prst="borderCallout2">
            <a:avLst>
              <a:gd name="adj1" fmla="val 50208"/>
              <a:gd name="adj2" fmla="val -737"/>
              <a:gd name="adj3" fmla="val 49358"/>
              <a:gd name="adj4" fmla="val -27477"/>
              <a:gd name="adj5" fmla="val 112500"/>
              <a:gd name="adj6" fmla="val -4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whisper  </a:t>
            </a:r>
            <a:r>
              <a:rPr kumimoji="0" lang="en-US" altLang="zh-CN" sz="1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低语，小声说；</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10" name="线形标注 2 1"/>
          <p:cNvSpPr/>
          <p:nvPr/>
        </p:nvSpPr>
        <p:spPr>
          <a:xfrm>
            <a:off x="8847818" y="2780937"/>
            <a:ext cx="2037896" cy="648063"/>
          </a:xfrm>
          <a:prstGeom prst="borderCallout2">
            <a:avLst>
              <a:gd name="adj1" fmla="val 50208"/>
              <a:gd name="adj2" fmla="val -737"/>
              <a:gd name="adj3" fmla="val 49358"/>
              <a:gd name="adj4" fmla="val -27477"/>
              <a:gd name="adj5" fmla="val -27254"/>
              <a:gd name="adj6" fmla="val -458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Inform sb of </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sth</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告诉某人某事</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11" name="线形标注 2 1"/>
          <p:cNvSpPr/>
          <p:nvPr/>
        </p:nvSpPr>
        <p:spPr>
          <a:xfrm>
            <a:off x="5863987" y="3114090"/>
            <a:ext cx="2037896" cy="648063"/>
          </a:xfrm>
          <a:prstGeom prst="borderCallout2">
            <a:avLst>
              <a:gd name="adj1" fmla="val 53058"/>
              <a:gd name="adj2" fmla="val 99880"/>
              <a:gd name="adj3" fmla="val 60760"/>
              <a:gd name="adj4" fmla="val 118917"/>
              <a:gd name="adj5" fmla="val 115351"/>
              <a:gd name="adj6" fmla="val 1287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step up effort in</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竭尽所能</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12" name="线形标注 2 1"/>
          <p:cNvSpPr/>
          <p:nvPr/>
        </p:nvSpPr>
        <p:spPr>
          <a:xfrm>
            <a:off x="4658641" y="3936557"/>
            <a:ext cx="2037896" cy="648063"/>
          </a:xfrm>
          <a:prstGeom prst="borderCallout2">
            <a:avLst>
              <a:gd name="adj1" fmla="val 53058"/>
              <a:gd name="adj2" fmla="val 99880"/>
              <a:gd name="adj3" fmla="val 55059"/>
              <a:gd name="adj4" fmla="val 121637"/>
              <a:gd name="adj5" fmla="val 52642"/>
              <a:gd name="adj6" fmla="val 133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immerse </a:t>
            </a:r>
            <a:r>
              <a:rPr kumimoji="0" lang="en-US" altLang="zh-CN" sz="1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a:t>
            </a:r>
            <a:r>
              <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使沉浸（于），使深陷（于）</a:t>
            </a:r>
            <a:endParaRPr kumimoji="0" lang="zh-CN" altLang="en-US" sz="16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14" name="线形标注 2 1"/>
          <p:cNvSpPr/>
          <p:nvPr/>
        </p:nvSpPr>
        <p:spPr>
          <a:xfrm>
            <a:off x="1739742" y="5098236"/>
            <a:ext cx="2037896" cy="648063"/>
          </a:xfrm>
          <a:prstGeom prst="borderCallout2">
            <a:avLst>
              <a:gd name="adj1" fmla="val 50208"/>
              <a:gd name="adj2" fmla="val -737"/>
              <a:gd name="adj3" fmla="val 49358"/>
              <a:gd name="adj4" fmla="val -27477"/>
              <a:gd name="adj5" fmla="val 145330"/>
              <a:gd name="adj6" fmla="val -53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blossom in full</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绽放得淋漓尽致</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8" name="线形标注 2 1"/>
          <p:cNvSpPr/>
          <p:nvPr/>
        </p:nvSpPr>
        <p:spPr>
          <a:xfrm>
            <a:off x="877454" y="2523116"/>
            <a:ext cx="1378592" cy="515642"/>
          </a:xfrm>
          <a:prstGeom prst="borderCallout2">
            <a:avLst>
              <a:gd name="adj1" fmla="val 53058"/>
              <a:gd name="adj2" fmla="val 99880"/>
              <a:gd name="adj3" fmla="val 85837"/>
              <a:gd name="adj4" fmla="val 122267"/>
              <a:gd name="adj5" fmla="val 109977"/>
              <a:gd name="adj6" fmla="val 160223"/>
            </a:avLst>
          </a:prstGeom>
          <a:solidFill>
            <a:schemeClr val="tx2">
              <a:lumMod val="75000"/>
              <a:lumOff val="25000"/>
            </a:schemeClr>
          </a:solid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衔接第二段</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9" name="线形标注 2 1"/>
          <p:cNvSpPr/>
          <p:nvPr/>
        </p:nvSpPr>
        <p:spPr>
          <a:xfrm>
            <a:off x="8149547" y="5990263"/>
            <a:ext cx="1175206" cy="400732"/>
          </a:xfrm>
          <a:prstGeom prst="borderCallout2">
            <a:avLst>
              <a:gd name="adj1" fmla="val 30376"/>
              <a:gd name="adj2" fmla="val 387"/>
              <a:gd name="adj3" fmla="val 32225"/>
              <a:gd name="adj4" fmla="val -20416"/>
              <a:gd name="adj5" fmla="val -17351"/>
              <a:gd name="adj6" fmla="val -50836"/>
            </a:avLst>
          </a:prstGeom>
          <a:solidFill>
            <a:schemeClr val="tx2">
              <a:lumMod val="75000"/>
              <a:lumOff val="25000"/>
            </a:schemeClr>
          </a:solid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主题升华</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13" name="线形标注 2 1"/>
          <p:cNvSpPr/>
          <p:nvPr/>
        </p:nvSpPr>
        <p:spPr>
          <a:xfrm>
            <a:off x="7286857" y="2046632"/>
            <a:ext cx="2037896" cy="515642"/>
          </a:xfrm>
          <a:prstGeom prst="borderCallout2">
            <a:avLst>
              <a:gd name="adj1" fmla="val 50208"/>
              <a:gd name="adj2" fmla="val -737"/>
              <a:gd name="adj3" fmla="val 49358"/>
              <a:gd name="adj4" fmla="val -27477"/>
              <a:gd name="adj5" fmla="val 123820"/>
              <a:gd name="adj6" fmla="val -49438"/>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非谓语，表主动</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15" name="线形标注 2 1"/>
          <p:cNvSpPr/>
          <p:nvPr/>
        </p:nvSpPr>
        <p:spPr>
          <a:xfrm>
            <a:off x="9373394" y="4326799"/>
            <a:ext cx="1353868" cy="515642"/>
          </a:xfrm>
          <a:prstGeom prst="borderCallout2">
            <a:avLst>
              <a:gd name="adj1" fmla="val 50208"/>
              <a:gd name="adj2" fmla="val -737"/>
              <a:gd name="adj3" fmla="val 49358"/>
              <a:gd name="adj4" fmla="val -27477"/>
              <a:gd name="adj5" fmla="val 123820"/>
              <a:gd name="adj6" fmla="val -49438"/>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定语从句</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sp>
        <p:nvSpPr>
          <p:cNvPr id="16" name="线形标注 2 1"/>
          <p:cNvSpPr/>
          <p:nvPr/>
        </p:nvSpPr>
        <p:spPr>
          <a:xfrm>
            <a:off x="2745644" y="6218388"/>
            <a:ext cx="973018" cy="515642"/>
          </a:xfrm>
          <a:prstGeom prst="borderCallout2">
            <a:avLst>
              <a:gd name="adj1" fmla="val 50208"/>
              <a:gd name="adj2" fmla="val -737"/>
              <a:gd name="adj3" fmla="val 49358"/>
              <a:gd name="adj4" fmla="val -27477"/>
              <a:gd name="adj5" fmla="val -6086"/>
              <a:gd name="adj6" fmla="val -55721"/>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明喻</a:t>
            </a:r>
            <a:endParaRPr kumimoji="0" lang="zh-CN" altLang="en-US" sz="1800" b="0" i="0" u="none" strike="noStrike" kern="1200" cap="none" spc="0" normalizeH="0" baseline="0" noProof="0" dirty="0">
              <a:ln>
                <a:noFill/>
              </a:ln>
              <a:solidFill>
                <a:prstClr val="white"/>
              </a:solidFill>
              <a:effectLst/>
              <a:uLnTx/>
              <a:uFillTx/>
              <a:latin typeface="汉仪雅酷黑简" panose="00020600040101010101"/>
              <a:cs typeface="Arial" panose="020B0604020202020204"/>
              <a:sym typeface="+mn-ea"/>
            </a:endParaRPr>
          </a:p>
        </p:txBody>
      </p:sp>
      <p:pic>
        <p:nvPicPr>
          <p:cNvPr id="17" name="图片 16"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10" grpId="0" animBg="1"/>
      <p:bldP spid="11" grpId="0" animBg="1"/>
      <p:bldP spid="12" grpId="0" animBg="1"/>
      <p:bldP spid="14" grpId="0" animBg="1"/>
      <p:bldP spid="8" grpId="0" animBg="1"/>
      <p:bldP spid="9" grpId="0" animBg="1"/>
      <p:bldP spid="13"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3" name="文本框 2"/>
          <p:cNvSpPr txBox="1"/>
          <p:nvPr/>
        </p:nvSpPr>
        <p:spPr>
          <a:xfrm>
            <a:off x="1027430" y="265430"/>
            <a:ext cx="875411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9.</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Self-evaluation and mutual-evaluation form </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graphicFrame>
        <p:nvGraphicFramePr>
          <p:cNvPr id="2" name="表格 1"/>
          <p:cNvGraphicFramePr/>
          <p:nvPr>
            <p:custDataLst>
              <p:tags r:id="rId4"/>
            </p:custDataLst>
          </p:nvPr>
        </p:nvGraphicFramePr>
        <p:xfrm>
          <a:off x="535052" y="1238900"/>
          <a:ext cx="11084293" cy="4847863"/>
        </p:xfrm>
        <a:graphic>
          <a:graphicData uri="http://schemas.openxmlformats.org/drawingml/2006/table">
            <a:tbl>
              <a:tblPr firstRow="1" bandRow="1">
                <a:tableStyleId>{D113A9D2-9D6B-4929-AA2D-F23B5EE8CBE7}</a:tableStyleId>
              </a:tblPr>
              <a:tblGrid>
                <a:gridCol w="5896949"/>
                <a:gridCol w="2680034"/>
                <a:gridCol w="2507310"/>
              </a:tblGrid>
              <a:tr h="386888">
                <a:tc>
                  <a:txBody>
                    <a:bodyPr/>
                    <a:lstStyle/>
                    <a:p>
                      <a:pPr algn="ctr">
                        <a:buNone/>
                      </a:pPr>
                      <a:r>
                        <a:rPr lang="en-US" altLang="zh-CN" sz="2000" b="1" dirty="0">
                          <a:solidFill>
                            <a:sysClr val="window" lastClr="FFFFFF"/>
                          </a:solidFill>
                        </a:rPr>
                        <a:t>S</a:t>
                      </a:r>
                      <a:r>
                        <a:rPr lang="zh-CN" altLang="en-US" sz="2000" b="1" dirty="0">
                          <a:solidFill>
                            <a:sysClr val="window" lastClr="FFFFFF"/>
                          </a:solidFill>
                        </a:rPr>
                        <a:t>pecific item</a:t>
                      </a:r>
                      <a:endParaRPr lang="zh-CN" altLang="en-US" sz="2000" b="1" dirty="0">
                        <a:solidFill>
                          <a:sysClr val="window" lastClr="FFFFFF"/>
                        </a:solidFill>
                        <a:latin typeface="Calibri" panose="020F0502020204030204" charset="0"/>
                        <a:ea typeface="Arial" panose="020B0604020202020204" pitchFamily="34" charset="0"/>
                      </a:endParaRPr>
                    </a:p>
                  </a:txBody>
                  <a:tcPr marL="68562" marR="68562" marT="34281" marB="34281"/>
                </a:tc>
                <a:tc>
                  <a:txBody>
                    <a:bodyPr/>
                    <a:lstStyle/>
                    <a:p>
                      <a:pPr algn="ctr">
                        <a:buNone/>
                      </a:pPr>
                      <a:r>
                        <a:rPr lang="zh-CN" altLang="en-US" sz="2000" b="1">
                          <a:solidFill>
                            <a:sysClr val="window" lastClr="FFFFFF"/>
                          </a:solidFill>
                        </a:rPr>
                        <a:t>Self-evaluation</a:t>
                      </a:r>
                      <a:endParaRPr lang="zh-CN" altLang="en-US" sz="2000" b="1">
                        <a:solidFill>
                          <a:sysClr val="window" lastClr="FFFFFF"/>
                        </a:solidFill>
                        <a:latin typeface="Calibri" panose="020F0502020204030204" charset="0"/>
                        <a:ea typeface="Arial" panose="020B0604020202020204" pitchFamily="34" charset="0"/>
                      </a:endParaRPr>
                    </a:p>
                  </a:txBody>
                  <a:tcPr marL="68562" marR="68562" marT="34281" marB="34281"/>
                </a:tc>
                <a:tc>
                  <a:txBody>
                    <a:bodyPr/>
                    <a:lstStyle/>
                    <a:p>
                      <a:pPr algn="ctr">
                        <a:buNone/>
                      </a:pPr>
                      <a:r>
                        <a:rPr lang="en-US" altLang="zh-CN" sz="2000" b="1">
                          <a:solidFill>
                            <a:sysClr val="window" lastClr="FFFFFF"/>
                          </a:solidFill>
                        </a:rPr>
                        <a:t>M</a:t>
                      </a:r>
                      <a:r>
                        <a:rPr lang="zh-CN" altLang="en-US" sz="2000" b="1">
                          <a:solidFill>
                            <a:sysClr val="window" lastClr="FFFFFF"/>
                          </a:solidFill>
                        </a:rPr>
                        <a:t>utual-evaluation</a:t>
                      </a:r>
                      <a:endParaRPr lang="zh-CN" altLang="en-US" sz="2000" b="1">
                        <a:solidFill>
                          <a:sysClr val="window" lastClr="FFFFFF"/>
                        </a:solidFill>
                        <a:latin typeface="Calibri" panose="020F0502020204030204" charset="0"/>
                        <a:ea typeface="Arial" panose="020B0604020202020204" pitchFamily="34" charset="0"/>
                      </a:endParaRPr>
                    </a:p>
                  </a:txBody>
                  <a:tcPr marL="68562" marR="68562" marT="34281" marB="34281"/>
                </a:tc>
              </a:tr>
              <a:tr h="702695">
                <a:tc>
                  <a:txBody>
                    <a:bodyPr/>
                    <a:lstStyle/>
                    <a:p>
                      <a:pPr>
                        <a:buNone/>
                      </a:pPr>
                      <a:r>
                        <a:rPr lang="en-US" altLang="zh-CN" sz="2000" b="0" dirty="0">
                          <a:solidFill>
                            <a:schemeClr val="bg1"/>
                          </a:solidFill>
                        </a:rPr>
                        <a:t>1.</a:t>
                      </a:r>
                      <a:r>
                        <a:rPr lang="zh-CN" altLang="en-US" sz="2000" b="0" dirty="0">
                          <a:solidFill>
                            <a:schemeClr val="bg1"/>
                          </a:solidFill>
                        </a:rPr>
                        <a:t>你在读原文时</a:t>
                      </a:r>
                      <a:r>
                        <a:rPr lang="en-US" altLang="zh-CN" sz="2000" b="0" dirty="0" err="1">
                          <a:solidFill>
                            <a:schemeClr val="bg1"/>
                          </a:solidFill>
                        </a:rPr>
                        <a:t>画出</a:t>
                      </a:r>
                      <a:r>
                        <a:rPr lang="zh-CN" altLang="en-US" sz="2000" b="0" dirty="0">
                          <a:solidFill>
                            <a:schemeClr val="bg1"/>
                          </a:solidFill>
                        </a:rPr>
                        <a:t>哪些</a:t>
                      </a:r>
                      <a:r>
                        <a:rPr lang="en-US" altLang="zh-CN" sz="2000" b="0" dirty="0" err="1">
                          <a:solidFill>
                            <a:schemeClr val="bg1"/>
                          </a:solidFill>
                        </a:rPr>
                        <a:t>关键词词汇</a:t>
                      </a:r>
                      <a:r>
                        <a:rPr lang="en-US" altLang="zh-CN" sz="2000" b="0" dirty="0">
                          <a:solidFill>
                            <a:schemeClr val="bg1"/>
                          </a:solidFill>
                        </a:rPr>
                        <a:t>/</a:t>
                      </a:r>
                      <a:r>
                        <a:rPr lang="en-US" altLang="zh-CN" sz="2000" b="0" dirty="0" err="1">
                          <a:solidFill>
                            <a:schemeClr val="bg1"/>
                          </a:solidFill>
                        </a:rPr>
                        <a:t>词组</a:t>
                      </a:r>
                      <a:r>
                        <a:rPr lang="en-US" altLang="zh-CN" sz="2000" b="0" dirty="0">
                          <a:solidFill>
                            <a:schemeClr val="bg1"/>
                          </a:solidFill>
                        </a:rPr>
                        <a:t>/</a:t>
                      </a:r>
                      <a:r>
                        <a:rPr lang="en-US" altLang="zh-CN" sz="2000" b="0" dirty="0" err="1">
                          <a:solidFill>
                            <a:schemeClr val="bg1"/>
                          </a:solidFill>
                        </a:rPr>
                        <a:t>句子</a:t>
                      </a:r>
                      <a:r>
                        <a:rPr lang="zh-CN" altLang="en-US" sz="2000" b="0" dirty="0">
                          <a:solidFill>
                            <a:schemeClr val="bg1"/>
                          </a:solidFill>
                        </a:rPr>
                        <a:t>？有什么依据吗？</a:t>
                      </a:r>
                      <a:endParaRPr lang="zh-CN" altLang="en-US" sz="2000" b="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r>
              <a:tr h="1334349">
                <a:tc>
                  <a:txBody>
                    <a:bodyPr/>
                    <a:lstStyle/>
                    <a:p>
                      <a:pPr>
                        <a:buNone/>
                      </a:pPr>
                      <a:r>
                        <a:rPr lang="en-US" altLang="zh-CN" sz="2000" b="0" dirty="0">
                          <a:solidFill>
                            <a:schemeClr val="bg1"/>
                          </a:solidFill>
                        </a:rPr>
                        <a:t>2.</a:t>
                      </a:r>
                      <a:r>
                        <a:rPr lang="zh-CN" altLang="en-US" sz="2000" b="0" dirty="0">
                          <a:solidFill>
                            <a:schemeClr val="bg1"/>
                          </a:solidFill>
                        </a:rPr>
                        <a:t>你在本篇写作中使用了多少种词汇衔接的方法使</a:t>
                      </a:r>
                      <a:r>
                        <a:rPr lang="zh-CN" altLang="en-US" sz="2000" b="0" dirty="0">
                          <a:solidFill>
                            <a:srgbClr val="FF0000"/>
                          </a:solidFill>
                        </a:rPr>
                        <a:t>续</a:t>
                      </a:r>
                      <a:r>
                        <a:rPr lang="en-US" altLang="zh-CN" sz="2000" b="0" dirty="0" err="1">
                          <a:solidFill>
                            <a:srgbClr val="FF0000"/>
                          </a:solidFill>
                        </a:rPr>
                        <a:t>文中哪些词汇</a:t>
                      </a:r>
                      <a:r>
                        <a:rPr lang="en-US" altLang="zh-CN" sz="2000" b="0" dirty="0">
                          <a:solidFill>
                            <a:srgbClr val="FF0000"/>
                          </a:solidFill>
                        </a:rPr>
                        <a:t>/</a:t>
                      </a:r>
                      <a:r>
                        <a:rPr lang="zh-CN" altLang="en-US" sz="2000" b="0" dirty="0">
                          <a:solidFill>
                            <a:srgbClr val="FF0000"/>
                          </a:solidFill>
                        </a:rPr>
                        <a:t>词组</a:t>
                      </a:r>
                      <a:r>
                        <a:rPr lang="en-US" altLang="zh-CN" sz="2000" b="0" dirty="0">
                          <a:solidFill>
                            <a:srgbClr val="FF0000"/>
                          </a:solidFill>
                        </a:rPr>
                        <a:t>/</a:t>
                      </a:r>
                      <a:r>
                        <a:rPr lang="zh-CN" altLang="en-US" sz="2000" b="0" dirty="0">
                          <a:solidFill>
                            <a:srgbClr val="FF0000"/>
                          </a:solidFill>
                        </a:rPr>
                        <a:t>句子</a:t>
                      </a:r>
                      <a:r>
                        <a:rPr lang="en-US" altLang="zh-CN" sz="2000" b="0" dirty="0" err="1">
                          <a:solidFill>
                            <a:schemeClr val="bg1"/>
                          </a:solidFill>
                        </a:rPr>
                        <a:t>与原文或续文的上下文有衔接？这些衔接是否促成了连贯</a:t>
                      </a:r>
                      <a:r>
                        <a:rPr lang="en-US" altLang="zh-CN" sz="2000" b="0" dirty="0">
                          <a:solidFill>
                            <a:schemeClr val="bg1"/>
                          </a:solidFill>
                        </a:rPr>
                        <a:t>? (</a:t>
                      </a:r>
                      <a:r>
                        <a:rPr lang="en-US" altLang="zh-CN" sz="2000" b="0" dirty="0" err="1">
                          <a:solidFill>
                            <a:schemeClr val="bg1"/>
                          </a:solidFill>
                        </a:rPr>
                        <a:t>在续文的相关</a:t>
                      </a:r>
                      <a:r>
                        <a:rPr lang="zh-CN" altLang="en-US" sz="2000" b="0" dirty="0">
                          <a:solidFill>
                            <a:schemeClr val="bg1"/>
                          </a:solidFill>
                        </a:rPr>
                        <a:t>表达</a:t>
                      </a:r>
                      <a:r>
                        <a:rPr lang="en-US" altLang="zh-CN" sz="2000" b="0" dirty="0" err="1">
                          <a:solidFill>
                            <a:schemeClr val="bg1"/>
                          </a:solidFill>
                        </a:rPr>
                        <a:t>下划线</a:t>
                      </a:r>
                      <a:r>
                        <a:rPr lang="en-US" altLang="zh-CN" sz="2000" b="0" dirty="0">
                          <a:solidFill>
                            <a:schemeClr val="bg1"/>
                          </a:solidFill>
                        </a:rPr>
                        <a:t>）</a:t>
                      </a:r>
                      <a:endParaRPr lang="en-US" altLang="zh-CN" sz="2000" b="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r>
              <a:tr h="702695">
                <a:tc>
                  <a:txBody>
                    <a:bodyPr/>
                    <a:lstStyle/>
                    <a:p>
                      <a:pPr>
                        <a:buNone/>
                      </a:pPr>
                      <a:r>
                        <a:rPr lang="en-US" altLang="zh-CN" sz="2000" b="0" dirty="0">
                          <a:solidFill>
                            <a:schemeClr val="bg1"/>
                          </a:solidFill>
                        </a:rPr>
                        <a:t>3.</a:t>
                      </a:r>
                      <a:r>
                        <a:rPr lang="zh-CN" altLang="en-US" sz="2000" b="0" dirty="0">
                          <a:solidFill>
                            <a:schemeClr val="bg1"/>
                          </a:solidFill>
                        </a:rPr>
                        <a:t>你是如何</a:t>
                      </a:r>
                      <a:r>
                        <a:rPr lang="en-US" altLang="zh-CN" sz="2000" b="0" dirty="0" err="1">
                          <a:solidFill>
                            <a:schemeClr val="bg1"/>
                          </a:solidFill>
                        </a:rPr>
                        <a:t>利用段首句信息</a:t>
                      </a:r>
                      <a:r>
                        <a:rPr lang="zh-CN" altLang="en-US" sz="2000" b="0" dirty="0">
                          <a:solidFill>
                            <a:schemeClr val="bg1"/>
                          </a:solidFill>
                        </a:rPr>
                        <a:t>，运用词汇衔接的三个“一定”，实现实现情节发展的严谨性？</a:t>
                      </a:r>
                      <a:endParaRPr lang="zh-CN" altLang="en-US" sz="2000" b="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r>
              <a:tr h="702695">
                <a:tc>
                  <a:txBody>
                    <a:bodyPr/>
                    <a:lstStyle/>
                    <a:p>
                      <a:pPr>
                        <a:buNone/>
                      </a:pPr>
                      <a:r>
                        <a:rPr lang="en-US" altLang="zh-CN" sz="2000" b="0">
                          <a:solidFill>
                            <a:schemeClr val="bg1"/>
                          </a:solidFill>
                        </a:rPr>
                        <a:t>4.</a:t>
                      </a:r>
                      <a:r>
                        <a:rPr lang="zh-CN" altLang="en-US" sz="2000" b="0">
                          <a:solidFill>
                            <a:schemeClr val="bg1"/>
                          </a:solidFill>
                        </a:rPr>
                        <a:t>你是如何</a:t>
                      </a:r>
                      <a:r>
                        <a:rPr lang="en-US" altLang="zh-CN" sz="2000" b="0">
                          <a:solidFill>
                            <a:schemeClr val="bg1"/>
                          </a:solidFill>
                        </a:rPr>
                        <a:t>对故事的起因、</a:t>
                      </a:r>
                      <a:r>
                        <a:rPr lang="en-US" altLang="zh-CN" sz="2000" b="0">
                          <a:solidFill>
                            <a:schemeClr val="bg1"/>
                          </a:solidFill>
                          <a:sym typeface="Arial" panose="020B0604020202020204" pitchFamily="34" charset="0"/>
                        </a:rPr>
                        <a:t>过程</a:t>
                      </a:r>
                      <a:r>
                        <a:rPr lang="en-US" altLang="zh-CN" sz="2000" b="0">
                          <a:solidFill>
                            <a:schemeClr val="bg1"/>
                          </a:solidFill>
                        </a:rPr>
                        <a:t>及</a:t>
                      </a:r>
                      <a:r>
                        <a:rPr lang="en-US" altLang="zh-CN" sz="2000" b="0">
                          <a:solidFill>
                            <a:schemeClr val="bg1"/>
                          </a:solidFill>
                          <a:sym typeface="Arial" panose="020B0604020202020204" pitchFamily="34" charset="0"/>
                        </a:rPr>
                        <a:t>结果</a:t>
                      </a:r>
                      <a:r>
                        <a:rPr lang="zh-CN" altLang="en-US" sz="2000" b="0">
                          <a:solidFill>
                            <a:schemeClr val="bg1"/>
                          </a:solidFill>
                          <a:sym typeface="宋体" panose="02010600030101010101" pitchFamily="2" charset="-122"/>
                        </a:rPr>
                        <a:t>进行</a:t>
                      </a:r>
                      <a:r>
                        <a:rPr lang="en-US" altLang="zh-CN" sz="2000" b="0">
                          <a:solidFill>
                            <a:schemeClr val="bg1"/>
                          </a:solidFill>
                          <a:sym typeface="Arial" panose="020B0604020202020204" pitchFamily="34" charset="0"/>
                        </a:rPr>
                        <a:t>渗透</a:t>
                      </a:r>
                      <a:r>
                        <a:rPr lang="zh-CN" altLang="en-US" sz="2000" b="0">
                          <a:solidFill>
                            <a:schemeClr val="bg1"/>
                          </a:solidFill>
                          <a:sym typeface="宋体" panose="02010600030101010101" pitchFamily="2" charset="-122"/>
                        </a:rPr>
                        <a:t>性</a:t>
                      </a:r>
                      <a:r>
                        <a:rPr lang="en-US" altLang="zh-CN" sz="2000" b="0">
                          <a:solidFill>
                            <a:schemeClr val="bg1"/>
                          </a:solidFill>
                        </a:rPr>
                        <a:t>评议</a:t>
                      </a:r>
                      <a:r>
                        <a:rPr lang="zh-CN" altLang="en-US" sz="2000" b="0">
                          <a:solidFill>
                            <a:schemeClr val="bg1"/>
                          </a:solidFill>
                        </a:rPr>
                        <a:t>，</a:t>
                      </a:r>
                      <a:r>
                        <a:rPr lang="en-US" altLang="zh-CN" sz="2000" b="0">
                          <a:solidFill>
                            <a:schemeClr val="bg1"/>
                          </a:solidFill>
                        </a:rPr>
                        <a:t>增强故事的感染力</a:t>
                      </a:r>
                      <a:r>
                        <a:rPr lang="zh-CN" altLang="en-US" sz="2000" b="0">
                          <a:solidFill>
                            <a:schemeClr val="bg1"/>
                          </a:solidFill>
                        </a:rPr>
                        <a:t>和思想性？</a:t>
                      </a:r>
                      <a:endParaRPr lang="zh-CN" altLang="en-US" sz="2000" b="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r>
              <a:tr h="1018541">
                <a:tc>
                  <a:txBody>
                    <a:bodyPr/>
                    <a:lstStyle/>
                    <a:p>
                      <a:pPr>
                        <a:buNone/>
                      </a:pPr>
                      <a:r>
                        <a:rPr lang="en-US" altLang="zh-CN" sz="2000" b="0" dirty="0">
                          <a:solidFill>
                            <a:schemeClr val="bg1"/>
                          </a:solidFill>
                        </a:rPr>
                        <a:t>5.</a:t>
                      </a:r>
                      <a:r>
                        <a:rPr lang="en-US" altLang="zh-CN" sz="2000" b="0" dirty="0">
                          <a:solidFill>
                            <a:schemeClr val="bg1"/>
                          </a:solidFill>
                          <a:sym typeface="Arial" panose="020B0604020202020204" pitchFamily="34" charset="0"/>
                        </a:rPr>
                        <a:t>从词汇衔接的角度，文中有哪些词汇运用的失误？(</a:t>
                      </a:r>
                      <a:r>
                        <a:rPr lang="en-US" altLang="zh-CN" sz="2000" b="0" dirty="0" err="1">
                          <a:solidFill>
                            <a:schemeClr val="bg1"/>
                          </a:solidFill>
                          <a:sym typeface="Arial" panose="020B0604020202020204" pitchFamily="34" charset="0"/>
                        </a:rPr>
                        <a:t>将续文的相关</a:t>
                      </a:r>
                      <a:r>
                        <a:rPr lang="zh-CN" altLang="en-US" sz="2000" b="0" dirty="0">
                          <a:solidFill>
                            <a:schemeClr val="bg1"/>
                          </a:solidFill>
                          <a:sym typeface="宋体" panose="02010600030101010101" pitchFamily="2" charset="-122"/>
                        </a:rPr>
                        <a:t>不妥当的表达圈出</a:t>
                      </a:r>
                      <a:r>
                        <a:rPr lang="en-US" altLang="zh-CN" sz="2000" b="0" dirty="0">
                          <a:solidFill>
                            <a:schemeClr val="bg1"/>
                          </a:solidFill>
                          <a:sym typeface="Arial" panose="020B0604020202020204" pitchFamily="34" charset="0"/>
                        </a:rPr>
                        <a:t>）</a:t>
                      </a:r>
                      <a:r>
                        <a:rPr lang="zh-CN" altLang="en-US" sz="2000" b="0" dirty="0">
                          <a:solidFill>
                            <a:schemeClr val="bg1"/>
                          </a:solidFill>
                          <a:sym typeface="宋体" panose="02010600030101010101" pitchFamily="2" charset="-122"/>
                        </a:rPr>
                        <a:t>修改后，</a:t>
                      </a:r>
                      <a:r>
                        <a:rPr lang="en-US" altLang="zh-CN" sz="2000" b="0" dirty="0" err="1">
                          <a:solidFill>
                            <a:schemeClr val="bg1"/>
                          </a:solidFill>
                          <a:sym typeface="Arial" panose="020B0604020202020204" pitchFamily="34" charset="0"/>
                        </a:rPr>
                        <a:t>语篇各个部分与语义、主题和语境更关联</a:t>
                      </a:r>
                      <a:r>
                        <a:rPr lang="en-US" altLang="zh-CN" sz="2000" b="0" dirty="0">
                          <a:solidFill>
                            <a:schemeClr val="bg1"/>
                          </a:solidFill>
                          <a:sym typeface="Arial" panose="020B0604020202020204" pitchFamily="34" charset="0"/>
                        </a:rPr>
                        <a:t>?</a:t>
                      </a:r>
                      <a:r>
                        <a:rPr lang="zh-CN" altLang="en-US" sz="2000" b="0" dirty="0">
                          <a:solidFill>
                            <a:schemeClr val="bg1"/>
                          </a:solidFill>
                          <a:sym typeface="宋体" panose="02010600030101010101" pitchFamily="2" charset="-122"/>
                        </a:rPr>
                        <a:t>（用红笔修改）</a:t>
                      </a:r>
                      <a:endParaRPr lang="en-US" altLang="zh-CN" sz="2000" b="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txBody>
                  <a:tcPr marL="68562" marR="68562" marT="34281" marB="34281"/>
                </a:tc>
                <a:tc>
                  <a:txBody>
                    <a:bodyPr/>
                    <a:lstStyle/>
                    <a:p>
                      <a:pPr>
                        <a:buNone/>
                      </a:pPr>
                      <a:endParaRPr lang="zh-CN" altLang="en-US" sz="2000">
                        <a:solidFill>
                          <a:sysClr val="windowText" lastClr="000000"/>
                        </a:solidFill>
                        <a:latin typeface="Calibri" panose="020F0502020204030204" charset="0"/>
                        <a:ea typeface="Arial" panose="020B0604020202020204" pitchFamily="34" charset="0"/>
                      </a:endParaRPr>
                    </a:p>
                  </a:txBody>
                  <a:tcPr marL="68562" marR="68562" marT="34281" marB="34281"/>
                </a:tc>
                <a:tc>
                  <a:txBody>
                    <a:bodyPr/>
                    <a:lstStyle/>
                    <a:p>
                      <a:pPr>
                        <a:buNone/>
                      </a:pPr>
                      <a:endParaRPr lang="zh-CN" altLang="en-US" sz="2000" dirty="0">
                        <a:solidFill>
                          <a:sysClr val="windowText" lastClr="000000"/>
                        </a:solidFill>
                        <a:latin typeface="Calibri" panose="020F0502020204030204" charset="0"/>
                        <a:ea typeface="Arial" panose="020B0604020202020204" pitchFamily="34" charset="0"/>
                      </a:endParaRPr>
                    </a:p>
                  </a:txBody>
                  <a:tcPr marL="68562" marR="68562" marT="34281" marB="34281"/>
                </a:tc>
              </a:tr>
            </a:tbl>
          </a:graphicData>
        </a:graphic>
      </p:graphicFrame>
      <p:sp>
        <p:nvSpPr>
          <p:cNvPr id="6" name="文本框 5"/>
          <p:cNvSpPr txBox="1"/>
          <p:nvPr/>
        </p:nvSpPr>
        <p:spPr>
          <a:xfrm>
            <a:off x="4654896" y="6184860"/>
            <a:ext cx="7537104" cy="368300"/>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此</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自评互评表</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转自浙江省常山县第一中学</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吴俊峰老师的课件</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descr="C:\Users\GB50W33\Desktop\5个分层动画PPT 2\宇宙\背景5.png背景5"/>
          <p:cNvPicPr>
            <a:picLocks noChangeAspect="1"/>
          </p:cNvPicPr>
          <p:nvPr>
            <p:custDataLst>
              <p:tags r:id="rId1"/>
            </p:custDataLst>
          </p:nvPr>
        </p:nvPicPr>
        <p:blipFill>
          <a:blip r:embed="rId2"/>
          <a:srcRect l="-1491" b="-2505"/>
          <a:stretch>
            <a:fillRect/>
          </a:stretch>
        </p:blipFill>
        <p:spPr>
          <a:xfrm>
            <a:off x="241300" y="-5715"/>
            <a:ext cx="11947525" cy="6676390"/>
          </a:xfrm>
          <a:prstGeom prst="rect">
            <a:avLst/>
          </a:prstGeom>
        </p:spPr>
      </p:pic>
      <p:pic>
        <p:nvPicPr>
          <p:cNvPr id="10" name="图片 9" descr="背景6"/>
          <p:cNvPicPr>
            <a:picLocks noChangeAspect="1"/>
          </p:cNvPicPr>
          <p:nvPr userDrawn="1">
            <p:custDataLst>
              <p:tags r:id="rId3"/>
            </p:custDataLst>
          </p:nvPr>
        </p:nvPicPr>
        <p:blipFill>
          <a:blip r:embed="rId4"/>
          <a:stretch>
            <a:fillRect/>
          </a:stretch>
        </p:blipFill>
        <p:spPr>
          <a:xfrm>
            <a:off x="9745014" y="2236"/>
            <a:ext cx="2442210" cy="1593850"/>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5918" y="301486"/>
            <a:ext cx="6337300" cy="6284382"/>
          </a:xfrm>
          <a:prstGeom prst="rect">
            <a:avLst/>
          </a:prstGeom>
        </p:spPr>
      </p:pic>
      <p:sp>
        <p:nvSpPr>
          <p:cNvPr id="3" name="文本框 2"/>
          <p:cNvSpPr txBox="1"/>
          <p:nvPr/>
        </p:nvSpPr>
        <p:spPr>
          <a:xfrm>
            <a:off x="4498110" y="1997839"/>
            <a:ext cx="3805381" cy="2862322"/>
          </a:xfrm>
          <a:prstGeom prst="rect">
            <a:avLst/>
          </a:prstGeom>
          <a:noFill/>
        </p:spPr>
        <p:txBody>
          <a:bodyPr wrap="square" rtlCol="0">
            <a:spAutoFit/>
          </a:bodyPr>
          <a:lstStyle/>
          <a:p>
            <a:r>
              <a:rPr lang="zh-CN" altLang="en-US" sz="6000" b="1" dirty="0">
                <a:ln>
                  <a:solidFill>
                    <a:srgbClr val="1A4C73"/>
                  </a:solidFill>
                </a:ln>
                <a:solidFill>
                  <a:prstClr val="white"/>
                </a:solidFill>
                <a:latin typeface="字魂4号-苍劲行楷体" panose="00000500000000000000" pitchFamily="2" charset="-122"/>
                <a:ea typeface="字魂4号-苍劲行楷体" panose="00000500000000000000" pitchFamily="2" charset="-122"/>
              </a:rPr>
              <a:t>敢于有梦，勇于追梦， 勤于圆梦！</a:t>
            </a:r>
            <a:endParaRPr lang="zh-CN" altLang="en-US" sz="6000" b="1" dirty="0">
              <a:ln>
                <a:solidFill>
                  <a:srgbClr val="1A4C73"/>
                </a:solidFill>
              </a:ln>
              <a:solidFill>
                <a:prstClr val="white"/>
              </a:solidFill>
              <a:latin typeface="字魂4号-苍劲行楷体" panose="00000500000000000000" pitchFamily="2" charset="-122"/>
              <a:ea typeface="字魂4号-苍劲行楷体" panose="00000500000000000000" pitchFamily="2" charset="-122"/>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749" y="2530764"/>
            <a:ext cx="4356590" cy="4356590"/>
          </a:xfrm>
          <a:prstGeom prst="rect">
            <a:avLst/>
          </a:prstGeom>
        </p:spPr>
      </p:pic>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0"/>
            <a:ext cx="2051321" cy="521970"/>
          </a:xfrm>
          <a:prstGeom prst="rect">
            <a:avLst/>
          </a:prstGeom>
          <a:noFill/>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r>
              <a:rPr lang="zh-CN" altLang="en-US" sz="2800" b="1" dirty="0">
                <a:solidFill>
                  <a:schemeClr val="bg1"/>
                </a:solidFill>
                <a:latin typeface="微软雅黑" panose="020B0503020204020204" pitchFamily="34" charset="-122"/>
                <a:ea typeface="微软雅黑" panose="020B0503020204020204" pitchFamily="34" charset="-122"/>
              </a:rPr>
              <a:t> </a:t>
            </a:r>
            <a:r>
              <a:rPr lang="en-US" altLang="zh-CN" sz="2800" b="1" dirty="0">
                <a:solidFill>
                  <a:schemeClr val="bg1"/>
                </a:solidFill>
                <a:latin typeface="微软雅黑" panose="020B0503020204020204" pitchFamily="34" charset="-122"/>
                <a:ea typeface="微软雅黑" panose="020B0503020204020204" pitchFamily="34" charset="-122"/>
              </a:rPr>
              <a:t>Lead-in</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378690" y="1302327"/>
            <a:ext cx="6562971" cy="4382655"/>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sp>
        <p:nvSpPr>
          <p:cNvPr id="12" name="文本框 11"/>
          <p:cNvSpPr txBox="1"/>
          <p:nvPr/>
        </p:nvSpPr>
        <p:spPr>
          <a:xfrm>
            <a:off x="7213600" y="1358475"/>
            <a:ext cx="4821382" cy="521970"/>
          </a:xfrm>
          <a:prstGeom prst="rect">
            <a:avLst/>
          </a:prstGeom>
          <a:noFill/>
        </p:spPr>
        <p:txBody>
          <a:bodyPr wrap="square">
            <a:spAutoFit/>
          </a:bodyPr>
          <a:lstStyle/>
          <a:p>
            <a:r>
              <a:rPr lang="en-US" altLang="zh-CN"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1. What is the man doing?</a:t>
            </a:r>
            <a:r>
              <a:rPr lang="zh-CN" altLang="en-US"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 </a:t>
            </a:r>
            <a:endParaRPr lang="zh-CN" altLang="en-US" sz="2800" dirty="0">
              <a:solidFill>
                <a:schemeClr val="bg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7213600" y="2093893"/>
            <a:ext cx="4590474" cy="953135"/>
          </a:xfrm>
          <a:prstGeom prst="rect">
            <a:avLst/>
          </a:prstGeom>
          <a:noFill/>
        </p:spPr>
        <p:txBody>
          <a:bodyPr wrap="square">
            <a:spAutoFit/>
          </a:bodyPr>
          <a:lstStyle/>
          <a:p>
            <a:pPr marL="457200" indent="-457200">
              <a:buFont typeface="Wingdings" panose="05000000000000000000" charset="0"/>
              <a:buChar char="Ø"/>
            </a:pPr>
            <a:r>
              <a:rPr lang="en-US" altLang="zh-CN"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He is using the telescope to observe the sky.</a:t>
            </a:r>
            <a:r>
              <a:rPr lang="zh-CN" altLang="en-US"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 </a:t>
            </a:r>
            <a:endParaRPr lang="zh-CN" altLang="en-US" sz="2800" dirty="0">
              <a:solidFill>
                <a:schemeClr val="bg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7213600" y="3260198"/>
            <a:ext cx="4701309" cy="521970"/>
          </a:xfrm>
          <a:prstGeom prst="rect">
            <a:avLst/>
          </a:prstGeom>
          <a:noFill/>
        </p:spPr>
        <p:txBody>
          <a:bodyPr wrap="square">
            <a:spAutoFit/>
          </a:bodyPr>
          <a:lstStyle/>
          <a:p>
            <a:r>
              <a:rPr lang="en-US" altLang="zh-CN"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2. What may be his job? </a:t>
            </a:r>
            <a:endParaRPr lang="en-US" altLang="zh-CN"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endParaRPr>
          </a:p>
        </p:txBody>
      </p:sp>
      <p:sp>
        <p:nvSpPr>
          <p:cNvPr id="5" name="文本框 4"/>
          <p:cNvSpPr txBox="1"/>
          <p:nvPr/>
        </p:nvSpPr>
        <p:spPr>
          <a:xfrm>
            <a:off x="7269017" y="3995616"/>
            <a:ext cx="4590474" cy="521970"/>
          </a:xfrm>
          <a:prstGeom prst="rect">
            <a:avLst/>
          </a:prstGeom>
          <a:noFill/>
        </p:spPr>
        <p:txBody>
          <a:bodyPr wrap="square">
            <a:spAutoFit/>
          </a:bodyPr>
          <a:lstStyle/>
          <a:p>
            <a:pPr marL="457200" indent="-457200">
              <a:buFont typeface="Wingdings" panose="05000000000000000000" charset="0"/>
              <a:buChar char="Ø"/>
            </a:pPr>
            <a:r>
              <a:rPr lang="en-US" altLang="zh-CN"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He may be an astronomer. </a:t>
            </a:r>
            <a:endParaRPr lang="en-US" altLang="zh-CN"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endParaRPr>
          </a:p>
        </p:txBody>
      </p:sp>
      <p:sp>
        <p:nvSpPr>
          <p:cNvPr id="7" name="文本框 6"/>
          <p:cNvSpPr txBox="1"/>
          <p:nvPr/>
        </p:nvSpPr>
        <p:spPr>
          <a:xfrm>
            <a:off x="7269017" y="4731034"/>
            <a:ext cx="4590474" cy="953135"/>
          </a:xfrm>
          <a:prstGeom prst="rect">
            <a:avLst/>
          </a:prstGeom>
          <a:noFill/>
        </p:spPr>
        <p:txBody>
          <a:bodyPr wrap="square">
            <a:spAutoFit/>
          </a:bodyPr>
          <a:lstStyle/>
          <a:p>
            <a:r>
              <a:rPr lang="en-US" altLang="zh-CN"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3. Did you know something about the astronomy? </a:t>
            </a:r>
            <a:endParaRPr lang="en-US" altLang="zh-CN" sz="28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203" y="-187326"/>
            <a:ext cx="995836" cy="1037734"/>
          </a:xfrm>
          <a:prstGeom prst="rect">
            <a:avLst/>
          </a:prstGeom>
        </p:spPr>
      </p:pic>
      <p:pic>
        <p:nvPicPr>
          <p:cNvPr id="9" name="图片 8" descr="水印"/>
          <p:cNvPicPr>
            <a:picLocks noChangeAspect="1"/>
          </p:cNvPicPr>
          <p:nvPr userDrawn="1"/>
        </p:nvPicPr>
        <p:blipFill>
          <a:blip r:embed="rId3">
            <a:lum bright="70000" contrast="-70000"/>
          </a:blip>
          <a:stretch>
            <a:fillRect/>
          </a:stretch>
        </p:blipFill>
        <p:spPr>
          <a:xfrm>
            <a:off x="7186295" y="5969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49886" y="251237"/>
            <a:ext cx="4424218"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2.</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Read for Background</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3" name="文本框 2"/>
          <p:cNvSpPr txBox="1"/>
          <p:nvPr/>
        </p:nvSpPr>
        <p:spPr>
          <a:xfrm>
            <a:off x="2687781" y="1866474"/>
            <a:ext cx="7519475" cy="3046095"/>
          </a:xfrm>
          <a:prstGeom prst="rect">
            <a:avLst/>
          </a:prstGeom>
          <a:noFill/>
        </p:spPr>
        <p:txBody>
          <a:bodyPr wrap="square">
            <a:spAutoFit/>
          </a:bodyPr>
          <a:lstStyle/>
          <a:p>
            <a:pPr marL="514350" indent="-514350">
              <a:lnSpc>
                <a:spcPct val="150000"/>
              </a:lnSpc>
              <a:buAutoNum type="arabicPeriod"/>
            </a:pPr>
            <a:r>
              <a:rPr lang="en-US" altLang="zh-CN" sz="32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Who are the main characters? </a:t>
            </a:r>
            <a:endParaRPr lang="en-US" altLang="zh-CN" sz="32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marL="514350" indent="-514350">
              <a:lnSpc>
                <a:spcPct val="150000"/>
              </a:lnSpc>
              <a:buAutoNum type="arabicPeriod"/>
            </a:pPr>
            <a:r>
              <a:rPr lang="en-US" altLang="zh-CN" sz="32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What happened (the conflict)?</a:t>
            </a:r>
            <a:endParaRPr lang="en-US" altLang="zh-CN" sz="32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marL="514350" indent="-514350">
              <a:lnSpc>
                <a:spcPct val="150000"/>
              </a:lnSpc>
              <a:buAutoNum type="arabicPeriod"/>
            </a:pPr>
            <a:r>
              <a:rPr lang="en-US" altLang="zh-CN" sz="32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When did the story happen?</a:t>
            </a:r>
            <a:endParaRPr lang="en-US" altLang="zh-CN" sz="32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endParaRPr>
          </a:p>
          <a:p>
            <a:pPr marL="514350" indent="-514350">
              <a:lnSpc>
                <a:spcPct val="150000"/>
              </a:lnSpc>
              <a:buAutoNum type="arabicPeriod"/>
            </a:pPr>
            <a:r>
              <a:rPr lang="en-US" altLang="zh-CN" sz="32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rPr>
              <a:t>Where did the story happen?</a:t>
            </a:r>
            <a:endParaRPr lang="en-US" altLang="zh-CN" sz="3200" dirty="0">
              <a:solidFill>
                <a:schemeClr val="bg1"/>
              </a:solidFill>
              <a:latin typeface="Times New Roman" panose="02020603050405020304" pitchFamily="18" charset="0"/>
              <a:ea typeface="字魂4号-苍劲行楷体" panose="00000500000000000000" pitchFamily="2" charset="-122"/>
              <a:cs typeface="Times New Roman" panose="02020603050405020304" pitchFamily="18" charset="0"/>
            </a:endParaRPr>
          </a:p>
        </p:txBody>
      </p:sp>
      <p:pic>
        <p:nvPicPr>
          <p:cNvPr id="4" name="图片 3"/>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6" name="文本框 5"/>
          <p:cNvSpPr txBox="1"/>
          <p:nvPr/>
        </p:nvSpPr>
        <p:spPr>
          <a:xfrm>
            <a:off x="212436" y="603642"/>
            <a:ext cx="11610109" cy="5856732"/>
          </a:xfrm>
          <a:prstGeom prst="rect">
            <a:avLst/>
          </a:prstGeom>
          <a:noFill/>
        </p:spPr>
        <p:txBody>
          <a:bodyPr wrap="square">
            <a:spAutoFit/>
          </a:bodyPr>
          <a:lstStyle/>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Every night as the whole family fell asleep, Catalina would slide from home to the Cerro Tololo observatory </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err="1">
                <a:solidFill>
                  <a:schemeClr val="bg1"/>
                </a:solidFill>
                <a:effectLst/>
                <a:latin typeface="宋体" panose="02010600030101010101" pitchFamily="2" charset="-122"/>
                <a:ea typeface="宋体" panose="02010600030101010101" pitchFamily="2" charset="-122"/>
              </a:rPr>
              <a:t>天文台</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 Papa was the mechanic </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err="1">
                <a:solidFill>
                  <a:schemeClr val="bg1"/>
                </a:solidFill>
                <a:effectLst/>
                <a:latin typeface="宋体" panose="02010600030101010101" pitchFamily="2" charset="-122"/>
                <a:ea typeface="宋体" panose="02010600030101010101" pitchFamily="2" charset="-122"/>
              </a:rPr>
              <a:t>修理工</a:t>
            </a:r>
            <a:r>
              <a:rPr lang="en-US" altLang="zh-CN" sz="1800" dirty="0" err="1">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err="1">
                <a:solidFill>
                  <a:schemeClr val="bg1"/>
                </a:solidFill>
                <a:effectLst/>
                <a:latin typeface="Times New Roman" panose="02020603050405020304" pitchFamily="18" charset="0"/>
                <a:ea typeface="宋体" panose="02010600030101010101" pitchFamily="2" charset="-122"/>
              </a:rPr>
              <a:t>of</a:t>
            </a:r>
            <a:r>
              <a:rPr lang="en-US" altLang="zh-CN" sz="1800" dirty="0">
                <a:solidFill>
                  <a:schemeClr val="bg1"/>
                </a:solidFill>
                <a:effectLst/>
                <a:latin typeface="Times New Roman" panose="02020603050405020304" pitchFamily="18" charset="0"/>
                <a:ea typeface="宋体" panose="02010600030101010101" pitchFamily="2" charset="-122"/>
              </a:rPr>
              <a:t> the observatory, but during the day Papa would not allow her to get closer to the telescopes there. Only at night, Catalina was allowed in with the permission of the night staff. </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Catalina loved helping to service the grand telescopes, the eyes that looked out into the universe. She wanted badly to be an astronomer someday. Adults never took her dream seriously. Even her father laughed,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Maybe you'll be hired to clean the offices. </a:t>
            </a:r>
            <a:r>
              <a:rPr lang="en-US" altLang="zh-CN" sz="1800" dirty="0">
                <a:solidFill>
                  <a:schemeClr val="bg1"/>
                </a:solidFill>
                <a:effectLst/>
                <a:latin typeface="宋体" panose="02010600030101010101" pitchFamily="2" charset="-122"/>
                <a:ea typeface="宋体" panose="02010600030101010101" pitchFamily="2" charset="-122"/>
              </a:rPr>
              <a:t>”</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One day in library, Catalina was reading a plant journal when she stopped at the picture of an unusual white flower.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It's called wild carrot. " A Spanish astronomer, who she saw several times in the observatory, stood behind her.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Pretty, isn't it? I’ve always liked that flower, because it looks like a galaxy. </a:t>
            </a:r>
            <a:r>
              <a:rPr lang="en-US" altLang="zh-CN" sz="1800" dirty="0">
                <a:solidFill>
                  <a:schemeClr val="bg1"/>
                </a:solidFill>
                <a:effectLst/>
                <a:latin typeface="宋体" panose="02010600030101010101" pitchFamily="2" charset="-122"/>
                <a:ea typeface="宋体" panose="02010600030101010101" pitchFamily="2" charset="-122"/>
              </a:rPr>
              <a:t>”</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A spiral galaxy </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err="1">
                <a:solidFill>
                  <a:schemeClr val="bg1"/>
                </a:solidFill>
                <a:effectLst/>
                <a:latin typeface="宋体" panose="02010600030101010101" pitchFamily="2" charset="-122"/>
                <a:ea typeface="宋体" panose="02010600030101010101" pitchFamily="2" charset="-122"/>
              </a:rPr>
              <a:t>漩涡星系</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she whispered. Blond eyebrows climbed the scientist</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s forehead.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Indeed. And what is your name, young lady?</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 he asked. </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"I'm Catalina Solis. </a:t>
            </a:r>
            <a:r>
              <a:rPr lang="en-US" altLang="zh-CN" sz="1800" dirty="0">
                <a:solidFill>
                  <a:schemeClr val="bg1"/>
                </a:solidFill>
                <a:effectLst/>
                <a:latin typeface="宋体" panose="02010600030101010101" pitchFamily="2" charset="-122"/>
                <a:ea typeface="宋体" panose="02010600030101010101" pitchFamily="2" charset="-122"/>
              </a:rPr>
              <a:t>”</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Eduardo Solis's daughter? The mechanic?</a:t>
            </a:r>
            <a:r>
              <a:rPr lang="en-US" altLang="zh-CN" sz="1800" dirty="0">
                <a:solidFill>
                  <a:schemeClr val="bg1"/>
                </a:solidFill>
                <a:effectLst/>
                <a:latin typeface="宋体" panose="02010600030101010101" pitchFamily="2" charset="-122"/>
                <a:ea typeface="宋体" panose="02010600030101010101" pitchFamily="2" charset="-122"/>
              </a:rPr>
              <a:t>”</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Yes.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She</a:t>
            </a:r>
            <a:r>
              <a:rPr lang="en-US" altLang="zh-CN" dirty="0">
                <a:solidFill>
                  <a:schemeClr val="bg1"/>
                </a:solidFill>
                <a:latin typeface="Times New Roman" panose="02020603050405020304" pitchFamily="18" charset="0"/>
                <a:ea typeface="宋体" panose="02010600030101010101" pitchFamily="2" charset="-122"/>
              </a:rPr>
              <a:t> </a:t>
            </a:r>
            <a:r>
              <a:rPr lang="en-US" altLang="zh-CN" sz="1800" dirty="0">
                <a:solidFill>
                  <a:schemeClr val="bg1"/>
                </a:solidFill>
                <a:effectLst/>
                <a:latin typeface="Times New Roman" panose="02020603050405020304" pitchFamily="18" charset="0"/>
                <a:ea typeface="宋体" panose="02010600030101010101" pitchFamily="2" charset="-122"/>
              </a:rPr>
              <a:t>gave a look at him.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I want to be an astronomer when I grow up. "</a:t>
            </a:r>
            <a:endParaRPr lang="zh-CN" altLang="zh-CN" sz="1800" dirty="0">
              <a:solidFill>
                <a:schemeClr val="bg1"/>
              </a:solidFill>
              <a:effectLst/>
              <a:latin typeface="Times New Roman" panose="02020603050405020304" pitchFamily="18" charset="0"/>
              <a:ea typeface="宋体" panose="02010600030101010101" pitchFamily="2" charset="-122"/>
            </a:endParaRPr>
          </a:p>
        </p:txBody>
      </p:sp>
      <p:sp>
        <p:nvSpPr>
          <p:cNvPr id="4" name="文本框 3"/>
          <p:cNvSpPr txBox="1"/>
          <p:nvPr/>
        </p:nvSpPr>
        <p:spPr>
          <a:xfrm>
            <a:off x="1094971" y="80422"/>
            <a:ext cx="4424218" cy="521970"/>
          </a:xfrm>
          <a:prstGeom prst="rect">
            <a:avLst/>
          </a:prstGeom>
          <a:noFill/>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r>
              <a:rPr lang="zh-CN" altLang="en-US" sz="2800" b="1" dirty="0">
                <a:solidFill>
                  <a:schemeClr val="bg1"/>
                </a:solidFill>
                <a:latin typeface="微软雅黑" panose="020B0503020204020204" pitchFamily="34" charset="-122"/>
                <a:ea typeface="微软雅黑" panose="020B0503020204020204" pitchFamily="34" charset="-122"/>
              </a:rPr>
              <a:t> </a:t>
            </a:r>
            <a:r>
              <a:rPr lang="en-US" altLang="zh-CN" sz="2800" b="1" dirty="0">
                <a:solidFill>
                  <a:schemeClr val="bg1"/>
                </a:solidFill>
                <a:latin typeface="微软雅黑" panose="020B0503020204020204" pitchFamily="34" charset="-122"/>
                <a:ea typeface="微软雅黑" panose="020B0503020204020204" pitchFamily="34" charset="-122"/>
              </a:rPr>
              <a:t>Read for Background</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2" name="椭圆 1"/>
          <p:cNvSpPr/>
          <p:nvPr/>
        </p:nvSpPr>
        <p:spPr>
          <a:xfrm>
            <a:off x="212436" y="1092250"/>
            <a:ext cx="655782" cy="374023"/>
          </a:xfrm>
          <a:prstGeom prst="ellipse">
            <a:avLst/>
          </a:prstGeom>
          <a:noFill/>
          <a:ln w="38100">
            <a:solidFill>
              <a:srgbClr val="577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75000"/>
                </a:schemeClr>
              </a:solidFill>
            </a:endParaRPr>
          </a:p>
        </p:txBody>
      </p:sp>
      <p:sp>
        <p:nvSpPr>
          <p:cNvPr id="3" name="椭圆 2"/>
          <p:cNvSpPr/>
          <p:nvPr/>
        </p:nvSpPr>
        <p:spPr>
          <a:xfrm>
            <a:off x="4595091" y="665093"/>
            <a:ext cx="923636" cy="480291"/>
          </a:xfrm>
          <a:prstGeom prst="ellipse">
            <a:avLst/>
          </a:prstGeom>
          <a:noFill/>
          <a:ln w="38100">
            <a:solidFill>
              <a:srgbClr val="577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75000"/>
                </a:schemeClr>
              </a:solidFill>
            </a:endParaRPr>
          </a:p>
        </p:txBody>
      </p:sp>
      <p:sp>
        <p:nvSpPr>
          <p:cNvPr id="5" name="椭圆 4"/>
          <p:cNvSpPr/>
          <p:nvPr/>
        </p:nvSpPr>
        <p:spPr>
          <a:xfrm>
            <a:off x="2133600" y="3532008"/>
            <a:ext cx="2133600" cy="523220"/>
          </a:xfrm>
          <a:prstGeom prst="ellipse">
            <a:avLst/>
          </a:prstGeom>
          <a:noFill/>
          <a:ln w="38100">
            <a:solidFill>
              <a:srgbClr val="577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75000"/>
                </a:schemeClr>
              </a:solidFill>
            </a:endParaRPr>
          </a:p>
        </p:txBody>
      </p:sp>
      <p:sp>
        <p:nvSpPr>
          <p:cNvPr id="7" name="文本框 6"/>
          <p:cNvSpPr txBox="1"/>
          <p:nvPr/>
        </p:nvSpPr>
        <p:spPr>
          <a:xfrm>
            <a:off x="5856284" y="4971181"/>
            <a:ext cx="5745017" cy="1383665"/>
          </a:xfrm>
          <a:prstGeom prst="rect">
            <a:avLst/>
          </a:prstGeom>
          <a:solidFill>
            <a:schemeClr val="bg1"/>
          </a:solidFill>
        </p:spPr>
        <p:txBody>
          <a:bodyPr wrap="square">
            <a:spAutoFit/>
          </a:bodyPr>
          <a:lstStyle/>
          <a:p>
            <a:pPr marL="514350" indent="-514350">
              <a:lnSpc>
                <a:spcPct val="150000"/>
              </a:lnSpc>
              <a:buAutoNum type="arabicPeriod"/>
            </a:pPr>
            <a:r>
              <a:rPr lang="en-US" altLang="zh-CN" sz="2800" dirty="0">
                <a:solidFill>
                  <a:schemeClr val="accent3">
                    <a:lumMod val="75000"/>
                  </a:schemeClr>
                </a:solidFill>
                <a:latin typeface="微软雅黑" panose="020B0503020204020204" pitchFamily="34" charset="-122"/>
                <a:ea typeface="微软雅黑" panose="020B0503020204020204" pitchFamily="34" charset="-122"/>
              </a:rPr>
              <a:t>Who are the main characters?</a:t>
            </a:r>
            <a:endParaRPr lang="en-US" altLang="zh-CN" sz="2800" dirty="0">
              <a:solidFill>
                <a:schemeClr val="accent3">
                  <a:lumMod val="75000"/>
                </a:schemeClr>
              </a:solidFill>
              <a:latin typeface="微软雅黑" panose="020B0503020204020204" pitchFamily="34" charset="-122"/>
              <a:ea typeface="微软雅黑" panose="020B0503020204020204" pitchFamily="34" charset="-122"/>
            </a:endParaRPr>
          </a:p>
          <a:p>
            <a:pPr marL="514350" indent="-514350">
              <a:lnSpc>
                <a:spcPct val="150000"/>
              </a:lnSpc>
              <a:buAutoNum type="arabicPeriod"/>
            </a:pPr>
            <a:r>
              <a:rPr lang="en-US" altLang="zh-CN" sz="2800" dirty="0">
                <a:solidFill>
                  <a:schemeClr val="bg2">
                    <a:lumMod val="75000"/>
                    <a:lumOff val="25000"/>
                  </a:schemeClr>
                </a:solidFill>
                <a:latin typeface="微软雅黑" panose="020B0503020204020204" pitchFamily="34" charset="-122"/>
                <a:ea typeface="微软雅黑" panose="020B0503020204020204" pitchFamily="34" charset="-122"/>
              </a:rPr>
              <a:t>What happened?</a:t>
            </a:r>
            <a:endParaRPr lang="en-US" altLang="zh-CN" sz="2800" dirty="0">
              <a:solidFill>
                <a:schemeClr val="bg2">
                  <a:lumMod val="75000"/>
                  <a:lumOff val="25000"/>
                </a:schemeClr>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87656" y="80422"/>
            <a:ext cx="4424218"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2.</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Read for Background</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6" name="文本框 5"/>
          <p:cNvSpPr txBox="1"/>
          <p:nvPr/>
        </p:nvSpPr>
        <p:spPr>
          <a:xfrm>
            <a:off x="212436" y="603642"/>
            <a:ext cx="11610109" cy="46130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He laughed kindly, no longer meeting her eyes, and patted her on the shoulder.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Yes, of course, my dear. Work hard in school, and it could happen.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One evening, Catalina </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eyescanned</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the top of the observatory as usual. Suddenly she noticed the angle of the one-meter telescope was unusual. The telescope was pointed down, lower than she had ever seen it. Catalina learned from Papa how dangerous it would be. If left like it was, the telescope would move past its limit and be damaged. So without hesitation she got inside the observatory.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注意：</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1.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续写词数应为</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150</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左右；</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2.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请按如下格式在答题卡的相应位置作答词</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She saw the Spanish scientist buried in work there.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The scientist’s words meant a lot to her.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3" name="文本框 2"/>
          <p:cNvSpPr txBox="1"/>
          <p:nvPr/>
        </p:nvSpPr>
        <p:spPr>
          <a:xfrm>
            <a:off x="5856284" y="4971181"/>
            <a:ext cx="5745017" cy="737235"/>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bg2">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a:rPr>
              <a:t>2. What happened?</a:t>
            </a:r>
            <a:endParaRPr kumimoji="0" lang="en-US" altLang="zh-CN" sz="2800" b="0" i="0" u="none" strike="noStrike" kern="1200" cap="none" spc="0" normalizeH="0" baseline="0" noProof="0" dirty="0">
              <a:ln>
                <a:noFill/>
              </a:ln>
              <a:solidFill>
                <a:schemeClr val="bg2">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a:endParaRPr>
          </a:p>
        </p:txBody>
      </p:sp>
      <p:cxnSp>
        <p:nvCxnSpPr>
          <p:cNvPr id="7" name="直接连接符 6"/>
          <p:cNvCxnSpPr/>
          <p:nvPr/>
        </p:nvCxnSpPr>
        <p:spPr>
          <a:xfrm>
            <a:off x="7368363" y="1850065"/>
            <a:ext cx="4454182"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01256" y="2353339"/>
            <a:ext cx="2218660"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058094" y="2760921"/>
            <a:ext cx="5213497"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pic>
        <p:nvPicPr>
          <p:cNvPr id="12" name="图片 11"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4" name="文本框 3"/>
          <p:cNvSpPr txBox="1"/>
          <p:nvPr/>
        </p:nvSpPr>
        <p:spPr>
          <a:xfrm>
            <a:off x="988291" y="193452"/>
            <a:ext cx="4424218"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2.</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Read for Background</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6" name="文本框 5"/>
          <p:cNvSpPr txBox="1"/>
          <p:nvPr/>
        </p:nvSpPr>
        <p:spPr>
          <a:xfrm>
            <a:off x="212436" y="603642"/>
            <a:ext cx="11610109" cy="46130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He laughed kindly, no longer meeting her eyes, and patted her on the shoulder.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Yes, of course, my dear. Work hard in school, and it could happen.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lang="en-US" altLang="zh-CN" dirty="0">
              <a:solidFill>
                <a:prstClr val="white"/>
              </a:solidFill>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One evening, Catalina </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eyescanned</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the top of the observatory as usual. Suddenly she noticed the angle of the one-meter telescope was unusual. The telescope was pointed down, lower than she had ever seen it. Catalina learned from1 Papa how dangerous it would be. If left like it was, the telescope would move past its limit and be damaged. So without hesitation she got inside the observatory.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注意：</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1.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续写词数应为</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150</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左右；</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2. </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请按如下格式在答题卡的相应位置作答词</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She saw the Spanish scientist buried in work there.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The scientist’s words meant a lot to her. </a:t>
            </a:r>
            <a:endPar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2" name="椭圆 1"/>
          <p:cNvSpPr/>
          <p:nvPr/>
        </p:nvSpPr>
        <p:spPr>
          <a:xfrm>
            <a:off x="799267" y="1441270"/>
            <a:ext cx="1263449" cy="557652"/>
          </a:xfrm>
          <a:prstGeom prst="ellipse">
            <a:avLst/>
          </a:prstGeom>
          <a:noFill/>
          <a:ln w="38100">
            <a:solidFill>
              <a:srgbClr val="40C4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8198E9">
                  <a:lumMod val="75000"/>
                </a:srgbClr>
              </a:solidFill>
              <a:effectLst/>
              <a:uLnTx/>
              <a:uFillTx/>
              <a:latin typeface="汉仪雅酷黑简" panose="00020600040101010101" pitchFamily="18" charset="-122"/>
              <a:cs typeface="Arial" panose="020B0604020202020204"/>
            </a:endParaRPr>
          </a:p>
        </p:txBody>
      </p:sp>
      <p:sp>
        <p:nvSpPr>
          <p:cNvPr id="3" name="文本框 2"/>
          <p:cNvSpPr txBox="1"/>
          <p:nvPr/>
        </p:nvSpPr>
        <p:spPr>
          <a:xfrm>
            <a:off x="5856284" y="4971181"/>
            <a:ext cx="5745017" cy="737235"/>
          </a:xfrm>
          <a:prstGeom prst="rect">
            <a:avLst/>
          </a:prstGeom>
          <a:solidFill>
            <a:schemeClr val="bg1"/>
          </a:solidFill>
        </p:spPr>
        <p:txBody>
          <a:bodyPr wrap="square">
            <a:spAutoFit/>
          </a:bodyPr>
          <a:lstStyle/>
          <a:p>
            <a:pPr marR="0" lvl="0" algn="l" defTabSz="914400" rtl="0" eaLnBrk="1" fontAlgn="auto" latinLnBrk="0" hangingPunct="1">
              <a:lnSpc>
                <a:spcPct val="150000"/>
              </a:lnSpc>
              <a:spcBef>
                <a:spcPts val="0"/>
              </a:spcBef>
              <a:spcAft>
                <a:spcPts val="0"/>
              </a:spcAft>
              <a:buClrTx/>
              <a:buSzTx/>
              <a:defRPr/>
            </a:pPr>
            <a:r>
              <a:rPr lang="en-US" altLang="zh-CN" sz="2800" dirty="0">
                <a:solidFill>
                  <a:srgbClr val="00B0F0"/>
                </a:solidFill>
                <a:latin typeface="微软雅黑" panose="020B0503020204020204" pitchFamily="34" charset="-122"/>
                <a:ea typeface="微软雅黑" panose="020B0503020204020204" pitchFamily="34" charset="-122"/>
                <a:cs typeface="Arial" panose="020B0604020202020204"/>
              </a:rPr>
              <a:t>3</a:t>
            </a:r>
            <a:r>
              <a:rPr kumimoji="0" lang="en-US" altLang="zh-CN" sz="2800" b="0"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rPr>
              <a:t>. When did the story happen?</a:t>
            </a:r>
            <a:endParaRPr kumimoji="0" lang="en-US" altLang="zh-CN" sz="2800" b="0"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a:endParaRPr>
          </a:p>
        </p:txBody>
      </p:sp>
      <p:pic>
        <p:nvPicPr>
          <p:cNvPr id="12" name="图片 11"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6" name="文本框 5"/>
          <p:cNvSpPr txBox="1"/>
          <p:nvPr/>
        </p:nvSpPr>
        <p:spPr>
          <a:xfrm>
            <a:off x="212436" y="603642"/>
            <a:ext cx="11610109" cy="5859553"/>
          </a:xfrm>
          <a:prstGeom prst="rect">
            <a:avLst/>
          </a:prstGeom>
          <a:noFill/>
        </p:spPr>
        <p:txBody>
          <a:bodyPr wrap="square">
            <a:spAutoFit/>
          </a:bodyPr>
          <a:lstStyle/>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Every night as the whole family fell asleep, Catalina would slide from home to the Cerro Tololo observatory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err="1">
                <a:ln>
                  <a:noFill/>
                </a:ln>
                <a:solidFill>
                  <a:prstClr val="white"/>
                </a:solidFill>
                <a:effectLst/>
                <a:uLnTx/>
                <a:uFillTx/>
                <a:latin typeface="宋体" panose="02010600030101010101" pitchFamily="2" charset="-122"/>
                <a:ea typeface="宋体" panose="02010600030101010101" pitchFamily="2" charset="-122"/>
                <a:cs typeface="Arial" panose="020B0604020202020204"/>
              </a:rPr>
              <a:t>天文台</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Papa was the mechanic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err="1">
                <a:ln>
                  <a:noFill/>
                </a:ln>
                <a:solidFill>
                  <a:prstClr val="white"/>
                </a:solidFill>
                <a:effectLst/>
                <a:uLnTx/>
                <a:uFillTx/>
                <a:latin typeface="宋体" panose="02010600030101010101" pitchFamily="2" charset="-122"/>
                <a:ea typeface="宋体" panose="02010600030101010101" pitchFamily="2" charset="-122"/>
                <a:cs typeface="Arial" panose="020B0604020202020204"/>
              </a:rPr>
              <a:t>修理工</a:t>
            </a:r>
            <a:r>
              <a:rPr kumimoji="0" lang="en-US" altLang="zh-CN" sz="1800" b="0" i="0" u="none" strike="noStrike" kern="1200" cap="none" spc="0" normalizeH="0" baseline="0" noProof="0" dirty="0" err="1">
                <a:ln>
                  <a:noFill/>
                </a:ln>
                <a:solidFill>
                  <a:prstClr val="white"/>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1800" b="0" i="0"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of</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 the observatory, but during the day Papa would not allow her to get closer to the telescopes there. Only at night, Catalina was allowed in with the permission of the night staff. </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Catalina loved helping to service the grand telescopes, the eyes that looked out into the universe. She wanted badly to be an astronomer someday. Adults never took her dream seriously. Even her father laughed,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Maybe you'll be hired to clean the offices.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One day in library, Catalina was reading a plant journal when she stopped at the picture of an unusual white flower.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It's called wild carrot. " A Spanish astronomer, who she saw several times in the observatory, stood behind her.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Arial" panose="020B0604020202020204"/>
              </a:rPr>
              <a:t>Pretty, isn't it? I’ve always liked that flower, because it looks like a galaxy. </a:t>
            </a:r>
            <a:r>
              <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rPr>
              <a:t>”</a:t>
            </a:r>
            <a:endParaRPr kumimoji="0" lang="en-US" altLang="zh-CN"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a:endParaRPr>
          </a:p>
          <a:p>
            <a:pPr marL="0" marR="0" lvl="0" indent="304800" algn="just" defTabSz="914400" rtl="0" eaLnBrk="1" fontAlgn="auto" latinLnBrk="0" hangingPunct="1">
              <a:lnSpc>
                <a:spcPct val="150000"/>
              </a:lnSpc>
              <a:spcBef>
                <a:spcPts val="0"/>
              </a:spcBef>
              <a:spcAft>
                <a:spcPts val="0"/>
              </a:spcAft>
              <a:buClrTx/>
              <a:buSzTx/>
              <a:buFontTx/>
              <a:buNone/>
              <a:defRPr/>
            </a:pPr>
            <a:r>
              <a:rPr lang="en-US" altLang="zh-CN" dirty="0">
                <a:solidFill>
                  <a:prstClr val="white"/>
                </a:solidFill>
                <a:latin typeface="宋体" panose="02010600030101010101" pitchFamily="2" charset="-122"/>
                <a:ea typeface="宋体" panose="02010600030101010101" pitchFamily="2" charset="-122"/>
                <a:cs typeface="Arial" panose="020B0604020202020204"/>
              </a:rPr>
              <a:t>…</a:t>
            </a:r>
            <a:endParaRPr lang="en-US" altLang="zh-CN" dirty="0">
              <a:solidFill>
                <a:prstClr val="white"/>
              </a:solidFill>
              <a:latin typeface="宋体" panose="02010600030101010101" pitchFamily="2" charset="-122"/>
              <a:ea typeface="宋体" panose="02010600030101010101" pitchFamily="2" charset="-122"/>
              <a:cs typeface="Arial" panose="020B0604020202020204"/>
            </a:endParaRPr>
          </a:p>
          <a:p>
            <a:pPr lvl="0" indent="304800" algn="just">
              <a:lnSpc>
                <a:spcPct val="150000"/>
              </a:lnSpc>
            </a:pPr>
            <a:r>
              <a:rPr lang="en-US" altLang="zh-CN" dirty="0">
                <a:solidFill>
                  <a:prstClr val="white"/>
                </a:solidFill>
                <a:latin typeface="Times New Roman" panose="02020603050405020304" pitchFamily="18" charset="0"/>
                <a:ea typeface="宋体" panose="02010600030101010101" pitchFamily="2" charset="-122"/>
              </a:rPr>
              <a:t>One evening, Catalina </a:t>
            </a:r>
            <a:r>
              <a:rPr lang="en-US" altLang="zh-CN" dirty="0" err="1">
                <a:solidFill>
                  <a:prstClr val="white"/>
                </a:solidFill>
                <a:latin typeface="Times New Roman" panose="02020603050405020304" pitchFamily="18" charset="0"/>
                <a:ea typeface="宋体" panose="02010600030101010101" pitchFamily="2" charset="-122"/>
              </a:rPr>
              <a:t>eyescanned</a:t>
            </a:r>
            <a:r>
              <a:rPr lang="en-US" altLang="zh-CN" dirty="0">
                <a:solidFill>
                  <a:prstClr val="white"/>
                </a:solidFill>
                <a:latin typeface="Times New Roman" panose="02020603050405020304" pitchFamily="18" charset="0"/>
                <a:ea typeface="宋体" panose="02010600030101010101" pitchFamily="2" charset="-122"/>
              </a:rPr>
              <a:t> the top of the observatory as usual. Suddenly she noticed the angle of the one-meter telescope was unusual. The telescope was pointed down, lower than she had ever seen it. Catalina learned from1 Papa how dangerous it would be. If left like it was, the telescope would move past its limit and be damaged. So without hesitation she got inside the observatory. </a:t>
            </a:r>
            <a:endParaRPr lang="en-US" altLang="zh-CN" dirty="0">
              <a:solidFill>
                <a:prstClr val="white"/>
              </a:solidFill>
              <a:latin typeface="Times New Roman" panose="02020603050405020304" pitchFamily="18" charset="0"/>
              <a:ea typeface="宋体" panose="02010600030101010101" pitchFamily="2" charset="-122"/>
            </a:endParaRPr>
          </a:p>
        </p:txBody>
      </p:sp>
      <p:sp>
        <p:nvSpPr>
          <p:cNvPr id="4" name="文本框 3"/>
          <p:cNvSpPr txBox="1"/>
          <p:nvPr/>
        </p:nvSpPr>
        <p:spPr>
          <a:xfrm>
            <a:off x="905741" y="183292"/>
            <a:ext cx="4424218"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2.</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Read for Background</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7" name="文本框 6"/>
          <p:cNvSpPr txBox="1"/>
          <p:nvPr/>
        </p:nvSpPr>
        <p:spPr>
          <a:xfrm>
            <a:off x="6077528" y="4109944"/>
            <a:ext cx="5745017" cy="737235"/>
          </a:xfrm>
          <a:prstGeom prst="rect">
            <a:avLst/>
          </a:prstGeom>
          <a:solidFill>
            <a:schemeClr val="bg1"/>
          </a:solidFill>
        </p:spPr>
        <p:txBody>
          <a:bodyPr wrap="square">
            <a:spAutoFit/>
          </a:bodyPr>
          <a:lstStyle/>
          <a:p>
            <a:pPr marR="0" lvl="0" algn="l" defTabSz="914400" rtl="0" eaLnBrk="1" fontAlgn="auto" latinLnBrk="0" hangingPunct="1">
              <a:lnSpc>
                <a:spcPct val="150000"/>
              </a:lnSpc>
              <a:spcBef>
                <a:spcPts val="0"/>
              </a:spcBef>
              <a:spcAft>
                <a:spcPts val="0"/>
              </a:spcAft>
              <a:buClrTx/>
              <a:buSzTx/>
              <a:defRPr/>
            </a:pPr>
            <a:r>
              <a:rPr lang="en-US" altLang="zh-CN" sz="2800" noProof="0" dirty="0">
                <a:solidFill>
                  <a:schemeClr val="accent6">
                    <a:lumMod val="60000"/>
                    <a:lumOff val="40000"/>
                  </a:schemeClr>
                </a:solidFill>
                <a:latin typeface="微软雅黑" panose="020B0503020204020204" pitchFamily="34" charset="-122"/>
                <a:ea typeface="微软雅黑" panose="020B0503020204020204" pitchFamily="34" charset="-122"/>
                <a:cs typeface="Arial" panose="020B0604020202020204"/>
              </a:rPr>
              <a:t>4</a:t>
            </a: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微软雅黑" panose="020B0503020204020204" pitchFamily="34" charset="-122"/>
                <a:ea typeface="微软雅黑" panose="020B0503020204020204" pitchFamily="34" charset="-122"/>
                <a:cs typeface="Arial" panose="020B0604020202020204"/>
              </a:rPr>
              <a:t>. Where did the story happen?</a:t>
            </a:r>
            <a:endParaRPr kumimoji="0" lang="en-US" altLang="zh-CN" sz="2800" b="0" i="0" u="none" strike="noStrike" kern="1200" cap="none" spc="0" normalizeH="0" baseline="0" noProof="0" dirty="0">
              <a:ln>
                <a:noFill/>
              </a:ln>
              <a:solidFill>
                <a:schemeClr val="accent6">
                  <a:lumMod val="60000"/>
                  <a:lumOff val="40000"/>
                </a:schemeClr>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8" name="椭圆 7"/>
          <p:cNvSpPr/>
          <p:nvPr/>
        </p:nvSpPr>
        <p:spPr>
          <a:xfrm>
            <a:off x="9379741" y="603642"/>
            <a:ext cx="1263449" cy="557652"/>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8198E9">
                  <a:lumMod val="75000"/>
                </a:srgbClr>
              </a:solidFill>
              <a:effectLst/>
              <a:uLnTx/>
              <a:uFillTx/>
              <a:latin typeface="汉仪雅酷黑简" panose="00020600040101010101" pitchFamily="18" charset="-122"/>
              <a:cs typeface="Arial" panose="020B0604020202020204"/>
            </a:endParaRPr>
          </a:p>
        </p:txBody>
      </p:sp>
      <p:sp>
        <p:nvSpPr>
          <p:cNvPr id="9" name="椭圆 8"/>
          <p:cNvSpPr/>
          <p:nvPr/>
        </p:nvSpPr>
        <p:spPr>
          <a:xfrm>
            <a:off x="1515193" y="5975532"/>
            <a:ext cx="1263449" cy="557652"/>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8198E9">
                  <a:lumMod val="75000"/>
                </a:srgbClr>
              </a:solidFill>
              <a:effectLst/>
              <a:uLnTx/>
              <a:uFillTx/>
              <a:latin typeface="汉仪雅酷黑简" panose="00020600040101010101" pitchFamily="18" charset="-122"/>
              <a:cs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ackgroundRemoval t="10000" b="95778" l="9699" r="89967">
                        <a14:foregroundMark x1="35786" y1="46889" x2="10368" y2="86889"/>
                        <a14:foregroundMark x1="50502" y1="74889" x2="50836" y2="87333"/>
                        <a14:foregroundMark x1="50836" y1="87333" x2="52843" y2="75111"/>
                        <a14:foregroundMark x1="52843" y1="75111" x2="52174" y2="74667"/>
                        <a14:foregroundMark x1="79933" y1="34000" x2="77926" y2="34444"/>
                        <a14:foregroundMark x1="53846" y1="88222" x2="54181" y2="88889"/>
                        <a14:foregroundMark x1="56187" y1="95778" x2="54181" y2="89556"/>
                      </a14:backgroundRemoval>
                    </a14:imgEffect>
                  </a14:imgLayer>
                </a14:imgProps>
              </a:ext>
            </a:extLst>
          </a:blip>
          <a:stretch>
            <a:fillRect/>
          </a:stretch>
        </p:blipFill>
        <p:spPr>
          <a:xfrm flipH="1">
            <a:off x="-635" y="-113030"/>
            <a:ext cx="1132205" cy="1516380"/>
          </a:xfrm>
          <a:prstGeom prst="rect">
            <a:avLst/>
          </a:prstGeom>
        </p:spPr>
      </p:pic>
      <p:sp>
        <p:nvSpPr>
          <p:cNvPr id="4" name="文本框 3"/>
          <p:cNvSpPr txBox="1"/>
          <p:nvPr/>
        </p:nvSpPr>
        <p:spPr>
          <a:xfrm>
            <a:off x="1000760" y="89658"/>
            <a:ext cx="3284376" cy="52197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41D9C0"/>
                </a:solidFill>
                <a:effectLst/>
                <a:uLnTx/>
                <a:uFillTx/>
                <a:latin typeface="微软雅黑" panose="020B0503020204020204" pitchFamily="34" charset="-122"/>
                <a:ea typeface="微软雅黑" panose="020B0503020204020204" pitchFamily="34" charset="-122"/>
                <a:cs typeface="Arial" panose="020B0604020202020204"/>
              </a:rPr>
              <a:t>3.</a:t>
            </a:r>
            <a:r>
              <a:rPr kumimoji="0" lang="zh-CN" altLang="en-US" sz="2800" b="1" i="0" u="none" strike="noStrike" kern="1200" cap="none" spc="0" normalizeH="0" baseline="0" noProof="0" dirty="0">
                <a:ln>
                  <a:noFill/>
                </a:ln>
                <a:solidFill>
                  <a:srgbClr val="41D9C0"/>
                </a:solidFill>
                <a:effectLst/>
                <a:uLnTx/>
                <a:uFillTx/>
                <a:latin typeface="微软雅黑" panose="020B0503020204020204" pitchFamily="34" charset="-122"/>
                <a:ea typeface="微软雅黑" panose="020B0503020204020204" pitchFamily="34" charset="-122"/>
                <a:cs typeface="Arial" panose="020B0604020202020204"/>
              </a:rPr>
              <a:t> </a:t>
            </a:r>
            <a:r>
              <a:rPr kumimoji="0" lang="en-US" altLang="zh-CN" sz="2800" b="1" i="0" u="none" strike="noStrike" kern="1200" cap="none" spc="0" normalizeH="0" baseline="0" noProof="0" dirty="0">
                <a:ln>
                  <a:noFill/>
                </a:ln>
                <a:solidFill>
                  <a:srgbClr val="41D9C0"/>
                </a:solidFill>
                <a:effectLst/>
                <a:uLnTx/>
                <a:uFillTx/>
                <a:latin typeface="微软雅黑" panose="020B0503020204020204" pitchFamily="34" charset="-122"/>
                <a:ea typeface="微软雅黑" panose="020B0503020204020204" pitchFamily="34" charset="-122"/>
                <a:cs typeface="Arial" panose="020B0604020202020204"/>
              </a:rPr>
              <a:t>Read for Plot</a:t>
            </a:r>
            <a:endParaRPr kumimoji="0" lang="zh-CN" altLang="en-US" sz="2800" b="1" i="0" u="none" strike="noStrike" kern="1200" cap="none" spc="0" normalizeH="0" baseline="0" noProof="0" dirty="0">
              <a:ln>
                <a:noFill/>
              </a:ln>
              <a:solidFill>
                <a:srgbClr val="41D9C0"/>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 name="文本框 1"/>
          <p:cNvSpPr txBox="1"/>
          <p:nvPr/>
        </p:nvSpPr>
        <p:spPr>
          <a:xfrm>
            <a:off x="212436" y="603642"/>
            <a:ext cx="11610109" cy="5856732"/>
          </a:xfrm>
          <a:prstGeom prst="rect">
            <a:avLst/>
          </a:prstGeom>
          <a:noFill/>
        </p:spPr>
        <p:txBody>
          <a:bodyPr wrap="square">
            <a:spAutoFit/>
          </a:bodyPr>
          <a:lstStyle/>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Every night as the whole family fell asleep, Catalina would slide from home to the Cerro Tololo observatory </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err="1">
                <a:solidFill>
                  <a:schemeClr val="bg1"/>
                </a:solidFill>
                <a:effectLst/>
                <a:latin typeface="宋体" panose="02010600030101010101" pitchFamily="2" charset="-122"/>
                <a:ea typeface="宋体" panose="02010600030101010101" pitchFamily="2" charset="-122"/>
              </a:rPr>
              <a:t>天文台</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 Papa was the mechanic </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err="1">
                <a:solidFill>
                  <a:schemeClr val="bg1"/>
                </a:solidFill>
                <a:effectLst/>
                <a:latin typeface="宋体" panose="02010600030101010101" pitchFamily="2" charset="-122"/>
                <a:ea typeface="宋体" panose="02010600030101010101" pitchFamily="2" charset="-122"/>
              </a:rPr>
              <a:t>修理工</a:t>
            </a:r>
            <a:r>
              <a:rPr lang="en-US" altLang="zh-CN" sz="1800" dirty="0" err="1">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err="1">
                <a:solidFill>
                  <a:schemeClr val="bg1"/>
                </a:solidFill>
                <a:effectLst/>
                <a:latin typeface="Times New Roman" panose="02020603050405020304" pitchFamily="18" charset="0"/>
                <a:ea typeface="宋体" panose="02010600030101010101" pitchFamily="2" charset="-122"/>
              </a:rPr>
              <a:t>of</a:t>
            </a:r>
            <a:r>
              <a:rPr lang="en-US" altLang="zh-CN" sz="1800" dirty="0">
                <a:solidFill>
                  <a:schemeClr val="bg1"/>
                </a:solidFill>
                <a:effectLst/>
                <a:latin typeface="Times New Roman" panose="02020603050405020304" pitchFamily="18" charset="0"/>
                <a:ea typeface="宋体" panose="02010600030101010101" pitchFamily="2" charset="-122"/>
              </a:rPr>
              <a:t> the observatory, but during the day Papa would not allow her to get closer to the telescopes there. Only at night, Catalina was allowed in with the permission of the night staff. </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Catalina loved helping to service the grand telescopes, the eyes that looked out into the universe. She wanted badly to be an astronomer someday. Adults never took her dream seriously. Even her father laughed,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Maybe you'll be hired to clean the offices. </a:t>
            </a:r>
            <a:r>
              <a:rPr lang="en-US" altLang="zh-CN" sz="1800" dirty="0">
                <a:solidFill>
                  <a:schemeClr val="bg1"/>
                </a:solidFill>
                <a:effectLst/>
                <a:latin typeface="宋体" panose="02010600030101010101" pitchFamily="2" charset="-122"/>
                <a:ea typeface="宋体" panose="02010600030101010101" pitchFamily="2" charset="-122"/>
              </a:rPr>
              <a:t>”</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One day in library, Catalina was reading a plant journal when she stopped at the picture of an unusual white flower.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It's called wild carrot. " A Spanish astronomer, who she saw several times in the observatory, stood behind her.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Pretty, isn't it? I’ve always liked that flower, because it looks like a galaxy. </a:t>
            </a:r>
            <a:r>
              <a:rPr lang="en-US" altLang="zh-CN" sz="1800" dirty="0">
                <a:solidFill>
                  <a:schemeClr val="bg1"/>
                </a:solidFill>
                <a:effectLst/>
                <a:latin typeface="宋体" panose="02010600030101010101" pitchFamily="2" charset="-122"/>
                <a:ea typeface="宋体" panose="02010600030101010101" pitchFamily="2" charset="-122"/>
              </a:rPr>
              <a:t>”</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A spiral galaxy </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err="1">
                <a:solidFill>
                  <a:schemeClr val="bg1"/>
                </a:solidFill>
                <a:effectLst/>
                <a:latin typeface="宋体" panose="02010600030101010101" pitchFamily="2" charset="-122"/>
                <a:ea typeface="宋体" panose="02010600030101010101" pitchFamily="2" charset="-122"/>
              </a:rPr>
              <a:t>漩涡星系</a:t>
            </a:r>
            <a:r>
              <a:rPr lang="en-US" altLang="zh-CN" sz="18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she whispered. Blond eyebrows climbed the scientist</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s forehead.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Indeed. And what is your name, young lady?</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 he asked. </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"I'm Catalina Solis. </a:t>
            </a:r>
            <a:r>
              <a:rPr lang="en-US" altLang="zh-CN" sz="1800" dirty="0">
                <a:solidFill>
                  <a:schemeClr val="bg1"/>
                </a:solidFill>
                <a:effectLst/>
                <a:latin typeface="宋体" panose="02010600030101010101" pitchFamily="2" charset="-122"/>
                <a:ea typeface="宋体" panose="02010600030101010101" pitchFamily="2" charset="-122"/>
              </a:rPr>
              <a:t>”</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Eduardo Solis's daughter? The mechanic?</a:t>
            </a:r>
            <a:r>
              <a:rPr lang="en-US" altLang="zh-CN" sz="1800" dirty="0">
                <a:solidFill>
                  <a:schemeClr val="bg1"/>
                </a:solidFill>
                <a:effectLst/>
                <a:latin typeface="宋体" panose="02010600030101010101" pitchFamily="2" charset="-122"/>
                <a:ea typeface="宋体" panose="02010600030101010101" pitchFamily="2" charset="-122"/>
              </a:rPr>
              <a:t>”</a:t>
            </a:r>
            <a:endParaRPr lang="zh-CN" altLang="zh-CN" sz="1800" dirty="0">
              <a:solidFill>
                <a:schemeClr val="bg1"/>
              </a:solidFill>
              <a:effectLst/>
              <a:latin typeface="Times New Roman" panose="02020603050405020304" pitchFamily="18" charset="0"/>
              <a:ea typeface="宋体" panose="02010600030101010101" pitchFamily="2" charset="-122"/>
            </a:endParaRPr>
          </a:p>
          <a:p>
            <a:pPr indent="304800" algn="just">
              <a:lnSpc>
                <a:spcPct val="150000"/>
              </a:lnSpc>
            </a:pPr>
            <a:r>
              <a:rPr lang="en-US" altLang="zh-CN" sz="1800" dirty="0">
                <a:solidFill>
                  <a:schemeClr val="bg1"/>
                </a:solidFill>
                <a:effectLst/>
                <a:latin typeface="Times New Roman" panose="02020603050405020304" pitchFamily="18" charset="0"/>
                <a:ea typeface="宋体" panose="02010600030101010101" pitchFamily="2" charset="-122"/>
              </a:rPr>
              <a:t>Yes.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She</a:t>
            </a:r>
            <a:r>
              <a:rPr lang="en-US" altLang="zh-CN" dirty="0">
                <a:solidFill>
                  <a:schemeClr val="bg1"/>
                </a:solidFill>
                <a:latin typeface="Times New Roman" panose="02020603050405020304" pitchFamily="18" charset="0"/>
                <a:ea typeface="宋体" panose="02010600030101010101" pitchFamily="2" charset="-122"/>
              </a:rPr>
              <a:t> </a:t>
            </a:r>
            <a:r>
              <a:rPr lang="en-US" altLang="zh-CN" sz="1800" dirty="0">
                <a:solidFill>
                  <a:schemeClr val="bg1"/>
                </a:solidFill>
                <a:effectLst/>
                <a:latin typeface="Times New Roman" panose="02020603050405020304" pitchFamily="18" charset="0"/>
                <a:ea typeface="宋体" panose="02010600030101010101" pitchFamily="2" charset="-122"/>
              </a:rPr>
              <a:t>gave a look at him. </a:t>
            </a:r>
            <a:r>
              <a:rPr lang="en-US" altLang="zh-CN" sz="1800" dirty="0">
                <a:solidFill>
                  <a:schemeClr val="bg1"/>
                </a:solidFill>
                <a:effectLst/>
                <a:latin typeface="宋体" panose="02010600030101010101" pitchFamily="2" charset="-122"/>
                <a:ea typeface="宋体" panose="02010600030101010101" pitchFamily="2" charset="-122"/>
              </a:rPr>
              <a:t>“</a:t>
            </a:r>
            <a:r>
              <a:rPr lang="en-US" altLang="zh-CN" sz="1800" dirty="0">
                <a:solidFill>
                  <a:schemeClr val="bg1"/>
                </a:solidFill>
                <a:effectLst/>
                <a:latin typeface="Times New Roman" panose="02020603050405020304" pitchFamily="18" charset="0"/>
                <a:ea typeface="宋体" panose="02010600030101010101" pitchFamily="2" charset="-122"/>
              </a:rPr>
              <a:t>I want to be an astronomer when I grow up. "</a:t>
            </a:r>
            <a:endParaRPr lang="zh-CN" altLang="zh-CN" sz="1800" dirty="0">
              <a:solidFill>
                <a:schemeClr val="bg1"/>
              </a:solidFill>
              <a:effectLst/>
              <a:latin typeface="Times New Roman" panose="02020603050405020304" pitchFamily="18" charset="0"/>
              <a:ea typeface="宋体" panose="02010600030101010101" pitchFamily="2" charset="-122"/>
            </a:endParaRPr>
          </a:p>
        </p:txBody>
      </p:sp>
      <p:cxnSp>
        <p:nvCxnSpPr>
          <p:cNvPr id="3" name="直接连接符 2"/>
          <p:cNvCxnSpPr/>
          <p:nvPr/>
        </p:nvCxnSpPr>
        <p:spPr>
          <a:xfrm>
            <a:off x="7421526" y="1495646"/>
            <a:ext cx="4401019"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01256" y="1924493"/>
            <a:ext cx="1516911"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622035" y="1518308"/>
            <a:ext cx="574588" cy="523220"/>
          </a:xfrm>
          <a:prstGeom prst="rect">
            <a:avLst/>
          </a:prstGeom>
          <a:noFill/>
        </p:spPr>
        <p:txBody>
          <a:bodyPr wrap="square" rtlCol="0">
            <a:spAutoFit/>
          </a:bodyPr>
          <a:lstStyle/>
          <a:p>
            <a:r>
              <a:rPr lang="zh-CN" altLang="en-US" sz="2800" b="1" dirty="0">
                <a:solidFill>
                  <a:srgbClr val="41D9C0"/>
                </a:solidFill>
                <a:latin typeface="宋体" panose="02010600030101010101" pitchFamily="2" charset="-122"/>
                <a:ea typeface="宋体" panose="02010600030101010101" pitchFamily="2" charset="-122"/>
              </a:rPr>
              <a:t>①</a:t>
            </a:r>
            <a:endParaRPr lang="zh-CN" altLang="en-US" sz="2800" b="1" dirty="0">
              <a:solidFill>
                <a:srgbClr val="41D9C0"/>
              </a:solidFill>
            </a:endParaRPr>
          </a:p>
        </p:txBody>
      </p:sp>
      <p:sp>
        <p:nvSpPr>
          <p:cNvPr id="10" name="文本框 9"/>
          <p:cNvSpPr txBox="1"/>
          <p:nvPr/>
        </p:nvSpPr>
        <p:spPr>
          <a:xfrm>
            <a:off x="4888319" y="2733964"/>
            <a:ext cx="746938" cy="523220"/>
          </a:xfrm>
          <a:prstGeom prst="rect">
            <a:avLst/>
          </a:prstGeom>
          <a:noFill/>
        </p:spPr>
        <p:txBody>
          <a:bodyPr wrap="square">
            <a:spAutoFit/>
          </a:bodyPr>
          <a:lstStyle/>
          <a:p>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②</a:t>
            </a:r>
            <a:endParaRPr lang="zh-CN" altLang="en-US" dirty="0"/>
          </a:p>
        </p:txBody>
      </p:sp>
      <p:cxnSp>
        <p:nvCxnSpPr>
          <p:cNvPr id="11" name="直接连接符 10"/>
          <p:cNvCxnSpPr/>
          <p:nvPr/>
        </p:nvCxnSpPr>
        <p:spPr>
          <a:xfrm>
            <a:off x="2597889" y="2743199"/>
            <a:ext cx="5881575"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176131" y="3969487"/>
            <a:ext cx="2108790"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479464" y="3969487"/>
            <a:ext cx="1717159"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425796" y="3558362"/>
            <a:ext cx="3209460" cy="0"/>
          </a:xfrm>
          <a:prstGeom prst="line">
            <a:avLst/>
          </a:prstGeom>
          <a:ln w="28575">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3872908" y="3332163"/>
            <a:ext cx="4606556" cy="954107"/>
          </a:xfrm>
          <a:prstGeom prst="rect">
            <a:avLst/>
          </a:prstGeom>
          <a:solidFill>
            <a:schemeClr val="bg1"/>
          </a:solidFill>
        </p:spPr>
        <p:txBody>
          <a:bodyPr wrap="square">
            <a:spAutoFit/>
          </a:bodyPr>
          <a:lstStyle/>
          <a:p>
            <a:r>
              <a:rPr kumimoji="0" lang="zh-CN" altLang="en-US" sz="2800" b="1" i="0" u="none" strike="noStrike" kern="1200" cap="none" spc="0" normalizeH="0" baseline="0" noProof="0" dirty="0">
                <a:ln>
                  <a:noFill/>
                </a:ln>
                <a:solidFill>
                  <a:srgbClr val="41D9C0"/>
                </a:solidFill>
                <a:effectLst/>
                <a:uLnTx/>
                <a:uFillTx/>
                <a:latin typeface="宋体" panose="02010600030101010101" pitchFamily="2" charset="-122"/>
                <a:ea typeface="宋体" panose="02010600030101010101" pitchFamily="2" charset="-122"/>
                <a:cs typeface="Arial" panose="020B0604020202020204"/>
              </a:rPr>
              <a:t>③ </a:t>
            </a:r>
            <a:r>
              <a:rPr lang="en-US" altLang="zh-CN" sz="28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Catalina met a Spanish astronomer while reading </a:t>
            </a:r>
            <a:endParaRPr lang="zh-CN" altLang="en-US"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4096985" y="1586262"/>
            <a:ext cx="3324541" cy="954107"/>
          </a:xfrm>
          <a:prstGeom prst="rect">
            <a:avLst/>
          </a:prstGeom>
          <a:solidFill>
            <a:schemeClr val="bg1"/>
          </a:solidFill>
        </p:spPr>
        <p:txBody>
          <a:bodyPr wrap="square">
            <a:spAutoFit/>
          </a:bodyPr>
          <a:lstStyle/>
          <a:p>
            <a:r>
              <a:rPr lang="en-US" altLang="zh-CN" sz="2800" b="1" dirty="0">
                <a:solidFill>
                  <a:srgbClr val="41D9C0"/>
                </a:solidFill>
                <a:latin typeface="Times New Roman" panose="02020603050405020304" pitchFamily="18" charset="0"/>
                <a:ea typeface="宋体" panose="02010600030101010101" pitchFamily="2" charset="-122"/>
                <a:cs typeface="Times New Roman" panose="02020603050405020304" pitchFamily="18" charset="0"/>
              </a:rPr>
              <a:t>Nobody understood and believed her.</a:t>
            </a:r>
            <a:endParaRPr lang="zh-CN" altLang="en-US" dirty="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4">
            <a:lum bright="70000" contrast="-70000"/>
          </a:blip>
          <a:stretch>
            <a:fillRect/>
          </a:stretch>
        </p:blipFill>
        <p:spPr>
          <a:xfrm>
            <a:off x="7186295" y="5969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9" grpId="0" animBg="1"/>
      <p:bldP spid="20" grpId="0" animBg="1"/>
    </p:bldLst>
  </p:timing>
</p:sld>
</file>

<file path=ppt/tags/tag1.xml><?xml version="1.0" encoding="utf-8"?>
<p:tagLst xmlns:p="http://schemas.openxmlformats.org/presentationml/2006/main">
  <p:tag name="AS_UNIQUEID" val="120"/>
</p:tagLst>
</file>

<file path=ppt/tags/tag10.xml><?xml version="1.0" encoding="utf-8"?>
<p:tagLst xmlns:p="http://schemas.openxmlformats.org/presentationml/2006/main">
  <p:tag name="AS_UNIQUEID" val="129"/>
</p:tagLst>
</file>

<file path=ppt/tags/tag100.xml><?xml version="1.0" encoding="utf-8"?>
<p:tagLst xmlns:p="http://schemas.openxmlformats.org/presentationml/2006/main">
  <p:tag name="AS_UNIQUEID" val="229"/>
</p:tagLst>
</file>

<file path=ppt/tags/tag101.xml><?xml version="1.0" encoding="utf-8"?>
<p:tagLst xmlns:p="http://schemas.openxmlformats.org/presentationml/2006/main">
  <p:tag name="AS_UNIQUEID" val="230"/>
</p:tagLst>
</file>

<file path=ppt/tags/tag102.xml><?xml version="1.0" encoding="utf-8"?>
<p:tagLst xmlns:p="http://schemas.openxmlformats.org/presentationml/2006/main">
  <p:tag name="AS_UNIQUEID" val="231"/>
  <p:tag name="KSO_WM_TAG_VERSION" val="1.0"/>
  <p:tag name="KSO_WM_TEMPLATE_CATEGORY" val="custom"/>
  <p:tag name="KSO_WM_TEMPLATE_INDEX" val="20184572"/>
</p:tagLst>
</file>

<file path=ppt/tags/tag103.xml><?xml version="1.0" encoding="utf-8"?>
<p:tagLst xmlns:p="http://schemas.openxmlformats.org/presentationml/2006/main">
  <p:tag name="AS_UNIQUEID" val="232"/>
  <p:tag name="KSO_WM_TAG_VERSION" val="1.0"/>
  <p:tag name="KSO_WM_TEMPLATE_CATEGORY" val="custom"/>
  <p:tag name="KSO_WM_TEMPLATE_INDEX" val="20184572"/>
</p:tagLst>
</file>

<file path=ppt/tags/tag104.xml><?xml version="1.0" encoding="utf-8"?>
<p:tagLst xmlns:p="http://schemas.openxmlformats.org/presentationml/2006/main">
  <p:tag name="AS_UNIQUEID" val="233"/>
</p:tagLst>
</file>

<file path=ppt/tags/tag105.xml><?xml version="1.0" encoding="utf-8"?>
<p:tagLst xmlns:p="http://schemas.openxmlformats.org/presentationml/2006/main">
  <p:tag name="AS_UNIQUEID" val="234"/>
</p:tagLst>
</file>

<file path=ppt/tags/tag106.xml><?xml version="1.0" encoding="utf-8"?>
<p:tagLst xmlns:p="http://schemas.openxmlformats.org/presentationml/2006/main">
  <p:tag name="AS_UNIQUEID" val="235"/>
</p:tagLst>
</file>

<file path=ppt/tags/tag107.xml><?xml version="1.0" encoding="utf-8"?>
<p:tagLst xmlns:p="http://schemas.openxmlformats.org/presentationml/2006/main">
  <p:tag name="AS_UNIQUEID" val="236"/>
  <p:tag name="KSO_WM_BEAUTIFY_FLAG" val="#wm#"/>
  <p:tag name="KSO_WM_TAG_VERSION" val="1.0"/>
  <p:tag name="KSO_WM_TEMPLATE_CATEGORY" val="custom"/>
  <p:tag name="KSO_WM_TEMPLATE_INDEX" val="20184572"/>
  <p:tag name="KSO_WM_TEMPLATE_THUMBS_INDEX" val="1、9、12、16、19、22、23"/>
</p:tagLst>
</file>

<file path=ppt/tags/tag108.xml><?xml version="1.0" encoding="utf-8"?>
<p:tagLst xmlns:p="http://schemas.openxmlformats.org/presentationml/2006/main">
  <p:tag name="AS_UNIQUEID" val="237"/>
</p:tagLst>
</file>

<file path=ppt/tags/tag109.xml><?xml version="1.0" encoding="utf-8"?>
<p:tagLst xmlns:p="http://schemas.openxmlformats.org/presentationml/2006/main">
  <p:tag name="AS_UNIQUEID" val="23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UNIT_PLACING_PICTURE_USER_VIEWPORT" val="{&quot;height&quot;:9851,&quot;width&quot;:17512}"/>
</p:tagLst>
</file>

<file path=ppt/tags/tag11.xml><?xml version="1.0" encoding="utf-8"?>
<p:tagLst xmlns:p="http://schemas.openxmlformats.org/presentationml/2006/main">
  <p:tag name="AS_UNIQUEID" val="130"/>
</p:tagLst>
</file>

<file path=ppt/tags/tag110.xml><?xml version="1.0" encoding="utf-8"?>
<p:tagLst xmlns:p="http://schemas.openxmlformats.org/presentationml/2006/main">
  <p:tag name="AS_UNIQUEID" val="24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1.xml><?xml version="1.0" encoding="utf-8"?>
<p:tagLst xmlns:p="http://schemas.openxmlformats.org/presentationml/2006/main">
  <p:tag name="AS_UNIQUEID" val="24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UNIT_PLACING_PICTURE_USER_VIEWPORT" val="{&quot;height&quot;:9850,&quot;width&quot;:17512}"/>
</p:tagLst>
</file>

<file path=ppt/tags/tag112.xml><?xml version="1.0" encoding="utf-8"?>
<p:tagLst xmlns:p="http://schemas.openxmlformats.org/presentationml/2006/main">
  <p:tag name="AS_UNIQUEID" val="24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UNIT_PLACING_PICTURE_USER_VIEWPORT" val="{&quot;height&quot;:9850,&quot;width&quot;:17512}"/>
</p:tagLst>
</file>

<file path=ppt/tags/tag113.xml><?xml version="1.0" encoding="utf-8"?>
<p:tagLst xmlns:p="http://schemas.openxmlformats.org/presentationml/2006/main">
  <p:tag name="AS_UNIQUEID" val="24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UNIT_PLACING_PICTURE_USER_VIEWPORT" val="{&quot;height&quot;:9850,&quot;width&quot;:17512}"/>
</p:tagLst>
</file>

<file path=ppt/tags/tag114.xml><?xml version="1.0" encoding="utf-8"?>
<p:tagLst xmlns:p="http://schemas.openxmlformats.org/presentationml/2006/main">
  <p:tag name="AS_UNIQUEID" val="24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UNIT_PLACING_PICTURE_USER_VIEWPORT" val="{&quot;height&quot;:9850,&quot;width&quot;:17512}"/>
</p:tagLst>
</file>

<file path=ppt/tags/tag115.xml><?xml version="1.0" encoding="utf-8"?>
<p:tagLst xmlns:p="http://schemas.openxmlformats.org/presentationml/2006/main">
  <p:tag name="AS_UNIQUEID" val="24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UNIT_PLACING_PICTURE_USER_VIEWPORT" val="{&quot;height&quot;:9850,&quot;width&quot;:17512}"/>
</p:tagLst>
</file>

<file path=ppt/tags/tag116.xml><?xml version="1.0" encoding="utf-8"?>
<p:tagLst xmlns:p="http://schemas.openxmlformats.org/presentationml/2006/main">
  <p:tag name="AS_UNIQUEID" val="24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UNIT_PLACING_PICTURE_USER_VIEWPORT" val="{&quot;height&quot;:9850,&quot;width&quot;:17512}"/>
</p:tagLst>
</file>

<file path=ppt/tags/tag117.xml><?xml version="1.0" encoding="utf-8"?>
<p:tagLst xmlns:p="http://schemas.openxmlformats.org/presentationml/2006/main">
  <p:tag name="AS_UNIQUEID" val="24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8.xml><?xml version="1.0" encoding="utf-8"?>
<p:tagLst xmlns:p="http://schemas.openxmlformats.org/presentationml/2006/main">
  <p:tag name="AS_UNIQUEID" val="24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9.xml><?xml version="1.0" encoding="utf-8"?>
<p:tagLst xmlns:p="http://schemas.openxmlformats.org/presentationml/2006/main">
  <p:tag name="AS_UNIQUEID" val="24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p="http://schemas.openxmlformats.org/presentationml/2006/main">
  <p:tag name="AS_UNIQUEID" val="131"/>
</p:tagLst>
</file>

<file path=ppt/tags/tag120.xml><?xml version="1.0" encoding="utf-8"?>
<p:tagLst xmlns:p="http://schemas.openxmlformats.org/presentationml/2006/main">
  <p:tag name="AS_UNIQUEID" val="25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1.xml><?xml version="1.0" encoding="utf-8"?>
<p:tagLst xmlns:p="http://schemas.openxmlformats.org/presentationml/2006/main">
  <p:tag name="AS_UNIQUEID" val="25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2.xml><?xml version="1.0" encoding="utf-8"?>
<p:tagLst xmlns:p="http://schemas.openxmlformats.org/presentationml/2006/main">
  <p:tag name="AS_UNIQUEID" val="25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3.xml><?xml version="1.0" encoding="utf-8"?>
<p:tagLst xmlns:p="http://schemas.openxmlformats.org/presentationml/2006/main">
  <p:tag name="AS_UNIQUEID" val="25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4.xml><?xml version="1.0" encoding="utf-8"?>
<p:tagLst xmlns:p="http://schemas.openxmlformats.org/presentationml/2006/main">
  <p:tag name="AS_UNIQUEID" val="25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 name="KSO_WM_UNIT_PLACING_PICTURE_USER_VIEWPORT" val="{&quot;height&quot;:9850,&quot;width&quot;:17512}"/>
</p:tagLst>
</file>

<file path=ppt/tags/tag125.xml><?xml version="1.0" encoding="utf-8"?>
<p:tagLst xmlns:p="http://schemas.openxmlformats.org/presentationml/2006/main">
  <p:tag name="AS_UNIQUEID" val="25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6.xml><?xml version="1.0" encoding="utf-8"?>
<p:tagLst xmlns:p="http://schemas.openxmlformats.org/presentationml/2006/main">
  <p:tag name="AS_UNIQUEID" val="25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7.xml><?xml version="1.0" encoding="utf-8"?>
<p:tagLst xmlns:p="http://schemas.openxmlformats.org/presentationml/2006/main">
  <p:tag name="AS_UNIQUEID" val="25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8.xml><?xml version="1.0" encoding="utf-8"?>
<p:tagLst xmlns:p="http://schemas.openxmlformats.org/presentationml/2006/main">
  <p:tag name="AS_UNIQUEID" val="25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9.xml><?xml version="1.0" encoding="utf-8"?>
<p:tagLst xmlns:p="http://schemas.openxmlformats.org/presentationml/2006/main">
  <p:tag name="AS_UNIQUEID" val="26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p="http://schemas.openxmlformats.org/presentationml/2006/main">
  <p:tag name="AS_UNIQUEID" val="132"/>
</p:tagLst>
</file>

<file path=ppt/tags/tag130.xml><?xml version="1.0" encoding="utf-8"?>
<p:tagLst xmlns:p="http://schemas.openxmlformats.org/presentationml/2006/main">
  <p:tag name="AS_UNIQUEID" val="26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1.xml><?xml version="1.0" encoding="utf-8"?>
<p:tagLst xmlns:p="http://schemas.openxmlformats.org/presentationml/2006/main">
  <p:tag name="AS_UNIQUEID" val="26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2.xml><?xml version="1.0" encoding="utf-8"?>
<p:tagLst xmlns:p="http://schemas.openxmlformats.org/presentationml/2006/main">
  <p:tag name="AS_UNIQUEID" val="26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 name="KSO_WM_UNIT_PLACING_PICTURE_USER_VIEWPORT" val="{&quot;height&quot;:9850,&quot;width&quot;:17512}"/>
</p:tagLst>
</file>

<file path=ppt/tags/tag133.xml><?xml version="1.0" encoding="utf-8"?>
<p:tagLst xmlns:p="http://schemas.openxmlformats.org/presentationml/2006/main">
  <p:tag name="AS_UNIQUEID" val="26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 name="KSO_WM_UNIT_PLACING_PICTURE_USER_VIEWPORT" val="{&quot;height&quot;:3880,&quot;width&quot;:5945}"/>
</p:tagLst>
</file>

<file path=ppt/tags/tag134.xml><?xml version="1.0" encoding="utf-8"?>
<p:tagLst xmlns:p="http://schemas.openxmlformats.org/presentationml/2006/main">
  <p:tag name="AS_UNIQUEID" val="26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5.xml><?xml version="1.0" encoding="utf-8"?>
<p:tagLst xmlns:p="http://schemas.openxmlformats.org/presentationml/2006/main">
  <p:tag name="AS_UNIQUEID" val="26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6.xml><?xml version="1.0" encoding="utf-8"?>
<p:tagLst xmlns:p="http://schemas.openxmlformats.org/presentationml/2006/main">
  <p:tag name="AS_UNIQUEID" val="26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7.xml><?xml version="1.0" encoding="utf-8"?>
<p:tagLst xmlns:p="http://schemas.openxmlformats.org/presentationml/2006/main">
  <p:tag name="AS_UNIQUEID" val="26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8.xml><?xml version="1.0" encoding="utf-8"?>
<p:tagLst xmlns:p="http://schemas.openxmlformats.org/presentationml/2006/main">
  <p:tag name="AS_UNIQUEID" val="27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9.xml><?xml version="1.0" encoding="utf-8"?>
<p:tagLst xmlns:p="http://schemas.openxmlformats.org/presentationml/2006/main">
  <p:tag name="AS_UNIQUEID" val="27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AS_UNIQUEID" val="133"/>
</p:tagLst>
</file>

<file path=ppt/tags/tag140.xml><?xml version="1.0" encoding="utf-8"?>
<p:tagLst xmlns:p="http://schemas.openxmlformats.org/presentationml/2006/main">
  <p:tag name="AS_UNIQUEID" val="27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 name="KSO_WM_UNIT_PLACING_PICTURE_USER_VIEWPORT" val="{&quot;height&quot;:9850,&quot;width&quot;:17512}"/>
</p:tagLst>
</file>

<file path=ppt/tags/tag141.xml><?xml version="1.0" encoding="utf-8"?>
<p:tagLst xmlns:p="http://schemas.openxmlformats.org/presentationml/2006/main">
  <p:tag name="AS_UNIQUEID" val="27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2.xml><?xml version="1.0" encoding="utf-8"?>
<p:tagLst xmlns:p="http://schemas.openxmlformats.org/presentationml/2006/main">
  <p:tag name="AS_UNIQUEID" val="27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3.xml><?xml version="1.0" encoding="utf-8"?>
<p:tagLst xmlns:p="http://schemas.openxmlformats.org/presentationml/2006/main">
  <p:tag name="AS_UNIQUEID" val="27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4.xml><?xml version="1.0" encoding="utf-8"?>
<p:tagLst xmlns:p="http://schemas.openxmlformats.org/presentationml/2006/main">
  <p:tag name="AS_UNIQUEID" val="27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5.xml><?xml version="1.0" encoding="utf-8"?>
<p:tagLst xmlns:p="http://schemas.openxmlformats.org/presentationml/2006/main">
  <p:tag name="AS_UNIQUEID" val="27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6.xml><?xml version="1.0" encoding="utf-8"?>
<p:tagLst xmlns:p="http://schemas.openxmlformats.org/presentationml/2006/main">
  <p:tag name="AS_UNIQUEID" val="27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7.xml><?xml version="1.0" encoding="utf-8"?>
<p:tagLst xmlns:p="http://schemas.openxmlformats.org/presentationml/2006/main">
  <p:tag name="AS_UNIQUEID" val="28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8.xml><?xml version="1.0" encoding="utf-8"?>
<p:tagLst xmlns:p="http://schemas.openxmlformats.org/presentationml/2006/main">
  <p:tag name="AS_UNIQUEID" val="28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 name="KSO_WM_UNIT_PLACING_PICTURE_USER_VIEWPORT" val="{&quot;height&quot;:9850,&quot;width&quot;:17512}"/>
</p:tagLst>
</file>

<file path=ppt/tags/tag149.xml><?xml version="1.0" encoding="utf-8"?>
<p:tagLst xmlns:p="http://schemas.openxmlformats.org/presentationml/2006/main">
  <p:tag name="AS_UNIQUEID" val="28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xml><?xml version="1.0" encoding="utf-8"?>
<p:tagLst xmlns:p="http://schemas.openxmlformats.org/presentationml/2006/main">
  <p:tag name="AS_UNIQUEID" val="134"/>
</p:tagLst>
</file>

<file path=ppt/tags/tag150.xml><?xml version="1.0" encoding="utf-8"?>
<p:tagLst xmlns:p="http://schemas.openxmlformats.org/presentationml/2006/main">
  <p:tag name="AS_UNIQUEID" val="28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1.xml><?xml version="1.0" encoding="utf-8"?>
<p:tagLst xmlns:p="http://schemas.openxmlformats.org/presentationml/2006/main">
  <p:tag name="AS_UNIQUEID" val="28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2.xml><?xml version="1.0" encoding="utf-8"?>
<p:tagLst xmlns:p="http://schemas.openxmlformats.org/presentationml/2006/main">
  <p:tag name="AS_UNIQUEID" val="28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3.xml><?xml version="1.0" encoding="utf-8"?>
<p:tagLst xmlns:p="http://schemas.openxmlformats.org/presentationml/2006/main">
  <p:tag name="AS_UNIQUEID" val="28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4.xml><?xml version="1.0" encoding="utf-8"?>
<p:tagLst xmlns:p="http://schemas.openxmlformats.org/presentationml/2006/main">
  <p:tag name="AS_UNIQUEID" val="28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5.xml><?xml version="1.0" encoding="utf-8"?>
<p:tagLst xmlns:p="http://schemas.openxmlformats.org/presentationml/2006/main">
  <p:tag name="AS_UNIQUEID" val="28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6.xml><?xml version="1.0" encoding="utf-8"?>
<p:tagLst xmlns:p="http://schemas.openxmlformats.org/presentationml/2006/main">
  <p:tag name="AS_UNIQUEID" val="29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7.xml><?xml version="1.0" encoding="utf-8"?>
<p:tagLst xmlns:p="http://schemas.openxmlformats.org/presentationml/2006/main">
  <p:tag name="AS_UNIQUEID" val="29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8.xml><?xml version="1.0" encoding="utf-8"?>
<p:tagLst xmlns:p="http://schemas.openxmlformats.org/presentationml/2006/main">
  <p:tag name="AS_UNIQUEID" val="29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 name="KSO_WM_UNIT_PLACING_PICTURE_USER_VIEWPORT" val="{&quot;height&quot;:9850,&quot;width&quot;:17512}"/>
</p:tagLst>
</file>

<file path=ppt/tags/tag159.xml><?xml version="1.0" encoding="utf-8"?>
<p:tagLst xmlns:p="http://schemas.openxmlformats.org/presentationml/2006/main">
  <p:tag name="AS_UNIQUEID" val="29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6.xml><?xml version="1.0" encoding="utf-8"?>
<p:tagLst xmlns:p="http://schemas.openxmlformats.org/presentationml/2006/main">
  <p:tag name="AS_UNIQUEID" val="135"/>
</p:tagLst>
</file>

<file path=ppt/tags/tag160.xml><?xml version="1.0" encoding="utf-8"?>
<p:tagLst xmlns:p="http://schemas.openxmlformats.org/presentationml/2006/main">
  <p:tag name="AS_UNIQUEID" val="29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61.xml><?xml version="1.0" encoding="utf-8"?>
<p:tagLst xmlns:p="http://schemas.openxmlformats.org/presentationml/2006/main">
  <p:tag name="AS_UNIQUEID" val="29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62.xml><?xml version="1.0" encoding="utf-8"?>
<p:tagLst xmlns:p="http://schemas.openxmlformats.org/presentationml/2006/main">
  <p:tag name="AS_UNIQUEID" val="29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63.xml><?xml version="1.0" encoding="utf-8"?>
<p:tagLst xmlns:p="http://schemas.openxmlformats.org/presentationml/2006/main">
  <p:tag name="AS_UNIQUEID" val="29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64.xml><?xml version="1.0" encoding="utf-8"?>
<p:tagLst xmlns:p="http://schemas.openxmlformats.org/presentationml/2006/main">
  <p:tag name="AS_UNIQUEID" val="30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5.xml><?xml version="1.0" encoding="utf-8"?>
<p:tagLst xmlns:p="http://schemas.openxmlformats.org/presentationml/2006/main">
  <p:tag name="AS_UNIQUEID" val="30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6.xml><?xml version="1.0" encoding="utf-8"?>
<p:tagLst xmlns:p="http://schemas.openxmlformats.org/presentationml/2006/main">
  <p:tag name="AS_UNIQUEID" val="30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7.xml><?xml version="1.0" encoding="utf-8"?>
<p:tagLst xmlns:p="http://schemas.openxmlformats.org/presentationml/2006/main">
  <p:tag name="AS_UNIQUEID" val="30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 name="KSO_WM_UNIT_PLACING_PICTURE_USER_VIEWPORT" val="{&quot;height&quot;:9850,&quot;width&quot;:17512}"/>
</p:tagLst>
</file>

<file path=ppt/tags/tag168.xml><?xml version="1.0" encoding="utf-8"?>
<p:tagLst xmlns:p="http://schemas.openxmlformats.org/presentationml/2006/main">
  <p:tag name="AS_UNIQUEID" val="30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9.xml><?xml version="1.0" encoding="utf-8"?>
<p:tagLst xmlns:p="http://schemas.openxmlformats.org/presentationml/2006/main">
  <p:tag name="AS_UNIQUEID" val="30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xml><?xml version="1.0" encoding="utf-8"?>
<p:tagLst xmlns:p="http://schemas.openxmlformats.org/presentationml/2006/main">
  <p:tag name="AS_UNIQUEID" val="136"/>
</p:tagLst>
</file>

<file path=ppt/tags/tag170.xml><?xml version="1.0" encoding="utf-8"?>
<p:tagLst xmlns:p="http://schemas.openxmlformats.org/presentationml/2006/main">
  <p:tag name="AS_UNIQUEID" val="30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1.xml><?xml version="1.0" encoding="utf-8"?>
<p:tagLst xmlns:p="http://schemas.openxmlformats.org/presentationml/2006/main">
  <p:tag name="AS_UNIQUEID" val="30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2.xml><?xml version="1.0" encoding="utf-8"?>
<p:tagLst xmlns:p="http://schemas.openxmlformats.org/presentationml/2006/main">
  <p:tag name="AS_UNIQUEID" val="30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3.xml><?xml version="1.0" encoding="utf-8"?>
<p:tagLst xmlns:p="http://schemas.openxmlformats.org/presentationml/2006/main">
  <p:tag name="AS_UNIQUEID" val="31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4.xml><?xml version="1.0" encoding="utf-8"?>
<p:tagLst xmlns:p="http://schemas.openxmlformats.org/presentationml/2006/main">
  <p:tag name="AS_UNIQUEID" val="31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5.xml><?xml version="1.0" encoding="utf-8"?>
<p:tagLst xmlns:p="http://schemas.openxmlformats.org/presentationml/2006/main">
  <p:tag name="AS_UNIQUEID" val="31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 name="KSO_WM_UNIT_PLACING_PICTURE_USER_VIEWPORT" val="{&quot;height&quot;:9850,&quot;width&quot;:17512}"/>
</p:tagLst>
</file>

<file path=ppt/tags/tag176.xml><?xml version="1.0" encoding="utf-8"?>
<p:tagLst xmlns:p="http://schemas.openxmlformats.org/presentationml/2006/main">
  <p:tag name="AS_UNIQUEID" val="31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77.xml><?xml version="1.0" encoding="utf-8"?>
<p:tagLst xmlns:p="http://schemas.openxmlformats.org/presentationml/2006/main">
  <p:tag name="AS_UNIQUEID" val="31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78.xml><?xml version="1.0" encoding="utf-8"?>
<p:tagLst xmlns:p="http://schemas.openxmlformats.org/presentationml/2006/main">
  <p:tag name="AS_UNIQUEID" val="31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79.xml><?xml version="1.0" encoding="utf-8"?>
<p:tagLst xmlns:p="http://schemas.openxmlformats.org/presentationml/2006/main">
  <p:tag name="AS_UNIQUEID" val="31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xml><?xml version="1.0" encoding="utf-8"?>
<p:tagLst xmlns:p="http://schemas.openxmlformats.org/presentationml/2006/main">
  <p:tag name="AS_UNIQUEID" val="137"/>
</p:tagLst>
</file>

<file path=ppt/tags/tag180.xml><?xml version="1.0" encoding="utf-8"?>
<p:tagLst xmlns:p="http://schemas.openxmlformats.org/presentationml/2006/main">
  <p:tag name="AS_UNIQUEID" val="31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1.xml><?xml version="1.0" encoding="utf-8"?>
<p:tagLst xmlns:p="http://schemas.openxmlformats.org/presentationml/2006/main">
  <p:tag name="AS_UNIQUEID" val="31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2.xml><?xml version="1.0" encoding="utf-8"?>
<p:tagLst xmlns:p="http://schemas.openxmlformats.org/presentationml/2006/main">
  <p:tag name="AS_UNIQUEID" val="32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 name="KSO_WM_UNIT_PLACING_PICTURE_USER_VIEWPORT" val="{&quot;height&quot;:9850,&quot;width&quot;:17512}"/>
</p:tagLst>
</file>

<file path=ppt/tags/tag183.xml><?xml version="1.0" encoding="utf-8"?>
<p:tagLst xmlns:p="http://schemas.openxmlformats.org/presentationml/2006/main">
  <p:tag name="AS_UNIQUEID" val="32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4.xml><?xml version="1.0" encoding="utf-8"?>
<p:tagLst xmlns:p="http://schemas.openxmlformats.org/presentationml/2006/main">
  <p:tag name="AS_UNIQUEID" val="32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5.xml><?xml version="1.0" encoding="utf-8"?>
<p:tagLst xmlns:p="http://schemas.openxmlformats.org/presentationml/2006/main">
  <p:tag name="AS_UNIQUEID" val="32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6.xml><?xml version="1.0" encoding="utf-8"?>
<p:tagLst xmlns:p="http://schemas.openxmlformats.org/presentationml/2006/main">
  <p:tag name="AS_UNIQUEID" val="32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7.xml><?xml version="1.0" encoding="utf-8"?>
<p:tagLst xmlns:p="http://schemas.openxmlformats.org/presentationml/2006/main">
  <p:tag name="AS_UNIQUEID" val="32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8.xml><?xml version="1.0" encoding="utf-8"?>
<p:tagLst xmlns:p="http://schemas.openxmlformats.org/presentationml/2006/main">
  <p:tag name="AS_UNIQUEID" val="32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PLACING_PICTURE_USER_VIEWPORT" val="{&quot;height&quot;:9851,&quot;width&quot;:17512}"/>
</p:tagLst>
</file>

<file path=ppt/tags/tag189.xml><?xml version="1.0" encoding="utf-8"?>
<p:tagLst xmlns:p="http://schemas.openxmlformats.org/presentationml/2006/main">
  <p:tag name="AS_UNIQUEID" val="32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xml><?xml version="1.0" encoding="utf-8"?>
<p:tagLst xmlns:p="http://schemas.openxmlformats.org/presentationml/2006/main">
  <p:tag name="AS_UNIQUEID" val="138"/>
</p:tagLst>
</file>

<file path=ppt/tags/tag190.xml><?xml version="1.0" encoding="utf-8"?>
<p:tagLst xmlns:p="http://schemas.openxmlformats.org/presentationml/2006/main">
  <p:tag name="AS_UNIQUEID" val="33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PLACING_PICTURE_USER_VIEWPORT" val="{&quot;height&quot;:9850,&quot;width&quot;:17512}"/>
</p:tagLst>
</file>

<file path=ppt/tags/tag191.xml><?xml version="1.0" encoding="utf-8"?>
<p:tagLst xmlns:p="http://schemas.openxmlformats.org/presentationml/2006/main">
  <p:tag name="AS_UNIQUEID" val="33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PLACING_PICTURE_USER_VIEWPORT" val="{&quot;height&quot;:9850,&quot;width&quot;:17512}"/>
</p:tagLst>
</file>

<file path=ppt/tags/tag192.xml><?xml version="1.0" encoding="utf-8"?>
<p:tagLst xmlns:p="http://schemas.openxmlformats.org/presentationml/2006/main">
  <p:tag name="AS_UNIQUEID" val="33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PLACING_PICTURE_USER_VIEWPORT" val="{&quot;height&quot;:9850,&quot;width&quot;:17512}"/>
</p:tagLst>
</file>

<file path=ppt/tags/tag193.xml><?xml version="1.0" encoding="utf-8"?>
<p:tagLst xmlns:p="http://schemas.openxmlformats.org/presentationml/2006/main">
  <p:tag name="AS_UNIQUEID" val="33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PLACING_PICTURE_USER_VIEWPORT" val="{&quot;height&quot;:9850,&quot;width&quot;:17512}"/>
</p:tagLst>
</file>

<file path=ppt/tags/tag194.xml><?xml version="1.0" encoding="utf-8"?>
<p:tagLst xmlns:p="http://schemas.openxmlformats.org/presentationml/2006/main">
  <p:tag name="AS_UNIQUEID" val="33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PLACING_PICTURE_USER_VIEWPORT" val="{&quot;height&quot;:9850,&quot;width&quot;:17512}"/>
</p:tagLst>
</file>

<file path=ppt/tags/tag195.xml><?xml version="1.0" encoding="utf-8"?>
<p:tagLst xmlns:p="http://schemas.openxmlformats.org/presentationml/2006/main">
  <p:tag name="AS_UNIQUEID" val="33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PLACING_PICTURE_USER_VIEWPORT" val="{&quot;height&quot;:9850,&quot;width&quot;:17512}"/>
</p:tagLst>
</file>

<file path=ppt/tags/tag196.xml><?xml version="1.0" encoding="utf-8"?>
<p:tagLst xmlns:p="http://schemas.openxmlformats.org/presentationml/2006/main">
  <p:tag name="AS_UNIQUEID" val="3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7.xml><?xml version="1.0" encoding="utf-8"?>
<p:tagLst xmlns:p="http://schemas.openxmlformats.org/presentationml/2006/main">
  <p:tag name="AS_UNIQUEID" val="33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8.xml><?xml version="1.0" encoding="utf-8"?>
<p:tagLst xmlns:p="http://schemas.openxmlformats.org/presentationml/2006/main">
  <p:tag name="AS_UNIQUEID" val="33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9.xml><?xml version="1.0" encoding="utf-8"?>
<p:tagLst xmlns:p="http://schemas.openxmlformats.org/presentationml/2006/main">
  <p:tag name="AS_UNIQUEID" val="33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xml><?xml version="1.0" encoding="utf-8"?>
<p:tagLst xmlns:p="http://schemas.openxmlformats.org/presentationml/2006/main">
  <p:tag name="AS_UNIQUEID" val="121"/>
</p:tagLst>
</file>

<file path=ppt/tags/tag20.xml><?xml version="1.0" encoding="utf-8"?>
<p:tagLst xmlns:p="http://schemas.openxmlformats.org/presentationml/2006/main">
  <p:tag name="AS_UNIQUEID" val="139"/>
</p:tagLst>
</file>

<file path=ppt/tags/tag200.xml><?xml version="1.0" encoding="utf-8"?>
<p:tagLst xmlns:p="http://schemas.openxmlformats.org/presentationml/2006/main">
  <p:tag name="AS_UNIQUEID" val="34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01.xml><?xml version="1.0" encoding="utf-8"?>
<p:tagLst xmlns:p="http://schemas.openxmlformats.org/presentationml/2006/main">
  <p:tag name="AS_UNIQUEID" val="34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02.xml><?xml version="1.0" encoding="utf-8"?>
<p:tagLst xmlns:p="http://schemas.openxmlformats.org/presentationml/2006/main">
  <p:tag name="AS_UNIQUEID" val="34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03.xml><?xml version="1.0" encoding="utf-8"?>
<p:tagLst xmlns:p="http://schemas.openxmlformats.org/presentationml/2006/main">
  <p:tag name="AS_UNIQUEID" val="344"/>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PLACING_PICTURE_USER_VIEWPORT" val="{&quot;height&quot;:9850,&quot;width&quot;:17512}"/>
</p:tagLst>
</file>

<file path=ppt/tags/tag204.xml><?xml version="1.0" encoding="utf-8"?>
<p:tagLst xmlns:p="http://schemas.openxmlformats.org/presentationml/2006/main">
  <p:tag name="AS_UNIQUEID" val="345"/>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205.xml><?xml version="1.0" encoding="utf-8"?>
<p:tagLst xmlns:p="http://schemas.openxmlformats.org/presentationml/2006/main">
  <p:tag name="AS_UNIQUEID" val="346"/>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206.xml><?xml version="1.0" encoding="utf-8"?>
<p:tagLst xmlns:p="http://schemas.openxmlformats.org/presentationml/2006/main">
  <p:tag name="AS_UNIQUEID" val="347"/>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207.xml><?xml version="1.0" encoding="utf-8"?>
<p:tagLst xmlns:p="http://schemas.openxmlformats.org/presentationml/2006/main">
  <p:tag name="AS_UNIQUEID" val="348"/>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208.xml><?xml version="1.0" encoding="utf-8"?>
<p:tagLst xmlns:p="http://schemas.openxmlformats.org/presentationml/2006/main">
  <p:tag name="AS_UNIQUEID" val="349"/>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209.xml><?xml version="1.0" encoding="utf-8"?>
<p:tagLst xmlns:p="http://schemas.openxmlformats.org/presentationml/2006/main">
  <p:tag name="AS_UNIQUEID" val="351"/>
  <p:tag name="KSO_WM_BEAUTIFY_FLAG" val="#wm#"/>
  <p:tag name="KSO_WM_SLIDE_BACKGROUND_TYPE" val="frame"/>
  <p:tag name="KSO_WM_TAG_VERSION" val="1.0"/>
  <p:tag name="KSO_WM_UNIT_COMPATIBLE" val="0"/>
  <p:tag name="KSO_WM_UNIT_DIAGRAM_ISNUMVISUAL" val="0"/>
  <p:tag name="KSO_WM_UNIT_DIAGRAM_ISREFERUNIT" val="0"/>
  <p:tag name="KSO_WM_UNIT_HIGHLIGHT" val="0"/>
  <p:tag name="KSO_WM_UNIT_ID" val="_13**"/>
  <p:tag name="KSO_WM_UNIT_LAYERLEVEL" val="1"/>
  <p:tag name="KSO_WM_UNIT_PLACING_PICTURE_USER_VIEWPORT" val="{&quot;height&quot;:9850,&quot;width&quot;:17512}"/>
</p:tagLst>
</file>

<file path=ppt/tags/tag21.xml><?xml version="1.0" encoding="utf-8"?>
<p:tagLst xmlns:p="http://schemas.openxmlformats.org/presentationml/2006/main">
  <p:tag name="AS_UNIQUEID" val="140"/>
</p:tagLst>
</file>

<file path=ppt/tags/tag210.xml><?xml version="1.0" encoding="utf-8"?>
<p:tagLst xmlns:p="http://schemas.openxmlformats.org/presentationml/2006/main">
  <p:tag name="AS_UNIQUEID" val="352"/>
  <p:tag name="KSO_WM_BEAUTIFY_FLAG" val="#wm#"/>
  <p:tag name="KSO_WM_SLIDE_BACKGROUND_TYPE" val="frame"/>
  <p:tag name="KSO_WM_TAG_VERSION" val="1.0"/>
  <p:tag name="KSO_WM_UNIT_BK_DARK_LIGHT" val="1"/>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211.xml><?xml version="1.0" encoding="utf-8"?>
<p:tagLst xmlns:p="http://schemas.openxmlformats.org/presentationml/2006/main">
  <p:tag name="AS_UNIQUEID" val="353"/>
  <p:tag name="KSO_WM_BEAUTIFY_FLAG" val="#wm#"/>
  <p:tag name="KSO_WM_SLIDE_BACKGROUND_TYPE" val="frame"/>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212.xml><?xml version="1.0" encoding="utf-8"?>
<p:tagLst xmlns:p="http://schemas.openxmlformats.org/presentationml/2006/main">
  <p:tag name="AS_UNIQUEID" val="354"/>
  <p:tag name="KSO_WM_BEAUTIFY_FLAG" val="#wm#"/>
  <p:tag name="KSO_WM_SLIDE_BACKGROUND_TYPE" val="frame"/>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213.xml><?xml version="1.0" encoding="utf-8"?>
<p:tagLst xmlns:p="http://schemas.openxmlformats.org/presentationml/2006/main">
  <p:tag name="AS_UNIQUEID" val="355"/>
  <p:tag name="KSO_WM_BEAUTIFY_FLAG" val="#wm#"/>
  <p:tag name="KSO_WM_SLIDE_BACKGROUND_TYPE" val="frame"/>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214.xml><?xml version="1.0" encoding="utf-8"?>
<p:tagLst xmlns:p="http://schemas.openxmlformats.org/presentationml/2006/main">
  <p:tag name="AS_UNIQUEID" val="356"/>
  <p:tag name="KSO_WM_BEAUTIFY_FLAG" val="#wm#"/>
  <p:tag name="KSO_WM_SLIDE_BACKGROUND_TYPE" val="frame"/>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215.xml><?xml version="1.0" encoding="utf-8"?>
<p:tagLst xmlns:p="http://schemas.openxmlformats.org/presentationml/2006/main">
  <p:tag name="AS_UNIQUEID" val="357"/>
  <p:tag name="KSO_WM_BEAUTIFY_FLAG" val="#wm#"/>
  <p:tag name="KSO_WM_SLIDE_BACKGROUND_TYPE" val="frame"/>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216.xml><?xml version="1.0" encoding="utf-8"?>
<p:tagLst xmlns:p="http://schemas.openxmlformats.org/presentationml/2006/main">
  <p:tag name="AS_UNIQUEID" val="358"/>
  <p:tag name="KSO_WM_BEAUTIFY_FLAG" val="#wm#"/>
  <p:tag name="KSO_WM_SLIDE_BACKGROUND_TYPE" val="frame"/>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217.xml><?xml version="1.0" encoding="utf-8"?>
<p:tagLst xmlns:p="http://schemas.openxmlformats.org/presentationml/2006/main">
  <p:tag name="AS_UNIQUEID" val="360"/>
  <p:tag name="KSO_WM_BEAUTIFY_FLAG" val="#wm#"/>
  <p:tag name="KSO_WM_SLIDE_BACKGROUND_TYPE" val="leftRight"/>
  <p:tag name="KSO_WM_TAG_VERSION" val="1.0"/>
  <p:tag name="KSO_WM_UNIT_COMPATIBLE" val="0"/>
  <p:tag name="KSO_WM_UNIT_DIAGRAM_ISNUMVISUAL" val="0"/>
  <p:tag name="KSO_WM_UNIT_DIAGRAM_ISREFERUNIT" val="0"/>
  <p:tag name="KSO_WM_UNIT_HIGHLIGHT" val="0"/>
  <p:tag name="KSO_WM_UNIT_ID" val="_14**"/>
  <p:tag name="KSO_WM_UNIT_LAYERLEVEL" val="1"/>
  <p:tag name="KSO_WM_UNIT_PLACING_PICTURE_USER_VIEWPORT" val="{&quot;height&quot;:9850,&quot;width&quot;:17512}"/>
</p:tagLst>
</file>

<file path=ppt/tags/tag218.xml><?xml version="1.0" encoding="utf-8"?>
<p:tagLst xmlns:p="http://schemas.openxmlformats.org/presentationml/2006/main">
  <p:tag name="AS_UNIQUEID" val="361"/>
  <p:tag name="KSO_WM_BEAUTIFY_FLAG" val="#wm#"/>
  <p:tag name="KSO_WM_SLIDE_BACKGROUND_TYPE" val="leftRight"/>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19.xml><?xml version="1.0" encoding="utf-8"?>
<p:tagLst xmlns:p="http://schemas.openxmlformats.org/presentationml/2006/main">
  <p:tag name="AS_UNIQUEID" val="362"/>
  <p:tag name="KSO_WM_BEAUTIFY_FLAG" val="#wm#"/>
  <p:tag name="KSO_WM_SLIDE_BACKGROUND_TYPE" val="leftRight"/>
  <p:tag name="KSO_WM_TAG_VERSION" val="1.0"/>
  <p:tag name="KSO_WM_UNIT_BK_DARK_LIGHT" val="1"/>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22.xml><?xml version="1.0" encoding="utf-8"?>
<p:tagLst xmlns:p="http://schemas.openxmlformats.org/presentationml/2006/main">
  <p:tag name="AS_UNIQUEID" val="141"/>
</p:tagLst>
</file>

<file path=ppt/tags/tag220.xml><?xml version="1.0" encoding="utf-8"?>
<p:tagLst xmlns:p="http://schemas.openxmlformats.org/presentationml/2006/main">
  <p:tag name="AS_UNIQUEID" val="363"/>
  <p:tag name="KSO_WM_BEAUTIFY_FLAG" val="#wm#"/>
  <p:tag name="KSO_WM_SLIDE_BACKGROUND_TYPE" val="leftRight"/>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21.xml><?xml version="1.0" encoding="utf-8"?>
<p:tagLst xmlns:p="http://schemas.openxmlformats.org/presentationml/2006/main">
  <p:tag name="AS_UNIQUEID" val="364"/>
  <p:tag name="KSO_WM_BEAUTIFY_FLAG" val="#wm#"/>
  <p:tag name="KSO_WM_SLIDE_BACKGROUND_TYPE" val="leftRight"/>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22.xml><?xml version="1.0" encoding="utf-8"?>
<p:tagLst xmlns:p="http://schemas.openxmlformats.org/presentationml/2006/main">
  <p:tag name="AS_UNIQUEID" val="365"/>
  <p:tag name="KSO_WM_BEAUTIFY_FLAG" val="#wm#"/>
  <p:tag name="KSO_WM_SLIDE_BACKGROUND_TYPE" val="leftRight"/>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23.xml><?xml version="1.0" encoding="utf-8"?>
<p:tagLst xmlns:p="http://schemas.openxmlformats.org/presentationml/2006/main">
  <p:tag name="AS_UNIQUEID" val="366"/>
  <p:tag name="KSO_WM_BEAUTIFY_FLAG" val="#wm#"/>
  <p:tag name="KSO_WM_SLIDE_BACKGROUND_TYPE" val="leftRight"/>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24.xml><?xml version="1.0" encoding="utf-8"?>
<p:tagLst xmlns:p="http://schemas.openxmlformats.org/presentationml/2006/main">
  <p:tag name="AS_UNIQUEID" val="367"/>
  <p:tag name="KSO_WM_BEAUTIFY_FLAG" val="#wm#"/>
  <p:tag name="KSO_WM_SLIDE_BACKGROUND_TYPE" val="leftRight"/>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25.xml><?xml version="1.0" encoding="utf-8"?>
<p:tagLst xmlns:p="http://schemas.openxmlformats.org/presentationml/2006/main">
  <p:tag name="AS_UNIQUEID" val="368"/>
  <p:tag name="KSO_WM_BEAUTIFY_FLAG" val="#wm#"/>
  <p:tag name="KSO_WM_SLIDE_BACKGROUND_TYPE" val="leftRight"/>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26.xml><?xml version="1.0" encoding="utf-8"?>
<p:tagLst xmlns:p="http://schemas.openxmlformats.org/presentationml/2006/main">
  <p:tag name="AS_UNIQUEID" val="370"/>
  <p:tag name="KSO_WM_BEAUTIFY_FLAG" val="#wm#"/>
  <p:tag name="KSO_WM_SLIDE_BACKGROUND_TYPE" val="topBottom"/>
  <p:tag name="KSO_WM_SLIDE_BK_DARK_LIGHT" val="1"/>
  <p:tag name="KSO_WM_TAG_VERSION" val="1.0"/>
  <p:tag name="KSO_WM_UNIT_BK_DARK_LIGHT" val="1"/>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227.xml><?xml version="1.0" encoding="utf-8"?>
<p:tagLst xmlns:p="http://schemas.openxmlformats.org/presentationml/2006/main">
  <p:tag name="AS_UNIQUEID" val="371"/>
  <p:tag name="KSO_WM_BEAUTIFY_FLAG" val="#wm#"/>
  <p:tag name="KSO_WM_SLIDE_BACKGROUND_TYPE" val="topBottom"/>
  <p:tag name="KSO_WM_SLIDE_BK_DARK_LIGHT" val="1"/>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28.xml><?xml version="1.0" encoding="utf-8"?>
<p:tagLst xmlns:p="http://schemas.openxmlformats.org/presentationml/2006/main">
  <p:tag name="AS_UNIQUEID" val="372"/>
  <p:tag name="KSO_WM_BEAUTIFY_FLAG" val="#wm#"/>
  <p:tag name="KSO_WM_SLIDE_BACKGROUND_TYPE" val="topBottom"/>
  <p:tag name="KSO_WM_SLIDE_BK_DARK_LIGHT" val="1"/>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29.xml><?xml version="1.0" encoding="utf-8"?>
<p:tagLst xmlns:p="http://schemas.openxmlformats.org/presentationml/2006/main">
  <p:tag name="AS_UNIQUEID" val="373"/>
  <p:tag name="KSO_WM_BEAUTIFY_FLAG" val="#wm#"/>
  <p:tag name="KSO_WM_SLIDE_BACKGROUND_TYPE" val="topBottom"/>
  <p:tag name="KSO_WM_SLIDE_BK_DARK_LIGHT" val="1"/>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3.xml><?xml version="1.0" encoding="utf-8"?>
<p:tagLst xmlns:p="http://schemas.openxmlformats.org/presentationml/2006/main">
  <p:tag name="AS_UNIQUEID" val="142"/>
</p:tagLst>
</file>

<file path=ppt/tags/tag230.xml><?xml version="1.0" encoding="utf-8"?>
<p:tagLst xmlns:p="http://schemas.openxmlformats.org/presentationml/2006/main">
  <p:tag name="AS_UNIQUEID" val="374"/>
  <p:tag name="KSO_WM_BEAUTIFY_FLAG" val="#wm#"/>
  <p:tag name="KSO_WM_SLIDE_BACKGROUND_TYPE" val="topBottom"/>
  <p:tag name="KSO_WM_SLIDE_BK_DARK_LIGHT" val="1"/>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31.xml><?xml version="1.0" encoding="utf-8"?>
<p:tagLst xmlns:p="http://schemas.openxmlformats.org/presentationml/2006/main">
  <p:tag name="AS_UNIQUEID" val="375"/>
  <p:tag name="KSO_WM_BEAUTIFY_FLAG" val="#wm#"/>
  <p:tag name="KSO_WM_SLIDE_BACKGROUND_TYPE" val="topBottom"/>
  <p:tag name="KSO_WM_SLIDE_BK_DARK_LIGHT" val="1"/>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32.xml><?xml version="1.0" encoding="utf-8"?>
<p:tagLst xmlns:p="http://schemas.openxmlformats.org/presentationml/2006/main">
  <p:tag name="AS_UNIQUEID" val="376"/>
  <p:tag name="KSO_WM_BEAUTIFY_FLAG" val="#wm#"/>
  <p:tag name="KSO_WM_SLIDE_BACKGROUND_TYPE" val="topBottom"/>
  <p:tag name="KSO_WM_SLIDE_BK_DARK_LIGHT" val="1"/>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33.xml><?xml version="1.0" encoding="utf-8"?>
<p:tagLst xmlns:p="http://schemas.openxmlformats.org/presentationml/2006/main">
  <p:tag name="AS_UNIQUEID" val="377"/>
  <p:tag name="KSO_WM_BEAUTIFY_FLAG" val="#wm#"/>
  <p:tag name="KSO_WM_SLIDE_BACKGROUND_TYPE" val="topBottom"/>
  <p:tag name="KSO_WM_SLIDE_BK_DARK_LIGHT" val="1"/>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34.xml><?xml version="1.0" encoding="utf-8"?>
<p:tagLst xmlns:p="http://schemas.openxmlformats.org/presentationml/2006/main">
  <p:tag name="AS_UNIQUEID" val="379"/>
  <p:tag name="KSO_WM_BEAUTIFY_FLAG" val="#wm#"/>
  <p:tag name="KSO_WM_SLIDE_BACKGROUND_TYPE" val="bottomTop"/>
  <p:tag name="KSO_WM_TAG_VERSION" val="1.0"/>
  <p:tag name="KSO_WM_UNIT_COMPATIBLE" val="0"/>
  <p:tag name="KSO_WM_UNIT_DIAGRAM_ISNUMVISUAL" val="0"/>
  <p:tag name="KSO_WM_UNIT_DIAGRAM_ISREFERUNIT" val="0"/>
  <p:tag name="KSO_WM_UNIT_HIGHLIGHT" val="0"/>
  <p:tag name="KSO_WM_UNIT_ID" val="_16**"/>
  <p:tag name="KSO_WM_UNIT_LAYERLEVEL" val="1"/>
  <p:tag name="KSO_WM_UNIT_PLACING_PICTURE_USER_VIEWPORT" val="{&quot;height&quot;:9850,&quot;width&quot;:17512}"/>
</p:tagLst>
</file>

<file path=ppt/tags/tag235.xml><?xml version="1.0" encoding="utf-8"?>
<p:tagLst xmlns:p="http://schemas.openxmlformats.org/presentationml/2006/main">
  <p:tag name="AS_UNIQUEID" val="380"/>
  <p:tag name="KSO_WM_BEAUTIFY_FLAG" val="#wm#"/>
  <p:tag name="KSO_WM_SLIDE_BACKGROUND_TYPE" val="bottomTop"/>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36.xml><?xml version="1.0" encoding="utf-8"?>
<p:tagLst xmlns:p="http://schemas.openxmlformats.org/presentationml/2006/main">
  <p:tag name="AS_UNIQUEID" val="381"/>
  <p:tag name="KSO_WM_BEAUTIFY_FLAG" val="#wm#"/>
  <p:tag name="KSO_WM_SLIDE_BACKGROUND_TYPE" val="bottomTop"/>
  <p:tag name="KSO_WM_TAG_VERSION" val="1.0"/>
  <p:tag name="KSO_WM_UNIT_BK_DARK_LIGHT" val="1"/>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237.xml><?xml version="1.0" encoding="utf-8"?>
<p:tagLst xmlns:p="http://schemas.openxmlformats.org/presentationml/2006/main">
  <p:tag name="AS_UNIQUEID" val="382"/>
  <p:tag name="KSO_WM_BEAUTIFY_FLAG" val="#wm#"/>
  <p:tag name="KSO_WM_SLIDE_BACKGROUND_TYPE" val="bottomTop"/>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38.xml><?xml version="1.0" encoding="utf-8"?>
<p:tagLst xmlns:p="http://schemas.openxmlformats.org/presentationml/2006/main">
  <p:tag name="AS_UNIQUEID" val="383"/>
  <p:tag name="KSO_WM_BEAUTIFY_FLAG" val="#wm#"/>
  <p:tag name="KSO_WM_SLIDE_BACKGROUND_TYPE" val="bottomTop"/>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39.xml><?xml version="1.0" encoding="utf-8"?>
<p:tagLst xmlns:p="http://schemas.openxmlformats.org/presentationml/2006/main">
  <p:tag name="AS_UNIQUEID" val="384"/>
  <p:tag name="KSO_WM_BEAUTIFY_FLAG" val="#wm#"/>
  <p:tag name="KSO_WM_SLIDE_BACKGROUND_TYPE" val="bottomTop"/>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4.xml><?xml version="1.0" encoding="utf-8"?>
<p:tagLst xmlns:p="http://schemas.openxmlformats.org/presentationml/2006/main">
  <p:tag name="AS_UNIQUEID" val="144"/>
</p:tagLst>
</file>

<file path=ppt/tags/tag240.xml><?xml version="1.0" encoding="utf-8"?>
<p:tagLst xmlns:p="http://schemas.openxmlformats.org/presentationml/2006/main">
  <p:tag name="AS_UNIQUEID" val="385"/>
  <p:tag name="KSO_WM_BEAUTIFY_FLAG" val="#wm#"/>
  <p:tag name="KSO_WM_SLIDE_BACKGROUND_TYPE" val="bottomTop"/>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41.xml><?xml version="1.0" encoding="utf-8"?>
<p:tagLst xmlns:p="http://schemas.openxmlformats.org/presentationml/2006/main">
  <p:tag name="AS_UNIQUEID" val="386"/>
  <p:tag name="KSO_WM_BEAUTIFY_FLAG" val="#wm#"/>
  <p:tag name="KSO_WM_SLIDE_BACKGROUND_TYPE" val="bottomTop"/>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42.xml><?xml version="1.0" encoding="utf-8"?>
<p:tagLst xmlns:p="http://schemas.openxmlformats.org/presentationml/2006/main">
  <p:tag name="AS_UNIQUEID" val="387"/>
  <p:tag name="KSO_WM_BEAUTIFY_FLAG" val="#wm#"/>
  <p:tag name="KSO_WM_SLIDE_BACKGROUND_TYPE" val="bottomTop"/>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43.xml><?xml version="1.0" encoding="utf-8"?>
<p:tagLst xmlns:p="http://schemas.openxmlformats.org/presentationml/2006/main">
  <p:tag name="AS_UNIQUEID" val="389"/>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 name="KSO_WM_UNIT_PLACING_PICTURE_USER_VIEWPORT" val="{&quot;height&quot;:9850,&quot;width&quot;:17512}"/>
</p:tagLst>
</file>

<file path=ppt/tags/tag244.xml><?xml version="1.0" encoding="utf-8"?>
<p:tagLst xmlns:p="http://schemas.openxmlformats.org/presentationml/2006/main">
  <p:tag name="AS_UNIQUEID" val="390"/>
  <p:tag name="KSO_WM_BEAUTIFY_FLAG" val="#wm#"/>
  <p:tag name="KSO_WM_SLIDE_BACKGROUND_TYPE" val="navigation"/>
  <p:tag name="KSO_WM_TAG_VERSION" val="1.0"/>
  <p:tag name="KSO_WM_UNIT_BK_DARK_LIGHT" val="1"/>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245.xml><?xml version="1.0" encoding="utf-8"?>
<p:tagLst xmlns:p="http://schemas.openxmlformats.org/presentationml/2006/main">
  <p:tag name="AS_UNIQUEID" val="391"/>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46.xml><?xml version="1.0" encoding="utf-8"?>
<p:tagLst xmlns:p="http://schemas.openxmlformats.org/presentationml/2006/main">
  <p:tag name="AS_UNIQUEID" val="392"/>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47.xml><?xml version="1.0" encoding="utf-8"?>
<p:tagLst xmlns:p="http://schemas.openxmlformats.org/presentationml/2006/main">
  <p:tag name="AS_UNIQUEID" val="393"/>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48.xml><?xml version="1.0" encoding="utf-8"?>
<p:tagLst xmlns:p="http://schemas.openxmlformats.org/presentationml/2006/main">
  <p:tag name="AS_UNIQUEID" val="394"/>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49.xml><?xml version="1.0" encoding="utf-8"?>
<p:tagLst xmlns:p="http://schemas.openxmlformats.org/presentationml/2006/main">
  <p:tag name="AS_UNIQUEID" val="395"/>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5.xml><?xml version="1.0" encoding="utf-8"?>
<p:tagLst xmlns:p="http://schemas.openxmlformats.org/presentationml/2006/main">
  <p:tag name="AS_UNIQUEID" val="145"/>
</p:tagLst>
</file>

<file path=ppt/tags/tag250.xml><?xml version="1.0" encoding="utf-8"?>
<p:tagLst xmlns:p="http://schemas.openxmlformats.org/presentationml/2006/main">
  <p:tag name="AS_UNIQUEID" val="396"/>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51.xml><?xml version="1.0" encoding="utf-8"?>
<p:tagLst xmlns:p="http://schemas.openxmlformats.org/presentationml/2006/main">
  <p:tag name="AS_UNIQUEID" val="397"/>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52.xml><?xml version="1.0" encoding="utf-8"?>
<p:tagLst xmlns:p="http://schemas.openxmlformats.org/presentationml/2006/main">
  <p:tag name="AS_UNIQUEID" val="398"/>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53.xml><?xml version="1.0" encoding="utf-8"?>
<p:tagLst xmlns:p="http://schemas.openxmlformats.org/presentationml/2006/main">
  <p:tag name="AS_UNIQUEID" val="399"/>
  <p:tag name="KSO_WM_BEAUTIFY_FLAG" val="#wm#"/>
  <p:tag name="KSO_WM_SLIDE_BACKGROUND_TYPE" val="navigation"/>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54.xml><?xml version="1.0" encoding="utf-8"?>
<p:tagLst xmlns:p="http://schemas.openxmlformats.org/presentationml/2006/main">
  <p:tag name="AS_UNIQUEID" val="401"/>
  <p:tag name="KSO_WM_BEAUTIFY_FLAG" val="#wm#"/>
  <p:tag name="KSO_WM_SLIDE_BACKGROUND_TYPE" val="belt"/>
  <p:tag name="KSO_WM_TAG_VERSION" val="1.0"/>
  <p:tag name="KSO_WM_UNIT_COMPATIBLE" val="0"/>
  <p:tag name="KSO_WM_UNIT_DIAGRAM_ISNUMVISUAL" val="0"/>
  <p:tag name="KSO_WM_UNIT_DIAGRAM_ISREFERUNIT" val="0"/>
  <p:tag name="KSO_WM_UNIT_HIGHLIGHT" val="0"/>
  <p:tag name="KSO_WM_UNIT_ID" val="_18**"/>
  <p:tag name="KSO_WM_UNIT_LAYERLEVEL" val="1"/>
  <p:tag name="KSO_WM_UNIT_PLACING_PICTURE_USER_VIEWPORT" val="{&quot;height&quot;:9850,&quot;width&quot;:17512}"/>
</p:tagLst>
</file>

<file path=ppt/tags/tag255.xml><?xml version="1.0" encoding="utf-8"?>
<p:tagLst xmlns:p="http://schemas.openxmlformats.org/presentationml/2006/main">
  <p:tag name="AS_UNIQUEID" val="402"/>
  <p:tag name="KSO_WM_BEAUTIFY_FLAG" val="#wm#"/>
  <p:tag name="KSO_WM_SLIDE_BACKGROUND_TYPE" val="belt"/>
  <p:tag name="KSO_WM_TAG_VERSION" val="1.0"/>
  <p:tag name="KSO_WM_UNIT_BK_DARK_LIGHT" val="1"/>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256.xml><?xml version="1.0" encoding="utf-8"?>
<p:tagLst xmlns:p="http://schemas.openxmlformats.org/presentationml/2006/main">
  <p:tag name="AS_UNIQUEID" val="403"/>
  <p:tag name="KSO_WM_BEAUTIFY_FLAG" val="#wm#"/>
  <p:tag name="KSO_WM_SLIDE_BACKGROUND_TYPE" val="belt"/>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57.xml><?xml version="1.0" encoding="utf-8"?>
<p:tagLst xmlns:p="http://schemas.openxmlformats.org/presentationml/2006/main">
  <p:tag name="AS_UNIQUEID" val="404"/>
  <p:tag name="KSO_WM_BEAUTIFY_FLAG" val="#wm#"/>
  <p:tag name="KSO_WM_SLIDE_BACKGROUND_TYPE" val="belt"/>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58.xml><?xml version="1.0" encoding="utf-8"?>
<p:tagLst xmlns:p="http://schemas.openxmlformats.org/presentationml/2006/main">
  <p:tag name="AS_UNIQUEID" val="405"/>
  <p:tag name="KSO_WM_BEAUTIFY_FLAG" val="#wm#"/>
  <p:tag name="KSO_WM_SLIDE_BACKGROUND_TYPE" val="belt"/>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59.xml><?xml version="1.0" encoding="utf-8"?>
<p:tagLst xmlns:p="http://schemas.openxmlformats.org/presentationml/2006/main">
  <p:tag name="AS_UNIQUEID" val="406"/>
  <p:tag name="KSO_WM_BEAUTIFY_FLAG" val="#wm#"/>
  <p:tag name="KSO_WM_SLIDE_BACKGROUND_TYPE" val="belt"/>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6.xml><?xml version="1.0" encoding="utf-8"?>
<p:tagLst xmlns:p="http://schemas.openxmlformats.org/presentationml/2006/main">
  <p:tag name="AS_UNIQUEID" val="146"/>
</p:tagLst>
</file>

<file path=ppt/tags/tag260.xml><?xml version="1.0" encoding="utf-8"?>
<p:tagLst xmlns:p="http://schemas.openxmlformats.org/presentationml/2006/main">
  <p:tag name="AS_UNIQUEID" val="407"/>
  <p:tag name="KSO_WM_BEAUTIFY_FLAG" val="#wm#"/>
  <p:tag name="KSO_WM_SLIDE_BACKGROUND_TYPE" val="belt"/>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61.xml><?xml version="1.0" encoding="utf-8"?>
<p:tagLst xmlns:p="http://schemas.openxmlformats.org/presentationml/2006/main">
  <p:tag name="AS_UNIQUEID" val="408"/>
  <p:tag name="KSO_WM_BEAUTIFY_FLAG" val="#wm#"/>
  <p:tag name="KSO_WM_SLIDE_BACKGROUND_TYPE" val="belt"/>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62.xml><?xml version="1.0" encoding="utf-8"?>
<p:tagLst xmlns:p="http://schemas.openxmlformats.org/presentationml/2006/main">
  <p:tag name="AS_UNIQUEID" val="410"/>
  <p:tag name="KSO_WM_BEAUTIFY_FLAG" val="#wm#"/>
  <p:tag name="KSO_WM_TAG_VERSION" val="1.0"/>
  <p:tag name="KSO_WM_TEMPLATE_CATEGORY" val="custom"/>
  <p:tag name="KSO_WM_TEMPLATE_INDEX" val="20220596"/>
  <p:tag name="KSO_WM_UNIT_COMPATIBLE" val="0"/>
  <p:tag name="KSO_WM_UNIT_DIAGRAM_ISNUMVISUAL" val="0"/>
  <p:tag name="KSO_WM_UNIT_DIAGRAM_ISREFERUNIT" val="0"/>
  <p:tag name="KSO_WM_UNIT_HIGHLIGHT" val="0"/>
  <p:tag name="KSO_WM_UNIT_ID" val="_0**"/>
  <p:tag name="KSO_WM_UNIT_LAYERLEVEL" val="1"/>
</p:tagLst>
</file>

<file path=ppt/tags/tag263.xml><?xml version="1.0" encoding="utf-8"?>
<p:tagLst xmlns:p="http://schemas.openxmlformats.org/presentationml/2006/main">
  <p:tag name="AS_UNIQUEID" val="411"/>
  <p:tag name="KSO_WM_BEAUTIFY_FLAG" val="#wm#"/>
  <p:tag name="KSO_WM_TAG_VERSION" val="1.0"/>
  <p:tag name="KSO_WM_TEMPLATE_CATEGORY" val="custom"/>
  <p:tag name="KSO_WM_TEMPLATE_INDEX" val="20220596"/>
  <p:tag name="KSO_WM_UNIT_COMPATIBLE" val="0"/>
  <p:tag name="KSO_WM_UNIT_DIAGRAM_ISNUMVISUAL" val="0"/>
  <p:tag name="KSO_WM_UNIT_DIAGRAM_ISREFERUNIT" val="0"/>
  <p:tag name="KSO_WM_UNIT_HIGHLIGHT" val="0"/>
  <p:tag name="KSO_WM_UNIT_ID" val="_0**"/>
  <p:tag name="KSO_WM_UNIT_LAYERLEVEL" val="1"/>
</p:tagLst>
</file>

<file path=ppt/tags/tag264.xml><?xml version="1.0" encoding="utf-8"?>
<p:tagLst xmlns:p="http://schemas.openxmlformats.org/presentationml/2006/main">
  <p:tag name="AS_UNIQUEID" val="41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65.xml><?xml version="1.0" encoding="utf-8"?>
<p:tagLst xmlns:p="http://schemas.openxmlformats.org/presentationml/2006/main">
  <p:tag name="AS_UNIQUEID" val="41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66.xml><?xml version="1.0" encoding="utf-8"?>
<p:tagLst xmlns:p="http://schemas.openxmlformats.org/presentationml/2006/main">
  <p:tag name="AS_UNIQUEID" val="41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67.xml><?xml version="1.0" encoding="utf-8"?>
<p:tagLst xmlns:p="http://schemas.openxmlformats.org/presentationml/2006/main">
  <p:tag name="AS_UNIQUEID" val="415"/>
  <p:tag name="KSO_WM_BEAUTIFY_FLAG" val="#wm#"/>
  <p:tag name="KSO_WM_SPECIAL_SOURCE" val="bdnull"/>
  <p:tag name="KSO_WM_TAG_VERSION" val="1.0"/>
  <p:tag name="KSO_WM_TEMPLATE_CATEGORY" val="custom"/>
  <p:tag name="KSO_WM_TEMPLATE_COLOR_TYPE" val="0"/>
  <p:tag name="KSO_WM_TEMPLATE_INDEX" val="20220596"/>
  <p:tag name="KSO_WM_TEMPLATE_MASTER_TYPE" val="1"/>
  <p:tag name="KSO_WM_TEMPLATE_SUBCATEGORY" val="0"/>
  <p:tag name="KSO_WM_TEMPLATE_THUMBS_INDEX" val="1、3、7、8、10、14、15、18、21、22"/>
</p:tagLst>
</file>

<file path=ppt/tags/tag268.xml><?xml version="1.0" encoding="utf-8"?>
<p:tagLst xmlns:p="http://schemas.openxmlformats.org/presentationml/2006/main">
  <p:tag name="AS_UNIQUEID" val="416"/>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147"/>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AS_UNIQUEID" val="148"/>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AS_UNIQUEID" val="150"/>
</p:tagLst>
</file>

<file path=ppt/tags/tag290.xml><?xml version="1.0" encoding="utf-8"?>
<p:tagLst xmlns:p="http://schemas.openxmlformats.org/presentationml/2006/main">
  <p:tag name="KSO_WM_UNIT_TABLE_BEAUTIFY" val="smartTable{4e729d96-c9a8-4b2a-acd5-c8821f58710f}"/>
  <p:tag name="TABLE_ENDDRAG_ORIGIN_RECT" val="837*222"/>
  <p:tag name="TABLE_ENDDRAG_RECT" val="72*88*837*222"/>
  <p:tag name="KSO_WM_BEAUTIFY_FLAG" val=""/>
</p:tagLst>
</file>

<file path=ppt/tags/tag291.xml><?xml version="1.0" encoding="utf-8"?>
<p:tagLst xmlns:p="http://schemas.openxmlformats.org/presentationml/2006/main">
  <p:tag name="AS_UNIQUEID" val="115"/>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PLACING_PICTURE_USER_VIEWPORT" val="{&quot;height&quot;:9850,&quot;width&quot;:17512}"/>
  <p:tag name="KSO_WM_UNIT_TYPE" val="i"/>
  <p:tag name="WM_BEAUTIFY_SHAPE_IDENTITY" val="{80d6237c-6a43-4331-8f7d-e045972ca3b7}"/>
</p:tagLst>
</file>

<file path=ppt/tags/tag292.xml><?xml version="1.0" encoding="utf-8"?>
<p:tagLst xmlns:p="http://schemas.openxmlformats.org/presentationml/2006/main">
  <p:tag name="AS_UNIQUEID" val="116"/>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d78ac3f8-e020-448b-9fb7-233b251c4f34}"/>
</p:tagLst>
</file>

<file path=ppt/tags/tag293.xml><?xml version="1.0" encoding="utf-8"?>
<p:tagLst xmlns:p="http://schemas.openxmlformats.org/presentationml/2006/main">
  <p:tag name="KSO_WM_BEAUTIFY_FLAG" val="#wm#"/>
  <p:tag name="KSO_WM_SLIDE_BACKGROUND_TYPE" val="general"/>
  <p:tag name="KSO_WM_SLIDE_BK_DARK_LIGHT" val=""/>
  <p:tag name="KSO_WM_SPECIAL_SOURCE" val="bdnull"/>
  <p:tag name="KSO_WM_TEMPLATE_CATEGORY" val="custom"/>
  <p:tag name="KSO_WM_TEMPLATE_INDEX" val="20205289"/>
</p:tagLst>
</file>

<file path=ppt/tags/tag294.xml><?xml version="1.0" encoding="utf-8"?>
<p:tagLst xmlns:p="http://schemas.openxmlformats.org/presentationml/2006/main">
  <p:tag name="AS_UNIQUEID" val="597"/>
</p:tagLst>
</file>

<file path=ppt/tags/tag295.xml><?xml version="1.0" encoding="utf-8"?>
<p:tagLst xmlns:p="http://schemas.openxmlformats.org/presentationml/2006/main">
  <p:tag name="AS_UNIQUEID" val="598"/>
</p:tagLst>
</file>

<file path=ppt/tags/tag296.xml><?xml version="1.0" encoding="utf-8"?>
<p:tagLst xmlns:p="http://schemas.openxmlformats.org/presentationml/2006/main">
  <p:tag name="AS_UNIQUEID" val="599"/>
</p:tagLst>
</file>

<file path=ppt/tags/tag297.xml><?xml version="1.0" encoding="utf-8"?>
<p:tagLst xmlns:p="http://schemas.openxmlformats.org/presentationml/2006/main">
  <p:tag name="AS_UNIQUEID" val="600"/>
</p:tagLst>
</file>

<file path=ppt/tags/tag298.xml><?xml version="1.0" encoding="utf-8"?>
<p:tagLst xmlns:p="http://schemas.openxmlformats.org/presentationml/2006/main">
  <p:tag name="AS_UNIQUEID" val="601"/>
</p:tagLst>
</file>

<file path=ppt/tags/tag299.xml><?xml version="1.0" encoding="utf-8"?>
<p:tagLst xmlns:p="http://schemas.openxmlformats.org/presentationml/2006/main">
  <p:tag name="AS_UNIQUEID" val="602"/>
</p:tagLst>
</file>

<file path=ppt/tags/tag3.xml><?xml version="1.0" encoding="utf-8"?>
<p:tagLst xmlns:p="http://schemas.openxmlformats.org/presentationml/2006/main">
  <p:tag name="AS_UNIQUEID" val="122"/>
</p:tagLst>
</file>

<file path=ppt/tags/tag30.xml><?xml version="1.0" encoding="utf-8"?>
<p:tagLst xmlns:p="http://schemas.openxmlformats.org/presentationml/2006/main">
  <p:tag name="AS_UNIQUEID" val="151"/>
</p:tagLst>
</file>

<file path=ppt/tags/tag31.xml><?xml version="1.0" encoding="utf-8"?>
<p:tagLst xmlns:p="http://schemas.openxmlformats.org/presentationml/2006/main">
  <p:tag name="AS_UNIQUEID" val="152"/>
</p:tagLst>
</file>

<file path=ppt/tags/tag32.xml><?xml version="1.0" encoding="utf-8"?>
<p:tagLst xmlns:p="http://schemas.openxmlformats.org/presentationml/2006/main">
  <p:tag name="AS_UNIQUEID" val="153"/>
</p:tagLst>
</file>

<file path=ppt/tags/tag33.xml><?xml version="1.0" encoding="utf-8"?>
<p:tagLst xmlns:p="http://schemas.openxmlformats.org/presentationml/2006/main">
  <p:tag name="AS_UNIQUEID" val="154"/>
</p:tagLst>
</file>

<file path=ppt/tags/tag34.xml><?xml version="1.0" encoding="utf-8"?>
<p:tagLst xmlns:p="http://schemas.openxmlformats.org/presentationml/2006/main">
  <p:tag name="AS_UNIQUEID" val="155"/>
</p:tagLst>
</file>

<file path=ppt/tags/tag35.xml><?xml version="1.0" encoding="utf-8"?>
<p:tagLst xmlns:p="http://schemas.openxmlformats.org/presentationml/2006/main">
  <p:tag name="AS_UNIQUEID" val="156"/>
</p:tagLst>
</file>

<file path=ppt/tags/tag36.xml><?xml version="1.0" encoding="utf-8"?>
<p:tagLst xmlns:p="http://schemas.openxmlformats.org/presentationml/2006/main">
  <p:tag name="AS_UNIQUEID" val="157"/>
</p:tagLst>
</file>

<file path=ppt/tags/tag37.xml><?xml version="1.0" encoding="utf-8"?>
<p:tagLst xmlns:p="http://schemas.openxmlformats.org/presentationml/2006/main">
  <p:tag name="AS_UNIQUEID" val="158"/>
</p:tagLst>
</file>

<file path=ppt/tags/tag38.xml><?xml version="1.0" encoding="utf-8"?>
<p:tagLst xmlns:p="http://schemas.openxmlformats.org/presentationml/2006/main">
  <p:tag name="AS_UNIQUEID" val="159"/>
</p:tagLst>
</file>

<file path=ppt/tags/tag39.xml><?xml version="1.0" encoding="utf-8"?>
<p:tagLst xmlns:p="http://schemas.openxmlformats.org/presentationml/2006/main">
  <p:tag name="AS_UNIQUEID" val="160"/>
</p:tagLst>
</file>

<file path=ppt/tags/tag4.xml><?xml version="1.0" encoding="utf-8"?>
<p:tagLst xmlns:p="http://schemas.openxmlformats.org/presentationml/2006/main">
  <p:tag name="AS_UNIQUEID" val="123"/>
</p:tagLst>
</file>

<file path=ppt/tags/tag40.xml><?xml version="1.0" encoding="utf-8"?>
<p:tagLst xmlns:p="http://schemas.openxmlformats.org/presentationml/2006/main">
  <p:tag name="AS_UNIQUEID" val="161"/>
</p:tagLst>
</file>

<file path=ppt/tags/tag41.xml><?xml version="1.0" encoding="utf-8"?>
<p:tagLst xmlns:p="http://schemas.openxmlformats.org/presentationml/2006/main">
  <p:tag name="AS_UNIQUEID" val="162"/>
</p:tagLst>
</file>

<file path=ppt/tags/tag42.xml><?xml version="1.0" encoding="utf-8"?>
<p:tagLst xmlns:p="http://schemas.openxmlformats.org/presentationml/2006/main">
  <p:tag name="AS_UNIQUEID" val="164"/>
</p:tagLst>
</file>

<file path=ppt/tags/tag43.xml><?xml version="1.0" encoding="utf-8"?>
<p:tagLst xmlns:p="http://schemas.openxmlformats.org/presentationml/2006/main">
  <p:tag name="AS_UNIQUEID" val="165"/>
</p:tagLst>
</file>

<file path=ppt/tags/tag44.xml><?xml version="1.0" encoding="utf-8"?>
<p:tagLst xmlns:p="http://schemas.openxmlformats.org/presentationml/2006/main">
  <p:tag name="AS_UNIQUEID" val="166"/>
</p:tagLst>
</file>

<file path=ppt/tags/tag45.xml><?xml version="1.0" encoding="utf-8"?>
<p:tagLst xmlns:p="http://schemas.openxmlformats.org/presentationml/2006/main">
  <p:tag name="AS_UNIQUEID" val="167"/>
</p:tagLst>
</file>

<file path=ppt/tags/tag46.xml><?xml version="1.0" encoding="utf-8"?>
<p:tagLst xmlns:p="http://schemas.openxmlformats.org/presentationml/2006/main">
  <p:tag name="AS_UNIQUEID" val="168"/>
</p:tagLst>
</file>

<file path=ppt/tags/tag47.xml><?xml version="1.0" encoding="utf-8"?>
<p:tagLst xmlns:p="http://schemas.openxmlformats.org/presentationml/2006/main">
  <p:tag name="AS_UNIQUEID" val="169"/>
</p:tagLst>
</file>

<file path=ppt/tags/tag48.xml><?xml version="1.0" encoding="utf-8"?>
<p:tagLst xmlns:p="http://schemas.openxmlformats.org/presentationml/2006/main">
  <p:tag name="AS_UNIQUEID" val="171"/>
</p:tagLst>
</file>

<file path=ppt/tags/tag49.xml><?xml version="1.0" encoding="utf-8"?>
<p:tagLst xmlns:p="http://schemas.openxmlformats.org/presentationml/2006/main">
  <p:tag name="AS_UNIQUEID" val="172"/>
</p:tagLst>
</file>

<file path=ppt/tags/tag5.xml><?xml version="1.0" encoding="utf-8"?>
<p:tagLst xmlns:p="http://schemas.openxmlformats.org/presentationml/2006/main">
  <p:tag name="AS_UNIQUEID" val="124"/>
</p:tagLst>
</file>

<file path=ppt/tags/tag50.xml><?xml version="1.0" encoding="utf-8"?>
<p:tagLst xmlns:p="http://schemas.openxmlformats.org/presentationml/2006/main">
  <p:tag name="AS_UNIQUEID" val="173"/>
</p:tagLst>
</file>

<file path=ppt/tags/tag51.xml><?xml version="1.0" encoding="utf-8"?>
<p:tagLst xmlns:p="http://schemas.openxmlformats.org/presentationml/2006/main">
  <p:tag name="AS_UNIQUEID" val="174"/>
</p:tagLst>
</file>

<file path=ppt/tags/tag52.xml><?xml version="1.0" encoding="utf-8"?>
<p:tagLst xmlns:p="http://schemas.openxmlformats.org/presentationml/2006/main">
  <p:tag name="AS_UNIQUEID" val="175"/>
</p:tagLst>
</file>

<file path=ppt/tags/tag53.xml><?xml version="1.0" encoding="utf-8"?>
<p:tagLst xmlns:p="http://schemas.openxmlformats.org/presentationml/2006/main">
  <p:tag name="AS_UNIQUEID" val="176"/>
</p:tagLst>
</file>

<file path=ppt/tags/tag54.xml><?xml version="1.0" encoding="utf-8"?>
<p:tagLst xmlns:p="http://schemas.openxmlformats.org/presentationml/2006/main">
  <p:tag name="AS_UNIQUEID" val="177"/>
</p:tagLst>
</file>

<file path=ppt/tags/tag55.xml><?xml version="1.0" encoding="utf-8"?>
<p:tagLst xmlns:p="http://schemas.openxmlformats.org/presentationml/2006/main">
  <p:tag name="AS_UNIQUEID" val="178"/>
</p:tagLst>
</file>

<file path=ppt/tags/tag56.xml><?xml version="1.0" encoding="utf-8"?>
<p:tagLst xmlns:p="http://schemas.openxmlformats.org/presentationml/2006/main">
  <p:tag name="AS_UNIQUEID" val="180"/>
</p:tagLst>
</file>

<file path=ppt/tags/tag57.xml><?xml version="1.0" encoding="utf-8"?>
<p:tagLst xmlns:p="http://schemas.openxmlformats.org/presentationml/2006/main">
  <p:tag name="AS_UNIQUEID" val="181"/>
</p:tagLst>
</file>

<file path=ppt/tags/tag58.xml><?xml version="1.0" encoding="utf-8"?>
<p:tagLst xmlns:p="http://schemas.openxmlformats.org/presentationml/2006/main">
  <p:tag name="AS_UNIQUEID" val="182"/>
</p:tagLst>
</file>

<file path=ppt/tags/tag59.xml><?xml version="1.0" encoding="utf-8"?>
<p:tagLst xmlns:p="http://schemas.openxmlformats.org/presentationml/2006/main">
  <p:tag name="AS_UNIQUEID" val="183"/>
</p:tagLst>
</file>

<file path=ppt/tags/tag6.xml><?xml version="1.0" encoding="utf-8"?>
<p:tagLst xmlns:p="http://schemas.openxmlformats.org/presentationml/2006/main">
  <p:tag name="AS_UNIQUEID" val="125"/>
</p:tagLst>
</file>

<file path=ppt/tags/tag60.xml><?xml version="1.0" encoding="utf-8"?>
<p:tagLst xmlns:p="http://schemas.openxmlformats.org/presentationml/2006/main">
  <p:tag name="AS_UNIQUEID" val="184"/>
</p:tagLst>
</file>

<file path=ppt/tags/tag61.xml><?xml version="1.0" encoding="utf-8"?>
<p:tagLst xmlns:p="http://schemas.openxmlformats.org/presentationml/2006/main">
  <p:tag name="AS_UNIQUEID" val="185"/>
</p:tagLst>
</file>

<file path=ppt/tags/tag62.xml><?xml version="1.0" encoding="utf-8"?>
<p:tagLst xmlns:p="http://schemas.openxmlformats.org/presentationml/2006/main">
  <p:tag name="AS_UNIQUEID" val="186"/>
</p:tagLst>
</file>

<file path=ppt/tags/tag63.xml><?xml version="1.0" encoding="utf-8"?>
<p:tagLst xmlns:p="http://schemas.openxmlformats.org/presentationml/2006/main">
  <p:tag name="AS_UNIQUEID" val="187"/>
</p:tagLst>
</file>

<file path=ppt/tags/tag64.xml><?xml version="1.0" encoding="utf-8"?>
<p:tagLst xmlns:p="http://schemas.openxmlformats.org/presentationml/2006/main">
  <p:tag name="AS_UNIQUEID" val="188"/>
</p:tagLst>
</file>

<file path=ppt/tags/tag65.xml><?xml version="1.0" encoding="utf-8"?>
<p:tagLst xmlns:p="http://schemas.openxmlformats.org/presentationml/2006/main">
  <p:tag name="AS_UNIQUEID" val="189"/>
</p:tagLst>
</file>

<file path=ppt/tags/tag66.xml><?xml version="1.0" encoding="utf-8"?>
<p:tagLst xmlns:p="http://schemas.openxmlformats.org/presentationml/2006/main">
  <p:tag name="AS_UNIQUEID" val="190"/>
</p:tagLst>
</file>

<file path=ppt/tags/tag67.xml><?xml version="1.0" encoding="utf-8"?>
<p:tagLst xmlns:p="http://schemas.openxmlformats.org/presentationml/2006/main">
  <p:tag name="AS_UNIQUEID" val="191"/>
</p:tagLst>
</file>

<file path=ppt/tags/tag68.xml><?xml version="1.0" encoding="utf-8"?>
<p:tagLst xmlns:p="http://schemas.openxmlformats.org/presentationml/2006/main">
  <p:tag name="AS_UNIQUEID" val="192"/>
</p:tagLst>
</file>

<file path=ppt/tags/tag69.xml><?xml version="1.0" encoding="utf-8"?>
<p:tagLst xmlns:p="http://schemas.openxmlformats.org/presentationml/2006/main">
  <p:tag name="AS_UNIQUEID" val="193"/>
</p:tagLst>
</file>

<file path=ppt/tags/tag7.xml><?xml version="1.0" encoding="utf-8"?>
<p:tagLst xmlns:p="http://schemas.openxmlformats.org/presentationml/2006/main">
  <p:tag name="AS_UNIQUEID" val="126"/>
</p:tagLst>
</file>

<file path=ppt/tags/tag70.xml><?xml version="1.0" encoding="utf-8"?>
<p:tagLst xmlns:p="http://schemas.openxmlformats.org/presentationml/2006/main">
  <p:tag name="AS_UNIQUEID" val="194"/>
</p:tagLst>
</file>

<file path=ppt/tags/tag71.xml><?xml version="1.0" encoding="utf-8"?>
<p:tagLst xmlns:p="http://schemas.openxmlformats.org/presentationml/2006/main">
  <p:tag name="AS_UNIQUEID" val="195"/>
</p:tagLst>
</file>

<file path=ppt/tags/tag72.xml><?xml version="1.0" encoding="utf-8"?>
<p:tagLst xmlns:p="http://schemas.openxmlformats.org/presentationml/2006/main">
  <p:tag name="AS_UNIQUEID" val="196"/>
</p:tagLst>
</file>

<file path=ppt/tags/tag73.xml><?xml version="1.0" encoding="utf-8"?>
<p:tagLst xmlns:p="http://schemas.openxmlformats.org/presentationml/2006/main">
  <p:tag name="AS_UNIQUEID" val="197"/>
</p:tagLst>
</file>

<file path=ppt/tags/tag74.xml><?xml version="1.0" encoding="utf-8"?>
<p:tagLst xmlns:p="http://schemas.openxmlformats.org/presentationml/2006/main">
  <p:tag name="AS_UNIQUEID" val="198"/>
</p:tagLst>
</file>

<file path=ppt/tags/tag75.xml><?xml version="1.0" encoding="utf-8"?>
<p:tagLst xmlns:p="http://schemas.openxmlformats.org/presentationml/2006/main">
  <p:tag name="AS_UNIQUEID" val="199"/>
</p:tagLst>
</file>

<file path=ppt/tags/tag76.xml><?xml version="1.0" encoding="utf-8"?>
<p:tagLst xmlns:p="http://schemas.openxmlformats.org/presentationml/2006/main">
  <p:tag name="AS_UNIQUEID" val="200"/>
</p:tagLst>
</file>

<file path=ppt/tags/tag77.xml><?xml version="1.0" encoding="utf-8"?>
<p:tagLst xmlns:p="http://schemas.openxmlformats.org/presentationml/2006/main">
  <p:tag name="AS_UNIQUEID" val="201"/>
</p:tagLst>
</file>

<file path=ppt/tags/tag78.xml><?xml version="1.0" encoding="utf-8"?>
<p:tagLst xmlns:p="http://schemas.openxmlformats.org/presentationml/2006/main">
  <p:tag name="AS_UNIQUEID" val="202"/>
</p:tagLst>
</file>

<file path=ppt/tags/tag79.xml><?xml version="1.0" encoding="utf-8"?>
<p:tagLst xmlns:p="http://schemas.openxmlformats.org/presentationml/2006/main">
  <p:tag name="AS_UNIQUEID" val="203"/>
</p:tagLst>
</file>

<file path=ppt/tags/tag8.xml><?xml version="1.0" encoding="utf-8"?>
<p:tagLst xmlns:p="http://schemas.openxmlformats.org/presentationml/2006/main">
  <p:tag name="AS_UNIQUEID" val="127"/>
</p:tagLst>
</file>

<file path=ppt/tags/tag80.xml><?xml version="1.0" encoding="utf-8"?>
<p:tagLst xmlns:p="http://schemas.openxmlformats.org/presentationml/2006/main">
  <p:tag name="AS_UNIQUEID" val="205"/>
</p:tagLst>
</file>

<file path=ppt/tags/tag81.xml><?xml version="1.0" encoding="utf-8"?>
<p:tagLst xmlns:p="http://schemas.openxmlformats.org/presentationml/2006/main">
  <p:tag name="AS_UNIQUEID" val="206"/>
</p:tagLst>
</file>

<file path=ppt/tags/tag82.xml><?xml version="1.0" encoding="utf-8"?>
<p:tagLst xmlns:p="http://schemas.openxmlformats.org/presentationml/2006/main">
  <p:tag name="AS_UNIQUEID" val="207"/>
</p:tagLst>
</file>

<file path=ppt/tags/tag83.xml><?xml version="1.0" encoding="utf-8"?>
<p:tagLst xmlns:p="http://schemas.openxmlformats.org/presentationml/2006/main">
  <p:tag name="AS_UNIQUEID" val="209"/>
</p:tagLst>
</file>

<file path=ppt/tags/tag84.xml><?xml version="1.0" encoding="utf-8"?>
<p:tagLst xmlns:p="http://schemas.openxmlformats.org/presentationml/2006/main">
  <p:tag name="AS_UNIQUEID" val="210"/>
</p:tagLst>
</file>

<file path=ppt/tags/tag85.xml><?xml version="1.0" encoding="utf-8"?>
<p:tagLst xmlns:p="http://schemas.openxmlformats.org/presentationml/2006/main">
  <p:tag name="AS_UNIQUEID" val="211"/>
</p:tagLst>
</file>

<file path=ppt/tags/tag86.xml><?xml version="1.0" encoding="utf-8"?>
<p:tagLst xmlns:p="http://schemas.openxmlformats.org/presentationml/2006/main">
  <p:tag name="AS_UNIQUEID" val="212"/>
</p:tagLst>
</file>

<file path=ppt/tags/tag87.xml><?xml version="1.0" encoding="utf-8"?>
<p:tagLst xmlns:p="http://schemas.openxmlformats.org/presentationml/2006/main">
  <p:tag name="AS_UNIQUEID" val="213"/>
</p:tagLst>
</file>

<file path=ppt/tags/tag88.xml><?xml version="1.0" encoding="utf-8"?>
<p:tagLst xmlns:p="http://schemas.openxmlformats.org/presentationml/2006/main">
  <p:tag name="AS_UNIQUEID" val="214"/>
</p:tagLst>
</file>

<file path=ppt/tags/tag89.xml><?xml version="1.0" encoding="utf-8"?>
<p:tagLst xmlns:p="http://schemas.openxmlformats.org/presentationml/2006/main">
  <p:tag name="AS_UNIQUEID" val="216"/>
</p:tagLst>
</file>

<file path=ppt/tags/tag9.xml><?xml version="1.0" encoding="utf-8"?>
<p:tagLst xmlns:p="http://schemas.openxmlformats.org/presentationml/2006/main">
  <p:tag name="AS_UNIQUEID" val="128"/>
</p:tagLst>
</file>

<file path=ppt/tags/tag90.xml><?xml version="1.0" encoding="utf-8"?>
<p:tagLst xmlns:p="http://schemas.openxmlformats.org/presentationml/2006/main">
  <p:tag name="AS_UNIQUEID" val="217"/>
</p:tagLst>
</file>

<file path=ppt/tags/tag91.xml><?xml version="1.0" encoding="utf-8"?>
<p:tagLst xmlns:p="http://schemas.openxmlformats.org/presentationml/2006/main">
  <p:tag name="AS_UNIQUEID" val="218"/>
</p:tagLst>
</file>

<file path=ppt/tags/tag92.xml><?xml version="1.0" encoding="utf-8"?>
<p:tagLst xmlns:p="http://schemas.openxmlformats.org/presentationml/2006/main">
  <p:tag name="AS_UNIQUEID" val="219"/>
</p:tagLst>
</file>

<file path=ppt/tags/tag93.xml><?xml version="1.0" encoding="utf-8"?>
<p:tagLst xmlns:p="http://schemas.openxmlformats.org/presentationml/2006/main">
  <p:tag name="AS_UNIQUEID" val="220"/>
</p:tagLst>
</file>

<file path=ppt/tags/tag94.xml><?xml version="1.0" encoding="utf-8"?>
<p:tagLst xmlns:p="http://schemas.openxmlformats.org/presentationml/2006/main">
  <p:tag name="AS_UNIQUEID" val="222"/>
</p:tagLst>
</file>

<file path=ppt/tags/tag95.xml><?xml version="1.0" encoding="utf-8"?>
<p:tagLst xmlns:p="http://schemas.openxmlformats.org/presentationml/2006/main">
  <p:tag name="AS_UNIQUEID" val="223"/>
</p:tagLst>
</file>

<file path=ppt/tags/tag96.xml><?xml version="1.0" encoding="utf-8"?>
<p:tagLst xmlns:p="http://schemas.openxmlformats.org/presentationml/2006/main">
  <p:tag name="AS_UNIQUEID" val="224"/>
</p:tagLst>
</file>

<file path=ppt/tags/tag97.xml><?xml version="1.0" encoding="utf-8"?>
<p:tagLst xmlns:p="http://schemas.openxmlformats.org/presentationml/2006/main">
  <p:tag name="AS_UNIQUEID" val="225"/>
</p:tagLst>
</file>

<file path=ppt/tags/tag98.xml><?xml version="1.0" encoding="utf-8"?>
<p:tagLst xmlns:p="http://schemas.openxmlformats.org/presentationml/2006/main">
  <p:tag name="AS_UNIQUEID" val="227"/>
</p:tagLst>
</file>

<file path=ppt/tags/tag99.xml><?xml version="1.0" encoding="utf-8"?>
<p:tagLst xmlns:p="http://schemas.openxmlformats.org/presentationml/2006/main">
  <p:tag name="AS_UNIQUEID" val="228"/>
</p:tagLst>
</file>

<file path=ppt/theme/theme1.xml><?xml version="1.0" encoding="utf-8"?>
<a:theme xmlns:a="http://schemas.openxmlformats.org/drawingml/2006/main" name="自定义设计方案">
  <a:themeElements>
    <a:clrScheme name="自定义 19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
      <a:dk1>
        <a:sysClr val="windowText" lastClr="000000"/>
      </a:dk1>
      <a:lt1>
        <a:sysClr val="window" lastClr="FFFFFF"/>
      </a:lt1>
      <a:dk2>
        <a:srgbClr val="081613"/>
      </a:dk2>
      <a:lt2>
        <a:srgbClr val="0D2621"/>
      </a:lt2>
      <a:accent1>
        <a:srgbClr val="469EDC"/>
      </a:accent1>
      <a:accent2>
        <a:srgbClr val="649BE2"/>
      </a:accent2>
      <a:accent3>
        <a:srgbClr val="8198E9"/>
      </a:accent3>
      <a:accent4>
        <a:srgbClr val="A58AC2"/>
      </a:accent4>
      <a:accent5>
        <a:srgbClr val="CE736F"/>
      </a:accent5>
      <a:accent6>
        <a:srgbClr val="F85C1B"/>
      </a:accent6>
      <a:hlink>
        <a:srgbClr val="658BD5"/>
      </a:hlink>
      <a:folHlink>
        <a:srgbClr val="A16AA5"/>
      </a:folHlink>
    </a:clrScheme>
    <a:fontScheme name="汉仪雅酷黑 65W + 汉仪雅酷黑简">
      <a:majorFont>
        <a:latin typeface="汉仪雅酷黑简"/>
        <a:ea typeface="汉仪雅酷黑 65W"/>
        <a:cs typeface="Arial"/>
      </a:majorFont>
      <a:minorFont>
        <a:latin typeface="汉仪雅酷黑简"/>
        <a:ea typeface="汉仪雅酷黑 65W"/>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15814</Words>
  <Application>WPS 演示</Application>
  <PresentationFormat>宽屏</PresentationFormat>
  <Paragraphs>400</Paragraphs>
  <Slides>25</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25</vt:i4>
      </vt:variant>
    </vt:vector>
  </HeadingPairs>
  <TitlesOfParts>
    <vt:vector size="45" baseType="lpstr">
      <vt:lpstr>Arial</vt:lpstr>
      <vt:lpstr>宋体</vt:lpstr>
      <vt:lpstr>Wingdings</vt:lpstr>
      <vt:lpstr>微软雅黑</vt:lpstr>
      <vt:lpstr>Segoe UI</vt:lpstr>
      <vt:lpstr>汉仪雅酷黑 65W</vt:lpstr>
      <vt:lpstr>黑体</vt:lpstr>
      <vt:lpstr>汉仪雅酷黑简</vt:lpstr>
      <vt:lpstr>Times New Roman</vt:lpstr>
      <vt:lpstr>字魂4号-苍劲行楷体</vt:lpstr>
      <vt:lpstr>Wingdings</vt:lpstr>
      <vt:lpstr>Arial</vt:lpstr>
      <vt:lpstr>Arial Unicode MS</vt:lpstr>
      <vt:lpstr>Calibri</vt:lpstr>
      <vt:lpstr>汉仪雅酷黑简</vt:lpstr>
      <vt:lpstr>HelveticaNeue</vt:lpstr>
      <vt:lpstr>Corbel</vt:lpstr>
      <vt:lpstr>华文新魏</vt:lpstr>
      <vt:lpstr>自定义设计方案</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24147</cp:lastModifiedBy>
  <cp:revision>78</cp:revision>
  <cp:lastPrinted>2022-04-19T19:53:00Z</cp:lastPrinted>
  <dcterms:created xsi:type="dcterms:W3CDTF">2022-04-19T19:53:00Z</dcterms:created>
  <dcterms:modified xsi:type="dcterms:W3CDTF">2023-05-02T10:49:31Z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84259484EF2E47439C5D497F5126C3D1_12</vt:lpwstr>
  </property>
  <property fmtid="{D5CDD505-2E9C-101B-9397-08002B2CF9AE}" pid="7" name="KSOProductBuildVer">
    <vt:lpwstr>2052-11.8.2.8411</vt:lpwstr>
  </property>
</Properties>
</file>