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handoutMasterIdLst>
    <p:handoutMasterId r:id="rId20"/>
  </p:handoutMasterIdLst>
  <p:sldIdLst>
    <p:sldId id="328" r:id="rId3"/>
    <p:sldId id="256" r:id="rId4"/>
    <p:sldId id="257" r:id="rId6"/>
    <p:sldId id="263" r:id="rId7"/>
    <p:sldId id="264" r:id="rId8"/>
    <p:sldId id="265" r:id="rId9"/>
    <p:sldId id="286" r:id="rId10"/>
    <p:sldId id="281" r:id="rId11"/>
    <p:sldId id="258" r:id="rId12"/>
    <p:sldId id="321" r:id="rId13"/>
    <p:sldId id="302" r:id="rId14"/>
    <p:sldId id="316" r:id="rId15"/>
    <p:sldId id="318" r:id="rId16"/>
    <p:sldId id="322" r:id="rId17"/>
    <p:sldId id="317" r:id="rId18"/>
    <p:sldId id="319" r:id="rId19"/>
  </p:sldIdLst>
  <p:sldSz cx="12192000" cy="6858000"/>
  <p:notesSz cx="6858000" cy="9144000"/>
  <p:embeddedFontLst>
    <p:embeddedFont>
      <p:font typeface="Calibri" panose="020F0502020204030204" charset="0"/>
      <p:regular r:id="rId24"/>
      <p:bold r:id="rId25"/>
      <p:italic r:id="rId26"/>
      <p:boldItalic r:id="rId27"/>
    </p:embeddedFont>
    <p:embeddedFont>
      <p:font typeface="微软雅黑" panose="020B0503020204020204" charset="-122"/>
      <p:regular r:id="rId28"/>
    </p:embeddedFont>
    <p:embeddedFont>
      <p:font typeface="银河微微光亮" panose="00000500000000000000" charset="-122"/>
      <p:regular r:id="rId29"/>
    </p:embeddedFont>
    <p:embeddedFont>
      <p:font typeface="汉仪迪升英雄体简" panose="00020600040101010101" charset="-122"/>
      <p:regular r:id="rId30"/>
    </p:embeddedFont>
    <p:embeddedFont>
      <p:font typeface="华文新魏" panose="02010800040101010101" pitchFamily="2" charset="-122"/>
      <p:regular r:id="rId3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3BB"/>
    <a:srgbClr val="FFFFFF"/>
    <a:srgbClr val="FBDBAE"/>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206"/>
        <p:guide pos="381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1" Type="http://schemas.openxmlformats.org/officeDocument/2006/relationships/font" Target="fonts/font8.fntdata"/><Relationship Id="rId30" Type="http://schemas.openxmlformats.org/officeDocument/2006/relationships/font" Target="fonts/font7.fntdata"/><Relationship Id="rId3" Type="http://schemas.openxmlformats.org/officeDocument/2006/relationships/slide" Target="slides/slide1.xml"/><Relationship Id="rId29" Type="http://schemas.openxmlformats.org/officeDocument/2006/relationships/font" Target="fonts/font6.fntdata"/><Relationship Id="rId28" Type="http://schemas.openxmlformats.org/officeDocument/2006/relationships/font" Target="fonts/font5.fntdata"/><Relationship Id="rId27" Type="http://schemas.openxmlformats.org/officeDocument/2006/relationships/font" Target="fonts/font4.fntdata"/><Relationship Id="rId26" Type="http://schemas.openxmlformats.org/officeDocument/2006/relationships/font" Target="fonts/font3.fntdata"/><Relationship Id="rId25" Type="http://schemas.openxmlformats.org/officeDocument/2006/relationships/font" Target="fonts/font2.fntdata"/><Relationship Id="rId24" Type="http://schemas.openxmlformats.org/officeDocument/2006/relationships/font" Target="fonts/font1.fntdata"/><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12" name="图片 11" descr="水印"/>
          <p:cNvPicPr>
            <a:picLocks noChangeAspect="1"/>
          </p:cNvPicPr>
          <p:nvPr userDrawn="1"/>
        </p:nvPicPr>
        <p:blipFill>
          <a:blip r:embed="rId17"/>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image" Target="../media/image29.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2.xml"/><Relationship Id="rId2" Type="http://schemas.openxmlformats.org/officeDocument/2006/relationships/image" Target="../media/image31.png"/><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4.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tags" Target="../tags/tag73.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6.xml"/><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tags" Target="../tags/tag75.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62.xml"/><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64.xml"/><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tags" Target="../tags/tag65.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66.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67.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8.xml"/><Relationship Id="rId7" Type="http://schemas.openxmlformats.org/officeDocument/2006/relationships/image" Target="../media/image11.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0" Type="http://schemas.openxmlformats.org/officeDocument/2006/relationships/notesSlide" Target="../notesSlides/notesSlide3.xml"/><Relationship Id="rId1"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内容占位符 3"/>
          <p:cNvSpPr>
            <a:spLocks noGrp="1"/>
          </p:cNvSpPr>
          <p:nvPr>
            <p:ph idx="1"/>
          </p:nvPr>
        </p:nvSpPr>
        <p:spPr>
          <a:xfrm>
            <a:off x="107950" y="608330"/>
            <a:ext cx="8971915" cy="5918835"/>
          </a:xfrm>
          <a:solidFill>
            <a:schemeClr val="tx2">
              <a:lumMod val="25000"/>
              <a:lumOff val="75000"/>
            </a:schemeClr>
          </a:solidFill>
          <a:effectLst>
            <a:outerShdw blurRad="50800" dist="63500" dir="2700000" algn="tl" rotWithShape="0">
              <a:prstClr val="black">
                <a:alpha val="40000"/>
              </a:prstClr>
            </a:outerShdw>
          </a:effectLst>
        </p:spPr>
        <p:txBody>
          <a:bodyPr>
            <a:noAutofit/>
          </a:bodyPr>
          <a:p>
            <a:pPr marL="194310" indent="-194310" algn="just">
              <a:lnSpc>
                <a:spcPct val="90000"/>
              </a:lnSpc>
              <a:spcAft>
                <a:spcPts val="500"/>
              </a:spcAft>
              <a:buFont typeface="Arial" panose="020B0604020202020204" pitchFamily="34" charset="0"/>
              <a:buChar char="•"/>
            </a:pPr>
            <a:r>
              <a:rPr lang="en-US" altLang="zh-CN" sz="2200">
                <a:solidFill>
                  <a:schemeClr val="tx1"/>
                </a:solidFill>
                <a:latin typeface="Times New Roman" panose="02020603050405020304" charset="0"/>
                <a:cs typeface="Times New Roman" panose="02020603050405020304" charset="0"/>
              </a:rPr>
              <a:t>It s</a:t>
            </a:r>
            <a:r>
              <a:rPr lang="en-US" altLang="zh-CN" sz="2200">
                <a:solidFill>
                  <a:schemeClr val="tx1"/>
                </a:solidFill>
                <a:latin typeface="Times New Roman" panose="02020603050405020304" charset="0"/>
                <a:ea typeface="银河微微光亮" panose="00000500000000000000" charset="-122"/>
                <a:cs typeface="Times New Roman" panose="02020603050405020304" charset="0"/>
                <a:sym typeface="汉仪迪升英雄体简" panose="00020600040101010101" charset="-122"/>
              </a:rPr>
              <a:t>eem</a:t>
            </a:r>
            <a:r>
              <a:rPr lang="en-US" altLang="zh-CN" sz="2200">
                <a:solidFill>
                  <a:schemeClr val="tx1"/>
                </a:solidFill>
                <a:latin typeface="Times New Roman" panose="02020603050405020304" charset="0"/>
                <a:cs typeface="Times New Roman" panose="02020603050405020304" charset="0"/>
              </a:rPr>
              <a:t>ed that the panic silverfish </a:t>
            </a:r>
            <a:r>
              <a:rPr lang="en-US" altLang="zh-CN" sz="2200">
                <a:solidFill>
                  <a:srgbClr val="C00000"/>
                </a:solidFill>
                <a:latin typeface="Times New Roman" panose="02020603050405020304" charset="0"/>
                <a:cs typeface="Times New Roman" panose="02020603050405020304" charset="0"/>
              </a:rPr>
              <a:t>were hunted by some horrible monster</a:t>
            </a:r>
            <a:r>
              <a:rPr lang="en-US" altLang="zh-CN" sz="2200">
                <a:solidFill>
                  <a:schemeClr val="tx1"/>
                </a:solidFill>
                <a:latin typeface="Times New Roman" panose="02020603050405020304" charset="0"/>
                <a:cs typeface="Times New Roman" panose="02020603050405020304" charset="0"/>
              </a:rPr>
              <a:t>, which left us in a dramatic danger. I </a:t>
            </a:r>
            <a:r>
              <a:rPr lang="en-US" altLang="zh-CN" sz="2200">
                <a:solidFill>
                  <a:srgbClr val="C00000"/>
                </a:solidFill>
                <a:latin typeface="Times New Roman" panose="02020603050405020304" charset="0"/>
                <a:cs typeface="Times New Roman" panose="02020603050405020304" charset="0"/>
              </a:rPr>
              <a:t>strained to paddle away while Liz was throwing the silverfish back into the sea</a:t>
            </a:r>
            <a:r>
              <a:rPr lang="en-US" altLang="zh-CN" sz="2200">
                <a:solidFill>
                  <a:schemeClr val="tx1"/>
                </a:solidFill>
                <a:latin typeface="Times New Roman" panose="02020603050405020304" charset="0"/>
                <a:cs typeface="Times New Roman" panose="02020603050405020304" charset="0"/>
              </a:rPr>
              <a:t>.</a:t>
            </a:r>
            <a:endParaRPr lang="en-US" altLang="zh-CN" sz="2200">
              <a:solidFill>
                <a:schemeClr val="tx1"/>
              </a:solidFill>
              <a:latin typeface="Times New Roman" panose="02020603050405020304" charset="0"/>
              <a:cs typeface="Times New Roman" panose="02020603050405020304" charset="0"/>
            </a:endParaRPr>
          </a:p>
          <a:p>
            <a:pPr marL="194310" indent="-194310" algn="just">
              <a:lnSpc>
                <a:spcPct val="90000"/>
              </a:lnSpc>
              <a:spcAft>
                <a:spcPts val="500"/>
              </a:spcAft>
              <a:buFont typeface="Arial" panose="020B0604020202020204" pitchFamily="34" charset="0"/>
              <a:buChar char="•"/>
            </a:pPr>
            <a:r>
              <a:rPr lang="en-US" altLang="zh-CN" sz="2200">
                <a:solidFill>
                  <a:schemeClr val="tx1"/>
                </a:solidFill>
                <a:latin typeface="Times New Roman" panose="02020603050405020304" charset="0"/>
                <a:cs typeface="Times New Roman" panose="02020603050405020304" charset="0"/>
                <a:sym typeface="+mn-ea"/>
              </a:rPr>
              <a:t>With the strike of the swarm of fish, </a:t>
            </a:r>
            <a:r>
              <a:rPr lang="en-US" altLang="zh-CN" sz="2200">
                <a:solidFill>
                  <a:srgbClr val="C00000"/>
                </a:solidFill>
                <a:latin typeface="Times New Roman" panose="02020603050405020304" charset="0"/>
                <a:cs typeface="Times New Roman" panose="02020603050405020304" charset="0"/>
                <a:sym typeface="+mn-ea"/>
              </a:rPr>
              <a:t>our kayak shook violently</a:t>
            </a:r>
            <a:r>
              <a:rPr lang="en-US" altLang="zh-CN" sz="2200">
                <a:solidFill>
                  <a:schemeClr val="tx1"/>
                </a:solidFill>
                <a:latin typeface="Times New Roman" panose="02020603050405020304" charset="0"/>
                <a:cs typeface="Times New Roman" panose="02020603050405020304" charset="0"/>
                <a:sym typeface="+mn-ea"/>
              </a:rPr>
              <a:t> with </a:t>
            </a:r>
            <a:r>
              <a:rPr lang="en-US" altLang="zh-CN" sz="2200">
                <a:solidFill>
                  <a:srgbClr val="C00000"/>
                </a:solidFill>
                <a:latin typeface="Times New Roman" panose="02020603050405020304" charset="0"/>
                <a:cs typeface="Times New Roman" panose="02020603050405020304" charset="0"/>
                <a:sym typeface="+mn-ea"/>
              </a:rPr>
              <a:t>my heart beating wildly and Liz screaming</a:t>
            </a:r>
            <a:r>
              <a:rPr lang="en-US" altLang="zh-CN" sz="2200">
                <a:solidFill>
                  <a:schemeClr val="tx1"/>
                </a:solidFill>
                <a:latin typeface="Times New Roman" panose="02020603050405020304" charset="0"/>
                <a:cs typeface="Times New Roman" panose="02020603050405020304" charset="0"/>
                <a:sym typeface="+mn-ea"/>
              </a:rPr>
              <a:t>. “The humpback!” </a:t>
            </a:r>
            <a:r>
              <a:rPr lang="en-US" altLang="zh-CN" sz="2200">
                <a:solidFill>
                  <a:srgbClr val="C00000"/>
                </a:solidFill>
                <a:latin typeface="Times New Roman" panose="02020603050405020304" charset="0"/>
                <a:cs typeface="Times New Roman" panose="02020603050405020304" charset="0"/>
                <a:sym typeface="+mn-ea"/>
              </a:rPr>
              <a:t>A dark shadow was approaching rapidly</a:t>
            </a:r>
            <a:r>
              <a:rPr lang="en-US" altLang="zh-CN" sz="2200">
                <a:solidFill>
                  <a:schemeClr val="tx1"/>
                </a:solidFill>
                <a:latin typeface="Times New Roman" panose="02020603050405020304" charset="0"/>
                <a:cs typeface="Times New Roman" panose="02020603050405020304" charset="0"/>
                <a:sym typeface="+mn-ea"/>
              </a:rPr>
              <a:t>!</a:t>
            </a:r>
            <a:endParaRPr lang="en-US" altLang="zh-CN" sz="2200">
              <a:solidFill>
                <a:schemeClr val="tx1"/>
              </a:solidFill>
              <a:latin typeface="Times New Roman" panose="02020603050405020304" charset="0"/>
              <a:cs typeface="Times New Roman" panose="02020603050405020304" charset="0"/>
              <a:sym typeface="+mn-ea"/>
            </a:endParaRPr>
          </a:p>
          <a:p>
            <a:pPr marL="194310" indent="-194310" algn="just">
              <a:lnSpc>
                <a:spcPct val="90000"/>
              </a:lnSpc>
              <a:spcAft>
                <a:spcPts val="500"/>
              </a:spcAft>
              <a:buFont typeface="Arial" panose="020B0604020202020204" pitchFamily="34" charset="0"/>
              <a:buChar char="•"/>
            </a:pPr>
            <a:r>
              <a:rPr lang="en-US" altLang="zh-CN" sz="2200">
                <a:solidFill>
                  <a:schemeClr val="tx1"/>
                </a:solidFill>
                <a:latin typeface="Times New Roman" panose="02020603050405020304" charset="0"/>
                <a:cs typeface="Times New Roman" panose="02020603050405020304" charset="0"/>
                <a:sym typeface="+mn-ea"/>
              </a:rPr>
              <a:t>In a flash, </a:t>
            </a:r>
            <a:r>
              <a:rPr lang="en-US" altLang="zh-CN" sz="2200">
                <a:solidFill>
                  <a:srgbClr val="C00000"/>
                </a:solidFill>
                <a:latin typeface="Times New Roman" panose="02020603050405020304" charset="0"/>
                <a:cs typeface="Times New Roman" panose="02020603050405020304" charset="0"/>
                <a:sym typeface="+mn-ea"/>
              </a:rPr>
              <a:t>our boat was capsized</a:t>
            </a:r>
            <a:r>
              <a:rPr lang="en-US" altLang="zh-CN" sz="2200">
                <a:solidFill>
                  <a:schemeClr val="tx1"/>
                </a:solidFill>
                <a:latin typeface="Times New Roman" panose="02020603050405020304" charset="0"/>
                <a:cs typeface="Times New Roman" panose="02020603050405020304" charset="0"/>
                <a:sym typeface="+mn-ea"/>
              </a:rPr>
              <a:t>. Never before in my life had I </a:t>
            </a:r>
            <a:r>
              <a:rPr lang="en-US" altLang="zh-CN" sz="2200">
                <a:solidFill>
                  <a:srgbClr val="C00000"/>
                </a:solidFill>
                <a:latin typeface="Times New Roman" panose="02020603050405020304" charset="0"/>
                <a:cs typeface="Times New Roman" panose="02020603050405020304" charset="0"/>
                <a:sym typeface="+mn-ea"/>
              </a:rPr>
              <a:t>been so overcome by terror</a:t>
            </a:r>
            <a:r>
              <a:rPr lang="en-US" altLang="zh-CN" sz="2200">
                <a:solidFill>
                  <a:schemeClr val="tx1"/>
                </a:solidFill>
                <a:latin typeface="Times New Roman" panose="02020603050405020304" charset="0"/>
                <a:cs typeface="Times New Roman" panose="02020603050405020304" charset="0"/>
                <a:sym typeface="+mn-ea"/>
              </a:rPr>
              <a:t>. I </a:t>
            </a:r>
            <a:r>
              <a:rPr lang="en-US" altLang="zh-CN" sz="2200" b="1">
                <a:solidFill>
                  <a:srgbClr val="C00000"/>
                </a:solidFill>
                <a:latin typeface="Times New Roman" panose="02020603050405020304" charset="0"/>
                <a:cs typeface="Times New Roman" panose="02020603050405020304" charset="0"/>
                <a:sym typeface="+mn-ea"/>
              </a:rPr>
              <a:t>kicked</a:t>
            </a:r>
            <a:r>
              <a:rPr lang="en-US" altLang="zh-CN" sz="2200">
                <a:solidFill>
                  <a:schemeClr val="tx1"/>
                </a:solidFill>
                <a:latin typeface="Times New Roman" panose="02020603050405020304" charset="0"/>
                <a:cs typeface="Times New Roman" panose="02020603050405020304" charset="0"/>
                <a:sym typeface="+mn-ea"/>
              </a:rPr>
              <a:t> my legs wildly, </a:t>
            </a:r>
            <a:r>
              <a:rPr lang="en-US" altLang="zh-CN" sz="2200" b="1">
                <a:solidFill>
                  <a:srgbClr val="C00000"/>
                </a:solidFill>
                <a:latin typeface="Times New Roman" panose="02020603050405020304" charset="0"/>
                <a:cs typeface="Times New Roman" panose="02020603050405020304" charset="0"/>
                <a:sym typeface="+mn-ea"/>
              </a:rPr>
              <a:t>gasped</a:t>
            </a:r>
            <a:r>
              <a:rPr lang="en-US" altLang="zh-CN" sz="2200">
                <a:solidFill>
                  <a:schemeClr val="tx1"/>
                </a:solidFill>
                <a:latin typeface="Times New Roman" panose="02020603050405020304" charset="0"/>
                <a:cs typeface="Times New Roman" panose="02020603050405020304" charset="0"/>
                <a:sym typeface="+mn-ea"/>
              </a:rPr>
              <a:t> for breath and </a:t>
            </a:r>
            <a:r>
              <a:rPr lang="en-US" altLang="zh-CN" sz="2200" b="1">
                <a:solidFill>
                  <a:srgbClr val="C00000"/>
                </a:solidFill>
                <a:latin typeface="Times New Roman" panose="02020603050405020304" charset="0"/>
                <a:cs typeface="Times New Roman" panose="02020603050405020304" charset="0"/>
                <a:sym typeface="+mn-ea"/>
              </a:rPr>
              <a:t>felt</a:t>
            </a:r>
            <a:r>
              <a:rPr lang="en-US" altLang="zh-CN" sz="2200">
                <a:solidFill>
                  <a:schemeClr val="tx1"/>
                </a:solidFill>
                <a:latin typeface="Times New Roman" panose="02020603050405020304" charset="0"/>
                <a:cs typeface="Times New Roman" panose="02020603050405020304" charset="0"/>
                <a:sym typeface="+mn-ea"/>
              </a:rPr>
              <a:t> a sense of hopelessness sweeping over me. </a:t>
            </a:r>
            <a:endParaRPr lang="zh-CN" sz="2200">
              <a:solidFill>
                <a:schemeClr val="tx1"/>
              </a:solidFill>
              <a:latin typeface="Times New Roman" panose="02020603050405020304" charset="0"/>
              <a:cs typeface="Times New Roman" panose="02020603050405020304" charset="0"/>
              <a:sym typeface="+mn-ea"/>
            </a:endParaRPr>
          </a:p>
          <a:p>
            <a:pPr marL="194310" indent="-194310" algn="just">
              <a:lnSpc>
                <a:spcPct val="90000"/>
              </a:lnSpc>
              <a:spcAft>
                <a:spcPts val="500"/>
              </a:spcAft>
              <a:buFont typeface="Arial" panose="020B0604020202020204" pitchFamily="34" charset="0"/>
              <a:buChar char="•"/>
            </a:pPr>
            <a:r>
              <a:rPr lang="en-US" altLang="zh-CN" sz="2200">
                <a:solidFill>
                  <a:schemeClr val="tx1"/>
                </a:solidFill>
                <a:latin typeface="Times New Roman" panose="02020603050405020304" charset="0"/>
                <a:cs typeface="Times New Roman" panose="02020603050405020304" charset="0"/>
                <a:sym typeface="+mn-ea"/>
              </a:rPr>
              <a:t>As an “</a:t>
            </a:r>
            <a:r>
              <a:rPr lang="en-US" altLang="zh-CN" sz="2200">
                <a:solidFill>
                  <a:srgbClr val="C00000"/>
                </a:solidFill>
                <a:latin typeface="Times New Roman" panose="02020603050405020304" charset="0"/>
                <a:cs typeface="Times New Roman" panose="02020603050405020304" charset="0"/>
                <a:sym typeface="+mn-ea"/>
              </a:rPr>
              <a:t>experienced</a:t>
            </a:r>
            <a:r>
              <a:rPr lang="en-US" altLang="zh-CN" sz="2200">
                <a:solidFill>
                  <a:schemeClr val="tx1"/>
                </a:solidFill>
                <a:latin typeface="Times New Roman" panose="02020603050405020304" charset="0"/>
                <a:cs typeface="Times New Roman" panose="02020603050405020304" charset="0"/>
                <a:sym typeface="+mn-ea"/>
              </a:rPr>
              <a:t>” kayaker, I </a:t>
            </a:r>
            <a:r>
              <a:rPr lang="en-US" altLang="zh-CN" sz="2200">
                <a:solidFill>
                  <a:srgbClr val="C00000"/>
                </a:solidFill>
                <a:latin typeface="Times New Roman" panose="02020603050405020304" charset="0"/>
                <a:cs typeface="Times New Roman" panose="02020603050405020304" charset="0"/>
                <a:sym typeface="+mn-ea"/>
              </a:rPr>
              <a:t>pretended to keep calm and comforted</a:t>
            </a:r>
            <a:r>
              <a:rPr lang="en-US" altLang="zh-CN" sz="2200">
                <a:solidFill>
                  <a:schemeClr val="tx1"/>
                </a:solidFill>
                <a:latin typeface="Times New Roman" panose="02020603050405020304" charset="0"/>
                <a:cs typeface="Times New Roman" panose="02020603050405020304" charset="0"/>
                <a:sym typeface="+mn-ea"/>
              </a:rPr>
              <a:t> Liz. </a:t>
            </a:r>
            <a:endParaRPr lang="en-US" altLang="zh-CN" sz="2200">
              <a:solidFill>
                <a:schemeClr val="tx1"/>
              </a:solidFill>
              <a:latin typeface="Times New Roman" panose="02020603050405020304" charset="0"/>
              <a:cs typeface="Times New Roman" panose="02020603050405020304" charset="0"/>
            </a:endParaRPr>
          </a:p>
          <a:p>
            <a:pPr marL="194310" indent="-194310" algn="just">
              <a:lnSpc>
                <a:spcPct val="90000"/>
              </a:lnSpc>
              <a:spcAft>
                <a:spcPts val="500"/>
              </a:spcAft>
              <a:buFont typeface="Arial" panose="020B0604020202020204" pitchFamily="34" charset="0"/>
              <a:buChar char="•"/>
            </a:pPr>
            <a:r>
              <a:rPr lang="en-US" altLang="zh-CN" sz="2200">
                <a:solidFill>
                  <a:schemeClr val="tx1"/>
                </a:solidFill>
                <a:latin typeface="Times New Roman" panose="02020603050405020304" charset="0"/>
                <a:cs typeface="Times New Roman" panose="02020603050405020304" charset="0"/>
                <a:sym typeface="+mn-ea"/>
              </a:rPr>
              <a:t>The kayak </a:t>
            </a:r>
            <a:r>
              <a:rPr lang="en-US" altLang="zh-CN" sz="2200">
                <a:solidFill>
                  <a:srgbClr val="C00000"/>
                </a:solidFill>
                <a:latin typeface="Times New Roman" panose="02020603050405020304" charset="0"/>
                <a:cs typeface="Times New Roman" panose="02020603050405020304" charset="0"/>
                <a:sym typeface="+mn-ea"/>
              </a:rPr>
              <a:t>spun around like a top</a:t>
            </a:r>
            <a:r>
              <a:rPr lang="en-US" altLang="zh-CN" sz="2200">
                <a:solidFill>
                  <a:schemeClr val="tx1"/>
                </a:solidFill>
                <a:latin typeface="Times New Roman" panose="02020603050405020304" charset="0"/>
                <a:cs typeface="Times New Roman" panose="02020603050405020304" charset="0"/>
                <a:sym typeface="+mn-ea"/>
              </a:rPr>
              <a:t> in the successive waves! </a:t>
            </a:r>
            <a:r>
              <a:rPr lang="en-US" altLang="zh-CN" sz="2200" b="1">
                <a:solidFill>
                  <a:schemeClr val="tx1"/>
                </a:solidFill>
                <a:latin typeface="Times New Roman" panose="02020603050405020304" charset="0"/>
                <a:cs typeface="Times New Roman" panose="02020603050405020304" charset="0"/>
                <a:sym typeface="+mn-ea"/>
              </a:rPr>
              <a:t>A last-ditch idea</a:t>
            </a:r>
            <a:r>
              <a:rPr lang="en-US" altLang="zh-CN" sz="2200">
                <a:solidFill>
                  <a:schemeClr val="tx1"/>
                </a:solidFill>
                <a:latin typeface="Times New Roman" panose="02020603050405020304" charset="0"/>
                <a:cs typeface="Times New Roman" panose="02020603050405020304" charset="0"/>
                <a:sym typeface="+mn-ea"/>
              </a:rPr>
              <a:t> came into my mind- </a:t>
            </a:r>
            <a:r>
              <a:rPr lang="en-US" altLang="zh-CN" sz="2200" u="sng">
                <a:solidFill>
                  <a:schemeClr val="tx1"/>
                </a:solidFill>
                <a:latin typeface="Times New Roman" panose="02020603050405020304" charset="0"/>
                <a:cs typeface="Times New Roman" panose="02020603050405020304" charset="0"/>
                <a:sym typeface="+mn-ea"/>
              </a:rPr>
              <a:t>jumping into the water</a:t>
            </a:r>
            <a:r>
              <a:rPr lang="en-US" altLang="zh-CN" sz="2200">
                <a:solidFill>
                  <a:schemeClr val="tx1"/>
                </a:solidFill>
                <a:latin typeface="Times New Roman" panose="02020603050405020304" charset="0"/>
                <a:cs typeface="Times New Roman" panose="02020603050405020304" charset="0"/>
                <a:sym typeface="+mn-ea"/>
              </a:rPr>
              <a:t>!</a:t>
            </a:r>
            <a:endParaRPr lang="zh-CN" altLang="en-US" sz="2200">
              <a:solidFill>
                <a:schemeClr val="tx1"/>
              </a:solidFill>
              <a:latin typeface="Times New Roman" panose="02020603050405020304" charset="0"/>
              <a:cs typeface="Times New Roman" panose="02020603050405020304" charset="0"/>
            </a:endParaRPr>
          </a:p>
          <a:p>
            <a:pPr marL="194310" indent="-194310" algn="just">
              <a:lnSpc>
                <a:spcPct val="90000"/>
              </a:lnSpc>
              <a:spcAft>
                <a:spcPts val="500"/>
              </a:spcAft>
              <a:buFont typeface="Arial" panose="020B0604020202020204" pitchFamily="34" charset="0"/>
              <a:buChar char="•"/>
            </a:pPr>
            <a:r>
              <a:rPr lang="en-US" altLang="zh-CN" sz="2200">
                <a:solidFill>
                  <a:schemeClr val="tx1"/>
                </a:solidFill>
                <a:latin typeface="Times New Roman" panose="02020603050405020304" charset="0"/>
                <a:cs typeface="Times New Roman" panose="02020603050405020304" charset="0"/>
                <a:sym typeface="+mn-ea"/>
              </a:rPr>
              <a:t>A whale’s sudden attack </a:t>
            </a:r>
            <a:r>
              <a:rPr lang="en-US" altLang="zh-CN" sz="2200">
                <a:solidFill>
                  <a:srgbClr val="C00000"/>
                </a:solidFill>
                <a:latin typeface="Times New Roman" panose="02020603050405020304" charset="0"/>
                <a:cs typeface="Times New Roman" panose="02020603050405020304" charset="0"/>
                <a:sym typeface="+mn-ea"/>
              </a:rPr>
              <a:t>extinguished</a:t>
            </a:r>
            <a:r>
              <a:rPr lang="en-US" altLang="zh-CN" sz="2200">
                <a:solidFill>
                  <a:schemeClr val="tx1"/>
                </a:solidFill>
                <a:latin typeface="Times New Roman" panose="02020603050405020304" charset="0"/>
                <a:cs typeface="Times New Roman" panose="02020603050405020304" charset="0"/>
                <a:sym typeface="+mn-ea"/>
              </a:rPr>
              <a:t> our light of hope. At the snap of a finger, we </a:t>
            </a:r>
            <a:r>
              <a:rPr lang="en-US" altLang="zh-CN" sz="2200">
                <a:solidFill>
                  <a:srgbClr val="C00000"/>
                </a:solidFill>
                <a:latin typeface="Times New Roman" panose="02020603050405020304" charset="0"/>
                <a:cs typeface="Times New Roman" panose="02020603050405020304" charset="0"/>
                <a:sym typeface="+mn-ea"/>
              </a:rPr>
              <a:t>found ourselves tossed up and down in the cold sea</a:t>
            </a:r>
            <a:r>
              <a:rPr lang="en-US" altLang="zh-CN" sz="2200">
                <a:solidFill>
                  <a:schemeClr val="tx1"/>
                </a:solidFill>
                <a:latin typeface="Times New Roman" panose="02020603050405020304" charset="0"/>
                <a:cs typeface="Times New Roman" panose="02020603050405020304" charset="0"/>
                <a:sym typeface="+mn-ea"/>
              </a:rPr>
              <a:t>, crying for help and at a loss.</a:t>
            </a:r>
            <a:endParaRPr lang="en-US" altLang="zh-CN" sz="2200">
              <a:solidFill>
                <a:schemeClr val="tx1"/>
              </a:solidFill>
              <a:latin typeface="Times New Roman" panose="02020603050405020304" charset="0"/>
              <a:cs typeface="Times New Roman" panose="02020603050405020304" charset="0"/>
              <a:sym typeface="+mn-ea"/>
            </a:endParaRPr>
          </a:p>
          <a:p>
            <a:pPr marL="194310" indent="-194310" algn="just">
              <a:lnSpc>
                <a:spcPct val="90000"/>
              </a:lnSpc>
              <a:spcAft>
                <a:spcPts val="500"/>
              </a:spcAft>
              <a:buFont typeface="Arial" panose="020B0604020202020204" pitchFamily="34" charset="0"/>
              <a:buChar char="•"/>
            </a:pPr>
            <a:r>
              <a:rPr lang="en-US" altLang="zh-CN" sz="2200">
                <a:solidFill>
                  <a:schemeClr val="tx1"/>
                </a:solidFill>
                <a:latin typeface="Times New Roman" panose="02020603050405020304" charset="0"/>
                <a:cs typeface="Times New Roman" panose="02020603050405020304" charset="0"/>
                <a:sym typeface="+mn-ea"/>
              </a:rPr>
              <a:t>We swam away as quickly as we can to keep a distance- </a:t>
            </a:r>
            <a:r>
              <a:rPr lang="en-US" altLang="zh-CN" sz="2200">
                <a:solidFill>
                  <a:srgbClr val="C00000"/>
                </a:solidFill>
                <a:latin typeface="Times New Roman" panose="02020603050405020304" charset="0"/>
                <a:cs typeface="Times New Roman" panose="02020603050405020304" charset="0"/>
                <a:sym typeface="+mn-ea"/>
              </a:rPr>
              <a:t>a really distant distance instead of what I thought distant</a:t>
            </a:r>
            <a:r>
              <a:rPr lang="en-US" altLang="zh-CN" sz="2200">
                <a:solidFill>
                  <a:schemeClr val="tx1"/>
                </a:solidFill>
                <a:latin typeface="Times New Roman" panose="02020603050405020304" charset="0"/>
                <a:cs typeface="Times New Roman" panose="02020603050405020304" charset="0"/>
                <a:sym typeface="+mn-ea"/>
              </a:rPr>
              <a:t>.</a:t>
            </a:r>
            <a:endParaRPr lang="zh-CN" altLang="en-US" sz="2200">
              <a:solidFill>
                <a:schemeClr val="tx1"/>
              </a:solidFill>
              <a:latin typeface="Times New Roman" panose="02020603050405020304" charset="0"/>
              <a:cs typeface="Times New Roman" panose="02020603050405020304" charset="0"/>
              <a:sym typeface="+mn-ea"/>
            </a:endParaRPr>
          </a:p>
        </p:txBody>
      </p:sp>
      <p:pic>
        <p:nvPicPr>
          <p:cNvPr id="6" name="图片 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107950" y="0"/>
            <a:ext cx="8067675" cy="600075"/>
          </a:xfrm>
          <a:prstGeom prst="rect">
            <a:avLst/>
          </a:prstGeom>
        </p:spPr>
      </p:pic>
      <p:grpSp>
        <p:nvGrpSpPr>
          <p:cNvPr id="8" name="组合 7"/>
          <p:cNvGrpSpPr/>
          <p:nvPr/>
        </p:nvGrpSpPr>
        <p:grpSpPr>
          <a:xfrm>
            <a:off x="9144635" y="1179830"/>
            <a:ext cx="2917825" cy="2068830"/>
            <a:chOff x="1781" y="3638"/>
            <a:chExt cx="4595" cy="3258"/>
          </a:xfrm>
        </p:grpSpPr>
        <p:sp>
          <p:nvSpPr>
            <p:cNvPr id="7" name="云形标注 6"/>
            <p:cNvSpPr/>
            <p:nvPr/>
          </p:nvSpPr>
          <p:spPr>
            <a:xfrm>
              <a:off x="1781" y="3638"/>
              <a:ext cx="4595" cy="3258"/>
            </a:xfrm>
            <a:prstGeom prst="cloudCallout">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2291" y="4007"/>
              <a:ext cx="3856" cy="2612"/>
            </a:xfrm>
            <a:prstGeom prst="rect">
              <a:avLst/>
            </a:prstGeom>
            <a:noFill/>
          </p:spPr>
          <p:txBody>
            <a:bodyPr wrap="square" rtlCol="0" anchor="t">
              <a:spAutoFit/>
            </a:bodyPr>
            <a:p>
              <a:pPr fontAlgn="auto">
                <a:lnSpc>
                  <a:spcPct val="85000"/>
                </a:lnSpc>
              </a:pPr>
              <a:r>
                <a:rPr lang="en-US" altLang="zh-CN" sz="2400" b="1" i="1">
                  <a:solidFill>
                    <a:schemeClr val="accent6">
                      <a:lumMod val="20000"/>
                      <a:lumOff val="80000"/>
                    </a:schemeClr>
                  </a:solidFill>
                  <a:latin typeface="Times New Roman" panose="02020603050405020304" charset="0"/>
                  <a:cs typeface="Times New Roman" panose="02020603050405020304" charset="0"/>
                  <a:sym typeface="+mn-ea"/>
                </a:rPr>
                <a:t>Why terrifying?</a:t>
              </a:r>
              <a:endParaRPr lang="en-US" altLang="zh-CN" sz="2400" b="1" i="1">
                <a:solidFill>
                  <a:schemeClr val="accent6">
                    <a:lumMod val="20000"/>
                    <a:lumOff val="80000"/>
                  </a:schemeClr>
                </a:solidFill>
                <a:latin typeface="Times New Roman" panose="02020603050405020304" charset="0"/>
                <a:cs typeface="Times New Roman" panose="02020603050405020304" charset="0"/>
                <a:sym typeface="+mn-ea"/>
              </a:endParaRPr>
            </a:p>
            <a:p>
              <a:pPr fontAlgn="auto">
                <a:lnSpc>
                  <a:spcPct val="85000"/>
                </a:lnSpc>
              </a:pPr>
              <a:r>
                <a:rPr lang="en-US" altLang="zh-CN" sz="2400" b="1" i="1">
                  <a:solidFill>
                    <a:schemeClr val="accent6">
                      <a:lumMod val="20000"/>
                      <a:lumOff val="80000"/>
                    </a:schemeClr>
                  </a:solidFill>
                  <a:latin typeface="Times New Roman" panose="02020603050405020304" charset="0"/>
                  <a:cs typeface="Times New Roman" panose="02020603050405020304" charset="0"/>
                  <a:sym typeface="+mn-ea"/>
                </a:rPr>
                <a:t>How terrifying?</a:t>
              </a:r>
              <a:endParaRPr lang="en-US" altLang="zh-CN" sz="2400" b="1" i="1">
                <a:solidFill>
                  <a:schemeClr val="accent6">
                    <a:lumMod val="20000"/>
                    <a:lumOff val="80000"/>
                  </a:schemeClr>
                </a:solidFill>
                <a:latin typeface="Times New Roman" panose="02020603050405020304" charset="0"/>
                <a:cs typeface="Times New Roman" panose="02020603050405020304" charset="0"/>
                <a:sym typeface="+mn-ea"/>
              </a:endParaRPr>
            </a:p>
            <a:p>
              <a:pPr fontAlgn="auto">
                <a:lnSpc>
                  <a:spcPct val="85000"/>
                </a:lnSpc>
              </a:pPr>
              <a:r>
                <a:rPr lang="en-US" altLang="zh-CN" sz="2400" b="1" i="1">
                  <a:solidFill>
                    <a:schemeClr val="accent6">
                      <a:lumMod val="20000"/>
                      <a:lumOff val="80000"/>
                    </a:schemeClr>
                  </a:solidFill>
                  <a:latin typeface="Times New Roman" panose="02020603050405020304" charset="0"/>
                  <a:cs typeface="Times New Roman" panose="02020603050405020304" charset="0"/>
                  <a:sym typeface="+mn-ea"/>
                </a:rPr>
                <a:t>What were our feeling, thinking and reaction?</a:t>
              </a:r>
              <a:endParaRPr lang="en-US" altLang="zh-CN" sz="2400" b="1" i="1">
                <a:solidFill>
                  <a:schemeClr val="accent6">
                    <a:lumMod val="20000"/>
                    <a:lumOff val="80000"/>
                  </a:schemeClr>
                </a:solidFill>
                <a:latin typeface="Times New Roman" panose="02020603050405020304" charset="0"/>
                <a:cs typeface="Times New Roman" panose="02020603050405020304" charset="0"/>
                <a:sym typeface="+mn-ea"/>
              </a:endParaRPr>
            </a:p>
          </p:txBody>
        </p:sp>
      </p:grpSp>
      <p:sp>
        <p:nvSpPr>
          <p:cNvPr id="2" name="文本框 1"/>
          <p:cNvSpPr txBox="1"/>
          <p:nvPr/>
        </p:nvSpPr>
        <p:spPr>
          <a:xfrm>
            <a:off x="9196705" y="3644265"/>
            <a:ext cx="2992120" cy="1783715"/>
          </a:xfrm>
          <a:prstGeom prst="rect">
            <a:avLst/>
          </a:prstGeom>
          <a:noFill/>
        </p:spPr>
        <p:txBody>
          <a:bodyPr wrap="square" rtlCol="0" anchor="t">
            <a:spAutoFit/>
          </a:bodyPr>
          <a:p>
            <a:r>
              <a:rPr lang="en-US" altLang="zh-CN" sz="2200">
                <a:latin typeface="Times New Roman" panose="02020603050405020304" charset="0"/>
                <a:cs typeface="Times New Roman" panose="02020603050405020304" charset="0"/>
                <a:sym typeface="+mn-ea"/>
              </a:rPr>
              <a:t>- </a:t>
            </a:r>
            <a:r>
              <a:rPr lang="zh-CN" altLang="en-US" sz="2200">
                <a:latin typeface="Times New Roman" panose="02020603050405020304" charset="0"/>
                <a:cs typeface="Times New Roman" panose="02020603050405020304" charset="0"/>
                <a:sym typeface="+mn-ea"/>
              </a:rPr>
              <a:t>场景描写</a:t>
            </a:r>
            <a:r>
              <a:rPr lang="en-US" altLang="zh-CN" sz="2200">
                <a:latin typeface="Times New Roman" panose="02020603050405020304" charset="0"/>
                <a:cs typeface="Times New Roman" panose="02020603050405020304" charset="0"/>
                <a:sym typeface="+mn-ea"/>
              </a:rPr>
              <a:t>,</a:t>
            </a:r>
            <a:r>
              <a:rPr lang="zh-CN" altLang="en-US" sz="2200">
                <a:latin typeface="Times New Roman" panose="02020603050405020304" charset="0"/>
                <a:cs typeface="Times New Roman" panose="02020603050405020304" charset="0"/>
                <a:sym typeface="+mn-ea"/>
              </a:rPr>
              <a:t>铺垫原因，</a:t>
            </a:r>
            <a:r>
              <a:rPr lang="en-US" altLang="zh-CN" sz="2200">
                <a:latin typeface="Times New Roman" panose="02020603050405020304" charset="0"/>
                <a:cs typeface="Times New Roman" panose="02020603050405020304" charset="0"/>
                <a:sym typeface="+mn-ea"/>
              </a:rPr>
              <a:t> </a:t>
            </a:r>
            <a:r>
              <a:rPr lang="zh-CN" altLang="en-US" sz="2200">
                <a:latin typeface="Times New Roman" panose="02020603050405020304" charset="0"/>
                <a:cs typeface="Times New Roman" panose="02020603050405020304" charset="0"/>
                <a:sym typeface="+mn-ea"/>
              </a:rPr>
              <a:t>承上启下</a:t>
            </a:r>
            <a:endParaRPr lang="zh-CN" altLang="en-US" sz="2200">
              <a:latin typeface="Times New Roman" panose="02020603050405020304" charset="0"/>
              <a:cs typeface="Times New Roman" panose="02020603050405020304" charset="0"/>
              <a:sym typeface="+mn-ea"/>
            </a:endParaRPr>
          </a:p>
          <a:p>
            <a:r>
              <a:rPr lang="en-US" altLang="zh-CN" sz="2200">
                <a:latin typeface="Times New Roman" panose="02020603050405020304" charset="0"/>
                <a:cs typeface="Times New Roman" panose="02020603050405020304" charset="0"/>
                <a:sym typeface="+mn-ea"/>
              </a:rPr>
              <a:t>- </a:t>
            </a:r>
            <a:r>
              <a:rPr lang="zh-CN" altLang="en-US" sz="2200">
                <a:latin typeface="Times New Roman" panose="02020603050405020304" charset="0"/>
                <a:cs typeface="Times New Roman" panose="02020603050405020304" charset="0"/>
                <a:sym typeface="+mn-ea"/>
              </a:rPr>
              <a:t>协同原文人物特征</a:t>
            </a:r>
            <a:endParaRPr lang="zh-CN" altLang="en-US" sz="2200">
              <a:latin typeface="Times New Roman" panose="02020603050405020304" charset="0"/>
              <a:cs typeface="Times New Roman" panose="02020603050405020304" charset="0"/>
              <a:sym typeface="+mn-ea"/>
            </a:endParaRPr>
          </a:p>
          <a:p>
            <a:r>
              <a:rPr lang="en-US" altLang="zh-CN" sz="2200">
                <a:latin typeface="Times New Roman" panose="02020603050405020304" charset="0"/>
                <a:cs typeface="Times New Roman" panose="02020603050405020304" charset="0"/>
                <a:sym typeface="+mn-ea"/>
              </a:rPr>
              <a:t>- </a:t>
            </a:r>
            <a:r>
              <a:rPr lang="zh-CN" altLang="en-US" sz="2200">
                <a:latin typeface="Times New Roman" panose="02020603050405020304" charset="0"/>
                <a:cs typeface="Times New Roman" panose="02020603050405020304" charset="0"/>
                <a:sym typeface="+mn-ea"/>
              </a:rPr>
              <a:t>协同原文细节</a:t>
            </a:r>
            <a:endParaRPr lang="zh-CN" altLang="en-US" sz="2200">
              <a:latin typeface="Times New Roman" panose="02020603050405020304" charset="0"/>
              <a:cs typeface="Times New Roman" panose="02020603050405020304" charset="0"/>
              <a:sym typeface="+mn-ea"/>
            </a:endParaRPr>
          </a:p>
          <a:p>
            <a:r>
              <a:rPr lang="en-US" altLang="zh-CN" sz="2200">
                <a:latin typeface="Times New Roman" panose="02020603050405020304" charset="0"/>
                <a:cs typeface="Times New Roman" panose="02020603050405020304" charset="0"/>
                <a:sym typeface="+mn-ea"/>
              </a:rPr>
              <a:t>- </a:t>
            </a:r>
            <a:r>
              <a:rPr lang="zh-CN" altLang="en-US" sz="2200">
                <a:latin typeface="Times New Roman" panose="02020603050405020304" charset="0"/>
                <a:cs typeface="Times New Roman" panose="02020603050405020304" charset="0"/>
                <a:sym typeface="+mn-ea"/>
              </a:rPr>
              <a:t>结合背景描写到位</a:t>
            </a:r>
            <a:endParaRPr lang="zh-CN" altLang="en-US" sz="2200">
              <a:latin typeface="Times New Roman" panose="02020603050405020304" charset="0"/>
              <a:cs typeface="Times New Roman" panose="02020603050405020304" charset="0"/>
              <a:sym typeface="+mn-ea"/>
            </a:endParaRPr>
          </a:p>
        </p:txBody>
      </p:sp>
      <p:sp>
        <p:nvSpPr>
          <p:cNvPr id="3" name="文本框 2"/>
          <p:cNvSpPr txBox="1"/>
          <p:nvPr/>
        </p:nvSpPr>
        <p:spPr>
          <a:xfrm>
            <a:off x="9195435" y="5697220"/>
            <a:ext cx="2991485" cy="829945"/>
          </a:xfrm>
          <a:prstGeom prst="rect">
            <a:avLst/>
          </a:prstGeom>
          <a:noFill/>
        </p:spPr>
        <p:txBody>
          <a:bodyPr wrap="square" rtlCol="0" anchor="t">
            <a:spAutoFit/>
          </a:bodyPr>
          <a:p>
            <a:r>
              <a:rPr lang="en-US" altLang="zh-CN" sz="2400" b="1" i="1">
                <a:solidFill>
                  <a:srgbClr val="C00000"/>
                </a:solidFill>
                <a:latin typeface="Times New Roman" panose="02020603050405020304" charset="0"/>
                <a:cs typeface="Times New Roman" panose="02020603050405020304" charset="0"/>
                <a:sym typeface="+mn-ea"/>
              </a:rPr>
              <a:t>spin-spun-spun-spinning</a:t>
            </a:r>
            <a:endParaRPr lang="en-US" altLang="zh-CN" sz="2400" b="1" i="1">
              <a:solidFill>
                <a:srgbClr val="C00000"/>
              </a:solidFill>
              <a:latin typeface="Times New Roman" panose="02020603050405020304" charset="0"/>
              <a:cs typeface="Times New Roman" panose="02020603050405020304" charset="0"/>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randombar(horizont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linds(horizontal)">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randombar(horizontal)">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uiExpand="1" build="p"/>
      <p:bldP spid="2" grpId="0"/>
      <p:bldP spid="2" grpId="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3" name="内容占位符 2"/>
          <p:cNvSpPr>
            <a:spLocks noGrp="1"/>
          </p:cNvSpPr>
          <p:nvPr>
            <p:ph idx="1"/>
          </p:nvPr>
        </p:nvSpPr>
        <p:spPr>
          <a:xfrm>
            <a:off x="197485" y="90170"/>
            <a:ext cx="11802110" cy="6612255"/>
          </a:xfrm>
          <a:solidFill>
            <a:schemeClr val="tx2">
              <a:lumMod val="25000"/>
              <a:lumOff val="75000"/>
              <a:alpha val="86000"/>
            </a:schemeClr>
          </a:solidFill>
        </p:spPr>
        <p:txBody>
          <a:bodyPr>
            <a:noAutofit/>
          </a:bodyPr>
          <a:p>
            <a:pPr marL="0" indent="0" algn="ctr">
              <a:lnSpc>
                <a:spcPct val="100000"/>
              </a:lnSpc>
              <a:spcAft>
                <a:spcPts val="0"/>
              </a:spcAft>
              <a:buFont typeface="Arial" panose="020B0604020202020204" pitchFamily="34" charset="0"/>
              <a:buNone/>
            </a:pPr>
            <a:r>
              <a:rPr lang="en-US" altLang="zh-CN" sz="3200" b="1">
                <a:solidFill>
                  <a:schemeClr val="accent4">
                    <a:lumMod val="20000"/>
                    <a:lumOff val="80000"/>
                  </a:schemeClr>
                </a:solidFill>
                <a:latin typeface="Times New Roman" panose="02020603050405020304" charset="0"/>
                <a:cs typeface="Times New Roman" panose="02020603050405020304" charset="0"/>
              </a:rPr>
              <a:t>How to save yourself if you were falling into the water?</a:t>
            </a:r>
            <a:endParaRPr lang="en-US" altLang="zh-CN" sz="3200" b="1">
              <a:solidFill>
                <a:schemeClr val="accent4">
                  <a:lumMod val="20000"/>
                  <a:lumOff val="80000"/>
                </a:schemeClr>
              </a:solidFill>
              <a:latin typeface="Times New Roman" panose="02020603050405020304" charset="0"/>
              <a:cs typeface="Times New Roman" panose="02020603050405020304" charset="0"/>
            </a:endParaRPr>
          </a:p>
          <a:p>
            <a:pPr marL="194310" indent="-194310" algn="just">
              <a:lnSpc>
                <a:spcPct val="90000"/>
              </a:lnSpc>
              <a:spcAft>
                <a:spcPts val="0"/>
              </a:spcAft>
              <a:buFont typeface="Arial" panose="020B0604020202020204" pitchFamily="34" charset="0"/>
              <a:buChar char="•"/>
            </a:pPr>
            <a:r>
              <a:rPr lang="zh-CN" altLang="en-US" sz="2400">
                <a:solidFill>
                  <a:srgbClr val="C00000"/>
                </a:solidFill>
                <a:latin typeface="Times New Roman" panose="02020603050405020304" charset="0"/>
                <a:cs typeface="Times New Roman" panose="02020603050405020304" charset="0"/>
              </a:rPr>
              <a:t>Try a flutter kick</a:t>
            </a:r>
            <a:r>
              <a:rPr lang="en-US" altLang="zh-CN" sz="2400">
                <a:solidFill>
                  <a:schemeClr val="tx1"/>
                </a:solidFill>
                <a:latin typeface="Times New Roman" panose="02020603050405020304" charset="0"/>
                <a:cs typeface="Times New Roman" panose="02020603050405020304" charset="0"/>
              </a:rPr>
              <a:t>(</a:t>
            </a:r>
            <a:r>
              <a:rPr lang="zh-CN" altLang="en-US" sz="2400">
                <a:solidFill>
                  <a:schemeClr val="tx1"/>
                </a:solidFill>
                <a:latin typeface="Times New Roman" panose="02020603050405020304" charset="0"/>
                <a:cs typeface="Times New Roman" panose="02020603050405020304" charset="0"/>
              </a:rPr>
              <a:t>浅踢</a:t>
            </a:r>
            <a:r>
              <a:rPr lang="en-US" altLang="zh-CN" sz="2400">
                <a:solidFill>
                  <a:schemeClr val="tx1"/>
                </a:solidFill>
                <a:latin typeface="Times New Roman" panose="02020603050405020304" charset="0"/>
                <a:cs typeface="Times New Roman" panose="02020603050405020304" charset="0"/>
              </a:rPr>
              <a:t>)</a:t>
            </a:r>
            <a:r>
              <a:rPr lang="zh-CN" altLang="en-US" sz="2400">
                <a:solidFill>
                  <a:schemeClr val="tx1"/>
                </a:solidFill>
                <a:latin typeface="Times New Roman" panose="02020603050405020304" charset="0"/>
                <a:cs typeface="Times New Roman" panose="02020603050405020304" charset="0"/>
              </a:rPr>
              <a:t>. Point your toes out like a ballerina, </a:t>
            </a:r>
            <a:r>
              <a:rPr lang="zh-CN" altLang="en-US" sz="2400">
                <a:solidFill>
                  <a:srgbClr val="C00000"/>
                </a:solidFill>
                <a:latin typeface="Times New Roman" panose="02020603050405020304" charset="0"/>
                <a:cs typeface="Times New Roman" panose="02020603050405020304" charset="0"/>
              </a:rPr>
              <a:t>keep your legs mostly straight, and alternate legs as you make small kicks</a:t>
            </a:r>
            <a:r>
              <a:rPr lang="zh-CN" altLang="en-US" sz="2400">
                <a:solidFill>
                  <a:schemeClr val="tx1"/>
                </a:solidFill>
                <a:latin typeface="Times New Roman" panose="02020603050405020304" charset="0"/>
                <a:cs typeface="Times New Roman" panose="02020603050405020304" charset="0"/>
              </a:rPr>
              <a:t>. </a:t>
            </a:r>
            <a:endParaRPr lang="zh-CN" altLang="en-US" sz="2400">
              <a:solidFill>
                <a:schemeClr val="tx1"/>
              </a:solidFill>
              <a:latin typeface="Times New Roman" panose="02020603050405020304" charset="0"/>
              <a:cs typeface="Times New Roman" panose="02020603050405020304" charset="0"/>
            </a:endParaRPr>
          </a:p>
          <a:p>
            <a:pPr marL="194310" indent="-194310" algn="just">
              <a:lnSpc>
                <a:spcPct val="90000"/>
              </a:lnSpc>
              <a:spcAft>
                <a:spcPts val="0"/>
              </a:spcAft>
              <a:buFont typeface="Arial" panose="020B0604020202020204" pitchFamily="34" charset="0"/>
              <a:buChar char="•"/>
            </a:pPr>
            <a:r>
              <a:rPr lang="zh-CN" altLang="en-US" sz="2400">
                <a:solidFill>
                  <a:srgbClr val="C00000"/>
                </a:solidFill>
                <a:latin typeface="Times New Roman" panose="02020603050405020304" charset="0"/>
                <a:cs typeface="Times New Roman" panose="02020603050405020304" charset="0"/>
              </a:rPr>
              <a:t>With your arms, do the "crawl" motion</a:t>
            </a:r>
            <a:r>
              <a:rPr lang="zh-CN" altLang="en-US" sz="2400">
                <a:solidFill>
                  <a:schemeClr val="tx1"/>
                </a:solidFill>
                <a:latin typeface="Times New Roman" panose="02020603050405020304" charset="0"/>
                <a:cs typeface="Times New Roman" panose="02020603050405020304" charset="0"/>
              </a:rPr>
              <a:t>, lifting one arm straight into the air and keeping it straight as it re-enters the water next to your head. </a:t>
            </a:r>
            <a:endParaRPr lang="zh-CN" altLang="en-US" sz="2400">
              <a:solidFill>
                <a:schemeClr val="tx1"/>
              </a:solidFill>
              <a:latin typeface="Times New Roman" panose="02020603050405020304" charset="0"/>
              <a:cs typeface="Times New Roman" panose="02020603050405020304" charset="0"/>
            </a:endParaRPr>
          </a:p>
          <a:p>
            <a:pPr marL="194310" indent="-194310" algn="just">
              <a:lnSpc>
                <a:spcPct val="90000"/>
              </a:lnSpc>
              <a:spcAft>
                <a:spcPts val="0"/>
              </a:spcAft>
              <a:buFont typeface="Arial" panose="020B0604020202020204" pitchFamily="34" charset="0"/>
              <a:buChar char="•"/>
            </a:pPr>
            <a:r>
              <a:rPr lang="zh-CN" altLang="en-US" sz="2400">
                <a:solidFill>
                  <a:srgbClr val="C00000"/>
                </a:solidFill>
                <a:latin typeface="Times New Roman" panose="02020603050405020304" charset="0"/>
                <a:cs typeface="Times New Roman" panose="02020603050405020304" charset="0"/>
              </a:rPr>
              <a:t>Tread water</a:t>
            </a:r>
            <a:r>
              <a:rPr lang="zh-CN" altLang="en-US" sz="2400">
                <a:solidFill>
                  <a:schemeClr val="tx1"/>
                </a:solidFill>
                <a:latin typeface="Times New Roman" panose="02020603050405020304" charset="0"/>
                <a:cs typeface="Times New Roman" panose="02020603050405020304" charset="0"/>
              </a:rPr>
              <a:t>. Treading water can help you catch your breath and keep your head up without actually swimming. </a:t>
            </a:r>
            <a:endParaRPr lang="zh-CN" altLang="en-US" sz="2400">
              <a:solidFill>
                <a:schemeClr val="tx1"/>
              </a:solidFill>
              <a:latin typeface="Times New Roman" panose="02020603050405020304" charset="0"/>
              <a:cs typeface="Times New Roman" panose="02020603050405020304" charset="0"/>
            </a:endParaRPr>
          </a:p>
          <a:p>
            <a:pPr marL="194310" indent="-194310" algn="just">
              <a:lnSpc>
                <a:spcPct val="90000"/>
              </a:lnSpc>
              <a:spcAft>
                <a:spcPts val="0"/>
              </a:spcAft>
              <a:buFont typeface="Arial" panose="020B0604020202020204" pitchFamily="34" charset="0"/>
              <a:buChar char="•"/>
            </a:pPr>
            <a:r>
              <a:rPr lang="zh-CN" altLang="en-US" sz="2400">
                <a:solidFill>
                  <a:schemeClr val="tx1"/>
                </a:solidFill>
                <a:latin typeface="Times New Roman" panose="02020603050405020304" charset="0"/>
                <a:cs typeface="Times New Roman" panose="02020603050405020304" charset="0"/>
              </a:rPr>
              <a:t>If you're below water, </a:t>
            </a:r>
            <a:r>
              <a:rPr lang="zh-CN" altLang="en-US" sz="2400">
                <a:solidFill>
                  <a:srgbClr val="C00000"/>
                </a:solidFill>
                <a:latin typeface="Times New Roman" panose="02020603050405020304" charset="0"/>
                <a:cs typeface="Times New Roman" panose="02020603050405020304" charset="0"/>
              </a:rPr>
              <a:t>use your arms to propel yourself</a:t>
            </a:r>
            <a:r>
              <a:rPr lang="zh-CN" altLang="en-US" sz="2400">
                <a:solidFill>
                  <a:schemeClr val="tx1"/>
                </a:solidFill>
                <a:latin typeface="Times New Roman" panose="02020603050405020304" charset="0"/>
                <a:cs typeface="Times New Roman" panose="02020603050405020304" charset="0"/>
              </a:rPr>
              <a:t>. Put them straight up above your head, and quickly bring them down to your sides. </a:t>
            </a:r>
            <a:r>
              <a:rPr lang="zh-CN" altLang="en-US" sz="2400">
                <a:solidFill>
                  <a:srgbClr val="C00000"/>
                </a:solidFill>
                <a:latin typeface="Times New Roman" panose="02020603050405020304" charset="0"/>
                <a:cs typeface="Times New Roman" panose="02020603050405020304" charset="0"/>
              </a:rPr>
              <a:t>This should push you up a few feet.</a:t>
            </a:r>
            <a:r>
              <a:rPr lang="zh-CN" altLang="en-US" sz="2400">
                <a:solidFill>
                  <a:schemeClr val="tx1"/>
                </a:solidFill>
                <a:latin typeface="Times New Roman" panose="02020603050405020304" charset="0"/>
                <a:cs typeface="Times New Roman" panose="02020603050405020304" charset="0"/>
              </a:rPr>
              <a:t> </a:t>
            </a:r>
            <a:r>
              <a:rPr lang="zh-CN" altLang="en-US" sz="2400">
                <a:solidFill>
                  <a:srgbClr val="C00000"/>
                </a:solidFill>
                <a:latin typeface="Times New Roman" panose="02020603050405020304" charset="0"/>
                <a:cs typeface="Times New Roman" panose="02020603050405020304" charset="0"/>
              </a:rPr>
              <a:t>Repeat until you break the surface.</a:t>
            </a:r>
            <a:endParaRPr lang="zh-CN" altLang="en-US" sz="2400">
              <a:solidFill>
                <a:srgbClr val="C00000"/>
              </a:solidFill>
              <a:latin typeface="Times New Roman" panose="02020603050405020304" charset="0"/>
              <a:cs typeface="Times New Roman" panose="02020603050405020304" charset="0"/>
            </a:endParaRPr>
          </a:p>
          <a:p>
            <a:pPr marL="194310" indent="-194310" algn="just">
              <a:lnSpc>
                <a:spcPct val="90000"/>
              </a:lnSpc>
              <a:spcAft>
                <a:spcPts val="0"/>
              </a:spcAft>
              <a:buFont typeface="Arial" panose="020B0604020202020204" pitchFamily="34" charset="0"/>
              <a:buChar char="•"/>
            </a:pPr>
            <a:endParaRPr lang="zh-CN" altLang="en-US" sz="2400">
              <a:solidFill>
                <a:srgbClr val="C00000"/>
              </a:solidFill>
              <a:latin typeface="Times New Roman" panose="02020603050405020304" charset="0"/>
              <a:cs typeface="Times New Roman" panose="02020603050405020304" charset="0"/>
            </a:endParaRPr>
          </a:p>
          <a:p>
            <a:pPr marL="194310" indent="-194310" algn="just">
              <a:lnSpc>
                <a:spcPct val="100000"/>
              </a:lnSpc>
              <a:spcAft>
                <a:spcPts val="0"/>
              </a:spcAft>
              <a:buFont typeface="Arial" panose="020B0604020202020204" pitchFamily="34" charset="0"/>
              <a:buChar char="•"/>
            </a:pPr>
            <a:endParaRPr lang="zh-CN" altLang="en-US" sz="2400">
              <a:solidFill>
                <a:srgbClr val="C00000"/>
              </a:solidFill>
              <a:latin typeface="Times New Roman" panose="02020603050405020304" charset="0"/>
              <a:cs typeface="Times New Roman" panose="02020603050405020304" charset="0"/>
            </a:endParaRPr>
          </a:p>
          <a:p>
            <a:pPr marL="194310" indent="-194310" algn="just">
              <a:lnSpc>
                <a:spcPct val="100000"/>
              </a:lnSpc>
              <a:spcAft>
                <a:spcPts val="0"/>
              </a:spcAft>
              <a:buFont typeface="Arial" panose="020B0604020202020204" pitchFamily="34" charset="0"/>
              <a:buChar char="•"/>
            </a:pPr>
            <a:endParaRPr lang="zh-CN" altLang="en-US" sz="2400">
              <a:solidFill>
                <a:schemeClr val="tx1"/>
              </a:solidFill>
              <a:latin typeface="Times New Roman" panose="02020603050405020304" charset="0"/>
              <a:cs typeface="Times New Roman" panose="02020603050405020304" charset="0"/>
            </a:endParaRPr>
          </a:p>
          <a:p>
            <a:pPr marL="194310" indent="-194310" algn="just">
              <a:lnSpc>
                <a:spcPct val="100000"/>
              </a:lnSpc>
              <a:spcAft>
                <a:spcPts val="0"/>
              </a:spcAft>
              <a:buFont typeface="Arial" panose="020B0604020202020204" pitchFamily="34" charset="0"/>
              <a:buChar char="•"/>
            </a:pPr>
            <a:endParaRPr lang="zh-CN" altLang="en-US" sz="2400">
              <a:solidFill>
                <a:schemeClr val="tx1"/>
              </a:solidFill>
              <a:latin typeface="Times New Roman" panose="02020603050405020304" charset="0"/>
              <a:cs typeface="Times New Roman" panose="02020603050405020304" charset="0"/>
            </a:endParaRPr>
          </a:p>
          <a:p>
            <a:pPr marL="194310" indent="-194310" algn="just">
              <a:lnSpc>
                <a:spcPct val="100000"/>
              </a:lnSpc>
              <a:spcAft>
                <a:spcPts val="0"/>
              </a:spcAft>
              <a:buFont typeface="Arial" panose="020B0604020202020204" pitchFamily="34" charset="0"/>
              <a:buChar char="•"/>
            </a:pPr>
            <a:endParaRPr lang="zh-CN" altLang="en-US" sz="2400">
              <a:solidFill>
                <a:schemeClr val="tx1"/>
              </a:solidFill>
              <a:latin typeface="Times New Roman" panose="02020603050405020304" charset="0"/>
              <a:cs typeface="Times New Roman" panose="02020603050405020304" charset="0"/>
            </a:endParaRPr>
          </a:p>
          <a:p>
            <a:pPr marL="194310" indent="-194310" algn="just">
              <a:lnSpc>
                <a:spcPct val="100000"/>
              </a:lnSpc>
              <a:spcAft>
                <a:spcPts val="0"/>
              </a:spcAft>
              <a:buFont typeface="Arial" panose="020B0604020202020204" pitchFamily="34" charset="0"/>
              <a:buChar char="•"/>
            </a:pPr>
            <a:endParaRPr lang="zh-CN" altLang="en-US" sz="2400">
              <a:solidFill>
                <a:schemeClr val="tx1"/>
              </a:solidFill>
              <a:latin typeface="Times New Roman" panose="02020603050405020304" charset="0"/>
              <a:cs typeface="Times New Roman" panose="02020603050405020304" charset="0"/>
            </a:endParaRPr>
          </a:p>
          <a:p>
            <a:pPr marL="194310" indent="-194310" algn="just">
              <a:lnSpc>
                <a:spcPct val="100000"/>
              </a:lnSpc>
              <a:spcAft>
                <a:spcPts val="0"/>
              </a:spcAft>
              <a:buFont typeface="Arial" panose="020B0604020202020204" pitchFamily="34" charset="0"/>
              <a:buChar char="•"/>
            </a:pPr>
            <a:endParaRPr lang="zh-CN" altLang="en-US" sz="2400">
              <a:solidFill>
                <a:schemeClr val="tx1"/>
              </a:solidFill>
              <a:latin typeface="Times New Roman" panose="02020603050405020304" charset="0"/>
              <a:cs typeface="Times New Roman" panose="02020603050405020304" charset="0"/>
            </a:endParaRPr>
          </a:p>
          <a:p>
            <a:pPr marL="194310" indent="-194310" algn="just">
              <a:lnSpc>
                <a:spcPct val="100000"/>
              </a:lnSpc>
              <a:spcAft>
                <a:spcPts val="0"/>
              </a:spcAft>
              <a:buFont typeface="Arial" panose="020B0604020202020204" pitchFamily="34" charset="0"/>
              <a:buChar char="•"/>
            </a:pPr>
            <a:r>
              <a:rPr lang="en-US" altLang="zh-CN" sz="2400">
                <a:solidFill>
                  <a:srgbClr val="C00000"/>
                </a:solidFill>
                <a:latin typeface="Times New Roman" panose="02020603050405020304" charset="0"/>
                <a:cs typeface="Times New Roman" panose="02020603050405020304" charset="0"/>
              </a:rPr>
              <a:t>tread-trod-trodden</a:t>
            </a:r>
            <a:endParaRPr lang="en-US" altLang="zh-CN" sz="240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208280" y="3756025"/>
            <a:ext cx="11753215" cy="2286000"/>
          </a:xfrm>
          <a:prstGeom prst="rect">
            <a:avLst/>
          </a:prstGeom>
          <a:solidFill>
            <a:schemeClr val="tx2">
              <a:lumMod val="75000"/>
              <a:lumOff val="25000"/>
            </a:schemeClr>
          </a:solidFill>
          <a:effectLst>
            <a:outerShdw blurRad="50800" dist="63500" dir="2700000" algn="tl" rotWithShape="0">
              <a:prstClr val="black">
                <a:alpha val="40000"/>
              </a:prstClr>
            </a:outerShdw>
          </a:effectLst>
        </p:spPr>
        <p:txBody>
          <a:bodyPr wrap="square" rtlCol="0">
            <a:spAutoFit/>
          </a:bodyPr>
          <a:p>
            <a:pPr marL="342900" indent="-342900" fontAlgn="auto">
              <a:lnSpc>
                <a:spcPct val="85000"/>
              </a:lnSpc>
              <a:buFont typeface="Wingdings" panose="05000000000000000000" charset="0"/>
              <a:buChar char="Ø"/>
            </a:pPr>
            <a:r>
              <a:rPr lang="en-US" altLang="zh-CN" sz="2400" b="1" i="1">
                <a:solidFill>
                  <a:schemeClr val="accent4">
                    <a:lumMod val="20000"/>
                    <a:lumOff val="80000"/>
                  </a:schemeClr>
                </a:solidFill>
                <a:latin typeface="Times New Roman" panose="02020603050405020304" charset="0"/>
                <a:cs typeface="Times New Roman" panose="02020603050405020304" charset="0"/>
              </a:rPr>
              <a:t>scream for help</a:t>
            </a:r>
            <a:endParaRPr lang="en-US" altLang="zh-CN" sz="2400" b="1" i="1">
              <a:solidFill>
                <a:schemeClr val="accent4">
                  <a:lumMod val="20000"/>
                  <a:lumOff val="80000"/>
                </a:schemeClr>
              </a:solidFill>
              <a:latin typeface="Times New Roman" panose="02020603050405020304" charset="0"/>
              <a:cs typeface="Times New Roman" panose="02020603050405020304" charset="0"/>
            </a:endParaRPr>
          </a:p>
          <a:p>
            <a:pPr marL="342900" indent="-342900" fontAlgn="auto">
              <a:lnSpc>
                <a:spcPct val="85000"/>
              </a:lnSpc>
              <a:buFont typeface="Wingdings" panose="05000000000000000000" charset="0"/>
              <a:buChar char="Ø"/>
            </a:pPr>
            <a:r>
              <a:rPr lang="en-US" altLang="zh-CN" sz="2400" b="1" i="1">
                <a:solidFill>
                  <a:schemeClr val="accent4">
                    <a:lumMod val="20000"/>
                    <a:lumOff val="80000"/>
                  </a:schemeClr>
                </a:solidFill>
                <a:latin typeface="Times New Roman" panose="02020603050405020304" charset="0"/>
                <a:cs typeface="Times New Roman" panose="02020603050405020304" charset="0"/>
              </a:rPr>
              <a:t>grasp the edge of the craft to float on the surface</a:t>
            </a:r>
            <a:endParaRPr lang="en-US" altLang="zh-CN" sz="2400" b="1" i="1">
              <a:solidFill>
                <a:schemeClr val="accent4">
                  <a:lumMod val="20000"/>
                  <a:lumOff val="80000"/>
                </a:schemeClr>
              </a:solidFill>
              <a:latin typeface="Times New Roman" panose="02020603050405020304" charset="0"/>
              <a:cs typeface="Times New Roman" panose="02020603050405020304" charset="0"/>
            </a:endParaRPr>
          </a:p>
          <a:p>
            <a:pPr marL="342900" indent="-342900" fontAlgn="auto">
              <a:lnSpc>
                <a:spcPct val="85000"/>
              </a:lnSpc>
              <a:buFont typeface="Wingdings" panose="05000000000000000000" charset="0"/>
              <a:buChar char="Ø"/>
            </a:pPr>
            <a:r>
              <a:rPr lang="en-US" altLang="zh-CN" sz="2400" b="1" i="1">
                <a:solidFill>
                  <a:schemeClr val="accent4">
                    <a:lumMod val="20000"/>
                    <a:lumOff val="80000"/>
                  </a:schemeClr>
                </a:solidFill>
                <a:latin typeface="Times New Roman" panose="02020603050405020304" charset="0"/>
                <a:cs typeface="Times New Roman" panose="02020603050405020304" charset="0"/>
              </a:rPr>
              <a:t>I exerted every effort to try flutter kicks by alternating legs and repeat the crawl motions with my arms, propelling myself up to break the surface.</a:t>
            </a:r>
            <a:endParaRPr lang="en-US" altLang="zh-CN" sz="2400" b="1" i="1">
              <a:solidFill>
                <a:schemeClr val="accent4">
                  <a:lumMod val="20000"/>
                  <a:lumOff val="80000"/>
                </a:schemeClr>
              </a:solidFill>
              <a:latin typeface="Times New Roman" panose="02020603050405020304" charset="0"/>
              <a:cs typeface="Times New Roman" panose="02020603050405020304" charset="0"/>
            </a:endParaRPr>
          </a:p>
          <a:p>
            <a:pPr marL="342900" indent="-342900" fontAlgn="auto">
              <a:lnSpc>
                <a:spcPct val="85000"/>
              </a:lnSpc>
              <a:buFont typeface="Wingdings" panose="05000000000000000000" charset="0"/>
              <a:buChar char="Ø"/>
            </a:pPr>
            <a:r>
              <a:rPr lang="en-US" altLang="zh-CN" sz="2400" b="1" i="1">
                <a:solidFill>
                  <a:schemeClr val="accent4">
                    <a:lumMod val="20000"/>
                    <a:lumOff val="80000"/>
                  </a:schemeClr>
                </a:solidFill>
                <a:latin typeface="Times New Roman" panose="02020603050405020304" charset="0"/>
                <a:cs typeface="Times New Roman" panose="02020603050405020304" charset="0"/>
                <a:sym typeface="+mn-ea"/>
              </a:rPr>
              <a:t>Legs kicking and arms crawling, I eventually bobbed to the surface and gasped a lungful of air.</a:t>
            </a:r>
            <a:endParaRPr lang="en-US" altLang="zh-CN" sz="2400" b="1" i="1">
              <a:solidFill>
                <a:schemeClr val="accent4">
                  <a:lumMod val="20000"/>
                  <a:lumOff val="80000"/>
                </a:schemeClr>
              </a:solidFill>
              <a:latin typeface="Times New Roman" panose="02020603050405020304" charset="0"/>
              <a:cs typeface="Times New Roman" panose="02020603050405020304" charset="0"/>
            </a:endParaRPr>
          </a:p>
          <a:p>
            <a:pPr marL="342900" indent="-342900" fontAlgn="auto">
              <a:lnSpc>
                <a:spcPct val="85000"/>
              </a:lnSpc>
              <a:buFont typeface="Wingdings" panose="05000000000000000000" charset="0"/>
              <a:buChar char="Ø"/>
            </a:pPr>
            <a:r>
              <a:rPr lang="en-US" altLang="zh-CN" sz="2400" b="1" i="1">
                <a:solidFill>
                  <a:schemeClr val="accent4">
                    <a:lumMod val="20000"/>
                    <a:lumOff val="80000"/>
                  </a:schemeClr>
                </a:solidFill>
                <a:latin typeface="Times New Roman" panose="02020603050405020304" charset="0"/>
                <a:cs typeface="Times New Roman" panose="02020603050405020304" charset="0"/>
              </a:rPr>
              <a:t>Liz trod like crazy, used her hands to keep the balance by "sculling". </a:t>
            </a:r>
            <a:endParaRPr lang="en-US" altLang="zh-CN" sz="2400" b="1" i="1">
              <a:solidFill>
                <a:schemeClr val="accent4">
                  <a:lumMod val="20000"/>
                  <a:lumOff val="80000"/>
                </a:schemeClr>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4294967295" end="4294967295"/>
                                            </p:txEl>
                                          </p:spTgt>
                                        </p:tgtEl>
                                        <p:attrNameLst>
                                          <p:attrName>style.visibility</p:attrName>
                                        </p:attrNameLst>
                                      </p:cBhvr>
                                      <p:to>
                                        <p:strVal val="visible"/>
                                      </p:to>
                                    </p:set>
                                    <p:animEffect transition="in" filter="randombar(horizontal)">
                                      <p:cBhvr>
                                        <p:cTn id="7" dur="500"/>
                                        <p:tgtEl>
                                          <p:spTgt spid="3">
                                            <p:txEl>
                                              <p:p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4294967295" end="4294967295"/>
                                            </p:txEl>
                                          </p:spTgt>
                                        </p:tgtEl>
                                        <p:attrNameLst>
                                          <p:attrName>style.visibility</p:attrName>
                                        </p:attrNameLst>
                                      </p:cBhvr>
                                      <p:to>
                                        <p:strVal val="visible"/>
                                      </p:to>
                                    </p:set>
                                    <p:animEffect transition="in" filter="randombar(horizontal)">
                                      <p:cBhvr>
                                        <p:cTn id="12" dur="500"/>
                                        <p:tgtEl>
                                          <p:spTgt spid="3">
                                            <p:txEl>
                                              <p:pRg st="4294967295" end="429496729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37" dur="500"/>
                                        <p:tgtEl>
                                          <p:spTgt spid="3">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randombar(horizont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P spid="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p:pic>
        <p:nvPicPr>
          <p:cNvPr id="5" name="图片 4" descr="humpback-whale-megaptera-novaeangliae-vector-260nw-277514912"/>
          <p:cNvPicPr>
            <a:picLocks noChangeAspect="1"/>
          </p:cNvPicPr>
          <p:nvPr/>
        </p:nvPicPr>
        <p:blipFill>
          <a:blip r:embed="rId1">
            <a:clrChange>
              <a:clrFrom>
                <a:srgbClr val="FFFFFF">
                  <a:alpha val="100000"/>
                </a:srgbClr>
              </a:clrFrom>
              <a:clrTo>
                <a:srgbClr val="FFFFFF">
                  <a:alpha val="100000"/>
                  <a:alpha val="0"/>
                </a:srgbClr>
              </a:clrTo>
            </a:clrChange>
          </a:blip>
          <a:srcRect b="18738"/>
          <a:stretch>
            <a:fillRect/>
          </a:stretch>
        </p:blipFill>
        <p:spPr>
          <a:xfrm>
            <a:off x="10284460" y="5346700"/>
            <a:ext cx="1726565" cy="1511300"/>
          </a:xfrm>
          <a:prstGeom prst="rect">
            <a:avLst/>
          </a:prstGeom>
        </p:spPr>
      </p:pic>
      <p:grpSp>
        <p:nvGrpSpPr>
          <p:cNvPr id="8" name="组合 7"/>
          <p:cNvGrpSpPr/>
          <p:nvPr/>
        </p:nvGrpSpPr>
        <p:grpSpPr>
          <a:xfrm>
            <a:off x="635" y="2310130"/>
            <a:ext cx="4047490" cy="2519680"/>
            <a:chOff x="1" y="3638"/>
            <a:chExt cx="6374" cy="3968"/>
          </a:xfrm>
        </p:grpSpPr>
        <p:sp>
          <p:nvSpPr>
            <p:cNvPr id="4" name="云形标注 3"/>
            <p:cNvSpPr/>
            <p:nvPr/>
          </p:nvSpPr>
          <p:spPr>
            <a:xfrm>
              <a:off x="1" y="3638"/>
              <a:ext cx="6375" cy="3969"/>
            </a:xfrm>
            <a:prstGeom prst="cloudCallout">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499" y="4193"/>
              <a:ext cx="5740" cy="2612"/>
            </a:xfrm>
            <a:prstGeom prst="rect">
              <a:avLst/>
            </a:prstGeom>
            <a:noFill/>
          </p:spPr>
          <p:txBody>
            <a:bodyPr wrap="square" rtlCol="0" anchor="t">
              <a:spAutoFit/>
            </a:bodyPr>
            <a:p>
              <a:pPr fontAlgn="auto">
                <a:lnSpc>
                  <a:spcPct val="85000"/>
                </a:lnSpc>
              </a:pPr>
              <a:r>
                <a:rPr lang="en-US" altLang="zh-CN" sz="2400" b="1" i="1">
                  <a:solidFill>
                    <a:schemeClr val="accent6">
                      <a:lumMod val="20000"/>
                      <a:lumOff val="80000"/>
                    </a:schemeClr>
                  </a:solidFill>
                  <a:latin typeface="Times New Roman" panose="02020603050405020304" charset="0"/>
                  <a:cs typeface="Times New Roman" panose="02020603050405020304" charset="0"/>
                  <a:sym typeface="+mn-ea"/>
                </a:rPr>
                <a:t>A magnificent experience? </a:t>
              </a:r>
              <a:endParaRPr lang="en-US" altLang="zh-CN" sz="2400" b="1" i="1">
                <a:solidFill>
                  <a:schemeClr val="accent6">
                    <a:lumMod val="20000"/>
                    <a:lumOff val="80000"/>
                  </a:schemeClr>
                </a:solidFill>
                <a:latin typeface="Times New Roman" panose="02020603050405020304" charset="0"/>
                <a:cs typeface="Times New Roman" panose="02020603050405020304" charset="0"/>
                <a:sym typeface="+mn-ea"/>
              </a:endParaRPr>
            </a:p>
            <a:p>
              <a:pPr fontAlgn="auto">
                <a:lnSpc>
                  <a:spcPct val="85000"/>
                </a:lnSpc>
              </a:pPr>
              <a:r>
                <a:rPr lang="en-US" altLang="zh-CN" sz="2400" b="1" i="1">
                  <a:solidFill>
                    <a:schemeClr val="accent6">
                      <a:lumMod val="20000"/>
                      <a:lumOff val="80000"/>
                    </a:schemeClr>
                  </a:solidFill>
                  <a:latin typeface="Times New Roman" panose="02020603050405020304" charset="0"/>
                  <a:cs typeface="Times New Roman" panose="02020603050405020304" charset="0"/>
                  <a:sym typeface="+mn-ea"/>
                </a:rPr>
                <a:t>Did Liz regret it?</a:t>
              </a:r>
              <a:endParaRPr lang="en-US" altLang="zh-CN" sz="2400" b="1" i="1">
                <a:solidFill>
                  <a:schemeClr val="accent6">
                    <a:lumMod val="20000"/>
                    <a:lumOff val="80000"/>
                  </a:schemeClr>
                </a:solidFill>
                <a:latin typeface="Times New Roman" panose="02020603050405020304" charset="0"/>
                <a:cs typeface="Times New Roman" panose="02020603050405020304" charset="0"/>
                <a:sym typeface="+mn-ea"/>
              </a:endParaRPr>
            </a:p>
            <a:p>
              <a:pPr fontAlgn="auto">
                <a:lnSpc>
                  <a:spcPct val="85000"/>
                </a:lnSpc>
              </a:pPr>
              <a:r>
                <a:rPr lang="en-US" altLang="zh-CN" sz="2400" b="1" i="1">
                  <a:solidFill>
                    <a:schemeClr val="accent6">
                      <a:lumMod val="20000"/>
                      <a:lumOff val="80000"/>
                    </a:schemeClr>
                  </a:solidFill>
                  <a:latin typeface="Times New Roman" panose="02020603050405020304" charset="0"/>
                  <a:cs typeface="Times New Roman" panose="02020603050405020304" charset="0"/>
                  <a:sym typeface="+mn-ea"/>
                </a:rPr>
                <a:t>What did we learn from it?</a:t>
              </a:r>
              <a:endParaRPr lang="en-US" altLang="zh-CN" sz="2400" b="1" i="1">
                <a:solidFill>
                  <a:schemeClr val="accent6">
                    <a:lumMod val="20000"/>
                    <a:lumOff val="80000"/>
                  </a:schemeClr>
                </a:solidFill>
                <a:latin typeface="Times New Roman" panose="02020603050405020304" charset="0"/>
                <a:cs typeface="Times New Roman" panose="02020603050405020304" charset="0"/>
                <a:sym typeface="+mn-ea"/>
              </a:endParaRPr>
            </a:p>
            <a:p>
              <a:pPr fontAlgn="auto">
                <a:lnSpc>
                  <a:spcPct val="85000"/>
                </a:lnSpc>
              </a:pPr>
              <a:r>
                <a:rPr lang="en-US" altLang="zh-CN" sz="2400" b="1" i="1">
                  <a:solidFill>
                    <a:schemeClr val="accent6">
                      <a:lumMod val="20000"/>
                      <a:lumOff val="80000"/>
                    </a:schemeClr>
                  </a:solidFill>
                  <a:latin typeface="Times New Roman" panose="02020603050405020304" charset="0"/>
                  <a:cs typeface="Times New Roman" panose="02020603050405020304" charset="0"/>
                  <a:sym typeface="+mn-ea"/>
                </a:rPr>
                <a:t>(followed a distance?)</a:t>
              </a:r>
              <a:endParaRPr lang="en-US" altLang="zh-CN" sz="2400" b="1" i="1">
                <a:solidFill>
                  <a:schemeClr val="accent6">
                    <a:lumMod val="20000"/>
                    <a:lumOff val="80000"/>
                  </a:schemeClr>
                </a:solidFill>
                <a:latin typeface="Times New Roman" panose="02020603050405020304" charset="0"/>
                <a:cs typeface="Times New Roman" panose="02020603050405020304" charset="0"/>
                <a:sym typeface="+mn-ea"/>
              </a:endParaRPr>
            </a:p>
            <a:p>
              <a:pPr fontAlgn="auto">
                <a:lnSpc>
                  <a:spcPct val="85000"/>
                </a:lnSpc>
              </a:pPr>
              <a:r>
                <a:rPr lang="en-US" altLang="zh-CN" sz="2400" b="1" i="1">
                  <a:solidFill>
                    <a:schemeClr val="accent6">
                      <a:lumMod val="20000"/>
                      <a:lumOff val="80000"/>
                    </a:schemeClr>
                  </a:solidFill>
                  <a:latin typeface="Times New Roman" panose="02020603050405020304" charset="0"/>
                  <a:cs typeface="Times New Roman" panose="02020603050405020304" charset="0"/>
                  <a:sym typeface="+mn-ea"/>
                </a:rPr>
                <a:t>What did we experience?</a:t>
              </a:r>
              <a:endParaRPr lang="en-US" altLang="zh-CN" sz="2400" b="1" i="1">
                <a:solidFill>
                  <a:schemeClr val="accent6">
                    <a:lumMod val="20000"/>
                    <a:lumOff val="80000"/>
                  </a:schemeClr>
                </a:solidFill>
                <a:latin typeface="Times New Roman" panose="02020603050405020304" charset="0"/>
                <a:cs typeface="Times New Roman" panose="02020603050405020304" charset="0"/>
                <a:sym typeface="+mn-ea"/>
              </a:endParaRPr>
            </a:p>
          </p:txBody>
        </p:sp>
      </p:grpSp>
      <p:sp>
        <p:nvSpPr>
          <p:cNvPr id="2" name="文本框 1"/>
          <p:cNvSpPr txBox="1"/>
          <p:nvPr/>
        </p:nvSpPr>
        <p:spPr>
          <a:xfrm>
            <a:off x="4048760" y="133350"/>
            <a:ext cx="7842885" cy="6000750"/>
          </a:xfrm>
          <a:prstGeom prst="rect">
            <a:avLst/>
          </a:prstGeom>
          <a:noFill/>
        </p:spPr>
        <p:txBody>
          <a:bodyPr wrap="square" rtlCol="0" anchor="t">
            <a:spAutoFit/>
          </a:bodyPr>
          <a:p>
            <a:pPr marL="194310" indent="-194310" algn="just">
              <a:lnSpc>
                <a:spcPct val="100000"/>
              </a:lnSpc>
              <a:spcAft>
                <a:spcPts val="0"/>
              </a:spcAft>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As we paddled to the beach, the sun shined in the blue sky dotted with white clouds and the sea had calmed down as if nothing had happened. </a:t>
            </a:r>
            <a:r>
              <a:rPr lang="en-US" altLang="zh-CN" sz="2400">
                <a:solidFill>
                  <a:srgbClr val="C00000"/>
                </a:solidFill>
                <a:latin typeface="Times New Roman" panose="02020603050405020304" charset="0"/>
                <a:cs typeface="Times New Roman" panose="02020603050405020304" charset="0"/>
                <a:sym typeface="+mn-ea"/>
              </a:rPr>
              <a:t>It’s a magnificent experience indeed, but definitely more striking and unforgettable.</a:t>
            </a:r>
            <a:r>
              <a:rPr lang="en-US" altLang="zh-CN" sz="2400">
                <a:latin typeface="Times New Roman" panose="02020603050405020304" charset="0"/>
                <a:cs typeface="Times New Roman" panose="02020603050405020304" charset="0"/>
                <a:sym typeface="+mn-ea"/>
              </a:rPr>
              <a:t> What I learnt was that we’d better </a:t>
            </a:r>
            <a:r>
              <a:rPr lang="en-US" altLang="zh-CN" sz="2400">
                <a:solidFill>
                  <a:srgbClr val="C00000"/>
                </a:solidFill>
                <a:latin typeface="Times New Roman" panose="02020603050405020304" charset="0"/>
                <a:cs typeface="Times New Roman" panose="02020603050405020304" charset="0"/>
                <a:sym typeface="+mn-ea"/>
              </a:rPr>
              <a:t>show more respect to our mother nature and creatures</a:t>
            </a:r>
            <a:r>
              <a:rPr lang="en-US" altLang="zh-CN"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sym typeface="+mn-ea"/>
            </a:endParaRPr>
          </a:p>
          <a:p>
            <a:pPr marL="194310" indent="-194310" algn="just">
              <a:lnSpc>
                <a:spcPct val="100000"/>
              </a:lnSpc>
              <a:spcAft>
                <a:spcPts val="0"/>
              </a:spcAft>
              <a:buFont typeface="Arial" panose="020B0604020202020204" pitchFamily="34" charset="0"/>
              <a:buChar char="•"/>
            </a:pPr>
            <a:r>
              <a:rPr lang="zh-CN" altLang="en-US" sz="2400">
                <a:latin typeface="Times New Roman" panose="02020603050405020304" charset="0"/>
                <a:cs typeface="Times New Roman" panose="02020603050405020304" charset="0"/>
                <a:sym typeface="+mn-ea"/>
              </a:rPr>
              <a:t>Liz</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was shaken up, likening the horrific experience to a near-death one, and </a:t>
            </a:r>
            <a:r>
              <a:rPr lang="zh-CN" altLang="en-US" sz="2400">
                <a:solidFill>
                  <a:srgbClr val="C00000"/>
                </a:solidFill>
                <a:latin typeface="Times New Roman" panose="02020603050405020304" charset="0"/>
                <a:cs typeface="Times New Roman" panose="02020603050405020304" charset="0"/>
                <a:sym typeface="+mn-ea"/>
              </a:rPr>
              <a:t>she said her whale-watching days</a:t>
            </a:r>
            <a:r>
              <a:rPr lang="en-US" altLang="zh-CN" sz="2400">
                <a:solidFill>
                  <a:srgbClr val="C00000"/>
                </a:solidFill>
                <a:latin typeface="Times New Roman" panose="02020603050405020304" charset="0"/>
                <a:cs typeface="Times New Roman" panose="02020603050405020304" charset="0"/>
                <a:sym typeface="+mn-ea"/>
              </a:rPr>
              <a:t> </a:t>
            </a:r>
            <a:r>
              <a:rPr lang="zh-CN" altLang="en-US" sz="2400">
                <a:solidFill>
                  <a:srgbClr val="C00000"/>
                </a:solidFill>
                <a:latin typeface="Times New Roman" panose="02020603050405020304" charset="0"/>
                <a:cs typeface="Times New Roman" panose="02020603050405020304" charset="0"/>
                <a:sym typeface="+mn-ea"/>
              </a:rPr>
              <a:t>were over</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sym typeface="+mn-ea"/>
            </a:endParaRPr>
          </a:p>
          <a:p>
            <a:pPr marL="194310" indent="-194310" algn="just">
              <a:lnSpc>
                <a:spcPct val="100000"/>
              </a:lnSpc>
              <a:spcAft>
                <a:spcPts val="0"/>
              </a:spcAft>
              <a:buFont typeface="Arial" panose="020B0604020202020204" pitchFamily="34" charset="0"/>
              <a:buChar char="•"/>
            </a:pPr>
            <a:r>
              <a:rPr lang="en-US" altLang="zh-CN" sz="2400">
                <a:highlight>
                  <a:srgbClr val="FFFF00"/>
                </a:highlight>
                <a:latin typeface="Times New Roman" panose="02020603050405020304" charset="0"/>
                <a:cs typeface="Times New Roman" panose="02020603050405020304" charset="0"/>
                <a:sym typeface="+mn-ea"/>
              </a:rPr>
              <a:t>P</a:t>
            </a:r>
            <a:r>
              <a:rPr lang="en-US" altLang="zh-CN" sz="2400">
                <a:latin typeface="Times New Roman" panose="02020603050405020304" charset="0"/>
                <a:cs typeface="Times New Roman" panose="02020603050405020304" charset="0"/>
                <a:sym typeface="+mn-ea"/>
              </a:rPr>
              <a:t>uffing and </a:t>
            </a:r>
            <a:r>
              <a:rPr lang="en-US" altLang="zh-CN" sz="2400">
                <a:highlight>
                  <a:srgbClr val="FFFF00"/>
                </a:highlight>
                <a:latin typeface="Times New Roman" panose="02020603050405020304" charset="0"/>
                <a:cs typeface="Times New Roman" panose="02020603050405020304" charset="0"/>
                <a:sym typeface="+mn-ea"/>
              </a:rPr>
              <a:t>p</a:t>
            </a:r>
            <a:r>
              <a:rPr lang="en-US" altLang="zh-CN" sz="2400">
                <a:latin typeface="Times New Roman" panose="02020603050405020304" charset="0"/>
                <a:cs typeface="Times New Roman" panose="02020603050405020304" charset="0"/>
                <a:sym typeface="+mn-ea"/>
              </a:rPr>
              <a:t>anting, I kept visualizing the scene that we had been in the breaching picture. </a:t>
            </a:r>
            <a:r>
              <a:rPr lang="en-US" altLang="zh-CN" sz="2400">
                <a:solidFill>
                  <a:srgbClr val="C00000"/>
                </a:solidFill>
                <a:latin typeface="Times New Roman" panose="02020603050405020304" charset="0"/>
                <a:cs typeface="Times New Roman" panose="02020603050405020304" charset="0"/>
                <a:sym typeface="+mn-ea"/>
              </a:rPr>
              <a:t>What I thought a </a:t>
            </a:r>
            <a:r>
              <a:rPr lang="en-US" altLang="zh-CN" sz="2400" b="1">
                <a:solidFill>
                  <a:srgbClr val="C00000"/>
                </a:solidFill>
                <a:latin typeface="Times New Roman" panose="02020603050405020304" charset="0"/>
                <a:cs typeface="Times New Roman" panose="02020603050405020304" charset="0"/>
                <a:sym typeface="+mn-ea"/>
              </a:rPr>
              <a:t>safe</a:t>
            </a:r>
            <a:r>
              <a:rPr lang="en-US" altLang="zh-CN" sz="2400">
                <a:solidFill>
                  <a:srgbClr val="C00000"/>
                </a:solidFill>
                <a:latin typeface="Times New Roman" panose="02020603050405020304" charset="0"/>
                <a:cs typeface="Times New Roman" panose="02020603050405020304" charset="0"/>
                <a:sym typeface="+mn-ea"/>
              </a:rPr>
              <a:t> distance became a </a:t>
            </a:r>
            <a:r>
              <a:rPr lang="en-US" altLang="zh-CN" sz="2400" b="1">
                <a:solidFill>
                  <a:srgbClr val="C00000"/>
                </a:solidFill>
                <a:latin typeface="Times New Roman" panose="02020603050405020304" charset="0"/>
                <a:cs typeface="Times New Roman" panose="02020603050405020304" charset="0"/>
                <a:sym typeface="+mn-ea"/>
              </a:rPr>
              <a:t>deadly</a:t>
            </a:r>
            <a:r>
              <a:rPr lang="en-US" altLang="zh-CN" sz="2400">
                <a:solidFill>
                  <a:srgbClr val="C00000"/>
                </a:solidFill>
                <a:latin typeface="Times New Roman" panose="02020603050405020304" charset="0"/>
                <a:cs typeface="Times New Roman" panose="02020603050405020304" charset="0"/>
                <a:sym typeface="+mn-ea"/>
              </a:rPr>
              <a:t> one</a:t>
            </a:r>
            <a:r>
              <a:rPr lang="en-US" altLang="zh-CN" sz="2400">
                <a:latin typeface="Times New Roman" panose="02020603050405020304" charset="0"/>
                <a:cs typeface="Times New Roman" panose="02020603050405020304" charset="0"/>
                <a:sym typeface="+mn-ea"/>
              </a:rPr>
              <a:t>. </a:t>
            </a:r>
            <a:endParaRPr lang="en-US" altLang="zh-CN" sz="2400">
              <a:latin typeface="Times New Roman" panose="02020603050405020304" charset="0"/>
              <a:cs typeface="Times New Roman" panose="02020603050405020304" charset="0"/>
              <a:sym typeface="+mn-ea"/>
            </a:endParaRPr>
          </a:p>
          <a:p>
            <a:pPr marL="194310" indent="-194310" algn="just">
              <a:lnSpc>
                <a:spcPct val="100000"/>
              </a:lnSpc>
              <a:spcAft>
                <a:spcPts val="0"/>
              </a:spcAft>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I stared at the calm sea, where the whale breathed out water spouts gracefully. Everything was so peaceful. </a:t>
            </a:r>
            <a:r>
              <a:rPr lang="en-US" altLang="zh-CN" sz="2400">
                <a:solidFill>
                  <a:srgbClr val="C00000"/>
                </a:solidFill>
                <a:latin typeface="Times New Roman" panose="02020603050405020304" charset="0"/>
                <a:cs typeface="Times New Roman" panose="02020603050405020304" charset="0"/>
                <a:sym typeface="+mn-ea"/>
              </a:rPr>
              <a:t>It struck me that the best way to get along well with nature was staying at a proper distance in both of our minds and admire each other</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a:p>
            <a:pPr marL="194310" indent="-194310" algn="just">
              <a:lnSpc>
                <a:spcPct val="100000"/>
              </a:lnSpc>
              <a:spcAft>
                <a:spcPts val="0"/>
              </a:spcAft>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sym typeface="+mn-ea"/>
            </a:endParaRPr>
          </a:p>
        </p:txBody>
      </p:sp>
      <p:pic>
        <p:nvPicPr>
          <p:cNvPr id="10" name="图片 9"/>
          <p:cNvPicPr>
            <a:picLocks noChangeAspect="1"/>
          </p:cNvPicPr>
          <p:nvPr/>
        </p:nvPicPr>
        <p:blipFill>
          <a:blip r:embed="rId2"/>
          <a:stretch>
            <a:fillRect/>
          </a:stretch>
        </p:blipFill>
        <p:spPr>
          <a:xfrm>
            <a:off x="220345" y="1506220"/>
            <a:ext cx="3838575" cy="64770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p:sp>
        <p:nvSpPr>
          <p:cNvPr id="5" name="文本框 4"/>
          <p:cNvSpPr txBox="1"/>
          <p:nvPr/>
        </p:nvSpPr>
        <p:spPr>
          <a:xfrm>
            <a:off x="264160" y="735965"/>
            <a:ext cx="11586845" cy="5866130"/>
          </a:xfrm>
          <a:prstGeom prst="rect">
            <a:avLst/>
          </a:prstGeom>
          <a:noFill/>
        </p:spPr>
        <p:txBody>
          <a:bodyPr wrap="square" rtlCol="0" anchor="t">
            <a:spAutoFit/>
          </a:bodyPr>
          <a:p>
            <a:pPr algn="just" fontAlgn="auto">
              <a:lnSpc>
                <a:spcPct val="90000"/>
              </a:lnSpc>
              <a:spcAft>
                <a:spcPts val="1000"/>
              </a:spcAft>
            </a:pPr>
            <a:r>
              <a:rPr lang="zh-CN" altLang="en-US" sz="2400">
                <a:latin typeface="Times New Roman" panose="02020603050405020304" charset="0"/>
                <a:cs typeface="Times New Roman" panose="02020603050405020304" charset="0"/>
                <a:sym typeface="+mn-ea"/>
              </a:rPr>
              <a:t>What should have been a joyful moment was actually terrifying. </a:t>
            </a:r>
            <a:r>
              <a:rPr lang="en-US" sz="2400">
                <a:latin typeface="Times New Roman" panose="02020603050405020304" charset="0"/>
                <a:cs typeface="Times New Roman" panose="02020603050405020304" charset="0"/>
                <a:sym typeface="+mn-ea"/>
              </a:rPr>
              <a:t>My life flashed before my eyes as the “just-left” whales swam straight to us and turned our stable craft upside down into waves just like turning a toy boat.</a:t>
            </a:r>
            <a:r>
              <a:rPr lang="en-US" sz="2000">
                <a:solidFill>
                  <a:srgbClr val="C00000"/>
                </a:solidFill>
                <a:latin typeface="Times New Roman" panose="02020603050405020304" charset="0"/>
                <a:cs typeface="Times New Roman" panose="02020603050405020304" charset="0"/>
                <a:sym typeface="+mn-ea"/>
              </a:rPr>
              <a:t>(</a:t>
            </a:r>
            <a:r>
              <a:rPr lang="zh-CN" sz="2000">
                <a:solidFill>
                  <a:srgbClr val="C00000"/>
                </a:solidFill>
                <a:latin typeface="Times New Roman" panose="02020603050405020304" charset="0"/>
                <a:cs typeface="Times New Roman" panose="02020603050405020304" charset="0"/>
                <a:sym typeface="+mn-ea"/>
              </a:rPr>
              <a:t>呼应原文细节</a:t>
            </a:r>
            <a:r>
              <a:rPr lang="en-US" altLang="zh-CN" sz="2000">
                <a:solidFill>
                  <a:srgbClr val="C00000"/>
                </a:solidFill>
                <a:latin typeface="Times New Roman" panose="02020603050405020304" charset="0"/>
                <a:cs typeface="Times New Roman" panose="02020603050405020304" charset="0"/>
                <a:sym typeface="+mn-ea"/>
              </a:rPr>
              <a:t>,</a:t>
            </a:r>
            <a:r>
              <a:rPr lang="zh-CN" altLang="en-US" sz="2000">
                <a:solidFill>
                  <a:srgbClr val="C00000"/>
                </a:solidFill>
                <a:latin typeface="Times New Roman" panose="02020603050405020304" charset="0"/>
                <a:cs typeface="Times New Roman" panose="02020603050405020304" charset="0"/>
                <a:sym typeface="+mn-ea"/>
              </a:rPr>
              <a:t>运用修辞描绘骇人景象</a:t>
            </a:r>
            <a:r>
              <a:rPr lang="en-US" altLang="zh-CN" sz="2000">
                <a:solidFill>
                  <a:srgbClr val="C00000"/>
                </a:solidFill>
                <a:latin typeface="Times New Roman" panose="02020603050405020304" charset="0"/>
                <a:cs typeface="Times New Roman" panose="02020603050405020304" charset="0"/>
                <a:sym typeface="+mn-ea"/>
              </a:rPr>
              <a:t>,</a:t>
            </a:r>
            <a:r>
              <a:rPr lang="zh-CN" altLang="en-US" sz="2000">
                <a:solidFill>
                  <a:srgbClr val="C00000"/>
                </a:solidFill>
                <a:latin typeface="Times New Roman" panose="02020603050405020304" charset="0"/>
                <a:cs typeface="Times New Roman" panose="02020603050405020304" charset="0"/>
                <a:sym typeface="+mn-ea"/>
              </a:rPr>
              <a:t>画面感强</a:t>
            </a:r>
            <a:r>
              <a:rPr lang="en-US" altLang="zh-CN" sz="2000">
                <a:solidFill>
                  <a:srgbClr val="C00000"/>
                </a:solidFill>
                <a:latin typeface="Times New Roman" panose="02020603050405020304" charset="0"/>
                <a:cs typeface="Times New Roman" panose="02020603050405020304" charset="0"/>
                <a:sym typeface="+mn-ea"/>
              </a:rPr>
              <a:t>,</a:t>
            </a:r>
            <a:r>
              <a:rPr lang="zh-CN" altLang="en-US" sz="2000">
                <a:solidFill>
                  <a:srgbClr val="C00000"/>
                </a:solidFill>
                <a:latin typeface="Times New Roman" panose="02020603050405020304" charset="0"/>
                <a:cs typeface="Times New Roman" panose="02020603050405020304" charset="0"/>
                <a:sym typeface="+mn-ea"/>
              </a:rPr>
              <a:t>有效推进情节</a:t>
            </a:r>
            <a:r>
              <a:rPr lang="en-US" sz="2000">
                <a:solidFill>
                  <a:srgbClr val="C00000"/>
                </a:solidFill>
                <a:latin typeface="Times New Roman" panose="02020603050405020304" charset="0"/>
                <a:cs typeface="Times New Roman" panose="02020603050405020304" charset="0"/>
                <a:sym typeface="+mn-ea"/>
              </a:rPr>
              <a:t>)</a:t>
            </a:r>
            <a:r>
              <a:rPr lang="en-US" sz="2400">
                <a:latin typeface="Times New Roman" panose="02020603050405020304" charset="0"/>
                <a:cs typeface="Times New Roman" panose="02020603050405020304" charset="0"/>
                <a:sym typeface="+mn-ea"/>
              </a:rPr>
              <a:t> Tossing in the water, my head went ups and downs repeatedly , so did Liz’s. Overwhelmed by anxiety, I shouted to her with quivering voice, “Swim to those kayakers!” This time it was not for fun, but for survival from the huge creature!</a:t>
            </a:r>
            <a:r>
              <a:rPr lang="en-US" sz="2000">
                <a:solidFill>
                  <a:srgbClr val="C00000"/>
                </a:solidFill>
                <a:latin typeface="Times New Roman" panose="02020603050405020304" charset="0"/>
                <a:cs typeface="Times New Roman" panose="02020603050405020304" charset="0"/>
                <a:sym typeface="+mn-ea"/>
              </a:rPr>
              <a:t>(</a:t>
            </a:r>
            <a:r>
              <a:rPr lang="zh-CN" altLang="en-US" sz="2000">
                <a:solidFill>
                  <a:srgbClr val="C00000"/>
                </a:solidFill>
                <a:latin typeface="Times New Roman" panose="02020603050405020304" charset="0"/>
                <a:cs typeface="Times New Roman" panose="02020603050405020304" charset="0"/>
                <a:sym typeface="+mn-ea"/>
              </a:rPr>
              <a:t>人物描写</a:t>
            </a:r>
            <a:r>
              <a:rPr lang="en-US" altLang="zh-CN" sz="2000">
                <a:solidFill>
                  <a:srgbClr val="C00000"/>
                </a:solidFill>
                <a:latin typeface="Times New Roman" panose="02020603050405020304" charset="0"/>
                <a:cs typeface="Times New Roman" panose="02020603050405020304" charset="0"/>
                <a:sym typeface="+mn-ea"/>
              </a:rPr>
              <a:t>,</a:t>
            </a:r>
            <a:r>
              <a:rPr lang="zh-CN" altLang="en-US" sz="2000">
                <a:solidFill>
                  <a:srgbClr val="C00000"/>
                </a:solidFill>
                <a:latin typeface="Times New Roman" panose="02020603050405020304" charset="0"/>
                <a:cs typeface="Times New Roman" panose="02020603050405020304" charset="0"/>
                <a:sym typeface="+mn-ea"/>
              </a:rPr>
              <a:t>烘托氛围</a:t>
            </a:r>
            <a:r>
              <a:rPr lang="en-US" altLang="zh-CN" sz="2000">
                <a:solidFill>
                  <a:srgbClr val="C00000"/>
                </a:solidFill>
                <a:latin typeface="Times New Roman" panose="02020603050405020304" charset="0"/>
                <a:cs typeface="Times New Roman" panose="02020603050405020304" charset="0"/>
                <a:sym typeface="+mn-ea"/>
              </a:rPr>
              <a:t>,</a:t>
            </a:r>
            <a:r>
              <a:rPr lang="zh-CN" altLang="en-US" sz="2000">
                <a:solidFill>
                  <a:srgbClr val="C00000"/>
                </a:solidFill>
                <a:latin typeface="Times New Roman" panose="02020603050405020304" charset="0"/>
                <a:cs typeface="Times New Roman" panose="02020603050405020304" charset="0"/>
                <a:sym typeface="+mn-ea"/>
              </a:rPr>
              <a:t>铺垫下文</a:t>
            </a:r>
            <a:r>
              <a:rPr lang="en-US" sz="2000">
                <a:solidFill>
                  <a:srgbClr val="C00000"/>
                </a:solidFill>
                <a:latin typeface="Times New Roman" panose="02020603050405020304" charset="0"/>
                <a:cs typeface="Times New Roman" panose="02020603050405020304" charset="0"/>
                <a:sym typeface="+mn-ea"/>
              </a:rPr>
              <a:t>)</a:t>
            </a:r>
            <a:r>
              <a:rPr lang="en-US" sz="2400">
                <a:latin typeface="Times New Roman" panose="02020603050405020304" charset="0"/>
                <a:cs typeface="Times New Roman" panose="02020603050405020304" charset="0"/>
                <a:sym typeface="+mn-ea"/>
              </a:rPr>
              <a:t>As my lips went numb in the freezing cold water, the light of hope went bleak- How regretful I was for taking Liz for the trip! Nevertheless, I still stretched my arms and legs ceaselessly after her!</a:t>
            </a:r>
            <a:r>
              <a:rPr lang="en-US" sz="2000">
                <a:solidFill>
                  <a:srgbClr val="C00000"/>
                </a:solidFill>
                <a:latin typeface="Times New Roman" panose="02020603050405020304" charset="0"/>
                <a:cs typeface="Times New Roman" panose="02020603050405020304" charset="0"/>
                <a:sym typeface="+mn-ea"/>
              </a:rPr>
              <a:t> (</a:t>
            </a:r>
            <a:r>
              <a:rPr lang="zh-CN" sz="2000">
                <a:solidFill>
                  <a:srgbClr val="C00000"/>
                </a:solidFill>
                <a:sym typeface="+mn-ea"/>
              </a:rPr>
              <a:t>心理描写，协同原文，铺垫下文</a:t>
            </a:r>
            <a:r>
              <a:rPr lang="en-US" sz="2000">
                <a:solidFill>
                  <a:srgbClr val="C00000"/>
                </a:solidFill>
                <a:latin typeface="Times New Roman" panose="02020603050405020304" charset="0"/>
                <a:cs typeface="Times New Roman" panose="02020603050405020304" charset="0"/>
                <a:sym typeface="+mn-ea"/>
              </a:rPr>
              <a:t>)</a:t>
            </a:r>
            <a:endParaRPr lang="zh-CN" altLang="en-US" sz="2400">
              <a:solidFill>
                <a:srgbClr val="C00000"/>
              </a:solidFill>
              <a:latin typeface="Times New Roman" panose="02020603050405020304" charset="0"/>
              <a:cs typeface="Times New Roman" panose="02020603050405020304" charset="0"/>
            </a:endParaRPr>
          </a:p>
          <a:p>
            <a:pPr algn="just" fontAlgn="auto">
              <a:lnSpc>
                <a:spcPct val="90000"/>
              </a:lnSpc>
              <a:spcAft>
                <a:spcPts val="1000"/>
              </a:spcAft>
            </a:pPr>
            <a:r>
              <a:rPr lang="zh-CN" altLang="en-US" sz="2400">
                <a:highlight>
                  <a:srgbClr val="000000">
                    <a:alpha val="0"/>
                  </a:srgbClr>
                </a:highlight>
                <a:latin typeface="Times New Roman" panose="02020603050405020304" charset="0"/>
                <a:cs typeface="Times New Roman" panose="02020603050405020304" charset="0"/>
                <a:sym typeface="+mn-ea"/>
              </a:rPr>
              <a:t>Meanwhile, a kayaker paddled over.</a:t>
            </a:r>
            <a:r>
              <a:rPr lang="en-US" altLang="zh-CN" sz="2400">
                <a:highlight>
                  <a:srgbClr val="000000">
                    <a:alpha val="0"/>
                  </a:srgbClr>
                </a:highlight>
                <a:latin typeface="Times New Roman" panose="02020603050405020304" charset="0"/>
                <a:cs typeface="Times New Roman" panose="02020603050405020304" charset="0"/>
                <a:sym typeface="+mn-ea"/>
              </a:rPr>
              <a:t> At the sight of him, I gathered all my strength and kept yelling for help in the hope of being saved.</a:t>
            </a:r>
            <a:r>
              <a:rPr lang="en-US" altLang="zh-CN" sz="2000">
                <a:solidFill>
                  <a:srgbClr val="C00000"/>
                </a:solidFill>
                <a:highlight>
                  <a:srgbClr val="000000">
                    <a:alpha val="0"/>
                  </a:srgbClr>
                </a:highlight>
                <a:latin typeface="Times New Roman" panose="02020603050405020304" charset="0"/>
                <a:cs typeface="Times New Roman" panose="02020603050405020304" charset="0"/>
                <a:sym typeface="+mn-ea"/>
              </a:rPr>
              <a:t>(</a:t>
            </a:r>
            <a:r>
              <a:rPr lang="zh-CN" altLang="en-US" sz="2000">
                <a:solidFill>
                  <a:srgbClr val="C00000"/>
                </a:solidFill>
                <a:highlight>
                  <a:srgbClr val="000000">
                    <a:alpha val="0"/>
                  </a:srgbClr>
                </a:highlight>
                <a:sym typeface="+mn-ea"/>
              </a:rPr>
              <a:t>承接首句</a:t>
            </a:r>
            <a:r>
              <a:rPr lang="en-US" altLang="zh-CN" sz="2000">
                <a:solidFill>
                  <a:srgbClr val="C00000"/>
                </a:solidFill>
                <a:highlight>
                  <a:srgbClr val="000000">
                    <a:alpha val="0"/>
                  </a:srgbClr>
                </a:highlight>
                <a:sym typeface="+mn-ea"/>
              </a:rPr>
              <a:t>,</a:t>
            </a:r>
            <a:r>
              <a:rPr lang="zh-CN" altLang="en-US" sz="2000">
                <a:solidFill>
                  <a:srgbClr val="C00000"/>
                </a:solidFill>
                <a:highlight>
                  <a:srgbClr val="000000">
                    <a:alpha val="0"/>
                  </a:srgbClr>
                </a:highlight>
                <a:sym typeface="+mn-ea"/>
              </a:rPr>
              <a:t>铺垫后文</a:t>
            </a:r>
            <a:r>
              <a:rPr lang="en-US" altLang="zh-CN" sz="2000">
                <a:solidFill>
                  <a:srgbClr val="C00000"/>
                </a:solidFill>
                <a:highlight>
                  <a:srgbClr val="000000">
                    <a:alpha val="0"/>
                  </a:srgbClr>
                </a:highlight>
                <a:latin typeface="Times New Roman" panose="02020603050405020304" charset="0"/>
                <a:cs typeface="Times New Roman" panose="02020603050405020304" charset="0"/>
                <a:sym typeface="+mn-ea"/>
              </a:rPr>
              <a:t>)</a:t>
            </a:r>
            <a:r>
              <a:rPr lang="en-US" altLang="zh-CN" sz="2400">
                <a:highlight>
                  <a:srgbClr val="000000">
                    <a:alpha val="0"/>
                  </a:srgbClr>
                </a:highlight>
                <a:latin typeface="Times New Roman" panose="02020603050405020304" charset="0"/>
                <a:cs typeface="Times New Roman" panose="02020603050405020304" charset="0"/>
                <a:sym typeface="+mn-ea"/>
              </a:rPr>
              <a:t> Fortunately, the kayaker was so calm and skillful that he soon grasped the big picture and helped us onto his craft. Finally, we paddled towards the beach.</a:t>
            </a:r>
            <a:r>
              <a:rPr lang="en-US" altLang="zh-CN" sz="2000">
                <a:solidFill>
                  <a:srgbClr val="C00000"/>
                </a:solidFill>
                <a:highlight>
                  <a:srgbClr val="000000">
                    <a:alpha val="0"/>
                  </a:srgbClr>
                </a:highlight>
                <a:latin typeface="Times New Roman" panose="02020603050405020304" charset="0"/>
                <a:cs typeface="Times New Roman" panose="02020603050405020304" charset="0"/>
                <a:sym typeface="+mn-ea"/>
              </a:rPr>
              <a:t>(</a:t>
            </a:r>
            <a:r>
              <a:rPr lang="zh-CN" sz="2000">
                <a:solidFill>
                  <a:srgbClr val="C00000"/>
                </a:solidFill>
                <a:highlight>
                  <a:srgbClr val="000000">
                    <a:alpha val="0"/>
                  </a:srgbClr>
                </a:highlight>
                <a:sym typeface="+mn-ea"/>
              </a:rPr>
              <a:t>人物动作描写</a:t>
            </a:r>
            <a:r>
              <a:rPr lang="en-US" altLang="zh-CN" sz="2000">
                <a:solidFill>
                  <a:srgbClr val="C00000"/>
                </a:solidFill>
                <a:highlight>
                  <a:srgbClr val="000000">
                    <a:alpha val="0"/>
                  </a:srgbClr>
                </a:highlight>
                <a:sym typeface="+mn-ea"/>
              </a:rPr>
              <a:t>,</a:t>
            </a:r>
            <a:r>
              <a:rPr lang="zh-CN" sz="2000">
                <a:solidFill>
                  <a:srgbClr val="C00000"/>
                </a:solidFill>
                <a:highlight>
                  <a:srgbClr val="000000">
                    <a:alpha val="0"/>
                  </a:srgbClr>
                </a:highlight>
                <a:sym typeface="+mn-ea"/>
              </a:rPr>
              <a:t>推进情节</a:t>
            </a:r>
            <a:r>
              <a:rPr lang="en-US" altLang="zh-CN" sz="2000">
                <a:solidFill>
                  <a:srgbClr val="C00000"/>
                </a:solidFill>
                <a:highlight>
                  <a:srgbClr val="000000">
                    <a:alpha val="0"/>
                  </a:srgbClr>
                </a:highlight>
                <a:latin typeface="Times New Roman" panose="02020603050405020304" charset="0"/>
                <a:cs typeface="Times New Roman" panose="02020603050405020304" charset="0"/>
                <a:sym typeface="+mn-ea"/>
              </a:rPr>
              <a:t>)</a:t>
            </a:r>
            <a:r>
              <a:rPr lang="en-US" altLang="zh-CN" sz="2400">
                <a:highlight>
                  <a:srgbClr val="000000">
                    <a:alpha val="0"/>
                  </a:srgbClr>
                </a:highlight>
                <a:latin typeface="Times New Roman" panose="02020603050405020304" charset="0"/>
                <a:cs typeface="Times New Roman" panose="02020603050405020304" charset="0"/>
                <a:sym typeface="+mn-ea"/>
              </a:rPr>
              <a:t> “Never will I go watching whales so near again!” Liz closed her eyes, puffing and panting. It’s not until then did I realize it was us who bothered the creature and nature, swallowing the bitter pill.</a:t>
            </a:r>
            <a:r>
              <a:rPr lang="en-US" altLang="zh-CN" sz="2000">
                <a:solidFill>
                  <a:srgbClr val="C00000"/>
                </a:solidFill>
                <a:highlight>
                  <a:srgbClr val="000000">
                    <a:alpha val="0"/>
                  </a:srgbClr>
                </a:highlight>
                <a:latin typeface="Times New Roman" panose="02020603050405020304" charset="0"/>
                <a:cs typeface="Times New Roman" panose="02020603050405020304" charset="0"/>
                <a:sym typeface="+mn-ea"/>
              </a:rPr>
              <a:t>(</a:t>
            </a:r>
            <a:r>
              <a:rPr lang="zh-CN" altLang="en-US" sz="2000">
                <a:solidFill>
                  <a:srgbClr val="C00000"/>
                </a:solidFill>
                <a:highlight>
                  <a:srgbClr val="000000">
                    <a:alpha val="0"/>
                  </a:srgbClr>
                </a:highlight>
                <a:latin typeface="Times New Roman" panose="02020603050405020304" charset="0"/>
                <a:cs typeface="Times New Roman" panose="02020603050405020304" charset="0"/>
                <a:sym typeface="+mn-ea"/>
              </a:rPr>
              <a:t>人物</a:t>
            </a:r>
            <a:r>
              <a:rPr lang="zh-CN" sz="2000">
                <a:solidFill>
                  <a:srgbClr val="C00000"/>
                </a:solidFill>
                <a:highlight>
                  <a:srgbClr val="000000">
                    <a:alpha val="0"/>
                  </a:srgbClr>
                </a:highlight>
                <a:sym typeface="+mn-ea"/>
              </a:rPr>
              <a:t>语言及心理描写</a:t>
            </a:r>
            <a:r>
              <a:rPr lang="en-US" altLang="zh-CN" sz="2000">
                <a:solidFill>
                  <a:srgbClr val="C00000"/>
                </a:solidFill>
                <a:highlight>
                  <a:srgbClr val="000000">
                    <a:alpha val="0"/>
                  </a:srgbClr>
                </a:highlight>
                <a:sym typeface="+mn-ea"/>
              </a:rPr>
              <a:t>,</a:t>
            </a:r>
            <a:r>
              <a:rPr lang="zh-CN" sz="2000">
                <a:solidFill>
                  <a:srgbClr val="C00000"/>
                </a:solidFill>
                <a:highlight>
                  <a:srgbClr val="000000">
                    <a:alpha val="0"/>
                  </a:srgbClr>
                </a:highlight>
                <a:sym typeface="+mn-ea"/>
              </a:rPr>
              <a:t>阐述主题</a:t>
            </a:r>
            <a:r>
              <a:rPr lang="en-US" altLang="zh-CN" sz="2000">
                <a:solidFill>
                  <a:srgbClr val="C00000"/>
                </a:solidFill>
                <a:highlight>
                  <a:srgbClr val="000000">
                    <a:alpha val="0"/>
                  </a:srgbClr>
                </a:highlight>
                <a:sym typeface="+mn-ea"/>
              </a:rPr>
              <a:t>)</a:t>
            </a:r>
            <a:r>
              <a:rPr lang="en-US" altLang="zh-CN" sz="2400">
                <a:highlight>
                  <a:srgbClr val="000000">
                    <a:alpha val="0"/>
                  </a:srgbClr>
                </a:highlight>
                <a:latin typeface="Times New Roman" panose="02020603050405020304" charset="0"/>
                <a:cs typeface="Times New Roman" panose="02020603050405020304" charset="0"/>
                <a:sym typeface="+mn-ea"/>
              </a:rPr>
              <a:t> Looking back, those graceful whales again sprayed through their blowholes in the sun, peacefully and breathtakingly.</a:t>
            </a:r>
            <a:r>
              <a:rPr lang="en-US" altLang="zh-CN" sz="2000">
                <a:solidFill>
                  <a:srgbClr val="C00000"/>
                </a:solidFill>
                <a:highlight>
                  <a:srgbClr val="000000">
                    <a:alpha val="0"/>
                  </a:srgbClr>
                </a:highlight>
                <a:latin typeface="Times New Roman" panose="02020603050405020304" charset="0"/>
                <a:cs typeface="Times New Roman" panose="02020603050405020304" charset="0"/>
                <a:sym typeface="+mn-ea"/>
              </a:rPr>
              <a:t>(</a:t>
            </a:r>
            <a:r>
              <a:rPr lang="zh-CN" altLang="en-US" sz="2000">
                <a:solidFill>
                  <a:srgbClr val="C00000"/>
                </a:solidFill>
                <a:highlight>
                  <a:srgbClr val="000000">
                    <a:alpha val="0"/>
                  </a:srgbClr>
                </a:highlight>
                <a:sym typeface="+mn-ea"/>
              </a:rPr>
              <a:t>协同原文细节</a:t>
            </a:r>
            <a:r>
              <a:rPr lang="en-US" altLang="zh-CN" sz="2000">
                <a:solidFill>
                  <a:srgbClr val="C00000"/>
                </a:solidFill>
                <a:highlight>
                  <a:srgbClr val="000000">
                    <a:alpha val="0"/>
                  </a:srgbClr>
                </a:highlight>
                <a:sym typeface="+mn-ea"/>
              </a:rPr>
              <a:t>,</a:t>
            </a:r>
            <a:r>
              <a:rPr lang="zh-CN" altLang="en-US" sz="2000">
                <a:solidFill>
                  <a:srgbClr val="C00000"/>
                </a:solidFill>
                <a:highlight>
                  <a:srgbClr val="000000">
                    <a:alpha val="0"/>
                  </a:srgbClr>
                </a:highlight>
                <a:sym typeface="+mn-ea"/>
              </a:rPr>
              <a:t>意味深长</a:t>
            </a:r>
            <a:r>
              <a:rPr lang="en-US" altLang="zh-CN" sz="2000">
                <a:solidFill>
                  <a:srgbClr val="C00000"/>
                </a:solidFill>
                <a:highlight>
                  <a:srgbClr val="000000">
                    <a:alpha val="0"/>
                  </a:srgbClr>
                </a:highlight>
                <a:latin typeface="Times New Roman" panose="02020603050405020304" charset="0"/>
                <a:cs typeface="Times New Roman" panose="02020603050405020304" charset="0"/>
                <a:sym typeface="+mn-ea"/>
              </a:rPr>
              <a:t>)</a:t>
            </a:r>
            <a:endParaRPr lang="en-US" altLang="zh-CN" sz="2000">
              <a:solidFill>
                <a:srgbClr val="C00000"/>
              </a:solidFill>
              <a:highlight>
                <a:srgbClr val="000000">
                  <a:alpha val="0"/>
                </a:srgbClr>
              </a:highlight>
              <a:latin typeface="Times New Roman" panose="02020603050405020304" charset="0"/>
              <a:cs typeface="Times New Roman" panose="02020603050405020304" charset="0"/>
              <a:sym typeface="+mn-ea"/>
            </a:endParaRPr>
          </a:p>
        </p:txBody>
      </p:sp>
      <p:sp>
        <p:nvSpPr>
          <p:cNvPr id="9" name="文本框 8"/>
          <p:cNvSpPr txBox="1"/>
          <p:nvPr/>
        </p:nvSpPr>
        <p:spPr>
          <a:xfrm>
            <a:off x="9928860" y="4210050"/>
            <a:ext cx="2122170" cy="368300"/>
          </a:xfrm>
          <a:prstGeom prst="rect">
            <a:avLst/>
          </a:prstGeom>
          <a:noFill/>
        </p:spPr>
        <p:txBody>
          <a:bodyPr wrap="square" rtlCol="0">
            <a:spAutoFit/>
          </a:bodyPr>
          <a:p>
            <a:endParaRPr lang="zh-CN">
              <a:highlight>
                <a:srgbClr val="FF00FF"/>
              </a:highlight>
            </a:endParaRPr>
          </a:p>
        </p:txBody>
      </p:sp>
      <p:sp>
        <p:nvSpPr>
          <p:cNvPr id="10" name="文本框 9"/>
          <p:cNvSpPr txBox="1"/>
          <p:nvPr/>
        </p:nvSpPr>
        <p:spPr>
          <a:xfrm>
            <a:off x="9928860" y="4836160"/>
            <a:ext cx="1854200" cy="368300"/>
          </a:xfrm>
          <a:prstGeom prst="rect">
            <a:avLst/>
          </a:prstGeom>
          <a:noFill/>
        </p:spPr>
        <p:txBody>
          <a:bodyPr wrap="square" rtlCol="0">
            <a:spAutoFit/>
          </a:bodyPr>
          <a:p>
            <a:endParaRPr lang="zh-CN">
              <a:highlight>
                <a:srgbClr val="00FFFF"/>
              </a:highlight>
            </a:endParaRPr>
          </a:p>
        </p:txBody>
      </p:sp>
      <p:sp>
        <p:nvSpPr>
          <p:cNvPr id="11" name="文本框 10"/>
          <p:cNvSpPr txBox="1"/>
          <p:nvPr/>
        </p:nvSpPr>
        <p:spPr>
          <a:xfrm>
            <a:off x="9888855" y="5815965"/>
            <a:ext cx="2122170" cy="368300"/>
          </a:xfrm>
          <a:prstGeom prst="rect">
            <a:avLst/>
          </a:prstGeom>
          <a:noFill/>
        </p:spPr>
        <p:txBody>
          <a:bodyPr wrap="square" rtlCol="0">
            <a:spAutoFit/>
          </a:bodyPr>
          <a:p>
            <a:endParaRPr lang="zh-CN" altLang="en-US">
              <a:highlight>
                <a:srgbClr val="008000"/>
              </a:highlight>
            </a:endParaRPr>
          </a:p>
        </p:txBody>
      </p:sp>
      <p:pic>
        <p:nvPicPr>
          <p:cNvPr id="12" name="图片 11"/>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127000" y="89535"/>
            <a:ext cx="4426585" cy="685165"/>
          </a:xfrm>
          <a:prstGeom prst="rect">
            <a:avLst/>
          </a:prstGeom>
        </p:spPr>
      </p:pic>
      <p:pic>
        <p:nvPicPr>
          <p:cNvPr id="13" name="图片 12"/>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4553585" y="89535"/>
            <a:ext cx="1273810" cy="684530"/>
          </a:xfrm>
          <a:prstGeom prst="rect">
            <a:avLst/>
          </a:prstGeom>
        </p:spPr>
      </p:pic>
      <p:sp>
        <p:nvSpPr>
          <p:cNvPr id="14" name="文本框 13"/>
          <p:cNvSpPr txBox="1"/>
          <p:nvPr/>
        </p:nvSpPr>
        <p:spPr>
          <a:xfrm>
            <a:off x="6850380" y="89535"/>
            <a:ext cx="4932045" cy="706755"/>
          </a:xfrm>
          <a:prstGeom prst="rect">
            <a:avLst/>
          </a:prstGeom>
          <a:noFill/>
        </p:spPr>
        <p:txBody>
          <a:bodyPr wrap="square" rtlCol="0">
            <a:spAutoFit/>
          </a:bodyPr>
          <a:p>
            <a:r>
              <a:rPr lang="zh-CN" altLang="en-US" sz="2000" b="1">
                <a:solidFill>
                  <a:srgbClr val="C00000"/>
                </a:solidFill>
              </a:rPr>
              <a:t>原文协同到位，人物描写细腻，详略得当，句式丰富，承接自然。</a:t>
            </a:r>
            <a:endParaRPr lang="zh-CN" altLang="en-US" sz="2000" b="1">
              <a:solidFill>
                <a:srgbClr val="C00000"/>
              </a:solidFill>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1"/>
      <p:bldP spid="11" grpId="1"/>
      <p:bldP spid="14" grpId="0"/>
      <p:bldP spid="14"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3BB"/>
        </a:solidFill>
        <a:effectLst/>
      </p:bgPr>
    </p:bg>
    <p:spTree>
      <p:nvGrpSpPr>
        <p:cNvPr id="1" name=""/>
        <p:cNvGrpSpPr/>
        <p:nvPr/>
      </p:nvGrpSpPr>
      <p:grpSpPr/>
      <p:pic>
        <p:nvPicPr>
          <p:cNvPr id="12" name="图片 11"/>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127000" y="89535"/>
            <a:ext cx="4426585" cy="685165"/>
          </a:xfrm>
          <a:prstGeom prst="rect">
            <a:avLst/>
          </a:prstGeom>
        </p:spPr>
      </p:pic>
      <p:pic>
        <p:nvPicPr>
          <p:cNvPr id="4" name="图片 3"/>
          <p:cNvPicPr>
            <a:picLocks noChangeAspect="1"/>
          </p:cNvPicPr>
          <p:nvPr/>
        </p:nvPicPr>
        <p:blipFill>
          <a:blip r:embed="rId3"/>
          <a:srcRect l="5499" t="1554" r="7614" b="15371"/>
          <a:stretch>
            <a:fillRect/>
          </a:stretch>
        </p:blipFill>
        <p:spPr>
          <a:xfrm>
            <a:off x="6522085" y="-635"/>
            <a:ext cx="5463540" cy="6858000"/>
          </a:xfrm>
          <a:prstGeom prst="rect">
            <a:avLst/>
          </a:prstGeom>
        </p:spPr>
      </p:pic>
      <p:sp>
        <p:nvSpPr>
          <p:cNvPr id="2" name="文本框 1"/>
          <p:cNvSpPr txBox="1"/>
          <p:nvPr/>
        </p:nvSpPr>
        <p:spPr>
          <a:xfrm>
            <a:off x="127000" y="887730"/>
            <a:ext cx="6394450" cy="4154170"/>
          </a:xfrm>
          <a:prstGeom prst="rect">
            <a:avLst/>
          </a:prstGeom>
          <a:noFill/>
        </p:spPr>
        <p:txBody>
          <a:bodyPr wrap="square" rtlCol="0">
            <a:spAutoFit/>
          </a:bodyPr>
          <a:p>
            <a:r>
              <a:rPr lang="en-US" altLang="zh-CN" sz="2400"/>
              <a:t>1.</a:t>
            </a:r>
            <a:r>
              <a:rPr lang="zh-CN" altLang="en-US" sz="2400"/>
              <a:t>情节合理：</a:t>
            </a:r>
            <a:endParaRPr lang="zh-CN" altLang="en-US" sz="2400"/>
          </a:p>
          <a:p>
            <a:r>
              <a:rPr lang="en-US" altLang="zh-CN" sz="2400"/>
              <a:t>“</a:t>
            </a:r>
            <a:r>
              <a:rPr lang="zh-CN" altLang="en-US" sz="2400"/>
              <a:t>成也萧何，败也萧何。</a:t>
            </a:r>
            <a:r>
              <a:rPr lang="en-US" altLang="zh-CN" sz="2400"/>
              <a:t>”</a:t>
            </a:r>
            <a:r>
              <a:rPr lang="zh-CN" altLang="en-US" sz="2400"/>
              <a:t>先因鲸而遇险，后因鲸而转危为安。符合原文设定，也符合鲸的生物特点。</a:t>
            </a:r>
            <a:endParaRPr lang="zh-CN" altLang="en-US" sz="2400"/>
          </a:p>
          <a:p>
            <a:r>
              <a:rPr lang="en-US" altLang="zh-CN" sz="2400"/>
              <a:t>2.</a:t>
            </a:r>
            <a:r>
              <a:rPr lang="zh-CN" altLang="en-US" sz="2400"/>
              <a:t>衔接到位，有效推进情节</a:t>
            </a:r>
            <a:endParaRPr lang="zh-CN" altLang="en-US" sz="2400"/>
          </a:p>
          <a:p>
            <a:r>
              <a:rPr lang="en-US" altLang="zh-CN" sz="2400"/>
              <a:t>3.</a:t>
            </a:r>
            <a:r>
              <a:rPr lang="zh-CN" altLang="en-US" sz="2400"/>
              <a:t>协同原文，人物描写多面，有粗有细</a:t>
            </a:r>
            <a:endParaRPr lang="zh-CN" altLang="en-US" sz="2400"/>
          </a:p>
          <a:p>
            <a:r>
              <a:rPr lang="en-US" altLang="zh-CN" sz="2400"/>
              <a:t>4.</a:t>
            </a:r>
            <a:r>
              <a:rPr lang="zh-CN" altLang="en-US" sz="2400"/>
              <a:t>句式丰富，表达描写生动</a:t>
            </a:r>
            <a:endParaRPr lang="zh-CN" altLang="en-US" sz="2400"/>
          </a:p>
          <a:p>
            <a:endParaRPr lang="zh-CN" altLang="en-US" sz="2400"/>
          </a:p>
          <a:p>
            <a:r>
              <a:rPr lang="zh-CN" altLang="en-US" sz="2400"/>
              <a:t>美中不足：</a:t>
            </a:r>
            <a:endParaRPr lang="zh-CN" altLang="en-US" sz="2400"/>
          </a:p>
          <a:p>
            <a:r>
              <a:rPr lang="en-US" altLang="zh-CN" sz="2400"/>
              <a:t>1.</a:t>
            </a:r>
            <a:r>
              <a:rPr lang="zh-CN" altLang="en-US" sz="2400"/>
              <a:t>主题意义没有深挖</a:t>
            </a:r>
            <a:endParaRPr lang="zh-CN" altLang="en-US" sz="2400"/>
          </a:p>
          <a:p>
            <a:r>
              <a:rPr lang="en-US" altLang="zh-CN" sz="2400"/>
              <a:t>2.</a:t>
            </a:r>
            <a:r>
              <a:rPr lang="zh-CN" altLang="en-US" sz="2400"/>
              <a:t>部分表达的准确性有待加强</a:t>
            </a:r>
            <a:endParaRPr lang="zh-CN" altLang="en-US" sz="2400"/>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p:sp>
        <p:nvSpPr>
          <p:cNvPr id="4" name="文本框 3"/>
          <p:cNvSpPr txBox="1"/>
          <p:nvPr/>
        </p:nvSpPr>
        <p:spPr>
          <a:xfrm>
            <a:off x="167005" y="805815"/>
            <a:ext cx="9867900" cy="5866130"/>
          </a:xfrm>
          <a:prstGeom prst="rect">
            <a:avLst/>
          </a:prstGeom>
          <a:noFill/>
        </p:spPr>
        <p:txBody>
          <a:bodyPr wrap="square" rtlCol="0" anchor="t">
            <a:spAutoFit/>
          </a:bodyPr>
          <a:p>
            <a:pPr algn="just" fontAlgn="auto">
              <a:lnSpc>
                <a:spcPct val="90000"/>
              </a:lnSpc>
              <a:spcAft>
                <a:spcPts val="1000"/>
              </a:spcAft>
            </a:pPr>
            <a:r>
              <a:rPr lang="zh-CN" altLang="en-US" sz="2400">
                <a:latin typeface="Times New Roman" panose="02020603050405020304" charset="0"/>
                <a:cs typeface="Times New Roman" panose="02020603050405020304" charset="0"/>
              </a:rPr>
              <a:t>What should have been a joyful moment was actually terrifying. </a:t>
            </a:r>
            <a:r>
              <a:rPr lang="zh-CN" altLang="en-US" sz="2400">
                <a:highlight>
                  <a:srgbClr val="FFFF00"/>
                </a:highlight>
                <a:latin typeface="Times New Roman" panose="02020603050405020304" charset="0"/>
                <a:cs typeface="Times New Roman" panose="02020603050405020304" charset="0"/>
              </a:rPr>
              <a:t>In a split of second, our kayak was</a:t>
            </a:r>
            <a:r>
              <a:rPr lang="en-US" altLang="zh-CN" sz="2400">
                <a:highlight>
                  <a:srgbClr val="FFFF00"/>
                </a:highlight>
                <a:latin typeface="Times New Roman" panose="02020603050405020304" charset="0"/>
                <a:cs typeface="Times New Roman" panose="02020603050405020304" charset="0"/>
              </a:rPr>
              <a:t> </a:t>
            </a:r>
            <a:r>
              <a:rPr lang="zh-CN" altLang="en-US" sz="2400">
                <a:highlight>
                  <a:srgbClr val="FFFF00"/>
                </a:highlight>
                <a:latin typeface="Times New Roman" panose="02020603050405020304" charset="0"/>
                <a:cs typeface="Times New Roman" panose="02020603050405020304" charset="0"/>
              </a:rPr>
              <a:t>lifted out of the water about six feet by the massive jaws. Liz and I slipped out of the kayak into the whale</a:t>
            </a:r>
            <a:r>
              <a:rPr lang="en-US" altLang="zh-CN" sz="2400">
                <a:highlight>
                  <a:srgbClr val="FFFF00"/>
                </a:highlight>
                <a:latin typeface="Times New Roman" panose="02020603050405020304" charset="0"/>
                <a:cs typeface="Times New Roman" panose="02020603050405020304" charset="0"/>
              </a:rPr>
              <a:t>’</a:t>
            </a:r>
            <a:r>
              <a:rPr lang="zh-CN" altLang="en-US" sz="2400">
                <a:highlight>
                  <a:srgbClr val="FFFF00"/>
                </a:highlight>
                <a:latin typeface="Times New Roman" panose="02020603050405020304" charset="0"/>
                <a:cs typeface="Times New Roman" panose="02020603050405020304" charset="0"/>
              </a:rPr>
              <a:t>s</a:t>
            </a:r>
            <a:r>
              <a:rPr lang="en-US" altLang="zh-CN" sz="2400">
                <a:highlight>
                  <a:srgbClr val="FFFF00"/>
                </a:highlight>
                <a:latin typeface="Times New Roman" panose="02020603050405020304" charset="0"/>
                <a:cs typeface="Times New Roman" panose="02020603050405020304" charset="0"/>
              </a:rPr>
              <a:t> </a:t>
            </a:r>
            <a:r>
              <a:rPr lang="zh-CN" altLang="en-US" sz="2400">
                <a:highlight>
                  <a:srgbClr val="FFFF00"/>
                </a:highlight>
                <a:latin typeface="Times New Roman" panose="02020603050405020304" charset="0"/>
                <a:cs typeface="Times New Roman" panose="02020603050405020304" charset="0"/>
              </a:rPr>
              <a:t>mouth.</a:t>
            </a:r>
            <a:r>
              <a:rPr lang="zh-CN" altLang="en-US" sz="2400">
                <a:latin typeface="Times New Roman" panose="02020603050405020304" charset="0"/>
                <a:cs typeface="Times New Roman" panose="02020603050405020304" charset="0"/>
              </a:rPr>
              <a:t> </a:t>
            </a:r>
            <a:r>
              <a:rPr lang="zh-CN" altLang="en-US" sz="2400">
                <a:highlight>
                  <a:srgbClr val="00FFFF"/>
                </a:highlight>
                <a:latin typeface="Times New Roman" panose="02020603050405020304" charset="0"/>
                <a:cs typeface="Times New Roman" panose="02020603050405020304" charset="0"/>
              </a:rPr>
              <a:t>My body was engulfed except for my right arm and paddle. So was Liz. As the whale</a:t>
            </a:r>
            <a:r>
              <a:rPr lang="en-US" altLang="zh-CN" sz="2400">
                <a:highlight>
                  <a:srgbClr val="00FFFF"/>
                </a:highlight>
                <a:latin typeface="Times New Roman" panose="02020603050405020304" charset="0"/>
                <a:cs typeface="Times New Roman" panose="02020603050405020304" charset="0"/>
              </a:rPr>
              <a:t>’</a:t>
            </a:r>
            <a:r>
              <a:rPr lang="zh-CN" altLang="en-US" sz="2400">
                <a:highlight>
                  <a:srgbClr val="00FFFF"/>
                </a:highlight>
                <a:latin typeface="Times New Roman" panose="02020603050405020304" charset="0"/>
                <a:cs typeface="Times New Roman" panose="02020603050405020304" charset="0"/>
              </a:rPr>
              <a:t>s mouth closed, Liz thrust her arm up to block it from crushing her. Feeling the creature begin to dive, I had to do everything</a:t>
            </a:r>
            <a:r>
              <a:rPr lang="en-US" altLang="zh-CN" sz="2400">
                <a:highlight>
                  <a:srgbClr val="00FFFF"/>
                </a:highlight>
                <a:latin typeface="Times New Roman" panose="02020603050405020304" charset="0"/>
                <a:cs typeface="Times New Roman" panose="02020603050405020304" charset="0"/>
              </a:rPr>
              <a:t> </a:t>
            </a:r>
            <a:r>
              <a:rPr lang="zh-CN" altLang="en-US" sz="2400">
                <a:highlight>
                  <a:srgbClr val="00FFFF"/>
                </a:highlight>
                <a:latin typeface="Times New Roman" panose="02020603050405020304" charset="0"/>
                <a:cs typeface="Times New Roman" panose="02020603050405020304" charset="0"/>
              </a:rPr>
              <a:t>possible to stop it.</a:t>
            </a:r>
            <a:r>
              <a:rPr lang="zh-CN" altLang="en-US" sz="2400">
                <a:highlight>
                  <a:srgbClr val="FF00FF"/>
                </a:highlight>
                <a:latin typeface="Times New Roman" panose="02020603050405020304" charset="0"/>
                <a:cs typeface="Times New Roman" panose="02020603050405020304" charset="0"/>
              </a:rPr>
              <a:t>Suddenly, the paddle beside caught my eyes. Without hesitation, I seized the paddle, raised it to keep its mouth open. After a deep breath, I caught Liz by the arm and jumped out into the water.</a:t>
            </a:r>
            <a:r>
              <a:rPr lang="zh-CN" altLang="en-US" sz="2400">
                <a:latin typeface="Times New Roman" panose="02020603050405020304" charset="0"/>
                <a:cs typeface="Times New Roman" panose="02020603050405020304" charset="0"/>
              </a:rPr>
              <a:t> </a:t>
            </a:r>
            <a:endParaRPr lang="zh-CN" altLang="en-US" sz="2400">
              <a:latin typeface="Times New Roman" panose="02020603050405020304" charset="0"/>
              <a:cs typeface="Times New Roman" panose="02020603050405020304" charset="0"/>
            </a:endParaRPr>
          </a:p>
          <a:p>
            <a:pPr algn="just" fontAlgn="auto">
              <a:lnSpc>
                <a:spcPct val="90000"/>
              </a:lnSpc>
              <a:spcAft>
                <a:spcPts val="1000"/>
              </a:spcAft>
            </a:pPr>
            <a:r>
              <a:rPr lang="zh-CN" altLang="en-US" sz="2400">
                <a:latin typeface="Times New Roman" panose="02020603050405020304" charset="0"/>
                <a:cs typeface="Times New Roman" panose="02020603050405020304" charset="0"/>
              </a:rPr>
              <a:t>Meanwhile, a kayaker paddled over. </a:t>
            </a:r>
            <a:r>
              <a:rPr lang="zh-CN" altLang="en-US" sz="2400">
                <a:highlight>
                  <a:srgbClr val="FFFF00"/>
                </a:highlight>
                <a:latin typeface="Times New Roman" panose="02020603050405020304" charset="0"/>
                <a:cs typeface="Times New Roman" panose="02020603050405020304" charset="0"/>
              </a:rPr>
              <a:t>Upon getting close to us, he immediately stretched out his paddle, pulled us out of water and into his kayak, heading to the beach.</a:t>
            </a:r>
            <a:r>
              <a:rPr lang="zh-CN" altLang="en-US" sz="2400">
                <a:latin typeface="Times New Roman" panose="02020603050405020304" charset="0"/>
                <a:cs typeface="Times New Roman" panose="02020603050405020304" charset="0"/>
              </a:rPr>
              <a:t> </a:t>
            </a:r>
            <a:r>
              <a:rPr lang="zh-CN" altLang="en-US" sz="2400">
                <a:highlight>
                  <a:srgbClr val="00FFFF"/>
                </a:highlight>
                <a:latin typeface="Times New Roman" panose="02020603050405020304" charset="0"/>
                <a:cs typeface="Times New Roman" panose="02020603050405020304" charset="0"/>
              </a:rPr>
              <a:t>It was until that moment that I recovered</a:t>
            </a:r>
            <a:r>
              <a:rPr lang="en-US" altLang="zh-CN" sz="2400">
                <a:highlight>
                  <a:srgbClr val="00FFFF"/>
                </a:highlight>
                <a:latin typeface="Times New Roman" panose="02020603050405020304" charset="0"/>
                <a:cs typeface="Times New Roman" panose="02020603050405020304" charset="0"/>
              </a:rPr>
              <a:t> </a:t>
            </a:r>
            <a:r>
              <a:rPr lang="zh-CN" altLang="en-US" sz="2400">
                <a:highlight>
                  <a:srgbClr val="00FFFF"/>
                </a:highlight>
                <a:latin typeface="Times New Roman" panose="02020603050405020304" charset="0"/>
                <a:cs typeface="Times New Roman" panose="02020603050405020304" charset="0"/>
              </a:rPr>
              <a:t>from the terror. Never was I so much more aware of the power of nature and the ocean than I was before.</a:t>
            </a:r>
            <a:r>
              <a:rPr lang="zh-CN" altLang="en-US" sz="2400">
                <a:latin typeface="Times New Roman" panose="02020603050405020304" charset="0"/>
                <a:cs typeface="Times New Roman" panose="02020603050405020304" charset="0"/>
              </a:rPr>
              <a:t> </a:t>
            </a:r>
            <a:r>
              <a:rPr lang="zh-CN" altLang="en-US" sz="2400">
                <a:highlight>
                  <a:srgbClr val="FF00FF"/>
                </a:highlight>
                <a:latin typeface="Times New Roman" panose="02020603050405020304" charset="0"/>
                <a:cs typeface="Times New Roman" panose="02020603050405020304" charset="0"/>
              </a:rPr>
              <a:t>Liz</a:t>
            </a:r>
            <a:r>
              <a:rPr lang="en-US" altLang="zh-CN" sz="2400">
                <a:highlight>
                  <a:srgbClr val="FF00FF"/>
                </a:highlight>
                <a:latin typeface="Times New Roman" panose="02020603050405020304" charset="0"/>
                <a:cs typeface="Times New Roman" panose="02020603050405020304" charset="0"/>
              </a:rPr>
              <a:t> </a:t>
            </a:r>
            <a:r>
              <a:rPr lang="zh-CN" altLang="en-US" sz="2400">
                <a:highlight>
                  <a:srgbClr val="FF00FF"/>
                </a:highlight>
                <a:latin typeface="Times New Roman" panose="02020603050405020304" charset="0"/>
                <a:cs typeface="Times New Roman" panose="02020603050405020304" charset="0"/>
              </a:rPr>
              <a:t>was shaken up, likening the horrific experience to a near-death one, and she said her whale-watching days</a:t>
            </a:r>
            <a:r>
              <a:rPr lang="en-US" altLang="zh-CN" sz="2400">
                <a:highlight>
                  <a:srgbClr val="FF00FF"/>
                </a:highlight>
                <a:latin typeface="Times New Roman" panose="02020603050405020304" charset="0"/>
                <a:cs typeface="Times New Roman" panose="02020603050405020304" charset="0"/>
              </a:rPr>
              <a:t> </a:t>
            </a:r>
            <a:r>
              <a:rPr lang="zh-CN" altLang="en-US" sz="2400">
                <a:highlight>
                  <a:srgbClr val="FF00FF"/>
                </a:highlight>
                <a:latin typeface="Times New Roman" panose="02020603050405020304" charset="0"/>
                <a:cs typeface="Times New Roman" panose="02020603050405020304" charset="0"/>
              </a:rPr>
              <a:t>were over. But even she had to laugh when she got home that afternoon and realized she</a:t>
            </a:r>
            <a:r>
              <a:rPr lang="en-US" altLang="zh-CN" sz="2400">
                <a:highlight>
                  <a:srgbClr val="FF00FF"/>
                </a:highlight>
                <a:latin typeface="Times New Roman" panose="02020603050405020304" charset="0"/>
                <a:cs typeface="Times New Roman" panose="02020603050405020304" charset="0"/>
              </a:rPr>
              <a:t>’</a:t>
            </a:r>
            <a:r>
              <a:rPr lang="zh-CN" altLang="en-US" sz="2400">
                <a:highlight>
                  <a:srgbClr val="FF00FF"/>
                </a:highlight>
                <a:latin typeface="Times New Roman" panose="02020603050405020304" charset="0"/>
                <a:cs typeface="Times New Roman" panose="02020603050405020304" charset="0"/>
              </a:rPr>
              <a:t>d brought back a</a:t>
            </a:r>
            <a:r>
              <a:rPr lang="en-US" altLang="zh-CN" sz="2400">
                <a:highlight>
                  <a:srgbClr val="FF00FF"/>
                </a:highlight>
                <a:latin typeface="Times New Roman" panose="02020603050405020304" charset="0"/>
                <a:cs typeface="Times New Roman" panose="02020603050405020304" charset="0"/>
              </a:rPr>
              <a:t> </a:t>
            </a:r>
            <a:r>
              <a:rPr lang="zh-CN" altLang="en-US" sz="2400">
                <a:highlight>
                  <a:srgbClr val="FF00FF"/>
                </a:highlight>
                <a:latin typeface="Times New Roman" panose="02020603050405020304" charset="0"/>
                <a:cs typeface="Times New Roman" panose="02020603050405020304" charset="0"/>
              </a:rPr>
              <a:t>souvenir. When she pulled off her shirt, six silverfish flopped out.</a:t>
            </a:r>
            <a:endParaRPr lang="zh-CN" altLang="en-US" sz="2400">
              <a:highlight>
                <a:srgbClr val="FF00FF"/>
              </a:highlight>
              <a:latin typeface="Times New Roman" panose="02020603050405020304" charset="0"/>
              <a:cs typeface="Times New Roman" panose="02020603050405020304" charset="0"/>
            </a:endParaRPr>
          </a:p>
        </p:txBody>
      </p:sp>
      <p:sp>
        <p:nvSpPr>
          <p:cNvPr id="2" name="文本框 1"/>
          <p:cNvSpPr txBox="1"/>
          <p:nvPr/>
        </p:nvSpPr>
        <p:spPr>
          <a:xfrm>
            <a:off x="264160" y="152400"/>
            <a:ext cx="3854450" cy="583565"/>
          </a:xfrm>
          <a:prstGeom prst="rect">
            <a:avLst/>
          </a:prstGeom>
          <a:noFill/>
        </p:spPr>
        <p:txBody>
          <a:bodyPr wrap="square" rtlCol="0">
            <a:spAutoFit/>
          </a:bodyPr>
          <a:p>
            <a:r>
              <a:rPr lang="en-US" altLang="zh-CN" sz="3200" b="1">
                <a:solidFill>
                  <a:srgbClr val="0070C0"/>
                </a:solidFill>
                <a:effectLst>
                  <a:outerShdw blurRad="38100" dist="38100" dir="2700000" algn="tl">
                    <a:srgbClr val="000000">
                      <a:alpha val="43137"/>
                    </a:srgbClr>
                  </a:outerShdw>
                </a:effectLst>
                <a:latin typeface="汉仪迪升英雄体W" panose="00020600040101010101" charset="-122"/>
                <a:ea typeface="汉仪迪升英雄体W" panose="00020600040101010101" charset="-122"/>
                <a:sym typeface="汉仪迪升英雄体W" panose="00020600040101010101" charset="-122"/>
              </a:rPr>
              <a:t>Official Reference:</a:t>
            </a:r>
            <a:endParaRPr lang="en-US" altLang="zh-CN" sz="3200" b="1">
              <a:solidFill>
                <a:srgbClr val="0070C0"/>
              </a:solidFill>
              <a:effectLst>
                <a:outerShdw blurRad="38100" dist="38100" dir="2700000" algn="tl">
                  <a:srgbClr val="000000">
                    <a:alpha val="43137"/>
                  </a:srgbClr>
                </a:outerShdw>
              </a:effectLst>
              <a:latin typeface="汉仪迪升英雄体W" panose="00020600040101010101" charset="-122"/>
              <a:ea typeface="汉仪迪升英雄体W" panose="00020600040101010101" charset="-122"/>
              <a:sym typeface="汉仪迪升英雄体W" panose="00020600040101010101" charset="-122"/>
            </a:endParaRPr>
          </a:p>
        </p:txBody>
      </p:sp>
      <p:sp>
        <p:nvSpPr>
          <p:cNvPr id="5" name="文本框 4"/>
          <p:cNvSpPr txBox="1"/>
          <p:nvPr>
            <p:custDataLst>
              <p:tags r:id="rId1"/>
            </p:custDataLst>
          </p:nvPr>
        </p:nvSpPr>
        <p:spPr>
          <a:xfrm>
            <a:off x="9940290" y="805815"/>
            <a:ext cx="2251075" cy="645160"/>
          </a:xfrm>
          <a:prstGeom prst="rect">
            <a:avLst/>
          </a:prstGeom>
          <a:noFill/>
        </p:spPr>
        <p:txBody>
          <a:bodyPr wrap="square" rtlCol="0">
            <a:spAutoFit/>
          </a:bodyPr>
          <a:p>
            <a:r>
              <a:rPr lang="zh-CN">
                <a:highlight>
                  <a:srgbClr val="FFFF00"/>
                </a:highlight>
              </a:rPr>
              <a:t>引入主角</a:t>
            </a:r>
            <a:r>
              <a:rPr lang="en-US" altLang="zh-CN">
                <a:highlight>
                  <a:srgbClr val="FFFF00"/>
                </a:highlight>
              </a:rPr>
              <a:t>“</a:t>
            </a:r>
            <a:r>
              <a:rPr lang="zh-CN" altLang="en-US">
                <a:highlight>
                  <a:srgbClr val="FFFF00"/>
                </a:highlight>
              </a:rPr>
              <a:t>鲸</a:t>
            </a:r>
            <a:r>
              <a:rPr lang="en-US" altLang="zh-CN">
                <a:highlight>
                  <a:srgbClr val="FFFF00"/>
                </a:highlight>
              </a:rPr>
              <a:t>”</a:t>
            </a:r>
            <a:r>
              <a:rPr lang="zh-CN" altLang="en-US">
                <a:highlight>
                  <a:srgbClr val="FFFF00"/>
                </a:highlight>
              </a:rPr>
              <a:t>，描绘</a:t>
            </a:r>
            <a:r>
              <a:rPr lang="zh-CN">
                <a:highlight>
                  <a:srgbClr val="FFFF00"/>
                </a:highlight>
              </a:rPr>
              <a:t>骇人场景，推进情节</a:t>
            </a:r>
            <a:endParaRPr lang="zh-CN">
              <a:highlight>
                <a:srgbClr val="FFFF00"/>
              </a:highlight>
            </a:endParaRPr>
          </a:p>
        </p:txBody>
      </p:sp>
      <p:sp>
        <p:nvSpPr>
          <p:cNvPr id="11" name="文本框 10"/>
          <p:cNvSpPr txBox="1"/>
          <p:nvPr>
            <p:custDataLst>
              <p:tags r:id="rId2"/>
            </p:custDataLst>
          </p:nvPr>
        </p:nvSpPr>
        <p:spPr>
          <a:xfrm>
            <a:off x="9939655" y="2498090"/>
            <a:ext cx="2251710" cy="645160"/>
          </a:xfrm>
          <a:prstGeom prst="rect">
            <a:avLst/>
          </a:prstGeom>
          <a:noFill/>
        </p:spPr>
        <p:txBody>
          <a:bodyPr wrap="square" rtlCol="0">
            <a:spAutoFit/>
          </a:bodyPr>
          <a:p>
            <a:r>
              <a:rPr lang="zh-CN">
                <a:highlight>
                  <a:srgbClr val="FF00FF"/>
                </a:highlight>
              </a:rPr>
              <a:t>人物心理及动作描写，继续推进情节</a:t>
            </a:r>
            <a:endParaRPr lang="zh-CN">
              <a:highlight>
                <a:srgbClr val="FF00FF"/>
              </a:highlight>
            </a:endParaRPr>
          </a:p>
        </p:txBody>
      </p:sp>
      <p:sp>
        <p:nvSpPr>
          <p:cNvPr id="12" name="文本框 11"/>
          <p:cNvSpPr txBox="1"/>
          <p:nvPr>
            <p:custDataLst>
              <p:tags r:id="rId3"/>
            </p:custDataLst>
          </p:nvPr>
        </p:nvSpPr>
        <p:spPr>
          <a:xfrm>
            <a:off x="9995535" y="1497330"/>
            <a:ext cx="2015490" cy="645160"/>
          </a:xfrm>
          <a:prstGeom prst="rect">
            <a:avLst/>
          </a:prstGeom>
          <a:noFill/>
        </p:spPr>
        <p:txBody>
          <a:bodyPr wrap="square" rtlCol="0">
            <a:spAutoFit/>
          </a:bodyPr>
          <a:p>
            <a:r>
              <a:rPr lang="zh-CN">
                <a:highlight>
                  <a:srgbClr val="00FFFF"/>
                </a:highlight>
              </a:rPr>
              <a:t>人物动作及心理描写，铺垫后文</a:t>
            </a:r>
            <a:endParaRPr lang="zh-CN">
              <a:highlight>
                <a:srgbClr val="00FFFF"/>
              </a:highlight>
            </a:endParaRPr>
          </a:p>
        </p:txBody>
      </p:sp>
      <p:sp>
        <p:nvSpPr>
          <p:cNvPr id="13" name="文本框 12"/>
          <p:cNvSpPr txBox="1"/>
          <p:nvPr>
            <p:custDataLst>
              <p:tags r:id="rId4"/>
            </p:custDataLst>
          </p:nvPr>
        </p:nvSpPr>
        <p:spPr>
          <a:xfrm>
            <a:off x="9995535" y="3928745"/>
            <a:ext cx="2122170" cy="645160"/>
          </a:xfrm>
          <a:prstGeom prst="rect">
            <a:avLst/>
          </a:prstGeom>
          <a:noFill/>
        </p:spPr>
        <p:txBody>
          <a:bodyPr wrap="square" rtlCol="0">
            <a:spAutoFit/>
          </a:bodyPr>
          <a:p>
            <a:r>
              <a:rPr lang="zh-CN" altLang="en-US">
                <a:highlight>
                  <a:srgbClr val="FFFF00"/>
                </a:highlight>
              </a:rPr>
              <a:t>承接首句</a:t>
            </a:r>
            <a:r>
              <a:rPr lang="en-US" altLang="zh-CN">
                <a:highlight>
                  <a:srgbClr val="FFFF00"/>
                </a:highlight>
              </a:rPr>
              <a:t>,</a:t>
            </a:r>
            <a:r>
              <a:rPr lang="zh-CN" altLang="en-US">
                <a:highlight>
                  <a:srgbClr val="FFFF00"/>
                </a:highlight>
              </a:rPr>
              <a:t>动作链推进情节</a:t>
            </a:r>
            <a:endParaRPr lang="zh-CN" altLang="en-US">
              <a:highlight>
                <a:srgbClr val="FFFF00"/>
              </a:highlight>
            </a:endParaRPr>
          </a:p>
        </p:txBody>
      </p:sp>
      <p:sp>
        <p:nvSpPr>
          <p:cNvPr id="14" name="文本框 13"/>
          <p:cNvSpPr txBox="1"/>
          <p:nvPr>
            <p:custDataLst>
              <p:tags r:id="rId5"/>
            </p:custDataLst>
          </p:nvPr>
        </p:nvSpPr>
        <p:spPr>
          <a:xfrm>
            <a:off x="9995535" y="5248910"/>
            <a:ext cx="2122170" cy="645160"/>
          </a:xfrm>
          <a:prstGeom prst="rect">
            <a:avLst/>
          </a:prstGeom>
          <a:noFill/>
        </p:spPr>
        <p:txBody>
          <a:bodyPr wrap="square" rtlCol="0">
            <a:spAutoFit/>
          </a:bodyPr>
          <a:p>
            <a:r>
              <a:rPr lang="zh-CN">
                <a:highlight>
                  <a:srgbClr val="FF00FF"/>
                </a:highlight>
              </a:rPr>
              <a:t>人物动作及语言描写</a:t>
            </a:r>
            <a:r>
              <a:rPr lang="en-US" altLang="zh-CN">
                <a:highlight>
                  <a:srgbClr val="FF00FF"/>
                </a:highlight>
              </a:rPr>
              <a:t>,</a:t>
            </a:r>
            <a:r>
              <a:rPr lang="zh-CN">
                <a:highlight>
                  <a:srgbClr val="FF00FF"/>
                </a:highlight>
              </a:rPr>
              <a:t>协同原文</a:t>
            </a:r>
            <a:endParaRPr lang="zh-CN">
              <a:highlight>
                <a:srgbClr val="FF00FF"/>
              </a:highlight>
            </a:endParaRPr>
          </a:p>
        </p:txBody>
      </p:sp>
      <p:sp>
        <p:nvSpPr>
          <p:cNvPr id="15" name="文本框 14"/>
          <p:cNvSpPr txBox="1"/>
          <p:nvPr>
            <p:custDataLst>
              <p:tags r:id="rId6"/>
            </p:custDataLst>
          </p:nvPr>
        </p:nvSpPr>
        <p:spPr>
          <a:xfrm>
            <a:off x="9995535" y="4554220"/>
            <a:ext cx="2122170" cy="638175"/>
          </a:xfrm>
          <a:prstGeom prst="rect">
            <a:avLst/>
          </a:prstGeom>
          <a:noFill/>
        </p:spPr>
        <p:txBody>
          <a:bodyPr wrap="square" rtlCol="0">
            <a:noAutofit/>
          </a:bodyPr>
          <a:p>
            <a:r>
              <a:rPr lang="zh-CN">
                <a:highlight>
                  <a:srgbClr val="00FFFF"/>
                </a:highlight>
              </a:rPr>
              <a:t>心理描写表达主题</a:t>
            </a:r>
            <a:endParaRPr lang="zh-CN">
              <a:highlight>
                <a:srgbClr val="00FFFF"/>
              </a:highlight>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1" grpId="0"/>
      <p:bldP spid="11" grpId="1"/>
      <p:bldP spid="12" grpId="0"/>
      <p:bldP spid="12" grpId="1"/>
      <p:bldP spid="13" grpId="0"/>
      <p:bldP spid="13" grpId="1"/>
      <p:bldP spid="14" grpId="0"/>
      <p:bldP spid="14" grpId="1"/>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p:sp>
        <p:nvSpPr>
          <p:cNvPr id="4" name="文本框 3"/>
          <p:cNvSpPr txBox="1"/>
          <p:nvPr/>
        </p:nvSpPr>
        <p:spPr>
          <a:xfrm>
            <a:off x="160020" y="0"/>
            <a:ext cx="3854450" cy="583565"/>
          </a:xfrm>
          <a:prstGeom prst="rect">
            <a:avLst/>
          </a:prstGeom>
          <a:noFill/>
        </p:spPr>
        <p:txBody>
          <a:bodyPr wrap="square" rtlCol="0">
            <a:spAutoFit/>
          </a:bodyPr>
          <a:p>
            <a:r>
              <a:rPr lang="en-US" altLang="zh-CN" sz="3200" b="1">
                <a:solidFill>
                  <a:srgbClr val="0070C0"/>
                </a:solidFill>
                <a:effectLst>
                  <a:outerShdw blurRad="38100" dist="38100" dir="2700000" algn="tl">
                    <a:srgbClr val="000000">
                      <a:alpha val="43137"/>
                    </a:srgbClr>
                  </a:outerShdw>
                </a:effectLst>
                <a:latin typeface="汉仪迪升英雄体W" panose="00020600040101010101" charset="-122"/>
                <a:ea typeface="汉仪迪升英雄体W" panose="00020600040101010101" charset="-122"/>
                <a:sym typeface="汉仪迪升英雄体W" panose="00020600040101010101" charset="-122"/>
              </a:rPr>
              <a:t>Teacher’s Version:</a:t>
            </a:r>
            <a:endParaRPr lang="en-US" altLang="zh-CN" sz="3200" b="1">
              <a:solidFill>
                <a:srgbClr val="0070C0"/>
              </a:solidFill>
              <a:effectLst>
                <a:outerShdw blurRad="38100" dist="38100" dir="2700000" algn="tl">
                  <a:srgbClr val="000000">
                    <a:alpha val="43137"/>
                  </a:srgbClr>
                </a:outerShdw>
              </a:effectLst>
              <a:latin typeface="汉仪迪升英雄体W" panose="00020600040101010101" charset="-122"/>
              <a:ea typeface="汉仪迪升英雄体W" panose="00020600040101010101" charset="-122"/>
              <a:sym typeface="汉仪迪升英雄体W" panose="00020600040101010101" charset="-122"/>
            </a:endParaRPr>
          </a:p>
        </p:txBody>
      </p:sp>
      <p:sp>
        <p:nvSpPr>
          <p:cNvPr id="5" name="文本框 4"/>
          <p:cNvSpPr txBox="1"/>
          <p:nvPr/>
        </p:nvSpPr>
        <p:spPr>
          <a:xfrm>
            <a:off x="160020" y="488315"/>
            <a:ext cx="9574530" cy="6195060"/>
          </a:xfrm>
          <a:prstGeom prst="rect">
            <a:avLst/>
          </a:prstGeom>
          <a:noFill/>
        </p:spPr>
        <p:txBody>
          <a:bodyPr wrap="square" rtlCol="0" anchor="t">
            <a:spAutoFit/>
          </a:bodyPr>
          <a:p>
            <a:pPr indent="0" algn="just" fontAlgn="auto">
              <a:lnSpc>
                <a:spcPct val="95000"/>
              </a:lnSpc>
              <a:spcAft>
                <a:spcPts val="0"/>
              </a:spcAft>
              <a:buNone/>
            </a:pPr>
            <a:r>
              <a:rPr lang="zh-CN" altLang="en-US" sz="2200">
                <a:latin typeface="Times New Roman" panose="02020603050405020304" charset="0"/>
                <a:cs typeface="Times New Roman" panose="02020603050405020304" charset="0"/>
                <a:sym typeface="+mn-ea"/>
              </a:rPr>
              <a:t>What should have been a joyful moment was actually terrifying. </a:t>
            </a:r>
            <a:r>
              <a:rPr lang="en-US" altLang="zh-CN" sz="2200">
                <a:highlight>
                  <a:srgbClr val="FFFF00"/>
                </a:highlight>
                <a:latin typeface="Times New Roman" panose="02020603050405020304" charset="0"/>
                <a:cs typeface="Times New Roman" panose="02020603050405020304" charset="0"/>
                <a:sym typeface="+mn-ea"/>
              </a:rPr>
              <a:t>With the strike of the swarm of fish, we sank in a panic and our kayak rocked violently while my heart was pounding with a beat that choked me.</a:t>
            </a:r>
            <a:r>
              <a:rPr lang="en-US" altLang="zh-CN" sz="2200">
                <a:latin typeface="Times New Roman" panose="02020603050405020304" charset="0"/>
                <a:cs typeface="Times New Roman" panose="02020603050405020304" charset="0"/>
                <a:sym typeface="+mn-ea"/>
              </a:rPr>
              <a:t> </a:t>
            </a:r>
            <a:r>
              <a:rPr lang="en-US" altLang="zh-CN" sz="2200">
                <a:highlight>
                  <a:srgbClr val="00FFFF"/>
                </a:highlight>
                <a:latin typeface="Times New Roman" panose="02020603050405020304" charset="0"/>
                <a:cs typeface="Times New Roman" panose="02020603050405020304" charset="0"/>
                <a:sym typeface="+mn-ea"/>
              </a:rPr>
              <a:t>Worse still, Liz’s yelling haunted my ears in the next second. An enormous dark shadow was charging towards. Yes! The humpback was back!</a:t>
            </a:r>
            <a:r>
              <a:rPr lang="en-US" altLang="zh-CN" sz="2200">
                <a:latin typeface="Times New Roman" panose="02020603050405020304" charset="0"/>
                <a:cs typeface="Times New Roman" panose="02020603050405020304" charset="0"/>
                <a:sym typeface="+mn-ea"/>
              </a:rPr>
              <a:t> </a:t>
            </a:r>
            <a:r>
              <a:rPr lang="en-US" altLang="zh-CN" sz="2200">
                <a:highlight>
                  <a:srgbClr val="FF00FF"/>
                </a:highlight>
                <a:latin typeface="Times New Roman" panose="02020603050405020304" charset="0"/>
                <a:cs typeface="Times New Roman" panose="02020603050405020304" charset="0"/>
                <a:sym typeface="+mn-ea"/>
              </a:rPr>
              <a:t>In an instant, the heavy swell of waves overturned our little yellow double craft, which consequently dumped both Liz and I into the chilly but crystal water.</a:t>
            </a:r>
            <a:r>
              <a:rPr lang="en-US" altLang="zh-CN" sz="2200">
                <a:latin typeface="Times New Roman" panose="02020603050405020304" charset="0"/>
                <a:cs typeface="Times New Roman" panose="02020603050405020304" charset="0"/>
                <a:sym typeface="+mn-ea"/>
              </a:rPr>
              <a:t> </a:t>
            </a:r>
            <a:r>
              <a:rPr lang="en-US" altLang="zh-CN" sz="2200">
                <a:solidFill>
                  <a:schemeClr val="tx1"/>
                </a:solidFill>
                <a:highlight>
                  <a:srgbClr val="008000"/>
                </a:highlight>
                <a:latin typeface="Times New Roman" panose="02020603050405020304" charset="0"/>
                <a:cs typeface="Times New Roman" panose="02020603050405020304" charset="0"/>
                <a:sym typeface="+mn-ea"/>
              </a:rPr>
              <a:t>Legs kicking and arms crawling like crazy, I eventually bobbed to the surface and gasped a lungful of air. Shortly, I spotted Liz’s figure not far away from me. “Swim!” She yelled!</a:t>
            </a:r>
            <a:endParaRPr lang="en-US" altLang="zh-CN" sz="2200">
              <a:solidFill>
                <a:schemeClr val="tx1"/>
              </a:solidFill>
              <a:latin typeface="Times New Roman" panose="02020603050405020304" charset="0"/>
              <a:cs typeface="Times New Roman" panose="02020603050405020304" charset="0"/>
            </a:endParaRPr>
          </a:p>
          <a:p>
            <a:pPr indent="0" algn="just" fontAlgn="auto">
              <a:lnSpc>
                <a:spcPct val="95000"/>
              </a:lnSpc>
              <a:spcAft>
                <a:spcPts val="0"/>
              </a:spcAft>
              <a:buNone/>
            </a:pPr>
            <a:endParaRPr lang="en-US" altLang="zh-CN" sz="2200">
              <a:latin typeface="Times New Roman" panose="02020603050405020304" charset="0"/>
              <a:cs typeface="Times New Roman" panose="02020603050405020304" charset="0"/>
            </a:endParaRPr>
          </a:p>
          <a:p>
            <a:pPr indent="0" algn="just" fontAlgn="auto">
              <a:lnSpc>
                <a:spcPct val="95000"/>
              </a:lnSpc>
              <a:spcAft>
                <a:spcPts val="0"/>
              </a:spcAft>
              <a:buNone/>
            </a:pPr>
            <a:r>
              <a:rPr lang="zh-CN" altLang="en-US" sz="2200">
                <a:latin typeface="Times New Roman" panose="02020603050405020304" charset="0"/>
                <a:cs typeface="Times New Roman" panose="02020603050405020304" charset="0"/>
                <a:sym typeface="+mn-ea"/>
              </a:rPr>
              <a:t>Meanwhile, a kayaker paddled over.</a:t>
            </a:r>
            <a:r>
              <a:rPr lang="en-US" altLang="zh-CN" sz="2200">
                <a:latin typeface="Times New Roman" panose="02020603050405020304" charset="0"/>
                <a:cs typeface="Times New Roman" panose="02020603050405020304" charset="0"/>
                <a:sym typeface="+mn-ea"/>
              </a:rPr>
              <a:t> </a:t>
            </a:r>
            <a:r>
              <a:rPr lang="en-US" altLang="zh-CN" sz="2200">
                <a:highlight>
                  <a:srgbClr val="FFFF00"/>
                </a:highlight>
                <a:latin typeface="Times New Roman" panose="02020603050405020304" charset="0"/>
                <a:cs typeface="Times New Roman" panose="02020603050405020304" charset="0"/>
                <a:sym typeface="+mn-ea"/>
              </a:rPr>
              <a:t>Thank God! It was my</a:t>
            </a:r>
            <a:r>
              <a:rPr lang="en-US" altLang="zh-CN" sz="2200">
                <a:solidFill>
                  <a:schemeClr val="tx1"/>
                </a:solidFill>
                <a:highlight>
                  <a:srgbClr val="FFFF00"/>
                </a:highlight>
                <a:latin typeface="Times New Roman" panose="02020603050405020304" charset="0"/>
                <a:cs typeface="Times New Roman" panose="02020603050405020304" charset="0"/>
                <a:sym typeface="+mn-ea"/>
              </a:rPr>
              <a:t> husband, Tyrone, who had intended to join in our anticipating trip.</a:t>
            </a:r>
            <a:r>
              <a:rPr lang="en-US" altLang="zh-CN" sz="2200">
                <a:solidFill>
                  <a:schemeClr val="tx1"/>
                </a:solidFill>
                <a:latin typeface="Times New Roman" panose="02020603050405020304" charset="0"/>
                <a:cs typeface="Times New Roman" panose="02020603050405020304" charset="0"/>
                <a:sym typeface="+mn-ea"/>
              </a:rPr>
              <a:t> </a:t>
            </a:r>
            <a:r>
              <a:rPr lang="en-US" altLang="zh-CN" sz="2200">
                <a:solidFill>
                  <a:schemeClr val="tx1"/>
                </a:solidFill>
                <a:highlight>
                  <a:srgbClr val="00FFFF"/>
                </a:highlight>
                <a:latin typeface="Times New Roman" panose="02020603050405020304" charset="0"/>
                <a:cs typeface="Times New Roman" panose="02020603050405020304" charset="0"/>
                <a:sym typeface="+mn-ea"/>
              </a:rPr>
              <a:t>No sooner had he approached us than he reached out the long oar to pull us onto the craft one by one.</a:t>
            </a:r>
            <a:r>
              <a:rPr lang="en-US" altLang="zh-CN" sz="2200">
                <a:solidFill>
                  <a:schemeClr val="tx1"/>
                </a:solidFill>
                <a:latin typeface="Times New Roman" panose="02020603050405020304" charset="0"/>
                <a:cs typeface="Times New Roman" panose="02020603050405020304" charset="0"/>
                <a:sym typeface="+mn-ea"/>
              </a:rPr>
              <a:t> </a:t>
            </a:r>
            <a:r>
              <a:rPr lang="en-US" altLang="zh-CN" sz="2200">
                <a:solidFill>
                  <a:schemeClr val="tx1"/>
                </a:solidFill>
                <a:highlight>
                  <a:srgbClr val="FF00FF"/>
                </a:highlight>
                <a:latin typeface="Times New Roman" panose="02020603050405020304" charset="0"/>
                <a:cs typeface="Times New Roman" panose="02020603050405020304" charset="0"/>
                <a:sym typeface="+mn-ea"/>
              </a:rPr>
              <a:t>Life had flipped on us! One minute, we were struggling in the whirlpool of the behemoth. The next, we were bounding for the be</a:t>
            </a:r>
            <a:r>
              <a:rPr lang="en-US" altLang="zh-CN" sz="2200">
                <a:highlight>
                  <a:srgbClr val="FF00FF"/>
                </a:highlight>
                <a:latin typeface="Times New Roman" panose="02020603050405020304" charset="0"/>
                <a:cs typeface="Times New Roman" panose="02020603050405020304" charset="0"/>
                <a:sym typeface="+mn-ea"/>
              </a:rPr>
              <a:t>ach-the solid land!</a:t>
            </a:r>
            <a:r>
              <a:rPr lang="en-US" altLang="zh-CN" sz="2200">
                <a:latin typeface="Times New Roman" panose="02020603050405020304" charset="0"/>
                <a:cs typeface="Times New Roman" panose="02020603050405020304" charset="0"/>
                <a:sym typeface="+mn-ea"/>
              </a:rPr>
              <a:t> </a:t>
            </a:r>
            <a:r>
              <a:rPr lang="en-US" altLang="zh-CN" sz="2200">
                <a:highlight>
                  <a:srgbClr val="008000"/>
                </a:highlight>
                <a:latin typeface="Times New Roman" panose="02020603050405020304" charset="0"/>
                <a:cs typeface="Times New Roman" panose="02020603050405020304" charset="0"/>
                <a:sym typeface="+mn-ea"/>
              </a:rPr>
              <a:t>As I looking back to the oil-like surface in the distance, again, a humpback gracefully floated onto the surface. Breaking through its blowhole was a silver water spout, which rocketed high into the sky and splashed like fireworks. The magnificent scene seemed to be a celebrating ritual by itself, breaking through the previous gloom in my heart as well.</a:t>
            </a:r>
            <a:endParaRPr lang="en-US" altLang="zh-CN" sz="2200">
              <a:highlight>
                <a:srgbClr val="008000"/>
              </a:highlight>
              <a:latin typeface="Times New Roman" panose="02020603050405020304" charset="0"/>
              <a:cs typeface="Times New Roman" panose="02020603050405020304" charset="0"/>
              <a:sym typeface="+mn-ea"/>
            </a:endParaRPr>
          </a:p>
        </p:txBody>
      </p:sp>
      <p:sp>
        <p:nvSpPr>
          <p:cNvPr id="2" name="文本框 1"/>
          <p:cNvSpPr txBox="1"/>
          <p:nvPr>
            <p:custDataLst>
              <p:tags r:id="rId1"/>
            </p:custDataLst>
          </p:nvPr>
        </p:nvSpPr>
        <p:spPr>
          <a:xfrm>
            <a:off x="9734550" y="496570"/>
            <a:ext cx="2251075" cy="645160"/>
          </a:xfrm>
          <a:prstGeom prst="rect">
            <a:avLst/>
          </a:prstGeom>
          <a:noFill/>
        </p:spPr>
        <p:txBody>
          <a:bodyPr wrap="square" rtlCol="0">
            <a:spAutoFit/>
          </a:bodyPr>
          <a:p>
            <a:r>
              <a:rPr lang="zh-CN">
                <a:highlight>
                  <a:srgbClr val="FFFF00"/>
                </a:highlight>
                <a:sym typeface="+mn-ea"/>
              </a:rPr>
              <a:t>人物心理及场景描写</a:t>
            </a:r>
            <a:endParaRPr lang="zh-CN">
              <a:highlight>
                <a:srgbClr val="FFFF00"/>
              </a:highlight>
            </a:endParaRPr>
          </a:p>
          <a:p>
            <a:r>
              <a:rPr lang="zh-CN">
                <a:highlight>
                  <a:srgbClr val="FFFF00"/>
                </a:highlight>
              </a:rPr>
              <a:t>承接首句</a:t>
            </a:r>
            <a:endParaRPr lang="zh-CN">
              <a:highlight>
                <a:srgbClr val="FFFF00"/>
              </a:highlight>
            </a:endParaRPr>
          </a:p>
        </p:txBody>
      </p:sp>
      <p:sp>
        <p:nvSpPr>
          <p:cNvPr id="11" name="文本框 10"/>
          <p:cNvSpPr txBox="1"/>
          <p:nvPr>
            <p:custDataLst>
              <p:tags r:id="rId2"/>
            </p:custDataLst>
          </p:nvPr>
        </p:nvSpPr>
        <p:spPr>
          <a:xfrm>
            <a:off x="9733915" y="2188845"/>
            <a:ext cx="2251710" cy="645160"/>
          </a:xfrm>
          <a:prstGeom prst="rect">
            <a:avLst/>
          </a:prstGeom>
          <a:noFill/>
        </p:spPr>
        <p:txBody>
          <a:bodyPr wrap="square" rtlCol="0">
            <a:spAutoFit/>
          </a:bodyPr>
          <a:p>
            <a:r>
              <a:rPr lang="zh-CN">
                <a:highlight>
                  <a:srgbClr val="FF00FF"/>
                </a:highlight>
              </a:rPr>
              <a:t>人物心理及动作描写，继续推进情节</a:t>
            </a:r>
            <a:endParaRPr lang="zh-CN">
              <a:highlight>
                <a:srgbClr val="FF00FF"/>
              </a:highlight>
            </a:endParaRPr>
          </a:p>
        </p:txBody>
      </p:sp>
      <p:sp>
        <p:nvSpPr>
          <p:cNvPr id="12" name="文本框 11"/>
          <p:cNvSpPr txBox="1"/>
          <p:nvPr>
            <p:custDataLst>
              <p:tags r:id="rId3"/>
            </p:custDataLst>
          </p:nvPr>
        </p:nvSpPr>
        <p:spPr>
          <a:xfrm>
            <a:off x="9789795" y="1188085"/>
            <a:ext cx="2015490" cy="645160"/>
          </a:xfrm>
          <a:prstGeom prst="rect">
            <a:avLst/>
          </a:prstGeom>
          <a:noFill/>
        </p:spPr>
        <p:txBody>
          <a:bodyPr wrap="square" rtlCol="0">
            <a:spAutoFit/>
          </a:bodyPr>
          <a:p>
            <a:r>
              <a:rPr lang="zh-CN">
                <a:highlight>
                  <a:srgbClr val="00FFFF"/>
                </a:highlight>
              </a:rPr>
              <a:t>人物动作及心理描写，铺垫后文</a:t>
            </a:r>
            <a:endParaRPr lang="zh-CN">
              <a:highlight>
                <a:srgbClr val="00FFFF"/>
              </a:highlight>
            </a:endParaRPr>
          </a:p>
        </p:txBody>
      </p:sp>
      <p:sp>
        <p:nvSpPr>
          <p:cNvPr id="13" name="文本框 12"/>
          <p:cNvSpPr txBox="1"/>
          <p:nvPr>
            <p:custDataLst>
              <p:tags r:id="rId4"/>
            </p:custDataLst>
          </p:nvPr>
        </p:nvSpPr>
        <p:spPr>
          <a:xfrm>
            <a:off x="9789795" y="3619500"/>
            <a:ext cx="2122170" cy="645160"/>
          </a:xfrm>
          <a:prstGeom prst="rect">
            <a:avLst/>
          </a:prstGeom>
          <a:noFill/>
        </p:spPr>
        <p:txBody>
          <a:bodyPr wrap="square" rtlCol="0">
            <a:spAutoFit/>
          </a:bodyPr>
          <a:p>
            <a:r>
              <a:rPr lang="zh-CN" altLang="en-US">
                <a:highlight>
                  <a:srgbClr val="FFFF00"/>
                </a:highlight>
              </a:rPr>
              <a:t>承接首句</a:t>
            </a:r>
            <a:r>
              <a:rPr lang="en-US" altLang="zh-CN">
                <a:highlight>
                  <a:srgbClr val="FFFF00"/>
                </a:highlight>
              </a:rPr>
              <a:t>,</a:t>
            </a:r>
            <a:r>
              <a:rPr lang="zh-CN" altLang="en-US">
                <a:highlight>
                  <a:srgbClr val="FFFF00"/>
                </a:highlight>
              </a:rPr>
              <a:t>动作链推进情节</a:t>
            </a:r>
            <a:endParaRPr lang="zh-CN" altLang="en-US">
              <a:highlight>
                <a:srgbClr val="FFFF00"/>
              </a:highlight>
            </a:endParaRPr>
          </a:p>
        </p:txBody>
      </p:sp>
      <p:sp>
        <p:nvSpPr>
          <p:cNvPr id="14" name="文本框 13"/>
          <p:cNvSpPr txBox="1"/>
          <p:nvPr>
            <p:custDataLst>
              <p:tags r:id="rId5"/>
            </p:custDataLst>
          </p:nvPr>
        </p:nvSpPr>
        <p:spPr>
          <a:xfrm>
            <a:off x="9789795" y="4939665"/>
            <a:ext cx="2122170" cy="645160"/>
          </a:xfrm>
          <a:prstGeom prst="rect">
            <a:avLst/>
          </a:prstGeom>
          <a:noFill/>
        </p:spPr>
        <p:txBody>
          <a:bodyPr wrap="square" rtlCol="0">
            <a:spAutoFit/>
          </a:bodyPr>
          <a:p>
            <a:r>
              <a:rPr lang="zh-CN">
                <a:highlight>
                  <a:srgbClr val="FF00FF"/>
                </a:highlight>
              </a:rPr>
              <a:t>人物动作及语言描写</a:t>
            </a:r>
            <a:r>
              <a:rPr lang="en-US" altLang="zh-CN">
                <a:highlight>
                  <a:srgbClr val="FF00FF"/>
                </a:highlight>
              </a:rPr>
              <a:t>,</a:t>
            </a:r>
            <a:r>
              <a:rPr lang="zh-CN">
                <a:highlight>
                  <a:srgbClr val="FF00FF"/>
                </a:highlight>
              </a:rPr>
              <a:t>协同原文</a:t>
            </a:r>
            <a:endParaRPr lang="zh-CN">
              <a:highlight>
                <a:srgbClr val="FF00FF"/>
              </a:highlight>
            </a:endParaRPr>
          </a:p>
        </p:txBody>
      </p:sp>
      <p:sp>
        <p:nvSpPr>
          <p:cNvPr id="15" name="文本框 14"/>
          <p:cNvSpPr txBox="1"/>
          <p:nvPr>
            <p:custDataLst>
              <p:tags r:id="rId6"/>
            </p:custDataLst>
          </p:nvPr>
        </p:nvSpPr>
        <p:spPr>
          <a:xfrm>
            <a:off x="9789795" y="4244975"/>
            <a:ext cx="2122170" cy="638175"/>
          </a:xfrm>
          <a:prstGeom prst="rect">
            <a:avLst/>
          </a:prstGeom>
          <a:noFill/>
        </p:spPr>
        <p:txBody>
          <a:bodyPr wrap="square" rtlCol="0">
            <a:noAutofit/>
          </a:bodyPr>
          <a:p>
            <a:r>
              <a:rPr lang="zh-CN">
                <a:highlight>
                  <a:srgbClr val="00FFFF"/>
                </a:highlight>
              </a:rPr>
              <a:t>心理描写表达主题</a:t>
            </a:r>
            <a:endParaRPr lang="zh-CN">
              <a:highlight>
                <a:srgbClr val="00FFFF"/>
              </a:highlight>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1" grpId="0"/>
      <p:bldP spid="11" grpId="1"/>
      <p:bldP spid="12" grpId="0"/>
      <p:bldP spid="12" grpId="1"/>
      <p:bldP spid="13" grpId="0"/>
      <p:bldP spid="13" grpId="1"/>
      <p:bldP spid="14" grpId="0"/>
      <p:bldP spid="14" grpId="1"/>
      <p:bldP spid="15" grpId="0"/>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628650" y="205740"/>
            <a:ext cx="10934700" cy="1600200"/>
          </a:xfrm>
          <a:prstGeom prst="rect">
            <a:avLst/>
          </a:prstGeom>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95250" y="562610"/>
            <a:ext cx="12017375" cy="6085840"/>
          </a:xfrm>
          <a:prstGeom prst="rect">
            <a:avLst/>
          </a:prstGeom>
          <a:noFill/>
          <a:ln w="9525">
            <a:noFill/>
          </a:ln>
        </p:spPr>
        <p:txBody>
          <a:bodyPr wrap="square">
            <a:noAutofit/>
          </a:bodyPr>
          <a:p>
            <a:pPr indent="0" algn="just" fontAlgn="auto">
              <a:lnSpc>
                <a:spcPct val="90000"/>
              </a:lnSpc>
            </a:pPr>
            <a:r>
              <a:rPr lang="en-US" sz="2200" b="0">
                <a:latin typeface="Calibri" panose="020F0502020204030204" charset="0"/>
                <a:ea typeface="宋体" panose="02010600030101010101" pitchFamily="2" charset="-122"/>
              </a:rPr>
              <a:t>①</a:t>
            </a:r>
            <a:r>
              <a:rPr lang="en-US" sz="2200" b="0">
                <a:latin typeface="Times New Roman" panose="02020603050405020304" charset="0"/>
                <a:ea typeface="宋体" panose="02010600030101010101" pitchFamily="2" charset="-122"/>
              </a:rPr>
              <a:t>I live with my husband, Tyrone, in San Luis Obispo, California, about five kilometres from the beach. Every few years, the humpback whales come into the bay for a few days while they’re migrating. November 2020 was one of those times, so we took out our yellow double kayak to watch the wildlife. We paddled out the length of the pier and saw seals, dolphins and about 20 whales feeding on silver fish. We were in awe watching these graceful </a:t>
            </a:r>
            <a:r>
              <a:rPr lang="en-US" sz="2200">
                <a:latin typeface="Times New Roman" panose="02020603050405020304" charset="0"/>
                <a:ea typeface="宋体" panose="02010600030101010101" pitchFamily="2" charset="-122"/>
              </a:rPr>
              <a:t>creatures</a:t>
            </a:r>
            <a:r>
              <a:rPr lang="en-US" sz="2200" b="0">
                <a:latin typeface="Times New Roman" panose="02020603050405020304" charset="0"/>
                <a:ea typeface="宋体" panose="02010600030101010101" pitchFamily="2" charset="-122"/>
              </a:rPr>
              <a:t>—each one about 50 feet long—spray through their blowholes. </a:t>
            </a:r>
            <a:endParaRPr lang="en-US" sz="2200" b="0">
              <a:latin typeface="Times New Roman" panose="02020603050405020304" charset="0"/>
              <a:ea typeface="宋体" panose="02010600030101010101" pitchFamily="2" charset="-122"/>
            </a:endParaRPr>
          </a:p>
          <a:p>
            <a:pPr indent="0" algn="just" fontAlgn="auto">
              <a:lnSpc>
                <a:spcPct val="90000"/>
              </a:lnSpc>
            </a:pPr>
            <a:r>
              <a:rPr lang="en-US" sz="2200" b="0">
                <a:latin typeface="Calibri" panose="020F0502020204030204" charset="0"/>
                <a:ea typeface="宋体" panose="02010600030101010101" pitchFamily="2" charset="-122"/>
              </a:rPr>
              <a:t>②</a:t>
            </a:r>
            <a:r>
              <a:rPr lang="en-US" sz="2200" b="0">
                <a:latin typeface="Times New Roman" panose="02020603050405020304" charset="0"/>
                <a:ea typeface="宋体" panose="02010600030101010101" pitchFamily="2" charset="-122"/>
              </a:rPr>
              <a:t>At the time, my friend Liz Cottriel was staying with us.</a:t>
            </a:r>
            <a:r>
              <a:rPr lang="en-US" sz="2200" b="0">
                <a:latin typeface="Times New Roman" panose="02020603050405020304" charset="0"/>
                <a:ea typeface="宋体" panose="02010600030101010101" pitchFamily="2" charset="-122"/>
                <a:cs typeface="Times New Roman" panose="02020603050405020304" charset="0"/>
              </a:rPr>
              <a:t> </a:t>
            </a:r>
            <a:r>
              <a:rPr lang="en-US" sz="2200" b="0">
                <a:latin typeface="Times New Roman" panose="02020603050405020304" charset="0"/>
                <a:ea typeface="宋体" panose="02010600030101010101" pitchFamily="2" charset="-122"/>
              </a:rPr>
              <a:t>The next day, I asked her if she wanted to go out on the water to see them.</a:t>
            </a:r>
            <a:r>
              <a:rPr lang="en-US" sz="2200" b="0">
                <a:latin typeface="Times New Roman" panose="02020603050405020304" charset="0"/>
                <a:ea typeface="宋体" panose="02010600030101010101" pitchFamily="2" charset="-122"/>
                <a:cs typeface="Times New Roman" panose="02020603050405020304" charset="0"/>
              </a:rPr>
              <a:t> </a:t>
            </a:r>
            <a:r>
              <a:rPr lang="en-US" sz="2200" b="0">
                <a:latin typeface="Times New Roman" panose="02020603050405020304" charset="0"/>
                <a:ea typeface="宋体" panose="02010600030101010101" pitchFamily="2" charset="-122"/>
              </a:rPr>
              <a:t>With no such experience, she refused.“There’s nothing to worry about,” I assured her. “The craft is stable, and we can turn back any time.” Finally, she agreed to join me. I didn’t want her to miss this magnificent experience and regret it later.</a:t>
            </a:r>
            <a:endParaRPr lang="en-US" sz="2200" b="0">
              <a:latin typeface="Times New Roman" panose="02020603050405020304" charset="0"/>
              <a:ea typeface="宋体" panose="02010600030101010101" pitchFamily="2" charset="-122"/>
            </a:endParaRPr>
          </a:p>
          <a:p>
            <a:pPr indent="0" algn="just" fontAlgn="auto">
              <a:lnSpc>
                <a:spcPct val="90000"/>
              </a:lnSpc>
            </a:pPr>
            <a:r>
              <a:rPr lang="en-US" sz="2200">
                <a:latin typeface="Calibri" panose="020F0502020204030204" charset="0"/>
                <a:ea typeface="宋体" panose="02010600030101010101" pitchFamily="2" charset="-122"/>
                <a:sym typeface="+mn-ea"/>
              </a:rPr>
              <a:t>③</a:t>
            </a:r>
            <a:r>
              <a:rPr lang="en-US" sz="2200" b="0">
                <a:latin typeface="Times New Roman" panose="02020603050405020304" charset="0"/>
                <a:ea typeface="宋体" panose="02010600030101010101" pitchFamily="2" charset="-122"/>
              </a:rPr>
              <a:t>At 8:30 the following morning</a:t>
            </a:r>
            <a:r>
              <a:rPr lang="en-US" sz="2200" b="0">
                <a:latin typeface="Times New Roman" panose="02020603050405020304" charset="0"/>
                <a:ea typeface="宋体" panose="02010600030101010101" pitchFamily="2" charset="-122"/>
                <a:cs typeface="Times New Roman" panose="02020603050405020304" charset="0"/>
              </a:rPr>
              <a:t> </a:t>
            </a:r>
            <a:r>
              <a:rPr lang="en-US" sz="2200" b="0">
                <a:latin typeface="Times New Roman" panose="02020603050405020304" charset="0"/>
                <a:ea typeface="宋体" panose="02010600030101010101" pitchFamily="2" charset="-122"/>
              </a:rPr>
              <a:t>when we got out on the water, there were already about 15 other kayakers and</a:t>
            </a:r>
            <a:r>
              <a:rPr lang="en-US" sz="2200" b="1">
                <a:latin typeface="Times New Roman" panose="02020603050405020304" charset="0"/>
                <a:ea typeface="宋体" panose="02010600030101010101" pitchFamily="2" charset="-122"/>
              </a:rPr>
              <a:t> </a:t>
            </a:r>
            <a:r>
              <a:rPr lang="en-US" sz="2200">
                <a:latin typeface="Times New Roman" panose="02020603050405020304" charset="0"/>
                <a:ea typeface="宋体" panose="02010600030101010101" pitchFamily="2" charset="-122"/>
              </a:rPr>
              <a:t>surfers in t</a:t>
            </a:r>
            <a:r>
              <a:rPr lang="en-US" sz="2200" b="0">
                <a:latin typeface="Times New Roman" panose="02020603050405020304" charset="0"/>
                <a:ea typeface="宋体" panose="02010600030101010101" pitchFamily="2" charset="-122"/>
              </a:rPr>
              <a:t>he bay. After a half-hour, we had our first whale sighting just past the pier: two humpbacks swimming towards us. How amazing to be that close to a creature that size, I thought as the whale dipped under the waterline.</a:t>
            </a:r>
            <a:endParaRPr lang="en-US" sz="2200" b="0">
              <a:latin typeface="Times New Roman" panose="02020603050405020304" charset="0"/>
              <a:ea typeface="宋体" panose="02010600030101010101" pitchFamily="2" charset="-122"/>
            </a:endParaRPr>
          </a:p>
          <a:p>
            <a:pPr indent="0" algn="just" fontAlgn="auto">
              <a:lnSpc>
                <a:spcPct val="90000"/>
              </a:lnSpc>
            </a:pPr>
            <a:r>
              <a:rPr lang="en-US" sz="2200" b="0">
                <a:latin typeface="微软雅黑" panose="020B0503020204020204" charset="-122"/>
                <a:ea typeface="微软雅黑" panose="020B0503020204020204" charset="-122"/>
              </a:rPr>
              <a:t>④</a:t>
            </a:r>
            <a:r>
              <a:rPr lang="en-US" sz="2200" b="0">
                <a:latin typeface="Times New Roman" panose="02020603050405020304" charset="0"/>
                <a:ea typeface="宋体" panose="02010600030101010101" pitchFamily="2" charset="-122"/>
              </a:rPr>
              <a:t>When whales </a:t>
            </a:r>
            <a:r>
              <a:rPr lang="en-US" sz="2200">
                <a:latin typeface="Times New Roman" panose="02020603050405020304" charset="0"/>
                <a:ea typeface="宋体" panose="02010600030101010101" pitchFamily="2" charset="-122"/>
              </a:rPr>
              <a:t>went down, they left what looks </a:t>
            </a:r>
            <a:r>
              <a:rPr lang="en-US" sz="2200" b="0">
                <a:latin typeface="Times New Roman" panose="02020603050405020304" charset="0"/>
                <a:ea typeface="宋体" panose="02010600030101010101" pitchFamily="2" charset="-122"/>
              </a:rPr>
              <a:t>like oil on the water. I figured if we paddled towards that spot, we’d be safe from the whales, since they’d just left. We followed them at a distance—or what I thought was a distance. Suddenly, a tightly packed</a:t>
            </a:r>
            <a:r>
              <a:rPr lang="en-US" sz="2200" b="1">
                <a:latin typeface="Times New Roman" panose="02020603050405020304" charset="0"/>
                <a:ea typeface="宋体" panose="02010600030101010101" pitchFamily="2" charset="-122"/>
              </a:rPr>
              <a:t> </a:t>
            </a:r>
            <a:r>
              <a:rPr lang="en-US" sz="2200">
                <a:latin typeface="Times New Roman" panose="02020603050405020304" charset="0"/>
                <a:ea typeface="宋体" panose="02010600030101010101" pitchFamily="2" charset="-122"/>
              </a:rPr>
              <a:t>group of silverfish</a:t>
            </a:r>
            <a:r>
              <a:rPr lang="en-US" sz="2200" b="0">
                <a:latin typeface="Times New Roman" panose="02020603050405020304" charset="0"/>
                <a:ea typeface="宋体" panose="02010600030101010101" pitchFamily="2" charset="-122"/>
              </a:rPr>
              <a:t>, started jumping out of the water into our kayak. Oh, no, we’re being attacked!</a:t>
            </a:r>
            <a:endParaRPr lang="en-US" sz="2200" b="0">
              <a:latin typeface="Times New Roman" panose="02020603050405020304" charset="0"/>
              <a:ea typeface="宋体" panose="02010600030101010101" pitchFamily="2" charset="-122"/>
            </a:endParaRPr>
          </a:p>
          <a:p>
            <a:pPr indent="0" algn="just" fontAlgn="auto">
              <a:lnSpc>
                <a:spcPct val="90000"/>
              </a:lnSpc>
            </a:pPr>
            <a:r>
              <a:rPr lang="en-US" sz="2200" b="1" i="1">
                <a:solidFill>
                  <a:srgbClr val="0070C0"/>
                </a:solidFill>
                <a:latin typeface="Times New Roman" panose="02020603050405020304" charset="0"/>
                <a:ea typeface="宋体" panose="02010600030101010101" pitchFamily="2" charset="-122"/>
              </a:rPr>
              <a:t>Para.1: What should have been a joyful moment was actually terrifying.Para.2: Meanwhile, a kayaker paddled over.</a:t>
            </a:r>
            <a:endParaRPr lang="en-US" altLang="en-US" sz="2200" b="1" i="1">
              <a:solidFill>
                <a:srgbClr val="0070C0"/>
              </a:solidFill>
              <a:latin typeface="Times New Roman" panose="02020603050405020304"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0" y="0"/>
            <a:ext cx="12192000" cy="581025"/>
          </a:xfrm>
          <a:prstGeom prst="rect">
            <a:avLst/>
          </a:prstGeom>
        </p:spPr>
      </p:pic>
      <p:sp>
        <p:nvSpPr>
          <p:cNvPr id="3" name="文本框 2"/>
          <p:cNvSpPr txBox="1"/>
          <p:nvPr/>
        </p:nvSpPr>
        <p:spPr>
          <a:xfrm>
            <a:off x="4312920" y="102235"/>
            <a:ext cx="3072130" cy="460375"/>
          </a:xfrm>
          <a:prstGeom prst="rect">
            <a:avLst/>
          </a:prstGeom>
          <a:noFill/>
        </p:spPr>
        <p:txBody>
          <a:bodyPr wrap="square" rtlCol="0">
            <a:spAutoFit/>
          </a:bodyPr>
          <a:p>
            <a:r>
              <a:rPr lang="zh-CN" altLang="en-US" sz="2400" b="1">
                <a:solidFill>
                  <a:srgbClr val="C00000"/>
                </a:solidFill>
              </a:rPr>
              <a:t>主题语境：人与自然</a:t>
            </a:r>
            <a:endParaRPr lang="zh-CN" altLang="en-US" sz="2400" b="1">
              <a:solidFill>
                <a:srgbClr val="C00000"/>
              </a:solidFill>
            </a:endParaRPr>
          </a:p>
        </p:txBody>
      </p:sp>
      <p:sp>
        <p:nvSpPr>
          <p:cNvPr id="4" name="文本框 3"/>
          <p:cNvSpPr txBox="1"/>
          <p:nvPr/>
        </p:nvSpPr>
        <p:spPr>
          <a:xfrm>
            <a:off x="7172325" y="140335"/>
            <a:ext cx="4987925" cy="404495"/>
          </a:xfrm>
          <a:prstGeom prst="rect">
            <a:avLst/>
          </a:prstGeom>
          <a:noFill/>
        </p:spPr>
        <p:txBody>
          <a:bodyPr wrap="square" rtlCol="0">
            <a:spAutoFit/>
          </a:bodyPr>
          <a:p>
            <a:pPr fontAlgn="auto">
              <a:lnSpc>
                <a:spcPct val="85000"/>
              </a:lnSpc>
            </a:pPr>
            <a:r>
              <a:rPr lang="en-US" altLang="zh-CN" sz="2400" b="1" i="1">
                <a:solidFill>
                  <a:srgbClr val="C00000"/>
                </a:solidFill>
                <a:latin typeface="Times New Roman" panose="02020603050405020304" charset="0"/>
                <a:cs typeface="Times New Roman" panose="02020603050405020304" charset="0"/>
              </a:rPr>
              <a:t>- What could </a:t>
            </a:r>
            <a:r>
              <a:rPr lang="en-US" altLang="zh-CN" sz="2400" b="1" i="1">
                <a:solidFill>
                  <a:srgbClr val="C00000"/>
                </a:solidFill>
                <a:latin typeface="Times New Roman" panose="02020603050405020304" charset="0"/>
                <a:cs typeface="Times New Roman" panose="02020603050405020304" charset="0"/>
                <a:sym typeface="+mn-ea"/>
              </a:rPr>
              <a:t>probably </a:t>
            </a:r>
            <a:r>
              <a:rPr lang="en-US" altLang="zh-CN" sz="2400" b="1" i="1">
                <a:solidFill>
                  <a:srgbClr val="C00000"/>
                </a:solidFill>
                <a:latin typeface="Times New Roman" panose="02020603050405020304" charset="0"/>
                <a:cs typeface="Times New Roman" panose="02020603050405020304" charset="0"/>
              </a:rPr>
              <a:t>be our focus?</a:t>
            </a:r>
            <a:endParaRPr lang="en-US" altLang="zh-CN" sz="2400" b="1" i="1">
              <a:solidFill>
                <a:srgbClr val="C00000"/>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2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p:pic>
        <p:nvPicPr>
          <p:cNvPr id="10" name="内容占位符 9"/>
          <p:cNvPicPr>
            <a:picLocks noChangeAspect="1"/>
          </p:cNvPicPr>
          <p:nvPr>
            <p:ph idx="1"/>
          </p:nvPr>
        </p:nvPicPr>
        <p:blipFill>
          <a:blip r:embed="rId1">
            <a:clrChange>
              <a:clrFrom>
                <a:srgbClr val="FFFFFF">
                  <a:alpha val="100000"/>
                </a:srgbClr>
              </a:clrFrom>
              <a:clrTo>
                <a:srgbClr val="FFFFFF">
                  <a:alpha val="100000"/>
                  <a:alpha val="0"/>
                </a:srgbClr>
              </a:clrTo>
            </a:clrChange>
          </a:blip>
          <a:srcRect b="14279"/>
          <a:stretch>
            <a:fillRect/>
          </a:stretch>
        </p:blipFill>
        <p:spPr>
          <a:xfrm>
            <a:off x="-19050" y="822960"/>
            <a:ext cx="3352800" cy="1151255"/>
          </a:xfrm>
          <a:prstGeom prst="rect">
            <a:avLst/>
          </a:prstGeom>
        </p:spPr>
      </p:pic>
      <p:sp>
        <p:nvSpPr>
          <p:cNvPr id="11" name="文本框 10"/>
          <p:cNvSpPr txBox="1"/>
          <p:nvPr/>
        </p:nvSpPr>
        <p:spPr>
          <a:xfrm>
            <a:off x="3555365" y="2144395"/>
            <a:ext cx="4551045" cy="1383665"/>
          </a:xfrm>
          <a:prstGeom prst="rect">
            <a:avLst/>
          </a:prstGeom>
          <a:noFill/>
        </p:spPr>
        <p:txBody>
          <a:bodyPr wrap="square" rtlCol="0">
            <a:spAutoFit/>
          </a:bodyPr>
          <a:p>
            <a:pPr algn="ctr"/>
            <a:r>
              <a:rPr lang="en-US" altLang="zh-CN" sz="2800" b="1" i="1">
                <a:solidFill>
                  <a:srgbClr val="0070C0"/>
                </a:solidFill>
                <a:effectLst/>
                <a:latin typeface="Times New Roman" panose="02020603050405020304" charset="0"/>
                <a:cs typeface="Times New Roman" panose="02020603050405020304" charset="0"/>
              </a:rPr>
              <a:t>Tyrone</a:t>
            </a:r>
            <a:endParaRPr lang="en-US" altLang="zh-CN" sz="2800" b="1" i="1">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algn="ctr"/>
            <a:r>
              <a:rPr lang="en-US" altLang="zh-CN" sz="2800" b="1" i="1">
                <a:solidFill>
                  <a:srgbClr val="0070C0"/>
                </a:solidFill>
                <a:effectLst/>
                <a:latin typeface="Times New Roman" panose="02020603050405020304" charset="0"/>
                <a:cs typeface="Times New Roman" panose="02020603050405020304" charset="0"/>
              </a:rPr>
              <a:t>Liz&amp; I</a:t>
            </a:r>
            <a:endParaRPr lang="en-US" altLang="zh-CN" sz="2800" b="1" i="1">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algn="ctr"/>
            <a:r>
              <a:rPr lang="en-US" sz="2800" b="1" i="1">
                <a:solidFill>
                  <a:srgbClr val="0070C0"/>
                </a:solidFill>
                <a:effectLst/>
                <a:latin typeface="Times New Roman" panose="02020603050405020304" charset="0"/>
                <a:ea typeface="宋体" panose="02010600030101010101" pitchFamily="2" charset="-122"/>
                <a:cs typeface="Times New Roman" panose="02020603050405020304" charset="0"/>
                <a:sym typeface="+mn-ea"/>
              </a:rPr>
              <a:t>15 other kayakers and surfers</a:t>
            </a:r>
            <a:endParaRPr lang="en-US" altLang="zh-CN" sz="2800" b="1" i="1">
              <a:solidFill>
                <a:srgbClr val="0070C0"/>
              </a:solidFill>
              <a:effectLst/>
              <a:latin typeface="Times New Roman" panose="02020603050405020304" charset="0"/>
              <a:ea typeface="宋体" panose="02010600030101010101" pitchFamily="2" charset="-122"/>
              <a:cs typeface="Times New Roman" panose="02020603050405020304" charset="0"/>
              <a:sym typeface="+mn-ea"/>
            </a:endParaRPr>
          </a:p>
        </p:txBody>
      </p:sp>
      <p:pic>
        <p:nvPicPr>
          <p:cNvPr id="12" name="图片 11" descr="Herring_Bait_Ball_(Verdant_Gregor)"/>
          <p:cNvPicPr>
            <a:picLocks noChangeAspect="1"/>
          </p:cNvPicPr>
          <p:nvPr/>
        </p:nvPicPr>
        <p:blipFill>
          <a:blip r:embed="rId2"/>
          <a:stretch>
            <a:fillRect/>
          </a:stretch>
        </p:blipFill>
        <p:spPr>
          <a:xfrm>
            <a:off x="704850" y="2591435"/>
            <a:ext cx="2173605" cy="2173605"/>
          </a:xfrm>
          <a:prstGeom prst="rect">
            <a:avLst/>
          </a:prstGeom>
        </p:spPr>
      </p:pic>
      <p:pic>
        <p:nvPicPr>
          <p:cNvPr id="13" name="图片 12" descr="71Gix6EC8hL._AC_UF1000,1000_QL80_"/>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8788400" y="1679575"/>
            <a:ext cx="3209925" cy="2308225"/>
          </a:xfrm>
          <a:prstGeom prst="rect">
            <a:avLst/>
          </a:prstGeom>
        </p:spPr>
      </p:pic>
      <p:sp>
        <p:nvSpPr>
          <p:cNvPr id="14" name="文本框 13"/>
          <p:cNvSpPr txBox="1"/>
          <p:nvPr/>
        </p:nvSpPr>
        <p:spPr>
          <a:xfrm>
            <a:off x="3889375" y="4561205"/>
            <a:ext cx="3415665" cy="429895"/>
          </a:xfrm>
          <a:prstGeom prst="rect">
            <a:avLst/>
          </a:prstGeom>
          <a:noFill/>
        </p:spPr>
        <p:txBody>
          <a:bodyPr wrap="square" rtlCol="0" anchor="t">
            <a:spAutoFit/>
          </a:bodyPr>
          <a:p>
            <a:r>
              <a:rPr lang="en-US" sz="2200" b="1">
                <a:solidFill>
                  <a:srgbClr val="C00000"/>
                </a:solidFill>
                <a:latin typeface="Times New Roman" panose="02020603050405020304" charset="0"/>
                <a:ea typeface="宋体" panose="02010600030101010101" pitchFamily="2" charset="-122"/>
                <a:sym typeface="+mn-ea"/>
              </a:rPr>
              <a:t> a magnificent experience</a:t>
            </a:r>
            <a:endParaRPr lang="en-US" altLang="en-US" sz="2200" b="1">
              <a:solidFill>
                <a:srgbClr val="C00000"/>
              </a:solidFill>
              <a:latin typeface="Times New Roman" panose="02020603050405020304" charset="0"/>
              <a:ea typeface="宋体" panose="02010600030101010101" pitchFamily="2" charset="-122"/>
              <a:sym typeface="+mn-ea"/>
            </a:endParaRPr>
          </a:p>
        </p:txBody>
      </p:sp>
      <p:sp>
        <p:nvSpPr>
          <p:cNvPr id="15" name="文本框 14"/>
          <p:cNvSpPr txBox="1"/>
          <p:nvPr/>
        </p:nvSpPr>
        <p:spPr>
          <a:xfrm>
            <a:off x="546735" y="1793240"/>
            <a:ext cx="2489835" cy="429895"/>
          </a:xfrm>
          <a:prstGeom prst="rect">
            <a:avLst/>
          </a:prstGeom>
          <a:noFill/>
        </p:spPr>
        <p:txBody>
          <a:bodyPr wrap="square" rtlCol="0" anchor="t">
            <a:spAutoFit/>
          </a:bodyPr>
          <a:p>
            <a:r>
              <a:rPr lang="en-US" sz="2200" b="1">
                <a:solidFill>
                  <a:srgbClr val="C00000"/>
                </a:solidFill>
                <a:latin typeface="Times New Roman" panose="02020603050405020304" charset="0"/>
                <a:ea typeface="宋体" panose="02010600030101010101" pitchFamily="2" charset="-122"/>
                <a:sym typeface="+mn-ea"/>
              </a:rPr>
              <a:t>graceful creatures</a:t>
            </a:r>
            <a:endParaRPr lang="en-US" altLang="en-US" sz="2200" b="1">
              <a:solidFill>
                <a:srgbClr val="C00000"/>
              </a:solidFill>
              <a:latin typeface="Times New Roman" panose="02020603050405020304" charset="0"/>
              <a:ea typeface="宋体" panose="02010600030101010101" pitchFamily="2" charset="-122"/>
              <a:sym typeface="+mn-ea"/>
            </a:endParaRPr>
          </a:p>
        </p:txBody>
      </p:sp>
      <p:sp>
        <p:nvSpPr>
          <p:cNvPr id="16" name="文本框 15"/>
          <p:cNvSpPr txBox="1"/>
          <p:nvPr/>
        </p:nvSpPr>
        <p:spPr>
          <a:xfrm>
            <a:off x="8904605" y="3820160"/>
            <a:ext cx="3093720" cy="768350"/>
          </a:xfrm>
          <a:prstGeom prst="rect">
            <a:avLst/>
          </a:prstGeom>
          <a:noFill/>
        </p:spPr>
        <p:txBody>
          <a:bodyPr wrap="square" rtlCol="0" anchor="t">
            <a:spAutoFit/>
          </a:bodyPr>
          <a:p>
            <a:r>
              <a:rPr lang="en-US" sz="2200" b="1">
                <a:solidFill>
                  <a:srgbClr val="C00000"/>
                </a:solidFill>
                <a:latin typeface="Times New Roman" panose="02020603050405020304" charset="0"/>
                <a:ea typeface="宋体" panose="02010600030101010101" pitchFamily="2" charset="-122"/>
                <a:sym typeface="+mn-ea"/>
              </a:rPr>
              <a:t>yellow </a:t>
            </a:r>
            <a:r>
              <a:rPr lang="en-US" sz="2200" b="1" u="sng">
                <a:solidFill>
                  <a:srgbClr val="C00000"/>
                </a:solidFill>
                <a:latin typeface="Times New Roman" panose="02020603050405020304" charset="0"/>
                <a:ea typeface="宋体" panose="02010600030101010101" pitchFamily="2" charset="-122"/>
                <a:sym typeface="+mn-ea"/>
              </a:rPr>
              <a:t>double</a:t>
            </a:r>
            <a:r>
              <a:rPr lang="en-US" sz="2200" b="1">
                <a:solidFill>
                  <a:srgbClr val="C00000"/>
                </a:solidFill>
                <a:latin typeface="Times New Roman" panose="02020603050405020304" charset="0"/>
                <a:ea typeface="宋体" panose="02010600030101010101" pitchFamily="2" charset="-122"/>
                <a:sym typeface="+mn-ea"/>
              </a:rPr>
              <a:t> kayak</a:t>
            </a:r>
            <a:endParaRPr lang="en-US" sz="2200" b="1">
              <a:solidFill>
                <a:srgbClr val="C00000"/>
              </a:solidFill>
              <a:latin typeface="Times New Roman" panose="02020603050405020304" charset="0"/>
              <a:ea typeface="宋体" panose="02010600030101010101" pitchFamily="2" charset="-122"/>
              <a:sym typeface="+mn-ea"/>
            </a:endParaRPr>
          </a:p>
          <a:p>
            <a:r>
              <a:rPr lang="en-US" altLang="en-US" sz="2200" b="1">
                <a:solidFill>
                  <a:srgbClr val="C00000"/>
                </a:solidFill>
                <a:latin typeface="Times New Roman" panose="02020603050405020304" charset="0"/>
                <a:ea typeface="宋体" panose="02010600030101010101" pitchFamily="2" charset="-122"/>
                <a:sym typeface="+mn-ea"/>
              </a:rPr>
              <a:t>finally agreed to join </a:t>
            </a:r>
            <a:r>
              <a:rPr lang="en-US" altLang="en-US" sz="2200" b="1" u="sng">
                <a:solidFill>
                  <a:srgbClr val="C00000"/>
                </a:solidFill>
                <a:latin typeface="Times New Roman" panose="02020603050405020304" charset="0"/>
                <a:ea typeface="宋体" panose="02010600030101010101" pitchFamily="2" charset="-122"/>
                <a:sym typeface="+mn-ea"/>
              </a:rPr>
              <a:t>me</a:t>
            </a:r>
            <a:endParaRPr lang="en-US" altLang="en-US" sz="2200" b="1" u="sng">
              <a:solidFill>
                <a:srgbClr val="C00000"/>
              </a:solidFill>
              <a:latin typeface="Times New Roman" panose="02020603050405020304" charset="0"/>
              <a:ea typeface="宋体" panose="02010600030101010101" pitchFamily="2" charset="-122"/>
              <a:sym typeface="+mn-ea"/>
            </a:endParaRPr>
          </a:p>
        </p:txBody>
      </p:sp>
      <p:sp>
        <p:nvSpPr>
          <p:cNvPr id="17" name="文本框 16"/>
          <p:cNvSpPr txBox="1"/>
          <p:nvPr/>
        </p:nvSpPr>
        <p:spPr>
          <a:xfrm>
            <a:off x="4354830" y="469265"/>
            <a:ext cx="2646045" cy="460375"/>
          </a:xfrm>
          <a:prstGeom prst="rect">
            <a:avLst/>
          </a:prstGeom>
          <a:noFill/>
        </p:spPr>
        <p:txBody>
          <a:bodyPr wrap="square" rtlCol="0" anchor="t">
            <a:spAutoFit/>
          </a:bodyPr>
          <a:p>
            <a:r>
              <a:rPr lang="en-US" sz="2400" b="1">
                <a:solidFill>
                  <a:srgbClr val="C00000"/>
                </a:solidFill>
                <a:latin typeface="Times New Roman" panose="02020603050405020304" charset="0"/>
                <a:ea typeface="宋体" panose="02010600030101010101" pitchFamily="2" charset="-122"/>
                <a:sym typeface="+mn-ea"/>
              </a:rPr>
              <a:t>watch the wildlife</a:t>
            </a:r>
            <a:endParaRPr lang="en-US" altLang="en-US" sz="2400" b="1">
              <a:solidFill>
                <a:srgbClr val="C00000"/>
              </a:solidFill>
              <a:latin typeface="Times New Roman" panose="02020603050405020304" charset="0"/>
              <a:ea typeface="宋体" panose="02010600030101010101" pitchFamily="2" charset="-122"/>
              <a:sym typeface="+mn-ea"/>
            </a:endParaRPr>
          </a:p>
        </p:txBody>
      </p:sp>
      <p:sp>
        <p:nvSpPr>
          <p:cNvPr id="18" name="文本框 17"/>
          <p:cNvSpPr txBox="1"/>
          <p:nvPr/>
        </p:nvSpPr>
        <p:spPr>
          <a:xfrm>
            <a:off x="366395" y="4698365"/>
            <a:ext cx="2849880" cy="700405"/>
          </a:xfrm>
          <a:prstGeom prst="rect">
            <a:avLst/>
          </a:prstGeom>
          <a:noFill/>
        </p:spPr>
        <p:txBody>
          <a:bodyPr wrap="square" rtlCol="0" anchor="t">
            <a:spAutoFit/>
          </a:bodyPr>
          <a:p>
            <a:pPr algn="ctr" fontAlgn="auto">
              <a:lnSpc>
                <a:spcPct val="90000"/>
              </a:lnSpc>
            </a:pPr>
            <a:r>
              <a:rPr lang="en-US" sz="2200" b="1">
                <a:solidFill>
                  <a:srgbClr val="C00000"/>
                </a:solidFill>
                <a:latin typeface="Times New Roman" panose="02020603050405020304" charset="0"/>
                <a:ea typeface="宋体" panose="02010600030101010101" pitchFamily="2" charset="-122"/>
                <a:sym typeface="+mn-ea"/>
              </a:rPr>
              <a:t>feeding on silver fish</a:t>
            </a:r>
            <a:endParaRPr lang="en-US" sz="2200" b="1">
              <a:solidFill>
                <a:srgbClr val="C00000"/>
              </a:solidFill>
              <a:latin typeface="Times New Roman" panose="02020603050405020304" charset="0"/>
              <a:ea typeface="宋体" panose="02010600030101010101" pitchFamily="2" charset="-122"/>
              <a:sym typeface="+mn-ea"/>
            </a:endParaRPr>
          </a:p>
          <a:p>
            <a:pPr algn="ctr" fontAlgn="auto">
              <a:lnSpc>
                <a:spcPct val="90000"/>
              </a:lnSpc>
            </a:pPr>
            <a:r>
              <a:rPr lang="en-US" altLang="en-US" sz="2200" b="1" u="sng">
                <a:solidFill>
                  <a:srgbClr val="C00000"/>
                </a:solidFill>
                <a:latin typeface="Times New Roman" panose="02020603050405020304" charset="0"/>
                <a:ea typeface="宋体" panose="02010600030101010101" pitchFamily="2" charset="-122"/>
                <a:sym typeface="+mn-ea"/>
              </a:rPr>
              <a:t>tightly packed</a:t>
            </a:r>
            <a:r>
              <a:rPr lang="en-US" altLang="en-US" sz="2200" b="1">
                <a:solidFill>
                  <a:srgbClr val="C00000"/>
                </a:solidFill>
                <a:latin typeface="Times New Roman" panose="02020603050405020304" charset="0"/>
                <a:ea typeface="宋体" panose="02010600030101010101" pitchFamily="2" charset="-122"/>
                <a:sym typeface="+mn-ea"/>
              </a:rPr>
              <a:t>- </a:t>
            </a:r>
            <a:r>
              <a:rPr lang="en-US" altLang="en-US" sz="2200" b="1">
                <a:solidFill>
                  <a:srgbClr val="C00000"/>
                </a:solidFill>
                <a:highlight>
                  <a:srgbClr val="00FFFF"/>
                </a:highlight>
                <a:latin typeface="Times New Roman" panose="02020603050405020304" charset="0"/>
                <a:ea typeface="宋体" panose="02010600030101010101" pitchFamily="2" charset="-122"/>
                <a:sym typeface="+mn-ea"/>
              </a:rPr>
              <a:t>why?</a:t>
            </a:r>
            <a:r>
              <a:rPr lang="en-US" altLang="en-US" sz="2200" b="1">
                <a:solidFill>
                  <a:srgbClr val="C00000"/>
                </a:solidFill>
                <a:latin typeface="Times New Roman" panose="02020603050405020304" charset="0"/>
                <a:ea typeface="宋体" panose="02010600030101010101" pitchFamily="2" charset="-122"/>
                <a:sym typeface="+mn-ea"/>
              </a:rPr>
              <a:t> </a:t>
            </a:r>
            <a:endParaRPr lang="en-US" altLang="en-US" sz="2200" b="1">
              <a:solidFill>
                <a:srgbClr val="C00000"/>
              </a:solidFill>
              <a:latin typeface="Times New Roman" panose="02020603050405020304" charset="0"/>
              <a:ea typeface="宋体" panose="02010600030101010101" pitchFamily="2" charset="-122"/>
              <a:sym typeface="+mn-ea"/>
            </a:endParaRPr>
          </a:p>
        </p:txBody>
      </p:sp>
      <p:cxnSp>
        <p:nvCxnSpPr>
          <p:cNvPr id="20" name="直接连接符 19"/>
          <p:cNvCxnSpPr/>
          <p:nvPr/>
        </p:nvCxnSpPr>
        <p:spPr>
          <a:xfrm flipV="1">
            <a:off x="6536055" y="2824480"/>
            <a:ext cx="2252345" cy="19050"/>
          </a:xfrm>
          <a:prstGeom prst="line">
            <a:avLst/>
          </a:prstGeom>
          <a:ln w="28575"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5205730" y="2547620"/>
            <a:ext cx="1348105" cy="547370"/>
            <a:chOff x="8170" y="4054"/>
            <a:chExt cx="2123" cy="862"/>
          </a:xfrm>
        </p:grpSpPr>
        <p:sp>
          <p:nvSpPr>
            <p:cNvPr id="19" name="椭圆 18"/>
            <p:cNvSpPr/>
            <p:nvPr/>
          </p:nvSpPr>
          <p:spPr>
            <a:xfrm>
              <a:off x="8257" y="4054"/>
              <a:ext cx="2036" cy="862"/>
            </a:xfrm>
            <a:prstGeom prst="ellipse">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8170" y="4059"/>
              <a:ext cx="2036" cy="822"/>
            </a:xfrm>
            <a:prstGeom prst="rect">
              <a:avLst/>
            </a:prstGeom>
            <a:noFill/>
          </p:spPr>
          <p:txBody>
            <a:bodyPr wrap="square" rtlCol="0" anchor="t">
              <a:spAutoFit/>
            </a:bodyPr>
            <a:p>
              <a:pPr algn="ctr"/>
              <a:r>
                <a:rPr lang="en-US" altLang="zh-CN" sz="2800" b="1" i="1">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Liz&amp; I</a:t>
              </a:r>
              <a:endParaRPr lang="en-US" altLang="zh-CN" sz="2800" b="1" i="1">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endParaRPr>
            </a:p>
          </p:txBody>
        </p:sp>
      </p:grpSp>
      <p:cxnSp>
        <p:nvCxnSpPr>
          <p:cNvPr id="22" name="直接连接符 21"/>
          <p:cNvCxnSpPr/>
          <p:nvPr/>
        </p:nvCxnSpPr>
        <p:spPr>
          <a:xfrm flipV="1">
            <a:off x="2954020" y="2838450"/>
            <a:ext cx="2252345" cy="19050"/>
          </a:xfrm>
          <a:prstGeom prst="line">
            <a:avLst/>
          </a:prstGeom>
          <a:ln w="28575"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5663565" y="859155"/>
            <a:ext cx="29210" cy="1447800"/>
          </a:xfrm>
          <a:prstGeom prst="line">
            <a:avLst/>
          </a:prstGeom>
          <a:ln w="28575"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5692775" y="3498215"/>
            <a:ext cx="33655" cy="1090295"/>
          </a:xfrm>
          <a:prstGeom prst="line">
            <a:avLst/>
          </a:prstGeom>
          <a:ln w="28575"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27" name="图片 26" descr="bait-ball_2_770x"/>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rot="6120000">
            <a:off x="9958705" y="880745"/>
            <a:ext cx="1778635" cy="1778635"/>
          </a:xfrm>
          <a:prstGeom prst="rect">
            <a:avLst/>
          </a:prstGeom>
        </p:spPr>
      </p:pic>
      <p:sp>
        <p:nvSpPr>
          <p:cNvPr id="28" name="文本框 27"/>
          <p:cNvSpPr txBox="1"/>
          <p:nvPr/>
        </p:nvSpPr>
        <p:spPr>
          <a:xfrm>
            <a:off x="2954020" y="116205"/>
            <a:ext cx="2394585" cy="521970"/>
          </a:xfrm>
          <a:prstGeom prst="rect">
            <a:avLst/>
          </a:prstGeom>
          <a:noFill/>
        </p:spPr>
        <p:txBody>
          <a:bodyPr wrap="square" rtlCol="0">
            <a:spAutoFit/>
          </a:bodyPr>
          <a:p>
            <a:r>
              <a:rPr lang="en-US" altLang="zh-CN" sz="2800" b="1">
                <a:solidFill>
                  <a:schemeClr val="accent4">
                    <a:lumMod val="75000"/>
                  </a:schemeClr>
                </a:solidFill>
                <a:effectLst>
                  <a:outerShdw blurRad="38100" dist="38100" dir="2700000" algn="tl">
                    <a:srgbClr val="000000">
                      <a:alpha val="43137"/>
                    </a:srgbClr>
                  </a:outerShdw>
                </a:effectLst>
                <a:latin typeface="汉仪迪升英雄体W" panose="00020600040101010101" charset="-122"/>
                <a:ea typeface="汉仪迪升英雄体W" panose="00020600040101010101" charset="-122"/>
                <a:cs typeface="Elgatino" panose="02000000000000000000" charset="0"/>
                <a:sym typeface="汉仪迪升英雄体W" panose="00020600040101010101" charset="-122"/>
              </a:rPr>
              <a:t>Background</a:t>
            </a:r>
            <a:endParaRPr lang="en-US" altLang="zh-CN" sz="2800" b="1">
              <a:solidFill>
                <a:schemeClr val="accent4">
                  <a:lumMod val="75000"/>
                </a:schemeClr>
              </a:solidFill>
              <a:effectLst>
                <a:outerShdw blurRad="38100" dist="38100" dir="2700000" algn="tl">
                  <a:srgbClr val="000000">
                    <a:alpha val="43137"/>
                  </a:srgbClr>
                </a:outerShdw>
              </a:effectLst>
              <a:latin typeface="汉仪迪升英雄体W" panose="00020600040101010101" charset="-122"/>
              <a:ea typeface="汉仪迪升英雄体W" panose="00020600040101010101" charset="-122"/>
              <a:cs typeface="Elgatino" panose="02000000000000000000" charset="0"/>
              <a:sym typeface="汉仪迪升英雄体W" panose="00020600040101010101" charset="-122"/>
            </a:endParaRPr>
          </a:p>
        </p:txBody>
      </p:sp>
      <p:sp>
        <p:nvSpPr>
          <p:cNvPr id="29" name="文本框 28"/>
          <p:cNvSpPr txBox="1"/>
          <p:nvPr/>
        </p:nvSpPr>
        <p:spPr>
          <a:xfrm>
            <a:off x="2975610" y="2306955"/>
            <a:ext cx="2191385" cy="521970"/>
          </a:xfrm>
          <a:prstGeom prst="rect">
            <a:avLst/>
          </a:prstGeom>
          <a:noFill/>
        </p:spPr>
        <p:txBody>
          <a:bodyPr wrap="square" rtlCol="0">
            <a:spAutoFit/>
          </a:bodyPr>
          <a:p>
            <a:r>
              <a:rPr lang="en-US" altLang="zh-CN" sz="2800" b="1">
                <a:solidFill>
                  <a:schemeClr val="accent4">
                    <a:lumMod val="75000"/>
                  </a:schemeClr>
                </a:solidFill>
                <a:effectLst>
                  <a:outerShdw blurRad="38100" dist="38100" dir="2700000" algn="tl">
                    <a:srgbClr val="000000">
                      <a:alpha val="43137"/>
                    </a:srgbClr>
                  </a:outerShdw>
                </a:effectLst>
                <a:latin typeface="汉仪迪升英雄体W" panose="00020600040101010101" charset="-122"/>
                <a:ea typeface="汉仪迪升英雄体W" panose="00020600040101010101" charset="-122"/>
                <a:cs typeface="Elgatino" panose="02000000000000000000" charset="0"/>
                <a:sym typeface="汉仪迪升英雄体W" panose="00020600040101010101" charset="-122"/>
              </a:rPr>
              <a:t>Characters</a:t>
            </a:r>
            <a:endParaRPr lang="en-US" altLang="zh-CN" sz="2800" b="1">
              <a:solidFill>
                <a:schemeClr val="accent4">
                  <a:lumMod val="75000"/>
                </a:schemeClr>
              </a:solidFill>
              <a:effectLst>
                <a:outerShdw blurRad="38100" dist="38100" dir="2700000" algn="tl">
                  <a:srgbClr val="000000">
                    <a:alpha val="43137"/>
                  </a:srgbClr>
                </a:outerShdw>
              </a:effectLst>
              <a:latin typeface="汉仪迪升英雄体W" panose="00020600040101010101" charset="-122"/>
              <a:ea typeface="汉仪迪升英雄体W" panose="00020600040101010101" charset="-122"/>
              <a:cs typeface="Elgatino" panose="02000000000000000000" charset="0"/>
              <a:sym typeface="汉仪迪升英雄体W" panose="00020600040101010101" charset="-122"/>
            </a:endParaRPr>
          </a:p>
        </p:txBody>
      </p:sp>
      <p:sp>
        <p:nvSpPr>
          <p:cNvPr id="30" name="文本框 29"/>
          <p:cNvSpPr txBox="1"/>
          <p:nvPr/>
        </p:nvSpPr>
        <p:spPr>
          <a:xfrm>
            <a:off x="2954020" y="4218305"/>
            <a:ext cx="2191385" cy="521970"/>
          </a:xfrm>
          <a:prstGeom prst="rect">
            <a:avLst/>
          </a:prstGeom>
          <a:noFill/>
        </p:spPr>
        <p:txBody>
          <a:bodyPr wrap="square" rtlCol="0">
            <a:spAutoFit/>
          </a:bodyPr>
          <a:p>
            <a:r>
              <a:rPr lang="en-US" altLang="zh-CN" sz="2800" b="1">
                <a:solidFill>
                  <a:schemeClr val="accent4">
                    <a:lumMod val="75000"/>
                  </a:schemeClr>
                </a:solidFill>
                <a:effectLst>
                  <a:outerShdw blurRad="38100" dist="38100" dir="2700000" algn="tl">
                    <a:srgbClr val="000000">
                      <a:alpha val="43137"/>
                    </a:srgbClr>
                  </a:outerShdw>
                </a:effectLst>
                <a:latin typeface="汉仪迪升英雄体W" panose="00020600040101010101" charset="-122"/>
                <a:ea typeface="汉仪迪升英雄体W" panose="00020600040101010101" charset="-122"/>
                <a:cs typeface="Elgatino" panose="02000000000000000000" charset="0"/>
                <a:sym typeface="汉仪迪升英雄体W" panose="00020600040101010101" charset="-122"/>
              </a:rPr>
              <a:t>Expectation</a:t>
            </a:r>
            <a:endParaRPr lang="en-US" altLang="zh-CN" sz="2800" b="1">
              <a:solidFill>
                <a:schemeClr val="accent4">
                  <a:lumMod val="75000"/>
                </a:schemeClr>
              </a:solidFill>
              <a:effectLst>
                <a:outerShdw blurRad="38100" dist="38100" dir="2700000" algn="tl">
                  <a:srgbClr val="000000">
                    <a:alpha val="43137"/>
                  </a:srgbClr>
                </a:outerShdw>
              </a:effectLst>
              <a:latin typeface="汉仪迪升英雄体W" panose="00020600040101010101" charset="-122"/>
              <a:ea typeface="汉仪迪升英雄体W" panose="00020600040101010101" charset="-122"/>
              <a:cs typeface="Elgatino" panose="02000000000000000000" charset="0"/>
              <a:sym typeface="汉仪迪升英雄体W" panose="00020600040101010101" charset="-122"/>
            </a:endParaRPr>
          </a:p>
        </p:txBody>
      </p:sp>
      <p:sp>
        <p:nvSpPr>
          <p:cNvPr id="31" name="文本框 30"/>
          <p:cNvSpPr txBox="1"/>
          <p:nvPr/>
        </p:nvSpPr>
        <p:spPr>
          <a:xfrm>
            <a:off x="8534400" y="1157605"/>
            <a:ext cx="2191385" cy="521970"/>
          </a:xfrm>
          <a:prstGeom prst="rect">
            <a:avLst/>
          </a:prstGeom>
          <a:noFill/>
        </p:spPr>
        <p:txBody>
          <a:bodyPr wrap="square" rtlCol="0">
            <a:spAutoFit/>
          </a:bodyPr>
          <a:p>
            <a:r>
              <a:rPr lang="en-US" altLang="zh-CN" sz="2800" b="1">
                <a:solidFill>
                  <a:schemeClr val="accent4">
                    <a:lumMod val="75000"/>
                  </a:schemeClr>
                </a:solidFill>
                <a:effectLst>
                  <a:outerShdw blurRad="38100" dist="38100" dir="2700000" algn="tl">
                    <a:srgbClr val="000000">
                      <a:alpha val="43137"/>
                    </a:srgbClr>
                  </a:outerShdw>
                </a:effectLst>
                <a:latin typeface="汉仪迪升英雄体W" panose="00020600040101010101" charset="-122"/>
                <a:ea typeface="汉仪迪升英雄体W" panose="00020600040101010101" charset="-122"/>
                <a:cs typeface="Elgatino" panose="02000000000000000000" charset="0"/>
                <a:sym typeface="汉仪迪升英雄体W" panose="00020600040101010101" charset="-122"/>
              </a:rPr>
              <a:t>Confilict</a:t>
            </a:r>
            <a:endParaRPr lang="en-US" altLang="zh-CN" sz="2800" b="1">
              <a:solidFill>
                <a:schemeClr val="accent4">
                  <a:lumMod val="75000"/>
                </a:schemeClr>
              </a:solidFill>
              <a:effectLst>
                <a:outerShdw blurRad="38100" dist="38100" dir="2700000" algn="tl">
                  <a:srgbClr val="000000">
                    <a:alpha val="43137"/>
                  </a:srgbClr>
                </a:outerShdw>
              </a:effectLst>
              <a:latin typeface="汉仪迪升英雄体W" panose="00020600040101010101" charset="-122"/>
              <a:ea typeface="汉仪迪升英雄体W" panose="00020600040101010101" charset="-122"/>
              <a:cs typeface="Elgatino" panose="02000000000000000000" charset="0"/>
              <a:sym typeface="汉仪迪升英雄体W" panose="00020600040101010101" charset="-122"/>
            </a:endParaRPr>
          </a:p>
        </p:txBody>
      </p:sp>
      <p:sp>
        <p:nvSpPr>
          <p:cNvPr id="32" name="文本框 31"/>
          <p:cNvSpPr txBox="1"/>
          <p:nvPr/>
        </p:nvSpPr>
        <p:spPr>
          <a:xfrm>
            <a:off x="3718560" y="5150485"/>
            <a:ext cx="1542415" cy="521970"/>
          </a:xfrm>
          <a:prstGeom prst="rect">
            <a:avLst/>
          </a:prstGeom>
          <a:noFill/>
        </p:spPr>
        <p:txBody>
          <a:bodyPr wrap="square" rtlCol="0">
            <a:spAutoFit/>
          </a:bodyPr>
          <a:p>
            <a:r>
              <a:rPr lang="en-US" altLang="zh-CN" sz="2800" b="1">
                <a:solidFill>
                  <a:schemeClr val="accent4">
                    <a:lumMod val="75000"/>
                  </a:schemeClr>
                </a:solidFill>
                <a:effectLst>
                  <a:outerShdw blurRad="38100" dist="38100" dir="2700000" algn="tl">
                    <a:srgbClr val="000000">
                      <a:alpha val="43137"/>
                    </a:srgbClr>
                  </a:outerShdw>
                </a:effectLst>
                <a:latin typeface="汉仪迪升英雄体W" panose="00020600040101010101" charset="-122"/>
                <a:ea typeface="汉仪迪升英雄体W" panose="00020600040101010101" charset="-122"/>
                <a:cs typeface="Elgatino" panose="02000000000000000000" charset="0"/>
                <a:sym typeface="汉仪迪升英雄体W" panose="00020600040101010101" charset="-122"/>
              </a:rPr>
              <a:t>Reality</a:t>
            </a:r>
            <a:endParaRPr lang="en-US" altLang="zh-CN" sz="2800" b="1">
              <a:solidFill>
                <a:schemeClr val="accent4">
                  <a:lumMod val="75000"/>
                </a:schemeClr>
              </a:solidFill>
              <a:effectLst>
                <a:outerShdw blurRad="38100" dist="38100" dir="2700000" algn="tl">
                  <a:srgbClr val="000000">
                    <a:alpha val="43137"/>
                  </a:srgbClr>
                </a:outerShdw>
              </a:effectLst>
              <a:latin typeface="汉仪迪升英雄体W" panose="00020600040101010101" charset="-122"/>
              <a:ea typeface="汉仪迪升英雄体W" panose="00020600040101010101" charset="-122"/>
              <a:cs typeface="Elgatino" panose="02000000000000000000" charset="0"/>
              <a:sym typeface="汉仪迪升英雄体W" panose="00020600040101010101" charset="-122"/>
            </a:endParaRPr>
          </a:p>
        </p:txBody>
      </p:sp>
      <p:cxnSp>
        <p:nvCxnSpPr>
          <p:cNvPr id="33" name="直接连接符 32"/>
          <p:cNvCxnSpPr/>
          <p:nvPr/>
        </p:nvCxnSpPr>
        <p:spPr>
          <a:xfrm>
            <a:off x="5711825" y="5034280"/>
            <a:ext cx="15875" cy="473710"/>
          </a:xfrm>
          <a:prstGeom prst="line">
            <a:avLst/>
          </a:prstGeom>
          <a:ln w="28575"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6267450" y="3688715"/>
            <a:ext cx="2732405" cy="1868170"/>
          </a:xfrm>
          <a:prstGeom prst="line">
            <a:avLst/>
          </a:prstGeom>
          <a:ln w="28575"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2895600" y="2461260"/>
            <a:ext cx="19050" cy="744855"/>
          </a:xfrm>
          <a:prstGeom prst="line">
            <a:avLst/>
          </a:prstGeom>
          <a:ln w="28575"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37" name="图片 36" descr="images (4)"/>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rot="960000">
            <a:off x="5622290" y="5607685"/>
            <a:ext cx="671195" cy="1044575"/>
          </a:xfrm>
          <a:prstGeom prst="rect">
            <a:avLst/>
          </a:prstGeom>
        </p:spPr>
      </p:pic>
      <p:sp>
        <p:nvSpPr>
          <p:cNvPr id="3" name="文本框 2"/>
          <p:cNvSpPr txBox="1"/>
          <p:nvPr/>
        </p:nvSpPr>
        <p:spPr>
          <a:xfrm>
            <a:off x="9747885" y="208280"/>
            <a:ext cx="2348230" cy="768350"/>
          </a:xfrm>
          <a:prstGeom prst="rect">
            <a:avLst/>
          </a:prstGeom>
          <a:noFill/>
        </p:spPr>
        <p:txBody>
          <a:bodyPr wrap="square" rtlCol="0" anchor="t">
            <a:spAutoFit/>
          </a:bodyPr>
          <a:p>
            <a:r>
              <a:rPr lang="en-US" sz="2200" b="1">
                <a:solidFill>
                  <a:srgbClr val="C00000"/>
                </a:solidFill>
                <a:latin typeface="Times New Roman" panose="02020603050405020304" charset="0"/>
                <a:ea typeface="宋体" panose="02010600030101010101" pitchFamily="2" charset="-122"/>
                <a:sym typeface="+mn-ea"/>
              </a:rPr>
              <a:t>attacked us- </a:t>
            </a:r>
            <a:r>
              <a:rPr lang="en-US" sz="2200" b="1">
                <a:solidFill>
                  <a:srgbClr val="C00000"/>
                </a:solidFill>
                <a:highlight>
                  <a:srgbClr val="00FFFF"/>
                </a:highlight>
                <a:latin typeface="Times New Roman" panose="02020603050405020304" charset="0"/>
                <a:ea typeface="宋体" panose="02010600030101010101" pitchFamily="2" charset="-122"/>
                <a:sym typeface="+mn-ea"/>
              </a:rPr>
              <a:t>why?</a:t>
            </a:r>
            <a:endParaRPr lang="en-US" sz="2200" b="1">
              <a:solidFill>
                <a:srgbClr val="C00000"/>
              </a:solidFill>
              <a:highlight>
                <a:srgbClr val="00FFFF"/>
              </a:highlight>
              <a:latin typeface="Times New Roman" panose="02020603050405020304" charset="0"/>
              <a:ea typeface="宋体" panose="02010600030101010101" pitchFamily="2" charset="-122"/>
              <a:sym typeface="+mn-ea"/>
            </a:endParaRPr>
          </a:p>
          <a:p>
            <a:r>
              <a:rPr lang="en-US" altLang="en-US" sz="2200" b="1">
                <a:solidFill>
                  <a:srgbClr val="C00000"/>
                </a:solidFill>
                <a:latin typeface="Times New Roman" panose="02020603050405020304" charset="0"/>
                <a:ea typeface="宋体" panose="02010600030101010101" pitchFamily="2" charset="-122"/>
                <a:sym typeface="+mn-ea"/>
              </a:rPr>
              <a:t>joyful - terrifying</a:t>
            </a:r>
            <a:r>
              <a:rPr lang="en-US" altLang="en-US" sz="2200" b="1" u="sng">
                <a:solidFill>
                  <a:srgbClr val="C00000"/>
                </a:solidFill>
                <a:latin typeface="Times New Roman" panose="02020603050405020304" charset="0"/>
                <a:ea typeface="宋体" panose="02010600030101010101" pitchFamily="2" charset="-122"/>
                <a:sym typeface="+mn-ea"/>
              </a:rPr>
              <a:t> </a:t>
            </a:r>
            <a:endParaRPr lang="en-US" altLang="en-US" sz="2200" b="1" u="sng">
              <a:solidFill>
                <a:srgbClr val="C00000"/>
              </a:solidFill>
              <a:latin typeface="Times New Roman" panose="02020603050405020304" charset="0"/>
              <a:ea typeface="宋体" panose="02010600030101010101" pitchFamily="2" charset="-122"/>
              <a:sym typeface="+mn-ea"/>
            </a:endParaRPr>
          </a:p>
        </p:txBody>
      </p:sp>
      <p:sp>
        <p:nvSpPr>
          <p:cNvPr id="8" name="文本框 7"/>
          <p:cNvSpPr txBox="1"/>
          <p:nvPr/>
        </p:nvSpPr>
        <p:spPr>
          <a:xfrm>
            <a:off x="1572895" y="5779770"/>
            <a:ext cx="4222115" cy="700405"/>
          </a:xfrm>
          <a:prstGeom prst="rect">
            <a:avLst/>
          </a:prstGeom>
          <a:noFill/>
        </p:spPr>
        <p:txBody>
          <a:bodyPr wrap="square" rtlCol="0" anchor="t">
            <a:spAutoFit/>
          </a:bodyPr>
          <a:p>
            <a:pPr algn="just" fontAlgn="auto">
              <a:lnSpc>
                <a:spcPct val="90000"/>
              </a:lnSpc>
            </a:pPr>
            <a:r>
              <a:rPr lang="en-US" sz="2200" b="1">
                <a:solidFill>
                  <a:srgbClr val="C00000"/>
                </a:solidFill>
                <a:latin typeface="Times New Roman" panose="02020603050405020304" charset="0"/>
                <a:ea typeface="宋体" panose="02010600030101010101" pitchFamily="2" charset="-122"/>
                <a:sym typeface="+mn-ea"/>
              </a:rPr>
              <a:t>We followed them at a distance—or what I thought was a distance.</a:t>
            </a:r>
            <a:endParaRPr lang="en-US" altLang="en-US" sz="2200" b="1">
              <a:solidFill>
                <a:srgbClr val="C00000"/>
              </a:solidFill>
              <a:latin typeface="Times New Roman" panose="02020603050405020304" charset="0"/>
              <a:ea typeface="宋体" panose="02010600030101010101" pitchFamily="2" charset="-122"/>
              <a:sym typeface="+mn-ea"/>
            </a:endParaRPr>
          </a:p>
        </p:txBody>
      </p:sp>
      <p:sp>
        <p:nvSpPr>
          <p:cNvPr id="7" name="文本框 6"/>
          <p:cNvSpPr txBox="1"/>
          <p:nvPr/>
        </p:nvSpPr>
        <p:spPr>
          <a:xfrm>
            <a:off x="5795010" y="3765550"/>
            <a:ext cx="2626995" cy="966470"/>
          </a:xfrm>
          <a:prstGeom prst="rect">
            <a:avLst/>
          </a:prstGeom>
          <a:noFill/>
        </p:spPr>
        <p:txBody>
          <a:bodyPr wrap="square" rtlCol="0" anchor="t">
            <a:noAutofit/>
          </a:bodyPr>
          <a:p>
            <a:pPr>
              <a:lnSpc>
                <a:spcPct val="85000"/>
              </a:lnSpc>
              <a:spcBef>
                <a:spcPts val="0"/>
              </a:spcBef>
              <a:spcAft>
                <a:spcPts val="0"/>
              </a:spcAft>
            </a:pPr>
            <a:r>
              <a:rPr lang="en-US" sz="2200" b="1">
                <a:solidFill>
                  <a:schemeClr val="accent1">
                    <a:lumMod val="75000"/>
                  </a:schemeClr>
                </a:solidFill>
                <a:latin typeface="Times New Roman" panose="02020603050405020304" charset="0"/>
                <a:ea typeface="宋体" panose="02010600030101010101" pitchFamily="2" charset="-122"/>
                <a:sym typeface="+mn-ea"/>
              </a:rPr>
              <a:t>stable craft</a:t>
            </a:r>
            <a:endParaRPr lang="en-US" sz="2200" b="1">
              <a:solidFill>
                <a:schemeClr val="accent1">
                  <a:lumMod val="75000"/>
                </a:schemeClr>
              </a:solidFill>
              <a:latin typeface="Times New Roman" panose="02020603050405020304" charset="0"/>
              <a:ea typeface="宋体" panose="02010600030101010101" pitchFamily="2" charset="-122"/>
              <a:sym typeface="+mn-ea"/>
            </a:endParaRPr>
          </a:p>
          <a:p>
            <a:pPr>
              <a:lnSpc>
                <a:spcPct val="85000"/>
              </a:lnSpc>
              <a:spcBef>
                <a:spcPts val="0"/>
              </a:spcBef>
              <a:spcAft>
                <a:spcPts val="0"/>
              </a:spcAft>
            </a:pPr>
            <a:r>
              <a:rPr lang="en-US" sz="2200" b="1">
                <a:solidFill>
                  <a:schemeClr val="accent1">
                    <a:lumMod val="75000"/>
                  </a:schemeClr>
                </a:solidFill>
                <a:latin typeface="Times New Roman" panose="02020603050405020304" charset="0"/>
                <a:ea typeface="宋体" panose="02010600030101010101" pitchFamily="2" charset="-122"/>
                <a:sym typeface="+mn-ea"/>
              </a:rPr>
              <a:t>turn back any time</a:t>
            </a:r>
            <a:endParaRPr lang="en-US" sz="2200" b="1">
              <a:solidFill>
                <a:schemeClr val="accent1">
                  <a:lumMod val="75000"/>
                </a:schemeClr>
              </a:solidFill>
              <a:latin typeface="Times New Roman" panose="02020603050405020304" charset="0"/>
              <a:ea typeface="宋体" panose="02010600030101010101" pitchFamily="2" charset="-122"/>
              <a:sym typeface="+mn-ea"/>
            </a:endParaRPr>
          </a:p>
          <a:p>
            <a:pPr>
              <a:lnSpc>
                <a:spcPct val="85000"/>
              </a:lnSpc>
              <a:spcBef>
                <a:spcPts val="0"/>
              </a:spcBef>
              <a:spcAft>
                <a:spcPts val="0"/>
              </a:spcAft>
            </a:pPr>
            <a:r>
              <a:rPr lang="en-US" sz="2200" b="1">
                <a:solidFill>
                  <a:schemeClr val="accent1">
                    <a:lumMod val="75000"/>
                  </a:schemeClr>
                </a:solidFill>
                <a:latin typeface="Times New Roman" panose="02020603050405020304" charset="0"/>
                <a:ea typeface="宋体" panose="02010600030101010101" pitchFamily="2" charset="-122"/>
                <a:sym typeface="+mn-ea"/>
              </a:rPr>
              <a:t>won’t regret</a:t>
            </a:r>
            <a:endParaRPr lang="en-US" sz="2200" b="1">
              <a:solidFill>
                <a:schemeClr val="accent1">
                  <a:lumMod val="75000"/>
                </a:schemeClr>
              </a:solidFill>
              <a:latin typeface="Times New Roman" panose="02020603050405020304" charset="0"/>
              <a:ea typeface="宋体" panose="02010600030101010101" pitchFamily="2" charset="-122"/>
              <a:sym typeface="+mn-ea"/>
            </a:endParaRPr>
          </a:p>
          <a:p>
            <a:endParaRPr lang="en-US" altLang="en-US" sz="2200" b="1">
              <a:solidFill>
                <a:schemeClr val="accent1">
                  <a:lumMod val="75000"/>
                </a:schemeClr>
              </a:solidFill>
              <a:latin typeface="Times New Roman" panose="02020603050405020304" charset="0"/>
              <a:ea typeface="宋体" panose="02010600030101010101" pitchFamily="2" charset="-122"/>
              <a:sym typeface="+mn-ea"/>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30" dur="500"/>
                                        <p:tgtEl>
                                          <p:spTgt spid="18">
                                            <p:txEl>
                                              <p:pRg st="0" end="0"/>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randombar(horizont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randombar(horizont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randombar(horizontal)">
                                      <p:cBhvr>
                                        <p:cTn id="53" dur="500"/>
                                        <p:tgtEl>
                                          <p:spTgt spid="13"/>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randombar(horizont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randombar(horizontal)">
                                      <p:cBhvr>
                                        <p:cTn id="61" dur="500"/>
                                        <p:tgtEl>
                                          <p:spTgt spid="23"/>
                                        </p:tgtEl>
                                      </p:cBhvr>
                                    </p:animEffect>
                                  </p:childTnLst>
                                </p:cTn>
                              </p:par>
                              <p:par>
                                <p:cTn id="62" presetID="14" presetClass="entr" presetSubtype="1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randombar(horizontal)">
                                      <p:cBhvr>
                                        <p:cTn id="64" dur="500"/>
                                        <p:tgtEl>
                                          <p:spTgt spid="24"/>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randombar(horizontal)">
                                      <p:cBhvr>
                                        <p:cTn id="67" dur="500"/>
                                        <p:tgtEl>
                                          <p:spTgt spid="30"/>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randombar(horizontal)">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randombar(horizontal)">
                                      <p:cBhvr>
                                        <p:cTn id="75" dur="500"/>
                                        <p:tgtEl>
                                          <p:spTgt spid="7"/>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randombar(horizontal)">
                                      <p:cBhvr>
                                        <p:cTn id="80" dur="500"/>
                                        <p:tgtEl>
                                          <p:spTgt spid="32"/>
                                        </p:tgtEl>
                                      </p:cBhvr>
                                    </p:animEffect>
                                  </p:childTnLst>
                                </p:cTn>
                              </p:par>
                              <p:par>
                                <p:cTn id="81" presetID="14" presetClass="entr" presetSubtype="10"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randombar(horizontal)">
                                      <p:cBhvr>
                                        <p:cTn id="83" dur="500"/>
                                        <p:tgtEl>
                                          <p:spTgt spid="33"/>
                                        </p:tgtEl>
                                      </p:cBhvr>
                                    </p:animEffect>
                                  </p:childTnLst>
                                </p:cTn>
                              </p:par>
                              <p:par>
                                <p:cTn id="84" presetID="14" presetClass="entr" presetSubtype="1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randombar(horizontal)">
                                      <p:cBhvr>
                                        <p:cTn id="86" dur="500"/>
                                        <p:tgtEl>
                                          <p:spTgt spid="37"/>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randombar(horizontal)">
                                      <p:cBhvr>
                                        <p:cTn id="89" dur="500"/>
                                        <p:tgtEl>
                                          <p:spTgt spid="8"/>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nodeType="click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randombar(horizontal)">
                                      <p:cBhvr>
                                        <p:cTn id="94" dur="500"/>
                                        <p:tgtEl>
                                          <p:spTgt spid="27"/>
                                        </p:tgtEl>
                                      </p:cBhvr>
                                    </p:animEffect>
                                  </p:childTnLst>
                                </p:cTn>
                              </p:par>
                              <p:par>
                                <p:cTn id="95" presetID="14" presetClass="entr" presetSubtype="10" fill="hold" nodeType="with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randombar(horizontal)">
                                      <p:cBhvr>
                                        <p:cTn id="97" dur="500"/>
                                        <p:tgtEl>
                                          <p:spTgt spid="34"/>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randombar(horizontal)">
                                      <p:cBhvr>
                                        <p:cTn id="102" dur="500"/>
                                        <p:tgtEl>
                                          <p:spTgt spid="31"/>
                                        </p:tgtEl>
                                      </p:cBhvr>
                                    </p:animEffect>
                                  </p:childTnLst>
                                </p:cTn>
                              </p:par>
                              <p:par>
                                <p:cTn id="103" presetID="14" presetClass="entr" presetSubtype="10" fill="hold" grpId="0" nodeType="withEffect">
                                  <p:stCondLst>
                                    <p:cond delay="0"/>
                                  </p:stCondLst>
                                  <p:childTnLst>
                                    <p:set>
                                      <p:cBhvr>
                                        <p:cTn id="104" dur="1" fill="hold">
                                          <p:stCondLst>
                                            <p:cond delay="0"/>
                                          </p:stCondLst>
                                        </p:cTn>
                                        <p:tgtEl>
                                          <p:spTgt spid="3"/>
                                        </p:tgtEl>
                                        <p:attrNameLst>
                                          <p:attrName>style.visibility</p:attrName>
                                        </p:attrNameLst>
                                      </p:cBhvr>
                                      <p:to>
                                        <p:strVal val="visible"/>
                                      </p:to>
                                    </p:set>
                                    <p:animEffect transition="in" filter="randombar(horizontal)">
                                      <p:cBhvr>
                                        <p:cTn id="105" dur="500"/>
                                        <p:tgtEl>
                                          <p:spTgt spid="3"/>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10" dur="500"/>
                                        <p:tgtEl>
                                          <p:spTgt spid="18">
                                            <p:txEl>
                                              <p:pRg st="1" end="1"/>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4" presetClass="entr" presetSubtype="10" fill="hold" nodeType="click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randombar(horizontal)">
                                      <p:cBhvr>
                                        <p:cTn id="115" dur="500"/>
                                        <p:tgtEl>
                                          <p:spTgt spid="22"/>
                                        </p:tgtEl>
                                      </p:cBhvr>
                                    </p:animEffect>
                                  </p:childTnLst>
                                </p:cTn>
                              </p:par>
                              <p:par>
                                <p:cTn id="116" presetID="14" presetClass="entr" presetSubtype="10" fill="hold" nodeType="with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randombar(horizontal)">
                                      <p:cBhvr>
                                        <p:cTn id="1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7" grpId="0"/>
      <p:bldP spid="15" grpId="0"/>
      <p:bldP spid="29" grpId="0"/>
      <p:bldP spid="11" grpId="0"/>
      <p:bldP spid="16" grpId="0"/>
      <p:bldP spid="18" grpId="0" uiExpand="1" build="p"/>
      <p:bldP spid="30" grpId="0"/>
      <p:bldP spid="14" grpId="0"/>
      <p:bldP spid="32" grpId="0"/>
      <p:bldP spid="31" grpId="0"/>
      <p:bldP spid="3" grpId="0"/>
      <p:bldP spid="8"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154295" y="1775460"/>
            <a:ext cx="6577330" cy="3046095"/>
          </a:xfrm>
          <a:prstGeom prst="rect">
            <a:avLst/>
          </a:prstGeom>
          <a:solidFill>
            <a:schemeClr val="tx2">
              <a:lumMod val="10000"/>
              <a:lumOff val="90000"/>
            </a:schemeClr>
          </a:solidFill>
          <a:effectLst>
            <a:outerShdw blurRad="50800" dist="63500" dir="2700000" algn="tl" rotWithShape="0">
              <a:prstClr val="black">
                <a:alpha val="40000"/>
              </a:prstClr>
            </a:outerShdw>
          </a:effectLst>
        </p:spPr>
        <p:txBody>
          <a:bodyPr wrap="square" rtlCol="0" anchor="t">
            <a:spAutoFit/>
          </a:bodyPr>
          <a:p>
            <a:pPr marL="198120" indent="-198120" algn="just" fontAlgn="auto">
              <a:buFont typeface="Arial" panose="020B0604020202020204" pitchFamily="34" charset="0"/>
              <a:buChar char="•"/>
            </a:pPr>
            <a:r>
              <a:rPr lang="zh-CN" altLang="en-US" sz="2400" b="1" i="1" u="sng">
                <a:solidFill>
                  <a:srgbClr val="0070C0"/>
                </a:solidFill>
                <a:effectLst/>
                <a:latin typeface="Times New Roman" panose="02020603050405020304" charset="0"/>
                <a:cs typeface="Times New Roman" panose="02020603050405020304" charset="0"/>
              </a:rPr>
              <a:t>A bait ball</a:t>
            </a:r>
            <a:r>
              <a:rPr lang="zh-CN" altLang="en-US" sz="2400" b="1" i="1">
                <a:solidFill>
                  <a:srgbClr val="0070C0"/>
                </a:solidFill>
                <a:effectLst/>
                <a:latin typeface="Times New Roman" panose="02020603050405020304" charset="0"/>
                <a:cs typeface="Times New Roman" panose="02020603050405020304" charset="0"/>
              </a:rPr>
              <a:t>,</a:t>
            </a:r>
            <a:r>
              <a:rPr lang="zh-CN" altLang="en-US" sz="2400" b="1" i="1">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a:t>
            </a:r>
            <a:r>
              <a:rPr lang="zh-CN" altLang="en-US" sz="2400" b="1" i="1">
                <a:solidFill>
                  <a:srgbClr val="0070C0"/>
                </a:solidFill>
                <a:latin typeface="Times New Roman" panose="02020603050405020304" charset="0"/>
                <a:cs typeface="Times New Roman" panose="02020603050405020304" charset="0"/>
              </a:rPr>
              <a:t>or baitball, occurs when small fish </a:t>
            </a:r>
            <a:r>
              <a:rPr lang="zh-CN" altLang="en-US" sz="2400" b="1" i="1">
                <a:solidFill>
                  <a:srgbClr val="C00000"/>
                </a:solidFill>
                <a:latin typeface="Times New Roman" panose="02020603050405020304" charset="0"/>
                <a:cs typeface="Times New Roman" panose="02020603050405020304" charset="0"/>
              </a:rPr>
              <a:t>swarm </a:t>
            </a:r>
            <a:r>
              <a:rPr lang="zh-CN" altLang="en-US" sz="2400" b="1" i="1">
                <a:solidFill>
                  <a:srgbClr val="0070C0"/>
                </a:solidFill>
                <a:latin typeface="Times New Roman" panose="02020603050405020304" charset="0"/>
                <a:cs typeface="Times New Roman" panose="02020603050405020304" charset="0"/>
              </a:rPr>
              <a:t>in a tightly packed </a:t>
            </a:r>
            <a:r>
              <a:rPr lang="zh-CN" altLang="en-US" sz="2400" b="1" i="1">
                <a:solidFill>
                  <a:srgbClr val="C00000"/>
                </a:solidFill>
                <a:latin typeface="Times New Roman" panose="02020603050405020304" charset="0"/>
                <a:cs typeface="Times New Roman" panose="02020603050405020304" charset="0"/>
              </a:rPr>
              <a:t>spherical</a:t>
            </a:r>
            <a:r>
              <a:rPr lang="zh-CN" altLang="en-US" sz="2400" b="1" i="1">
                <a:solidFill>
                  <a:srgbClr val="0070C0"/>
                </a:solidFill>
                <a:latin typeface="Times New Roman" panose="02020603050405020304" charset="0"/>
                <a:cs typeface="Times New Roman" panose="02020603050405020304" charset="0"/>
              </a:rPr>
              <a:t> formation. </a:t>
            </a:r>
            <a:endParaRPr lang="zh-CN" altLang="en-US" sz="2400" b="1" i="1">
              <a:solidFill>
                <a:srgbClr val="0070C0"/>
              </a:solidFill>
              <a:latin typeface="Times New Roman" panose="02020603050405020304" charset="0"/>
              <a:cs typeface="Times New Roman" panose="02020603050405020304" charset="0"/>
            </a:endParaRPr>
          </a:p>
          <a:p>
            <a:pPr marL="198120" indent="-198120" algn="just" fontAlgn="auto">
              <a:buFont typeface="Arial" panose="020B0604020202020204" pitchFamily="34" charset="0"/>
              <a:buChar char="•"/>
            </a:pPr>
            <a:r>
              <a:rPr lang="zh-CN" altLang="en-US" sz="2400" b="1" i="1">
                <a:solidFill>
                  <a:srgbClr val="0070C0"/>
                </a:solidFill>
                <a:latin typeface="Times New Roman" panose="02020603050405020304" charset="0"/>
                <a:cs typeface="Times New Roman" panose="02020603050405020304" charset="0"/>
              </a:rPr>
              <a:t>It is a </a:t>
            </a:r>
            <a:r>
              <a:rPr lang="zh-CN" altLang="en-US" sz="2400" b="1" i="1">
                <a:solidFill>
                  <a:srgbClr val="C00000"/>
                </a:solidFill>
                <a:latin typeface="Times New Roman" panose="02020603050405020304" charset="0"/>
                <a:cs typeface="Times New Roman" panose="02020603050405020304" charset="0"/>
              </a:rPr>
              <a:t>last-ditch</a:t>
            </a:r>
            <a:r>
              <a:rPr lang="en-US" altLang="zh-CN" sz="2400" b="1" i="1">
                <a:solidFill>
                  <a:srgbClr val="C00000"/>
                </a:solidFill>
                <a:latin typeface="Times New Roman" panose="02020603050405020304" charset="0"/>
                <a:cs typeface="Times New Roman" panose="02020603050405020304" charset="0"/>
              </a:rPr>
              <a:t>(a final attempt)</a:t>
            </a:r>
            <a:r>
              <a:rPr lang="zh-CN" altLang="en-US" sz="2400" b="1" i="1">
                <a:solidFill>
                  <a:srgbClr val="0070C0"/>
                </a:solidFill>
                <a:latin typeface="Times New Roman" panose="02020603050405020304" charset="0"/>
                <a:cs typeface="Times New Roman" panose="02020603050405020304" charset="0"/>
              </a:rPr>
              <a:t> defensive measure adopted by small schooling fish when they are threatened by </a:t>
            </a:r>
            <a:r>
              <a:rPr lang="zh-CN" altLang="en-US" sz="2400" b="1" i="1">
                <a:solidFill>
                  <a:srgbClr val="C00000"/>
                </a:solidFill>
                <a:latin typeface="Times New Roman" panose="02020603050405020304" charset="0"/>
                <a:cs typeface="Times New Roman" panose="02020603050405020304" charset="0"/>
              </a:rPr>
              <a:t>predators</a:t>
            </a:r>
            <a:r>
              <a:rPr lang="zh-CN" altLang="en-US" sz="2400" b="1" i="1">
                <a:solidFill>
                  <a:srgbClr val="0070C0"/>
                </a:solidFill>
                <a:latin typeface="Times New Roman" panose="02020603050405020304" charset="0"/>
                <a:cs typeface="Times New Roman" panose="02020603050405020304" charset="0"/>
              </a:rPr>
              <a:t>. </a:t>
            </a:r>
            <a:endParaRPr lang="zh-CN" altLang="en-US" sz="2400" b="1" i="1">
              <a:solidFill>
                <a:srgbClr val="0070C0"/>
              </a:solidFill>
              <a:latin typeface="Times New Roman" panose="02020603050405020304" charset="0"/>
              <a:cs typeface="Times New Roman" panose="02020603050405020304" charset="0"/>
            </a:endParaRPr>
          </a:p>
          <a:p>
            <a:pPr marL="198120" indent="-198120" algn="just" fontAlgn="auto">
              <a:buFont typeface="Arial" panose="020B0604020202020204" pitchFamily="34" charset="0"/>
              <a:buChar char="•"/>
            </a:pPr>
            <a:r>
              <a:rPr lang="zh-CN" altLang="en-US" sz="2400" b="1" i="1">
                <a:solidFill>
                  <a:srgbClr val="0070C0"/>
                </a:solidFill>
                <a:latin typeface="Times New Roman" panose="02020603050405020304" charset="0"/>
                <a:cs typeface="Times New Roman" panose="02020603050405020304" charset="0"/>
              </a:rPr>
              <a:t>Small schooling fish are eaten by many types of predators, and for this reason they are </a:t>
            </a:r>
            <a:r>
              <a:rPr lang="zh-CN" altLang="en-US" sz="2400" b="1" i="1">
                <a:solidFill>
                  <a:srgbClr val="C00000"/>
                </a:solidFill>
                <a:latin typeface="Times New Roman" panose="02020603050405020304" charset="0"/>
                <a:cs typeface="Times New Roman" panose="02020603050405020304" charset="0"/>
              </a:rPr>
              <a:t>called bait fish or forage fish</a:t>
            </a:r>
            <a:r>
              <a:rPr lang="en-US" altLang="zh-CN" sz="2400" b="1" i="1">
                <a:solidFill>
                  <a:srgbClr val="0070C0"/>
                </a:solidFill>
                <a:latin typeface="Times New Roman" panose="02020603050405020304" charset="0"/>
                <a:cs typeface="Times New Roman" panose="02020603050405020304" charset="0"/>
              </a:rPr>
              <a:t>(</a:t>
            </a:r>
            <a:r>
              <a:rPr lang="zh-CN" altLang="en-US" sz="2400" b="1" i="1">
                <a:solidFill>
                  <a:srgbClr val="0070C0"/>
                </a:solidFill>
                <a:latin typeface="Times New Roman" panose="02020603050405020304" charset="0"/>
                <a:cs typeface="Times New Roman" panose="02020603050405020304" charset="0"/>
              </a:rPr>
              <a:t>饵料鱼</a:t>
            </a:r>
            <a:r>
              <a:rPr lang="en-US" altLang="zh-CN" sz="2400" b="1" i="1">
                <a:solidFill>
                  <a:srgbClr val="0070C0"/>
                </a:solidFill>
                <a:latin typeface="Times New Roman" panose="02020603050405020304" charset="0"/>
                <a:cs typeface="Times New Roman" panose="02020603050405020304" charset="0"/>
              </a:rPr>
              <a:t>)</a:t>
            </a:r>
            <a:r>
              <a:rPr lang="zh-CN" altLang="en-US" sz="2400" b="1" i="1">
                <a:solidFill>
                  <a:srgbClr val="0070C0"/>
                </a:solidFill>
                <a:latin typeface="Times New Roman" panose="02020603050405020304" charset="0"/>
                <a:cs typeface="Times New Roman" panose="02020603050405020304" charset="0"/>
              </a:rPr>
              <a:t>.</a:t>
            </a:r>
            <a:endParaRPr lang="zh-CN" altLang="en-US" sz="2400" b="1" i="1">
              <a:solidFill>
                <a:srgbClr val="0070C0"/>
              </a:solidFill>
              <a:latin typeface="Times New Roman" panose="02020603050405020304" charset="0"/>
              <a:cs typeface="Times New Roman" panose="02020603050405020304" charset="0"/>
            </a:endParaRPr>
          </a:p>
        </p:txBody>
      </p:sp>
      <p:pic>
        <p:nvPicPr>
          <p:cNvPr id="25" name="图片 24" descr="pngtree-did-you-know-png-image_6124044"/>
          <p:cNvPicPr>
            <a:picLocks noChangeAspect="1"/>
          </p:cNvPicPr>
          <p:nvPr/>
        </p:nvPicPr>
        <p:blipFill>
          <a:blip r:embed="rId1"/>
          <a:stretch>
            <a:fillRect/>
          </a:stretch>
        </p:blipFill>
        <p:spPr>
          <a:xfrm>
            <a:off x="10266680" y="-149860"/>
            <a:ext cx="1925320" cy="1925320"/>
          </a:xfrm>
          <a:prstGeom prst="rect">
            <a:avLst/>
          </a:prstGeom>
        </p:spPr>
      </p:pic>
      <p:sp>
        <p:nvSpPr>
          <p:cNvPr id="2" name="文本框 1"/>
          <p:cNvSpPr txBox="1"/>
          <p:nvPr/>
        </p:nvSpPr>
        <p:spPr>
          <a:xfrm>
            <a:off x="5154930" y="4981575"/>
            <a:ext cx="6576695" cy="953135"/>
          </a:xfrm>
          <a:prstGeom prst="rect">
            <a:avLst/>
          </a:prstGeom>
          <a:noFill/>
          <a:ln>
            <a:solidFill>
              <a:srgbClr val="C00000"/>
            </a:solidFill>
          </a:ln>
        </p:spPr>
        <p:txBody>
          <a:bodyPr wrap="square" rtlCol="0" anchor="t">
            <a:spAutoFit/>
          </a:bodyPr>
          <a:p>
            <a:r>
              <a:rPr lang="zh-CN" altLang="en-US" sz="2800" b="1" i="1">
                <a:solidFill>
                  <a:srgbClr val="C00000"/>
                </a:solidFill>
                <a:effectLst>
                  <a:outerShdw blurRad="38100" dist="38100" dir="2700000" algn="tl">
                    <a:srgbClr val="000000">
                      <a:alpha val="43137"/>
                    </a:srgbClr>
                  </a:outerShdw>
                </a:effectLst>
              </a:rPr>
              <a:t>Bait</a:t>
            </a:r>
            <a:r>
              <a:rPr lang="zh-CN" altLang="en-US" sz="2800"/>
              <a:t> is food which you put on a hook or in a trap in order to catch fish or animals.</a:t>
            </a:r>
            <a:endParaRPr lang="zh-CN" altLang="en-US" sz="2800"/>
          </a:p>
        </p:txBody>
      </p:sp>
      <p:sp>
        <p:nvSpPr>
          <p:cNvPr id="4" name="文本框 3"/>
          <p:cNvSpPr txBox="1"/>
          <p:nvPr/>
        </p:nvSpPr>
        <p:spPr>
          <a:xfrm>
            <a:off x="5154295" y="223520"/>
            <a:ext cx="5003800" cy="829945"/>
          </a:xfrm>
          <a:prstGeom prst="rect">
            <a:avLst/>
          </a:prstGeom>
          <a:noFill/>
        </p:spPr>
        <p:txBody>
          <a:bodyPr wrap="square" rtlCol="0" anchor="t">
            <a:spAutoFit/>
          </a:bodyPr>
          <a:p>
            <a:r>
              <a:rPr lang="en-US" altLang="zh-CN" sz="2400" b="1" i="1">
                <a:solidFill>
                  <a:srgbClr val="0070C0"/>
                </a:solidFill>
                <a:effectLst/>
                <a:latin typeface="Times New Roman" panose="02020603050405020304" charset="0"/>
                <a:cs typeface="Times New Roman" panose="02020603050405020304" charset="0"/>
                <a:sym typeface="+mn-ea"/>
              </a:rPr>
              <a:t>The tightly packed ball-like formation is known as “</a:t>
            </a:r>
            <a:r>
              <a:rPr lang="en-US" altLang="zh-CN" sz="2400" b="1" i="1">
                <a:solidFill>
                  <a:srgbClr val="FF0000"/>
                </a:solidFill>
                <a:effectLst/>
                <a:latin typeface="Times New Roman" panose="02020603050405020304" charset="0"/>
                <a:cs typeface="Times New Roman" panose="02020603050405020304" charset="0"/>
                <a:sym typeface="+mn-ea"/>
              </a:rPr>
              <a:t>a bait ball</a:t>
            </a:r>
            <a:r>
              <a:rPr lang="en-US" altLang="zh-CN" sz="2400" b="1" i="1">
                <a:solidFill>
                  <a:srgbClr val="0070C0"/>
                </a:solidFill>
                <a:effectLst/>
                <a:latin typeface="Times New Roman" panose="02020603050405020304" charset="0"/>
                <a:cs typeface="Times New Roman" panose="02020603050405020304" charset="0"/>
                <a:sym typeface="+mn-ea"/>
              </a:rPr>
              <a:t>”.</a:t>
            </a:r>
            <a:endParaRPr lang="en-US" altLang="zh-CN" sz="2400" b="1" i="1">
              <a:solidFill>
                <a:srgbClr val="0070C0"/>
              </a:solidFill>
              <a:effectLst/>
              <a:latin typeface="Times New Roman" panose="02020603050405020304" charset="0"/>
              <a:cs typeface="Times New Roman" panose="02020603050405020304" charset="0"/>
              <a:sym typeface="+mn-ea"/>
            </a:endParaRPr>
          </a:p>
        </p:txBody>
      </p:sp>
      <p:pic>
        <p:nvPicPr>
          <p:cNvPr id="6" name="图片 5"/>
          <p:cNvPicPr>
            <a:picLocks noChangeAspect="1"/>
          </p:cNvPicPr>
          <p:nvPr/>
        </p:nvPicPr>
        <p:blipFill>
          <a:blip r:embed="rId2"/>
          <a:stretch>
            <a:fillRect/>
          </a:stretch>
        </p:blipFill>
        <p:spPr>
          <a:xfrm>
            <a:off x="6507480" y="1091565"/>
            <a:ext cx="3276600" cy="523875"/>
          </a:xfrm>
          <a:prstGeom prst="rect">
            <a:avLst/>
          </a:prstGeom>
        </p:spPr>
      </p:pic>
      <p:pic>
        <p:nvPicPr>
          <p:cNvPr id="7" name="图片 6"/>
          <p:cNvPicPr>
            <a:picLocks noChangeAspect="1"/>
          </p:cNvPicPr>
          <p:nvPr/>
        </p:nvPicPr>
        <p:blipFill>
          <a:blip r:embed="rId3"/>
          <a:stretch>
            <a:fillRect/>
          </a:stretch>
        </p:blipFill>
        <p:spPr>
          <a:xfrm>
            <a:off x="118745" y="120015"/>
            <a:ext cx="4926965" cy="3204845"/>
          </a:xfrm>
          <a:prstGeom prst="rect">
            <a:avLst/>
          </a:prstGeom>
        </p:spPr>
      </p:pic>
      <p:pic>
        <p:nvPicPr>
          <p:cNvPr id="8" name="图片 7"/>
          <p:cNvPicPr>
            <a:picLocks noChangeAspect="1"/>
          </p:cNvPicPr>
          <p:nvPr/>
        </p:nvPicPr>
        <p:blipFill>
          <a:blip r:embed="rId4"/>
          <a:stretch>
            <a:fillRect/>
          </a:stretch>
        </p:blipFill>
        <p:spPr>
          <a:xfrm>
            <a:off x="118745" y="3251835"/>
            <a:ext cx="4904740" cy="3393440"/>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bg/>
                                          </p:spTgt>
                                        </p:tgtEl>
                                        <p:attrNameLst>
                                          <p:attrName>style.visibility</p:attrName>
                                        </p:attrNameLst>
                                      </p:cBhvr>
                                      <p:to>
                                        <p:strVal val="visible"/>
                                      </p:to>
                                    </p:set>
                                    <p:animEffect transition="in" filter="randombar(horizontal)">
                                      <p:cBhvr>
                                        <p:cTn id="27" dur="500"/>
                                        <p:tgtEl>
                                          <p:spTgt spid="5">
                                            <p:bg/>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7" dur="500"/>
                                        <p:tgtEl>
                                          <p:spTgt spid="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4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DBAE"/>
        </a:solidFill>
        <a:effectLst/>
      </p:bgPr>
    </p:bg>
    <p:spTree>
      <p:nvGrpSpPr>
        <p:cNvPr id="1" name=""/>
        <p:cNvGrpSpPr/>
        <p:nvPr/>
      </p:nvGrpSpPr>
      <p:grpSpPr/>
      <p:pic>
        <p:nvPicPr>
          <p:cNvPr id="25" name="图片 24" descr="pngtree-did-you-know-png-image_6124044"/>
          <p:cNvPicPr>
            <a:picLocks noChangeAspect="1"/>
          </p:cNvPicPr>
          <p:nvPr/>
        </p:nvPicPr>
        <p:blipFill>
          <a:blip r:embed="rId1"/>
          <a:stretch>
            <a:fillRect/>
          </a:stretch>
        </p:blipFill>
        <p:spPr>
          <a:xfrm>
            <a:off x="10266680" y="-149860"/>
            <a:ext cx="1925320" cy="1925320"/>
          </a:xfrm>
          <a:prstGeom prst="rect">
            <a:avLst/>
          </a:prstGeom>
        </p:spPr>
      </p:pic>
      <p:sp>
        <p:nvSpPr>
          <p:cNvPr id="5" name="文本框 4"/>
          <p:cNvSpPr txBox="1"/>
          <p:nvPr/>
        </p:nvSpPr>
        <p:spPr>
          <a:xfrm>
            <a:off x="175260" y="1309370"/>
            <a:ext cx="8096885" cy="4617720"/>
          </a:xfrm>
          <a:prstGeom prst="rect">
            <a:avLst/>
          </a:prstGeom>
          <a:solidFill>
            <a:schemeClr val="accent4">
              <a:lumMod val="40000"/>
              <a:lumOff val="60000"/>
            </a:schemeClr>
          </a:solidFill>
          <a:effectLst>
            <a:outerShdw blurRad="50800" dist="63500" dir="2700000" algn="tl" rotWithShape="0">
              <a:prstClr val="black">
                <a:alpha val="40000"/>
              </a:prstClr>
            </a:outerShdw>
          </a:effectLst>
        </p:spPr>
        <p:txBody>
          <a:bodyPr wrap="square" rtlCol="0" anchor="t">
            <a:noAutofit/>
          </a:bodyPr>
          <a:p>
            <a:pPr marL="198120" indent="-198120" algn="just" fontAlgn="auto">
              <a:buFont typeface="Arial" panose="020B0604020202020204" pitchFamily="34" charset="0"/>
              <a:buChar char="•"/>
            </a:pPr>
            <a:r>
              <a:rPr lang="zh-CN" altLang="en-US" sz="2400">
                <a:latin typeface="Times New Roman" panose="02020603050405020304" charset="0"/>
                <a:cs typeface="Times New Roman" panose="02020603050405020304" charset="0"/>
              </a:rPr>
              <a:t>S</a:t>
            </a:r>
            <a:r>
              <a:rPr lang="en-US" altLang="zh-CN" sz="2400">
                <a:latin typeface="Times New Roman" panose="02020603050405020304" charset="0"/>
                <a:cs typeface="Times New Roman" panose="02020603050405020304" charset="0"/>
              </a:rPr>
              <a:t>ize</a:t>
            </a:r>
            <a:r>
              <a:rPr lang="zh-CN" altLang="en-US" sz="2400">
                <a:latin typeface="Times New Roman" panose="02020603050405020304" charset="0"/>
                <a:cs typeface="Times New Roman" panose="02020603050405020304" charset="0"/>
              </a:rPr>
              <a:t>: 48 to 62.5 feet</a:t>
            </a:r>
            <a:endParaRPr lang="zh-CN" altLang="en-US" sz="2400">
              <a:latin typeface="Times New Roman" panose="02020603050405020304" charset="0"/>
              <a:cs typeface="Times New Roman" panose="02020603050405020304" charset="0"/>
            </a:endParaRPr>
          </a:p>
          <a:p>
            <a:pPr marL="198120" indent="-198120" algn="just" fontAlgn="auto">
              <a:buFont typeface="Arial" panose="020B0604020202020204" pitchFamily="34" charset="0"/>
              <a:buChar char="•"/>
            </a:pPr>
            <a:r>
              <a:rPr lang="zh-CN" altLang="en-US" sz="2400">
                <a:latin typeface="Times New Roman" panose="02020603050405020304" charset="0"/>
                <a:cs typeface="Times New Roman" panose="02020603050405020304" charset="0"/>
              </a:rPr>
              <a:t>W</a:t>
            </a:r>
            <a:r>
              <a:rPr lang="en-US" altLang="zh-CN" sz="2400">
                <a:latin typeface="Times New Roman" panose="02020603050405020304" charset="0"/>
                <a:cs typeface="Times New Roman" panose="02020603050405020304" charset="0"/>
              </a:rPr>
              <a:t>eight</a:t>
            </a:r>
            <a:r>
              <a:rPr lang="zh-CN" altLang="en-US" sz="2400">
                <a:latin typeface="Times New Roman" panose="02020603050405020304" charset="0"/>
                <a:cs typeface="Times New Roman" panose="02020603050405020304" charset="0"/>
              </a:rPr>
              <a:t>: 40 tons</a:t>
            </a:r>
            <a:endParaRPr lang="zh-CN" altLang="en-US" sz="2400">
              <a:latin typeface="Times New Roman" panose="02020603050405020304" charset="0"/>
              <a:cs typeface="Times New Roman" panose="02020603050405020304" charset="0"/>
            </a:endParaRPr>
          </a:p>
          <a:p>
            <a:pPr marL="198120" indent="-198120" algn="just" fontAlgn="auto">
              <a:buFont typeface="Arial" panose="020B0604020202020204" pitchFamily="34" charset="0"/>
              <a:buChar char="•"/>
            </a:pPr>
            <a:endParaRPr lang="zh-CN" altLang="en-US" sz="2400">
              <a:latin typeface="Times New Roman" panose="02020603050405020304" charset="0"/>
              <a:cs typeface="Times New Roman" panose="02020603050405020304" charset="0"/>
            </a:endParaRPr>
          </a:p>
          <a:p>
            <a:pPr marL="198120" indent="-198120" algn="just" fontAlgn="auto">
              <a:buFont typeface="Arial" panose="020B0604020202020204" pitchFamily="34" charset="0"/>
              <a:buChar char="•"/>
            </a:pPr>
            <a:r>
              <a:rPr lang="zh-CN" altLang="en-US" sz="2400">
                <a:latin typeface="Times New Roman" panose="02020603050405020304" charset="0"/>
                <a:cs typeface="Times New Roman" panose="02020603050405020304" charset="0"/>
              </a:rPr>
              <a:t>Their Latin name, Megaptera novaeangliae, means "</a:t>
            </a:r>
            <a:r>
              <a:rPr lang="zh-CN" altLang="en-US" sz="2400">
                <a:solidFill>
                  <a:srgbClr val="C00000"/>
                </a:solidFill>
                <a:latin typeface="Times New Roman" panose="02020603050405020304" charset="0"/>
                <a:cs typeface="Times New Roman" panose="02020603050405020304" charset="0"/>
              </a:rPr>
              <a:t>big wing of New England</a:t>
            </a:r>
            <a:r>
              <a:rPr lang="zh-CN" altLang="en-US" sz="2400">
                <a:latin typeface="Times New Roman" panose="02020603050405020304" charset="0"/>
                <a:cs typeface="Times New Roman" panose="02020603050405020304" charset="0"/>
              </a:rPr>
              <a:t>." It refers to their giant pectoral fins</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胸鳍</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which can grow up to 16 feet long</a:t>
            </a:r>
            <a:r>
              <a:rPr lang="en-US" altLang="zh-CN" sz="2400">
                <a:latin typeface="Times New Roman" panose="02020603050405020304" charset="0"/>
                <a:cs typeface="Times New Roman" panose="02020603050405020304" charset="0"/>
              </a:rPr>
              <a:t>. </a:t>
            </a:r>
            <a:endParaRPr lang="en-US" altLang="zh-CN" sz="2400">
              <a:latin typeface="Times New Roman" panose="02020603050405020304" charset="0"/>
              <a:cs typeface="Times New Roman" panose="02020603050405020304" charset="0"/>
            </a:endParaRPr>
          </a:p>
          <a:p>
            <a:pPr marL="198120" indent="-198120" algn="just" fontAlgn="auto">
              <a:buFont typeface="Arial" panose="020B0604020202020204" pitchFamily="34" charset="0"/>
              <a:buChar char="•"/>
            </a:pPr>
            <a:r>
              <a:rPr lang="en-US" altLang="zh-CN" sz="2400">
                <a:latin typeface="Times New Roman" panose="02020603050405020304" charset="0"/>
                <a:cs typeface="Times New Roman" panose="02020603050405020304" charset="0"/>
              </a:rPr>
              <a:t>They also </a:t>
            </a:r>
            <a:r>
              <a:rPr lang="en-US" altLang="zh-CN" sz="2400">
                <a:solidFill>
                  <a:srgbClr val="C00000"/>
                </a:solidFill>
                <a:latin typeface="Times New Roman" panose="02020603050405020304" charset="0"/>
                <a:cs typeface="Times New Roman" panose="02020603050405020304" charset="0"/>
              </a:rPr>
              <a:t>have a small hump</a:t>
            </a:r>
            <a:r>
              <a:rPr lang="en-US" altLang="zh-CN" sz="2400">
                <a:latin typeface="Times New Roman" panose="02020603050405020304" charset="0"/>
                <a:cs typeface="Times New Roman" panose="02020603050405020304" charset="0"/>
              </a:rPr>
              <a:t> in front of their dorsal fins(背鳍), leading to the common name of "humpback."</a:t>
            </a:r>
            <a:endParaRPr lang="en-US" altLang="zh-CN" sz="2400">
              <a:latin typeface="Times New Roman" panose="02020603050405020304" charset="0"/>
              <a:cs typeface="Times New Roman" panose="02020603050405020304" charset="0"/>
            </a:endParaRPr>
          </a:p>
          <a:p>
            <a:pPr marL="198120" indent="-198120" algn="just" fontAlgn="auto">
              <a:buFont typeface="Arial" panose="020B0604020202020204" pitchFamily="34" charset="0"/>
              <a:buChar char="•"/>
            </a:pPr>
            <a:r>
              <a:rPr lang="zh-CN" altLang="en-US" sz="2400">
                <a:latin typeface="Times New Roman" panose="02020603050405020304" charset="0"/>
                <a:cs typeface="Times New Roman" panose="02020603050405020304" charset="0"/>
                <a:sym typeface="+mn-ea"/>
              </a:rPr>
              <a:t>Humpbacks are powerful swimmers, and they use their massive tail fins to </a:t>
            </a:r>
            <a:r>
              <a:rPr lang="zh-CN" altLang="en-US" sz="2400">
                <a:solidFill>
                  <a:srgbClr val="C00000"/>
                </a:solidFill>
                <a:latin typeface="Times New Roman" panose="02020603050405020304" charset="0"/>
                <a:cs typeface="Times New Roman" panose="02020603050405020304" charset="0"/>
                <a:sym typeface="+mn-ea"/>
              </a:rPr>
              <a:t>propel</a:t>
            </a:r>
            <a:r>
              <a:rPr lang="en-US" altLang="zh-CN" sz="2400">
                <a:solidFill>
                  <a:srgbClr val="C00000"/>
                </a:solidFill>
                <a:latin typeface="Times New Roman" panose="02020603050405020304" charset="0"/>
                <a:cs typeface="Times New Roman" panose="02020603050405020304" charset="0"/>
                <a:sym typeface="+mn-ea"/>
              </a:rPr>
              <a:t>(drive, push)</a:t>
            </a:r>
            <a:r>
              <a:rPr lang="zh-CN" altLang="en-US" sz="2400">
                <a:latin typeface="Times New Roman" panose="02020603050405020304" charset="0"/>
                <a:cs typeface="Times New Roman" panose="02020603050405020304" charset="0"/>
                <a:sym typeface="+mn-ea"/>
              </a:rPr>
              <a:t> themselves through the water and sometimes completely out of it. The</a:t>
            </a:r>
            <a:r>
              <a:rPr lang="en-US" altLang="zh-CN" sz="2400">
                <a:latin typeface="Times New Roman" panose="02020603050405020304" charset="0"/>
                <a:cs typeface="Times New Roman" panose="02020603050405020304" charset="0"/>
                <a:sym typeface="+mn-ea"/>
              </a:rPr>
              <a:t>y</a:t>
            </a:r>
            <a:r>
              <a:rPr lang="zh-CN" altLang="en-US" sz="2400">
                <a:latin typeface="Times New Roman" panose="02020603050405020304" charset="0"/>
                <a:cs typeface="Times New Roman" panose="02020603050405020304" charset="0"/>
                <a:sym typeface="+mn-ea"/>
              </a:rPr>
              <a:t> regularly leap from the water, </a:t>
            </a:r>
            <a:r>
              <a:rPr lang="zh-CN" altLang="en-US" sz="2400">
                <a:solidFill>
                  <a:srgbClr val="C00000"/>
                </a:solidFill>
                <a:latin typeface="Times New Roman" panose="02020603050405020304" charset="0"/>
                <a:cs typeface="Times New Roman" panose="02020603050405020304" charset="0"/>
                <a:sym typeface="+mn-ea"/>
              </a:rPr>
              <a:t>landing with a tremendous splash</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endParaRPr>
          </a:p>
          <a:p>
            <a:pPr marL="198120" indent="-198120" algn="just" fontAlgn="auto">
              <a:buFont typeface="Arial" panose="020B0604020202020204" pitchFamily="34" charset="0"/>
              <a:buChar char="•"/>
            </a:pPr>
            <a:endParaRPr lang="en-US" altLang="zh-CN" sz="2400">
              <a:latin typeface="Times New Roman" panose="02020603050405020304" charset="0"/>
              <a:cs typeface="Times New Roman" panose="02020603050405020304" charset="0"/>
            </a:endParaRPr>
          </a:p>
          <a:p>
            <a:pPr marL="198120" indent="-198120" algn="just" fontAlgn="auto">
              <a:buFont typeface="Arial" panose="020B0604020202020204" pitchFamily="34" charset="0"/>
              <a:buChar char="•"/>
            </a:pPr>
            <a:endParaRPr lang="zh-CN" altLang="en-US" sz="2400">
              <a:latin typeface="Times New Roman" panose="02020603050405020304" charset="0"/>
              <a:cs typeface="Times New Roman" panose="02020603050405020304" charset="0"/>
            </a:endParaRPr>
          </a:p>
        </p:txBody>
      </p:sp>
      <p:pic>
        <p:nvPicPr>
          <p:cNvPr id="3" name="图片 2" descr="humpback-whale_size.webp"/>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2750820" y="1145540"/>
            <a:ext cx="1778635" cy="1189990"/>
          </a:xfrm>
          <a:prstGeom prst="rect">
            <a:avLst/>
          </a:prstGeom>
        </p:spPr>
      </p:pic>
      <p:pic>
        <p:nvPicPr>
          <p:cNvPr id="11" name="图片 10"/>
          <p:cNvPicPr>
            <a:picLocks noChangeAspect="1"/>
          </p:cNvPicPr>
          <p:nvPr/>
        </p:nvPicPr>
        <p:blipFill>
          <a:blip r:embed="rId3"/>
          <a:stretch>
            <a:fillRect/>
          </a:stretch>
        </p:blipFill>
        <p:spPr>
          <a:xfrm>
            <a:off x="314960" y="95250"/>
            <a:ext cx="8953500" cy="723900"/>
          </a:xfrm>
          <a:prstGeom prst="rect">
            <a:avLst/>
          </a:prstGeom>
        </p:spPr>
      </p:pic>
      <p:pic>
        <p:nvPicPr>
          <p:cNvPr id="2" name="图片 1"/>
          <p:cNvPicPr>
            <a:picLocks noChangeAspect="1"/>
          </p:cNvPicPr>
          <p:nvPr/>
        </p:nvPicPr>
        <p:blipFill>
          <a:blip r:embed="rId4"/>
          <a:stretch>
            <a:fillRect/>
          </a:stretch>
        </p:blipFill>
        <p:spPr>
          <a:xfrm>
            <a:off x="8531860" y="1442720"/>
            <a:ext cx="3486150" cy="5334000"/>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randombar(horizont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DBAE"/>
        </a:solidFill>
        <a:effectLst/>
      </p:bgPr>
    </p:bg>
    <p:spTree>
      <p:nvGrpSpPr>
        <p:cNvPr id="1" name=""/>
        <p:cNvGrpSpPr/>
        <p:nvPr/>
      </p:nvGrpSpPr>
      <p:grpSpPr/>
      <p:pic>
        <p:nvPicPr>
          <p:cNvPr id="25" name="图片 24" descr="pngtree-did-you-know-png-image_6124044"/>
          <p:cNvPicPr>
            <a:picLocks noChangeAspect="1"/>
          </p:cNvPicPr>
          <p:nvPr/>
        </p:nvPicPr>
        <p:blipFill>
          <a:blip r:embed="rId1"/>
          <a:stretch>
            <a:fillRect/>
          </a:stretch>
        </p:blipFill>
        <p:spPr>
          <a:xfrm>
            <a:off x="10266680" y="-179070"/>
            <a:ext cx="1925320" cy="1925320"/>
          </a:xfrm>
          <a:prstGeom prst="rect">
            <a:avLst/>
          </a:prstGeom>
        </p:spPr>
      </p:pic>
      <p:pic>
        <p:nvPicPr>
          <p:cNvPr id="12" name="图片 11"/>
          <p:cNvPicPr>
            <a:picLocks noChangeAspect="1"/>
          </p:cNvPicPr>
          <p:nvPr/>
        </p:nvPicPr>
        <p:blipFill>
          <a:blip r:embed="rId2"/>
          <a:stretch>
            <a:fillRect/>
          </a:stretch>
        </p:blipFill>
        <p:spPr>
          <a:xfrm>
            <a:off x="2040890" y="118745"/>
            <a:ext cx="7848600" cy="628650"/>
          </a:xfrm>
          <a:prstGeom prst="rect">
            <a:avLst/>
          </a:prstGeom>
        </p:spPr>
      </p:pic>
      <p:sp>
        <p:nvSpPr>
          <p:cNvPr id="13" name="文本框 12"/>
          <p:cNvSpPr txBox="1"/>
          <p:nvPr/>
        </p:nvSpPr>
        <p:spPr>
          <a:xfrm>
            <a:off x="7098030" y="1746250"/>
            <a:ext cx="4968875" cy="2801620"/>
          </a:xfrm>
          <a:prstGeom prst="rect">
            <a:avLst/>
          </a:prstGeom>
          <a:solidFill>
            <a:schemeClr val="accent4">
              <a:lumMod val="40000"/>
              <a:lumOff val="60000"/>
            </a:schemeClr>
          </a:solidFill>
          <a:effectLst>
            <a:outerShdw blurRad="50800" dist="63500" dir="2700000" algn="tl" rotWithShape="0">
              <a:prstClr val="black">
                <a:alpha val="40000"/>
              </a:prstClr>
            </a:outerShdw>
          </a:effectLst>
        </p:spPr>
        <p:txBody>
          <a:bodyPr wrap="square" rtlCol="0" anchor="t">
            <a:noAutofit/>
          </a:bodyPr>
          <a:p>
            <a:pPr marL="198120" indent="-198120" algn="just" fontAlgn="auto">
              <a:buFont typeface="Arial" panose="020B0604020202020204" pitchFamily="34" charset="0"/>
              <a:buChar char="•"/>
            </a:pPr>
            <a:r>
              <a:rPr lang="zh-CN" altLang="en-US" sz="2400">
                <a:latin typeface="Times New Roman" panose="02020603050405020304" charset="0"/>
                <a:cs typeface="Times New Roman" panose="02020603050405020304" charset="0"/>
                <a:sym typeface="+mn-ea"/>
              </a:rPr>
              <a:t>A humpback</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s throat is </a:t>
            </a:r>
            <a:r>
              <a:rPr lang="zh-CN" altLang="en-US" sz="2400">
                <a:solidFill>
                  <a:srgbClr val="C00000"/>
                </a:solidFill>
                <a:latin typeface="Times New Roman" panose="02020603050405020304" charset="0"/>
                <a:cs typeface="Times New Roman" panose="02020603050405020304" charset="0"/>
                <a:sym typeface="+mn-ea"/>
              </a:rPr>
              <a:t>roughly the size of a human fist</a:t>
            </a:r>
            <a:r>
              <a:rPr lang="zh-CN" altLang="en-US" sz="2400">
                <a:latin typeface="Times New Roman" panose="02020603050405020304" charset="0"/>
                <a:cs typeface="Times New Roman" panose="02020603050405020304" charset="0"/>
                <a:sym typeface="+mn-ea"/>
              </a:rPr>
              <a:t>, and can only stretch to about 15 inches</a:t>
            </a:r>
            <a:r>
              <a:rPr lang="en-US" altLang="zh-CN" sz="2400">
                <a:latin typeface="Times New Roman" panose="02020603050405020304" charset="0"/>
                <a:cs typeface="Times New Roman" panose="02020603050405020304" charset="0"/>
                <a:sym typeface="+mn-ea"/>
              </a:rPr>
              <a:t>(≈38cm)</a:t>
            </a:r>
            <a:r>
              <a:rPr lang="zh-CN" altLang="en-US" sz="2400">
                <a:latin typeface="Times New Roman" panose="02020603050405020304" charset="0"/>
                <a:cs typeface="Times New Roman" panose="02020603050405020304" charset="0"/>
                <a:sym typeface="+mn-ea"/>
              </a:rPr>
              <a:t> in diameter to accommodate a bigger meal. </a:t>
            </a:r>
            <a:endParaRPr lang="zh-CN" altLang="en-US" sz="2400">
              <a:latin typeface="Times New Roman" panose="02020603050405020304" charset="0"/>
              <a:cs typeface="Times New Roman" panose="02020603050405020304" charset="0"/>
              <a:sym typeface="+mn-ea"/>
            </a:endParaRPr>
          </a:p>
          <a:p>
            <a:pPr marL="198120" indent="-198120" algn="just" fontAlgn="auto">
              <a:buFont typeface="Arial" panose="020B0604020202020204" pitchFamily="34" charset="0"/>
              <a:buChar char="•"/>
            </a:pPr>
            <a:r>
              <a:rPr lang="en-US" altLang="zh-CN" sz="2400">
                <a:latin typeface="Times New Roman" panose="02020603050405020304" charset="0"/>
                <a:cs typeface="Times New Roman" panose="02020603050405020304" charset="0"/>
              </a:rPr>
              <a:t>So if the object it swallows is too big, what will the humpback whale do?</a:t>
            </a:r>
            <a:endParaRPr lang="zh-CN" altLang="en-US" sz="2400">
              <a:latin typeface="Times New Roman" panose="02020603050405020304" charset="0"/>
              <a:cs typeface="Times New Roman" panose="02020603050405020304" charset="0"/>
            </a:endParaRPr>
          </a:p>
          <a:p>
            <a:pPr marL="198120" indent="-198120" algn="just" fontAlgn="auto">
              <a:buFont typeface="Arial" panose="020B0604020202020204" pitchFamily="34" charset="0"/>
              <a:buChar char="•"/>
            </a:pPr>
            <a:endParaRPr lang="zh-CN" altLang="en-US" sz="2400">
              <a:latin typeface="Times New Roman" panose="02020603050405020304" charset="0"/>
              <a:cs typeface="Times New Roman" panose="02020603050405020304" charset="0"/>
            </a:endParaRPr>
          </a:p>
        </p:txBody>
      </p:sp>
      <p:sp>
        <p:nvSpPr>
          <p:cNvPr id="14" name="文本框 13"/>
          <p:cNvSpPr txBox="1"/>
          <p:nvPr/>
        </p:nvSpPr>
        <p:spPr>
          <a:xfrm>
            <a:off x="7199630" y="4749165"/>
            <a:ext cx="4397375" cy="460375"/>
          </a:xfrm>
          <a:prstGeom prst="rect">
            <a:avLst/>
          </a:prstGeom>
          <a:noFill/>
        </p:spPr>
        <p:txBody>
          <a:bodyPr wrap="square" rtlCol="0" anchor="t">
            <a:spAutoFit/>
          </a:bodyPr>
          <a:p>
            <a:r>
              <a:rPr lang="en-US" sz="2400">
                <a:solidFill>
                  <a:srgbClr val="C00000"/>
                </a:solidFill>
                <a:latin typeface="Times New Roman" panose="02020603050405020304" charset="0"/>
                <a:cs typeface="Times New Roman" panose="02020603050405020304" charset="0"/>
                <a:sym typeface="+mn-ea"/>
              </a:rPr>
              <a:t>* Spit it out!       </a:t>
            </a:r>
            <a:r>
              <a:rPr lang="en-US" sz="2400" b="1" i="1">
                <a:solidFill>
                  <a:srgbClr val="C00000"/>
                </a:solidFill>
                <a:latin typeface="Times New Roman" panose="02020603050405020304" charset="0"/>
                <a:cs typeface="Times New Roman" panose="02020603050405020304" charset="0"/>
                <a:sym typeface="+mn-ea"/>
              </a:rPr>
              <a:t> spit-spat-spat</a:t>
            </a:r>
            <a:endParaRPr lang="en-US" altLang="en-US" sz="2400" b="1" i="1">
              <a:solidFill>
                <a:srgbClr val="C00000"/>
              </a:solidFill>
              <a:latin typeface="Times New Roman" panose="02020603050405020304" charset="0"/>
              <a:cs typeface="Times New Roman" panose="02020603050405020304" charset="0"/>
              <a:sym typeface="+mn-ea"/>
            </a:endParaRPr>
          </a:p>
        </p:txBody>
      </p:sp>
      <p:grpSp>
        <p:nvGrpSpPr>
          <p:cNvPr id="4" name="组合 3"/>
          <p:cNvGrpSpPr/>
          <p:nvPr/>
        </p:nvGrpSpPr>
        <p:grpSpPr>
          <a:xfrm>
            <a:off x="0" y="231775"/>
            <a:ext cx="6986270" cy="6457950"/>
            <a:chOff x="0" y="365"/>
            <a:chExt cx="11002" cy="10170"/>
          </a:xfrm>
        </p:grpSpPr>
        <p:grpSp>
          <p:nvGrpSpPr>
            <p:cNvPr id="16" name="组合 15"/>
            <p:cNvGrpSpPr/>
            <p:nvPr/>
          </p:nvGrpSpPr>
          <p:grpSpPr>
            <a:xfrm>
              <a:off x="0" y="365"/>
              <a:ext cx="11003" cy="10171"/>
              <a:chOff x="5710" y="-8980"/>
              <a:chExt cx="12495" cy="9373"/>
            </a:xfrm>
          </p:grpSpPr>
          <p:pic>
            <p:nvPicPr>
              <p:cNvPr id="17" name="图片 16"/>
              <p:cNvPicPr>
                <a:picLocks noChangeAspect="1"/>
              </p:cNvPicPr>
              <p:nvPr/>
            </p:nvPicPr>
            <p:blipFill>
              <a:blip r:embed="rId3"/>
              <a:stretch>
                <a:fillRect/>
              </a:stretch>
            </p:blipFill>
            <p:spPr>
              <a:xfrm>
                <a:off x="5710" y="-8232"/>
                <a:ext cx="12495" cy="8625"/>
              </a:xfrm>
              <a:prstGeom prst="rect">
                <a:avLst/>
              </a:prstGeom>
            </p:spPr>
          </p:pic>
          <p:pic>
            <p:nvPicPr>
              <p:cNvPr id="18" name="图片 17"/>
              <p:cNvPicPr>
                <a:picLocks noChangeAspect="1"/>
              </p:cNvPicPr>
              <p:nvPr/>
            </p:nvPicPr>
            <p:blipFill>
              <a:blip r:embed="rId4"/>
              <a:stretch>
                <a:fillRect/>
              </a:stretch>
            </p:blipFill>
            <p:spPr>
              <a:xfrm>
                <a:off x="5711" y="-8980"/>
                <a:ext cx="3273" cy="953"/>
              </a:xfrm>
              <a:prstGeom prst="rect">
                <a:avLst/>
              </a:prstGeom>
            </p:spPr>
          </p:pic>
        </p:grpSp>
        <p:sp>
          <p:nvSpPr>
            <p:cNvPr id="19" name="圆角矩形 18"/>
            <p:cNvSpPr/>
            <p:nvPr/>
          </p:nvSpPr>
          <p:spPr>
            <a:xfrm>
              <a:off x="262" y="6301"/>
              <a:ext cx="9901" cy="989"/>
            </a:xfrm>
            <a:prstGeom prst="round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bg/>
                                          </p:spTgt>
                                        </p:tgtEl>
                                        <p:attrNameLst>
                                          <p:attrName>style.visibility</p:attrName>
                                        </p:attrNameLst>
                                      </p:cBhvr>
                                      <p:to>
                                        <p:strVal val="visible"/>
                                      </p:to>
                                    </p:set>
                                    <p:animEffect transition="in" filter="randombar(horizontal)">
                                      <p:cBhvr>
                                        <p:cTn id="12" dur="500"/>
                                        <p:tgtEl>
                                          <p:spTgt spid="13">
                                            <p:bg/>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0" dur="500"/>
                                        <p:tgtEl>
                                          <p:spTgt spid="1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uiExpand="1" build="p"/>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DBAE"/>
        </a:solidFill>
        <a:effectLst/>
      </p:bgPr>
    </p:bg>
    <p:spTree>
      <p:nvGrpSpPr>
        <p:cNvPr id="1" name=""/>
        <p:cNvGrpSpPr/>
        <p:nvPr/>
      </p:nvGrpSpPr>
      <p:grpSpPr/>
      <p:pic>
        <p:nvPicPr>
          <p:cNvPr id="19" name="图片 18" descr="Whale2"/>
          <p:cNvPicPr>
            <a:picLocks noChangeAspect="1"/>
          </p:cNvPicPr>
          <p:nvPr/>
        </p:nvPicPr>
        <p:blipFill>
          <a:blip r:embed="rId1"/>
          <a:stretch>
            <a:fillRect/>
          </a:stretch>
        </p:blipFill>
        <p:spPr>
          <a:xfrm>
            <a:off x="255905" y="4118610"/>
            <a:ext cx="3844290" cy="2526030"/>
          </a:xfrm>
          <a:prstGeom prst="rect">
            <a:avLst/>
          </a:prstGeom>
          <a:effectLst>
            <a:outerShdw blurRad="50800" dist="63500" dir="2700000" algn="tl" rotWithShape="0">
              <a:prstClr val="black">
                <a:alpha val="40000"/>
              </a:prstClr>
            </a:outerShdw>
          </a:effectLst>
        </p:spPr>
      </p:pic>
      <p:sp>
        <p:nvSpPr>
          <p:cNvPr id="20" name="文本框 19"/>
          <p:cNvSpPr txBox="1"/>
          <p:nvPr/>
        </p:nvSpPr>
        <p:spPr>
          <a:xfrm>
            <a:off x="431800" y="4332605"/>
            <a:ext cx="2684145" cy="460375"/>
          </a:xfrm>
          <a:prstGeom prst="rect">
            <a:avLst/>
          </a:prstGeom>
          <a:noFill/>
        </p:spPr>
        <p:txBody>
          <a:bodyPr wrap="square" rtlCol="0" anchor="t">
            <a:spAutoFit/>
          </a:bodyPr>
          <a:p>
            <a:r>
              <a:rPr lang="zh-CN" altLang="en-US" sz="2400" b="1" i="1">
                <a:solidFill>
                  <a:schemeClr val="bg1"/>
                </a:solidFill>
                <a:latin typeface="Times New Roman" panose="02020603050405020304" charset="0"/>
                <a:cs typeface="Times New Roman" panose="02020603050405020304" charset="0"/>
              </a:rPr>
              <a:t>the </a:t>
            </a:r>
            <a:r>
              <a:rPr lang="en-US" altLang="zh-CN" sz="2400" b="1" i="1">
                <a:solidFill>
                  <a:schemeClr val="bg1"/>
                </a:solidFill>
                <a:latin typeface="Times New Roman" panose="02020603050405020304" charset="0"/>
                <a:cs typeface="Times New Roman" panose="02020603050405020304" charset="0"/>
              </a:rPr>
              <a:t>whale’s </a:t>
            </a:r>
            <a:r>
              <a:rPr lang="zh-CN" altLang="en-US" sz="2400" b="1" i="1">
                <a:solidFill>
                  <a:schemeClr val="bg1"/>
                </a:solidFill>
                <a:latin typeface="Times New Roman" panose="02020603050405020304" charset="0"/>
                <a:cs typeface="Times New Roman" panose="02020603050405020304" charset="0"/>
              </a:rPr>
              <a:t>nostril</a:t>
            </a:r>
            <a:endParaRPr lang="zh-CN" altLang="en-US" sz="2400" b="1" i="1">
              <a:solidFill>
                <a:schemeClr val="bg1"/>
              </a:solidFill>
              <a:latin typeface="Times New Roman" panose="02020603050405020304" charset="0"/>
              <a:cs typeface="Times New Roman" panose="02020603050405020304" charset="0"/>
            </a:endParaRPr>
          </a:p>
        </p:txBody>
      </p:sp>
      <p:sp>
        <p:nvSpPr>
          <p:cNvPr id="5" name="文本框 4"/>
          <p:cNvSpPr txBox="1"/>
          <p:nvPr/>
        </p:nvSpPr>
        <p:spPr>
          <a:xfrm>
            <a:off x="255905" y="867410"/>
            <a:ext cx="11537950" cy="2306955"/>
          </a:xfrm>
          <a:prstGeom prst="rect">
            <a:avLst/>
          </a:prstGeom>
          <a:solidFill>
            <a:schemeClr val="accent4">
              <a:lumMod val="40000"/>
              <a:lumOff val="60000"/>
            </a:schemeClr>
          </a:solidFill>
          <a:effectLst>
            <a:outerShdw blurRad="50800" dist="63500" dir="2700000" algn="tl" rotWithShape="0">
              <a:prstClr val="black">
                <a:alpha val="40000"/>
              </a:prstClr>
            </a:outerShdw>
          </a:effectLst>
        </p:spPr>
        <p:txBody>
          <a:bodyPr wrap="square" rtlCol="0" anchor="t">
            <a:spAutoFit/>
          </a:bodyPr>
          <a:p>
            <a:pPr marL="212090" indent="-212090" algn="just" fontAlgn="auto">
              <a:buFont typeface="Arial" panose="020B0604020202020204" pitchFamily="34" charset="0"/>
              <a:buChar char="•"/>
            </a:pPr>
            <a:r>
              <a:rPr lang="en-US" sz="2400">
                <a:solidFill>
                  <a:srgbClr val="C00000"/>
                </a:solidFill>
                <a:latin typeface="Times New Roman" panose="02020603050405020304" charset="0"/>
                <a:ea typeface="宋体" panose="02010600030101010101" pitchFamily="2" charset="-122"/>
                <a:sym typeface="+mn-ea"/>
              </a:rPr>
              <a:t>spray</a:t>
            </a:r>
            <a:r>
              <a:rPr lang="en-US" sz="2400">
                <a:latin typeface="Times New Roman" panose="02020603050405020304" charset="0"/>
                <a:ea typeface="宋体" panose="02010600030101010101" pitchFamily="2" charset="-122"/>
                <a:sym typeface="+mn-ea"/>
              </a:rPr>
              <a:t> through their blowholes</a:t>
            </a:r>
            <a:endParaRPr lang="en-US" sz="2400">
              <a:latin typeface="Times New Roman" panose="02020603050405020304" charset="0"/>
              <a:ea typeface="宋体" panose="02010600030101010101" pitchFamily="2" charset="-122"/>
              <a:sym typeface="+mn-ea"/>
            </a:endParaRPr>
          </a:p>
          <a:p>
            <a:pPr marL="212090" indent="-212090" algn="just" fontAlgn="auto">
              <a:buFont typeface="Arial" panose="020B0604020202020204" pitchFamily="34" charset="0"/>
              <a:buChar char="•"/>
            </a:pPr>
            <a:r>
              <a:rPr lang="zh-CN" altLang="en-US" sz="2400">
                <a:latin typeface="Times New Roman" panose="02020603050405020304" charset="0"/>
                <a:cs typeface="Times New Roman" panose="02020603050405020304" charset="0"/>
                <a:sym typeface="+mn-ea"/>
              </a:rPr>
              <a:t>Humpback whales are known for their </a:t>
            </a:r>
            <a:r>
              <a:rPr lang="zh-CN" altLang="en-US" sz="2400">
                <a:solidFill>
                  <a:srgbClr val="C00000"/>
                </a:solidFill>
                <a:latin typeface="Times New Roman" panose="02020603050405020304" charset="0"/>
                <a:cs typeface="Times New Roman" panose="02020603050405020304" charset="0"/>
                <a:sym typeface="+mn-ea"/>
              </a:rPr>
              <a:t>magical songs</a:t>
            </a:r>
            <a:r>
              <a:rPr lang="zh-CN" altLang="en-US" sz="2400">
                <a:latin typeface="Times New Roman" panose="02020603050405020304" charset="0"/>
                <a:cs typeface="Times New Roman" panose="02020603050405020304" charset="0"/>
                <a:sym typeface="+mn-ea"/>
              </a:rPr>
              <a:t>, which </a:t>
            </a:r>
            <a:r>
              <a:rPr lang="zh-CN" altLang="en-US" sz="2400">
                <a:solidFill>
                  <a:srgbClr val="C00000"/>
                </a:solidFill>
                <a:latin typeface="Times New Roman" panose="02020603050405020304" charset="0"/>
                <a:cs typeface="Times New Roman" panose="02020603050405020304" charset="0"/>
                <a:sym typeface="+mn-ea"/>
              </a:rPr>
              <a:t>travel for great distances</a:t>
            </a:r>
            <a:r>
              <a:rPr lang="zh-CN" altLang="en-US" sz="2400">
                <a:latin typeface="Times New Roman" panose="02020603050405020304" charset="0"/>
                <a:cs typeface="Times New Roman" panose="02020603050405020304" charset="0"/>
                <a:sym typeface="+mn-ea"/>
              </a:rPr>
              <a:t> through the world's oceans. </a:t>
            </a:r>
            <a:endParaRPr lang="zh-CN" altLang="en-US" sz="2400">
              <a:latin typeface="Times New Roman" panose="02020603050405020304" charset="0"/>
              <a:cs typeface="Times New Roman" panose="02020603050405020304" charset="0"/>
              <a:sym typeface="+mn-ea"/>
            </a:endParaRPr>
          </a:p>
          <a:p>
            <a:pPr marL="212090" indent="-212090" algn="just" fontAlgn="auto">
              <a:buFont typeface="Arial" panose="020B0604020202020204" pitchFamily="34" charset="0"/>
              <a:buChar char="•"/>
            </a:pPr>
            <a:r>
              <a:rPr lang="zh-CN" altLang="en-US" sz="2400">
                <a:latin typeface="Times New Roman" panose="02020603050405020304" charset="0"/>
                <a:cs typeface="Times New Roman" panose="02020603050405020304" charset="0"/>
                <a:sym typeface="+mn-ea"/>
              </a:rPr>
              <a:t>Scientists are studying these sounds. It is most likely that humpbacks </a:t>
            </a:r>
            <a:r>
              <a:rPr lang="zh-CN" altLang="en-US" sz="2400">
                <a:solidFill>
                  <a:srgbClr val="C00000"/>
                </a:solidFill>
                <a:latin typeface="Times New Roman" panose="02020603050405020304" charset="0"/>
                <a:cs typeface="Times New Roman" panose="02020603050405020304" charset="0"/>
                <a:sym typeface="+mn-ea"/>
              </a:rPr>
              <a:t>sing to communicate</a:t>
            </a:r>
            <a:r>
              <a:rPr lang="zh-CN" altLang="en-US" sz="2400">
                <a:latin typeface="Times New Roman" panose="02020603050405020304" charset="0"/>
                <a:cs typeface="Times New Roman" panose="02020603050405020304" charset="0"/>
                <a:sym typeface="+mn-ea"/>
              </a:rPr>
              <a:t> with others and to attract potential mates. Humpback </a:t>
            </a:r>
            <a:r>
              <a:rPr lang="zh-CN" altLang="en-US" sz="2400">
                <a:solidFill>
                  <a:srgbClr val="C00000"/>
                </a:solidFill>
                <a:latin typeface="Times New Roman" panose="02020603050405020304" charset="0"/>
                <a:cs typeface="Times New Roman" panose="02020603050405020304" charset="0"/>
                <a:sym typeface="+mn-ea"/>
              </a:rPr>
              <a:t>calves</a:t>
            </a:r>
            <a:r>
              <a:rPr lang="zh-CN" altLang="en-US" sz="2400">
                <a:latin typeface="Times New Roman" panose="02020603050405020304" charset="0"/>
                <a:cs typeface="Times New Roman" panose="02020603050405020304" charset="0"/>
                <a:sym typeface="+mn-ea"/>
              </a:rPr>
              <a:t> are known to "whisper" to their mothers.</a:t>
            </a:r>
            <a:endParaRPr lang="zh-CN" altLang="en-US" sz="2400">
              <a:latin typeface="Times New Roman" panose="02020603050405020304" charset="0"/>
              <a:cs typeface="Times New Roman" panose="02020603050405020304" charset="0"/>
              <a:sym typeface="+mn-ea"/>
            </a:endParaRPr>
          </a:p>
        </p:txBody>
      </p:sp>
      <p:pic>
        <p:nvPicPr>
          <p:cNvPr id="6" name="图片 5" descr="9409155966_8e8446f502_b"/>
          <p:cNvPicPr>
            <a:picLocks noChangeAspect="1"/>
          </p:cNvPicPr>
          <p:nvPr/>
        </p:nvPicPr>
        <p:blipFill>
          <a:blip r:embed="rId2"/>
          <a:stretch>
            <a:fillRect/>
          </a:stretch>
        </p:blipFill>
        <p:spPr>
          <a:xfrm>
            <a:off x="4322445" y="4080510"/>
            <a:ext cx="3803015" cy="2526030"/>
          </a:xfrm>
          <a:prstGeom prst="rect">
            <a:avLst/>
          </a:prstGeom>
          <a:effectLst>
            <a:outerShdw blurRad="50800" dist="63500" dir="2700000" algn="tl" rotWithShape="0">
              <a:prstClr val="black">
                <a:alpha val="40000"/>
              </a:prstClr>
            </a:outerShdw>
          </a:effectLst>
        </p:spPr>
      </p:pic>
      <p:pic>
        <p:nvPicPr>
          <p:cNvPr id="7" name="图片 6" descr="2DCA974700000578-3289780-Ken_Archer_took_the_photographs_on_a_recent_boat_trip_to_Resurre-a-28_1445858207473"/>
          <p:cNvPicPr>
            <a:picLocks noChangeAspect="1"/>
          </p:cNvPicPr>
          <p:nvPr/>
        </p:nvPicPr>
        <p:blipFill>
          <a:blip r:embed="rId3"/>
          <a:stretch>
            <a:fillRect/>
          </a:stretch>
        </p:blipFill>
        <p:spPr>
          <a:xfrm>
            <a:off x="8253095" y="4072890"/>
            <a:ext cx="3796030" cy="2533650"/>
          </a:xfrm>
          <a:prstGeom prst="rect">
            <a:avLst/>
          </a:prstGeom>
          <a:effectLst>
            <a:outerShdw blurRad="50800" dist="63500" dir="2700000" algn="tl" rotWithShape="0">
              <a:prstClr val="black">
                <a:alpha val="40000"/>
              </a:prstClr>
            </a:outerShdw>
          </a:effectLst>
        </p:spPr>
      </p:pic>
      <p:sp>
        <p:nvSpPr>
          <p:cNvPr id="8" name="文本框 7"/>
          <p:cNvSpPr txBox="1"/>
          <p:nvPr/>
        </p:nvSpPr>
        <p:spPr>
          <a:xfrm>
            <a:off x="4381500" y="5152390"/>
            <a:ext cx="3744595" cy="1087755"/>
          </a:xfrm>
          <a:prstGeom prst="rect">
            <a:avLst/>
          </a:prstGeom>
          <a:noFill/>
        </p:spPr>
        <p:txBody>
          <a:bodyPr wrap="square" rtlCol="0">
            <a:spAutoFit/>
          </a:bodyPr>
          <a:p>
            <a:pPr fontAlgn="auto">
              <a:lnSpc>
                <a:spcPct val="90000"/>
              </a:lnSpc>
            </a:pPr>
            <a:r>
              <a:rPr lang="en-US" altLang="zh-CN" sz="2400" b="1" i="1">
                <a:solidFill>
                  <a:schemeClr val="bg1"/>
                </a:solidFill>
                <a:latin typeface="Times New Roman" panose="02020603050405020304" charset="0"/>
                <a:cs typeface="Times New Roman" panose="02020603050405020304" charset="0"/>
              </a:rPr>
              <a:t>sprayed a faint rainbow through its blowhole in the sun</a:t>
            </a:r>
            <a:endParaRPr lang="en-US" altLang="zh-CN" sz="2400" b="1" i="1">
              <a:solidFill>
                <a:schemeClr val="bg1"/>
              </a:solidFill>
              <a:latin typeface="Times New Roman" panose="02020603050405020304" charset="0"/>
              <a:cs typeface="Times New Roman" panose="02020603050405020304" charset="0"/>
            </a:endParaRPr>
          </a:p>
        </p:txBody>
      </p:sp>
      <p:sp>
        <p:nvSpPr>
          <p:cNvPr id="9" name="文本框 8"/>
          <p:cNvSpPr txBox="1"/>
          <p:nvPr/>
        </p:nvSpPr>
        <p:spPr>
          <a:xfrm>
            <a:off x="8347710" y="4151630"/>
            <a:ext cx="3212465" cy="1087755"/>
          </a:xfrm>
          <a:prstGeom prst="rect">
            <a:avLst/>
          </a:prstGeom>
          <a:noFill/>
        </p:spPr>
        <p:txBody>
          <a:bodyPr wrap="square" rtlCol="0">
            <a:spAutoFit/>
          </a:bodyPr>
          <a:p>
            <a:pPr fontAlgn="auto">
              <a:lnSpc>
                <a:spcPct val="90000"/>
              </a:lnSpc>
            </a:pPr>
            <a:r>
              <a:rPr lang="en-US" altLang="zh-CN" sz="2400" b="1" i="1">
                <a:solidFill>
                  <a:schemeClr val="accent4">
                    <a:lumMod val="75000"/>
                  </a:schemeClr>
                </a:solidFill>
                <a:latin typeface="Times New Roman" panose="02020603050405020304" charset="0"/>
                <a:cs typeface="Times New Roman" panose="02020603050405020304" charset="0"/>
              </a:rPr>
              <a:t>sprayed a heart-shape fountain through its blowhole </a:t>
            </a:r>
            <a:endParaRPr lang="en-US" altLang="zh-CN" sz="2400" b="1" i="1">
              <a:solidFill>
                <a:schemeClr val="accent4">
                  <a:lumMod val="75000"/>
                </a:schemeClr>
              </a:solidFill>
              <a:latin typeface="Times New Roman" panose="02020603050405020304" charset="0"/>
              <a:cs typeface="Times New Roman" panose="02020603050405020304" charset="0"/>
            </a:endParaRPr>
          </a:p>
        </p:txBody>
      </p:sp>
      <p:grpSp>
        <p:nvGrpSpPr>
          <p:cNvPr id="14" name="组合 13"/>
          <p:cNvGrpSpPr/>
          <p:nvPr/>
        </p:nvGrpSpPr>
        <p:grpSpPr>
          <a:xfrm>
            <a:off x="0" y="3213100"/>
            <a:ext cx="11925300" cy="746760"/>
            <a:chOff x="6431" y="6876"/>
            <a:chExt cx="18780" cy="1176"/>
          </a:xfrm>
        </p:grpSpPr>
        <p:pic>
          <p:nvPicPr>
            <p:cNvPr id="10" name="图片 9" descr="lightbulb-vector-icon.webp"/>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rot="20040000">
              <a:off x="6431" y="6876"/>
              <a:ext cx="1176" cy="1176"/>
            </a:xfrm>
            <a:prstGeom prst="rect">
              <a:avLst/>
            </a:prstGeom>
          </p:spPr>
        </p:pic>
        <p:sp>
          <p:nvSpPr>
            <p:cNvPr id="13" name="文本框 12"/>
            <p:cNvSpPr txBox="1"/>
            <p:nvPr/>
          </p:nvSpPr>
          <p:spPr>
            <a:xfrm>
              <a:off x="7466" y="7165"/>
              <a:ext cx="17745" cy="822"/>
            </a:xfrm>
            <a:prstGeom prst="rect">
              <a:avLst/>
            </a:prstGeom>
            <a:noFill/>
          </p:spPr>
          <p:txBody>
            <a:bodyPr wrap="square" rtlCol="0">
              <a:spAutoFit/>
            </a:bodyPr>
            <a:p>
              <a:r>
                <a:rPr lang="en-US" altLang="zh-CN" sz="2800" b="1">
                  <a:solidFill>
                    <a:srgbClr val="0070C0"/>
                  </a:solidFill>
                  <a:effectLst>
                    <a:outerShdw blurRad="38100" dist="38100" dir="2700000" algn="tl">
                      <a:srgbClr val="000000">
                        <a:alpha val="43137"/>
                      </a:srgbClr>
                    </a:outerShdw>
                  </a:effectLst>
                  <a:latin typeface="微软雅黑" panose="020B0503020204020204" charset="-122"/>
                  <a:ea typeface="微软雅黑" panose="020B0503020204020204" charset="-122"/>
                </a:rPr>
                <a:t>How will you describe them? Can we apply them to writing?</a:t>
              </a:r>
              <a:endParaRPr lang="en-US" altLang="zh-CN" sz="2800" b="1">
                <a:solidFill>
                  <a:srgbClr val="0070C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pic>
        <p:nvPicPr>
          <p:cNvPr id="15" name="图片 14"/>
          <p:cNvPicPr>
            <a:picLocks noChangeAspect="1"/>
          </p:cNvPicPr>
          <p:nvPr/>
        </p:nvPicPr>
        <p:blipFill>
          <a:blip r:embed="rId5"/>
          <a:stretch>
            <a:fillRect/>
          </a:stretch>
        </p:blipFill>
        <p:spPr>
          <a:xfrm>
            <a:off x="255905" y="4080510"/>
            <a:ext cx="3998595" cy="2532380"/>
          </a:xfrm>
          <a:prstGeom prst="rect">
            <a:avLst/>
          </a:prstGeom>
          <a:effectLst>
            <a:outerShdw blurRad="50800" dist="63500" dir="2700000" algn="tl" rotWithShape="0">
              <a:prstClr val="black">
                <a:alpha val="40000"/>
              </a:prstClr>
            </a:outerShdw>
          </a:effectLst>
        </p:spPr>
      </p:pic>
      <p:sp>
        <p:nvSpPr>
          <p:cNvPr id="16" name="文本框 15"/>
          <p:cNvSpPr txBox="1"/>
          <p:nvPr/>
        </p:nvSpPr>
        <p:spPr>
          <a:xfrm>
            <a:off x="362585" y="4161790"/>
            <a:ext cx="3508375" cy="1419860"/>
          </a:xfrm>
          <a:prstGeom prst="rect">
            <a:avLst/>
          </a:prstGeom>
          <a:noFill/>
        </p:spPr>
        <p:txBody>
          <a:bodyPr wrap="square" rtlCol="0">
            <a:spAutoFit/>
          </a:bodyPr>
          <a:p>
            <a:pPr fontAlgn="auto">
              <a:lnSpc>
                <a:spcPct val="90000"/>
              </a:lnSpc>
            </a:pPr>
            <a:r>
              <a:rPr lang="en-US" altLang="zh-CN" sz="2400" b="1" i="1">
                <a:solidFill>
                  <a:schemeClr val="accent4">
                    <a:lumMod val="75000"/>
                  </a:schemeClr>
                </a:solidFill>
                <a:latin typeface="Times New Roman" panose="02020603050405020304" charset="0"/>
                <a:cs typeface="Times New Roman" panose="02020603050405020304" charset="0"/>
              </a:rPr>
              <a:t>sprayed a water spout rocketing into the sky through its blowhole like fireworks</a:t>
            </a:r>
            <a:endParaRPr lang="en-US" altLang="zh-CN" sz="2400" b="1" i="1">
              <a:solidFill>
                <a:schemeClr val="accent4">
                  <a:lumMod val="75000"/>
                </a:schemeClr>
              </a:solidFill>
              <a:latin typeface="Times New Roman" panose="02020603050405020304" charset="0"/>
              <a:cs typeface="Times New Roman" panose="02020603050405020304" charset="0"/>
            </a:endParaRPr>
          </a:p>
        </p:txBody>
      </p:sp>
      <p:pic>
        <p:nvPicPr>
          <p:cNvPr id="17" name="图片 16"/>
          <p:cNvPicPr>
            <a:picLocks noChangeAspect="1"/>
          </p:cNvPicPr>
          <p:nvPr/>
        </p:nvPicPr>
        <p:blipFill>
          <a:blip r:embed="rId6"/>
          <a:stretch>
            <a:fillRect/>
          </a:stretch>
        </p:blipFill>
        <p:spPr>
          <a:xfrm>
            <a:off x="4110355" y="186055"/>
            <a:ext cx="3829050" cy="600075"/>
          </a:xfrm>
          <a:prstGeom prst="rect">
            <a:avLst/>
          </a:prstGeom>
        </p:spPr>
      </p:pic>
      <p:pic>
        <p:nvPicPr>
          <p:cNvPr id="25" name="图片 24" descr="pngtree-did-you-know-png-image_6124044"/>
          <p:cNvPicPr>
            <a:picLocks noChangeAspect="1"/>
          </p:cNvPicPr>
          <p:nvPr/>
        </p:nvPicPr>
        <p:blipFill>
          <a:blip r:embed="rId7"/>
          <a:stretch>
            <a:fillRect/>
          </a:stretch>
        </p:blipFill>
        <p:spPr>
          <a:xfrm>
            <a:off x="10589895" y="-149860"/>
            <a:ext cx="1602105" cy="1602105"/>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14" presetClass="entr" presetSubtype="1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randombar(horizontal)">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5">
                                            <p:txEl>
                                              <p:pRg st="1" end="1"/>
                                            </p:txEl>
                                          </p:spTgt>
                                        </p:tgtEl>
                                        <p:attrNameLst>
                                          <p:attrName>style.visibility</p:attrName>
                                        </p:attrNameLst>
                                      </p:cBhvr>
                                      <p:to>
                                        <p:strVal val="visible"/>
                                      </p:to>
                                    </p:set>
                                    <p:animEffect transition="in" filter="randombar(horizontal)">
                                      <p:cBhvr>
                                        <p:cTn id="56" dur="500"/>
                                        <p:tgtEl>
                                          <p:spTgt spid="5">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5">
                                            <p:txEl>
                                              <p:pRg st="2" end="2"/>
                                            </p:txEl>
                                          </p:spTgt>
                                        </p:tgtEl>
                                        <p:attrNameLst>
                                          <p:attrName>style.visibility</p:attrName>
                                        </p:attrNameLst>
                                      </p:cBhvr>
                                      <p:to>
                                        <p:strVal val="visible"/>
                                      </p:to>
                                    </p:set>
                                    <p:animEffect transition="in" filter="randombar(horizontal)">
                                      <p:cBhvr>
                                        <p:cTn id="6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uiExpand="1" build="p"/>
      <p:bldP spid="8" grpId="0"/>
      <p:bldP spid="9" grpId="0"/>
      <p:bldP spid="1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769485" y="583565"/>
            <a:ext cx="7045325" cy="3441700"/>
          </a:xfrm>
          <a:prstGeom prst="rect">
            <a:avLst/>
          </a:prstGeom>
          <a:noFill/>
        </p:spPr>
        <p:txBody>
          <a:bodyPr wrap="square" rtlCol="0" anchor="t">
            <a:spAutoFit/>
          </a:bodyPr>
          <a:p>
            <a:pPr indent="0" algn="just" fontAlgn="auto">
              <a:lnSpc>
                <a:spcPct val="90000"/>
              </a:lnSpc>
            </a:pPr>
            <a:r>
              <a:rPr lang="en-US" sz="2200" b="1" i="1">
                <a:solidFill>
                  <a:srgbClr val="0070C0"/>
                </a:solidFill>
                <a:latin typeface="Times New Roman" panose="02020603050405020304" charset="0"/>
                <a:ea typeface="宋体" panose="02010600030101010101" pitchFamily="2" charset="-122"/>
                <a:sym typeface="+mn-ea"/>
              </a:rPr>
              <a:t>Para.1: What should have been a joyful moment was actually terrifying.</a:t>
            </a:r>
            <a:endParaRPr lang="en-US" sz="2200" b="1" i="1">
              <a:solidFill>
                <a:srgbClr val="0070C0"/>
              </a:solidFill>
              <a:latin typeface="Times New Roman" panose="02020603050405020304" charset="0"/>
              <a:ea typeface="宋体" panose="02010600030101010101" pitchFamily="2" charset="-122"/>
              <a:sym typeface="+mn-ea"/>
            </a:endParaRPr>
          </a:p>
          <a:p>
            <a:pPr indent="0" algn="just" fontAlgn="auto">
              <a:lnSpc>
                <a:spcPct val="90000"/>
              </a:lnSpc>
            </a:pPr>
            <a:endParaRPr lang="en-US" sz="2200" b="1" i="1">
              <a:solidFill>
                <a:srgbClr val="0070C0"/>
              </a:solidFill>
              <a:latin typeface="Times New Roman" panose="02020603050405020304" charset="0"/>
              <a:ea typeface="宋体" panose="02010600030101010101" pitchFamily="2" charset="-122"/>
              <a:sym typeface="+mn-ea"/>
            </a:endParaRPr>
          </a:p>
          <a:p>
            <a:pPr indent="0" algn="just" fontAlgn="auto">
              <a:lnSpc>
                <a:spcPct val="90000"/>
              </a:lnSpc>
            </a:pPr>
            <a:endParaRPr lang="en-US" sz="2200" b="1" i="1">
              <a:solidFill>
                <a:srgbClr val="0070C0"/>
              </a:solidFill>
              <a:latin typeface="Times New Roman" panose="02020603050405020304" charset="0"/>
              <a:ea typeface="宋体" panose="02010600030101010101" pitchFamily="2" charset="-122"/>
              <a:sym typeface="+mn-ea"/>
            </a:endParaRPr>
          </a:p>
          <a:p>
            <a:pPr indent="0" algn="just" fontAlgn="auto">
              <a:lnSpc>
                <a:spcPct val="90000"/>
              </a:lnSpc>
            </a:pPr>
            <a:endParaRPr lang="en-US" sz="2200" b="1" i="1">
              <a:solidFill>
                <a:srgbClr val="0070C0"/>
              </a:solidFill>
              <a:latin typeface="Times New Roman" panose="02020603050405020304" charset="0"/>
              <a:ea typeface="宋体" panose="02010600030101010101" pitchFamily="2" charset="-122"/>
              <a:sym typeface="+mn-ea"/>
            </a:endParaRPr>
          </a:p>
          <a:p>
            <a:pPr indent="0" algn="just" fontAlgn="auto">
              <a:lnSpc>
                <a:spcPct val="90000"/>
              </a:lnSpc>
            </a:pPr>
            <a:endParaRPr lang="en-US" sz="2200" b="1" i="1">
              <a:solidFill>
                <a:srgbClr val="0070C0"/>
              </a:solidFill>
              <a:latin typeface="Times New Roman" panose="02020603050405020304" charset="0"/>
              <a:ea typeface="宋体" panose="02010600030101010101" pitchFamily="2" charset="-122"/>
              <a:sym typeface="+mn-ea"/>
            </a:endParaRPr>
          </a:p>
          <a:p>
            <a:pPr indent="0" algn="just" fontAlgn="auto">
              <a:lnSpc>
                <a:spcPct val="90000"/>
              </a:lnSpc>
            </a:pPr>
            <a:endParaRPr lang="en-US" sz="2200" b="1" i="1">
              <a:solidFill>
                <a:srgbClr val="0070C0"/>
              </a:solidFill>
              <a:latin typeface="Times New Roman" panose="02020603050405020304" charset="0"/>
              <a:ea typeface="宋体" panose="02010600030101010101" pitchFamily="2" charset="-122"/>
              <a:sym typeface="+mn-ea"/>
            </a:endParaRPr>
          </a:p>
          <a:p>
            <a:pPr indent="0" algn="just" fontAlgn="auto">
              <a:lnSpc>
                <a:spcPct val="90000"/>
              </a:lnSpc>
            </a:pPr>
            <a:endParaRPr lang="en-US" sz="2200" b="1" i="1">
              <a:solidFill>
                <a:srgbClr val="0070C0"/>
              </a:solidFill>
              <a:latin typeface="Times New Roman" panose="02020603050405020304" charset="0"/>
              <a:ea typeface="宋体" panose="02010600030101010101" pitchFamily="2" charset="-122"/>
              <a:sym typeface="+mn-ea"/>
            </a:endParaRPr>
          </a:p>
          <a:p>
            <a:pPr indent="0" algn="just" fontAlgn="auto">
              <a:lnSpc>
                <a:spcPct val="90000"/>
              </a:lnSpc>
            </a:pPr>
            <a:endParaRPr lang="en-US" sz="2200" b="1" i="1">
              <a:solidFill>
                <a:srgbClr val="0070C0"/>
              </a:solidFill>
              <a:latin typeface="Times New Roman" panose="02020603050405020304" charset="0"/>
              <a:ea typeface="宋体" panose="02010600030101010101" pitchFamily="2" charset="-122"/>
              <a:sym typeface="+mn-ea"/>
            </a:endParaRPr>
          </a:p>
          <a:p>
            <a:pPr indent="0" algn="just" fontAlgn="auto">
              <a:lnSpc>
                <a:spcPct val="90000"/>
              </a:lnSpc>
            </a:pPr>
            <a:endParaRPr lang="en-US" sz="2200" b="1" i="1">
              <a:solidFill>
                <a:srgbClr val="0070C0"/>
              </a:solidFill>
              <a:latin typeface="Times New Roman" panose="02020603050405020304" charset="0"/>
              <a:ea typeface="宋体" panose="02010600030101010101" pitchFamily="2" charset="-122"/>
              <a:sym typeface="+mn-ea"/>
            </a:endParaRPr>
          </a:p>
          <a:p>
            <a:pPr indent="0" algn="just" fontAlgn="auto">
              <a:lnSpc>
                <a:spcPct val="90000"/>
              </a:lnSpc>
            </a:pPr>
            <a:r>
              <a:rPr lang="en-US" sz="2200" b="1" i="1">
                <a:solidFill>
                  <a:srgbClr val="0070C0"/>
                </a:solidFill>
                <a:latin typeface="Times New Roman" panose="02020603050405020304" charset="0"/>
                <a:ea typeface="宋体" panose="02010600030101010101" pitchFamily="2" charset="-122"/>
                <a:sym typeface="+mn-ea"/>
              </a:rPr>
              <a:t>Para.2: Meanwhile, a kayaker paddled over.</a:t>
            </a:r>
            <a:endParaRPr lang="en-US" altLang="en-US" sz="2200" b="1" i="1">
              <a:solidFill>
                <a:srgbClr val="0070C0"/>
              </a:solidFill>
              <a:latin typeface="Times New Roman" panose="02020603050405020304" charset="0"/>
              <a:ea typeface="宋体" panose="02010600030101010101" pitchFamily="2" charset="-122"/>
              <a:sym typeface="+mn-ea"/>
            </a:endParaRPr>
          </a:p>
        </p:txBody>
      </p:sp>
      <p:sp>
        <p:nvSpPr>
          <p:cNvPr id="6" name="文本框 5"/>
          <p:cNvSpPr txBox="1"/>
          <p:nvPr/>
        </p:nvSpPr>
        <p:spPr>
          <a:xfrm>
            <a:off x="4769485" y="583565"/>
            <a:ext cx="7049135" cy="2953385"/>
          </a:xfrm>
          <a:prstGeom prst="rect">
            <a:avLst/>
          </a:prstGeom>
          <a:noFill/>
        </p:spPr>
        <p:txBody>
          <a:bodyPr wrap="square" rtlCol="0" anchor="t">
            <a:noAutofit/>
          </a:bodyPr>
          <a:p>
            <a:pPr indent="0" algn="just" fontAlgn="auto">
              <a:lnSpc>
                <a:spcPct val="90000"/>
              </a:lnSpc>
            </a:pPr>
            <a:r>
              <a:rPr lang="en-US" sz="2200" b="1" i="1">
                <a:solidFill>
                  <a:srgbClr val="0070C0"/>
                </a:solidFill>
                <a:latin typeface="Times New Roman" panose="02020603050405020304" charset="0"/>
                <a:ea typeface="宋体" panose="02010600030101010101" pitchFamily="2" charset="-122"/>
                <a:sym typeface="+mn-ea"/>
              </a:rPr>
              <a:t>Para.1: What should have been a </a:t>
            </a:r>
            <a:r>
              <a:rPr lang="en-US" sz="2200" b="1" i="1">
                <a:solidFill>
                  <a:srgbClr val="FF0000"/>
                </a:solidFill>
                <a:latin typeface="Times New Roman" panose="02020603050405020304" charset="0"/>
                <a:ea typeface="宋体" panose="02010600030101010101" pitchFamily="2" charset="-122"/>
                <a:sym typeface="+mn-ea"/>
              </a:rPr>
              <a:t>joyful</a:t>
            </a:r>
            <a:r>
              <a:rPr lang="en-US" sz="2200" b="1" i="1">
                <a:solidFill>
                  <a:srgbClr val="0070C0"/>
                </a:solidFill>
                <a:latin typeface="Times New Roman" panose="02020603050405020304" charset="0"/>
                <a:ea typeface="宋体" panose="02010600030101010101" pitchFamily="2" charset="-122"/>
                <a:sym typeface="+mn-ea"/>
              </a:rPr>
              <a:t> moment was actually </a:t>
            </a:r>
            <a:r>
              <a:rPr lang="en-US" sz="2200" b="1" i="1">
                <a:solidFill>
                  <a:srgbClr val="FF0000"/>
                </a:solidFill>
                <a:latin typeface="Times New Roman" panose="02020603050405020304" charset="0"/>
                <a:ea typeface="宋体" panose="02010600030101010101" pitchFamily="2" charset="-122"/>
                <a:sym typeface="+mn-ea"/>
              </a:rPr>
              <a:t>terrifying</a:t>
            </a:r>
            <a:r>
              <a:rPr lang="en-US" sz="2200" b="1" i="1">
                <a:solidFill>
                  <a:srgbClr val="0070C0"/>
                </a:solidFill>
                <a:latin typeface="Times New Roman" panose="02020603050405020304" charset="0"/>
                <a:ea typeface="宋体" panose="02010600030101010101" pitchFamily="2" charset="-122"/>
                <a:sym typeface="+mn-ea"/>
              </a:rPr>
              <a:t>.</a:t>
            </a:r>
            <a:endParaRPr lang="en-US" sz="2200" b="1" i="1">
              <a:solidFill>
                <a:srgbClr val="0070C0"/>
              </a:solidFill>
              <a:latin typeface="Times New Roman" panose="02020603050405020304" charset="0"/>
              <a:ea typeface="宋体" panose="02010600030101010101" pitchFamily="2" charset="-122"/>
              <a:sym typeface="+mn-ea"/>
            </a:endParaRPr>
          </a:p>
          <a:p>
            <a:pPr indent="0" algn="just" fontAlgn="auto">
              <a:lnSpc>
                <a:spcPct val="90000"/>
              </a:lnSpc>
            </a:pPr>
            <a:endParaRPr lang="en-US" sz="2200" b="1" i="1">
              <a:solidFill>
                <a:srgbClr val="0070C0"/>
              </a:solidFill>
              <a:latin typeface="Times New Roman" panose="02020603050405020304" charset="0"/>
              <a:ea typeface="宋体" panose="02010600030101010101" pitchFamily="2" charset="-122"/>
              <a:sym typeface="+mn-ea"/>
            </a:endParaRPr>
          </a:p>
          <a:p>
            <a:pPr indent="0" algn="just" fontAlgn="auto">
              <a:lnSpc>
                <a:spcPct val="90000"/>
              </a:lnSpc>
            </a:pPr>
            <a:endParaRPr lang="en-US" sz="2200" b="1" i="1">
              <a:solidFill>
                <a:srgbClr val="0070C0"/>
              </a:solidFill>
              <a:latin typeface="Times New Roman" panose="02020603050405020304" charset="0"/>
              <a:ea typeface="宋体" panose="02010600030101010101" pitchFamily="2" charset="-122"/>
              <a:sym typeface="+mn-ea"/>
            </a:endParaRPr>
          </a:p>
          <a:p>
            <a:pPr indent="0" algn="just" fontAlgn="auto">
              <a:lnSpc>
                <a:spcPct val="90000"/>
              </a:lnSpc>
            </a:pPr>
            <a:endParaRPr lang="en-US" sz="2200" b="1" i="1">
              <a:solidFill>
                <a:srgbClr val="0070C0"/>
              </a:solidFill>
              <a:latin typeface="Times New Roman" panose="02020603050405020304" charset="0"/>
              <a:ea typeface="宋体" panose="02010600030101010101" pitchFamily="2" charset="-122"/>
              <a:sym typeface="+mn-ea"/>
            </a:endParaRPr>
          </a:p>
          <a:p>
            <a:pPr indent="0" algn="just" fontAlgn="auto">
              <a:lnSpc>
                <a:spcPct val="90000"/>
              </a:lnSpc>
            </a:pPr>
            <a:endParaRPr lang="en-US" sz="2200" b="1" i="1">
              <a:solidFill>
                <a:srgbClr val="0070C0"/>
              </a:solidFill>
              <a:latin typeface="Times New Roman" panose="02020603050405020304" charset="0"/>
              <a:ea typeface="宋体" panose="02010600030101010101" pitchFamily="2" charset="-122"/>
              <a:sym typeface="+mn-ea"/>
            </a:endParaRPr>
          </a:p>
          <a:p>
            <a:pPr indent="0" algn="just" fontAlgn="auto">
              <a:lnSpc>
                <a:spcPct val="90000"/>
              </a:lnSpc>
            </a:pPr>
            <a:endParaRPr lang="en-US" sz="2200" b="1" i="1">
              <a:solidFill>
                <a:srgbClr val="0070C0"/>
              </a:solidFill>
              <a:latin typeface="Times New Roman" panose="02020603050405020304" charset="0"/>
              <a:ea typeface="宋体" panose="02010600030101010101" pitchFamily="2" charset="-122"/>
              <a:sym typeface="+mn-ea"/>
            </a:endParaRPr>
          </a:p>
          <a:p>
            <a:pPr indent="0" algn="just" fontAlgn="auto">
              <a:lnSpc>
                <a:spcPct val="90000"/>
              </a:lnSpc>
            </a:pPr>
            <a:endParaRPr lang="en-US" sz="2200" b="1" i="1">
              <a:solidFill>
                <a:srgbClr val="0070C0"/>
              </a:solidFill>
              <a:latin typeface="Times New Roman" panose="02020603050405020304" charset="0"/>
              <a:ea typeface="宋体" panose="02010600030101010101" pitchFamily="2" charset="-122"/>
              <a:sym typeface="+mn-ea"/>
            </a:endParaRPr>
          </a:p>
          <a:p>
            <a:pPr indent="0" algn="just" fontAlgn="auto">
              <a:lnSpc>
                <a:spcPct val="90000"/>
              </a:lnSpc>
            </a:pPr>
            <a:endParaRPr lang="en-US" sz="2200" b="1" i="1">
              <a:solidFill>
                <a:srgbClr val="0070C0"/>
              </a:solidFill>
              <a:latin typeface="Times New Roman" panose="02020603050405020304" charset="0"/>
              <a:ea typeface="宋体" panose="02010600030101010101" pitchFamily="2" charset="-122"/>
              <a:sym typeface="+mn-ea"/>
            </a:endParaRPr>
          </a:p>
          <a:p>
            <a:pPr indent="0" algn="just" fontAlgn="auto">
              <a:lnSpc>
                <a:spcPct val="90000"/>
              </a:lnSpc>
            </a:pPr>
            <a:endParaRPr lang="en-US" sz="2200" b="1" i="1">
              <a:solidFill>
                <a:srgbClr val="0070C0"/>
              </a:solidFill>
              <a:latin typeface="Times New Roman" panose="02020603050405020304" charset="0"/>
              <a:ea typeface="宋体" panose="02010600030101010101" pitchFamily="2" charset="-122"/>
              <a:sym typeface="+mn-ea"/>
            </a:endParaRPr>
          </a:p>
          <a:p>
            <a:pPr indent="0" algn="just" fontAlgn="auto">
              <a:lnSpc>
                <a:spcPct val="90000"/>
              </a:lnSpc>
            </a:pPr>
            <a:r>
              <a:rPr lang="en-US" sz="2200" b="1" i="1">
                <a:solidFill>
                  <a:srgbClr val="0070C0"/>
                </a:solidFill>
                <a:latin typeface="Times New Roman" panose="02020603050405020304" charset="0"/>
                <a:ea typeface="宋体" panose="02010600030101010101" pitchFamily="2" charset="-122"/>
                <a:sym typeface="+mn-ea"/>
              </a:rPr>
              <a:t>Para.2: Meanwhile, a </a:t>
            </a:r>
            <a:r>
              <a:rPr lang="en-US" sz="2200" b="1" i="1">
                <a:solidFill>
                  <a:srgbClr val="FF0000"/>
                </a:solidFill>
                <a:latin typeface="Times New Roman" panose="02020603050405020304" charset="0"/>
                <a:ea typeface="宋体" panose="02010600030101010101" pitchFamily="2" charset="-122"/>
                <a:sym typeface="+mn-ea"/>
              </a:rPr>
              <a:t>kayaker</a:t>
            </a:r>
            <a:r>
              <a:rPr lang="en-US" sz="2200" b="1" i="1">
                <a:solidFill>
                  <a:srgbClr val="0070C0"/>
                </a:solidFill>
                <a:latin typeface="Times New Roman" panose="02020603050405020304" charset="0"/>
                <a:ea typeface="宋体" panose="02010600030101010101" pitchFamily="2" charset="-122"/>
                <a:sym typeface="+mn-ea"/>
              </a:rPr>
              <a:t> paddled over.</a:t>
            </a:r>
            <a:endParaRPr lang="en-US" altLang="en-US" sz="2200" b="1" i="1">
              <a:solidFill>
                <a:srgbClr val="0070C0"/>
              </a:solidFill>
              <a:latin typeface="Times New Roman" panose="02020603050405020304" charset="0"/>
              <a:ea typeface="宋体" panose="02010600030101010101" pitchFamily="2" charset="-122"/>
              <a:sym typeface="+mn-ea"/>
            </a:endParaRPr>
          </a:p>
        </p:txBody>
      </p:sp>
      <p:sp>
        <p:nvSpPr>
          <p:cNvPr id="7" name="文本框 6"/>
          <p:cNvSpPr txBox="1"/>
          <p:nvPr/>
        </p:nvSpPr>
        <p:spPr>
          <a:xfrm>
            <a:off x="4859655" y="1229995"/>
            <a:ext cx="7044055" cy="1938020"/>
          </a:xfrm>
          <a:prstGeom prst="rect">
            <a:avLst/>
          </a:prstGeom>
          <a:noFill/>
        </p:spPr>
        <p:txBody>
          <a:bodyPr wrap="square" rtlCol="0">
            <a:spAutoFit/>
          </a:bodyPr>
          <a:p>
            <a:pPr marL="198120" indent="-198120" fontAlgn="auto">
              <a:buFont typeface="Arial" panose="020B0604020202020204" pitchFamily="34" charset="0"/>
              <a:buChar char="•"/>
            </a:pPr>
            <a:r>
              <a:rPr lang="en-US" altLang="zh-CN" sz="2400" b="1" i="1">
                <a:latin typeface="Times New Roman" panose="02020603050405020304" charset="0"/>
                <a:cs typeface="Times New Roman" panose="02020603050405020304" charset="0"/>
              </a:rPr>
              <a:t>What’s “terrifying” situation?  (What caused it? )</a:t>
            </a:r>
            <a:endParaRPr lang="en-US" altLang="zh-CN" sz="2400" b="1" i="1">
              <a:latin typeface="Times New Roman" panose="02020603050405020304" charset="0"/>
              <a:cs typeface="Times New Roman" panose="02020603050405020304" charset="0"/>
            </a:endParaRPr>
          </a:p>
          <a:p>
            <a:pPr indent="0" fontAlgn="auto">
              <a:buFont typeface="Arial" panose="020B0604020202020204" pitchFamily="34" charset="0"/>
              <a:buNone/>
            </a:pPr>
            <a:endParaRPr lang="en-US" altLang="zh-CN" sz="2400" b="1" i="1">
              <a:latin typeface="Times New Roman" panose="02020603050405020304" charset="0"/>
              <a:cs typeface="Times New Roman" panose="02020603050405020304" charset="0"/>
            </a:endParaRPr>
          </a:p>
          <a:p>
            <a:pPr indent="0" fontAlgn="auto">
              <a:buFont typeface="Arial" panose="020B0604020202020204" pitchFamily="34" charset="0"/>
              <a:buNone/>
            </a:pPr>
            <a:endParaRPr lang="en-US" altLang="zh-CN" sz="2400" b="1" i="1">
              <a:latin typeface="Times New Roman" panose="02020603050405020304" charset="0"/>
              <a:cs typeface="Times New Roman" panose="02020603050405020304" charset="0"/>
            </a:endParaRPr>
          </a:p>
          <a:p>
            <a:pPr marL="198120" indent="-198120" fontAlgn="auto">
              <a:buFont typeface="Arial" panose="020B0604020202020204" pitchFamily="34" charset="0"/>
              <a:buChar char="•"/>
            </a:pPr>
            <a:r>
              <a:rPr lang="en-US" altLang="zh-CN" sz="2400" b="1" i="1">
                <a:latin typeface="Times New Roman" panose="02020603050405020304" charset="0"/>
                <a:cs typeface="Times New Roman" panose="02020603050405020304" charset="0"/>
              </a:rPr>
              <a:t>What’s our condition?</a:t>
            </a:r>
            <a:endParaRPr lang="en-US" altLang="zh-CN" sz="2400" b="1" i="1">
              <a:latin typeface="Times New Roman" panose="02020603050405020304" charset="0"/>
              <a:cs typeface="Times New Roman" panose="02020603050405020304" charset="0"/>
            </a:endParaRPr>
          </a:p>
          <a:p>
            <a:pPr marL="198120" indent="-198120" fontAlgn="auto">
              <a:buFont typeface="Arial" panose="020B0604020202020204" pitchFamily="34" charset="0"/>
              <a:buChar char="•"/>
            </a:pPr>
            <a:r>
              <a:rPr lang="en-US" altLang="zh-CN" sz="2400" b="1" i="1">
                <a:latin typeface="Times New Roman" panose="02020603050405020304" charset="0"/>
                <a:cs typeface="Times New Roman" panose="02020603050405020304" charset="0"/>
              </a:rPr>
              <a:t>What’s our feeling/thinking/reaction?</a:t>
            </a:r>
            <a:endParaRPr lang="en-US" altLang="zh-CN" sz="2400" b="1" i="1">
              <a:latin typeface="Times New Roman" panose="02020603050405020304" charset="0"/>
              <a:cs typeface="Times New Roman" panose="02020603050405020304" charset="0"/>
            </a:endParaRPr>
          </a:p>
        </p:txBody>
      </p:sp>
      <p:sp>
        <p:nvSpPr>
          <p:cNvPr id="8" name="文本框 7"/>
          <p:cNvSpPr txBox="1"/>
          <p:nvPr/>
        </p:nvSpPr>
        <p:spPr>
          <a:xfrm>
            <a:off x="4769485" y="3868420"/>
            <a:ext cx="7134860" cy="1938020"/>
          </a:xfrm>
          <a:prstGeom prst="rect">
            <a:avLst/>
          </a:prstGeom>
          <a:noFill/>
        </p:spPr>
        <p:txBody>
          <a:bodyPr wrap="square" rtlCol="0">
            <a:spAutoFit/>
          </a:bodyPr>
          <a:p>
            <a:r>
              <a:rPr lang="en-US" altLang="zh-CN" sz="2400" b="1" i="1">
                <a:latin typeface="Times New Roman" panose="02020603050405020304" charset="0"/>
                <a:cs typeface="Times New Roman" panose="02020603050405020304" charset="0"/>
                <a:sym typeface="+mn-ea"/>
              </a:rPr>
              <a:t>(Who was the kayaker?) </a:t>
            </a:r>
            <a:endParaRPr lang="en-US" altLang="zh-CN" sz="2400" b="1" i="1">
              <a:latin typeface="Times New Roman" panose="02020603050405020304" charset="0"/>
              <a:cs typeface="Times New Roman" panose="02020603050405020304" charset="0"/>
            </a:endParaRPr>
          </a:p>
          <a:p>
            <a:pPr marL="198120" indent="-198120" fontAlgn="auto">
              <a:buFont typeface="Arial" panose="020B0604020202020204" pitchFamily="34" charset="0"/>
              <a:buChar char="•"/>
            </a:pPr>
            <a:r>
              <a:rPr lang="en-US" altLang="zh-CN" sz="2400" b="1" i="1">
                <a:latin typeface="Times New Roman" panose="02020603050405020304" charset="0"/>
                <a:cs typeface="Times New Roman" panose="02020603050405020304" charset="0"/>
              </a:rPr>
              <a:t>What did he/she do/ say?</a:t>
            </a:r>
            <a:r>
              <a:rPr lang="en-US" altLang="zh-CN" sz="2400" b="1" i="1">
                <a:solidFill>
                  <a:srgbClr val="C00000"/>
                </a:solidFill>
                <a:latin typeface="Times New Roman" panose="02020603050405020304" charset="0"/>
                <a:cs typeface="Times New Roman" panose="02020603050405020304" charset="0"/>
              </a:rPr>
              <a:t>(Helped/saved us)</a:t>
            </a:r>
            <a:endParaRPr lang="en-US" altLang="zh-CN" sz="2400" b="1" i="1">
              <a:solidFill>
                <a:srgbClr val="C00000"/>
              </a:solidFill>
              <a:latin typeface="Times New Roman" panose="02020603050405020304" charset="0"/>
              <a:cs typeface="Times New Roman" panose="02020603050405020304" charset="0"/>
            </a:endParaRPr>
          </a:p>
          <a:p>
            <a:pPr indent="0" fontAlgn="auto">
              <a:buFont typeface="Arial" panose="020B0604020202020204" pitchFamily="34" charset="0"/>
              <a:buNone/>
            </a:pPr>
            <a:r>
              <a:rPr lang="en-US" altLang="zh-CN" sz="2400" b="1" i="1">
                <a:solidFill>
                  <a:srgbClr val="C00000"/>
                </a:solidFill>
                <a:latin typeface="Times New Roman" panose="02020603050405020304" charset="0"/>
                <a:cs typeface="Times New Roman" panose="02020603050405020304" charset="0"/>
              </a:rPr>
              <a:t>reached out</a:t>
            </a:r>
            <a:r>
              <a:rPr lang="en-US" altLang="zh-CN" sz="2400" b="1" i="1">
                <a:latin typeface="Times New Roman" panose="02020603050405020304" charset="0"/>
                <a:cs typeface="Times New Roman" panose="02020603050405020304" charset="0"/>
              </a:rPr>
              <a:t> the paddle to..., </a:t>
            </a:r>
            <a:r>
              <a:rPr lang="en-US" altLang="zh-CN" sz="2400" b="1" i="1">
                <a:solidFill>
                  <a:srgbClr val="C00000"/>
                </a:solidFill>
                <a:latin typeface="Times New Roman" panose="02020603050405020304" charset="0"/>
                <a:cs typeface="Times New Roman" panose="02020603050405020304" charset="0"/>
              </a:rPr>
              <a:t>pulled</a:t>
            </a:r>
            <a:r>
              <a:rPr lang="en-US" altLang="zh-CN" sz="2400" b="1" i="1">
                <a:latin typeface="Times New Roman" panose="02020603050405020304" charset="0"/>
                <a:cs typeface="Times New Roman" panose="02020603050405020304" charset="0"/>
              </a:rPr>
              <a:t> ... </a:t>
            </a:r>
            <a:r>
              <a:rPr lang="en-US" altLang="zh-CN" sz="2400" b="1" i="1">
                <a:solidFill>
                  <a:srgbClr val="C00000"/>
                </a:solidFill>
                <a:latin typeface="Times New Roman" panose="02020603050405020304" charset="0"/>
                <a:cs typeface="Times New Roman" panose="02020603050405020304" charset="0"/>
              </a:rPr>
              <a:t>towards</a:t>
            </a:r>
            <a:r>
              <a:rPr lang="en-US" altLang="zh-CN" sz="2400" b="1" i="1">
                <a:latin typeface="Times New Roman" panose="02020603050405020304" charset="0"/>
                <a:cs typeface="Times New Roman" panose="02020603050405020304" charset="0"/>
              </a:rPr>
              <a:t>..., </a:t>
            </a:r>
            <a:r>
              <a:rPr lang="en-US" altLang="zh-CN" sz="2400" b="1" i="1">
                <a:solidFill>
                  <a:srgbClr val="C00000"/>
                </a:solidFill>
                <a:latin typeface="Times New Roman" panose="02020603050405020304" charset="0"/>
                <a:cs typeface="Times New Roman" panose="02020603050405020304" charset="0"/>
              </a:rPr>
              <a:t>and helped</a:t>
            </a:r>
            <a:r>
              <a:rPr lang="en-US" altLang="zh-CN" sz="2400" b="1" i="1">
                <a:latin typeface="Times New Roman" panose="02020603050405020304" charset="0"/>
                <a:cs typeface="Times New Roman" panose="02020603050405020304" charset="0"/>
              </a:rPr>
              <a:t> ... </a:t>
            </a:r>
            <a:r>
              <a:rPr lang="en-US" altLang="zh-CN" sz="2400" b="1" i="1">
                <a:solidFill>
                  <a:srgbClr val="C00000"/>
                </a:solidFill>
                <a:latin typeface="Times New Roman" panose="02020603050405020304" charset="0"/>
                <a:cs typeface="Times New Roman" panose="02020603050405020304" charset="0"/>
              </a:rPr>
              <a:t>board</a:t>
            </a:r>
            <a:r>
              <a:rPr lang="en-US" altLang="zh-CN" sz="2400" b="1" i="1">
                <a:latin typeface="Times New Roman" panose="02020603050405020304" charset="0"/>
                <a:cs typeface="Times New Roman" panose="02020603050405020304" charset="0"/>
              </a:rPr>
              <a:t> onto.... </a:t>
            </a:r>
            <a:endParaRPr lang="en-US" altLang="zh-CN" sz="2400" b="1" i="1">
              <a:latin typeface="Times New Roman" panose="02020603050405020304" charset="0"/>
              <a:cs typeface="Times New Roman" panose="02020603050405020304" charset="0"/>
            </a:endParaRPr>
          </a:p>
          <a:p>
            <a:pPr marL="198120" indent="-198120" fontAlgn="auto">
              <a:buFont typeface="Arial" panose="020B0604020202020204" pitchFamily="34" charset="0"/>
              <a:buChar char="•"/>
            </a:pPr>
            <a:r>
              <a:rPr lang="en-US" altLang="zh-CN" sz="2400" b="1" i="1">
                <a:latin typeface="Times New Roman" panose="02020603050405020304" charset="0"/>
                <a:cs typeface="Times New Roman" panose="02020603050405020304" charset="0"/>
              </a:rPr>
              <a:t>Reflection/Feeling- </a:t>
            </a:r>
            <a:r>
              <a:rPr lang="en-US" altLang="zh-CN" sz="2400" b="1" i="1" u="sng">
                <a:solidFill>
                  <a:srgbClr val="FF0000"/>
                </a:solidFill>
                <a:latin typeface="Times New Roman" panose="02020603050405020304" charset="0"/>
                <a:cs typeface="Times New Roman" panose="02020603050405020304" charset="0"/>
              </a:rPr>
              <a:t>Theme</a:t>
            </a:r>
            <a:r>
              <a:rPr lang="en-US" altLang="zh-CN" sz="2400" b="1" i="1">
                <a:latin typeface="Times New Roman" panose="02020603050405020304" charset="0"/>
                <a:cs typeface="Times New Roman" panose="02020603050405020304" charset="0"/>
              </a:rPr>
              <a:t> related</a:t>
            </a:r>
            <a:endParaRPr lang="en-US" altLang="zh-CN" sz="2400" b="1" i="1">
              <a:latin typeface="Times New Roman" panose="02020603050405020304" charset="0"/>
              <a:cs typeface="Times New Roman" panose="02020603050405020304" charset="0"/>
            </a:endParaRPr>
          </a:p>
        </p:txBody>
      </p:sp>
      <p:sp>
        <p:nvSpPr>
          <p:cNvPr id="2" name="文本框 1"/>
          <p:cNvSpPr txBox="1"/>
          <p:nvPr/>
        </p:nvSpPr>
        <p:spPr>
          <a:xfrm>
            <a:off x="4769485" y="0"/>
            <a:ext cx="7422515" cy="583565"/>
          </a:xfrm>
          <a:prstGeom prst="rect">
            <a:avLst/>
          </a:prstGeom>
          <a:solidFill>
            <a:schemeClr val="tx2">
              <a:lumMod val="10000"/>
              <a:lumOff val="90000"/>
            </a:schemeClr>
          </a:solidFill>
        </p:spPr>
        <p:txBody>
          <a:bodyPr wrap="square" rtlCol="0">
            <a:spAutoFit/>
          </a:bodyPr>
          <a:p>
            <a:r>
              <a:rPr lang="en-US" altLang="zh-CN" sz="3200" b="1">
                <a:solidFill>
                  <a:srgbClr val="0070C0"/>
                </a:solidFill>
                <a:effectLst>
                  <a:outerShdw blurRad="38100" dist="38100" dir="2700000" algn="tl">
                    <a:srgbClr val="000000">
                      <a:alpha val="43137"/>
                    </a:srgbClr>
                  </a:outerShdw>
                </a:effectLst>
                <a:latin typeface="汉仪迪升英雄体W" panose="00020600040101010101" charset="-122"/>
                <a:ea typeface="汉仪迪升英雄体W" panose="00020600040101010101" charset="-122"/>
                <a:cs typeface="Elgatino" panose="02000000000000000000" charset="0"/>
                <a:sym typeface="汉仪迪升英雄体W" panose="00020600040101010101" charset="-122"/>
              </a:rPr>
              <a:t>Analyze the plot:</a:t>
            </a:r>
            <a:endParaRPr lang="en-US" altLang="zh-CN" sz="3200" b="1">
              <a:solidFill>
                <a:srgbClr val="0070C0"/>
              </a:solidFill>
              <a:effectLst>
                <a:outerShdw blurRad="38100" dist="38100" dir="2700000" algn="tl">
                  <a:srgbClr val="000000">
                    <a:alpha val="43137"/>
                  </a:srgbClr>
                </a:outerShdw>
              </a:effectLst>
              <a:latin typeface="汉仪迪升英雄体W" panose="00020600040101010101" charset="-122"/>
              <a:ea typeface="汉仪迪升英雄体W" panose="00020600040101010101" charset="-122"/>
              <a:cs typeface="Elgatino" panose="02000000000000000000" charset="0"/>
              <a:sym typeface="汉仪迪升英雄体W" panose="00020600040101010101" charset="-122"/>
            </a:endParaRPr>
          </a:p>
        </p:txBody>
      </p:sp>
      <p:sp>
        <p:nvSpPr>
          <p:cNvPr id="3" name="文本框 2"/>
          <p:cNvSpPr txBox="1"/>
          <p:nvPr/>
        </p:nvSpPr>
        <p:spPr>
          <a:xfrm>
            <a:off x="4801235" y="1633855"/>
            <a:ext cx="7359015" cy="718185"/>
          </a:xfrm>
          <a:prstGeom prst="rect">
            <a:avLst/>
          </a:prstGeom>
          <a:noFill/>
        </p:spPr>
        <p:txBody>
          <a:bodyPr wrap="square" rtlCol="0">
            <a:spAutoFit/>
          </a:bodyPr>
          <a:p>
            <a:pPr fontAlgn="auto">
              <a:lnSpc>
                <a:spcPct val="85000"/>
              </a:lnSpc>
            </a:pPr>
            <a:r>
              <a:rPr lang="en-US" altLang="zh-CN" sz="2400" b="1" i="1">
                <a:solidFill>
                  <a:srgbClr val="C00000"/>
                </a:solidFill>
                <a:latin typeface="Times New Roman" panose="02020603050405020304" charset="0"/>
                <a:cs typeface="Times New Roman" panose="02020603050405020304" charset="0"/>
              </a:rPr>
              <a:t>Silver fish jumped in. - A humpback was back, preying on them!</a:t>
            </a:r>
            <a:endParaRPr lang="en-US" altLang="zh-CN" sz="2400" b="1" i="1">
              <a:solidFill>
                <a:srgbClr val="C00000"/>
              </a:solidFill>
              <a:latin typeface="Times New Roman" panose="02020603050405020304" charset="0"/>
              <a:cs typeface="Times New Roman" panose="02020603050405020304" charset="0"/>
            </a:endParaRPr>
          </a:p>
        </p:txBody>
      </p:sp>
      <p:sp>
        <p:nvSpPr>
          <p:cNvPr id="9" name="文本框 8"/>
          <p:cNvSpPr txBox="1"/>
          <p:nvPr/>
        </p:nvSpPr>
        <p:spPr>
          <a:xfrm>
            <a:off x="7926070" y="3868420"/>
            <a:ext cx="3977640" cy="460375"/>
          </a:xfrm>
          <a:prstGeom prst="rect">
            <a:avLst/>
          </a:prstGeom>
          <a:noFill/>
        </p:spPr>
        <p:txBody>
          <a:bodyPr wrap="square" rtlCol="0" anchor="t">
            <a:spAutoFit/>
          </a:bodyPr>
          <a:p>
            <a:r>
              <a:rPr lang="en-US" altLang="zh-CN" sz="2400" b="1" i="1">
                <a:solidFill>
                  <a:srgbClr val="C00000"/>
                </a:solidFill>
                <a:latin typeface="Times New Roman" panose="02020603050405020304" charset="0"/>
                <a:cs typeface="Times New Roman" panose="02020603050405020304" charset="0"/>
                <a:sym typeface="+mn-ea"/>
              </a:rPr>
              <a:t>someone nearby or Tyrone?</a:t>
            </a:r>
            <a:endParaRPr lang="en-US" altLang="zh-CN" sz="2400" b="1" i="1">
              <a:solidFill>
                <a:srgbClr val="C0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5079365" y="3062605"/>
            <a:ext cx="4949825" cy="404495"/>
          </a:xfrm>
          <a:prstGeom prst="rect">
            <a:avLst/>
          </a:prstGeom>
          <a:noFill/>
        </p:spPr>
        <p:txBody>
          <a:bodyPr wrap="square" rtlCol="0" anchor="t">
            <a:spAutoFit/>
          </a:bodyPr>
          <a:p>
            <a:pPr fontAlgn="auto">
              <a:lnSpc>
                <a:spcPct val="85000"/>
              </a:lnSpc>
            </a:pPr>
            <a:r>
              <a:rPr lang="en-US" altLang="zh-CN" sz="2400" b="1" i="1">
                <a:solidFill>
                  <a:srgbClr val="C00000"/>
                </a:solidFill>
                <a:latin typeface="Times New Roman" panose="02020603050405020304" charset="0"/>
                <a:cs typeface="Times New Roman" panose="02020603050405020304" charset="0"/>
                <a:sym typeface="+mn-ea"/>
              </a:rPr>
              <a:t>Liz&amp; I- save ourselves-asked for help </a:t>
            </a:r>
            <a:endParaRPr lang="en-US" altLang="zh-CN" sz="2400" b="1" i="1">
              <a:solidFill>
                <a:srgbClr val="C0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7926070" y="2171700"/>
            <a:ext cx="4203065" cy="718185"/>
          </a:xfrm>
          <a:prstGeom prst="rect">
            <a:avLst/>
          </a:prstGeom>
          <a:noFill/>
        </p:spPr>
        <p:txBody>
          <a:bodyPr wrap="square" rtlCol="0" anchor="t">
            <a:spAutoFit/>
          </a:bodyPr>
          <a:p>
            <a:pPr fontAlgn="auto">
              <a:lnSpc>
                <a:spcPct val="85000"/>
              </a:lnSpc>
            </a:pPr>
            <a:r>
              <a:rPr lang="en-US" altLang="zh-CN" sz="2400" b="1" i="1">
                <a:solidFill>
                  <a:srgbClr val="C00000"/>
                </a:solidFill>
                <a:latin typeface="Times New Roman" panose="02020603050405020304" charset="0"/>
                <a:cs typeface="Times New Roman" panose="02020603050405020304" charset="0"/>
                <a:sym typeface="+mn-ea"/>
              </a:rPr>
              <a:t>Sightseeing kayak- rocked in the sea-a bait boat?-overturned? </a:t>
            </a:r>
            <a:endParaRPr lang="en-US" altLang="zh-CN" sz="2400" b="1" i="1">
              <a:solidFill>
                <a:srgbClr val="C0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5012690" y="5655310"/>
            <a:ext cx="6891020" cy="1031875"/>
          </a:xfrm>
          <a:prstGeom prst="rect">
            <a:avLst/>
          </a:prstGeom>
          <a:noFill/>
        </p:spPr>
        <p:txBody>
          <a:bodyPr wrap="square" rtlCol="0" anchor="t">
            <a:spAutoFit/>
          </a:bodyPr>
          <a:p>
            <a:pPr fontAlgn="auto">
              <a:lnSpc>
                <a:spcPct val="85000"/>
              </a:lnSpc>
            </a:pPr>
            <a:r>
              <a:rPr lang="en-US" altLang="zh-CN" sz="2400" b="1" i="1">
                <a:solidFill>
                  <a:srgbClr val="C00000"/>
                </a:solidFill>
                <a:latin typeface="Times New Roman" panose="02020603050405020304" charset="0"/>
                <a:cs typeface="Times New Roman" panose="02020603050405020304" charset="0"/>
                <a:sym typeface="+mn-ea"/>
              </a:rPr>
              <a:t>A magnificent experience? Did Liz regret it?</a:t>
            </a:r>
            <a:endParaRPr lang="en-US" altLang="zh-CN" sz="2400" b="1" i="1">
              <a:solidFill>
                <a:srgbClr val="C00000"/>
              </a:solidFill>
              <a:latin typeface="Times New Roman" panose="02020603050405020304" charset="0"/>
              <a:cs typeface="Times New Roman" panose="02020603050405020304" charset="0"/>
              <a:sym typeface="+mn-ea"/>
            </a:endParaRPr>
          </a:p>
          <a:p>
            <a:pPr fontAlgn="auto">
              <a:lnSpc>
                <a:spcPct val="85000"/>
              </a:lnSpc>
            </a:pPr>
            <a:r>
              <a:rPr lang="en-US" altLang="zh-CN" sz="2400" b="1" i="1">
                <a:solidFill>
                  <a:srgbClr val="C00000"/>
                </a:solidFill>
                <a:latin typeface="Times New Roman" panose="02020603050405020304" charset="0"/>
                <a:cs typeface="Times New Roman" panose="02020603050405020304" charset="0"/>
                <a:sym typeface="+mn-ea"/>
              </a:rPr>
              <a:t>What did we learn from it?(followed a distance?)</a:t>
            </a:r>
            <a:endParaRPr lang="en-US" altLang="zh-CN" sz="2400" b="1" i="1">
              <a:solidFill>
                <a:srgbClr val="C00000"/>
              </a:solidFill>
              <a:latin typeface="Times New Roman" panose="02020603050405020304" charset="0"/>
              <a:cs typeface="Times New Roman" panose="02020603050405020304" charset="0"/>
              <a:sym typeface="+mn-ea"/>
            </a:endParaRPr>
          </a:p>
          <a:p>
            <a:pPr fontAlgn="auto">
              <a:lnSpc>
                <a:spcPct val="85000"/>
              </a:lnSpc>
            </a:pPr>
            <a:r>
              <a:rPr lang="en-US" altLang="zh-CN" sz="2400" b="1" i="1">
                <a:solidFill>
                  <a:srgbClr val="C00000"/>
                </a:solidFill>
                <a:latin typeface="Times New Roman" panose="02020603050405020304" charset="0"/>
                <a:cs typeface="Times New Roman" panose="02020603050405020304" charset="0"/>
                <a:sym typeface="+mn-ea"/>
              </a:rPr>
              <a:t>What did we experience?</a:t>
            </a:r>
            <a:endParaRPr lang="en-US" altLang="zh-CN" sz="2400" b="1" i="1">
              <a:solidFill>
                <a:srgbClr val="C00000"/>
              </a:solidFill>
              <a:latin typeface="Times New Roman" panose="02020603050405020304" charset="0"/>
              <a:cs typeface="Times New Roman" panose="02020603050405020304" charset="0"/>
              <a:sym typeface="+mn-ea"/>
            </a:endParaRPr>
          </a:p>
        </p:txBody>
      </p:sp>
      <p:pic>
        <p:nvPicPr>
          <p:cNvPr id="13" name="图片 12"/>
          <p:cNvPicPr>
            <a:picLocks noChangeAspect="1"/>
          </p:cNvPicPr>
          <p:nvPr/>
        </p:nvPicPr>
        <p:blipFill>
          <a:blip r:embed="rId1"/>
          <a:stretch>
            <a:fillRect/>
          </a:stretch>
        </p:blipFill>
        <p:spPr>
          <a:xfrm>
            <a:off x="130810" y="142875"/>
            <a:ext cx="4581525" cy="671512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52" dur="500"/>
                                        <p:tgtEl>
                                          <p:spTgt spid="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57" dur="500"/>
                                        <p:tgtEl>
                                          <p:spTgt spid="8">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62" dur="500"/>
                                        <p:tgtEl>
                                          <p:spTgt spid="8">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randombar(horizontal)">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uiExpand="1" build="p"/>
      <p:bldP spid="3" grpId="0"/>
      <p:bldP spid="8" grpId="0" uiExpand="1" build="p"/>
      <p:bldP spid="9" grpId="0"/>
      <p:bldP spid="10" grpId="0"/>
      <p:bldP spid="11" grpId="0"/>
      <p:bldP spid="12"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3.xml><?xml version="1.0" encoding="utf-8"?>
<p:tagLst xmlns:p="http://schemas.openxmlformats.org/presentationml/2006/main">
  <p:tag name="KSO_WM_BEAUTIFY_FLAG" val="#wm#"/>
  <p:tag name="KSO_WM_TEMPLATE_CATEGORY" val="custom"/>
  <p:tag name="KSO_WM_TEMPLATE_INDEX" val="20205081"/>
</p:tagLst>
</file>

<file path=ppt/tags/tag64.xml><?xml version="1.0" encoding="utf-8"?>
<p:tagLst xmlns:p="http://schemas.openxmlformats.org/presentationml/2006/main">
  <p:tag name="KSO_WM_BEAUTIFY_FLAG" val="#wm#"/>
  <p:tag name="KSO_WM_TEMPLATE_CATEGORY" val="custom"/>
  <p:tag name="KSO_WM_TEMPLATE_INDEX" val="20205081"/>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wm#"/>
  <p:tag name="KSO_WM_TEMPLATE_CATEGORY" val="custom"/>
  <p:tag name="KSO_WM_TEMPLATE_INDEX" val="20205081"/>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12443</Words>
  <Application>WPS 演示</Application>
  <PresentationFormat>宽屏</PresentationFormat>
  <Paragraphs>242</Paragraphs>
  <Slides>16</Slides>
  <Notes>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16</vt:i4>
      </vt:variant>
    </vt:vector>
  </HeadingPairs>
  <TitlesOfParts>
    <vt:vector size="33" baseType="lpstr">
      <vt:lpstr>Arial</vt:lpstr>
      <vt:lpstr>宋体</vt:lpstr>
      <vt:lpstr>Wingdings</vt:lpstr>
      <vt:lpstr>Wingdings</vt:lpstr>
      <vt:lpstr>Calibri</vt:lpstr>
      <vt:lpstr>Times New Roman</vt:lpstr>
      <vt:lpstr>微软雅黑</vt:lpstr>
      <vt:lpstr>汉仪迪升英雄体W</vt:lpstr>
      <vt:lpstr>Elgatino</vt:lpstr>
      <vt:lpstr>银河微微光亮</vt:lpstr>
      <vt:lpstr>汉仪迪升英雄体简</vt:lpstr>
      <vt:lpstr>Arial Unicode MS</vt:lpstr>
      <vt:lpstr>HelveticaNeue</vt:lpstr>
      <vt:lpstr>Corbel</vt:lpstr>
      <vt:lpstr>华文新魏</vt:lpstr>
      <vt:lpstr>Wide Latin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24147</cp:lastModifiedBy>
  <cp:revision>230</cp:revision>
  <dcterms:created xsi:type="dcterms:W3CDTF">2019-06-19T02:08:00Z</dcterms:created>
  <dcterms:modified xsi:type="dcterms:W3CDTF">2023-05-10T09:13:44Z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3D79E5958E0348D2BBC7B0D4CC8B2E0C</vt:lpwstr>
  </property>
</Properties>
</file>