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handoutMasterIdLst>
    <p:handoutMasterId r:id="rId30"/>
  </p:handoutMasterIdLst>
  <p:sldIdLst>
    <p:sldId id="310" r:id="rId3"/>
    <p:sldId id="256" r:id="rId4"/>
    <p:sldId id="8772" r:id="rId6"/>
    <p:sldId id="11088550" r:id="rId7"/>
    <p:sldId id="11088559" r:id="rId8"/>
    <p:sldId id="11088526" r:id="rId9"/>
    <p:sldId id="11088560" r:id="rId10"/>
    <p:sldId id="11088558" r:id="rId11"/>
    <p:sldId id="11088557" r:id="rId12"/>
    <p:sldId id="11088561" r:id="rId13"/>
    <p:sldId id="11088562" r:id="rId14"/>
    <p:sldId id="11088563" r:id="rId15"/>
    <p:sldId id="11088565" r:id="rId16"/>
    <p:sldId id="11088567" r:id="rId17"/>
    <p:sldId id="11088570" r:id="rId18"/>
    <p:sldId id="11088568" r:id="rId19"/>
    <p:sldId id="11088551" r:id="rId20"/>
    <p:sldId id="11088569" r:id="rId21"/>
    <p:sldId id="11088566" r:id="rId22"/>
    <p:sldId id="11088602" r:id="rId23"/>
    <p:sldId id="11088603" r:id="rId24"/>
    <p:sldId id="11088604" r:id="rId25"/>
    <p:sldId id="11088605" r:id="rId26"/>
    <p:sldId id="11088606" r:id="rId27"/>
    <p:sldId id="11088607" r:id="rId28"/>
    <p:sldId id="11088556" r:id="rId29"/>
  </p:sldIdLst>
  <p:sldSz cx="12192000" cy="6858000"/>
  <p:notesSz cx="6858000" cy="9144000"/>
  <p:embeddedFontLst>
    <p:embeddedFont>
      <p:font typeface="华文新魏" panose="02010800040101010101" pitchFamily="2" charset="-122"/>
      <p:regular r:id="rId34"/>
    </p:embeddedFont>
    <p:embeddedFont>
      <p:font typeface="情书翩翩体" panose="02010600010101010101" pitchFamily="2" charset="-122"/>
      <p:regular r:id="rId35"/>
    </p:embeddedFont>
    <p:embeddedFont>
      <p:font typeface="义启紫水晶体" panose="02010601030101010101" pitchFamily="2" charset="-122"/>
      <p:regular r:id="rId36"/>
    </p:embeddedFont>
    <p:embeddedFont>
      <p:font typeface="Calibri Light" panose="020F0302020204030204" charset="0"/>
      <p:regular r:id="rId37"/>
      <p:italic r:id="rId38"/>
    </p:embeddedFont>
    <p:embeddedFont>
      <p:font typeface="Calibri" panose="020F0502020204030204" pitchFamily="34" charset="0"/>
      <p:regular r:id="rId39"/>
      <p:bold r:id="rId40"/>
      <p:italic r:id="rId41"/>
      <p:boldItalic r:id="rId42"/>
    </p:embeddedFont>
    <p:embeddedFont>
      <p:font typeface="黑体" panose="02010609060101010101" charset="-122"/>
      <p:regular r:id="rId43"/>
    </p:embeddedFont>
    <p:embeddedFont>
      <p:font typeface="等线 Light" panose="02010600030101010101" charset="-122"/>
      <p:regular r:id="rId44"/>
    </p:embeddedFont>
    <p:embeddedFont>
      <p:font typeface="等线" panose="02010600030101010101" charset="-122"/>
      <p:regular r:id="rId4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202F"/>
    <a:srgbClr val="ABCF9A"/>
    <a:srgbClr val="DA6C91"/>
    <a:srgbClr val="FAB301"/>
    <a:srgbClr val="42ACA8"/>
    <a:srgbClr val="285067"/>
    <a:srgbClr val="718F5D"/>
    <a:srgbClr val="F0B029"/>
    <a:srgbClr val="B4AA6B"/>
    <a:srgbClr val="F5F7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8666" autoAdjust="0"/>
  </p:normalViewPr>
  <p:slideViewPr>
    <p:cSldViewPr snapToGrid="0">
      <p:cViewPr varScale="1">
        <p:scale>
          <a:sx n="80" d="100"/>
          <a:sy n="80" d="100"/>
        </p:scale>
        <p:origin x="1743"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5" Type="http://schemas.openxmlformats.org/officeDocument/2006/relationships/font" Target="fonts/font12.fntdata"/><Relationship Id="rId44" Type="http://schemas.openxmlformats.org/officeDocument/2006/relationships/font" Target="fonts/font11.fntdata"/><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slide" Target="slides/slide2.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B3D10E-EBA1-4EF7-994D-1DF53245AD1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2DD7D-662A-4A76-A3FD-38CAF34279D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9B2DD7D-662A-4A76-A3FD-38CAF34279D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4B35485-68D6-4BF5-B8B4-834D63B129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AA4591-9037-44CD-95EC-B06A11F82A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4B35485-68D6-4BF5-B8B4-834D63B129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AA4591-9037-44CD-95EC-B06A11F82A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4B35485-68D6-4BF5-B8B4-834D63B129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AA4591-9037-44CD-95EC-B06A11F82A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D4B35485-68D6-4BF5-B8B4-834D63B129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AA4591-9037-44CD-95EC-B06A11F82A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4B35485-68D6-4BF5-B8B4-834D63B129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0AA4591-9037-44CD-95EC-B06A11F82A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D4B35485-68D6-4BF5-B8B4-834D63B129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AA4591-9037-44CD-95EC-B06A11F82A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D4B35485-68D6-4BF5-B8B4-834D63B129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0AA4591-9037-44CD-95EC-B06A11F82A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4B35485-68D6-4BF5-B8B4-834D63B129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0AA4591-9037-44CD-95EC-B06A11F82A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4B35485-68D6-4BF5-B8B4-834D63B129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0AA4591-9037-44CD-95EC-B06A11F82A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4B35485-68D6-4BF5-B8B4-834D63B129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AA4591-9037-44CD-95EC-B06A11F82A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4B35485-68D6-4BF5-B8B4-834D63B129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0AA4591-9037-44CD-95EC-B06A11F82AF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35485-68D6-4BF5-B8B4-834D63B1299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4591-9037-44CD-95EC-B06A11F82AF6}" type="slidenum">
              <a:rPr lang="zh-CN" altLang="en-US" smtClean="0"/>
            </a:fld>
            <a:endParaRPr lang="zh-CN" altLang="en-US"/>
          </a:p>
        </p:txBody>
      </p:sp>
      <p:pic>
        <p:nvPicPr>
          <p:cNvPr id="7" name="图片 6"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image" Target="../media/image6.png"/><Relationship Id="rId14" Type="http://schemas.openxmlformats.org/officeDocument/2006/relationships/slideLayout" Target="../slideLayouts/slideLayout2.xml"/><Relationship Id="rId13" Type="http://schemas.openxmlformats.org/officeDocument/2006/relationships/image" Target="../media/image1.png"/><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png"/><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image" Target="../media/image14.png"/><Relationship Id="rId3" Type="http://schemas.openxmlformats.org/officeDocument/2006/relationships/tags" Target="../tags/tag46.xml"/><Relationship Id="rId2" Type="http://schemas.openxmlformats.org/officeDocument/2006/relationships/image" Target="../media/image6.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1.png"/><Relationship Id="rId7" Type="http://schemas.openxmlformats.org/officeDocument/2006/relationships/tags" Target="../tags/tag52.xml"/><Relationship Id="rId6" Type="http://schemas.openxmlformats.org/officeDocument/2006/relationships/image" Target="../media/image14.png"/><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image" Target="../media/image6.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png"/><Relationship Id="rId6" Type="http://schemas.openxmlformats.org/officeDocument/2006/relationships/tags" Target="../tags/tag55.xml"/><Relationship Id="rId5" Type="http://schemas.openxmlformats.org/officeDocument/2006/relationships/tags" Target="../tags/tag54.xml"/><Relationship Id="rId4" Type="http://schemas.openxmlformats.org/officeDocument/2006/relationships/image" Target="../media/image14.png"/><Relationship Id="rId3" Type="http://schemas.openxmlformats.org/officeDocument/2006/relationships/tags" Target="../tags/tag53.xml"/><Relationship Id="rId2" Type="http://schemas.openxmlformats.org/officeDocument/2006/relationships/image" Target="../media/image6.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image" Target="../media/image15.png"/><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image" Target="../media/image6.png"/><Relationship Id="rId10" Type="http://schemas.openxmlformats.org/officeDocument/2006/relationships/slideLayout" Target="../slideLayouts/slideLayout2.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image" Target="../media/image15.png"/><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image" Target="../media/image6.png"/><Relationship Id="rId10" Type="http://schemas.openxmlformats.org/officeDocument/2006/relationships/slideLayout" Target="../slideLayouts/slideLayout2.xml"/><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68.xml"/><Relationship Id="rId4" Type="http://schemas.openxmlformats.org/officeDocument/2006/relationships/tags" Target="../tags/tag67.xml"/><Relationship Id="rId3" Type="http://schemas.openxmlformats.org/officeDocument/2006/relationships/tags" Target="../tags/tag66.xml"/><Relationship Id="rId2" Type="http://schemas.openxmlformats.org/officeDocument/2006/relationships/image" Target="../media/image6.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image" Target="../media/image6.png"/><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png"/><Relationship Id="rId3" Type="http://schemas.openxmlformats.org/officeDocument/2006/relationships/tags" Target="../tags/tag72.xml"/><Relationship Id="rId2" Type="http://schemas.openxmlformats.org/officeDocument/2006/relationships/image" Target="../media/image6.png"/><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9" Type="http://schemas.openxmlformats.org/officeDocument/2006/relationships/slide" Target="slide24.xml"/><Relationship Id="rId8" Type="http://schemas.openxmlformats.org/officeDocument/2006/relationships/slide" Target="slide23.xml"/><Relationship Id="rId7" Type="http://schemas.openxmlformats.org/officeDocument/2006/relationships/slide" Target="slide22.xml"/><Relationship Id="rId6" Type="http://schemas.openxmlformats.org/officeDocument/2006/relationships/slide" Target="slide21.xml"/><Relationship Id="rId5" Type="http://schemas.openxmlformats.org/officeDocument/2006/relationships/slide" Target="slide20.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image" Target="../media/image6.png"/><Relationship Id="rId13" Type="http://schemas.openxmlformats.org/officeDocument/2006/relationships/notesSlide" Target="../notesSlides/notesSlide2.xml"/><Relationship Id="rId12" Type="http://schemas.openxmlformats.org/officeDocument/2006/relationships/slideLayout" Target="../slideLayouts/slideLayout2.xml"/><Relationship Id="rId11" Type="http://schemas.openxmlformats.org/officeDocument/2006/relationships/image" Target="../media/image1.png"/><Relationship Id="rId10" Type="http://schemas.openxmlformats.org/officeDocument/2006/relationships/slide" Target="slide25.xml"/><Relationship Id="rId1" Type="http://schemas.openxmlformats.org/officeDocument/2006/relationships/image" Target="../media/image9.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image" Target="../media/image1.png"/><Relationship Id="rId6"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image" Target="../media/image9.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image" Target="../media/image9.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image" Target="../media/image9.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image" Target="../media/image9.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image" Target="../media/image9.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image" Target="../media/image9.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tags" Target="../tags/tag3.xml"/><Relationship Id="rId2" Type="http://schemas.openxmlformats.org/officeDocument/2006/relationships/image" Target="../media/image6.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png"/><Relationship Id="rId3" Type="http://schemas.openxmlformats.org/officeDocument/2006/relationships/tags" Target="../tags/tag4.xml"/><Relationship Id="rId2" Type="http://schemas.openxmlformats.org/officeDocument/2006/relationships/image" Target="../media/image6.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tags" Target="../tags/tag5.xml"/><Relationship Id="rId2" Type="http://schemas.openxmlformats.org/officeDocument/2006/relationships/image" Target="../media/image6.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png"/><Relationship Id="rId3" Type="http://schemas.openxmlformats.org/officeDocument/2006/relationships/tags" Target="../tags/tag6.xml"/><Relationship Id="rId2" Type="http://schemas.openxmlformats.org/officeDocument/2006/relationships/image" Target="../media/image6.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png"/><Relationship Id="rId3" Type="http://schemas.openxmlformats.org/officeDocument/2006/relationships/tags" Target="../tags/tag7.xml"/><Relationship Id="rId2" Type="http://schemas.openxmlformats.org/officeDocument/2006/relationships/image" Target="../media/image6.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2" Type="http://schemas.openxmlformats.org/officeDocument/2006/relationships/slideLayout" Target="../slideLayouts/slideLayout2.xml"/><Relationship Id="rId31" Type="http://schemas.openxmlformats.org/officeDocument/2006/relationships/image" Target="../media/image1.png"/><Relationship Id="rId30" Type="http://schemas.openxmlformats.org/officeDocument/2006/relationships/tags" Target="../tags/tag35.xml"/><Relationship Id="rId3" Type="http://schemas.openxmlformats.org/officeDocument/2006/relationships/tags" Target="../tags/tag8.xml"/><Relationship Id="rId29" Type="http://schemas.openxmlformats.org/officeDocument/2006/relationships/tags" Target="../tags/tag34.xml"/><Relationship Id="rId28" Type="http://schemas.openxmlformats.org/officeDocument/2006/relationships/tags" Target="../tags/tag33.xml"/><Relationship Id="rId27" Type="http://schemas.openxmlformats.org/officeDocument/2006/relationships/tags" Target="../tags/tag32.xml"/><Relationship Id="rId26" Type="http://schemas.openxmlformats.org/officeDocument/2006/relationships/tags" Target="../tags/tag31.xml"/><Relationship Id="rId25" Type="http://schemas.openxmlformats.org/officeDocument/2006/relationships/tags" Target="../tags/tag30.xml"/><Relationship Id="rId24" Type="http://schemas.openxmlformats.org/officeDocument/2006/relationships/tags" Target="../tags/tag29.xml"/><Relationship Id="rId23" Type="http://schemas.openxmlformats.org/officeDocument/2006/relationships/tags" Target="../tags/tag28.xml"/><Relationship Id="rId22" Type="http://schemas.openxmlformats.org/officeDocument/2006/relationships/tags" Target="../tags/tag27.xml"/><Relationship Id="rId21" Type="http://schemas.openxmlformats.org/officeDocument/2006/relationships/tags" Target="../tags/tag26.xml"/><Relationship Id="rId20" Type="http://schemas.openxmlformats.org/officeDocument/2006/relationships/tags" Target="../tags/tag25.xml"/><Relationship Id="rId2" Type="http://schemas.openxmlformats.org/officeDocument/2006/relationships/image" Target="../media/image6.png"/><Relationship Id="rId19" Type="http://schemas.openxmlformats.org/officeDocument/2006/relationships/tags" Target="../tags/tag24.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140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3"/>
            </p:custDataLst>
          </p:nvPr>
        </p:nvSpPr>
        <p:spPr>
          <a:xfrm>
            <a:off x="551449" y="426381"/>
            <a:ext cx="3307445"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Construct</a:t>
            </a:r>
            <a:endPar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sp>
        <p:nvSpPr>
          <p:cNvPr id="100" name="文本框 99"/>
          <p:cNvSpPr txBox="1"/>
          <p:nvPr>
            <p:custDataLst>
              <p:tags r:id="rId4"/>
            </p:custDataLst>
          </p:nvPr>
        </p:nvSpPr>
        <p:spPr>
          <a:xfrm>
            <a:off x="3481705" y="610235"/>
            <a:ext cx="9176385" cy="613410"/>
          </a:xfrm>
          <a:prstGeom prst="rect">
            <a:avLst/>
          </a:prstGeom>
          <a:noFill/>
          <a:ln w="9525">
            <a:noFill/>
          </a:ln>
        </p:spPr>
        <p:txBody>
          <a:bodyPr wrap="square">
            <a:noAutofit/>
          </a:bodyPr>
          <a:lstStyle/>
          <a:p>
            <a:pPr indent="0"/>
            <a:r>
              <a:rPr lang="en-US" altLang="zh-CN" sz="4000" b="1">
                <a:solidFill>
                  <a:srgbClr val="285067"/>
                </a:solidFill>
                <a:latin typeface="Calibri" panose="020F0502020204030204" pitchFamily="34" charset="0"/>
                <a:ea typeface="宋体" panose="02010600030101010101" pitchFamily="2" charset="-122"/>
              </a:rPr>
              <a:t>The outline of the letter of advice</a:t>
            </a:r>
            <a:endParaRPr lang="en-US" altLang="zh-CN" sz="4000" b="1">
              <a:solidFill>
                <a:srgbClr val="285067"/>
              </a:solidFill>
              <a:latin typeface="Calibri" panose="020F0502020204030204" pitchFamily="34" charset="0"/>
              <a:ea typeface="宋体" panose="02010600030101010101" pitchFamily="2" charset="-122"/>
            </a:endParaRPr>
          </a:p>
        </p:txBody>
      </p:sp>
      <p:sp>
        <p:nvSpPr>
          <p:cNvPr id="3" name="椭圆 1"/>
          <p:cNvSpPr>
            <a:spLocks noChangeArrowheads="1"/>
          </p:cNvSpPr>
          <p:nvPr>
            <p:custDataLst>
              <p:tags r:id="rId5"/>
            </p:custDataLst>
          </p:nvPr>
        </p:nvSpPr>
        <p:spPr bwMode="auto">
          <a:xfrm>
            <a:off x="2825115" y="1657985"/>
            <a:ext cx="1948180" cy="1079500"/>
          </a:xfrm>
          <a:prstGeom prst="ellipse">
            <a:avLst/>
          </a:prstGeom>
          <a:solidFill>
            <a:srgbClr val="42ACA8"/>
          </a:solidFill>
          <a:ln w="57150" cmpd="sng">
            <a:solidFill>
              <a:sysClr val="window" lastClr="FFFFFF"/>
            </a:solidFill>
            <a:round/>
          </a:ln>
        </p:spPr>
        <p:txBody>
          <a:bodyPr anchor="ctr"/>
          <a:lstStyle>
            <a:lvl1pPr>
              <a:defRPr>
                <a:solidFill>
                  <a:sysClr val="windowText" lastClr="000000"/>
                </a:solidFill>
                <a:latin typeface="Calibri" panose="020F0502020204030204" pitchFamily="34" charset="0"/>
                <a:ea typeface="微软雅黑" panose="020B0503020204020204" charset="-122"/>
              </a:defRPr>
            </a:lvl1pPr>
            <a:lvl2pPr marL="742950" indent="-285750">
              <a:defRPr>
                <a:solidFill>
                  <a:sysClr val="windowText" lastClr="000000"/>
                </a:solidFill>
                <a:latin typeface="Calibri" panose="020F0502020204030204" pitchFamily="34" charset="0"/>
                <a:ea typeface="微软雅黑" panose="020B0503020204020204" charset="-122"/>
              </a:defRPr>
            </a:lvl2pPr>
            <a:lvl3pPr marL="1143000" indent="-228600">
              <a:defRPr>
                <a:solidFill>
                  <a:sysClr val="windowText" lastClr="000000"/>
                </a:solidFill>
                <a:latin typeface="Calibri" panose="020F0502020204030204" pitchFamily="34" charset="0"/>
                <a:ea typeface="微软雅黑" panose="020B0503020204020204" charset="-122"/>
              </a:defRPr>
            </a:lvl3pPr>
            <a:lvl4pPr marL="1600200" indent="-228600">
              <a:defRPr>
                <a:solidFill>
                  <a:sysClr val="windowText" lastClr="000000"/>
                </a:solidFill>
                <a:latin typeface="Calibri" panose="020F0502020204030204" pitchFamily="34" charset="0"/>
                <a:ea typeface="微软雅黑" panose="020B0503020204020204" charset="-122"/>
              </a:defRPr>
            </a:lvl4pPr>
            <a:lvl5pPr marL="2057400" indent="-228600">
              <a:defRPr>
                <a:solidFill>
                  <a:sysClr val="windowText" lastClr="000000"/>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9pPr>
          </a:lstStyle>
          <a:p>
            <a:pPr algn="ctr" eaLnBrk="1" hangingPunct="1"/>
            <a:r>
              <a:rPr lang="en-US" altLang="zh-CN" sz="2000">
                <a:solidFill>
                  <a:sysClr val="window" lastClr="FFFFFF"/>
                </a:solidFill>
                <a:latin typeface="Arial" panose="020B0604020202020204" pitchFamily="34" charset="0"/>
                <a:ea typeface="黑体" panose="02010609060101010101" charset="-122"/>
              </a:rPr>
              <a:t>Beginning</a:t>
            </a:r>
            <a:endParaRPr lang="en-US" altLang="zh-CN" sz="2000">
              <a:solidFill>
                <a:sysClr val="window" lastClr="FFFFFF"/>
              </a:solidFill>
              <a:latin typeface="Arial" panose="020B0604020202020204" pitchFamily="34" charset="0"/>
              <a:ea typeface="黑体" panose="02010609060101010101" charset="-122"/>
            </a:endParaRPr>
          </a:p>
        </p:txBody>
      </p:sp>
      <p:sp>
        <p:nvSpPr>
          <p:cNvPr id="10" name="椭圆 2"/>
          <p:cNvSpPr>
            <a:spLocks noChangeArrowheads="1"/>
          </p:cNvSpPr>
          <p:nvPr>
            <p:custDataLst>
              <p:tags r:id="rId6"/>
            </p:custDataLst>
          </p:nvPr>
        </p:nvSpPr>
        <p:spPr bwMode="auto">
          <a:xfrm>
            <a:off x="322898" y="2197735"/>
            <a:ext cx="2519362" cy="2519363"/>
          </a:xfrm>
          <a:prstGeom prst="ellipse">
            <a:avLst/>
          </a:prstGeom>
          <a:solidFill>
            <a:srgbClr val="59687F"/>
          </a:solidFill>
          <a:ln w="76200" cmpd="sng">
            <a:solidFill>
              <a:srgbClr val="59687F">
                <a:lumMod val="60000"/>
                <a:lumOff val="40000"/>
              </a:srgbClr>
            </a:solidFill>
            <a:round/>
          </a:ln>
        </p:spPr>
        <p:txBody>
          <a:bodyPr anchor="ctr">
            <a:normAutofit/>
          </a:bodyPr>
          <a:lstStyle>
            <a:lvl1pPr>
              <a:defRPr>
                <a:solidFill>
                  <a:sysClr val="windowText" lastClr="000000"/>
                </a:solidFill>
                <a:latin typeface="Calibri" panose="020F0502020204030204" pitchFamily="34" charset="0"/>
                <a:ea typeface="微软雅黑" panose="020B0503020204020204" charset="-122"/>
              </a:defRPr>
            </a:lvl1pPr>
            <a:lvl2pPr marL="742950" indent="-285750">
              <a:defRPr>
                <a:solidFill>
                  <a:sysClr val="windowText" lastClr="000000"/>
                </a:solidFill>
                <a:latin typeface="Calibri" panose="020F0502020204030204" pitchFamily="34" charset="0"/>
                <a:ea typeface="微软雅黑" panose="020B0503020204020204" charset="-122"/>
              </a:defRPr>
            </a:lvl2pPr>
            <a:lvl3pPr marL="1143000" indent="-228600">
              <a:defRPr>
                <a:solidFill>
                  <a:sysClr val="windowText" lastClr="000000"/>
                </a:solidFill>
                <a:latin typeface="Calibri" panose="020F0502020204030204" pitchFamily="34" charset="0"/>
                <a:ea typeface="微软雅黑" panose="020B0503020204020204" charset="-122"/>
              </a:defRPr>
            </a:lvl3pPr>
            <a:lvl4pPr marL="1600200" indent="-228600">
              <a:defRPr>
                <a:solidFill>
                  <a:sysClr val="windowText" lastClr="000000"/>
                </a:solidFill>
                <a:latin typeface="Calibri" panose="020F0502020204030204" pitchFamily="34" charset="0"/>
                <a:ea typeface="微软雅黑" panose="020B0503020204020204" charset="-122"/>
              </a:defRPr>
            </a:lvl4pPr>
            <a:lvl5pPr marL="2057400" indent="-228600">
              <a:defRPr>
                <a:solidFill>
                  <a:sysClr val="windowText" lastClr="000000"/>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9pPr>
          </a:lstStyle>
          <a:p>
            <a:pPr algn="ctr"/>
            <a:r>
              <a:rPr lang="en-US" altLang="zh-CN" sz="3200" dirty="0">
                <a:solidFill>
                  <a:sysClr val="window" lastClr="FFFFFF"/>
                </a:solidFill>
                <a:latin typeface="Arial" panose="020B0604020202020204" pitchFamily="34" charset="0"/>
                <a:ea typeface="黑体" panose="02010609060101010101" charset="-122"/>
                <a:cs typeface="+mn-ea"/>
              </a:rPr>
              <a:t>A letter of advice</a:t>
            </a:r>
            <a:endParaRPr lang="en-US" altLang="zh-CN" sz="3200" dirty="0">
              <a:solidFill>
                <a:sysClr val="window" lastClr="FFFFFF"/>
              </a:solidFill>
              <a:latin typeface="Arial" panose="020B0604020202020204" pitchFamily="34" charset="0"/>
              <a:ea typeface="黑体" panose="02010609060101010101" charset="-122"/>
              <a:cs typeface="+mn-ea"/>
            </a:endParaRPr>
          </a:p>
        </p:txBody>
      </p:sp>
      <p:sp>
        <p:nvSpPr>
          <p:cNvPr id="11" name="椭圆 3"/>
          <p:cNvSpPr>
            <a:spLocks noChangeArrowheads="1"/>
          </p:cNvSpPr>
          <p:nvPr>
            <p:custDataLst>
              <p:tags r:id="rId7"/>
            </p:custDataLst>
          </p:nvPr>
        </p:nvSpPr>
        <p:spPr bwMode="auto">
          <a:xfrm>
            <a:off x="2842895" y="3063240"/>
            <a:ext cx="1930400" cy="1080770"/>
          </a:xfrm>
          <a:prstGeom prst="ellipse">
            <a:avLst/>
          </a:prstGeom>
          <a:solidFill>
            <a:srgbClr val="FAB301"/>
          </a:solidFill>
          <a:ln w="57150" cmpd="sng">
            <a:solidFill>
              <a:sysClr val="window" lastClr="FFFFFF"/>
            </a:solidFill>
            <a:round/>
          </a:ln>
        </p:spPr>
        <p:txBody>
          <a:bodyPr anchor="ctr"/>
          <a:lstStyle>
            <a:lvl1pPr>
              <a:defRPr>
                <a:solidFill>
                  <a:sysClr val="windowText" lastClr="000000"/>
                </a:solidFill>
                <a:latin typeface="Calibri" panose="020F0502020204030204" pitchFamily="34" charset="0"/>
                <a:ea typeface="微软雅黑" panose="020B0503020204020204" charset="-122"/>
              </a:defRPr>
            </a:lvl1pPr>
            <a:lvl2pPr marL="742950" indent="-285750">
              <a:defRPr>
                <a:solidFill>
                  <a:sysClr val="windowText" lastClr="000000"/>
                </a:solidFill>
                <a:latin typeface="Calibri" panose="020F0502020204030204" pitchFamily="34" charset="0"/>
                <a:ea typeface="微软雅黑" panose="020B0503020204020204" charset="-122"/>
              </a:defRPr>
            </a:lvl2pPr>
            <a:lvl3pPr marL="1143000" indent="-228600">
              <a:defRPr>
                <a:solidFill>
                  <a:sysClr val="windowText" lastClr="000000"/>
                </a:solidFill>
                <a:latin typeface="Calibri" panose="020F0502020204030204" pitchFamily="34" charset="0"/>
                <a:ea typeface="微软雅黑" panose="020B0503020204020204" charset="-122"/>
              </a:defRPr>
            </a:lvl3pPr>
            <a:lvl4pPr marL="1600200" indent="-228600">
              <a:defRPr>
                <a:solidFill>
                  <a:sysClr val="windowText" lastClr="000000"/>
                </a:solidFill>
                <a:latin typeface="Calibri" panose="020F0502020204030204" pitchFamily="34" charset="0"/>
                <a:ea typeface="微软雅黑" panose="020B0503020204020204" charset="-122"/>
              </a:defRPr>
            </a:lvl4pPr>
            <a:lvl5pPr marL="2057400" indent="-228600">
              <a:defRPr>
                <a:solidFill>
                  <a:sysClr val="windowText" lastClr="000000"/>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9pPr>
          </a:lstStyle>
          <a:p>
            <a:pPr algn="ctr" eaLnBrk="1" hangingPunct="1"/>
            <a:r>
              <a:rPr lang="en-US" altLang="zh-CN" sz="3200">
                <a:solidFill>
                  <a:sysClr val="window" lastClr="FFFFFF"/>
                </a:solidFill>
                <a:latin typeface="Arial" panose="020B0604020202020204" pitchFamily="34" charset="0"/>
                <a:ea typeface="黑体" panose="02010609060101010101" charset="-122"/>
              </a:rPr>
              <a:t>Body</a:t>
            </a:r>
            <a:endParaRPr lang="zh-CN" altLang="en-US" sz="3200">
              <a:solidFill>
                <a:sysClr val="window" lastClr="FFFFFF"/>
              </a:solidFill>
              <a:latin typeface="Arial" panose="020B0604020202020204" pitchFamily="34" charset="0"/>
              <a:ea typeface="黑体" panose="02010609060101010101" charset="-122"/>
            </a:endParaRPr>
          </a:p>
        </p:txBody>
      </p:sp>
      <p:sp>
        <p:nvSpPr>
          <p:cNvPr id="12" name="矩形 9"/>
          <p:cNvSpPr>
            <a:spLocks noChangeArrowheads="1"/>
          </p:cNvSpPr>
          <p:nvPr>
            <p:custDataLst>
              <p:tags r:id="rId8"/>
            </p:custDataLst>
          </p:nvPr>
        </p:nvSpPr>
        <p:spPr bwMode="auto">
          <a:xfrm>
            <a:off x="4930775" y="1736090"/>
            <a:ext cx="4725035" cy="9239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6"/>
          </a:lnRef>
          <a:fillRef idx="2">
            <a:schemeClr val="accent6"/>
          </a:fillRef>
          <a:effectRef idx="1">
            <a:schemeClr val="accent6"/>
          </a:effectRef>
          <a:fontRef idx="minor">
            <a:schemeClr val="dk1"/>
          </a:fontRef>
        </p:style>
        <p:txBody>
          <a:bodyPr lIns="0" rIns="0" anchor="ctr" anchorCtr="0">
            <a:normAutofit/>
          </a:bodyPr>
          <a:lstStyle>
            <a:lvl1pPr>
              <a:defRPr>
                <a:solidFill>
                  <a:sysClr val="windowText" lastClr="000000"/>
                </a:solidFill>
                <a:latin typeface="Calibri" panose="020F0502020204030204" pitchFamily="34" charset="0"/>
                <a:ea typeface="微软雅黑" panose="020B0503020204020204" charset="-122"/>
              </a:defRPr>
            </a:lvl1pPr>
            <a:lvl2pPr marL="742950" indent="-285750">
              <a:defRPr>
                <a:solidFill>
                  <a:sysClr val="windowText" lastClr="000000"/>
                </a:solidFill>
                <a:latin typeface="Calibri" panose="020F0502020204030204" pitchFamily="34" charset="0"/>
                <a:ea typeface="微软雅黑" panose="020B0503020204020204" charset="-122"/>
              </a:defRPr>
            </a:lvl2pPr>
            <a:lvl3pPr marL="1143000" indent="-228600">
              <a:defRPr>
                <a:solidFill>
                  <a:sysClr val="windowText" lastClr="000000"/>
                </a:solidFill>
                <a:latin typeface="Calibri" panose="020F0502020204030204" pitchFamily="34" charset="0"/>
                <a:ea typeface="微软雅黑" panose="020B0503020204020204" charset="-122"/>
              </a:defRPr>
            </a:lvl3pPr>
            <a:lvl4pPr marL="1600200" indent="-228600">
              <a:defRPr>
                <a:solidFill>
                  <a:sysClr val="windowText" lastClr="000000"/>
                </a:solidFill>
                <a:latin typeface="Calibri" panose="020F0502020204030204" pitchFamily="34" charset="0"/>
                <a:ea typeface="微软雅黑" panose="020B0503020204020204" charset="-122"/>
              </a:defRPr>
            </a:lvl4pPr>
            <a:lvl5pPr marL="2057400" indent="-228600">
              <a:defRPr>
                <a:solidFill>
                  <a:sysClr val="windowText" lastClr="000000"/>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9pPr>
          </a:lstStyle>
          <a:p>
            <a:pPr>
              <a:lnSpc>
                <a:spcPct val="150000"/>
              </a:lnSpc>
            </a:pPr>
            <a:r>
              <a:rPr lang="en-US" altLang="zh-CN" sz="2800" b="1" dirty="0">
                <a:latin typeface="Times New Roman" panose="02020603050405020304" pitchFamily="18" charset="0"/>
                <a:ea typeface="黑体" panose="02010609060101010101" charset="-122"/>
                <a:cs typeface="Times New Roman" panose="02020603050405020304" pitchFamily="18" charset="0"/>
              </a:rPr>
              <a:t>  background and purpose</a:t>
            </a:r>
            <a:endParaRPr lang="en-US" altLang="zh-CN" sz="2800" b="1" dirty="0">
              <a:latin typeface="Times New Roman" panose="02020603050405020304" pitchFamily="18" charset="0"/>
              <a:ea typeface="黑体" panose="02010609060101010101" charset="-122"/>
              <a:cs typeface="Times New Roman" panose="02020603050405020304" pitchFamily="18" charset="0"/>
            </a:endParaRPr>
          </a:p>
        </p:txBody>
      </p:sp>
      <p:sp>
        <p:nvSpPr>
          <p:cNvPr id="13" name="椭圆 13"/>
          <p:cNvSpPr>
            <a:spLocks noChangeArrowheads="1"/>
          </p:cNvSpPr>
          <p:nvPr>
            <p:custDataLst>
              <p:tags r:id="rId9"/>
            </p:custDataLst>
          </p:nvPr>
        </p:nvSpPr>
        <p:spPr bwMode="auto">
          <a:xfrm>
            <a:off x="2842260" y="4469765"/>
            <a:ext cx="1931035" cy="1079500"/>
          </a:xfrm>
          <a:prstGeom prst="ellipse">
            <a:avLst/>
          </a:prstGeom>
          <a:solidFill>
            <a:srgbClr val="DA6C91"/>
          </a:solidFill>
          <a:ln w="57150" cmpd="sng">
            <a:solidFill>
              <a:sysClr val="window" lastClr="FFFFFF"/>
            </a:solidFill>
            <a:round/>
          </a:ln>
        </p:spPr>
        <p:txBody>
          <a:bodyPr anchor="ctr"/>
          <a:lstStyle>
            <a:lvl1pPr>
              <a:defRPr>
                <a:solidFill>
                  <a:sysClr val="windowText" lastClr="000000"/>
                </a:solidFill>
                <a:latin typeface="Calibri" panose="020F0502020204030204" pitchFamily="34" charset="0"/>
                <a:ea typeface="微软雅黑" panose="020B0503020204020204" charset="-122"/>
              </a:defRPr>
            </a:lvl1pPr>
            <a:lvl2pPr marL="742950" indent="-285750">
              <a:defRPr>
                <a:solidFill>
                  <a:sysClr val="windowText" lastClr="000000"/>
                </a:solidFill>
                <a:latin typeface="Calibri" panose="020F0502020204030204" pitchFamily="34" charset="0"/>
                <a:ea typeface="微软雅黑" panose="020B0503020204020204" charset="-122"/>
              </a:defRPr>
            </a:lvl2pPr>
            <a:lvl3pPr marL="1143000" indent="-228600">
              <a:defRPr>
                <a:solidFill>
                  <a:sysClr val="windowText" lastClr="000000"/>
                </a:solidFill>
                <a:latin typeface="Calibri" panose="020F0502020204030204" pitchFamily="34" charset="0"/>
                <a:ea typeface="微软雅黑" panose="020B0503020204020204" charset="-122"/>
              </a:defRPr>
            </a:lvl3pPr>
            <a:lvl4pPr marL="1600200" indent="-228600">
              <a:defRPr>
                <a:solidFill>
                  <a:sysClr val="windowText" lastClr="000000"/>
                </a:solidFill>
                <a:latin typeface="Calibri" panose="020F0502020204030204" pitchFamily="34" charset="0"/>
                <a:ea typeface="微软雅黑" panose="020B0503020204020204" charset="-122"/>
              </a:defRPr>
            </a:lvl4pPr>
            <a:lvl5pPr marL="2057400" indent="-228600">
              <a:defRPr>
                <a:solidFill>
                  <a:sysClr val="windowText" lastClr="000000"/>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9pPr>
          </a:lstStyle>
          <a:p>
            <a:pPr algn="ctr" eaLnBrk="1" hangingPunct="1"/>
            <a:r>
              <a:rPr lang="en-US" altLang="zh-CN" sz="2800">
                <a:solidFill>
                  <a:sysClr val="window" lastClr="FFFFFF"/>
                </a:solidFill>
                <a:latin typeface="Arial" panose="020B0604020202020204" pitchFamily="34" charset="0"/>
                <a:ea typeface="黑体" panose="02010609060101010101" charset="-122"/>
              </a:rPr>
              <a:t>Ending</a:t>
            </a:r>
            <a:endParaRPr lang="en-US" altLang="zh-CN" sz="2800">
              <a:solidFill>
                <a:sysClr val="window" lastClr="FFFFFF"/>
              </a:solidFill>
              <a:latin typeface="Arial" panose="020B0604020202020204" pitchFamily="34" charset="0"/>
              <a:ea typeface="黑体" panose="02010609060101010101" charset="-122"/>
            </a:endParaRPr>
          </a:p>
        </p:txBody>
      </p:sp>
      <p:cxnSp>
        <p:nvCxnSpPr>
          <p:cNvPr id="15" name="肘形连接符 18"/>
          <p:cNvCxnSpPr>
            <a:cxnSpLocks noChangeShapeType="1"/>
            <a:stCxn id="10" idx="6"/>
            <a:endCxn id="11" idx="2"/>
          </p:cNvCxnSpPr>
          <p:nvPr>
            <p:custDataLst>
              <p:tags r:id="rId10"/>
            </p:custDataLst>
          </p:nvPr>
        </p:nvCxnSpPr>
        <p:spPr bwMode="auto">
          <a:xfrm>
            <a:off x="2842260" y="3457575"/>
            <a:ext cx="635" cy="146050"/>
          </a:xfrm>
          <a:prstGeom prst="bentConnector2">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sp>
        <p:nvSpPr>
          <p:cNvPr id="24" name="矩形 38"/>
          <p:cNvSpPr>
            <a:spLocks noChangeArrowheads="1"/>
          </p:cNvSpPr>
          <p:nvPr>
            <p:custDataLst>
              <p:tags r:id="rId11"/>
            </p:custDataLst>
          </p:nvPr>
        </p:nvSpPr>
        <p:spPr bwMode="auto">
          <a:xfrm>
            <a:off x="4938395" y="3116898"/>
            <a:ext cx="4718050" cy="9239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4"/>
          </a:lnRef>
          <a:fillRef idx="2">
            <a:schemeClr val="accent4"/>
          </a:fillRef>
          <a:effectRef idx="1">
            <a:schemeClr val="accent4"/>
          </a:effectRef>
          <a:fontRef idx="minor">
            <a:schemeClr val="dk1"/>
          </a:fontRef>
        </p:style>
        <p:txBody>
          <a:bodyPr lIns="0" rIns="0" anchor="ctr" anchorCtr="0">
            <a:normAutofit/>
          </a:bodyPr>
          <a:lstStyle>
            <a:lvl1pPr>
              <a:defRPr>
                <a:solidFill>
                  <a:sysClr val="windowText" lastClr="000000"/>
                </a:solidFill>
                <a:latin typeface="Calibri" panose="020F0502020204030204" pitchFamily="34" charset="0"/>
                <a:ea typeface="微软雅黑" panose="020B0503020204020204" charset="-122"/>
              </a:defRPr>
            </a:lvl1pPr>
            <a:lvl2pPr marL="742950" indent="-285750">
              <a:defRPr>
                <a:solidFill>
                  <a:sysClr val="windowText" lastClr="000000"/>
                </a:solidFill>
                <a:latin typeface="Calibri" panose="020F0502020204030204" pitchFamily="34" charset="0"/>
                <a:ea typeface="微软雅黑" panose="020B0503020204020204" charset="-122"/>
              </a:defRPr>
            </a:lvl2pPr>
            <a:lvl3pPr marL="1143000" indent="-228600">
              <a:defRPr>
                <a:solidFill>
                  <a:sysClr val="windowText" lastClr="000000"/>
                </a:solidFill>
                <a:latin typeface="Calibri" panose="020F0502020204030204" pitchFamily="34" charset="0"/>
                <a:ea typeface="微软雅黑" panose="020B0503020204020204" charset="-122"/>
              </a:defRPr>
            </a:lvl3pPr>
            <a:lvl4pPr marL="1600200" indent="-228600">
              <a:defRPr>
                <a:solidFill>
                  <a:sysClr val="windowText" lastClr="000000"/>
                </a:solidFill>
                <a:latin typeface="Calibri" panose="020F0502020204030204" pitchFamily="34" charset="0"/>
                <a:ea typeface="微软雅黑" panose="020B0503020204020204" charset="-122"/>
              </a:defRPr>
            </a:lvl4pPr>
            <a:lvl5pPr marL="2057400" indent="-228600">
              <a:defRPr>
                <a:solidFill>
                  <a:sysClr val="windowText" lastClr="000000"/>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9pPr>
          </a:lstStyle>
          <a:p>
            <a:pPr>
              <a:lnSpc>
                <a:spcPct val="150000"/>
              </a:lnSpc>
            </a:pPr>
            <a:r>
              <a:rPr lang="en-US" altLang="zh-CN" sz="2000" dirty="0">
                <a:latin typeface="Arial" panose="020B0604020202020204" pitchFamily="34" charset="0"/>
                <a:ea typeface="黑体" panose="02010609060101010101" charset="-122"/>
              </a:rPr>
              <a:t>  </a:t>
            </a:r>
            <a:r>
              <a:rPr lang="en-US" altLang="zh-CN" sz="2800" b="1" dirty="0">
                <a:latin typeface="Times New Roman" panose="02020603050405020304" pitchFamily="18" charset="0"/>
                <a:ea typeface="黑体" panose="02010609060101010101" charset="-122"/>
                <a:cs typeface="Times New Roman" panose="02020603050405020304" pitchFamily="18" charset="0"/>
              </a:rPr>
              <a:t>You advice: 1.2.3.....</a:t>
            </a:r>
            <a:endParaRPr lang="en-US" altLang="zh-CN" sz="2800" b="1" dirty="0">
              <a:latin typeface="Times New Roman" panose="02020603050405020304" pitchFamily="18" charset="0"/>
              <a:ea typeface="黑体" panose="02010609060101010101" charset="-122"/>
              <a:cs typeface="Times New Roman" panose="02020603050405020304" pitchFamily="18" charset="0"/>
            </a:endParaRPr>
          </a:p>
        </p:txBody>
      </p:sp>
      <p:sp>
        <p:nvSpPr>
          <p:cNvPr id="25" name="矩形 39"/>
          <p:cNvSpPr>
            <a:spLocks noChangeArrowheads="1"/>
          </p:cNvSpPr>
          <p:nvPr>
            <p:custDataLst>
              <p:tags r:id="rId12"/>
            </p:custDataLst>
          </p:nvPr>
        </p:nvSpPr>
        <p:spPr bwMode="auto">
          <a:xfrm>
            <a:off x="4930775" y="4625340"/>
            <a:ext cx="4718050" cy="923925"/>
          </a:xfrm>
          <a:prstGeom prst="rect">
            <a:avLst/>
          </a:prstGeom>
          <a:gradFill>
            <a:gsLst>
              <a:gs pos="100000">
                <a:srgbClr val="DA6C91"/>
              </a:gs>
              <a:gs pos="100000">
                <a:schemeClr val="accent4">
                  <a:lumMod val="95000"/>
                  <a:lumOff val="5000"/>
                </a:schemeClr>
              </a:gs>
              <a:gs pos="100000">
                <a:schemeClr val="accent4">
                  <a:lumMod val="95000"/>
                  <a:lumOff val="5000"/>
                </a:schemeClr>
              </a:gs>
            </a:gsLst>
            <a:path path="circle">
              <a:fillToRect t="100000" r="100000"/>
            </a:path>
            <a:tileRect l="-100000" b="-1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nchor="ctr" anchorCtr="0">
            <a:normAutofit/>
          </a:bodyPr>
          <a:lstStyle>
            <a:lvl1pPr>
              <a:defRPr>
                <a:solidFill>
                  <a:sysClr val="windowText" lastClr="000000"/>
                </a:solidFill>
                <a:latin typeface="Calibri" panose="020F0502020204030204" pitchFamily="34" charset="0"/>
                <a:ea typeface="微软雅黑" panose="020B0503020204020204" charset="-122"/>
              </a:defRPr>
            </a:lvl1pPr>
            <a:lvl2pPr marL="742950" indent="-285750">
              <a:defRPr>
                <a:solidFill>
                  <a:sysClr val="windowText" lastClr="000000"/>
                </a:solidFill>
                <a:latin typeface="Calibri" panose="020F0502020204030204" pitchFamily="34" charset="0"/>
                <a:ea typeface="微软雅黑" panose="020B0503020204020204" charset="-122"/>
              </a:defRPr>
            </a:lvl2pPr>
            <a:lvl3pPr marL="1143000" indent="-228600">
              <a:defRPr>
                <a:solidFill>
                  <a:sysClr val="windowText" lastClr="000000"/>
                </a:solidFill>
                <a:latin typeface="Calibri" panose="020F0502020204030204" pitchFamily="34" charset="0"/>
                <a:ea typeface="微软雅黑" panose="020B0503020204020204" charset="-122"/>
              </a:defRPr>
            </a:lvl3pPr>
            <a:lvl4pPr marL="1600200" indent="-228600">
              <a:defRPr>
                <a:solidFill>
                  <a:sysClr val="windowText" lastClr="000000"/>
                </a:solidFill>
                <a:latin typeface="Calibri" panose="020F0502020204030204" pitchFamily="34" charset="0"/>
                <a:ea typeface="微软雅黑" panose="020B0503020204020204" charset="-122"/>
              </a:defRPr>
            </a:lvl4pPr>
            <a:lvl5pPr marL="2057400" indent="-228600">
              <a:defRPr>
                <a:solidFill>
                  <a:sysClr val="windowText" lastClr="000000"/>
                </a:solidFill>
                <a:latin typeface="Calibri" panose="020F0502020204030204" pitchFamily="34" charset="0"/>
                <a:ea typeface="微软雅黑" panose="020B0503020204020204" charset="-122"/>
              </a:defRPr>
            </a:lvl5pPr>
            <a:lvl6pPr marL="25146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6pPr>
            <a:lvl7pPr marL="29718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7pPr>
            <a:lvl8pPr marL="34290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8pPr>
            <a:lvl9pPr marL="3886200" indent="-228600" eaLnBrk="0" fontAlgn="base" hangingPunct="0">
              <a:spcBef>
                <a:spcPct val="0"/>
              </a:spcBef>
              <a:spcAft>
                <a:spcPct val="0"/>
              </a:spcAft>
              <a:buFont typeface="Arial" panose="020B0604020202020204" pitchFamily="34" charset="0"/>
              <a:defRPr>
                <a:solidFill>
                  <a:sysClr val="windowText" lastClr="000000"/>
                </a:solidFill>
                <a:latin typeface="Calibri" panose="020F0502020204030204" pitchFamily="34" charset="0"/>
                <a:ea typeface="微软雅黑" panose="020B0503020204020204" charset="-122"/>
              </a:defRPr>
            </a:lvl9pPr>
          </a:lstStyle>
          <a:p>
            <a:pPr>
              <a:lnSpc>
                <a:spcPct val="150000"/>
              </a:lnSpc>
            </a:pPr>
            <a:r>
              <a:rPr lang="en-US" altLang="zh-CN" sz="2800" b="1" dirty="0">
                <a:latin typeface="Times New Roman" panose="02020603050405020304" pitchFamily="18" charset="0"/>
                <a:ea typeface="黑体" panose="02010609060101010101" charset="-122"/>
                <a:cs typeface="Times New Roman" panose="02020603050405020304" pitchFamily="18" charset="0"/>
              </a:rPr>
              <a:t>  hope and wishes</a:t>
            </a:r>
            <a:endParaRPr lang="en-US" altLang="zh-CN" sz="2800" b="1" dirty="0">
              <a:latin typeface="Times New Roman" panose="02020603050405020304" pitchFamily="18" charset="0"/>
              <a:ea typeface="黑体" panose="02010609060101010101" charset="-122"/>
              <a:cs typeface="Times New Roman" panose="02020603050405020304" pitchFamily="18" charset="0"/>
            </a:endParaRPr>
          </a:p>
        </p:txBody>
      </p:sp>
      <p:pic>
        <p:nvPicPr>
          <p:cNvPr id="2" name="图片 1" descr="水印"/>
          <p:cNvPicPr>
            <a:picLocks noChangeAspect="1"/>
          </p:cNvPicPr>
          <p:nvPr/>
        </p:nvPicPr>
        <p:blipFill>
          <a:blip r:embed="rId1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ox(in)">
                                      <p:cBhvr>
                                        <p:cTn id="28" dur="2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trips(down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P spid="11" grpId="0" animBg="1"/>
      <p:bldP spid="11" grpId="1" animBg="1"/>
      <p:bldP spid="12" grpId="0" animBg="1"/>
      <p:bldP spid="12" grpId="1" animBg="1"/>
      <p:bldP spid="13" grpId="0" animBg="1"/>
      <p:bldP spid="13" grpId="1" animBg="1"/>
      <p:bldP spid="24" grpId="0" animBg="1"/>
      <p:bldP spid="24" grpId="1" animBg="1"/>
      <p:bldP spid="25" grpId="0" bldLvl="0" animBg="1"/>
      <p:bldP spid="2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140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3"/>
            </p:custDataLst>
          </p:nvPr>
        </p:nvSpPr>
        <p:spPr>
          <a:xfrm>
            <a:off x="323484" y="426381"/>
            <a:ext cx="3307445"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Construct</a:t>
            </a:r>
            <a:endPar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sp>
        <p:nvSpPr>
          <p:cNvPr id="9" name="文本框 8"/>
          <p:cNvSpPr txBox="1"/>
          <p:nvPr/>
        </p:nvSpPr>
        <p:spPr>
          <a:xfrm>
            <a:off x="323215" y="2443480"/>
            <a:ext cx="11022965" cy="3538220"/>
          </a:xfrm>
          <a:prstGeom prst="rect">
            <a:avLst/>
          </a:prstGeom>
          <a:solidFill>
            <a:schemeClr val="bg1"/>
          </a:solidFill>
          <a:ln w="31750" cmpd="sng">
            <a:solidFill>
              <a:srgbClr val="FFC000"/>
            </a:solidFill>
            <a:prstDash val="solid"/>
          </a:ln>
        </p:spPr>
        <p:txBody>
          <a:bodyPr wrap="square" rtlCol="0">
            <a:spAutoFit/>
          </a:bodyPr>
          <a:lstStyle/>
          <a:p>
            <a:r>
              <a:rPr lang="en-US" altLang="zh-CN" sz="2800">
                <a:latin typeface="Times New Roman" panose="02020603050405020304" pitchFamily="18" charset="0"/>
                <a:cs typeface="Times New Roman" panose="02020603050405020304" pitchFamily="18" charset="0"/>
              </a:rPr>
              <a:t>1. I am very sorry to know that....</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2. I am more than glad/delighted/thrilled to hear..., asking for my advice on how to...</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3. With...approaching...</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4. You’ve asked me for advice with regard to/regarding/on..., the following are my suggestions.</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5. So I am writing to offer you some useful/helpful/practical advice.</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6. When it comes to...,my suggestions are as follows.</a:t>
            </a:r>
            <a:endParaRPr lang="en-US" altLang="zh-CN" sz="2800">
              <a:latin typeface="Times New Roman" panose="02020603050405020304" pitchFamily="18" charset="0"/>
              <a:cs typeface="Times New Roman" panose="02020603050405020304" pitchFamily="18" charset="0"/>
            </a:endParaRPr>
          </a:p>
        </p:txBody>
      </p:sp>
      <p:sp>
        <p:nvSpPr>
          <p:cNvPr id="17" name="椭圆 16"/>
          <p:cNvSpPr/>
          <p:nvPr/>
        </p:nvSpPr>
        <p:spPr>
          <a:xfrm>
            <a:off x="744855" y="1223645"/>
            <a:ext cx="1035050" cy="974725"/>
          </a:xfrm>
          <a:prstGeom prst="ellipse">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19" name="文本框 18"/>
          <p:cNvSpPr txBox="1"/>
          <p:nvPr>
            <p:custDataLst>
              <p:tags r:id="rId5"/>
            </p:custDataLst>
          </p:nvPr>
        </p:nvSpPr>
        <p:spPr>
          <a:xfrm>
            <a:off x="1975485" y="1449705"/>
            <a:ext cx="6096000"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altLang="zh-CN" sz="3200">
                <a:latin typeface="Times New Roman" panose="02020603050405020304" pitchFamily="18" charset="0"/>
                <a:cs typeface="Times New Roman" panose="02020603050405020304" pitchFamily="18" charset="0"/>
                <a:sym typeface="+mn-ea"/>
              </a:rPr>
              <a:t>Para 1 background and purpose</a:t>
            </a:r>
            <a:endParaRPr lang="en-US" altLang="zh-CN" sz="3200">
              <a:latin typeface="Times New Roman" panose="02020603050405020304" pitchFamily="18" charset="0"/>
              <a:cs typeface="Times New Roman" panose="02020603050405020304" pitchFamily="18" charset="0"/>
              <a:sym typeface="+mn-ea"/>
            </a:endParaRPr>
          </a:p>
        </p:txBody>
      </p:sp>
      <p:sp>
        <p:nvSpPr>
          <p:cNvPr id="21" name="文本框 20"/>
          <p:cNvSpPr txBox="1"/>
          <p:nvPr>
            <p:custDataLst>
              <p:tags r:id="rId6"/>
            </p:custDataLst>
          </p:nvPr>
        </p:nvSpPr>
        <p:spPr>
          <a:xfrm>
            <a:off x="3481705" y="426085"/>
            <a:ext cx="9176385" cy="613410"/>
          </a:xfrm>
          <a:prstGeom prst="rect">
            <a:avLst/>
          </a:prstGeom>
          <a:noFill/>
          <a:ln w="9525">
            <a:noFill/>
          </a:ln>
        </p:spPr>
        <p:txBody>
          <a:bodyPr wrap="square">
            <a:noAutofit/>
          </a:bodyPr>
          <a:lstStyle/>
          <a:p>
            <a:pPr indent="0"/>
            <a:r>
              <a:rPr lang="en-US" altLang="zh-CN" sz="3600" b="1">
                <a:solidFill>
                  <a:srgbClr val="285067"/>
                </a:solidFill>
                <a:latin typeface="Calibri" panose="020F0502020204030204" pitchFamily="34" charset="0"/>
                <a:ea typeface="宋体" panose="02010600030101010101" pitchFamily="2" charset="-122"/>
              </a:rPr>
              <a:t>phrases</a:t>
            </a:r>
            <a:r>
              <a:rPr lang="en-US" altLang="zh-CN" sz="3600" b="1">
                <a:solidFill>
                  <a:srgbClr val="285067"/>
                </a:solidFill>
                <a:latin typeface="Calibri" panose="020F0502020204030204" pitchFamily="34" charset="0"/>
                <a:ea typeface="宋体" panose="02010600030101010101" pitchFamily="2" charset="-122"/>
              </a:rPr>
              <a:t> and sentences of </a:t>
            </a:r>
            <a:r>
              <a:rPr lang="en-US" altLang="zh-CN" sz="3600" b="1">
                <a:solidFill>
                  <a:srgbClr val="285067"/>
                </a:solidFill>
                <a:latin typeface="Calibri" panose="020F0502020204030204" pitchFamily="34" charset="0"/>
                <a:ea typeface="宋体" panose="02010600030101010101" pitchFamily="2" charset="-122"/>
                <a:sym typeface="+mn-ea"/>
              </a:rPr>
              <a:t>the letter of advice</a:t>
            </a:r>
            <a:endParaRPr lang="en-US" altLang="zh-CN" sz="3600" b="1">
              <a:solidFill>
                <a:srgbClr val="285067"/>
              </a:solidFill>
              <a:latin typeface="Calibri" panose="020F0502020204030204" pitchFamily="34" charset="0"/>
              <a:ea typeface="宋体" panose="02010600030101010101" pitchFamily="2" charset="-122"/>
            </a:endParaRPr>
          </a:p>
          <a:p>
            <a:pPr indent="0"/>
            <a:endParaRPr lang="en-US" altLang="zh-CN" sz="3600" b="1">
              <a:solidFill>
                <a:srgbClr val="285067"/>
              </a:solidFill>
              <a:latin typeface="Calibri" panose="020F0502020204030204" pitchFamily="34" charset="0"/>
              <a:ea typeface="宋体" panose="02010600030101010101" pitchFamily="2" charset="-122"/>
            </a:endParaRPr>
          </a:p>
        </p:txBody>
      </p:sp>
      <p:pic>
        <p:nvPicPr>
          <p:cNvPr id="2" name="图片 1" descr="水印"/>
          <p:cNvPicPr>
            <a:picLocks noChangeAspect="1"/>
          </p:cNvPicPr>
          <p:nvPr/>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heel(1)">
                                      <p:cBhvr>
                                        <p:cTn id="18" dur="20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strips(downLeft)">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strips(downLeft)">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box(in)">
                                      <p:cBhvr>
                                        <p:cTn id="33" dur="20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8" presetClass="entr" presetSubtype="16"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diamond(in)">
                                      <p:cBhvr>
                                        <p:cTn id="38" dur="2000"/>
                                        <p:tgtEl>
                                          <p:spTgt spid="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12" fill="hold"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Effect transition="in" filter="strips(downLeft)">
                                      <p:cBhvr>
                                        <p:cTn id="43"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140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3"/>
            </p:custDataLst>
          </p:nvPr>
        </p:nvSpPr>
        <p:spPr>
          <a:xfrm>
            <a:off x="323484" y="426381"/>
            <a:ext cx="3307445"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Construct</a:t>
            </a:r>
            <a:endPar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cxnSp>
        <p:nvCxnSpPr>
          <p:cNvPr id="15" name="肘形连接符 18"/>
          <p:cNvCxnSpPr>
            <a:cxnSpLocks noChangeShapeType="1"/>
            <a:stCxn id="10" idx="6"/>
            <a:endCxn id="11" idx="2"/>
          </p:cNvCxnSpPr>
          <p:nvPr>
            <p:custDataLst>
              <p:tags r:id="rId4"/>
            </p:custDataLst>
          </p:nvPr>
        </p:nvCxnSpPr>
        <p:spPr bwMode="auto">
          <a:xfrm>
            <a:off x="2842260" y="3457575"/>
            <a:ext cx="635" cy="146050"/>
          </a:xfrm>
          <a:prstGeom prst="bentConnector2">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cxnSp>
        <p:nvCxnSpPr>
          <p:cNvPr id="16" name="肘形连接符 19"/>
          <p:cNvCxnSpPr>
            <a:cxnSpLocks noChangeShapeType="1"/>
            <a:stCxn id="10" idx="6"/>
            <a:endCxn id="13" idx="2"/>
          </p:cNvCxnSpPr>
          <p:nvPr>
            <p:custDataLst>
              <p:tags r:id="rId5"/>
            </p:custDataLst>
          </p:nvPr>
        </p:nvCxnSpPr>
        <p:spPr bwMode="auto">
          <a:xfrm rot="5400000" flipV="1">
            <a:off x="2066290" y="4233545"/>
            <a:ext cx="1551940" cy="3175"/>
          </a:xfrm>
          <a:prstGeom prst="line">
            <a:avLst/>
          </a:prstGeom>
          <a:noFill/>
          <a:ln w="28575" cmpd="sng">
            <a:solidFill>
              <a:sysClr val="window" lastClr="FFFFFF">
                <a:lumMod val="65000"/>
              </a:sysClr>
            </a:solidFill>
            <a:prstDash val="sysDot"/>
            <a:miter lim="800000"/>
            <a:tailEnd type="triangle" w="med" len="med"/>
          </a:ln>
          <a:extLst>
            <a:ext uri="{909E8E84-426E-40DD-AFC4-6F175D3DCCD1}">
              <a14:hiddenFill xmlns:a14="http://schemas.microsoft.com/office/drawing/2010/main">
                <a:noFill/>
              </a14:hiddenFill>
            </a:ext>
          </a:extLst>
        </p:spPr>
      </p:cxnSp>
      <p:sp>
        <p:nvSpPr>
          <p:cNvPr id="9" name="文本框 8"/>
          <p:cNvSpPr txBox="1"/>
          <p:nvPr/>
        </p:nvSpPr>
        <p:spPr>
          <a:xfrm>
            <a:off x="322580" y="2578100"/>
            <a:ext cx="11103610" cy="3107690"/>
          </a:xfrm>
          <a:prstGeom prst="rect">
            <a:avLst/>
          </a:prstGeom>
          <a:solidFill>
            <a:schemeClr val="bg1"/>
          </a:solidFill>
          <a:ln w="31750" cmpd="sng">
            <a:solidFill>
              <a:srgbClr val="FFC000"/>
            </a:solidFill>
            <a:prstDash val="solid"/>
          </a:ln>
        </p:spPr>
        <p:txBody>
          <a:bodyPr wrap="square" rtlCol="0">
            <a:spAutoFit/>
          </a:bodyPr>
          <a:lstStyle/>
          <a:p>
            <a:r>
              <a:rPr lang="en-US" altLang="zh-CN" sz="2800">
                <a:latin typeface="Times New Roman" panose="02020603050405020304" pitchFamily="18" charset="0"/>
                <a:cs typeface="Times New Roman" panose="02020603050405020304" pitchFamily="18" charset="0"/>
              </a:rPr>
              <a:t>1. In my opinion/As for me/As far as I am concerned/From my personal perspective, it would be useful/helpful if you take the following action.</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2. First of all/To begin with/First and foremost/Firstly, I would like to suggest you (should)</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3.What’s more/Besides, it is very important/of great importance to do sth.</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4.Finally/At last/Last but not least, it is also a good way to do sth.</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5. It is highly recomended/suggested/advisable that...</a:t>
            </a:r>
            <a:endParaRPr lang="en-US" altLang="zh-CN" sz="2800">
              <a:latin typeface="Times New Roman" panose="02020603050405020304" pitchFamily="18" charset="0"/>
              <a:cs typeface="Times New Roman" panose="02020603050405020304" pitchFamily="18" charset="0"/>
            </a:endParaRPr>
          </a:p>
        </p:txBody>
      </p:sp>
      <p:sp>
        <p:nvSpPr>
          <p:cNvPr id="17" name="椭圆 16"/>
          <p:cNvSpPr/>
          <p:nvPr/>
        </p:nvSpPr>
        <p:spPr>
          <a:xfrm>
            <a:off x="744855" y="1223645"/>
            <a:ext cx="1035050" cy="974725"/>
          </a:xfrm>
          <a:prstGeom prst="ellipse">
            <a:avLst/>
          </a:prstGeom>
          <a:blipFill>
            <a:blip r:embed="rId6"/>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18" name="文本框 17"/>
          <p:cNvSpPr txBox="1"/>
          <p:nvPr/>
        </p:nvSpPr>
        <p:spPr>
          <a:xfrm>
            <a:off x="1975485" y="1449705"/>
            <a:ext cx="6096000"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altLang="zh-CN" sz="3200">
                <a:latin typeface="Times New Roman" panose="02020603050405020304" pitchFamily="18" charset="0"/>
                <a:cs typeface="Times New Roman" panose="02020603050405020304" pitchFamily="18" charset="0"/>
                <a:sym typeface="+mn-ea"/>
              </a:rPr>
              <a:t>Para 2 You advice</a:t>
            </a:r>
            <a:endParaRPr lang="en-US" altLang="zh-CN" sz="3200">
              <a:latin typeface="Times New Roman" panose="02020603050405020304" pitchFamily="18" charset="0"/>
              <a:cs typeface="Times New Roman" panose="02020603050405020304" pitchFamily="18" charset="0"/>
              <a:sym typeface="+mn-ea"/>
            </a:endParaRPr>
          </a:p>
        </p:txBody>
      </p:sp>
      <p:sp>
        <p:nvSpPr>
          <p:cNvPr id="2" name="文本框 1"/>
          <p:cNvSpPr txBox="1"/>
          <p:nvPr>
            <p:custDataLst>
              <p:tags r:id="rId7"/>
            </p:custDataLst>
          </p:nvPr>
        </p:nvSpPr>
        <p:spPr>
          <a:xfrm>
            <a:off x="3481705" y="426085"/>
            <a:ext cx="9176385" cy="613410"/>
          </a:xfrm>
          <a:prstGeom prst="rect">
            <a:avLst/>
          </a:prstGeom>
          <a:noFill/>
          <a:ln w="9525">
            <a:noFill/>
          </a:ln>
        </p:spPr>
        <p:txBody>
          <a:bodyPr wrap="square">
            <a:noAutofit/>
          </a:bodyPr>
          <a:lstStyle/>
          <a:p>
            <a:pPr indent="0"/>
            <a:r>
              <a:rPr lang="en-US" altLang="zh-CN" sz="3600" b="1">
                <a:solidFill>
                  <a:srgbClr val="285067"/>
                </a:solidFill>
                <a:latin typeface="Calibri" panose="020F0502020204030204" pitchFamily="34" charset="0"/>
                <a:ea typeface="宋体" panose="02010600030101010101" pitchFamily="2" charset="-122"/>
              </a:rPr>
              <a:t>phrases and sentences of </a:t>
            </a:r>
            <a:r>
              <a:rPr lang="en-US" altLang="zh-CN" sz="3600" b="1">
                <a:solidFill>
                  <a:srgbClr val="285067"/>
                </a:solidFill>
                <a:latin typeface="Calibri" panose="020F0502020204030204" pitchFamily="34" charset="0"/>
                <a:ea typeface="宋体" panose="02010600030101010101" pitchFamily="2" charset="-122"/>
                <a:sym typeface="+mn-ea"/>
              </a:rPr>
              <a:t>the letter of advice</a:t>
            </a:r>
            <a:endParaRPr lang="en-US" altLang="zh-CN" sz="3600" b="1">
              <a:solidFill>
                <a:srgbClr val="285067"/>
              </a:solidFill>
              <a:latin typeface="Calibri" panose="020F0502020204030204" pitchFamily="34" charset="0"/>
              <a:ea typeface="宋体" panose="02010600030101010101" pitchFamily="2" charset="-122"/>
            </a:endParaRPr>
          </a:p>
          <a:p>
            <a:pPr indent="0"/>
            <a:endParaRPr lang="en-US" altLang="zh-CN" sz="3600" b="1">
              <a:solidFill>
                <a:srgbClr val="285067"/>
              </a:solidFill>
              <a:latin typeface="Calibri" panose="020F0502020204030204" pitchFamily="34" charset="0"/>
              <a:ea typeface="宋体" panose="02010600030101010101" pitchFamily="2" charset="-122"/>
            </a:endParaRPr>
          </a:p>
        </p:txBody>
      </p:sp>
      <p:pic>
        <p:nvPicPr>
          <p:cNvPr id="3" name="图片 2" descr="水印"/>
          <p:cNvPicPr>
            <a:picLocks noChangeAspect="1"/>
          </p:cNvPicPr>
          <p:nvPr/>
        </p:nvPicPr>
        <p:blipFill>
          <a:blip r:embed="rId8"/>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heel(1)">
                                      <p:cBhvr>
                                        <p:cTn id="18" dur="20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strips(downLeft)">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strips(downLeft)">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strips(downLeft)">
                                      <p:cBhvr>
                                        <p:cTn id="33" dur="5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strips(downLeft)">
                                      <p:cBhvr>
                                        <p:cTn id="3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140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3"/>
            </p:custDataLst>
          </p:nvPr>
        </p:nvSpPr>
        <p:spPr>
          <a:xfrm>
            <a:off x="323484" y="426381"/>
            <a:ext cx="3307445"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Construct</a:t>
            </a:r>
            <a:endPar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sp>
        <p:nvSpPr>
          <p:cNvPr id="9" name="文本框 8"/>
          <p:cNvSpPr txBox="1"/>
          <p:nvPr/>
        </p:nvSpPr>
        <p:spPr>
          <a:xfrm>
            <a:off x="259715" y="2259330"/>
            <a:ext cx="11240135" cy="3861435"/>
          </a:xfrm>
          <a:prstGeom prst="rect">
            <a:avLst/>
          </a:prstGeom>
          <a:solidFill>
            <a:schemeClr val="bg1"/>
          </a:solidFill>
          <a:ln w="31750" cmpd="sng">
            <a:solidFill>
              <a:srgbClr val="FFC000"/>
            </a:solidFill>
            <a:prstDash val="solid"/>
          </a:ln>
        </p:spPr>
        <p:txBody>
          <a:bodyPr wrap="square" rtlCol="0">
            <a:spAutoFit/>
          </a:bodyPr>
          <a:lstStyle/>
          <a:p>
            <a:pPr>
              <a:lnSpc>
                <a:spcPct val="125000"/>
              </a:lnSpc>
              <a:spcBef>
                <a:spcPts val="0"/>
              </a:spcBef>
              <a:spcAft>
                <a:spcPts val="0"/>
              </a:spcAft>
            </a:pPr>
            <a:r>
              <a:rPr lang="en-US" altLang="zh-CN" sz="2800">
                <a:latin typeface="Times New Roman" panose="02020603050405020304" pitchFamily="18" charset="0"/>
                <a:cs typeface="Times New Roman" panose="02020603050405020304" pitchFamily="18" charset="0"/>
              </a:rPr>
              <a:t>1. I hope my advice is of some help to you.</a:t>
            </a:r>
            <a:endParaRPr lang="en-US" altLang="zh-CN" sz="2800">
              <a:latin typeface="Times New Roman" panose="02020603050405020304" pitchFamily="18" charset="0"/>
              <a:cs typeface="Times New Roman" panose="02020603050405020304" pitchFamily="18" charset="0"/>
            </a:endParaRPr>
          </a:p>
          <a:p>
            <a:pPr>
              <a:lnSpc>
                <a:spcPct val="125000"/>
              </a:lnSpc>
              <a:spcBef>
                <a:spcPts val="0"/>
              </a:spcBef>
              <a:spcAft>
                <a:spcPts val="0"/>
              </a:spcAft>
            </a:pPr>
            <a:r>
              <a:rPr lang="en-US" altLang="zh-CN" sz="2800">
                <a:latin typeface="Times New Roman" panose="02020603050405020304" pitchFamily="18" charset="0"/>
                <a:cs typeface="Times New Roman" panose="02020603050405020304" pitchFamily="18" charset="0"/>
              </a:rPr>
              <a:t>2. I do hope my advice is helpful to you.</a:t>
            </a:r>
            <a:endParaRPr lang="en-US" altLang="zh-CN" sz="2800">
              <a:latin typeface="Times New Roman" panose="02020603050405020304" pitchFamily="18" charset="0"/>
              <a:cs typeface="Times New Roman" panose="02020603050405020304" pitchFamily="18" charset="0"/>
            </a:endParaRPr>
          </a:p>
          <a:p>
            <a:pPr>
              <a:lnSpc>
                <a:spcPct val="125000"/>
              </a:lnSpc>
              <a:spcBef>
                <a:spcPts val="0"/>
              </a:spcBef>
              <a:spcAft>
                <a:spcPts val="0"/>
              </a:spcAft>
            </a:pPr>
            <a:r>
              <a:rPr lang="en-US" altLang="zh-CN" sz="2800">
                <a:latin typeface="Times New Roman" panose="02020603050405020304" pitchFamily="18" charset="0"/>
                <a:cs typeface="Times New Roman" panose="02020603050405020304" pitchFamily="18" charset="0"/>
              </a:rPr>
              <a:t>3. I sincerely hope you can take my suggestions.Thankyou!</a:t>
            </a:r>
            <a:endParaRPr lang="en-US" altLang="zh-CN" sz="2800">
              <a:latin typeface="Times New Roman" panose="02020603050405020304" pitchFamily="18" charset="0"/>
              <a:cs typeface="Times New Roman" panose="02020603050405020304" pitchFamily="18" charset="0"/>
            </a:endParaRPr>
          </a:p>
          <a:p>
            <a:pPr>
              <a:lnSpc>
                <a:spcPct val="125000"/>
              </a:lnSpc>
              <a:spcBef>
                <a:spcPts val="0"/>
              </a:spcBef>
              <a:spcAft>
                <a:spcPts val="0"/>
              </a:spcAft>
            </a:pPr>
            <a:r>
              <a:rPr lang="en-US" altLang="zh-CN" sz="2800">
                <a:latin typeface="Times New Roman" panose="02020603050405020304" pitchFamily="18" charset="0"/>
                <a:cs typeface="Times New Roman" panose="02020603050405020304" pitchFamily="18" charset="0"/>
              </a:rPr>
              <a:t>4. If you have any more problems, please contact me at any time.</a:t>
            </a:r>
            <a:endParaRPr lang="en-US" altLang="zh-CN" sz="2800">
              <a:latin typeface="Times New Roman" panose="02020603050405020304" pitchFamily="18" charset="0"/>
              <a:cs typeface="Times New Roman" panose="02020603050405020304" pitchFamily="18" charset="0"/>
            </a:endParaRPr>
          </a:p>
          <a:p>
            <a:pPr>
              <a:lnSpc>
                <a:spcPct val="125000"/>
              </a:lnSpc>
              <a:spcBef>
                <a:spcPts val="0"/>
              </a:spcBef>
              <a:spcAft>
                <a:spcPts val="0"/>
              </a:spcAft>
            </a:pPr>
            <a:r>
              <a:rPr lang="en-US" altLang="zh-CN" sz="2800">
                <a:latin typeface="Times New Roman" panose="02020603050405020304" pitchFamily="18" charset="0"/>
                <a:cs typeface="Times New Roman" panose="02020603050405020304" pitchFamily="18" charset="0"/>
              </a:rPr>
              <a:t>5. It is my sincere hope that you will take my advice into consideration.</a:t>
            </a:r>
            <a:endParaRPr lang="en-US" altLang="zh-CN" sz="2800">
              <a:latin typeface="Times New Roman" panose="02020603050405020304" pitchFamily="18" charset="0"/>
              <a:cs typeface="Times New Roman" panose="02020603050405020304" pitchFamily="18" charset="0"/>
            </a:endParaRPr>
          </a:p>
          <a:p>
            <a:pPr>
              <a:lnSpc>
                <a:spcPct val="125000"/>
              </a:lnSpc>
              <a:spcBef>
                <a:spcPts val="0"/>
              </a:spcBef>
              <a:spcAft>
                <a:spcPts val="0"/>
              </a:spcAft>
            </a:pPr>
            <a:r>
              <a:rPr lang="en-US" altLang="zh-CN" sz="2800">
                <a:latin typeface="Times New Roman" panose="02020603050405020304" pitchFamily="18" charset="0"/>
                <a:cs typeface="Times New Roman" panose="02020603050405020304" pitchFamily="18" charset="0"/>
              </a:rPr>
              <a:t>6. I hope you will find these proposals/suggestions useful.</a:t>
            </a:r>
            <a:endParaRPr lang="en-US" altLang="zh-CN" sz="2800">
              <a:latin typeface="Times New Roman" panose="02020603050405020304" pitchFamily="18" charset="0"/>
              <a:cs typeface="Times New Roman" panose="02020603050405020304" pitchFamily="18" charset="0"/>
            </a:endParaRPr>
          </a:p>
          <a:p>
            <a:pPr>
              <a:lnSpc>
                <a:spcPct val="125000"/>
              </a:lnSpc>
              <a:spcBef>
                <a:spcPts val="0"/>
              </a:spcBef>
              <a:spcAft>
                <a:spcPts val="0"/>
              </a:spcAft>
            </a:pPr>
            <a:r>
              <a:rPr lang="en-US" altLang="zh-CN" sz="2800">
                <a:latin typeface="Times New Roman" panose="02020603050405020304" pitchFamily="18" charset="0"/>
                <a:cs typeface="Times New Roman" panose="02020603050405020304" pitchFamily="18" charset="0"/>
              </a:rPr>
              <a:t>7.I will be more than happy to see improvements in this regard.</a:t>
            </a:r>
            <a:endParaRPr lang="en-US" altLang="zh-CN" sz="2800">
              <a:latin typeface="Times New Roman" panose="02020603050405020304" pitchFamily="18" charset="0"/>
              <a:cs typeface="Times New Roman" panose="02020603050405020304" pitchFamily="18" charset="0"/>
            </a:endParaRPr>
          </a:p>
        </p:txBody>
      </p:sp>
      <p:sp>
        <p:nvSpPr>
          <p:cNvPr id="17" name="椭圆 16"/>
          <p:cNvSpPr/>
          <p:nvPr/>
        </p:nvSpPr>
        <p:spPr>
          <a:xfrm>
            <a:off x="744855" y="1223645"/>
            <a:ext cx="1035050" cy="974725"/>
          </a:xfrm>
          <a:prstGeom prst="ellipse">
            <a:avLst/>
          </a:prstGeom>
          <a:blipFill>
            <a:blip r:embed="rId4"/>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19" name="文本框 18"/>
          <p:cNvSpPr txBox="1"/>
          <p:nvPr>
            <p:custDataLst>
              <p:tags r:id="rId5"/>
            </p:custDataLst>
          </p:nvPr>
        </p:nvSpPr>
        <p:spPr>
          <a:xfrm>
            <a:off x="1975485" y="1449705"/>
            <a:ext cx="6096000" cy="5835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altLang="zh-CN" sz="3200">
                <a:latin typeface="Times New Roman" panose="02020603050405020304" pitchFamily="18" charset="0"/>
                <a:cs typeface="Times New Roman" panose="02020603050405020304" pitchFamily="18" charset="0"/>
                <a:sym typeface="+mn-ea"/>
              </a:rPr>
              <a:t>Para 3 hope and wishes</a:t>
            </a:r>
            <a:endParaRPr lang="en-US" altLang="zh-CN" sz="3200">
              <a:latin typeface="Times New Roman" panose="02020603050405020304" pitchFamily="18" charset="0"/>
              <a:cs typeface="Times New Roman" panose="02020603050405020304" pitchFamily="18" charset="0"/>
              <a:sym typeface="+mn-ea"/>
            </a:endParaRPr>
          </a:p>
        </p:txBody>
      </p:sp>
      <p:sp>
        <p:nvSpPr>
          <p:cNvPr id="2" name="文本框 1"/>
          <p:cNvSpPr txBox="1"/>
          <p:nvPr>
            <p:custDataLst>
              <p:tags r:id="rId6"/>
            </p:custDataLst>
          </p:nvPr>
        </p:nvSpPr>
        <p:spPr>
          <a:xfrm>
            <a:off x="3160395" y="426085"/>
            <a:ext cx="9176385" cy="613410"/>
          </a:xfrm>
          <a:prstGeom prst="rect">
            <a:avLst/>
          </a:prstGeom>
          <a:noFill/>
          <a:ln w="9525">
            <a:noFill/>
          </a:ln>
        </p:spPr>
        <p:txBody>
          <a:bodyPr wrap="square">
            <a:noAutofit/>
          </a:bodyPr>
          <a:lstStyle/>
          <a:p>
            <a:pPr indent="0"/>
            <a:r>
              <a:rPr lang="en-US" altLang="zh-CN" sz="3600" b="1">
                <a:solidFill>
                  <a:srgbClr val="285067"/>
                </a:solidFill>
                <a:latin typeface="Calibri" panose="020F0502020204030204" pitchFamily="34" charset="0"/>
                <a:ea typeface="宋体" panose="02010600030101010101" pitchFamily="2" charset="-122"/>
              </a:rPr>
              <a:t>phrases and sentences of </a:t>
            </a:r>
            <a:r>
              <a:rPr lang="en-US" altLang="zh-CN" sz="3600" b="1">
                <a:solidFill>
                  <a:srgbClr val="285067"/>
                </a:solidFill>
                <a:latin typeface="Calibri" panose="020F0502020204030204" pitchFamily="34" charset="0"/>
                <a:ea typeface="宋体" panose="02010600030101010101" pitchFamily="2" charset="-122"/>
                <a:sym typeface="+mn-ea"/>
              </a:rPr>
              <a:t>the letter of advice</a:t>
            </a:r>
            <a:endParaRPr lang="en-US" altLang="zh-CN" sz="3600" b="1">
              <a:solidFill>
                <a:srgbClr val="285067"/>
              </a:solidFill>
              <a:latin typeface="Calibri" panose="020F0502020204030204" pitchFamily="34" charset="0"/>
              <a:ea typeface="宋体" panose="02010600030101010101" pitchFamily="2" charset="-122"/>
            </a:endParaRPr>
          </a:p>
          <a:p>
            <a:pPr indent="0"/>
            <a:endParaRPr lang="en-US" altLang="zh-CN" sz="3600" b="1">
              <a:solidFill>
                <a:srgbClr val="285067"/>
              </a:solidFill>
              <a:latin typeface="Calibri" panose="020F0502020204030204" pitchFamily="34" charset="0"/>
              <a:ea typeface="宋体" panose="02010600030101010101" pitchFamily="2" charset="-122"/>
            </a:endParaRPr>
          </a:p>
        </p:txBody>
      </p:sp>
      <p:pic>
        <p:nvPicPr>
          <p:cNvPr id="3" name="图片 2" descr="水印"/>
          <p:cNvPicPr>
            <a:picLocks noChangeAspect="1"/>
          </p:cNvPicPr>
          <p:nvPr/>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heel(1)">
                                      <p:cBhvr>
                                        <p:cTn id="18" dur="20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heel(1)">
                                      <p:cBhvr>
                                        <p:cTn id="23" dur="20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wheel(1)">
                                      <p:cBhvr>
                                        <p:cTn id="28" dur="20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wheel(1)">
                                      <p:cBhvr>
                                        <p:cTn id="33" dur="20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wheel(1)">
                                      <p:cBhvr>
                                        <p:cTn id="38" dur="2000"/>
                                        <p:tgtEl>
                                          <p:spTgt spid="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Effect transition="in" filter="wheel(1)">
                                      <p:cBhvr>
                                        <p:cTn id="43" dur="2000"/>
                                        <p:tgtEl>
                                          <p:spTgt spid="9">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Effect transition="in" filter="wheel(1)">
                                      <p:cBhvr>
                                        <p:cTn id="48" dur="20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3"/>
            </p:custDataLst>
          </p:nvPr>
        </p:nvSpPr>
        <p:spPr>
          <a:xfrm>
            <a:off x="323484" y="426381"/>
            <a:ext cx="3307445"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Chanllenge</a:t>
            </a:r>
            <a:endPar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sp>
        <p:nvSpPr>
          <p:cNvPr id="2" name="文本框 1"/>
          <p:cNvSpPr txBox="1"/>
          <p:nvPr>
            <p:custDataLst>
              <p:tags r:id="rId4"/>
            </p:custDataLst>
          </p:nvPr>
        </p:nvSpPr>
        <p:spPr>
          <a:xfrm>
            <a:off x="3630930" y="226060"/>
            <a:ext cx="9176385" cy="1060450"/>
          </a:xfrm>
          <a:prstGeom prst="rect">
            <a:avLst/>
          </a:prstGeom>
          <a:noFill/>
          <a:ln w="9525">
            <a:noFill/>
          </a:ln>
        </p:spPr>
        <p:txBody>
          <a:bodyPr wrap="square">
            <a:noAutofit/>
          </a:bodyPr>
          <a:lstStyle/>
          <a:p>
            <a:pPr indent="0"/>
            <a:r>
              <a:rPr lang="en-US" altLang="zh-CN" sz="3600" b="1">
                <a:solidFill>
                  <a:srgbClr val="285067"/>
                </a:solidFill>
                <a:latin typeface="Calibri" panose="020F0502020204030204" pitchFamily="34" charset="0"/>
                <a:ea typeface="宋体" panose="02010600030101010101" pitchFamily="2" charset="-122"/>
              </a:rPr>
              <a:t>combine “World Reading Day” and </a:t>
            </a:r>
            <a:endParaRPr lang="en-US" altLang="zh-CN" sz="3600" b="1">
              <a:solidFill>
                <a:srgbClr val="285067"/>
              </a:solidFill>
              <a:latin typeface="Calibri" panose="020F0502020204030204" pitchFamily="34" charset="0"/>
              <a:ea typeface="宋体" panose="02010600030101010101" pitchFamily="2" charset="-122"/>
            </a:endParaRPr>
          </a:p>
          <a:p>
            <a:pPr indent="0"/>
            <a:r>
              <a:rPr lang="en-US" altLang="zh-CN" sz="3600" b="1">
                <a:solidFill>
                  <a:srgbClr val="285067"/>
                </a:solidFill>
                <a:latin typeface="Calibri" panose="020F0502020204030204" pitchFamily="34" charset="0"/>
                <a:ea typeface="宋体" panose="02010600030101010101" pitchFamily="2" charset="-122"/>
              </a:rPr>
              <a:t>“</a:t>
            </a:r>
            <a:r>
              <a:rPr lang="en-US" altLang="zh-CN" sz="3600" b="1">
                <a:solidFill>
                  <a:srgbClr val="285067"/>
                </a:solidFill>
                <a:latin typeface="Calibri" panose="020F0502020204030204" pitchFamily="34" charset="0"/>
                <a:ea typeface="宋体" panose="02010600030101010101" pitchFamily="2" charset="-122"/>
                <a:sym typeface="+mn-ea"/>
              </a:rPr>
              <a:t>The Letter of Advice”</a:t>
            </a:r>
            <a:endParaRPr lang="en-US" altLang="zh-CN" sz="3600" b="1">
              <a:solidFill>
                <a:srgbClr val="285067"/>
              </a:solidFill>
              <a:latin typeface="Calibri" panose="020F0502020204030204" pitchFamily="34" charset="0"/>
              <a:ea typeface="宋体" panose="02010600030101010101" pitchFamily="2" charset="-122"/>
            </a:endParaRPr>
          </a:p>
          <a:p>
            <a:pPr indent="0"/>
            <a:r>
              <a:rPr lang="en-US" altLang="zh-CN" sz="3600" b="1">
                <a:solidFill>
                  <a:srgbClr val="285067"/>
                </a:solidFill>
                <a:latin typeface="Calibri" panose="020F0502020204030204" pitchFamily="34" charset="0"/>
                <a:ea typeface="宋体" panose="02010600030101010101" pitchFamily="2" charset="-122"/>
              </a:rPr>
              <a:t>”</a:t>
            </a:r>
            <a:endParaRPr lang="en-US" altLang="zh-CN" sz="3600" b="1">
              <a:solidFill>
                <a:srgbClr val="285067"/>
              </a:solidFill>
              <a:latin typeface="Calibri" panose="020F0502020204030204" pitchFamily="34" charset="0"/>
              <a:ea typeface="宋体" panose="02010600030101010101" pitchFamily="2" charset="-122"/>
            </a:endParaRPr>
          </a:p>
        </p:txBody>
      </p:sp>
      <p:sp>
        <p:nvSpPr>
          <p:cNvPr id="15" name="椭圆 14"/>
          <p:cNvSpPr/>
          <p:nvPr>
            <p:custDataLst>
              <p:tags r:id="rId5"/>
            </p:custDataLst>
          </p:nvPr>
        </p:nvSpPr>
        <p:spPr>
          <a:xfrm>
            <a:off x="455295" y="1223645"/>
            <a:ext cx="1137285" cy="1130935"/>
          </a:xfrm>
          <a:prstGeom prst="ellipse">
            <a:avLst/>
          </a:prstGeom>
          <a:blipFill>
            <a:blip r:embed="rId6"/>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19" name="文本框 18"/>
          <p:cNvSpPr txBox="1"/>
          <p:nvPr>
            <p:custDataLst>
              <p:tags r:id="rId7"/>
            </p:custDataLst>
          </p:nvPr>
        </p:nvSpPr>
        <p:spPr>
          <a:xfrm>
            <a:off x="1975485" y="1449705"/>
            <a:ext cx="6096000" cy="5835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t">
            <a:spAutoFit/>
          </a:bodyPr>
          <a:lstStyle/>
          <a:p>
            <a:r>
              <a:rPr lang="en-US" altLang="zh-CN" sz="3200">
                <a:latin typeface="Times New Roman" panose="02020603050405020304" pitchFamily="18" charset="0"/>
                <a:cs typeface="Times New Roman" panose="02020603050405020304" pitchFamily="18" charset="0"/>
                <a:sym typeface="+mn-ea"/>
              </a:rPr>
              <a:t>Para 1 background and purpose</a:t>
            </a:r>
            <a:endParaRPr lang="en-US" altLang="zh-CN" sz="3200">
              <a:latin typeface="Times New Roman" panose="02020603050405020304" pitchFamily="18" charset="0"/>
              <a:cs typeface="Times New Roman" panose="02020603050405020304" pitchFamily="18" charset="0"/>
              <a:sym typeface="+mn-ea"/>
            </a:endParaRPr>
          </a:p>
        </p:txBody>
      </p:sp>
      <p:sp>
        <p:nvSpPr>
          <p:cNvPr id="9" name="文本框 8"/>
          <p:cNvSpPr txBox="1"/>
          <p:nvPr>
            <p:custDataLst>
              <p:tags r:id="rId8"/>
            </p:custDataLst>
          </p:nvPr>
        </p:nvSpPr>
        <p:spPr>
          <a:xfrm>
            <a:off x="587375" y="2426335"/>
            <a:ext cx="11085830" cy="3538220"/>
          </a:xfrm>
          <a:prstGeom prst="rect">
            <a:avLst/>
          </a:prstGeom>
          <a:solidFill>
            <a:schemeClr val="bg1"/>
          </a:solidFill>
          <a:ln w="31750" cmpd="sng">
            <a:solidFill>
              <a:schemeClr val="accent6">
                <a:lumMod val="75000"/>
              </a:schemeClr>
            </a:solidFill>
            <a:prstDash val="solid"/>
          </a:ln>
        </p:spPr>
        <p:txBody>
          <a:bodyPr wrap="square" rtlCol="0">
            <a:spAutoFit/>
          </a:bodyPr>
          <a:lstStyle/>
          <a:p>
            <a:r>
              <a:rPr lang="en-US" altLang="zh-CN" sz="2800">
                <a:latin typeface="Times New Roman" panose="02020603050405020304" pitchFamily="18" charset="0"/>
                <a:cs typeface="Times New Roman" panose="02020603050405020304" pitchFamily="18" charset="0"/>
              </a:rPr>
              <a:t>1. I am more than thrilled to hear </a:t>
            </a:r>
            <a:r>
              <a:rPr lang="en-US" altLang="zh-CN" sz="2800" b="1">
                <a:solidFill>
                  <a:srgbClr val="B9202F"/>
                </a:solidFill>
                <a:latin typeface="Times New Roman" panose="02020603050405020304" pitchFamily="18" charset="0"/>
                <a:cs typeface="Times New Roman" panose="02020603050405020304" pitchFamily="18" charset="0"/>
              </a:rPr>
              <a:t>an activity regarding World Reading Day will be launched on April 23th</a:t>
            </a:r>
            <a:r>
              <a:rPr lang="en-US" altLang="zh-CN" sz="2800">
                <a:latin typeface="Times New Roman" panose="02020603050405020304" pitchFamily="18" charset="0"/>
                <a:cs typeface="Times New Roman" panose="02020603050405020304" pitchFamily="18" charset="0"/>
              </a:rPr>
              <a:t>. </a:t>
            </a:r>
            <a:r>
              <a:rPr lang="en-US" altLang="zh-CN" sz="2800" b="1">
                <a:solidFill>
                  <a:srgbClr val="B9202F"/>
                </a:solidFill>
                <a:latin typeface="Times New Roman" panose="02020603050405020304" pitchFamily="18" charset="0"/>
                <a:cs typeface="Times New Roman" panose="02020603050405020304" pitchFamily="18" charset="0"/>
              </a:rPr>
              <a:t>Therefore</a:t>
            </a:r>
            <a:r>
              <a:rPr lang="en-US" altLang="zh-CN" sz="2800">
                <a:latin typeface="Times New Roman" panose="02020603050405020304" pitchFamily="18" charset="0"/>
                <a:cs typeface="Times New Roman" panose="02020603050405020304" pitchFamily="18" charset="0"/>
              </a:rPr>
              <a:t>, I’m writing to offer you some practical advice to help you.</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2. With World Reading Day approaching, </a:t>
            </a:r>
            <a:r>
              <a:rPr lang="en-US" altLang="zh-CN" sz="2800" b="1">
                <a:solidFill>
                  <a:srgbClr val="B9202F"/>
                </a:solidFill>
                <a:latin typeface="Times New Roman" panose="02020603050405020304" pitchFamily="18" charset="0"/>
                <a:cs typeface="Times New Roman" panose="02020603050405020304" pitchFamily="18" charset="0"/>
              </a:rPr>
              <a:t>the Students Union plans to hold an activity to arise students’ interest in reading. </a:t>
            </a:r>
            <a:r>
              <a:rPr lang="en-US" altLang="zh-CN" sz="2800">
                <a:latin typeface="Times New Roman" panose="02020603050405020304" pitchFamily="18" charset="0"/>
                <a:cs typeface="Times New Roman" panose="02020603050405020304" pitchFamily="18" charset="0"/>
              </a:rPr>
              <a:t>As a book lover, I writing to</a:t>
            </a:r>
            <a:r>
              <a:rPr lang="en-US" altLang="zh-CN" sz="2800">
                <a:solidFill>
                  <a:srgbClr val="B9202F"/>
                </a:solidFill>
                <a:latin typeface="Times New Roman" panose="02020603050405020304" pitchFamily="18" charset="0"/>
                <a:cs typeface="Times New Roman" panose="02020603050405020304" pitchFamily="18" charset="0"/>
              </a:rPr>
              <a:t> </a:t>
            </a:r>
            <a:r>
              <a:rPr lang="en-US" altLang="zh-CN" sz="2800" b="1">
                <a:solidFill>
                  <a:srgbClr val="B9202F"/>
                </a:solidFill>
                <a:latin typeface="Times New Roman" panose="02020603050405020304" pitchFamily="18" charset="0"/>
                <a:cs typeface="Times New Roman" panose="02020603050405020304" pitchFamily="18" charset="0"/>
              </a:rPr>
              <a:t>share some suggestions with you</a:t>
            </a:r>
            <a:r>
              <a:rPr lang="en-US" altLang="zh-CN" sz="2800">
                <a:latin typeface="Times New Roman" panose="02020603050405020304" pitchFamily="18" charset="0"/>
                <a:cs typeface="Times New Roman" panose="02020603050405020304" pitchFamily="18" charset="0"/>
              </a:rPr>
              <a:t>.</a:t>
            </a:r>
            <a:endParaRPr lang="en-US" altLang="zh-CN" sz="2800">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rPr>
              <a:t>3.Hearing a celebration </a:t>
            </a:r>
            <a:r>
              <a:rPr lang="en-US" altLang="zh-CN" sz="2800" b="1">
                <a:solidFill>
                  <a:srgbClr val="B9202F"/>
                </a:solidFill>
                <a:latin typeface="Times New Roman" panose="02020603050405020304" pitchFamily="18" charset="0"/>
                <a:cs typeface="Times New Roman" panose="02020603050405020304" pitchFamily="18" charset="0"/>
                <a:sym typeface="+mn-ea"/>
              </a:rPr>
              <a:t>with regard to the upcoming World Reading Day </a:t>
            </a:r>
            <a:r>
              <a:rPr lang="en-US" altLang="zh-CN" sz="2800" b="1">
                <a:solidFill>
                  <a:srgbClr val="B9202F"/>
                </a:solidFill>
                <a:latin typeface="Times New Roman" panose="02020603050405020304" pitchFamily="18" charset="0"/>
                <a:cs typeface="Times New Roman" panose="02020603050405020304" pitchFamily="18" charset="0"/>
              </a:rPr>
              <a:t>will be organized by the Students Union</a:t>
            </a:r>
            <a:r>
              <a:rPr lang="en-US" altLang="zh-CN" sz="2800">
                <a:latin typeface="Times New Roman" panose="02020603050405020304" pitchFamily="18" charset="0"/>
                <a:cs typeface="Times New Roman" panose="02020603050405020304" pitchFamily="18" charset="0"/>
              </a:rPr>
              <a:t>, my suggestions are as follows.</a:t>
            </a:r>
            <a:endParaRPr lang="en-US" altLang="zh-CN" sz="2800">
              <a:latin typeface="Times New Roman" panose="02020603050405020304" pitchFamily="18" charset="0"/>
              <a:cs typeface="Times New Roman" panose="02020603050405020304" pitchFamily="18" charset="0"/>
            </a:endParaRPr>
          </a:p>
        </p:txBody>
      </p:sp>
      <p:pic>
        <p:nvPicPr>
          <p:cNvPr id="3" name="图片 2" descr="水印"/>
          <p:cNvPicPr>
            <a:picLocks noChangeAspect="1"/>
          </p:cNvPicPr>
          <p:nvPr/>
        </p:nvPicPr>
        <p:blipFill>
          <a:blip r:embed="rId9"/>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heel(1)">
                                      <p:cBhvr>
                                        <p:cTn id="18" dur="20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heel(1)">
                                      <p:cBhvr>
                                        <p:cTn id="23" dur="20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strips(downLeft)">
                                      <p:cBhvr>
                                        <p:cTn id="28"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3"/>
            </p:custDataLst>
          </p:nvPr>
        </p:nvSpPr>
        <p:spPr>
          <a:xfrm>
            <a:off x="323484" y="426381"/>
            <a:ext cx="3307445"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Chanllenge</a:t>
            </a:r>
            <a:endPar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sp>
        <p:nvSpPr>
          <p:cNvPr id="15" name="椭圆 14"/>
          <p:cNvSpPr/>
          <p:nvPr>
            <p:custDataLst>
              <p:tags r:id="rId4"/>
            </p:custDataLst>
          </p:nvPr>
        </p:nvSpPr>
        <p:spPr>
          <a:xfrm>
            <a:off x="455295" y="1016000"/>
            <a:ext cx="1137285" cy="1130935"/>
          </a:xfrm>
          <a:prstGeom prst="ellipse">
            <a:avLst/>
          </a:prstGeom>
          <a:blipFill>
            <a:blip r:embed="rId5"/>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bg1"/>
              </a:solidFill>
              <a:effectLst/>
              <a:uLnTx/>
              <a:uFillTx/>
              <a:latin typeface="Calibri" panose="020F0502020204030204"/>
              <a:ea typeface="宋体" panose="02010600030101010101" pitchFamily="2" charset="-122"/>
              <a:cs typeface="+mn-cs"/>
            </a:endParaRPr>
          </a:p>
        </p:txBody>
      </p:sp>
      <p:sp>
        <p:nvSpPr>
          <p:cNvPr id="19" name="文本框 18"/>
          <p:cNvSpPr txBox="1"/>
          <p:nvPr>
            <p:custDataLst>
              <p:tags r:id="rId6"/>
            </p:custDataLst>
          </p:nvPr>
        </p:nvSpPr>
        <p:spPr>
          <a:xfrm>
            <a:off x="1592580" y="1223645"/>
            <a:ext cx="6096000" cy="5835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nchor="t">
            <a:spAutoFit/>
          </a:bodyPr>
          <a:lstStyle/>
          <a:p>
            <a:r>
              <a:rPr lang="en-US" altLang="zh-CN" sz="3200">
                <a:latin typeface="Times New Roman" panose="02020603050405020304" pitchFamily="18" charset="0"/>
                <a:cs typeface="Times New Roman" panose="02020603050405020304" pitchFamily="18" charset="0"/>
                <a:sym typeface="+mn-ea"/>
              </a:rPr>
              <a:t>Para 2 You advice</a:t>
            </a:r>
            <a:endParaRPr lang="en-US" altLang="zh-CN" sz="3200">
              <a:latin typeface="Times New Roman" panose="02020603050405020304" pitchFamily="18" charset="0"/>
              <a:cs typeface="Times New Roman" panose="02020603050405020304" pitchFamily="18" charset="0"/>
              <a:sym typeface="+mn-ea"/>
            </a:endParaRPr>
          </a:p>
        </p:txBody>
      </p:sp>
      <p:sp>
        <p:nvSpPr>
          <p:cNvPr id="9" name="文本框 8"/>
          <p:cNvSpPr txBox="1"/>
          <p:nvPr>
            <p:custDataLst>
              <p:tags r:id="rId7"/>
            </p:custDataLst>
          </p:nvPr>
        </p:nvSpPr>
        <p:spPr>
          <a:xfrm>
            <a:off x="502285" y="2146935"/>
            <a:ext cx="11194415" cy="4399915"/>
          </a:xfrm>
          <a:prstGeom prst="rect">
            <a:avLst/>
          </a:prstGeom>
          <a:solidFill>
            <a:schemeClr val="bg1"/>
          </a:solidFill>
          <a:ln w="31750" cmpd="sng">
            <a:solidFill>
              <a:schemeClr val="accent6">
                <a:lumMod val="75000"/>
              </a:schemeClr>
            </a:solidFill>
            <a:prstDash val="solid"/>
          </a:ln>
        </p:spPr>
        <p:txBody>
          <a:bodyPr wrap="square" rtlCol="0">
            <a:spAutoFit/>
          </a:bodyPr>
          <a:lstStyle/>
          <a:p>
            <a:r>
              <a:rPr lang="en-US" altLang="zh-CN" sz="2800">
                <a:latin typeface="Times New Roman" panose="02020603050405020304" pitchFamily="18" charset="0"/>
                <a:cs typeface="Times New Roman" panose="02020603050405020304" pitchFamily="18" charset="0"/>
                <a:sym typeface="+mn-ea"/>
              </a:rPr>
              <a:t>1. First and foremost, I would like to suggest you should </a:t>
            </a:r>
            <a:r>
              <a:rPr lang="en-US" altLang="zh-CN" sz="2800" b="1">
                <a:solidFill>
                  <a:srgbClr val="B9202F"/>
                </a:solidFill>
                <a:latin typeface="Times New Roman" panose="02020603050405020304" pitchFamily="18" charset="0"/>
                <a:cs typeface="Times New Roman" panose="02020603050405020304" pitchFamily="18" charset="0"/>
                <a:sym typeface="+mn-ea"/>
              </a:rPr>
              <a:t>have the celebration named as “Reading-A Bright Way to A Better life”, which is suitable for our study and future career.</a:t>
            </a:r>
            <a:endParaRPr lang="en-US" altLang="zh-CN" sz="2800" b="1">
              <a:solidFill>
                <a:srgbClr val="B9202F"/>
              </a:solidFill>
              <a:latin typeface="Times New Roman" panose="02020603050405020304" pitchFamily="18" charset="0"/>
              <a:cs typeface="Times New Roman" panose="02020603050405020304" pitchFamily="18" charset="0"/>
              <a:sym typeface="+mn-ea"/>
            </a:endParaRPr>
          </a:p>
          <a:p>
            <a:r>
              <a:rPr lang="en-US" altLang="zh-CN" sz="2800">
                <a:latin typeface="Times New Roman" panose="02020603050405020304" pitchFamily="18" charset="0"/>
                <a:cs typeface="Times New Roman" panose="02020603050405020304" pitchFamily="18" charset="0"/>
                <a:sym typeface="+mn-ea"/>
              </a:rPr>
              <a:t>2.What’s more, it is of great importance to </a:t>
            </a:r>
            <a:r>
              <a:rPr lang="en-US" altLang="zh-CN" sz="2800" b="1">
                <a:solidFill>
                  <a:srgbClr val="B9202F"/>
                </a:solidFill>
                <a:latin typeface="Times New Roman" panose="02020603050405020304" pitchFamily="18" charset="0"/>
                <a:cs typeface="Times New Roman" panose="02020603050405020304" pitchFamily="18" charset="0"/>
                <a:sym typeface="+mn-ea"/>
              </a:rPr>
              <a:t>invite professor Wang to deliver a lecture introducing some reading skills and habits to our students.</a:t>
            </a:r>
            <a:endParaRPr lang="en-US" altLang="zh-CN" sz="2800" b="1">
              <a:solidFill>
                <a:srgbClr val="B9202F"/>
              </a:solidFill>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sym typeface="+mn-ea"/>
              </a:rPr>
              <a:t>3. And it is highly suggested that </a:t>
            </a:r>
            <a:r>
              <a:rPr lang="en-US" altLang="zh-CN" sz="2800" b="1">
                <a:solidFill>
                  <a:srgbClr val="B9202F"/>
                </a:solidFill>
                <a:latin typeface="Times New Roman" panose="02020603050405020304" pitchFamily="18" charset="0"/>
                <a:cs typeface="Times New Roman" panose="02020603050405020304" pitchFamily="18" charset="0"/>
                <a:sym typeface="+mn-ea"/>
              </a:rPr>
              <a:t>we arrange some students to recommend their faviorite books, ranging from Chinese classics to science fiction.</a:t>
            </a:r>
            <a:endParaRPr lang="en-US" altLang="zh-CN" sz="2800" b="1">
              <a:solidFill>
                <a:srgbClr val="B9202F"/>
              </a:solidFill>
              <a:latin typeface="Times New Roman" panose="02020603050405020304" pitchFamily="18" charset="0"/>
              <a:cs typeface="Times New Roman" panose="02020603050405020304" pitchFamily="18" charset="0"/>
            </a:endParaRPr>
          </a:p>
          <a:p>
            <a:r>
              <a:rPr lang="en-US" altLang="zh-CN" sz="2800">
                <a:latin typeface="Times New Roman" panose="02020603050405020304" pitchFamily="18" charset="0"/>
                <a:cs typeface="Times New Roman" panose="02020603050405020304" pitchFamily="18" charset="0"/>
                <a:sym typeface="+mn-ea"/>
              </a:rPr>
              <a:t>4.At last, it is also a good way to </a:t>
            </a:r>
            <a:r>
              <a:rPr lang="en-US" altLang="zh-CN" sz="2800" b="1">
                <a:solidFill>
                  <a:srgbClr val="B9202F"/>
                </a:solidFill>
                <a:latin typeface="Times New Roman" panose="02020603050405020304" pitchFamily="18" charset="0"/>
                <a:cs typeface="Times New Roman" panose="02020603050405020304" pitchFamily="18" charset="0"/>
                <a:sym typeface="+mn-ea"/>
              </a:rPr>
              <a:t>organize our students to donate some used books to the remote areas, aimed at spreading knowlege and the spirit of the World Reading Day.</a:t>
            </a:r>
            <a:endParaRPr lang="en-US" altLang="zh-CN" sz="2800">
              <a:latin typeface="Times New Roman" panose="02020603050405020304" pitchFamily="18" charset="0"/>
              <a:cs typeface="Times New Roman" panose="02020603050405020304" pitchFamily="18" charset="0"/>
            </a:endParaRPr>
          </a:p>
        </p:txBody>
      </p:sp>
      <p:sp>
        <p:nvSpPr>
          <p:cNvPr id="3" name="文本框 2"/>
          <p:cNvSpPr txBox="1"/>
          <p:nvPr>
            <p:custDataLst>
              <p:tags r:id="rId8"/>
            </p:custDataLst>
          </p:nvPr>
        </p:nvSpPr>
        <p:spPr>
          <a:xfrm>
            <a:off x="3630930" y="117475"/>
            <a:ext cx="9176385" cy="613410"/>
          </a:xfrm>
          <a:prstGeom prst="rect">
            <a:avLst/>
          </a:prstGeom>
          <a:noFill/>
          <a:ln w="9525">
            <a:noFill/>
          </a:ln>
        </p:spPr>
        <p:txBody>
          <a:bodyPr wrap="square">
            <a:noAutofit/>
          </a:bodyPr>
          <a:lstStyle/>
          <a:p>
            <a:pPr indent="0"/>
            <a:r>
              <a:rPr lang="en-US" altLang="zh-CN" sz="3600" b="1">
                <a:solidFill>
                  <a:srgbClr val="285067"/>
                </a:solidFill>
                <a:latin typeface="Calibri" panose="020F0502020204030204" pitchFamily="34" charset="0"/>
                <a:ea typeface="宋体" panose="02010600030101010101" pitchFamily="2" charset="-122"/>
              </a:rPr>
              <a:t>combine “World Reading Day”and</a:t>
            </a:r>
            <a:endParaRPr lang="en-US" altLang="zh-CN" sz="3600" b="1">
              <a:solidFill>
                <a:srgbClr val="285067"/>
              </a:solidFill>
              <a:latin typeface="Calibri" panose="020F0502020204030204" pitchFamily="34" charset="0"/>
              <a:ea typeface="宋体" panose="02010600030101010101" pitchFamily="2" charset="-122"/>
            </a:endParaRPr>
          </a:p>
          <a:p>
            <a:pPr indent="0"/>
            <a:r>
              <a:rPr lang="en-US" altLang="zh-CN" sz="3600" b="1">
                <a:solidFill>
                  <a:srgbClr val="285067"/>
                </a:solidFill>
                <a:latin typeface="Calibri" panose="020F0502020204030204" pitchFamily="34" charset="0"/>
                <a:ea typeface="宋体" panose="02010600030101010101" pitchFamily="2" charset="-122"/>
              </a:rPr>
              <a:t>“</a:t>
            </a:r>
            <a:r>
              <a:rPr lang="en-US" altLang="zh-CN" sz="3600" b="1">
                <a:solidFill>
                  <a:srgbClr val="285067"/>
                </a:solidFill>
                <a:latin typeface="Calibri" panose="020F0502020204030204" pitchFamily="34" charset="0"/>
                <a:ea typeface="宋体" panose="02010600030101010101" pitchFamily="2" charset="-122"/>
                <a:sym typeface="+mn-ea"/>
              </a:rPr>
              <a:t>The Letter of Advice”</a:t>
            </a:r>
            <a:endParaRPr lang="en-US" altLang="zh-CN" sz="3600" b="1">
              <a:solidFill>
                <a:srgbClr val="285067"/>
              </a:solidFill>
              <a:latin typeface="Calibri" panose="020F0502020204030204" pitchFamily="34" charset="0"/>
              <a:ea typeface="宋体" panose="02010600030101010101" pitchFamily="2" charset="-122"/>
            </a:endParaRPr>
          </a:p>
          <a:p>
            <a:pPr indent="0"/>
            <a:endParaRPr lang="en-US" altLang="zh-CN" sz="3600" b="1">
              <a:solidFill>
                <a:srgbClr val="285067"/>
              </a:solidFill>
              <a:latin typeface="Calibri" panose="020F0502020204030204" pitchFamily="34" charset="0"/>
              <a:ea typeface="宋体" panose="02010600030101010101" pitchFamily="2" charset="-122"/>
            </a:endParaRPr>
          </a:p>
        </p:txBody>
      </p:sp>
      <p:pic>
        <p:nvPicPr>
          <p:cNvPr id="2" name="图片 1" descr="水印"/>
          <p:cNvPicPr>
            <a:picLocks noChangeAspect="1"/>
          </p:cNvPicPr>
          <p:nvPr/>
        </p:nvPicPr>
        <p:blipFill>
          <a:blip r:embed="rId9"/>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wheel(1)">
                                      <p:cBhvr>
                                        <p:cTn id="18" dur="20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wheel(1)">
                                      <p:cBhvr>
                                        <p:cTn id="23" dur="20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wheel(1)">
                                      <p:cBhvr>
                                        <p:cTn id="28" dur="20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wheel(1)">
                                      <p:cBhvr>
                                        <p:cTn id="33" dur="20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3"/>
            </p:custDataLst>
          </p:nvPr>
        </p:nvSpPr>
        <p:spPr>
          <a:xfrm>
            <a:off x="455295" y="27305"/>
            <a:ext cx="2261870"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Create</a:t>
            </a:r>
            <a:endPar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sp>
        <p:nvSpPr>
          <p:cNvPr id="2" name="文本框 1"/>
          <p:cNvSpPr txBox="1"/>
          <p:nvPr>
            <p:custDataLst>
              <p:tags r:id="rId4"/>
            </p:custDataLst>
          </p:nvPr>
        </p:nvSpPr>
        <p:spPr>
          <a:xfrm>
            <a:off x="2339975" y="117475"/>
            <a:ext cx="9176385" cy="613410"/>
          </a:xfrm>
          <a:prstGeom prst="rect">
            <a:avLst/>
          </a:prstGeom>
          <a:noFill/>
          <a:ln w="9525">
            <a:noFill/>
          </a:ln>
        </p:spPr>
        <p:txBody>
          <a:bodyPr wrap="square">
            <a:noAutofit/>
          </a:bodyPr>
          <a:lstStyle/>
          <a:p>
            <a:pPr indent="0"/>
            <a:r>
              <a:rPr lang="en-US" altLang="zh-CN" sz="4000" b="1">
                <a:solidFill>
                  <a:srgbClr val="285067"/>
                </a:solidFill>
                <a:latin typeface="Calibri" panose="020F0502020204030204" pitchFamily="34" charset="0"/>
                <a:ea typeface="宋体" panose="02010600030101010101" pitchFamily="2" charset="-122"/>
              </a:rPr>
              <a:t>write your own essay </a:t>
            </a:r>
            <a:endParaRPr lang="en-US" altLang="zh-CN" sz="4000" b="1">
              <a:solidFill>
                <a:srgbClr val="285067"/>
              </a:solidFill>
              <a:latin typeface="Calibri" panose="020F0502020204030204" pitchFamily="34" charset="0"/>
              <a:ea typeface="宋体" panose="02010600030101010101" pitchFamily="2" charset="-122"/>
            </a:endParaRPr>
          </a:p>
        </p:txBody>
      </p:sp>
      <p:graphicFrame>
        <p:nvGraphicFramePr>
          <p:cNvPr id="3" name="表格 2"/>
          <p:cNvGraphicFramePr/>
          <p:nvPr>
            <p:custDataLst>
              <p:tags r:id="rId5"/>
            </p:custDataLst>
          </p:nvPr>
        </p:nvGraphicFramePr>
        <p:xfrm>
          <a:off x="294640" y="824865"/>
          <a:ext cx="11447145" cy="5902325"/>
        </p:xfrm>
        <a:graphic>
          <a:graphicData uri="http://schemas.openxmlformats.org/drawingml/2006/table">
            <a:tbl>
              <a:tblPr firstRow="1" bandRow="1">
                <a:tableStyleId>{5C22544A-7EE6-4342-B048-85BDC9FD1C3A}</a:tableStyleId>
              </a:tblPr>
              <a:tblGrid>
                <a:gridCol w="1782445"/>
                <a:gridCol w="1871980"/>
                <a:gridCol w="1721485"/>
                <a:gridCol w="1864995"/>
                <a:gridCol w="1733550"/>
                <a:gridCol w="873125"/>
                <a:gridCol w="934085"/>
                <a:gridCol w="665480"/>
              </a:tblGrid>
              <a:tr h="640080">
                <a:tc>
                  <a:txBody>
                    <a:bodyPr/>
                    <a:lstStyle/>
                    <a:p>
                      <a:pPr algn="ctr">
                        <a:buNone/>
                      </a:pPr>
                      <a:r>
                        <a:rPr lang="zh-CN" altLang="en-US"/>
                        <a:t>评价级别参照标准</a:t>
                      </a:r>
                      <a:endParaRPr lang="zh-CN" altLang="en-US"/>
                    </a:p>
                  </a:txBody>
                  <a:tcPr>
                    <a:solidFill>
                      <a:schemeClr val="accent1">
                        <a:lumMod val="40000"/>
                        <a:lumOff val="60000"/>
                      </a:schemeClr>
                    </a:solidFill>
                  </a:tcPr>
                </a:tc>
                <a:tc>
                  <a:txBody>
                    <a:bodyPr/>
                    <a:lstStyle/>
                    <a:p>
                      <a:pPr algn="ctr">
                        <a:buNone/>
                      </a:pPr>
                      <a:r>
                        <a:rPr lang="en-US" altLang="zh-CN"/>
                        <a:t>A</a:t>
                      </a:r>
                      <a:endParaRPr lang="en-US" altLang="zh-CN"/>
                    </a:p>
                  </a:txBody>
                  <a:tcPr>
                    <a:solidFill>
                      <a:schemeClr val="accent1">
                        <a:lumMod val="40000"/>
                        <a:lumOff val="60000"/>
                      </a:schemeClr>
                    </a:solidFill>
                  </a:tcPr>
                </a:tc>
                <a:tc>
                  <a:txBody>
                    <a:bodyPr/>
                    <a:lstStyle/>
                    <a:p>
                      <a:pPr algn="ctr">
                        <a:buNone/>
                      </a:pPr>
                      <a:r>
                        <a:rPr lang="en-US" altLang="zh-CN"/>
                        <a:t>B</a:t>
                      </a:r>
                      <a:endParaRPr lang="en-US" altLang="zh-CN"/>
                    </a:p>
                  </a:txBody>
                  <a:tcPr>
                    <a:solidFill>
                      <a:schemeClr val="accent1">
                        <a:lumMod val="40000"/>
                        <a:lumOff val="60000"/>
                      </a:schemeClr>
                    </a:solidFill>
                  </a:tcPr>
                </a:tc>
                <a:tc>
                  <a:txBody>
                    <a:bodyPr/>
                    <a:lstStyle/>
                    <a:p>
                      <a:pPr algn="ctr">
                        <a:buNone/>
                      </a:pPr>
                      <a:r>
                        <a:rPr lang="en-US" altLang="zh-CN"/>
                        <a:t>C</a:t>
                      </a:r>
                      <a:endParaRPr lang="en-US" altLang="zh-CN"/>
                    </a:p>
                  </a:txBody>
                  <a:tcPr>
                    <a:solidFill>
                      <a:schemeClr val="accent1">
                        <a:lumMod val="40000"/>
                        <a:lumOff val="60000"/>
                      </a:schemeClr>
                    </a:solidFill>
                  </a:tcPr>
                </a:tc>
                <a:tc>
                  <a:txBody>
                    <a:bodyPr/>
                    <a:lstStyle/>
                    <a:p>
                      <a:pPr algn="ctr">
                        <a:buNone/>
                      </a:pPr>
                      <a:r>
                        <a:rPr lang="en-US" altLang="zh-CN"/>
                        <a:t>D</a:t>
                      </a:r>
                      <a:endParaRPr lang="en-US" altLang="zh-CN"/>
                    </a:p>
                  </a:txBody>
                  <a:tcPr>
                    <a:solidFill>
                      <a:schemeClr val="accent1">
                        <a:lumMod val="40000"/>
                        <a:lumOff val="60000"/>
                      </a:schemeClr>
                    </a:solidFill>
                  </a:tcPr>
                </a:tc>
                <a:tc>
                  <a:txBody>
                    <a:bodyPr/>
                    <a:lstStyle/>
                    <a:p>
                      <a:pPr algn="ctr">
                        <a:buNone/>
                      </a:pPr>
                      <a:r>
                        <a:rPr lang="zh-CN" altLang="en-US"/>
                        <a:t>自评</a:t>
                      </a:r>
                      <a:endParaRPr lang="zh-CN" altLang="en-US"/>
                    </a:p>
                  </a:txBody>
                  <a:tcPr>
                    <a:solidFill>
                      <a:schemeClr val="accent1">
                        <a:lumMod val="40000"/>
                        <a:lumOff val="60000"/>
                      </a:schemeClr>
                    </a:solidFill>
                  </a:tcPr>
                </a:tc>
                <a:tc>
                  <a:txBody>
                    <a:bodyPr/>
                    <a:lstStyle/>
                    <a:p>
                      <a:pPr algn="ctr">
                        <a:buNone/>
                      </a:pPr>
                      <a:r>
                        <a:rPr lang="zh-CN" altLang="en-US"/>
                        <a:t>小组评</a:t>
                      </a:r>
                      <a:endParaRPr lang="zh-CN" altLang="en-US"/>
                    </a:p>
                  </a:txBody>
                  <a:tcPr>
                    <a:solidFill>
                      <a:schemeClr val="accent1">
                        <a:lumMod val="40000"/>
                        <a:lumOff val="60000"/>
                      </a:schemeClr>
                    </a:solidFill>
                  </a:tcPr>
                </a:tc>
                <a:tc>
                  <a:txBody>
                    <a:bodyPr/>
                    <a:lstStyle/>
                    <a:p>
                      <a:pPr algn="ctr">
                        <a:buNone/>
                      </a:pPr>
                      <a:r>
                        <a:rPr lang="zh-CN" altLang="en-US"/>
                        <a:t>师评</a:t>
                      </a:r>
                      <a:endParaRPr lang="zh-CN" altLang="en-US"/>
                    </a:p>
                  </a:txBody>
                  <a:tcPr>
                    <a:solidFill>
                      <a:schemeClr val="accent1">
                        <a:lumMod val="40000"/>
                        <a:lumOff val="60000"/>
                      </a:schemeClr>
                    </a:solidFill>
                  </a:tcPr>
                </a:tc>
              </a:tr>
              <a:tr h="1189990">
                <a:tc>
                  <a:txBody>
                    <a:bodyPr/>
                    <a:lstStyle/>
                    <a:p>
                      <a:pPr algn="l">
                        <a:buNone/>
                      </a:pPr>
                      <a:r>
                        <a:rPr lang="zh-CN" altLang="en-US"/>
                        <a:t>字体是否工整、拼写是否正确，卷面是否干净</a:t>
                      </a:r>
                      <a:endParaRPr lang="zh-CN" altLang="en-US"/>
                    </a:p>
                  </a:txBody>
                  <a:tcPr>
                    <a:solidFill>
                      <a:schemeClr val="accent1">
                        <a:lumMod val="40000"/>
                        <a:lumOff val="60000"/>
                      </a:schemeClr>
                    </a:solidFill>
                  </a:tcPr>
                </a:tc>
                <a:tc>
                  <a:txBody>
                    <a:bodyPr/>
                    <a:lstStyle/>
                    <a:p>
                      <a:pPr algn="l">
                        <a:buNone/>
                      </a:pPr>
                      <a:r>
                        <a:rPr lang="zh-CN" altLang="en-US"/>
                        <a:t>字体工整、拼写正确、卷面整洁</a:t>
                      </a:r>
                      <a:endParaRPr lang="zh-CN" altLang="en-US"/>
                    </a:p>
                  </a:txBody>
                  <a:tcPr>
                    <a:solidFill>
                      <a:schemeClr val="accent1">
                        <a:lumMod val="40000"/>
                        <a:lumOff val="60000"/>
                      </a:schemeClr>
                    </a:solidFill>
                  </a:tcPr>
                </a:tc>
                <a:tc>
                  <a:txBody>
                    <a:bodyPr/>
                    <a:lstStyle/>
                    <a:p>
                      <a:pPr algn="l">
                        <a:buNone/>
                      </a:pPr>
                      <a:r>
                        <a:rPr lang="zh-CN" altLang="en-US"/>
                        <a:t>字体基本工整、有少许错误、卷面基本整洁</a:t>
                      </a:r>
                      <a:endParaRPr lang="zh-CN" altLang="en-US"/>
                    </a:p>
                  </a:txBody>
                  <a:tcPr>
                    <a:solidFill>
                      <a:schemeClr val="accent1">
                        <a:lumMod val="40000"/>
                        <a:lumOff val="60000"/>
                      </a:schemeClr>
                    </a:solidFill>
                  </a:tcPr>
                </a:tc>
                <a:tc>
                  <a:txBody>
                    <a:bodyPr/>
                    <a:lstStyle/>
                    <a:p>
                      <a:pPr algn="l">
                        <a:buNone/>
                      </a:pPr>
                      <a:r>
                        <a:rPr lang="zh-CN" altLang="en-US"/>
                        <a:t>字体欠工整、有涂改现象、文中有一些错误</a:t>
                      </a:r>
                      <a:endParaRPr lang="zh-CN" altLang="en-US"/>
                    </a:p>
                  </a:txBody>
                  <a:tcPr>
                    <a:solidFill>
                      <a:schemeClr val="accent1">
                        <a:lumMod val="40000"/>
                        <a:lumOff val="60000"/>
                      </a:schemeClr>
                    </a:solidFill>
                  </a:tcPr>
                </a:tc>
                <a:tc>
                  <a:txBody>
                    <a:bodyPr/>
                    <a:lstStyle/>
                    <a:p>
                      <a:pPr algn="l">
                        <a:buNone/>
                      </a:pPr>
                      <a:r>
                        <a:rPr lang="zh-CN" altLang="en-US"/>
                        <a:t>字体潦草、有对出涂改、很多错误、字数不够</a:t>
                      </a: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r>
              <a:tr h="914400">
                <a:tc>
                  <a:txBody>
                    <a:bodyPr/>
                    <a:lstStyle/>
                    <a:p>
                      <a:pPr algn="l">
                        <a:buNone/>
                      </a:pPr>
                      <a:r>
                        <a:rPr lang="zh-CN" altLang="en-US"/>
                        <a:t>语法、词汇运用是否正确</a:t>
                      </a:r>
                      <a:endParaRPr lang="zh-CN" altLang="en-US"/>
                    </a:p>
                  </a:txBody>
                  <a:tcPr>
                    <a:solidFill>
                      <a:schemeClr val="accent1">
                        <a:lumMod val="40000"/>
                        <a:lumOff val="60000"/>
                      </a:schemeClr>
                    </a:solidFill>
                  </a:tcPr>
                </a:tc>
                <a:tc>
                  <a:txBody>
                    <a:bodyPr/>
                    <a:lstStyle/>
                    <a:p>
                      <a:pPr algn="l">
                        <a:buNone/>
                      </a:pPr>
                      <a:r>
                        <a:rPr lang="zh-CN" altLang="en-US"/>
                        <a:t>应用了较多的语法结构和高级词汇</a:t>
                      </a:r>
                      <a:endParaRPr lang="zh-CN" altLang="en-US"/>
                    </a:p>
                  </a:txBody>
                  <a:tcPr>
                    <a:solidFill>
                      <a:schemeClr val="accent1">
                        <a:lumMod val="40000"/>
                        <a:lumOff val="60000"/>
                      </a:schemeClr>
                    </a:solidFill>
                  </a:tcPr>
                </a:tc>
                <a:tc>
                  <a:txBody>
                    <a:bodyPr/>
                    <a:lstStyle/>
                    <a:p>
                      <a:pPr algn="l">
                        <a:buNone/>
                      </a:pPr>
                      <a:r>
                        <a:rPr lang="zh-CN" altLang="en-US"/>
                        <a:t>能应用一些语法结构和高级词汇</a:t>
                      </a:r>
                      <a:endParaRPr lang="zh-CN" altLang="en-US"/>
                    </a:p>
                  </a:txBody>
                  <a:tcPr>
                    <a:solidFill>
                      <a:schemeClr val="accent1">
                        <a:lumMod val="40000"/>
                        <a:lumOff val="60000"/>
                      </a:schemeClr>
                    </a:solidFill>
                  </a:tcPr>
                </a:tc>
                <a:tc>
                  <a:txBody>
                    <a:bodyPr/>
                    <a:lstStyle/>
                    <a:p>
                      <a:pPr algn="l">
                        <a:buNone/>
                      </a:pPr>
                      <a:r>
                        <a:rPr lang="zh-CN" altLang="en-US"/>
                        <a:t>语法结构单调、词汇项目有限、不影响理解</a:t>
                      </a:r>
                      <a:endParaRPr lang="zh-CN" altLang="en-US"/>
                    </a:p>
                  </a:txBody>
                  <a:tcPr>
                    <a:solidFill>
                      <a:schemeClr val="accent1">
                        <a:lumMod val="40000"/>
                        <a:lumOff val="60000"/>
                      </a:schemeClr>
                    </a:solidFill>
                  </a:tcPr>
                </a:tc>
                <a:tc>
                  <a:txBody>
                    <a:bodyPr/>
                    <a:lstStyle/>
                    <a:p>
                      <a:pPr algn="l">
                        <a:buNone/>
                      </a:pPr>
                      <a:r>
                        <a:rPr lang="zh-CN" altLang="en-US"/>
                        <a:t>文章语法错误较多、词汇有限、影响理解</a:t>
                      </a: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r>
              <a:tr h="914400">
                <a:tc>
                  <a:txBody>
                    <a:bodyPr/>
                    <a:lstStyle/>
                    <a:p>
                      <a:pPr algn="l">
                        <a:buNone/>
                      </a:pPr>
                      <a:r>
                        <a:rPr lang="zh-CN" altLang="en-US"/>
                        <a:t>内容是否完整、要点是否齐全</a:t>
                      </a:r>
                      <a:endParaRPr lang="zh-CN" altLang="en-US"/>
                    </a:p>
                  </a:txBody>
                  <a:tcPr>
                    <a:solidFill>
                      <a:schemeClr val="accent1">
                        <a:lumMod val="40000"/>
                        <a:lumOff val="60000"/>
                      </a:schemeClr>
                    </a:solidFill>
                  </a:tcPr>
                </a:tc>
                <a:tc>
                  <a:txBody>
                    <a:bodyPr/>
                    <a:lstStyle/>
                    <a:p>
                      <a:pPr algn="l">
                        <a:buNone/>
                      </a:pPr>
                      <a:r>
                        <a:rPr lang="zh-CN" altLang="en-US"/>
                        <a:t>要点齐全、内容完整、观点明确</a:t>
                      </a:r>
                      <a:endParaRPr lang="zh-CN" altLang="en-US"/>
                    </a:p>
                  </a:txBody>
                  <a:tcPr>
                    <a:solidFill>
                      <a:schemeClr val="accent1">
                        <a:lumMod val="40000"/>
                        <a:lumOff val="60000"/>
                      </a:schemeClr>
                    </a:solidFill>
                  </a:tcPr>
                </a:tc>
                <a:tc>
                  <a:txBody>
                    <a:bodyPr/>
                    <a:lstStyle/>
                    <a:p>
                      <a:pPr algn="l">
                        <a:buNone/>
                      </a:pPr>
                      <a:r>
                        <a:rPr lang="zh-CN" altLang="en-US" sz="1800">
                          <a:sym typeface="+mn-ea"/>
                        </a:rPr>
                        <a:t>要点基本齐全、内容较完整、有意义</a:t>
                      </a:r>
                      <a:endParaRPr lang="zh-CN" altLang="en-US" sz="1800"/>
                    </a:p>
                    <a:p>
                      <a:pPr algn="l">
                        <a:buNone/>
                      </a:pPr>
                      <a:endParaRPr lang="zh-CN" altLang="en-US"/>
                    </a:p>
                  </a:txBody>
                  <a:tcPr>
                    <a:solidFill>
                      <a:schemeClr val="accent1">
                        <a:lumMod val="40000"/>
                        <a:lumOff val="60000"/>
                      </a:schemeClr>
                    </a:solidFill>
                  </a:tcPr>
                </a:tc>
                <a:tc>
                  <a:txBody>
                    <a:bodyPr/>
                    <a:lstStyle/>
                    <a:p>
                      <a:pPr algn="l">
                        <a:buNone/>
                      </a:pPr>
                      <a:r>
                        <a:rPr lang="zh-CN" altLang="en-US" sz="1800">
                          <a:sym typeface="+mn-ea"/>
                        </a:rPr>
                        <a:t>要点基本齐全、内容较完整、内容一般</a:t>
                      </a:r>
                      <a:endParaRPr lang="zh-CN" altLang="en-US"/>
                    </a:p>
                  </a:txBody>
                  <a:tcPr>
                    <a:solidFill>
                      <a:schemeClr val="accent1">
                        <a:lumMod val="40000"/>
                        <a:lumOff val="60000"/>
                      </a:schemeClr>
                    </a:solidFill>
                  </a:tcPr>
                </a:tc>
                <a:tc>
                  <a:txBody>
                    <a:bodyPr/>
                    <a:lstStyle/>
                    <a:p>
                      <a:pPr algn="l">
                        <a:buNone/>
                      </a:pPr>
                      <a:r>
                        <a:rPr lang="zh-CN" altLang="en-US" sz="1800">
                          <a:sym typeface="+mn-ea"/>
                        </a:rPr>
                        <a:t>要点不全、内容过于简单</a:t>
                      </a:r>
                      <a:endParaRPr lang="zh-CN" altLang="en-US" sz="1800"/>
                    </a:p>
                    <a:p>
                      <a:pPr algn="l">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r>
              <a:tr h="1188720">
                <a:tc>
                  <a:txBody>
                    <a:bodyPr/>
                    <a:lstStyle/>
                    <a:p>
                      <a:pPr algn="l">
                        <a:buNone/>
                      </a:pPr>
                      <a:r>
                        <a:rPr lang="zh-CN" altLang="en-US"/>
                        <a:t>文章逻辑性是否强，链接是否紧凑</a:t>
                      </a:r>
                      <a:endParaRPr lang="zh-CN" altLang="en-US"/>
                    </a:p>
                  </a:txBody>
                  <a:tcPr>
                    <a:solidFill>
                      <a:schemeClr val="accent1">
                        <a:lumMod val="40000"/>
                        <a:lumOff val="60000"/>
                      </a:schemeClr>
                    </a:solidFill>
                  </a:tcPr>
                </a:tc>
                <a:tc>
                  <a:txBody>
                    <a:bodyPr/>
                    <a:lstStyle/>
                    <a:p>
                      <a:pPr algn="l">
                        <a:buNone/>
                      </a:pPr>
                      <a:r>
                        <a:rPr lang="zh-CN" altLang="en-US"/>
                        <a:t>有效地使用了语句间的连接成分、使用全文结构紧凑</a:t>
                      </a:r>
                      <a:endParaRPr lang="zh-CN" altLang="en-US"/>
                    </a:p>
                  </a:txBody>
                  <a:tcPr>
                    <a:solidFill>
                      <a:schemeClr val="accent1">
                        <a:lumMod val="40000"/>
                        <a:lumOff val="60000"/>
                      </a:schemeClr>
                    </a:solidFill>
                  </a:tcPr>
                </a:tc>
                <a:tc>
                  <a:txBody>
                    <a:bodyPr/>
                    <a:lstStyle/>
                    <a:p>
                      <a:pPr algn="l">
                        <a:buNone/>
                      </a:pPr>
                      <a:r>
                        <a:rPr lang="zh-CN" altLang="en-US"/>
                        <a:t>应用简单的语句间的连接成分、内容缺少连贯性</a:t>
                      </a:r>
                      <a:endParaRPr lang="zh-CN" altLang="en-US"/>
                    </a:p>
                  </a:txBody>
                  <a:tcPr>
                    <a:solidFill>
                      <a:schemeClr val="accent1">
                        <a:lumMod val="40000"/>
                        <a:lumOff val="60000"/>
                      </a:schemeClr>
                    </a:solidFill>
                  </a:tcPr>
                </a:tc>
                <a:tc>
                  <a:txBody>
                    <a:bodyPr/>
                    <a:lstStyle/>
                    <a:p>
                      <a:pPr algn="l">
                        <a:buNone/>
                      </a:pPr>
                      <a:r>
                        <a:rPr lang="zh-CN" altLang="en-US"/>
                        <a:t>较少使用语句间的连接成分，内容缺少连贯性</a:t>
                      </a:r>
                      <a:endParaRPr lang="en-US" altLang="zh-CN"/>
                    </a:p>
                  </a:txBody>
                  <a:tcPr>
                    <a:solidFill>
                      <a:schemeClr val="accent1">
                        <a:lumMod val="40000"/>
                        <a:lumOff val="60000"/>
                      </a:schemeClr>
                    </a:solidFill>
                  </a:tcPr>
                </a:tc>
                <a:tc>
                  <a:txBody>
                    <a:bodyPr/>
                    <a:lstStyle/>
                    <a:p>
                      <a:pPr algn="l">
                        <a:buNone/>
                      </a:pPr>
                      <a:r>
                        <a:rPr lang="zh-CN" altLang="en-US"/>
                        <a:t>语句断断续续，行文不流畅，无连接词</a:t>
                      </a: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r>
              <a:tr h="780415">
                <a:tc>
                  <a:txBody>
                    <a:bodyPr/>
                    <a:lstStyle/>
                    <a:p>
                      <a:pPr algn="l">
                        <a:buNone/>
                      </a:pPr>
                      <a:r>
                        <a:rPr lang="zh-CN" altLang="en-US"/>
                        <a:t>创造性</a:t>
                      </a:r>
                      <a:endParaRPr lang="zh-CN" altLang="en-US"/>
                    </a:p>
                  </a:txBody>
                  <a:tcPr>
                    <a:solidFill>
                      <a:schemeClr val="accent1">
                        <a:lumMod val="40000"/>
                        <a:lumOff val="60000"/>
                      </a:schemeClr>
                    </a:solidFill>
                  </a:tcPr>
                </a:tc>
                <a:tc>
                  <a:txBody>
                    <a:bodyPr/>
                    <a:lstStyle/>
                    <a:p>
                      <a:pPr algn="l">
                        <a:buNone/>
                      </a:pPr>
                      <a:r>
                        <a:rPr lang="zh-CN" altLang="en-US"/>
                        <a:t>有创造性、表现力强</a:t>
                      </a:r>
                      <a:endParaRPr lang="zh-CN" altLang="en-US"/>
                    </a:p>
                  </a:txBody>
                  <a:tcPr>
                    <a:solidFill>
                      <a:schemeClr val="accent1">
                        <a:lumMod val="40000"/>
                        <a:lumOff val="60000"/>
                      </a:schemeClr>
                    </a:solidFill>
                  </a:tcPr>
                </a:tc>
                <a:tc>
                  <a:txBody>
                    <a:bodyPr/>
                    <a:lstStyle/>
                    <a:p>
                      <a:pPr algn="l">
                        <a:buNone/>
                      </a:pPr>
                      <a:r>
                        <a:rPr lang="zh-CN" altLang="en-US"/>
                        <a:t>较有创造性，简要，完整</a:t>
                      </a:r>
                      <a:endParaRPr lang="zh-CN" altLang="en-US"/>
                    </a:p>
                  </a:txBody>
                  <a:tcPr>
                    <a:solidFill>
                      <a:schemeClr val="accent1">
                        <a:lumMod val="40000"/>
                        <a:lumOff val="60000"/>
                      </a:schemeClr>
                    </a:solidFill>
                  </a:tcPr>
                </a:tc>
                <a:tc>
                  <a:txBody>
                    <a:bodyPr/>
                    <a:lstStyle/>
                    <a:p>
                      <a:pPr algn="l">
                        <a:buNone/>
                      </a:pPr>
                      <a:r>
                        <a:rPr lang="zh-CN" altLang="en-US"/>
                        <a:t>创意不够，较完整</a:t>
                      </a:r>
                      <a:endParaRPr lang="zh-CN" altLang="en-US"/>
                    </a:p>
                  </a:txBody>
                  <a:tcPr>
                    <a:solidFill>
                      <a:schemeClr val="accent1">
                        <a:lumMod val="40000"/>
                        <a:lumOff val="60000"/>
                      </a:schemeClr>
                    </a:solidFill>
                  </a:tcPr>
                </a:tc>
                <a:tc>
                  <a:txBody>
                    <a:bodyPr/>
                    <a:lstStyle/>
                    <a:p>
                      <a:pPr algn="l">
                        <a:buNone/>
                      </a:pPr>
                      <a:r>
                        <a:rPr lang="zh-CN" altLang="en-US"/>
                        <a:t>没有创意，内容不完整</a:t>
                      </a: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c>
                  <a:txBody>
                    <a:bodyPr/>
                    <a:lstStyle/>
                    <a:p>
                      <a:pPr algn="ctr">
                        <a:buNone/>
                      </a:pPr>
                      <a:endParaRPr lang="zh-CN" altLang="en-US"/>
                    </a:p>
                  </a:txBody>
                  <a:tcPr>
                    <a:solidFill>
                      <a:schemeClr val="accent1">
                        <a:lumMod val="40000"/>
                        <a:lumOff val="6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3"/>
            </p:custDataLst>
          </p:nvPr>
        </p:nvSpPr>
        <p:spPr>
          <a:xfrm>
            <a:off x="696864" y="27601"/>
            <a:ext cx="3307445" cy="67437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zh-CN" sz="36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下水作文</a:t>
            </a:r>
            <a:endParaRPr kumimoji="0" lang="zh-CN" sz="36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sp>
        <p:nvSpPr>
          <p:cNvPr id="2" name="文本框 1"/>
          <p:cNvSpPr txBox="1"/>
          <p:nvPr>
            <p:custDataLst>
              <p:tags r:id="rId4"/>
            </p:custDataLst>
          </p:nvPr>
        </p:nvSpPr>
        <p:spPr>
          <a:xfrm>
            <a:off x="96520" y="1031875"/>
            <a:ext cx="9216390" cy="5477510"/>
          </a:xfrm>
          <a:prstGeom prst="rect">
            <a:avLst/>
          </a:prstGeom>
          <a:solidFill>
            <a:schemeClr val="bg1"/>
          </a:solidFill>
        </p:spPr>
        <p:txBody>
          <a:bodyPr wrap="square" rtlCol="0" anchor="t">
            <a:noAutofit/>
          </a:bodyPr>
          <a:lstStyle/>
          <a:p>
            <a:r>
              <a:rPr lang="en-US" altLang="zh-CN" sz="2800">
                <a:latin typeface="Times New Roman" panose="02020603050405020304" pitchFamily="18" charset="0"/>
                <a:cs typeface="Times New Roman" panose="02020603050405020304" pitchFamily="18" charset="0"/>
                <a:sym typeface="+mn-ea"/>
              </a:rPr>
              <a:t> </a:t>
            </a:r>
            <a:r>
              <a:rPr lang="en-US" altLang="zh-CN" sz="2400">
                <a:latin typeface="Times New Roman" panose="02020603050405020304" pitchFamily="18" charset="0"/>
                <a:cs typeface="Times New Roman" panose="02020603050405020304" pitchFamily="18" charset="0"/>
                <a:sym typeface="+mn-ea"/>
              </a:rPr>
              <a:t>   </a:t>
            </a:r>
            <a:r>
              <a:rPr lang="en-US" altLang="zh-CN" sz="2400">
                <a:solidFill>
                  <a:schemeClr val="tx1"/>
                </a:solidFill>
                <a:highlight>
                  <a:srgbClr val="C0C0C0"/>
                </a:highlight>
                <a:latin typeface="Times New Roman" panose="02020603050405020304" pitchFamily="18" charset="0"/>
                <a:cs typeface="Times New Roman" panose="02020603050405020304" pitchFamily="18" charset="0"/>
                <a:sym typeface="+mn-ea"/>
              </a:rPr>
              <a:t>With World Reading Day </a:t>
            </a:r>
            <a:r>
              <a:rPr lang="en-US" altLang="zh-CN" sz="2400">
                <a:solidFill>
                  <a:schemeClr val="tx1"/>
                </a:solidFill>
                <a:highlight>
                  <a:srgbClr val="FF00FF"/>
                </a:highlight>
                <a:latin typeface="Times New Roman" panose="02020603050405020304" pitchFamily="18" charset="0"/>
                <a:cs typeface="Times New Roman" panose="02020603050405020304" pitchFamily="18" charset="0"/>
                <a:sym typeface="+mn-ea"/>
              </a:rPr>
              <a:t>approaching</a:t>
            </a:r>
            <a:r>
              <a:rPr lang="en-US" altLang="zh-CN" sz="2400">
                <a:solidFill>
                  <a:schemeClr val="tx1"/>
                </a:solidFill>
                <a:latin typeface="Times New Roman" panose="02020603050405020304" pitchFamily="18" charset="0"/>
                <a:cs typeface="Times New Roman" panose="02020603050405020304" pitchFamily="18" charset="0"/>
                <a:sym typeface="+mn-ea"/>
              </a:rPr>
              <a:t>, the Students Union plans to hold an activity </a:t>
            </a:r>
            <a:r>
              <a:rPr lang="en-US" altLang="zh-CN" sz="2400">
                <a:solidFill>
                  <a:schemeClr val="tx1"/>
                </a:solidFill>
                <a:highlight>
                  <a:srgbClr val="FF00FF"/>
                </a:highlight>
                <a:latin typeface="Times New Roman" panose="02020603050405020304" pitchFamily="18" charset="0"/>
                <a:cs typeface="Times New Roman" panose="02020603050405020304" pitchFamily="18" charset="0"/>
                <a:sym typeface="+mn-ea"/>
              </a:rPr>
              <a:t>to arise</a:t>
            </a:r>
            <a:r>
              <a:rPr lang="en-US" altLang="zh-CN" sz="2400">
                <a:solidFill>
                  <a:schemeClr val="tx1"/>
                </a:solidFill>
                <a:latin typeface="Times New Roman" panose="02020603050405020304" pitchFamily="18" charset="0"/>
                <a:cs typeface="Times New Roman" panose="02020603050405020304" pitchFamily="18" charset="0"/>
                <a:sym typeface="+mn-ea"/>
              </a:rPr>
              <a:t> students’ interest in reading. As a book lover, I writing to share some suggestions with you.</a:t>
            </a:r>
            <a:endParaRPr lang="en-US" altLang="zh-CN" sz="2400">
              <a:solidFill>
                <a:schemeClr val="tx1"/>
              </a:solidFill>
              <a:latin typeface="Times New Roman" panose="02020603050405020304" pitchFamily="18" charset="0"/>
              <a:cs typeface="Times New Roman" panose="02020603050405020304" pitchFamily="18" charset="0"/>
              <a:sym typeface="+mn-ea"/>
            </a:endParaRPr>
          </a:p>
          <a:p>
            <a:r>
              <a:rPr lang="en-US" altLang="zh-CN" sz="2400">
                <a:solidFill>
                  <a:schemeClr val="tx1"/>
                </a:solidFill>
                <a:latin typeface="Times New Roman" panose="02020603050405020304" pitchFamily="18" charset="0"/>
                <a:cs typeface="Times New Roman" panose="02020603050405020304" pitchFamily="18" charset="0"/>
                <a:sym typeface="+mn-ea"/>
              </a:rPr>
              <a:t>    </a:t>
            </a:r>
            <a:r>
              <a:rPr lang="en-US" altLang="zh-CN" sz="2400">
                <a:solidFill>
                  <a:schemeClr val="tx1"/>
                </a:solidFill>
                <a:highlight>
                  <a:srgbClr val="008000"/>
                </a:highlight>
                <a:latin typeface="Times New Roman" panose="02020603050405020304" pitchFamily="18" charset="0"/>
                <a:cs typeface="Times New Roman" panose="02020603050405020304" pitchFamily="18" charset="0"/>
                <a:sym typeface="+mn-ea"/>
              </a:rPr>
              <a:t>First and foremost</a:t>
            </a:r>
            <a:r>
              <a:rPr lang="en-US" altLang="zh-CN" sz="2400">
                <a:solidFill>
                  <a:schemeClr val="tx1"/>
                </a:solidFill>
                <a:latin typeface="Times New Roman" panose="02020603050405020304" pitchFamily="18" charset="0"/>
                <a:cs typeface="Times New Roman" panose="02020603050405020304" pitchFamily="18" charset="0"/>
                <a:sym typeface="+mn-ea"/>
              </a:rPr>
              <a:t>, </a:t>
            </a:r>
            <a:r>
              <a:rPr lang="en-US" altLang="zh-CN" sz="2400" u="sng">
                <a:solidFill>
                  <a:schemeClr val="tx1"/>
                </a:solidFill>
                <a:latin typeface="Times New Roman" panose="02020603050405020304" pitchFamily="18" charset="0"/>
                <a:cs typeface="Times New Roman" panose="02020603050405020304" pitchFamily="18" charset="0"/>
                <a:sym typeface="+mn-ea"/>
              </a:rPr>
              <a:t>I would like to suggest that</a:t>
            </a:r>
            <a:r>
              <a:rPr lang="en-US" altLang="zh-CN" sz="2400">
                <a:solidFill>
                  <a:schemeClr val="tx1"/>
                </a:solidFill>
                <a:latin typeface="Times New Roman" panose="02020603050405020304" pitchFamily="18" charset="0"/>
                <a:cs typeface="Times New Roman" panose="02020603050405020304" pitchFamily="18" charset="0"/>
                <a:sym typeface="+mn-ea"/>
              </a:rPr>
              <a:t> you have the celebration </a:t>
            </a:r>
            <a:r>
              <a:rPr lang="en-US" altLang="zh-CN" sz="2400">
                <a:solidFill>
                  <a:schemeClr val="tx1"/>
                </a:solidFill>
                <a:highlight>
                  <a:srgbClr val="FF00FF"/>
                </a:highlight>
                <a:latin typeface="Times New Roman" panose="02020603050405020304" pitchFamily="18" charset="0"/>
                <a:cs typeface="Times New Roman" panose="02020603050405020304" pitchFamily="18" charset="0"/>
                <a:sym typeface="+mn-ea"/>
              </a:rPr>
              <a:t>named </a:t>
            </a:r>
            <a:r>
              <a:rPr lang="en-US" altLang="zh-CN" sz="2400">
                <a:solidFill>
                  <a:schemeClr val="tx1"/>
                </a:solidFill>
                <a:latin typeface="Times New Roman" panose="02020603050405020304" pitchFamily="18" charset="0"/>
                <a:cs typeface="Times New Roman" panose="02020603050405020304" pitchFamily="18" charset="0"/>
                <a:sym typeface="+mn-ea"/>
              </a:rPr>
              <a:t>as “Reading-A Bright Way to A Better life”, </a:t>
            </a:r>
            <a:r>
              <a:rPr lang="en-US" altLang="zh-CN" sz="2400">
                <a:solidFill>
                  <a:schemeClr val="tx1"/>
                </a:solidFill>
                <a:highlight>
                  <a:srgbClr val="FF00FF"/>
                </a:highlight>
                <a:latin typeface="Times New Roman" panose="02020603050405020304" pitchFamily="18" charset="0"/>
                <a:cs typeface="Times New Roman" panose="02020603050405020304" pitchFamily="18" charset="0"/>
                <a:sym typeface="+mn-ea"/>
              </a:rPr>
              <a:t>which</a:t>
            </a:r>
            <a:r>
              <a:rPr lang="en-US" altLang="zh-CN" sz="2400">
                <a:solidFill>
                  <a:schemeClr val="tx1"/>
                </a:solidFill>
                <a:latin typeface="Times New Roman" panose="02020603050405020304" pitchFamily="18" charset="0"/>
                <a:cs typeface="Times New Roman" panose="02020603050405020304" pitchFamily="18" charset="0"/>
                <a:sym typeface="+mn-ea"/>
              </a:rPr>
              <a:t> is suitable for our study and future career. </a:t>
            </a:r>
            <a:r>
              <a:rPr lang="en-US" altLang="zh-CN" sz="2400">
                <a:solidFill>
                  <a:schemeClr val="tx1"/>
                </a:solidFill>
                <a:highlight>
                  <a:srgbClr val="008000"/>
                </a:highlight>
                <a:latin typeface="Times New Roman" panose="02020603050405020304" pitchFamily="18" charset="0"/>
                <a:cs typeface="Times New Roman" panose="02020603050405020304" pitchFamily="18" charset="0"/>
                <a:sym typeface="+mn-ea"/>
              </a:rPr>
              <a:t>What’s more</a:t>
            </a:r>
            <a:r>
              <a:rPr lang="en-US" altLang="zh-CN" sz="2400">
                <a:solidFill>
                  <a:schemeClr val="tx1"/>
                </a:solidFill>
                <a:latin typeface="Times New Roman" panose="02020603050405020304" pitchFamily="18" charset="0"/>
                <a:cs typeface="Times New Roman" panose="02020603050405020304" pitchFamily="18" charset="0"/>
                <a:sym typeface="+mn-ea"/>
              </a:rPr>
              <a:t>,</a:t>
            </a:r>
            <a:r>
              <a:rPr lang="en-US" altLang="zh-CN" sz="2400" u="sng">
                <a:solidFill>
                  <a:schemeClr val="tx1"/>
                </a:solidFill>
                <a:latin typeface="Times New Roman" panose="02020603050405020304" pitchFamily="18" charset="0"/>
                <a:cs typeface="Times New Roman" panose="02020603050405020304" pitchFamily="18" charset="0"/>
                <a:sym typeface="+mn-ea"/>
              </a:rPr>
              <a:t> it is of great importance to </a:t>
            </a:r>
            <a:r>
              <a:rPr lang="en-US" altLang="zh-CN" sz="2400">
                <a:solidFill>
                  <a:schemeClr val="tx1"/>
                </a:solidFill>
                <a:latin typeface="Times New Roman" panose="02020603050405020304" pitchFamily="18" charset="0"/>
                <a:cs typeface="Times New Roman" panose="02020603050405020304" pitchFamily="18" charset="0"/>
                <a:sym typeface="+mn-ea"/>
              </a:rPr>
              <a:t>invite professor Wang to deliver a lecture introducing some reading skills and habits to our students.</a:t>
            </a:r>
            <a:r>
              <a:rPr lang="en-US" altLang="zh-CN" sz="2400">
                <a:solidFill>
                  <a:schemeClr val="tx1"/>
                </a:solidFill>
                <a:highlight>
                  <a:srgbClr val="008000"/>
                </a:highlight>
                <a:latin typeface="Times New Roman" panose="02020603050405020304" pitchFamily="18" charset="0"/>
                <a:cs typeface="Times New Roman" panose="02020603050405020304" pitchFamily="18" charset="0"/>
                <a:sym typeface="+mn-ea"/>
              </a:rPr>
              <a:t> And</a:t>
            </a:r>
            <a:r>
              <a:rPr lang="en-US" altLang="zh-CN" sz="2400">
                <a:solidFill>
                  <a:schemeClr val="tx1"/>
                </a:solidFill>
                <a:latin typeface="Times New Roman" panose="02020603050405020304" pitchFamily="18" charset="0"/>
                <a:cs typeface="Times New Roman" panose="02020603050405020304" pitchFamily="18" charset="0"/>
                <a:sym typeface="+mn-ea"/>
              </a:rPr>
              <a:t> </a:t>
            </a:r>
            <a:r>
              <a:rPr lang="en-US" altLang="zh-CN" sz="2400" u="sng">
                <a:solidFill>
                  <a:schemeClr val="tx1"/>
                </a:solidFill>
                <a:latin typeface="Times New Roman" panose="02020603050405020304" pitchFamily="18" charset="0"/>
                <a:cs typeface="Times New Roman" panose="02020603050405020304" pitchFamily="18" charset="0"/>
                <a:sym typeface="+mn-ea"/>
              </a:rPr>
              <a:t>it is highly suggested that</a:t>
            </a:r>
            <a:r>
              <a:rPr lang="en-US" altLang="zh-CN" sz="2400">
                <a:solidFill>
                  <a:schemeClr val="tx1"/>
                </a:solidFill>
                <a:latin typeface="Times New Roman" panose="02020603050405020304" pitchFamily="18" charset="0"/>
                <a:cs typeface="Times New Roman" panose="02020603050405020304" pitchFamily="18" charset="0"/>
                <a:sym typeface="+mn-ea"/>
              </a:rPr>
              <a:t> we arrange some students to recommend their faviorite books, </a:t>
            </a:r>
            <a:r>
              <a:rPr lang="en-US" altLang="zh-CN" sz="2400">
                <a:solidFill>
                  <a:schemeClr val="tx1"/>
                </a:solidFill>
                <a:highlight>
                  <a:srgbClr val="FF00FF"/>
                </a:highlight>
                <a:latin typeface="Times New Roman" panose="02020603050405020304" pitchFamily="18" charset="0"/>
                <a:cs typeface="Times New Roman" panose="02020603050405020304" pitchFamily="18" charset="0"/>
                <a:sym typeface="+mn-ea"/>
              </a:rPr>
              <a:t>ranging</a:t>
            </a:r>
            <a:r>
              <a:rPr lang="en-US" altLang="zh-CN" sz="2400">
                <a:solidFill>
                  <a:schemeClr val="tx1"/>
                </a:solidFill>
                <a:latin typeface="Times New Roman" panose="02020603050405020304" pitchFamily="18" charset="0"/>
                <a:cs typeface="Times New Roman" panose="02020603050405020304" pitchFamily="18" charset="0"/>
                <a:sym typeface="+mn-ea"/>
              </a:rPr>
              <a:t> from Chinese classics to science fiction.</a:t>
            </a:r>
            <a:r>
              <a:rPr lang="en-US" altLang="zh-CN" sz="2400">
                <a:solidFill>
                  <a:schemeClr val="tx1"/>
                </a:solidFill>
                <a:highlight>
                  <a:srgbClr val="008000"/>
                </a:highlight>
                <a:latin typeface="Times New Roman" panose="02020603050405020304" pitchFamily="18" charset="0"/>
                <a:cs typeface="Times New Roman" panose="02020603050405020304" pitchFamily="18" charset="0"/>
                <a:sym typeface="+mn-ea"/>
              </a:rPr>
              <a:t>At last,</a:t>
            </a:r>
            <a:r>
              <a:rPr lang="en-US" altLang="zh-CN" sz="2400" u="sng">
                <a:solidFill>
                  <a:schemeClr val="tx1"/>
                </a:solidFill>
                <a:latin typeface="Times New Roman" panose="02020603050405020304" pitchFamily="18" charset="0"/>
                <a:cs typeface="Times New Roman" panose="02020603050405020304" pitchFamily="18" charset="0"/>
                <a:sym typeface="+mn-ea"/>
              </a:rPr>
              <a:t> it is also a good way to </a:t>
            </a:r>
            <a:r>
              <a:rPr lang="en-US" altLang="zh-CN" sz="2400">
                <a:solidFill>
                  <a:schemeClr val="tx1"/>
                </a:solidFill>
                <a:latin typeface="Times New Roman" panose="02020603050405020304" pitchFamily="18" charset="0"/>
                <a:cs typeface="Times New Roman" panose="02020603050405020304" pitchFamily="18" charset="0"/>
                <a:sym typeface="+mn-ea"/>
              </a:rPr>
              <a:t>organize our students to donate some</a:t>
            </a:r>
            <a:r>
              <a:rPr lang="en-US" altLang="zh-CN" sz="2400">
                <a:solidFill>
                  <a:schemeClr val="tx1"/>
                </a:solidFill>
                <a:highlight>
                  <a:srgbClr val="FF00FF"/>
                </a:highlight>
                <a:latin typeface="Times New Roman" panose="02020603050405020304" pitchFamily="18" charset="0"/>
                <a:cs typeface="Times New Roman" panose="02020603050405020304" pitchFamily="18" charset="0"/>
                <a:sym typeface="+mn-ea"/>
              </a:rPr>
              <a:t> used</a:t>
            </a:r>
            <a:r>
              <a:rPr lang="en-US" altLang="zh-CN" sz="2400">
                <a:solidFill>
                  <a:schemeClr val="tx1"/>
                </a:solidFill>
                <a:latin typeface="Times New Roman" panose="02020603050405020304" pitchFamily="18" charset="0"/>
                <a:cs typeface="Times New Roman" panose="02020603050405020304" pitchFamily="18" charset="0"/>
                <a:sym typeface="+mn-ea"/>
              </a:rPr>
              <a:t> books to the remote areas, </a:t>
            </a:r>
            <a:r>
              <a:rPr lang="en-US" altLang="zh-CN" sz="2400">
                <a:solidFill>
                  <a:schemeClr val="tx1"/>
                </a:solidFill>
                <a:highlight>
                  <a:srgbClr val="FF00FF"/>
                </a:highlight>
                <a:latin typeface="Times New Roman" panose="02020603050405020304" pitchFamily="18" charset="0"/>
                <a:cs typeface="Times New Roman" panose="02020603050405020304" pitchFamily="18" charset="0"/>
                <a:sym typeface="+mn-ea"/>
              </a:rPr>
              <a:t>aimed at</a:t>
            </a:r>
            <a:r>
              <a:rPr lang="en-US" altLang="zh-CN" sz="2400">
                <a:solidFill>
                  <a:schemeClr val="tx1"/>
                </a:solidFill>
                <a:latin typeface="Times New Roman" panose="02020603050405020304" pitchFamily="18" charset="0"/>
                <a:cs typeface="Times New Roman" panose="02020603050405020304" pitchFamily="18" charset="0"/>
                <a:sym typeface="+mn-ea"/>
              </a:rPr>
              <a:t> spreading knowlege and the spirit of the World Reading Day.</a:t>
            </a:r>
            <a:endParaRPr lang="en-US" altLang="zh-CN" sz="2400">
              <a:solidFill>
                <a:schemeClr val="tx1"/>
              </a:solidFill>
              <a:latin typeface="Times New Roman" panose="02020603050405020304" pitchFamily="18" charset="0"/>
              <a:cs typeface="Times New Roman" panose="02020603050405020304" pitchFamily="18" charset="0"/>
              <a:sym typeface="+mn-ea"/>
            </a:endParaRPr>
          </a:p>
          <a:p>
            <a:r>
              <a:rPr lang="en-US" altLang="zh-CN" sz="2400">
                <a:solidFill>
                  <a:schemeClr val="tx1"/>
                </a:solidFill>
                <a:latin typeface="Times New Roman" panose="02020603050405020304" pitchFamily="18" charset="0"/>
                <a:cs typeface="Times New Roman" panose="02020603050405020304" pitchFamily="18" charset="0"/>
                <a:sym typeface="+mn-ea"/>
              </a:rPr>
              <a:t>    It is my sincere hope that you will take my advice into consideration.If you have any more problems, please contact me at any time.</a:t>
            </a:r>
            <a:endParaRPr lang="en-US" altLang="zh-CN" sz="2400">
              <a:solidFill>
                <a:schemeClr val="tx1"/>
              </a:solidFill>
              <a:latin typeface="Times New Roman" panose="02020603050405020304" pitchFamily="18" charset="0"/>
              <a:cs typeface="Times New Roman" panose="02020603050405020304" pitchFamily="18" charset="0"/>
            </a:endParaRPr>
          </a:p>
          <a:p>
            <a:endParaRPr lang="en-US" altLang="zh-CN" sz="2400">
              <a:solidFill>
                <a:schemeClr val="tx1"/>
              </a:solidFill>
              <a:latin typeface="Times New Roman" panose="02020603050405020304" pitchFamily="18" charset="0"/>
              <a:cs typeface="Times New Roman" panose="02020603050405020304" pitchFamily="18" charset="0"/>
              <a:sym typeface="+mn-ea"/>
            </a:endParaRPr>
          </a:p>
        </p:txBody>
      </p:sp>
      <p:sp>
        <p:nvSpPr>
          <p:cNvPr id="9" name="文本框 8"/>
          <p:cNvSpPr txBox="1"/>
          <p:nvPr>
            <p:custDataLst>
              <p:tags r:id="rId5"/>
            </p:custDataLst>
          </p:nvPr>
        </p:nvSpPr>
        <p:spPr>
          <a:xfrm>
            <a:off x="9512300" y="1434465"/>
            <a:ext cx="2326005" cy="5074920"/>
          </a:xfrm>
          <a:prstGeom prst="rect">
            <a:avLst/>
          </a:prstGeom>
          <a:solidFill>
            <a:schemeClr val="accent1">
              <a:lumMod val="20000"/>
              <a:lumOff val="80000"/>
            </a:schemeClr>
          </a:solidFill>
          <a:ln w="31750" cmpd="sng">
            <a:solidFill>
              <a:srgbClr val="FFC000"/>
            </a:solidFill>
            <a:prstDash val="solid"/>
          </a:ln>
        </p:spPr>
        <p:txBody>
          <a:bodyPr wrap="square" rtlCol="0">
            <a:noAutofit/>
          </a:bodyPr>
          <a:lstStyle/>
          <a:p>
            <a:pPr indent="0" fontAlgn="auto">
              <a:lnSpc>
                <a:spcPts val="3480"/>
              </a:lnSpc>
            </a:pPr>
            <a:r>
              <a:rPr lang="zh-CN" altLang="en-US" sz="2400">
                <a:latin typeface="Times New Roman" panose="02020603050405020304" pitchFamily="18" charset="0"/>
                <a:cs typeface="Times New Roman" panose="02020603050405020304" pitchFamily="18" charset="0"/>
              </a:rPr>
              <a:t>亮点分析：</a:t>
            </a:r>
            <a:endParaRPr lang="en-US" altLang="zh-CN" sz="2400">
              <a:latin typeface="Times New Roman" panose="02020603050405020304" pitchFamily="18" charset="0"/>
              <a:cs typeface="Times New Roman" panose="02020603050405020304" pitchFamily="18" charset="0"/>
            </a:endParaRPr>
          </a:p>
          <a:p>
            <a:pPr indent="0" fontAlgn="auto">
              <a:lnSpc>
                <a:spcPts val="3480"/>
              </a:lnSpc>
            </a:pPr>
            <a:r>
              <a:rPr lang="en-US" altLang="zh-CN" sz="2400">
                <a:latin typeface="Times New Roman" panose="02020603050405020304" pitchFamily="18" charset="0"/>
                <a:cs typeface="Times New Roman" panose="02020603050405020304" pitchFamily="18" charset="0"/>
              </a:rPr>
              <a:t>1. with </a:t>
            </a:r>
            <a:r>
              <a:rPr lang="zh-CN" altLang="en-US" sz="2400">
                <a:latin typeface="Times New Roman" panose="02020603050405020304" pitchFamily="18" charset="0"/>
                <a:cs typeface="Times New Roman" panose="02020603050405020304" pitchFamily="18" charset="0"/>
              </a:rPr>
              <a:t>复合结构</a:t>
            </a:r>
            <a:endParaRPr lang="zh-CN" altLang="en-US" sz="2400">
              <a:latin typeface="Times New Roman" panose="02020603050405020304" pitchFamily="18" charset="0"/>
              <a:cs typeface="Times New Roman" panose="02020603050405020304" pitchFamily="18" charset="0"/>
            </a:endParaRPr>
          </a:p>
          <a:p>
            <a:pPr indent="0" fontAlgn="auto">
              <a:lnSpc>
                <a:spcPts val="3480"/>
              </a:lnSpc>
            </a:pPr>
            <a:r>
              <a:rPr lang="en-US" altLang="zh-CN" sz="2400">
                <a:latin typeface="Times New Roman" panose="02020603050405020304" pitchFamily="18" charset="0"/>
                <a:cs typeface="Times New Roman" panose="02020603050405020304" pitchFamily="18" charset="0"/>
              </a:rPr>
              <a:t>2.</a:t>
            </a:r>
            <a:r>
              <a:rPr lang="zh-CN" altLang="en-US" sz="2400">
                <a:latin typeface="Times New Roman" panose="02020603050405020304" pitchFamily="18" charset="0"/>
                <a:cs typeface="Times New Roman" panose="02020603050405020304" pitchFamily="18" charset="0"/>
              </a:rPr>
              <a:t>第二段要点之间使用连接词，使文章更具有逻辑性</a:t>
            </a:r>
            <a:endParaRPr lang="zh-CN" altLang="en-US" sz="2400">
              <a:latin typeface="Times New Roman" panose="02020603050405020304" pitchFamily="18" charset="0"/>
              <a:cs typeface="Times New Roman" panose="02020603050405020304" pitchFamily="18" charset="0"/>
            </a:endParaRPr>
          </a:p>
          <a:p>
            <a:pPr indent="0" fontAlgn="auto">
              <a:lnSpc>
                <a:spcPts val="3480"/>
              </a:lnSpc>
            </a:pPr>
            <a:r>
              <a:rPr lang="en-US" altLang="zh-CN" sz="2400">
                <a:latin typeface="Times New Roman" panose="02020603050405020304" pitchFamily="18" charset="0"/>
                <a:cs typeface="Times New Roman" panose="02020603050405020304" pitchFamily="18" charset="0"/>
              </a:rPr>
              <a:t>3.  </a:t>
            </a:r>
            <a:r>
              <a:rPr lang="zh-CN" altLang="en-US" sz="2400">
                <a:latin typeface="Times New Roman" panose="02020603050405020304" pitchFamily="18" charset="0"/>
                <a:cs typeface="Times New Roman" panose="02020603050405020304" pitchFamily="18" charset="0"/>
              </a:rPr>
              <a:t>多处使用非谓语、定语从句等高级句式</a:t>
            </a:r>
            <a:endParaRPr lang="zh-CN" altLang="en-US" sz="2400">
              <a:latin typeface="Times New Roman" panose="02020603050405020304" pitchFamily="18" charset="0"/>
              <a:cs typeface="Times New Roman" panose="02020603050405020304" pitchFamily="18" charset="0"/>
            </a:endParaRPr>
          </a:p>
          <a:p>
            <a:pPr indent="0" fontAlgn="auto">
              <a:lnSpc>
                <a:spcPts val="3480"/>
              </a:lnSpc>
            </a:pPr>
            <a:r>
              <a:rPr lang="en-US" altLang="zh-CN" sz="2400">
                <a:latin typeface="Times New Roman" panose="02020603050405020304" pitchFamily="18" charset="0"/>
                <a:cs typeface="Times New Roman" panose="02020603050405020304" pitchFamily="18" charset="0"/>
              </a:rPr>
              <a:t>4.</a:t>
            </a:r>
            <a:r>
              <a:rPr lang="zh-CN" altLang="en-US" sz="2400">
                <a:latin typeface="Times New Roman" panose="02020603050405020304" pitchFamily="18" charset="0"/>
                <a:cs typeface="Times New Roman" panose="02020603050405020304" pitchFamily="18" charset="0"/>
              </a:rPr>
              <a:t>多样化建议句式的使用</a:t>
            </a:r>
            <a:endParaRPr lang="zh-CN" altLang="en-US" sz="2400">
              <a:latin typeface="Times New Roman" panose="02020603050405020304" pitchFamily="18" charset="0"/>
              <a:cs typeface="Times New Roman" panose="02020603050405020304" pitchFamily="18" charset="0"/>
            </a:endParaRPr>
          </a:p>
        </p:txBody>
      </p:sp>
      <p:pic>
        <p:nvPicPr>
          <p:cNvPr id="3" name="图片 2" descr="水印"/>
          <p:cNvPicPr>
            <a:picLocks noChangeAspect="1"/>
          </p:cNvPicPr>
          <p:nvPr/>
        </p:nvPicPr>
        <p:blipFill>
          <a:blip r:embed="rId6"/>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par>
                          <p:cTn id="8" fill="hold">
                            <p:stCondLst>
                              <p:cond delay="1000"/>
                            </p:stCondLst>
                            <p:childTnLst>
                              <p:par>
                                <p:cTn id="9" presetID="2" presetClass="entr" presetSubtype="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Left)">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strips(down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strips(downLeft)">
                                      <p:cBhvr>
                                        <p:cTn id="27" dur="500"/>
                                        <p:tgtEl>
                                          <p:spTgt spid="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9">
                                            <p:txEl>
                                              <p:pRg st="3" end="3"/>
                                            </p:txEl>
                                          </p:spTgt>
                                        </p:tgtEl>
                                        <p:attrNameLst>
                                          <p:attrName>style.visibility</p:attrName>
                                        </p:attrNameLst>
                                      </p:cBhvr>
                                      <p:to>
                                        <p:strVal val="visible"/>
                                      </p:to>
                                    </p:set>
                                    <p:animEffect transition="in" filter="strips(downLeft)">
                                      <p:cBhvr>
                                        <p:cTn id="32" dur="500"/>
                                        <p:tgtEl>
                                          <p:spTgt spid="9">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Effect transition="in" filter="strips(downLeft)">
                                      <p:cBhvr>
                                        <p:cTn id="3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3"/>
            </p:custDataLst>
          </p:nvPr>
        </p:nvSpPr>
        <p:spPr>
          <a:xfrm>
            <a:off x="727344" y="226356"/>
            <a:ext cx="3307445" cy="67437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zh-CN" sz="36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参考范文</a:t>
            </a:r>
            <a:endParaRPr kumimoji="0" lang="zh-CN" sz="36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sp>
        <p:nvSpPr>
          <p:cNvPr id="100" name="文本框 99"/>
          <p:cNvSpPr txBox="1"/>
          <p:nvPr/>
        </p:nvSpPr>
        <p:spPr>
          <a:xfrm>
            <a:off x="455295" y="1167130"/>
            <a:ext cx="11285855" cy="4523105"/>
          </a:xfrm>
          <a:prstGeom prst="rect">
            <a:avLst/>
          </a:prstGeom>
          <a:solidFill>
            <a:schemeClr val="accent1">
              <a:lumMod val="20000"/>
              <a:lumOff val="80000"/>
            </a:schemeClr>
          </a:solidFill>
          <a:ln w="9525">
            <a:noFill/>
          </a:ln>
        </p:spPr>
        <p:txBody>
          <a:bodyPr wrap="square">
            <a:spAutoFit/>
          </a:bodyPr>
          <a:lstStyle/>
          <a:p>
            <a:pPr indent="0"/>
            <a:r>
              <a:rPr lang="en-US" sz="2400" b="0">
                <a:latin typeface="Times New Roman" panose="02020603050405020304" pitchFamily="18" charset="0"/>
                <a:ea typeface="宋体" panose="02010600030101010101" pitchFamily="2" charset="-122"/>
              </a:rPr>
              <a:t>Dear David,</a:t>
            </a:r>
            <a:endParaRPr lang="en-US" sz="2400" b="0">
              <a:latin typeface="Times New Roman" panose="02020603050405020304" pitchFamily="18" charset="0"/>
              <a:ea typeface="宋体" panose="02010600030101010101" pitchFamily="2" charset="-122"/>
            </a:endParaRPr>
          </a:p>
          <a:p>
            <a:pPr indent="0"/>
            <a:r>
              <a:rPr lang="en-US" sz="2400" b="0">
                <a:latin typeface="Times New Roman" panose="02020603050405020304" pitchFamily="18" charset="0"/>
                <a:ea typeface="宋体" panose="02010600030101010101" pitchFamily="2" charset="-122"/>
              </a:rPr>
              <a:t>    I am writing to offer my suggestions for the upcoming World Reading Day celebrations. My proposed theme for this year is “The Power of Stories”, which celebrates the impact that stories have on our lives and the world around us.</a:t>
            </a:r>
            <a:endParaRPr lang="en-US" sz="2400" b="0">
              <a:latin typeface="Times New Roman" panose="02020603050405020304" pitchFamily="18" charset="0"/>
              <a:ea typeface="宋体" panose="02010600030101010101" pitchFamily="2" charset="-122"/>
            </a:endParaRPr>
          </a:p>
          <a:p>
            <a:pPr indent="0"/>
            <a:r>
              <a:rPr lang="en-US" sz="2400" b="0">
                <a:latin typeface="Times New Roman" panose="02020603050405020304" pitchFamily="18" charset="0"/>
                <a:ea typeface="宋体" panose="02010600030101010101" pitchFamily="2" charset="-122"/>
              </a:rPr>
              <a:t>    To bring this theme to life, I suggest hosting a storytelling session where students can share their favorite personal stories, as well as a creative writing workshop where students can learn how to craft their own stories. These activities will not only encourage students to read and appreciate the power of stories, but also provide them with a platform to express themselves creatively and connect with their peers.</a:t>
            </a:r>
            <a:endParaRPr lang="en-US" sz="2400" b="0">
              <a:latin typeface="Times New Roman" panose="02020603050405020304" pitchFamily="18" charset="0"/>
              <a:ea typeface="宋体" panose="02010600030101010101" pitchFamily="2" charset="-122"/>
            </a:endParaRPr>
          </a:p>
          <a:p>
            <a:pPr indent="0"/>
            <a:r>
              <a:rPr lang="en-US" sz="2400" b="0">
                <a:latin typeface="Times New Roman" panose="02020603050405020304" pitchFamily="18" charset="0"/>
                <a:ea typeface="宋体" panose="02010600030101010101" pitchFamily="2" charset="-122"/>
              </a:rPr>
              <a:t>    Thank you for considering my suggestions. </a:t>
            </a:r>
            <a:endParaRPr lang="en-US" sz="2400" b="0">
              <a:latin typeface="Times New Roman" panose="02020603050405020304" pitchFamily="18" charset="0"/>
              <a:ea typeface="宋体" panose="02010600030101010101" pitchFamily="2" charset="-122"/>
            </a:endParaRPr>
          </a:p>
          <a:p>
            <a:pPr indent="0"/>
            <a:r>
              <a:rPr lang="en-US" sz="2400" b="0">
                <a:latin typeface="Times New Roman" panose="02020603050405020304" pitchFamily="18" charset="0"/>
                <a:ea typeface="宋体" panose="02010600030101010101" pitchFamily="2" charset="-122"/>
              </a:rPr>
              <a:t>                                                                                                                         Yours sincerely, </a:t>
            </a:r>
            <a:endParaRPr lang="en-US" sz="2400" b="0">
              <a:latin typeface="Times New Roman" panose="02020603050405020304" pitchFamily="18" charset="0"/>
              <a:ea typeface="宋体" panose="02010600030101010101" pitchFamily="2" charset="-122"/>
            </a:endParaRPr>
          </a:p>
          <a:p>
            <a:pPr indent="0"/>
            <a:r>
              <a:rPr lang="en-US" sz="2400" b="0">
                <a:latin typeface="Times New Roman" panose="02020603050405020304" pitchFamily="18" charset="0"/>
                <a:ea typeface="宋体" panose="02010600030101010101" pitchFamily="2" charset="-122"/>
              </a:rPr>
              <a:t>                                                                                                                          Li Hua</a:t>
            </a:r>
            <a:endParaRPr lang="en-US" altLang="en-US" sz="2400" b="0">
              <a:latin typeface="Times New Roman" panose="02020603050405020304" pitchFamily="18" charset="0"/>
              <a:ea typeface="宋体" panose="02010600030101010101" pitchFamily="2" charset="-122"/>
            </a:endParaRPr>
          </a:p>
        </p:txBody>
      </p:sp>
      <p:pic>
        <p:nvPicPr>
          <p:cNvPr id="2" name="图片 1" descr="水印"/>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3"/>
            </p:custDataLst>
          </p:nvPr>
        </p:nvSpPr>
        <p:spPr>
          <a:xfrm>
            <a:off x="856615" y="426085"/>
            <a:ext cx="4953635" cy="67437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zh-CN" sz="36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高考真题（建议信）</a:t>
            </a:r>
            <a:endParaRPr kumimoji="0" lang="zh-CN" sz="36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graphicFrame>
        <p:nvGraphicFramePr>
          <p:cNvPr id="3" name="表格 2"/>
          <p:cNvGraphicFramePr/>
          <p:nvPr>
            <p:custDataLst>
              <p:tags r:id="rId4"/>
            </p:custDataLst>
          </p:nvPr>
        </p:nvGraphicFramePr>
        <p:xfrm>
          <a:off x="582930" y="1235710"/>
          <a:ext cx="11112500" cy="5038090"/>
        </p:xfrm>
        <a:graphic>
          <a:graphicData uri="http://schemas.openxmlformats.org/drawingml/2006/table">
            <a:tbl>
              <a:tblPr firstRow="1" bandRow="1">
                <a:tableStyleId>{5C22544A-7EE6-4342-B048-85BDC9FD1C3A}</a:tableStyleId>
              </a:tblPr>
              <a:tblGrid>
                <a:gridCol w="1631950"/>
                <a:gridCol w="9480550"/>
              </a:tblGrid>
              <a:tr h="357505">
                <a:tc>
                  <a:txBody>
                    <a:bodyPr/>
                    <a:lstStyle/>
                    <a:p>
                      <a:pPr algn="ctr">
                        <a:buNone/>
                      </a:pPr>
                      <a:r>
                        <a:rPr lang="zh-CN" altLang="en-US"/>
                        <a:t>年份</a:t>
                      </a:r>
                      <a:endParaRPr lang="zh-CN" altLang="en-US"/>
                    </a:p>
                  </a:txBody>
                  <a:tcPr>
                    <a:solidFill>
                      <a:schemeClr val="accent6">
                        <a:lumMod val="60000"/>
                        <a:lumOff val="40000"/>
                      </a:schemeClr>
                    </a:solidFill>
                  </a:tcPr>
                </a:tc>
                <a:tc>
                  <a:txBody>
                    <a:bodyPr/>
                    <a:lstStyle/>
                    <a:p>
                      <a:pPr algn="ctr">
                        <a:buNone/>
                      </a:pPr>
                      <a:r>
                        <a:rPr lang="zh-CN" altLang="en-US"/>
                        <a:t>试题要求</a:t>
                      </a:r>
                      <a:endParaRPr lang="zh-CN" altLang="en-US"/>
                    </a:p>
                  </a:txBody>
                  <a:tcPr>
                    <a:solidFill>
                      <a:schemeClr val="accent6">
                        <a:lumMod val="60000"/>
                        <a:lumOff val="40000"/>
                      </a:schemeClr>
                    </a:solidFill>
                  </a:tcPr>
                </a:tc>
              </a:tr>
              <a:tr h="598805">
                <a:tc>
                  <a:txBody>
                    <a:bodyPr/>
                    <a:lstStyle/>
                    <a:p>
                      <a:pPr algn="l">
                        <a:buNone/>
                      </a:pPr>
                      <a:r>
                        <a:rPr lang="en-US" altLang="zh-CN">
                          <a:hlinkClick r:id="rId5" action="ppaction://hlinksldjump"/>
                        </a:rPr>
                        <a:t>2022</a:t>
                      </a:r>
                      <a:r>
                        <a:rPr lang="zh-CN" altLang="en-US">
                          <a:hlinkClick r:id="rId5" action="ppaction://hlinksldjump"/>
                        </a:rPr>
                        <a:t>年</a:t>
                      </a:r>
                      <a:endParaRPr lang="zh-CN" altLang="en-US"/>
                    </a:p>
                    <a:p>
                      <a:pPr algn="l">
                        <a:buNone/>
                      </a:pPr>
                      <a:r>
                        <a:rPr lang="en-US" altLang="zh-CN">
                          <a:hlinkClick r:id="rId5" action="ppaction://hlinksldjump"/>
                        </a:rPr>
                        <a:t>      </a:t>
                      </a:r>
                      <a:r>
                        <a:rPr lang="zh-CN" altLang="en-US">
                          <a:hlinkClick r:id="rId5" action="ppaction://hlinksldjump"/>
                        </a:rPr>
                        <a:t>全国乙卷</a:t>
                      </a:r>
                      <a:endParaRPr lang="zh-CN" altLang="en-US"/>
                    </a:p>
                  </a:txBody>
                  <a:tcPr>
                    <a:solidFill>
                      <a:schemeClr val="accent6">
                        <a:lumMod val="60000"/>
                        <a:lumOff val="40000"/>
                      </a:schemeClr>
                    </a:solidFill>
                  </a:tcPr>
                </a:tc>
                <a:tc>
                  <a:txBody>
                    <a:bodyPr/>
                    <a:lstStyle/>
                    <a:p>
                      <a:pPr algn="l">
                        <a:buNone/>
                      </a:pPr>
                      <a:r>
                        <a:rPr lang="zh-CN" altLang="en-US"/>
                        <a:t>学校英语报正在开展以Learning English Beyond the Classroom为题的讨论。请使用图表中的调查结果写一篇短文投稿，内容包括：1. 学习活动状况描述； 2. 简单评论； 3. </a:t>
                      </a:r>
                      <a:r>
                        <a:rPr lang="zh-CN" altLang="en-US">
                          <a:solidFill>
                            <a:srgbClr val="FF0000"/>
                          </a:solidFill>
                        </a:rPr>
                        <a:t>你的建议</a:t>
                      </a:r>
                      <a:endParaRPr lang="zh-CN" altLang="en-US">
                        <a:solidFill>
                          <a:srgbClr val="FF0000"/>
                        </a:solidFill>
                      </a:endParaRPr>
                    </a:p>
                  </a:txBody>
                  <a:tcPr>
                    <a:solidFill>
                      <a:schemeClr val="accent6">
                        <a:lumMod val="60000"/>
                        <a:lumOff val="40000"/>
                      </a:schemeClr>
                    </a:solidFill>
                  </a:tcPr>
                </a:tc>
              </a:tr>
              <a:tr h="640080">
                <a:tc>
                  <a:txBody>
                    <a:bodyPr/>
                    <a:lstStyle/>
                    <a:p>
                      <a:pPr algn="l">
                        <a:buNone/>
                      </a:pPr>
                      <a:r>
                        <a:rPr lang="en-US" altLang="zh-CN">
                          <a:hlinkClick r:id="rId6" action="ppaction://hlinksldjump"/>
                        </a:rPr>
                        <a:t>2021</a:t>
                      </a:r>
                      <a:r>
                        <a:rPr lang="zh-CN" altLang="en-US">
                          <a:hlinkClick r:id="rId6" action="ppaction://hlinksldjump"/>
                        </a:rPr>
                        <a:t>年</a:t>
                      </a:r>
                      <a:endParaRPr lang="zh-CN" altLang="en-US"/>
                    </a:p>
                    <a:p>
                      <a:pPr algn="l">
                        <a:buNone/>
                      </a:pPr>
                      <a:r>
                        <a:rPr lang="en-US" altLang="zh-CN">
                          <a:hlinkClick r:id="rId6" action="ppaction://hlinksldjump"/>
                        </a:rPr>
                        <a:t>     </a:t>
                      </a:r>
                      <a:r>
                        <a:rPr lang="zh-CN" altLang="en-US">
                          <a:hlinkClick r:id="rId6" action="ppaction://hlinksldjump"/>
                        </a:rPr>
                        <a:t>全国乙卷</a:t>
                      </a:r>
                      <a:endParaRPr lang="zh-CN" altLang="en-US"/>
                    </a:p>
                  </a:txBody>
                  <a:tcPr>
                    <a:solidFill>
                      <a:schemeClr val="accent6">
                        <a:lumMod val="60000"/>
                        <a:lumOff val="40000"/>
                      </a:schemeClr>
                    </a:solidFill>
                  </a:tcPr>
                </a:tc>
                <a:tc>
                  <a:txBody>
                    <a:bodyPr/>
                    <a:lstStyle/>
                    <a:p>
                      <a:pPr>
                        <a:buNone/>
                      </a:pPr>
                      <a:r>
                        <a:rPr lang="zh-CN" altLang="en-US"/>
                        <a:t>你校将举办英语演讲比赛。请你以Be smart online learners为题写一篇发言稿参赛，内容包括：1. 分析优势与不足；2. </a:t>
                      </a:r>
                      <a:r>
                        <a:rPr lang="zh-CN" altLang="en-US">
                          <a:solidFill>
                            <a:srgbClr val="FF0000"/>
                          </a:solidFill>
                        </a:rPr>
                        <a:t>提出学习建议</a:t>
                      </a:r>
                      <a:r>
                        <a:rPr lang="zh-CN" altLang="en-US"/>
                        <a:t>。</a:t>
                      </a:r>
                      <a:endParaRPr lang="zh-CN" altLang="en-US"/>
                    </a:p>
                  </a:txBody>
                  <a:tcPr>
                    <a:solidFill>
                      <a:schemeClr val="accent6">
                        <a:lumMod val="60000"/>
                        <a:lumOff val="40000"/>
                      </a:schemeClr>
                    </a:solidFill>
                  </a:tcPr>
                </a:tc>
              </a:tr>
              <a:tr h="648970">
                <a:tc>
                  <a:txBody>
                    <a:bodyPr/>
                    <a:lstStyle/>
                    <a:p>
                      <a:pPr algn="l">
                        <a:buNone/>
                      </a:pPr>
                      <a:r>
                        <a:rPr lang="en-US" altLang="zh-CN">
                          <a:hlinkClick r:id="rId7" action="ppaction://hlinksldjump"/>
                        </a:rPr>
                        <a:t>2019</a:t>
                      </a:r>
                      <a:r>
                        <a:rPr lang="zh-CN" altLang="en-US">
                          <a:hlinkClick r:id="rId7" action="ppaction://hlinksldjump"/>
                        </a:rPr>
                        <a:t>年</a:t>
                      </a:r>
                      <a:endParaRPr lang="zh-CN" altLang="en-US"/>
                    </a:p>
                    <a:p>
                      <a:pPr algn="l">
                        <a:buNone/>
                      </a:pPr>
                      <a:r>
                        <a:rPr lang="en-US" altLang="zh-CN">
                          <a:hlinkClick r:id="rId7" action="ppaction://hlinksldjump"/>
                        </a:rPr>
                        <a:t>     </a:t>
                      </a:r>
                      <a:r>
                        <a:rPr lang="zh-CN" altLang="en-US">
                          <a:hlinkClick r:id="rId7" action="ppaction://hlinksldjump"/>
                        </a:rPr>
                        <a:t>北京卷</a:t>
                      </a:r>
                      <a:endParaRPr lang="zh-CN" altLang="en-US"/>
                    </a:p>
                  </a:txBody>
                  <a:tcPr>
                    <a:solidFill>
                      <a:schemeClr val="accent6">
                        <a:lumMod val="60000"/>
                        <a:lumOff val="40000"/>
                      </a:schemeClr>
                    </a:solidFill>
                  </a:tcPr>
                </a:tc>
                <a:tc>
                  <a:txBody>
                    <a:bodyPr/>
                    <a:lstStyle/>
                    <a:p>
                      <a:pPr>
                        <a:buNone/>
                      </a:pPr>
                      <a:r>
                        <a:rPr lang="zh-CN" altLang="en-US"/>
                        <a:t>假设你是红星中学高三学生李华。你的英国好友Jim打算署假期间来北京、天津和上海旅游，发来邮件</a:t>
                      </a:r>
                      <a:r>
                        <a:rPr lang="zh-CN" altLang="en-US">
                          <a:solidFill>
                            <a:srgbClr val="FF0000"/>
                          </a:solidFill>
                        </a:rPr>
                        <a:t>询问相关信息。请你给他回复邮件</a:t>
                      </a:r>
                      <a:r>
                        <a:rPr lang="zh-CN" altLang="en-US"/>
                        <a:t>，内容包括:</a:t>
                      </a:r>
                      <a:r>
                        <a:rPr lang="en-US" altLang="zh-CN"/>
                        <a:t>  </a:t>
                      </a:r>
                      <a:r>
                        <a:rPr lang="zh-CN" altLang="en-US"/>
                        <a:t>1.交通出行;</a:t>
                      </a:r>
                      <a:r>
                        <a:rPr lang="en-US" altLang="zh-CN"/>
                        <a:t> </a:t>
                      </a:r>
                      <a:r>
                        <a:rPr lang="zh-CN" altLang="en-US"/>
                        <a:t>2.必备衣物。</a:t>
                      </a:r>
                      <a:endParaRPr lang="zh-CN" altLang="en-US"/>
                    </a:p>
                  </a:txBody>
                  <a:tcPr>
                    <a:solidFill>
                      <a:schemeClr val="accent6">
                        <a:lumMod val="60000"/>
                        <a:lumOff val="40000"/>
                      </a:schemeClr>
                    </a:solidFill>
                  </a:tcPr>
                </a:tc>
              </a:tr>
              <a:tr h="1130935">
                <a:tc>
                  <a:txBody>
                    <a:bodyPr/>
                    <a:lstStyle/>
                    <a:p>
                      <a:pPr algn="l">
                        <a:buNone/>
                      </a:pPr>
                      <a:r>
                        <a:rPr lang="en-US" altLang="zh-CN">
                          <a:hlinkClick r:id="rId8" action="ppaction://hlinksldjump"/>
                        </a:rPr>
                        <a:t>2019 </a:t>
                      </a:r>
                      <a:r>
                        <a:rPr lang="zh-CN" altLang="en-US">
                          <a:hlinkClick r:id="rId8" action="ppaction://hlinksldjump"/>
                        </a:rPr>
                        <a:t>年</a:t>
                      </a:r>
                      <a:endParaRPr lang="zh-CN" altLang="en-US"/>
                    </a:p>
                    <a:p>
                      <a:pPr algn="l">
                        <a:buNone/>
                      </a:pPr>
                      <a:r>
                        <a:rPr lang="en-US" altLang="zh-CN">
                          <a:hlinkClick r:id="rId8" action="ppaction://hlinksldjump"/>
                        </a:rPr>
                        <a:t>     </a:t>
                      </a:r>
                      <a:r>
                        <a:rPr lang="zh-CN" altLang="en-US">
                          <a:hlinkClick r:id="rId8" action="ppaction://hlinksldjump"/>
                        </a:rPr>
                        <a:t>天津卷</a:t>
                      </a:r>
                      <a:endParaRPr lang="zh-CN" altLang="en-US"/>
                    </a:p>
                  </a:txBody>
                  <a:tcPr>
                    <a:solidFill>
                      <a:schemeClr val="accent6">
                        <a:lumMod val="60000"/>
                        <a:lumOff val="40000"/>
                      </a:schemeClr>
                    </a:solidFill>
                  </a:tcPr>
                </a:tc>
                <a:tc>
                  <a:txBody>
                    <a:bodyPr/>
                    <a:lstStyle/>
                    <a:p>
                      <a:pPr>
                        <a:buNone/>
                      </a:pPr>
                      <a:r>
                        <a:rPr lang="zh-CN" altLang="en-US"/>
                        <a:t>假设你是晨光中学的李津，英国友好校将派教师来你校参加为期一周的暑期交流活动。活动期间，英方教师Chris将做一个有关西方艺术的讲座。</a:t>
                      </a:r>
                      <a:r>
                        <a:rPr lang="zh-CN" altLang="en-US">
                          <a:solidFill>
                            <a:srgbClr val="FF0000"/>
                          </a:solidFill>
                        </a:rPr>
                        <a:t>现就讲座内容征求你校学生的意见</a:t>
                      </a:r>
                      <a:r>
                        <a:rPr lang="zh-CN" altLang="en-US"/>
                        <a:t>。请根据以下提示给Chris写一封电子邮件:（1）你喜欢的讲座话题（从音乐、美术、舞蹈中任选其一）；（2）选择该话题的原因及关于该话题你感兴趣的内容；（3）希望从中有何收获。</a:t>
                      </a:r>
                      <a:endParaRPr lang="zh-CN" altLang="en-US"/>
                    </a:p>
                  </a:txBody>
                  <a:tcPr>
                    <a:solidFill>
                      <a:schemeClr val="accent6">
                        <a:lumMod val="60000"/>
                        <a:lumOff val="40000"/>
                      </a:schemeClr>
                    </a:solidFill>
                  </a:tcPr>
                </a:tc>
              </a:tr>
              <a:tr h="914400">
                <a:tc>
                  <a:txBody>
                    <a:bodyPr/>
                    <a:lstStyle/>
                    <a:p>
                      <a:pPr algn="l">
                        <a:buNone/>
                      </a:pPr>
                      <a:r>
                        <a:rPr lang="en-US" altLang="zh-CN">
                          <a:hlinkClick r:id="rId9" action="ppaction://hlinksldjump"/>
                        </a:rPr>
                        <a:t>2018</a:t>
                      </a:r>
                      <a:r>
                        <a:rPr lang="zh-CN" altLang="en-US">
                          <a:hlinkClick r:id="rId9" action="ppaction://hlinksldjump"/>
                        </a:rPr>
                        <a:t>年</a:t>
                      </a:r>
                      <a:endParaRPr lang="zh-CN" altLang="en-US"/>
                    </a:p>
                    <a:p>
                      <a:pPr algn="l">
                        <a:buNone/>
                      </a:pPr>
                      <a:r>
                        <a:rPr lang="en-US" altLang="zh-CN">
                          <a:hlinkClick r:id="rId9" action="ppaction://hlinksldjump"/>
                        </a:rPr>
                        <a:t>      </a:t>
                      </a:r>
                      <a:r>
                        <a:rPr lang="zh-CN" altLang="en-US">
                          <a:hlinkClick r:id="rId9" action="ppaction://hlinksldjump"/>
                        </a:rPr>
                        <a:t>北京卷</a:t>
                      </a:r>
                      <a:endParaRPr lang="zh-CN" altLang="en-US"/>
                    </a:p>
                  </a:txBody>
                  <a:tcPr>
                    <a:solidFill>
                      <a:schemeClr val="accent6">
                        <a:lumMod val="60000"/>
                        <a:lumOff val="40000"/>
                      </a:schemeClr>
                    </a:solidFill>
                  </a:tcPr>
                </a:tc>
                <a:tc>
                  <a:txBody>
                    <a:bodyPr/>
                    <a:lstStyle/>
                    <a:p>
                      <a:pPr>
                        <a:buNone/>
                      </a:pPr>
                      <a:r>
                        <a:rPr lang="zh-CN" altLang="en-US"/>
                        <a:t>假设你是红星中学高三学生李华，你的英国朋友 Jim 在给你的邮件中提到他对中国文化感兴趣，计划明年来北京上大学。他向你咨询相关信息。请给他回邮件，内容包括：1. 表示欢迎；2. 推荐他上哪所大学；3. </a:t>
                      </a:r>
                      <a:r>
                        <a:rPr lang="zh-CN" altLang="en-US">
                          <a:solidFill>
                            <a:srgbClr val="FF0000"/>
                          </a:solidFill>
                        </a:rPr>
                        <a:t>建议</a:t>
                      </a:r>
                      <a:r>
                        <a:rPr lang="zh-CN" altLang="en-US"/>
                        <a:t>他做哪些准备工作</a:t>
                      </a:r>
                      <a:endParaRPr lang="zh-CN" altLang="en-US"/>
                    </a:p>
                  </a:txBody>
                  <a:tcPr>
                    <a:solidFill>
                      <a:schemeClr val="accent6">
                        <a:lumMod val="60000"/>
                        <a:lumOff val="40000"/>
                      </a:schemeClr>
                    </a:solidFill>
                  </a:tcPr>
                </a:tc>
              </a:tr>
              <a:tr h="598170">
                <a:tc>
                  <a:txBody>
                    <a:bodyPr/>
                    <a:lstStyle/>
                    <a:p>
                      <a:pPr algn="l">
                        <a:buNone/>
                      </a:pPr>
                      <a:r>
                        <a:rPr lang="en-US" altLang="zh-CN">
                          <a:hlinkClick r:id="rId10" action="ppaction://hlinksldjump"/>
                        </a:rPr>
                        <a:t>2018</a:t>
                      </a:r>
                      <a:r>
                        <a:rPr lang="zh-CN" altLang="en-US">
                          <a:hlinkClick r:id="rId10" action="ppaction://hlinksldjump"/>
                        </a:rPr>
                        <a:t>年</a:t>
                      </a:r>
                      <a:endParaRPr lang="zh-CN" altLang="en-US"/>
                    </a:p>
                    <a:p>
                      <a:pPr algn="l">
                        <a:buNone/>
                      </a:pPr>
                      <a:r>
                        <a:rPr lang="zh-CN" altLang="en-US">
                          <a:hlinkClick r:id="rId10" action="ppaction://hlinksldjump"/>
                        </a:rPr>
                        <a:t> </a:t>
                      </a:r>
                      <a:r>
                        <a:rPr lang="en-US" altLang="zh-CN">
                          <a:hlinkClick r:id="rId10" action="ppaction://hlinksldjump"/>
                        </a:rPr>
                        <a:t>    </a:t>
                      </a:r>
                      <a:r>
                        <a:rPr lang="zh-CN" altLang="en-US">
                          <a:hlinkClick r:id="rId10" action="ppaction://hlinksldjump"/>
                        </a:rPr>
                        <a:t>全国</a:t>
                      </a:r>
                      <a:r>
                        <a:rPr lang="en-US" altLang="zh-CN">
                          <a:hlinkClick r:id="rId10" action="ppaction://hlinksldjump"/>
                        </a:rPr>
                        <a:t>I</a:t>
                      </a:r>
                      <a:r>
                        <a:rPr lang="zh-CN" altLang="en-US">
                          <a:hlinkClick r:id="rId10" action="ppaction://hlinksldjump"/>
                        </a:rPr>
                        <a:t>卷</a:t>
                      </a:r>
                      <a:endParaRPr lang="zh-CN" altLang="en-US"/>
                    </a:p>
                  </a:txBody>
                  <a:tcPr>
                    <a:solidFill>
                      <a:schemeClr val="accent6">
                        <a:lumMod val="60000"/>
                        <a:lumOff val="40000"/>
                      </a:schemeClr>
                    </a:solidFill>
                  </a:tcPr>
                </a:tc>
                <a:tc>
                  <a:txBody>
                    <a:bodyPr/>
                    <a:lstStyle/>
                    <a:p>
                      <a:pPr>
                        <a:buNone/>
                      </a:pPr>
                      <a:r>
                        <a:rPr lang="zh-CN" altLang="en-US"/>
                        <a:t>假定你是李华，你的新西兰朋友Terry将去中国朋友家做客，</a:t>
                      </a:r>
                      <a:r>
                        <a:rPr lang="zh-CN" altLang="en-US">
                          <a:solidFill>
                            <a:srgbClr val="FF0000"/>
                          </a:solidFill>
                        </a:rPr>
                        <a:t>发邮件向你询问有关习俗</a:t>
                      </a:r>
                      <a:r>
                        <a:rPr lang="zh-CN" altLang="en-US"/>
                        <a:t>。</a:t>
                      </a:r>
                      <a:r>
                        <a:rPr lang="zh-CN" altLang="en-US">
                          <a:solidFill>
                            <a:srgbClr val="FF0000"/>
                          </a:solidFill>
                        </a:rPr>
                        <a:t>请你回复邮件</a:t>
                      </a:r>
                      <a:r>
                        <a:rPr lang="zh-CN" altLang="en-US"/>
                        <a:t>，内容包括：1. 到达时间； 2. 合适的礼物； 3. 餐桌礼仪。</a:t>
                      </a:r>
                      <a:endParaRPr lang="zh-CN" altLang="en-US"/>
                    </a:p>
                  </a:txBody>
                  <a:tcPr>
                    <a:solidFill>
                      <a:schemeClr val="accent6">
                        <a:lumMod val="60000"/>
                        <a:lumOff val="40000"/>
                      </a:schemeClr>
                    </a:solidFill>
                  </a:tcPr>
                </a:tc>
              </a:tr>
            </a:tbl>
          </a:graphicData>
        </a:graphic>
      </p:graphicFrame>
      <p:pic>
        <p:nvPicPr>
          <p:cNvPr id="2" name="图片 1" descr="水印"/>
          <p:cNvPicPr>
            <a:picLocks noChangeAspect="1"/>
          </p:cNvPicPr>
          <p:nvPr/>
        </p:nvPicPr>
        <p:blipFill>
          <a:blip r:embed="rId1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2148" y="1806575"/>
            <a:ext cx="1105462" cy="1105462"/>
          </a:xfrm>
          <a:prstGeom prst="rect">
            <a:avLst/>
          </a:prstGeom>
        </p:spPr>
      </p:pic>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214" y="1364456"/>
            <a:ext cx="4149742" cy="4149742"/>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648" y="639287"/>
            <a:ext cx="5184786" cy="5184786"/>
          </a:xfrm>
          <a:prstGeom prst="rect">
            <a:avLst/>
          </a:prstGeom>
        </p:spPr>
      </p:pic>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154017" y="608909"/>
            <a:ext cx="533400" cy="504825"/>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533" y="5824073"/>
            <a:ext cx="2175507" cy="725169"/>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1493" y="608679"/>
            <a:ext cx="2175507" cy="725169"/>
          </a:xfrm>
          <a:prstGeom prst="rect">
            <a:avLst/>
          </a:prstGeom>
        </p:spPr>
      </p:pic>
      <p:sp>
        <p:nvSpPr>
          <p:cNvPr id="22" name="标题 1"/>
          <p:cNvSpPr txBox="1"/>
          <p:nvPr/>
        </p:nvSpPr>
        <p:spPr>
          <a:xfrm>
            <a:off x="5117481" y="3429160"/>
            <a:ext cx="600265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5400" b="1" spc="600" dirty="0">
                <a:solidFill>
                  <a:srgbClr val="285670"/>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世界读书日</a:t>
            </a:r>
            <a:endParaRPr lang="zh-CN" altLang="en-US" sz="5400" b="1" spc="600" dirty="0">
              <a:solidFill>
                <a:srgbClr val="285670"/>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sp>
        <p:nvSpPr>
          <p:cNvPr id="24" name="矩形 23"/>
          <p:cNvSpPr/>
          <p:nvPr/>
        </p:nvSpPr>
        <p:spPr>
          <a:xfrm>
            <a:off x="7174419" y="4754594"/>
            <a:ext cx="5018054" cy="645160"/>
          </a:xfrm>
          <a:prstGeom prst="rect">
            <a:avLst/>
          </a:prstGeom>
        </p:spPr>
        <p:txBody>
          <a:bodyPr wrap="square">
            <a:spAutoFit/>
          </a:bodyPr>
          <a:lstStyle/>
          <a:p>
            <a:pPr algn="ctr"/>
            <a:r>
              <a:rPr lang="en-US" altLang="zh-CN" sz="3600" dirty="0">
                <a:solidFill>
                  <a:srgbClr val="285670"/>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World Reading Day</a:t>
            </a:r>
            <a:endParaRPr lang="en-US" altLang="zh-CN" sz="3600" dirty="0">
              <a:solidFill>
                <a:srgbClr val="285670"/>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sp>
        <p:nvSpPr>
          <p:cNvPr id="2" name="标题 1"/>
          <p:cNvSpPr txBox="1"/>
          <p:nvPr>
            <p:custDataLst>
              <p:tags r:id="rId6"/>
            </p:custDataLst>
          </p:nvPr>
        </p:nvSpPr>
        <p:spPr>
          <a:xfrm>
            <a:off x="5185410" y="1023620"/>
            <a:ext cx="6002655" cy="2524760"/>
          </a:xfrm>
          <a:prstGeom prst="rect">
            <a:avLst/>
          </a:prstGeom>
        </p:spPr>
        <p:txBody>
          <a:bodyPr vert="horz" lIns="91440" tIns="45720" rIns="91440" bIns="45720" rtlCol="0"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5400" b="1" spc="60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2023</a:t>
            </a:r>
            <a:r>
              <a:rPr lang="zh-CN" altLang="en-US" sz="5400" b="1" spc="60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天域第一次联考应用文讲评</a:t>
            </a:r>
            <a:endParaRPr lang="zh-CN" altLang="en-US" sz="5400" b="1" spc="60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a:p>
            <a:r>
              <a:rPr lang="en-US" altLang="zh-CN" sz="5400" b="1" spc="60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       —</a:t>
            </a:r>
            <a:r>
              <a:rPr lang="zh-CN" altLang="en-US" sz="5400" b="1" spc="60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建议信</a:t>
            </a:r>
            <a:endParaRPr lang="zh-CN" altLang="en-US" sz="5400" b="1" spc="60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pic>
        <p:nvPicPr>
          <p:cNvPr id="3" name="图片 2" descr="水印"/>
          <p:cNvPicPr>
            <a:picLocks noChangeAspect="1"/>
          </p:cNvPicPr>
          <p:nvPr/>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750" fill="hold"/>
                                        <p:tgtEl>
                                          <p:spTgt spid="20"/>
                                        </p:tgtEl>
                                        <p:attrNameLst>
                                          <p:attrName>ppt_x</p:attrName>
                                        </p:attrNameLst>
                                      </p:cBhvr>
                                      <p:tavLst>
                                        <p:tav tm="0">
                                          <p:val>
                                            <p:strVal val="1+#ppt_w/2"/>
                                          </p:val>
                                        </p:tav>
                                        <p:tav tm="100000">
                                          <p:val>
                                            <p:strVal val="#ppt_x"/>
                                          </p:val>
                                        </p:tav>
                                      </p:tavLst>
                                    </p:anim>
                                    <p:anim calcmode="lin" valueType="num">
                                      <p:cBhvr additive="base">
                                        <p:cTn id="14" dur="750" fill="hold"/>
                                        <p:tgtEl>
                                          <p:spTgt spid="20"/>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750" fill="hold"/>
                                        <p:tgtEl>
                                          <p:spTgt spid="21"/>
                                        </p:tgtEl>
                                        <p:attrNameLst>
                                          <p:attrName>ppt_x</p:attrName>
                                        </p:attrNameLst>
                                      </p:cBhvr>
                                      <p:tavLst>
                                        <p:tav tm="0">
                                          <p:val>
                                            <p:strVal val="1+#ppt_w/2"/>
                                          </p:val>
                                        </p:tav>
                                        <p:tav tm="100000">
                                          <p:val>
                                            <p:strVal val="#ppt_x"/>
                                          </p:val>
                                        </p:tav>
                                      </p:tavLst>
                                    </p:anim>
                                    <p:anim calcmode="lin" valueType="num">
                                      <p:cBhvr additive="base">
                                        <p:cTn id="18" dur="75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750" fill="hold"/>
                                        <p:tgtEl>
                                          <p:spTgt spid="16"/>
                                        </p:tgtEl>
                                        <p:attrNameLst>
                                          <p:attrName>ppt_w</p:attrName>
                                        </p:attrNameLst>
                                      </p:cBhvr>
                                      <p:tavLst>
                                        <p:tav tm="0">
                                          <p:val>
                                            <p:fltVal val="0"/>
                                          </p:val>
                                        </p:tav>
                                        <p:tav tm="100000">
                                          <p:val>
                                            <p:strVal val="#ppt_w"/>
                                          </p:val>
                                        </p:tav>
                                      </p:tavLst>
                                    </p:anim>
                                    <p:anim calcmode="lin" valueType="num">
                                      <p:cBhvr>
                                        <p:cTn id="23" dur="750" fill="hold"/>
                                        <p:tgtEl>
                                          <p:spTgt spid="16"/>
                                        </p:tgtEl>
                                        <p:attrNameLst>
                                          <p:attrName>ppt_h</p:attrName>
                                        </p:attrNameLst>
                                      </p:cBhvr>
                                      <p:tavLst>
                                        <p:tav tm="0">
                                          <p:val>
                                            <p:fltVal val="0"/>
                                          </p:val>
                                        </p:tav>
                                        <p:tav tm="100000">
                                          <p:val>
                                            <p:strVal val="#ppt_h"/>
                                          </p:val>
                                        </p:tav>
                                      </p:tavLst>
                                    </p:anim>
                                    <p:animEffect transition="in" filter="fade">
                                      <p:cBhvr>
                                        <p:cTn id="24" dur="750"/>
                                        <p:tgtEl>
                                          <p:spTgt spid="16"/>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750"/>
                                        <p:tgtEl>
                                          <p:spTgt spid="14"/>
                                        </p:tgtEl>
                                      </p:cBhvr>
                                    </p:animEffect>
                                  </p:childTnLst>
                                </p:cTn>
                              </p:par>
                            </p:childTnLst>
                          </p:cTn>
                        </p:par>
                        <p:par>
                          <p:cTn id="29" fill="hold">
                            <p:stCondLst>
                              <p:cond delay="4000"/>
                            </p:stCondLst>
                            <p:childTnLst>
                              <p:par>
                                <p:cTn id="30" presetID="53" presetClass="entr" presetSubtype="16"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750" fill="hold"/>
                                        <p:tgtEl>
                                          <p:spTgt spid="12"/>
                                        </p:tgtEl>
                                        <p:attrNameLst>
                                          <p:attrName>ppt_w</p:attrName>
                                        </p:attrNameLst>
                                      </p:cBhvr>
                                      <p:tavLst>
                                        <p:tav tm="0">
                                          <p:val>
                                            <p:fltVal val="0"/>
                                          </p:val>
                                        </p:tav>
                                        <p:tav tm="100000">
                                          <p:val>
                                            <p:strVal val="#ppt_w"/>
                                          </p:val>
                                        </p:tav>
                                      </p:tavLst>
                                    </p:anim>
                                    <p:anim calcmode="lin" valueType="num">
                                      <p:cBhvr>
                                        <p:cTn id="33" dur="750" fill="hold"/>
                                        <p:tgtEl>
                                          <p:spTgt spid="12"/>
                                        </p:tgtEl>
                                        <p:attrNameLst>
                                          <p:attrName>ppt_h</p:attrName>
                                        </p:attrNameLst>
                                      </p:cBhvr>
                                      <p:tavLst>
                                        <p:tav tm="0">
                                          <p:val>
                                            <p:fltVal val="0"/>
                                          </p:val>
                                        </p:tav>
                                        <p:tav tm="100000">
                                          <p:val>
                                            <p:strVal val="#ppt_h"/>
                                          </p:val>
                                        </p:tav>
                                      </p:tavLst>
                                    </p:anim>
                                    <p:animEffect transition="in" filter="fade">
                                      <p:cBhvr>
                                        <p:cTn id="34" dur="750"/>
                                        <p:tgtEl>
                                          <p:spTgt spid="12"/>
                                        </p:tgtEl>
                                      </p:cBhvr>
                                    </p:animEffect>
                                  </p:childTnLst>
                                </p:cTn>
                              </p:par>
                            </p:childTnLst>
                          </p:cTn>
                        </p:par>
                        <p:par>
                          <p:cTn id="35" fill="hold">
                            <p:stCondLst>
                              <p:cond delay="5000"/>
                            </p:stCondLst>
                            <p:childTnLst>
                              <p:par>
                                <p:cTn id="36" presetID="14" presetClass="entr" presetSubtype="10" fill="hold" grpId="0"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randombar(horizontal)">
                                      <p:cBhvr>
                                        <p:cTn id="38" dur="750"/>
                                        <p:tgtEl>
                                          <p:spTgt spid="2"/>
                                        </p:tgtEl>
                                      </p:cBhvr>
                                    </p:animEffect>
                                  </p:childTnLst>
                                </p:cTn>
                              </p:par>
                            </p:childTnLst>
                          </p:cTn>
                        </p:par>
                        <p:par>
                          <p:cTn id="39" fill="hold">
                            <p:stCondLst>
                              <p:cond delay="6000"/>
                            </p:stCondLst>
                            <p:childTnLst>
                              <p:par>
                                <p:cTn id="40" presetID="14" presetClass="entr" presetSubtype="10"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randombar(horizontal)">
                                      <p:cBhvr>
                                        <p:cTn id="42" dur="750"/>
                                        <p:tgtEl>
                                          <p:spTgt spid="22"/>
                                        </p:tgtEl>
                                      </p:cBhvr>
                                    </p:animEffect>
                                  </p:childTnLst>
                                </p:cTn>
                              </p:par>
                            </p:childTnLst>
                          </p:cTn>
                        </p:par>
                        <p:par>
                          <p:cTn id="43" fill="hold">
                            <p:stCondLst>
                              <p:cond delay="7000"/>
                            </p:stCondLst>
                            <p:childTnLst>
                              <p:par>
                                <p:cTn id="44" presetID="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750" fill="hold"/>
                                        <p:tgtEl>
                                          <p:spTgt spid="24"/>
                                        </p:tgtEl>
                                        <p:attrNameLst>
                                          <p:attrName>ppt_x</p:attrName>
                                        </p:attrNameLst>
                                      </p:cBhvr>
                                      <p:tavLst>
                                        <p:tav tm="0">
                                          <p:val>
                                            <p:strVal val="#ppt_x"/>
                                          </p:val>
                                        </p:tav>
                                        <p:tav tm="100000">
                                          <p:val>
                                            <p:strVal val="#ppt_x"/>
                                          </p:val>
                                        </p:tav>
                                      </p:tavLst>
                                    </p:anim>
                                    <p:anim calcmode="lin" valueType="num">
                                      <p:cBhvr additive="base">
                                        <p:cTn id="47" dur="750" fill="hold"/>
                                        <p:tgtEl>
                                          <p:spTgt spid="24"/>
                                        </p:tgtEl>
                                        <p:attrNameLst>
                                          <p:attrName>ppt_y</p:attrName>
                                        </p:attrNameLst>
                                      </p:cBhvr>
                                      <p:tavLst>
                                        <p:tav tm="0">
                                          <p:val>
                                            <p:strVal val="1+#ppt_h/2"/>
                                          </p:val>
                                        </p:tav>
                                        <p:tav tm="100000">
                                          <p:val>
                                            <p:strVal val="#ppt_y"/>
                                          </p:val>
                                        </p:tav>
                                      </p:tavLst>
                                    </p:anim>
                                  </p:childTnLst>
                                </p:cTn>
                              </p:par>
                            </p:childTnLst>
                          </p:cTn>
                        </p:par>
                        <p:par>
                          <p:cTn id="48" fill="hold">
                            <p:stCondLst>
                              <p:cond delay="8000"/>
                            </p:stCondLst>
                            <p:childTnLst>
                              <p:par>
                                <p:cTn id="49" presetID="2" presetClass="entr" presetSubtype="6"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750" fill="hold"/>
                                        <p:tgtEl>
                                          <p:spTgt spid="18"/>
                                        </p:tgtEl>
                                        <p:attrNameLst>
                                          <p:attrName>ppt_x</p:attrName>
                                        </p:attrNameLst>
                                      </p:cBhvr>
                                      <p:tavLst>
                                        <p:tav tm="0">
                                          <p:val>
                                            <p:strVal val="1+#ppt_w/2"/>
                                          </p:val>
                                        </p:tav>
                                        <p:tav tm="100000">
                                          <p:val>
                                            <p:strVal val="#ppt_x"/>
                                          </p:val>
                                        </p:tav>
                                      </p:tavLst>
                                    </p:anim>
                                    <p:anim calcmode="lin" valueType="num">
                                      <p:cBhvr additive="base">
                                        <p:cTn id="52"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p:bldP spid="2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956945" y="226060"/>
            <a:ext cx="6096000" cy="645160"/>
          </a:xfrm>
          <a:prstGeom prst="rect">
            <a:avLst/>
          </a:prstGeom>
          <a:noFill/>
        </p:spPr>
        <p:txBody>
          <a:bodyPr wrap="square" rtlCol="0" anchor="t">
            <a:spAutoFit/>
          </a:bodyPr>
          <a:lstStyle/>
          <a:p>
            <a:pPr algn="l">
              <a:buNone/>
            </a:pPr>
            <a:r>
              <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rPr>
              <a:t>2022年全国乙卷</a:t>
            </a:r>
            <a:endPar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endParaRPr>
          </a:p>
        </p:txBody>
      </p:sp>
      <p:sp>
        <p:nvSpPr>
          <p:cNvPr id="3" name="文本框 2"/>
          <p:cNvSpPr txBox="1"/>
          <p:nvPr/>
        </p:nvSpPr>
        <p:spPr>
          <a:xfrm>
            <a:off x="650875" y="996315"/>
            <a:ext cx="10791825" cy="4892675"/>
          </a:xfrm>
          <a:prstGeom prst="rect">
            <a:avLst/>
          </a:prstGeom>
          <a:solidFill>
            <a:schemeClr val="accent6">
              <a:lumMod val="60000"/>
              <a:lumOff val="40000"/>
            </a:schemeClr>
          </a:solidFill>
        </p:spPr>
        <p:txBody>
          <a:bodyPr wrap="square" rtlCol="0" anchor="t">
            <a:spAutoFit/>
          </a:bodyPr>
          <a:lstStyle/>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Learning English Beyond the Classroom</a:t>
            </a:r>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      Living in an information era, we have easy and convenient access to various English learning resources. Just as the survey shows, most students have a preference for listening to English songs and watching English movies, accounting for 65% and 5% respectively. While only a small percentage of students learn through reading books and looking through websites, which make up 18% and 12%.</a:t>
            </a:r>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      It seems that compared with reading, most students prefer to learn English while enjoying themselves and having a relaxing atmosphere. From my perspective, interest comes first and all of these methods are effective, which not only expose ourselves to a native English atmosphere, but also broaden our horizons and promote our understanding of western cultures. </a:t>
            </a:r>
            <a:endParaRPr lang="zh-CN" altLang="en-US" sz="2400">
              <a:latin typeface="Times New Roman" panose="02020603050405020304" pitchFamily="18" charset="0"/>
              <a:cs typeface="Times New Roman" panose="02020603050405020304" pitchFamily="18" charset="0"/>
            </a:endParaRPr>
          </a:p>
          <a:p>
            <a:r>
              <a:rPr lang="zh-CN" altLang="en-US" sz="2400">
                <a:latin typeface="Times New Roman" panose="02020603050405020304" pitchFamily="18" charset="0"/>
                <a:cs typeface="Times New Roman" panose="02020603050405020304" pitchFamily="18" charset="0"/>
              </a:rPr>
              <a:t>      Just as the saying goes, every road leads to Rome. When it comes to learning English beyond the classroom, choose whatever way that we enjoy.</a:t>
            </a:r>
            <a:endParaRPr lang="zh-CN" altLang="en-US" sz="2400">
              <a:latin typeface="Times New Roman" panose="02020603050405020304" pitchFamily="18" charset="0"/>
              <a:cs typeface="Times New Roman" panose="02020603050405020304" pitchFamily="18" charset="0"/>
            </a:endParaRPr>
          </a:p>
        </p:txBody>
      </p:sp>
      <p:pic>
        <p:nvPicPr>
          <p:cNvPr id="7" name="图片 6" descr="水印"/>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956945" y="226060"/>
            <a:ext cx="6096000" cy="645160"/>
          </a:xfrm>
          <a:prstGeom prst="rect">
            <a:avLst/>
          </a:prstGeom>
          <a:noFill/>
        </p:spPr>
        <p:txBody>
          <a:bodyPr wrap="square" rtlCol="0" anchor="t">
            <a:spAutoFit/>
          </a:bodyPr>
          <a:lstStyle/>
          <a:p>
            <a:pPr algn="l">
              <a:buClrTx/>
              <a:buSzTx/>
              <a:buFontTx/>
              <a:buNone/>
            </a:pPr>
            <a:r>
              <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rPr>
              <a:t>2021年全国乙卷</a:t>
            </a:r>
            <a:endPar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endParaRPr>
          </a:p>
        </p:txBody>
      </p:sp>
      <p:sp>
        <p:nvSpPr>
          <p:cNvPr id="3" name="文本框 2"/>
          <p:cNvSpPr txBox="1"/>
          <p:nvPr/>
        </p:nvSpPr>
        <p:spPr>
          <a:xfrm>
            <a:off x="650875" y="996315"/>
            <a:ext cx="10791825" cy="4892675"/>
          </a:xfrm>
          <a:prstGeom prst="rect">
            <a:avLst/>
          </a:prstGeom>
          <a:solidFill>
            <a:schemeClr val="accent6">
              <a:lumMod val="60000"/>
              <a:lumOff val="40000"/>
            </a:schemeClr>
          </a:solidFill>
        </p:spPr>
        <p:txBody>
          <a:bodyPr wrap="square" rtlCol="0" anchor="t">
            <a:spAutoFit/>
          </a:bodyPr>
          <a:lstStyle/>
          <a:p>
            <a:r>
              <a:rPr lang="en-US" altLang="zh-CN"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Be smart online learners</a:t>
            </a:r>
            <a:endParaRPr sz="2400">
              <a:latin typeface="Times New Roman" panose="02020603050405020304" pitchFamily="18" charset="0"/>
              <a:cs typeface="Times New Roman" panose="02020603050405020304" pitchFamily="18" charset="0"/>
            </a:endParaRPr>
          </a:p>
          <a:p>
            <a:r>
              <a:rPr sz="2400">
                <a:latin typeface="Times New Roman" panose="02020603050405020304" pitchFamily="18" charset="0"/>
                <a:cs typeface="Times New Roman" panose="02020603050405020304" pitchFamily="18" charset="0"/>
              </a:rPr>
              <a:t>     Online learning is an important way to study recently. No doubt it enjoys a great popularity nowadays.</a:t>
            </a:r>
            <a:endParaRPr sz="2400">
              <a:latin typeface="Times New Roman" panose="02020603050405020304" pitchFamily="18" charset="0"/>
              <a:cs typeface="Times New Roman" panose="02020603050405020304" pitchFamily="18" charset="0"/>
            </a:endParaRPr>
          </a:p>
          <a:p>
            <a:r>
              <a:rPr sz="2400">
                <a:latin typeface="Times New Roman" panose="02020603050405020304" pitchFamily="18" charset="0"/>
                <a:cs typeface="Times New Roman" panose="02020603050405020304" pitchFamily="18" charset="0"/>
              </a:rPr>
              <a:t>    To begin with, it’s obvious that abundant online learning resources which offer a variety of options for learners can satisfy multiple needs of learners. Additionally, online learning features convenience, flexibility and low cost. However, every coin has two sides. It also has some  disadvantages. Without teachers around, learners are easy to get distracted, and too much screen time may do harm to their eyes.</a:t>
            </a:r>
            <a:endParaRPr sz="2400">
              <a:latin typeface="Times New Roman" panose="02020603050405020304" pitchFamily="18" charset="0"/>
              <a:cs typeface="Times New Roman" panose="02020603050405020304" pitchFamily="18" charset="0"/>
            </a:endParaRPr>
          </a:p>
          <a:p>
            <a:r>
              <a:rPr sz="2400">
                <a:latin typeface="Times New Roman" panose="02020603050405020304" pitchFamily="18" charset="0"/>
                <a:cs typeface="Times New Roman" panose="02020603050405020304" pitchFamily="18" charset="0"/>
              </a:rPr>
              <a:t>   So here I’d like to offer some suggestions. First, good time management will lead to high efficiency. Second, resisting temptation and self-discipline are of significance. Third, a short rest every 40 minutes is quite necessary. In this way, we can be smart online learners.  </a:t>
            </a:r>
            <a:endParaRPr sz="2400">
              <a:latin typeface="Times New Roman" panose="02020603050405020304" pitchFamily="18" charset="0"/>
              <a:cs typeface="Times New Roman" panose="02020603050405020304" pitchFamily="18" charset="0"/>
            </a:endParaRPr>
          </a:p>
          <a:p>
            <a:r>
              <a:rPr sz="2400">
                <a:latin typeface="Times New Roman" panose="02020603050405020304" pitchFamily="18" charset="0"/>
                <a:cs typeface="Times New Roman" panose="02020603050405020304" pitchFamily="18" charset="0"/>
              </a:rPr>
              <a:t>    That's all. Thank you.   </a:t>
            </a:r>
            <a:endParaRPr sz="2400">
              <a:latin typeface="Times New Roman" panose="02020603050405020304" pitchFamily="18" charset="0"/>
              <a:cs typeface="Times New Roman" panose="02020603050405020304" pitchFamily="18" charset="0"/>
            </a:endParaRPr>
          </a:p>
        </p:txBody>
      </p:sp>
      <p:pic>
        <p:nvPicPr>
          <p:cNvPr id="7" name="图片 6" descr="水印"/>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956945" y="226060"/>
            <a:ext cx="6096000" cy="645160"/>
          </a:xfrm>
          <a:prstGeom prst="rect">
            <a:avLst/>
          </a:prstGeom>
          <a:noFill/>
        </p:spPr>
        <p:txBody>
          <a:bodyPr wrap="square" rtlCol="0" anchor="t">
            <a:spAutoFit/>
          </a:bodyPr>
          <a:lstStyle/>
          <a:p>
            <a:pPr algn="l">
              <a:buClrTx/>
              <a:buSzTx/>
              <a:buFontTx/>
              <a:buNone/>
            </a:pPr>
            <a:r>
              <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rPr>
              <a:t>2019年北京卷</a:t>
            </a:r>
            <a:endPar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endParaRPr>
          </a:p>
        </p:txBody>
      </p:sp>
      <p:sp>
        <p:nvSpPr>
          <p:cNvPr id="3" name="文本框 2"/>
          <p:cNvSpPr txBox="1"/>
          <p:nvPr/>
        </p:nvSpPr>
        <p:spPr>
          <a:xfrm>
            <a:off x="650875" y="996315"/>
            <a:ext cx="10791825" cy="3784600"/>
          </a:xfrm>
          <a:prstGeom prst="rect">
            <a:avLst/>
          </a:prstGeom>
          <a:solidFill>
            <a:schemeClr val="accent6">
              <a:lumMod val="60000"/>
              <a:lumOff val="40000"/>
            </a:schemeClr>
          </a:solidFill>
        </p:spPr>
        <p:txBody>
          <a:bodyPr wrap="square" rtlCol="0" anchor="t">
            <a:spAutoFit/>
          </a:bodyPr>
          <a:lstStyle/>
          <a:p>
            <a:pPr algn="l"/>
            <a:r>
              <a:rPr sz="2400">
                <a:latin typeface="Times New Roman" panose="02020603050405020304" pitchFamily="18" charset="0"/>
                <a:cs typeface="Times New Roman" panose="02020603050405020304" pitchFamily="18" charset="0"/>
              </a:rPr>
              <a:t>Dear Jim,</a:t>
            </a:r>
            <a:endParaRPr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I’m pleased that you’re coming to tour in China.</a:t>
            </a:r>
            <a:endParaRPr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I suggest that you begin from Beijing, and I’ll show you around. Tianjin will be your next stop. After that, you can go to Shanghai, where you can stay for a week. You can take high-speed trains to both cities.</a:t>
            </a:r>
            <a:endParaRPr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Summer in these cities is hot and rainy, so take summer wear plus an umbrella with you.</a:t>
            </a:r>
            <a:endParaRPr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Looking forward to your arrival.</a:t>
            </a:r>
            <a:endParaRPr sz="2400">
              <a:latin typeface="Times New Roman" panose="02020603050405020304" pitchFamily="18" charset="0"/>
              <a:cs typeface="Times New Roman" panose="02020603050405020304" pitchFamily="18" charset="0"/>
            </a:endParaRPr>
          </a:p>
          <a:p>
            <a:pPr algn="r"/>
            <a:r>
              <a:rPr sz="2400">
                <a:latin typeface="Times New Roman" panose="02020603050405020304" pitchFamily="18" charset="0"/>
                <a:cs typeface="Times New Roman" panose="02020603050405020304" pitchFamily="18" charset="0"/>
              </a:rPr>
              <a:t>Yours,</a:t>
            </a:r>
            <a:endParaRPr sz="2400">
              <a:latin typeface="Times New Roman" panose="02020603050405020304" pitchFamily="18" charset="0"/>
              <a:cs typeface="Times New Roman" panose="02020603050405020304" pitchFamily="18" charset="0"/>
            </a:endParaRPr>
          </a:p>
          <a:p>
            <a:pPr algn="r"/>
            <a:r>
              <a:rPr sz="2400">
                <a:latin typeface="Times New Roman" panose="02020603050405020304" pitchFamily="18" charset="0"/>
                <a:cs typeface="Times New Roman" panose="02020603050405020304" pitchFamily="18" charset="0"/>
              </a:rPr>
              <a:t>Li Hua</a:t>
            </a:r>
            <a:endParaRPr sz="2400">
              <a:latin typeface="Times New Roman" panose="02020603050405020304" pitchFamily="18" charset="0"/>
              <a:cs typeface="Times New Roman" panose="02020603050405020304" pitchFamily="18" charset="0"/>
            </a:endParaRPr>
          </a:p>
        </p:txBody>
      </p:sp>
      <p:pic>
        <p:nvPicPr>
          <p:cNvPr id="7" name="图片 6" descr="水印"/>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956945" y="226060"/>
            <a:ext cx="6096000" cy="645160"/>
          </a:xfrm>
          <a:prstGeom prst="rect">
            <a:avLst/>
          </a:prstGeom>
          <a:noFill/>
        </p:spPr>
        <p:txBody>
          <a:bodyPr wrap="square" rtlCol="0" anchor="t">
            <a:spAutoFit/>
          </a:bodyPr>
          <a:lstStyle/>
          <a:p>
            <a:pPr algn="l">
              <a:buClrTx/>
              <a:buSzTx/>
              <a:buFontTx/>
              <a:buNone/>
            </a:pPr>
            <a:r>
              <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rPr>
              <a:t>2019年天津卷</a:t>
            </a:r>
            <a:endPar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endParaRPr>
          </a:p>
        </p:txBody>
      </p:sp>
      <p:sp>
        <p:nvSpPr>
          <p:cNvPr id="3" name="文本框 2"/>
          <p:cNvSpPr txBox="1"/>
          <p:nvPr/>
        </p:nvSpPr>
        <p:spPr>
          <a:xfrm>
            <a:off x="455295" y="996315"/>
            <a:ext cx="11285855" cy="5262245"/>
          </a:xfrm>
          <a:prstGeom prst="rect">
            <a:avLst/>
          </a:prstGeom>
          <a:solidFill>
            <a:schemeClr val="accent6">
              <a:lumMod val="60000"/>
              <a:lumOff val="40000"/>
            </a:schemeClr>
          </a:solidFill>
        </p:spPr>
        <p:txBody>
          <a:bodyPr wrap="square" rtlCol="0" anchor="t">
            <a:spAutoFit/>
          </a:bodyPr>
          <a:lstStyle/>
          <a:p>
            <a:r>
              <a:rPr lang="en-US" altLang="zh-CN"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Dear Chris，</a:t>
            </a:r>
            <a:endParaRPr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I'm Li Jim</a:t>
            </a:r>
            <a:r>
              <a:rPr lang="en-US"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a student at Chenguang High School. I am writing the e-mail to express my recommendation when you deliver lecture on Arts of Western Society.</a:t>
            </a:r>
            <a:r>
              <a:rPr lang="en-US" sz="2400">
                <a:latin typeface="Times New Roman" panose="02020603050405020304" pitchFamily="18" charset="0"/>
                <a:cs typeface="Times New Roman" panose="02020603050405020304" pitchFamily="18" charset="0"/>
              </a:rPr>
              <a:t> </a:t>
            </a:r>
            <a:endParaRPr lang="en-US"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It is my long expectation that I am crazy to learn more about dance in western countries.</a:t>
            </a:r>
            <a:endParaRPr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I especially desire to know the folk dances including their origination, music feature, and related ceremonies. Dance is my hobby for pretty long time.</a:t>
            </a:r>
            <a:endParaRPr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I am a member of dance club of my school and our performance by our club is always arranged as grand finale in such school ceremonies as new year party, music festival of our school and the like. I believe your lecture will enrich our deeper understanding western folk dance and we will surely inject the fresh element for the following rehearsal and performmance. I am so confident will harvest cheers from our student audience. Thank you for your time.</a:t>
            </a:r>
            <a:endParaRPr sz="2400">
              <a:latin typeface="Times New Roman" panose="02020603050405020304" pitchFamily="18" charset="0"/>
              <a:cs typeface="Times New Roman" panose="02020603050405020304" pitchFamily="18" charset="0"/>
            </a:endParaRPr>
          </a:p>
          <a:p>
            <a:pPr algn="r"/>
            <a:r>
              <a:rPr sz="2400">
                <a:latin typeface="Times New Roman" panose="02020603050405020304" pitchFamily="18" charset="0"/>
                <a:cs typeface="Times New Roman" panose="02020603050405020304" pitchFamily="18" charset="0"/>
              </a:rPr>
              <a:t>                                                                       Yours，</a:t>
            </a:r>
            <a:endParaRPr sz="2400">
              <a:latin typeface="Times New Roman" panose="02020603050405020304" pitchFamily="18" charset="0"/>
              <a:cs typeface="Times New Roman" panose="02020603050405020304" pitchFamily="18" charset="0"/>
            </a:endParaRPr>
          </a:p>
          <a:p>
            <a:pPr algn="r"/>
            <a:r>
              <a:rPr sz="2400">
                <a:latin typeface="Times New Roman" panose="02020603050405020304" pitchFamily="18" charset="0"/>
                <a:cs typeface="Times New Roman" panose="02020603050405020304" pitchFamily="18" charset="0"/>
              </a:rPr>
              <a:t>Li Jin</a:t>
            </a:r>
            <a:endParaRPr sz="2400">
              <a:latin typeface="Times New Roman" panose="02020603050405020304" pitchFamily="18" charset="0"/>
              <a:cs typeface="Times New Roman" panose="02020603050405020304" pitchFamily="18" charset="0"/>
            </a:endParaRPr>
          </a:p>
        </p:txBody>
      </p:sp>
      <p:pic>
        <p:nvPicPr>
          <p:cNvPr id="7" name="图片 6" descr="水印"/>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856615" y="208915"/>
            <a:ext cx="6096000" cy="645160"/>
          </a:xfrm>
          <a:prstGeom prst="rect">
            <a:avLst/>
          </a:prstGeom>
          <a:noFill/>
        </p:spPr>
        <p:txBody>
          <a:bodyPr wrap="square" rtlCol="0" anchor="t">
            <a:spAutoFit/>
          </a:bodyPr>
          <a:lstStyle/>
          <a:p>
            <a:pPr algn="l">
              <a:buClrTx/>
              <a:buSzTx/>
              <a:buFontTx/>
              <a:buNone/>
            </a:pPr>
            <a:r>
              <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rPr>
              <a:t>2018年北京卷</a:t>
            </a:r>
            <a:endPar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endParaRPr>
          </a:p>
        </p:txBody>
      </p:sp>
      <p:sp>
        <p:nvSpPr>
          <p:cNvPr id="3" name="文本框 2"/>
          <p:cNvSpPr txBox="1"/>
          <p:nvPr/>
        </p:nvSpPr>
        <p:spPr>
          <a:xfrm>
            <a:off x="650875" y="996315"/>
            <a:ext cx="10791825" cy="4523105"/>
          </a:xfrm>
          <a:prstGeom prst="rect">
            <a:avLst/>
          </a:prstGeom>
          <a:solidFill>
            <a:schemeClr val="accent6">
              <a:lumMod val="60000"/>
              <a:lumOff val="40000"/>
            </a:schemeClr>
          </a:solidFill>
        </p:spPr>
        <p:txBody>
          <a:bodyPr wrap="square" rtlCol="0" anchor="t">
            <a:spAutoFit/>
          </a:bodyPr>
          <a:lstStyle/>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Dear Jim,</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I’m happy to hear from you. Welcome to Beijing for your study!</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Since you have long been interested in Chinese culture, I think Beijing Language and Culture University is an ideal place for you. The university is known for its language and culture courses intended for international students. I believe you will have a rewarding experience there.</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To be frank, studying for a degree in a different culture is never easy. You'd better learn some basic Chinese before you come. That way, you may adjust yourself to the life here in Beijing soon.</a:t>
            </a:r>
            <a:endParaRPr lang="zh-CN" altLang="en-US" sz="2400">
              <a:latin typeface="Times New Roman" panose="02020603050405020304" pitchFamily="18" charset="0"/>
              <a:cs typeface="Times New Roman" panose="02020603050405020304" pitchFamily="18" charset="0"/>
            </a:endParaRPr>
          </a:p>
          <a:p>
            <a:r>
              <a:rPr lang="en-US" altLang="zh-CN" sz="2400">
                <a:latin typeface="Times New Roman" panose="02020603050405020304" pitchFamily="18" charset="0"/>
                <a:cs typeface="Times New Roman" panose="02020603050405020304" pitchFamily="18" charset="0"/>
              </a:rPr>
              <a:t>    </a:t>
            </a:r>
            <a:r>
              <a:rPr lang="zh-CN" altLang="en-US" sz="2400">
                <a:latin typeface="Times New Roman" panose="02020603050405020304" pitchFamily="18" charset="0"/>
                <a:cs typeface="Times New Roman" panose="02020603050405020304" pitchFamily="18" charset="0"/>
              </a:rPr>
              <a:t>If you have any other questions, do let me know.</a:t>
            </a:r>
            <a:endParaRPr lang="zh-CN" altLang="en-US" sz="2400">
              <a:latin typeface="Times New Roman" panose="02020603050405020304" pitchFamily="18" charset="0"/>
              <a:cs typeface="Times New Roman" panose="02020603050405020304" pitchFamily="18" charset="0"/>
            </a:endParaRPr>
          </a:p>
          <a:p>
            <a:pPr algn="r"/>
            <a:r>
              <a:rPr lang="zh-CN" altLang="en-US" sz="2400">
                <a:latin typeface="Times New Roman" panose="02020603050405020304" pitchFamily="18" charset="0"/>
                <a:cs typeface="Times New Roman" panose="02020603050405020304" pitchFamily="18" charset="0"/>
              </a:rPr>
              <a:t>Yours,</a:t>
            </a:r>
            <a:endParaRPr lang="zh-CN" altLang="en-US" sz="2400">
              <a:latin typeface="Times New Roman" panose="02020603050405020304" pitchFamily="18" charset="0"/>
              <a:cs typeface="Times New Roman" panose="02020603050405020304" pitchFamily="18" charset="0"/>
            </a:endParaRPr>
          </a:p>
          <a:p>
            <a:pPr algn="r"/>
            <a:r>
              <a:rPr lang="zh-CN" altLang="en-US" sz="2400">
                <a:latin typeface="Times New Roman" panose="02020603050405020304" pitchFamily="18" charset="0"/>
                <a:cs typeface="Times New Roman" panose="02020603050405020304" pitchFamily="18" charset="0"/>
              </a:rPr>
              <a:t>|Li Hua</a:t>
            </a:r>
            <a:endParaRPr lang="zh-CN" altLang="en-US" sz="2400">
              <a:latin typeface="Times New Roman" panose="02020603050405020304" pitchFamily="18" charset="0"/>
              <a:cs typeface="Times New Roman" panose="02020603050405020304" pitchFamily="18" charset="0"/>
            </a:endParaRPr>
          </a:p>
        </p:txBody>
      </p:sp>
      <p:pic>
        <p:nvPicPr>
          <p:cNvPr id="7" name="图片 6" descr="水印"/>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2" name="文本框 1"/>
          <p:cNvSpPr txBox="1"/>
          <p:nvPr/>
        </p:nvSpPr>
        <p:spPr>
          <a:xfrm>
            <a:off x="956945" y="226060"/>
            <a:ext cx="6096000" cy="645160"/>
          </a:xfrm>
          <a:prstGeom prst="rect">
            <a:avLst/>
          </a:prstGeom>
          <a:noFill/>
        </p:spPr>
        <p:txBody>
          <a:bodyPr wrap="square" rtlCol="0" anchor="t">
            <a:spAutoFit/>
          </a:bodyPr>
          <a:lstStyle/>
          <a:p>
            <a:pPr algn="l">
              <a:buClrTx/>
              <a:buSzTx/>
              <a:buFontTx/>
              <a:buNone/>
            </a:pPr>
            <a:r>
              <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rPr>
              <a:t>2018年全国I卷</a:t>
            </a:r>
            <a:endParaRPr lang="zh-CN" altLang="en-US" sz="3600" b="1" spc="30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sym typeface="+mn-ea"/>
            </a:endParaRPr>
          </a:p>
        </p:txBody>
      </p:sp>
      <p:sp>
        <p:nvSpPr>
          <p:cNvPr id="3" name="文本框 2"/>
          <p:cNvSpPr txBox="1"/>
          <p:nvPr/>
        </p:nvSpPr>
        <p:spPr>
          <a:xfrm>
            <a:off x="650875" y="1132205"/>
            <a:ext cx="10731500" cy="3784600"/>
          </a:xfrm>
          <a:prstGeom prst="rect">
            <a:avLst/>
          </a:prstGeom>
          <a:solidFill>
            <a:schemeClr val="accent6">
              <a:lumMod val="60000"/>
              <a:lumOff val="40000"/>
            </a:schemeClr>
          </a:solidFill>
        </p:spPr>
        <p:txBody>
          <a:bodyPr wrap="square" rtlCol="0" anchor="t">
            <a:spAutoFit/>
          </a:bodyPr>
          <a:lstStyle/>
          <a:p>
            <a:pPr algn="l"/>
            <a:r>
              <a:rPr sz="2400">
                <a:latin typeface="Times New Roman" panose="02020603050405020304" pitchFamily="18" charset="0"/>
                <a:cs typeface="Times New Roman" panose="02020603050405020304" pitchFamily="18" charset="0"/>
              </a:rPr>
              <a:t>Dear Terry, 　　</a:t>
            </a:r>
            <a:endParaRPr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How are you doing? Learning that you are about to pay a visit to a Chinese friend and confused about the Chinese customs, I am writing to put forward some advice. 　　</a:t>
            </a:r>
            <a:endParaRPr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Firstly, I would 1ike to suggest that you arrive 5 to 10 minutes earlier, which is common in Chinese traditional culture. Secondly, if I were you I would bring some appropriate gifts with me, such as souvenirs from my own country. Besides, table manners are also what you should pay attention to. For example, you are not supposed to stick your chopsticks into your food. Instead, laying them on your dish is a smart choice. 　　</a:t>
            </a:r>
            <a:endParaRPr sz="2400">
              <a:latin typeface="Times New Roman" panose="02020603050405020304" pitchFamily="18" charset="0"/>
              <a:cs typeface="Times New Roman" panose="02020603050405020304" pitchFamily="18" charset="0"/>
            </a:endParaRPr>
          </a:p>
          <a:p>
            <a:r>
              <a:rPr lang="en-US" sz="2400">
                <a:latin typeface="Times New Roman" panose="02020603050405020304" pitchFamily="18" charset="0"/>
                <a:cs typeface="Times New Roman" panose="02020603050405020304" pitchFamily="18" charset="0"/>
              </a:rPr>
              <a:t>    </a:t>
            </a:r>
            <a:r>
              <a:rPr sz="2400">
                <a:latin typeface="Times New Roman" panose="02020603050405020304" pitchFamily="18" charset="0"/>
                <a:cs typeface="Times New Roman" panose="02020603050405020304" pitchFamily="18" charset="0"/>
              </a:rPr>
              <a:t>If you have any other problems, please don’t hesitate to contact me. </a:t>
            </a:r>
            <a:endParaRPr sz="2400">
              <a:latin typeface="Times New Roman" panose="02020603050405020304" pitchFamily="18" charset="0"/>
              <a:cs typeface="Times New Roman" panose="02020603050405020304" pitchFamily="18" charset="0"/>
            </a:endParaRPr>
          </a:p>
        </p:txBody>
      </p:sp>
      <p:pic>
        <p:nvPicPr>
          <p:cNvPr id="7" name="图片 6" descr="水印"/>
          <p:cNvPicPr>
            <a:picLocks noChangeAspect="1"/>
          </p:cNvPicPr>
          <p:nvPr/>
        </p:nvPicPr>
        <p:blipFill>
          <a:blip r:embed="rId3"/>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2148" y="1806575"/>
            <a:ext cx="1105462" cy="1105462"/>
          </a:xfrm>
          <a:prstGeom prst="rect">
            <a:avLst/>
          </a:prstGeom>
        </p:spPr>
      </p:pic>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214" y="1364456"/>
            <a:ext cx="4149742" cy="4149742"/>
          </a:xfrm>
          <a:prstGeom prst="rect">
            <a:avLst/>
          </a:prstGeom>
        </p:spPr>
      </p:pic>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648" y="639287"/>
            <a:ext cx="5184786" cy="5184786"/>
          </a:xfrm>
          <a:prstGeom prst="rect">
            <a:avLst/>
          </a:prstGeom>
        </p:spPr>
      </p:pic>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530206" y="2378489"/>
            <a:ext cx="533400" cy="504825"/>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533" y="5824073"/>
            <a:ext cx="2175507" cy="725169"/>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1493" y="608679"/>
            <a:ext cx="2175507" cy="725169"/>
          </a:xfrm>
          <a:prstGeom prst="rect">
            <a:avLst/>
          </a:prstGeom>
        </p:spPr>
      </p:pic>
      <p:sp>
        <p:nvSpPr>
          <p:cNvPr id="22" name="标题 1"/>
          <p:cNvSpPr txBox="1"/>
          <p:nvPr/>
        </p:nvSpPr>
        <p:spPr>
          <a:xfrm>
            <a:off x="5221890" y="2468875"/>
            <a:ext cx="600265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7200" b="1" spc="60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Thank You!</a:t>
            </a:r>
            <a:endParaRPr lang="en-US" altLang="zh-CN" sz="7200" b="1" spc="60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sp>
        <p:nvSpPr>
          <p:cNvPr id="23" name="标题 1"/>
          <p:cNvSpPr txBox="1"/>
          <p:nvPr/>
        </p:nvSpPr>
        <p:spPr>
          <a:xfrm>
            <a:off x="5226677" y="3819660"/>
            <a:ext cx="6002650" cy="4873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zh-CN" altLang="en-US" sz="2000" b="1" spc="60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读万卷书 行万里路 知识决定未来</a:t>
            </a:r>
            <a:endParaRPr lang="zh-CN" altLang="en-US" sz="2000" b="1" spc="60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Effect transition="in" filter="fade">
                                      <p:cBhvr>
                                        <p:cTn id="9" dur="750"/>
                                        <p:tgtEl>
                                          <p:spTgt spid="6"/>
                                        </p:tgtEl>
                                      </p:cBhvr>
                                    </p:animEffect>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750" fill="hold"/>
                                        <p:tgtEl>
                                          <p:spTgt spid="20"/>
                                        </p:tgtEl>
                                        <p:attrNameLst>
                                          <p:attrName>ppt_x</p:attrName>
                                        </p:attrNameLst>
                                      </p:cBhvr>
                                      <p:tavLst>
                                        <p:tav tm="0">
                                          <p:val>
                                            <p:strVal val="1+#ppt_w/2"/>
                                          </p:val>
                                        </p:tav>
                                        <p:tav tm="100000">
                                          <p:val>
                                            <p:strVal val="#ppt_x"/>
                                          </p:val>
                                        </p:tav>
                                      </p:tavLst>
                                    </p:anim>
                                    <p:anim calcmode="lin" valueType="num">
                                      <p:cBhvr additive="base">
                                        <p:cTn id="14" dur="750" fill="hold"/>
                                        <p:tgtEl>
                                          <p:spTgt spid="20"/>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750" fill="hold"/>
                                        <p:tgtEl>
                                          <p:spTgt spid="21"/>
                                        </p:tgtEl>
                                        <p:attrNameLst>
                                          <p:attrName>ppt_x</p:attrName>
                                        </p:attrNameLst>
                                      </p:cBhvr>
                                      <p:tavLst>
                                        <p:tav tm="0">
                                          <p:val>
                                            <p:strVal val="1+#ppt_w/2"/>
                                          </p:val>
                                        </p:tav>
                                        <p:tav tm="100000">
                                          <p:val>
                                            <p:strVal val="#ppt_x"/>
                                          </p:val>
                                        </p:tav>
                                      </p:tavLst>
                                    </p:anim>
                                    <p:anim calcmode="lin" valueType="num">
                                      <p:cBhvr additive="base">
                                        <p:cTn id="18" dur="75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750" fill="hold"/>
                                        <p:tgtEl>
                                          <p:spTgt spid="16"/>
                                        </p:tgtEl>
                                        <p:attrNameLst>
                                          <p:attrName>ppt_w</p:attrName>
                                        </p:attrNameLst>
                                      </p:cBhvr>
                                      <p:tavLst>
                                        <p:tav tm="0">
                                          <p:val>
                                            <p:fltVal val="0"/>
                                          </p:val>
                                        </p:tav>
                                        <p:tav tm="100000">
                                          <p:val>
                                            <p:strVal val="#ppt_w"/>
                                          </p:val>
                                        </p:tav>
                                      </p:tavLst>
                                    </p:anim>
                                    <p:anim calcmode="lin" valueType="num">
                                      <p:cBhvr>
                                        <p:cTn id="23" dur="750" fill="hold"/>
                                        <p:tgtEl>
                                          <p:spTgt spid="16"/>
                                        </p:tgtEl>
                                        <p:attrNameLst>
                                          <p:attrName>ppt_h</p:attrName>
                                        </p:attrNameLst>
                                      </p:cBhvr>
                                      <p:tavLst>
                                        <p:tav tm="0">
                                          <p:val>
                                            <p:fltVal val="0"/>
                                          </p:val>
                                        </p:tav>
                                        <p:tav tm="100000">
                                          <p:val>
                                            <p:strVal val="#ppt_h"/>
                                          </p:val>
                                        </p:tav>
                                      </p:tavLst>
                                    </p:anim>
                                    <p:animEffect transition="in" filter="fade">
                                      <p:cBhvr>
                                        <p:cTn id="24" dur="750"/>
                                        <p:tgtEl>
                                          <p:spTgt spid="16"/>
                                        </p:tgtEl>
                                      </p:cBhvr>
                                    </p:animEffect>
                                  </p:childTnLst>
                                </p:cTn>
                              </p:par>
                            </p:childTnLst>
                          </p:cTn>
                        </p:par>
                        <p:par>
                          <p:cTn id="25" fill="hold">
                            <p:stCondLst>
                              <p:cond delay="3000"/>
                            </p:stCondLst>
                            <p:childTnLst>
                              <p:par>
                                <p:cTn id="26" presetID="22" presetClass="entr" presetSubtype="4"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750"/>
                                        <p:tgtEl>
                                          <p:spTgt spid="14"/>
                                        </p:tgtEl>
                                      </p:cBhvr>
                                    </p:animEffect>
                                  </p:childTnLst>
                                </p:cTn>
                              </p:par>
                            </p:childTnLst>
                          </p:cTn>
                        </p:par>
                        <p:par>
                          <p:cTn id="29" fill="hold">
                            <p:stCondLst>
                              <p:cond delay="4000"/>
                            </p:stCondLst>
                            <p:childTnLst>
                              <p:par>
                                <p:cTn id="30" presetID="53" presetClass="entr" presetSubtype="16"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750" fill="hold"/>
                                        <p:tgtEl>
                                          <p:spTgt spid="12"/>
                                        </p:tgtEl>
                                        <p:attrNameLst>
                                          <p:attrName>ppt_w</p:attrName>
                                        </p:attrNameLst>
                                      </p:cBhvr>
                                      <p:tavLst>
                                        <p:tav tm="0">
                                          <p:val>
                                            <p:fltVal val="0"/>
                                          </p:val>
                                        </p:tav>
                                        <p:tav tm="100000">
                                          <p:val>
                                            <p:strVal val="#ppt_w"/>
                                          </p:val>
                                        </p:tav>
                                      </p:tavLst>
                                    </p:anim>
                                    <p:anim calcmode="lin" valueType="num">
                                      <p:cBhvr>
                                        <p:cTn id="33" dur="750" fill="hold"/>
                                        <p:tgtEl>
                                          <p:spTgt spid="12"/>
                                        </p:tgtEl>
                                        <p:attrNameLst>
                                          <p:attrName>ppt_h</p:attrName>
                                        </p:attrNameLst>
                                      </p:cBhvr>
                                      <p:tavLst>
                                        <p:tav tm="0">
                                          <p:val>
                                            <p:fltVal val="0"/>
                                          </p:val>
                                        </p:tav>
                                        <p:tav tm="100000">
                                          <p:val>
                                            <p:strVal val="#ppt_h"/>
                                          </p:val>
                                        </p:tav>
                                      </p:tavLst>
                                    </p:anim>
                                    <p:animEffect transition="in" filter="fade">
                                      <p:cBhvr>
                                        <p:cTn id="34" dur="750"/>
                                        <p:tgtEl>
                                          <p:spTgt spid="12"/>
                                        </p:tgtEl>
                                      </p:cBhvr>
                                    </p:animEffect>
                                  </p:childTnLst>
                                </p:cTn>
                              </p:par>
                            </p:childTnLst>
                          </p:cTn>
                        </p:par>
                        <p:par>
                          <p:cTn id="35" fill="hold">
                            <p:stCondLst>
                              <p:cond delay="5000"/>
                            </p:stCondLst>
                            <p:childTnLst>
                              <p:par>
                                <p:cTn id="36" presetID="14" presetClass="entr" presetSubtype="1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randombar(horizontal)">
                                      <p:cBhvr>
                                        <p:cTn id="38" dur="750"/>
                                        <p:tgtEl>
                                          <p:spTgt spid="22"/>
                                        </p:tgtEl>
                                      </p:cBhvr>
                                    </p:animEffect>
                                  </p:childTnLst>
                                </p:cTn>
                              </p:par>
                            </p:childTnLst>
                          </p:cTn>
                        </p:par>
                        <p:par>
                          <p:cTn id="39" fill="hold">
                            <p:stCondLst>
                              <p:cond delay="6000"/>
                            </p:stCondLst>
                            <p:childTnLst>
                              <p:par>
                                <p:cTn id="40" presetID="16" presetClass="entr" presetSubtype="37"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outVertical)">
                                      <p:cBhvr>
                                        <p:cTn id="42" dur="750"/>
                                        <p:tgtEl>
                                          <p:spTgt spid="23"/>
                                        </p:tgtEl>
                                      </p:cBhvr>
                                    </p:animEffect>
                                  </p:childTnLst>
                                </p:cTn>
                              </p:par>
                            </p:childTnLst>
                          </p:cTn>
                        </p:par>
                        <p:par>
                          <p:cTn id="43" fill="hold">
                            <p:stCondLst>
                              <p:cond delay="7000"/>
                            </p:stCondLst>
                            <p:childTnLst>
                              <p:par>
                                <p:cTn id="44" presetID="2" presetClass="entr" presetSubtype="6"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750" fill="hold"/>
                                        <p:tgtEl>
                                          <p:spTgt spid="18"/>
                                        </p:tgtEl>
                                        <p:attrNameLst>
                                          <p:attrName>ppt_x</p:attrName>
                                        </p:attrNameLst>
                                      </p:cBhvr>
                                      <p:tavLst>
                                        <p:tav tm="0">
                                          <p:val>
                                            <p:strVal val="1+#ppt_w/2"/>
                                          </p:val>
                                        </p:tav>
                                        <p:tav tm="100000">
                                          <p:val>
                                            <p:strVal val="#ppt_x"/>
                                          </p:val>
                                        </p:tav>
                                      </p:tavLst>
                                    </p:anim>
                                    <p:anim calcmode="lin" valueType="num">
                                      <p:cBhvr additive="base">
                                        <p:cTn id="47"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1"/>
            </p:custDataLst>
          </p:nvPr>
        </p:nvSpPr>
        <p:spPr>
          <a:xfrm>
            <a:off x="455385" y="39968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455930"/>
            <a:ext cx="7562850" cy="3678555"/>
          </a:xfrm>
          <a:prstGeom prst="rect">
            <a:avLst/>
          </a:prstGeom>
        </p:spPr>
      </p:pic>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707" y="399143"/>
            <a:ext cx="2175507" cy="725169"/>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2017" y="5969819"/>
            <a:ext cx="2175507" cy="725169"/>
          </a:xfrm>
          <a:prstGeom prst="rect">
            <a:avLst/>
          </a:prstGeom>
        </p:spPr>
      </p:pic>
      <p:sp>
        <p:nvSpPr>
          <p:cNvPr id="15" name="文本框 10"/>
          <p:cNvSpPr txBox="1"/>
          <p:nvPr/>
        </p:nvSpPr>
        <p:spPr>
          <a:xfrm>
            <a:off x="1823085" y="3315970"/>
            <a:ext cx="8849360" cy="2508250"/>
          </a:xfrm>
          <a:prstGeom prst="rect">
            <a:avLst/>
          </a:prstGeom>
          <a:noFill/>
        </p:spPr>
        <p:txBody>
          <a:bodyPr wrap="square" lIns="121889" tIns="60944" rIns="121889" bIns="60944" rtlCol="0">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0B029"/>
                </a:solidFill>
                <a:effectLst>
                  <a:outerShdw blurRad="38100" dist="38100" dir="2700000" algn="tl">
                    <a:srgbClr val="000000">
                      <a:alpha val="43137"/>
                    </a:srgbClr>
                  </a:outerShdw>
                </a:effectLst>
                <a:uLnTx/>
                <a:uFillTx/>
                <a:latin typeface="义启紫水晶体" panose="02010601030101010101" pitchFamily="2" charset="-122"/>
                <a:ea typeface="义启紫水晶体" panose="02010601030101010101" pitchFamily="2" charset="-122"/>
              </a:rPr>
              <a:t>4C教学模式</a:t>
            </a:r>
            <a:endParaRPr kumimoji="0" lang="zh-CN" altLang="en-US" sz="6000" b="0" i="0" u="none" strike="noStrike" kern="1200" cap="none" spc="0" normalizeH="0" baseline="0" noProof="0" dirty="0">
              <a:ln>
                <a:noFill/>
              </a:ln>
              <a:solidFill>
                <a:srgbClr val="F0B029"/>
              </a:solidFill>
              <a:effectLst>
                <a:outerShdw blurRad="38100" dist="38100" dir="2700000" algn="tl">
                  <a:srgbClr val="000000">
                    <a:alpha val="43137"/>
                  </a:srgbClr>
                </a:outerShdw>
              </a:effectLst>
              <a:uLnTx/>
              <a:uFillTx/>
              <a:latin typeface="义启紫水晶体" panose="02010601030101010101" pitchFamily="2" charset="-122"/>
              <a:ea typeface="义启紫水晶体" panose="02010601030101010101" pitchFamily="2"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0B029"/>
                </a:solidFill>
                <a:effectLst>
                  <a:outerShdw blurRad="38100" dist="38100" dir="2700000" algn="tl">
                    <a:srgbClr val="000000">
                      <a:alpha val="43137"/>
                    </a:srgbClr>
                  </a:outerShdw>
                </a:effectLst>
                <a:uLnTx/>
                <a:uFillTx/>
                <a:latin typeface="义启紫水晶体" panose="02010601030101010101" pitchFamily="2" charset="-122"/>
                <a:ea typeface="义启紫水晶体" panose="02010601030101010101" pitchFamily="2" charset="-122"/>
              </a:rPr>
              <a:t>指导高中英语应用文写作</a:t>
            </a:r>
            <a:endParaRPr kumimoji="0" lang="zh-CN" altLang="en-US" sz="6000" b="0" i="0" u="none" strike="noStrike" kern="1200" cap="none" spc="0" normalizeH="0" baseline="0" noProof="0" dirty="0">
              <a:ln>
                <a:noFill/>
              </a:ln>
              <a:solidFill>
                <a:srgbClr val="F0B029"/>
              </a:solidFill>
              <a:effectLst>
                <a:outerShdw blurRad="38100" dist="38100" dir="2700000" algn="tl">
                  <a:srgbClr val="000000">
                    <a:alpha val="43137"/>
                  </a:srgbClr>
                </a:outerShdw>
              </a:effectLst>
              <a:uLnTx/>
              <a:uFillTx/>
              <a:latin typeface="义启紫水晶体" panose="02010601030101010101" pitchFamily="2" charset="-122"/>
              <a:ea typeface="义启紫水晶体" panose="02010601030101010101" pitchFamily="2" charset="-122"/>
            </a:endParaRPr>
          </a:p>
        </p:txBody>
      </p:sp>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46140" y="3053173"/>
            <a:ext cx="533400" cy="504825"/>
          </a:xfrm>
          <a:prstGeom prst="rect">
            <a:avLst/>
          </a:prstGeom>
          <a:effectLst>
            <a:outerShdw blurRad="50800" dist="38100" dir="2700000" algn="t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750" fill="hold"/>
                                        <p:tgtEl>
                                          <p:spTgt spid="11"/>
                                        </p:tgtEl>
                                        <p:attrNameLst>
                                          <p:attrName>ppt_x</p:attrName>
                                        </p:attrNameLst>
                                      </p:cBhvr>
                                      <p:tavLst>
                                        <p:tav tm="0">
                                          <p:val>
                                            <p:strVal val="1+#ppt_w/2"/>
                                          </p:val>
                                        </p:tav>
                                        <p:tav tm="100000">
                                          <p:val>
                                            <p:strVal val="#ppt_x"/>
                                          </p:val>
                                        </p:tav>
                                      </p:tavLst>
                                    </p:anim>
                                    <p:anim calcmode="lin" valueType="num">
                                      <p:cBhvr additive="base">
                                        <p:cTn id="14" dur="750" fill="hold"/>
                                        <p:tgtEl>
                                          <p:spTgt spid="11"/>
                                        </p:tgtEl>
                                        <p:attrNameLst>
                                          <p:attrName>ppt_y</p:attrName>
                                        </p:attrNameLst>
                                      </p:cBhvr>
                                      <p:tavLst>
                                        <p:tav tm="0">
                                          <p:val>
                                            <p:strVal val="#ppt_y"/>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750" fill="hold"/>
                                        <p:tgtEl>
                                          <p:spTgt spid="12"/>
                                        </p:tgtEl>
                                        <p:attrNameLst>
                                          <p:attrName>ppt_x</p:attrName>
                                        </p:attrNameLst>
                                      </p:cBhvr>
                                      <p:tavLst>
                                        <p:tav tm="0">
                                          <p:val>
                                            <p:strVal val="1+#ppt_w/2"/>
                                          </p:val>
                                        </p:tav>
                                        <p:tav tm="100000">
                                          <p:val>
                                            <p:strVal val="#ppt_x"/>
                                          </p:val>
                                        </p:tav>
                                      </p:tavLst>
                                    </p:anim>
                                    <p:anim calcmode="lin" valueType="num">
                                      <p:cBhvr additive="base">
                                        <p:cTn id="18" dur="750" fill="hold"/>
                                        <p:tgtEl>
                                          <p:spTgt spid="12"/>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2" presetClass="entr" presetSubtype="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750"/>
                                        <p:tgtEl>
                                          <p:spTgt spid="10"/>
                                        </p:tgtEl>
                                      </p:cBhvr>
                                    </p:animEffect>
                                  </p:childTnLst>
                                </p:cTn>
                              </p:par>
                            </p:childTnLst>
                          </p:cTn>
                        </p:par>
                        <p:par>
                          <p:cTn id="23" fill="hold">
                            <p:stCondLst>
                              <p:cond delay="3000"/>
                            </p:stCondLst>
                            <p:childTnLst>
                              <p:par>
                                <p:cTn id="24" presetID="53" presetClass="entr" presetSubtype="16"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750" fill="hold"/>
                                        <p:tgtEl>
                                          <p:spTgt spid="8"/>
                                        </p:tgtEl>
                                        <p:attrNameLst>
                                          <p:attrName>ppt_w</p:attrName>
                                        </p:attrNameLst>
                                      </p:cBhvr>
                                      <p:tavLst>
                                        <p:tav tm="0">
                                          <p:val>
                                            <p:fltVal val="0"/>
                                          </p:val>
                                        </p:tav>
                                        <p:tav tm="100000">
                                          <p:val>
                                            <p:strVal val="#ppt_w"/>
                                          </p:val>
                                        </p:tav>
                                      </p:tavLst>
                                    </p:anim>
                                    <p:anim calcmode="lin" valueType="num">
                                      <p:cBhvr>
                                        <p:cTn id="27" dur="750" fill="hold"/>
                                        <p:tgtEl>
                                          <p:spTgt spid="8"/>
                                        </p:tgtEl>
                                        <p:attrNameLst>
                                          <p:attrName>ppt_h</p:attrName>
                                        </p:attrNameLst>
                                      </p:cBhvr>
                                      <p:tavLst>
                                        <p:tav tm="0">
                                          <p:val>
                                            <p:fltVal val="0"/>
                                          </p:val>
                                        </p:tav>
                                        <p:tav tm="100000">
                                          <p:val>
                                            <p:strVal val="#ppt_h"/>
                                          </p:val>
                                        </p:tav>
                                      </p:tavLst>
                                    </p:anim>
                                    <p:animEffect transition="in" filter="fade">
                                      <p:cBhvr>
                                        <p:cTn id="28" dur="750"/>
                                        <p:tgtEl>
                                          <p:spTgt spid="8"/>
                                        </p:tgtEl>
                                      </p:cBhvr>
                                    </p:animEffect>
                                  </p:childTnLst>
                                </p:cTn>
                              </p:par>
                            </p:childTnLst>
                          </p:cTn>
                        </p:par>
                        <p:par>
                          <p:cTn id="29" fill="hold">
                            <p:stCondLst>
                              <p:cond delay="4000"/>
                            </p:stCondLst>
                            <p:childTnLst>
                              <p:par>
                                <p:cTn id="30" presetID="2" presetClass="entr" presetSubtype="6"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750" fill="hold"/>
                                        <p:tgtEl>
                                          <p:spTgt spid="16"/>
                                        </p:tgtEl>
                                        <p:attrNameLst>
                                          <p:attrName>ppt_x</p:attrName>
                                        </p:attrNameLst>
                                      </p:cBhvr>
                                      <p:tavLst>
                                        <p:tav tm="0">
                                          <p:val>
                                            <p:strVal val="1+#ppt_w/2"/>
                                          </p:val>
                                        </p:tav>
                                        <p:tav tm="100000">
                                          <p:val>
                                            <p:strVal val="#ppt_x"/>
                                          </p:val>
                                        </p:tav>
                                      </p:tavLst>
                                    </p:anim>
                                    <p:anim calcmode="lin" valueType="num">
                                      <p:cBhvr additive="base">
                                        <p:cTn id="33" dur="75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5000"/>
                            </p:stCondLst>
                            <p:childTnLst>
                              <p:par>
                                <p:cTn id="35" presetID="22" presetClass="entr" presetSubtype="8"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23305" y="226331"/>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sp>
        <p:nvSpPr>
          <p:cNvPr id="7" name="文本框 10"/>
          <p:cNvSpPr txBox="1"/>
          <p:nvPr/>
        </p:nvSpPr>
        <p:spPr>
          <a:xfrm>
            <a:off x="712104" y="226356"/>
            <a:ext cx="3307445" cy="674370"/>
          </a:xfrm>
          <a:prstGeom prst="rect">
            <a:avLst/>
          </a:prstGeom>
          <a:noFill/>
        </p:spPr>
        <p:txBody>
          <a:bodyPr wrap="square" lIns="121889" tIns="60944" rIns="121889" bIns="60944"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sz="36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情书翩翩体" panose="02010600010101010101" pitchFamily="2" charset="-122"/>
                <a:ea typeface="情书翩翩体" panose="02010600010101010101" pitchFamily="2" charset="-122"/>
              </a:rPr>
              <a:t>4C教学模式</a:t>
            </a:r>
            <a:endParaRPr kumimoji="0" sz="36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情书翩翩体" panose="02010600010101010101" pitchFamily="2" charset="-122"/>
              <a:ea typeface="情书翩翩体" panose="02010600010101010101" pitchFamily="2" charset="-122"/>
            </a:endParaRPr>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10" name="任意多边形 31"/>
          <p:cNvSpPr/>
          <p:nvPr/>
        </p:nvSpPr>
        <p:spPr>
          <a:xfrm>
            <a:off x="2009196" y="2199207"/>
            <a:ext cx="8772046" cy="2782436"/>
          </a:xfrm>
          <a:custGeom>
            <a:avLst/>
            <a:gdLst>
              <a:gd name="connsiteX0" fmla="*/ 0 w 11231681"/>
              <a:gd name="connsiteY0" fmla="*/ 2863341 h 6099938"/>
              <a:gd name="connsiteX1" fmla="*/ 1167063 w 11231681"/>
              <a:gd name="connsiteY1" fmla="*/ 2345983 h 6099938"/>
              <a:gd name="connsiteX2" fmla="*/ 2322095 w 11231681"/>
              <a:gd name="connsiteY2" fmla="*/ 2526456 h 6099938"/>
              <a:gd name="connsiteX3" fmla="*/ 4114800 w 11231681"/>
              <a:gd name="connsiteY3" fmla="*/ 2189572 h 6099938"/>
              <a:gd name="connsiteX4" fmla="*/ 5390147 w 11231681"/>
              <a:gd name="connsiteY4" fmla="*/ 3164130 h 6099938"/>
              <a:gd name="connsiteX5" fmla="*/ 2129589 w 11231681"/>
              <a:gd name="connsiteY5" fmla="*/ 5161372 h 6099938"/>
              <a:gd name="connsiteX6" fmla="*/ 3176337 w 11231681"/>
              <a:gd name="connsiteY6" fmla="*/ 6099835 h 6099938"/>
              <a:gd name="connsiteX7" fmla="*/ 8710863 w 11231681"/>
              <a:gd name="connsiteY7" fmla="*/ 5113246 h 6099938"/>
              <a:gd name="connsiteX8" fmla="*/ 11213431 w 11231681"/>
              <a:gd name="connsiteY8" fmla="*/ 3440856 h 6099938"/>
              <a:gd name="connsiteX9" fmla="*/ 9889958 w 11231681"/>
              <a:gd name="connsiteY9" fmla="*/ 1744404 h 6099938"/>
              <a:gd name="connsiteX10" fmla="*/ 10816389 w 11231681"/>
              <a:gd name="connsiteY10" fmla="*/ 168267 h 6099938"/>
              <a:gd name="connsiteX11" fmla="*/ 10720137 w 11231681"/>
              <a:gd name="connsiteY11" fmla="*/ 120141 h 6099938"/>
              <a:gd name="connsiteX0-1" fmla="*/ 0 w 11231681"/>
              <a:gd name="connsiteY0-2" fmla="*/ 2695074 h 5931671"/>
              <a:gd name="connsiteX1-3" fmla="*/ 1167063 w 11231681"/>
              <a:gd name="connsiteY1-4" fmla="*/ 2177716 h 5931671"/>
              <a:gd name="connsiteX2-5" fmla="*/ 2322095 w 11231681"/>
              <a:gd name="connsiteY2-6" fmla="*/ 2358189 h 5931671"/>
              <a:gd name="connsiteX3-7" fmla="*/ 4114800 w 11231681"/>
              <a:gd name="connsiteY3-8" fmla="*/ 2021305 h 5931671"/>
              <a:gd name="connsiteX4-9" fmla="*/ 5390147 w 11231681"/>
              <a:gd name="connsiteY4-10" fmla="*/ 2995863 h 5931671"/>
              <a:gd name="connsiteX5-11" fmla="*/ 2129589 w 11231681"/>
              <a:gd name="connsiteY5-12" fmla="*/ 4993105 h 5931671"/>
              <a:gd name="connsiteX6-13" fmla="*/ 3176337 w 11231681"/>
              <a:gd name="connsiteY6-14" fmla="*/ 5931568 h 5931671"/>
              <a:gd name="connsiteX7-15" fmla="*/ 8710863 w 11231681"/>
              <a:gd name="connsiteY7-16" fmla="*/ 4944979 h 5931671"/>
              <a:gd name="connsiteX8-17" fmla="*/ 11213431 w 11231681"/>
              <a:gd name="connsiteY8-18" fmla="*/ 3272589 h 5931671"/>
              <a:gd name="connsiteX9-19" fmla="*/ 9889958 w 11231681"/>
              <a:gd name="connsiteY9-20" fmla="*/ 1576137 h 5931671"/>
              <a:gd name="connsiteX10-21" fmla="*/ 10816389 w 11231681"/>
              <a:gd name="connsiteY10-22" fmla="*/ 0 h 5931671"/>
              <a:gd name="connsiteX0-23" fmla="*/ 0 w 11231681"/>
              <a:gd name="connsiteY0-24" fmla="*/ 1118936 h 4355533"/>
              <a:gd name="connsiteX1-25" fmla="*/ 1167063 w 11231681"/>
              <a:gd name="connsiteY1-26" fmla="*/ 601578 h 4355533"/>
              <a:gd name="connsiteX2-27" fmla="*/ 2322095 w 11231681"/>
              <a:gd name="connsiteY2-28" fmla="*/ 782051 h 4355533"/>
              <a:gd name="connsiteX3-29" fmla="*/ 4114800 w 11231681"/>
              <a:gd name="connsiteY3-30" fmla="*/ 445167 h 4355533"/>
              <a:gd name="connsiteX4-31" fmla="*/ 5390147 w 11231681"/>
              <a:gd name="connsiteY4-32" fmla="*/ 1419725 h 4355533"/>
              <a:gd name="connsiteX5-33" fmla="*/ 2129589 w 11231681"/>
              <a:gd name="connsiteY5-34" fmla="*/ 3416967 h 4355533"/>
              <a:gd name="connsiteX6-35" fmla="*/ 3176337 w 11231681"/>
              <a:gd name="connsiteY6-36" fmla="*/ 4355430 h 4355533"/>
              <a:gd name="connsiteX7-37" fmla="*/ 8710863 w 11231681"/>
              <a:gd name="connsiteY7-38" fmla="*/ 3368841 h 4355533"/>
              <a:gd name="connsiteX8-39" fmla="*/ 11213431 w 11231681"/>
              <a:gd name="connsiteY8-40" fmla="*/ 1696451 h 4355533"/>
              <a:gd name="connsiteX9-41" fmla="*/ 9889958 w 11231681"/>
              <a:gd name="connsiteY9-42" fmla="*/ -1 h 4355533"/>
              <a:gd name="connsiteX0-43" fmla="*/ 0 w 11213431"/>
              <a:gd name="connsiteY0-44" fmla="*/ 691068 h 3927665"/>
              <a:gd name="connsiteX1-45" fmla="*/ 1167063 w 11213431"/>
              <a:gd name="connsiteY1-46" fmla="*/ 173710 h 3927665"/>
              <a:gd name="connsiteX2-47" fmla="*/ 2322095 w 11213431"/>
              <a:gd name="connsiteY2-48" fmla="*/ 354183 h 3927665"/>
              <a:gd name="connsiteX3-49" fmla="*/ 4114800 w 11213431"/>
              <a:gd name="connsiteY3-50" fmla="*/ 17299 h 3927665"/>
              <a:gd name="connsiteX4-51" fmla="*/ 5390147 w 11213431"/>
              <a:gd name="connsiteY4-52" fmla="*/ 991857 h 3927665"/>
              <a:gd name="connsiteX5-53" fmla="*/ 2129589 w 11213431"/>
              <a:gd name="connsiteY5-54" fmla="*/ 2989099 h 3927665"/>
              <a:gd name="connsiteX6-55" fmla="*/ 3176337 w 11213431"/>
              <a:gd name="connsiteY6-56" fmla="*/ 3927562 h 3927665"/>
              <a:gd name="connsiteX7-57" fmla="*/ 8710863 w 11213431"/>
              <a:gd name="connsiteY7-58" fmla="*/ 2940973 h 3927665"/>
              <a:gd name="connsiteX8-59" fmla="*/ 11213431 w 11213431"/>
              <a:gd name="connsiteY8-60" fmla="*/ 1268583 h 3927665"/>
              <a:gd name="connsiteX0-61" fmla="*/ 0 w 10784739"/>
              <a:gd name="connsiteY0-62" fmla="*/ 691068 h 3927665"/>
              <a:gd name="connsiteX1-63" fmla="*/ 1167063 w 10784739"/>
              <a:gd name="connsiteY1-64" fmla="*/ 173710 h 3927665"/>
              <a:gd name="connsiteX2-65" fmla="*/ 2322095 w 10784739"/>
              <a:gd name="connsiteY2-66" fmla="*/ 354183 h 3927665"/>
              <a:gd name="connsiteX3-67" fmla="*/ 4114800 w 10784739"/>
              <a:gd name="connsiteY3-68" fmla="*/ 17299 h 3927665"/>
              <a:gd name="connsiteX4-69" fmla="*/ 5390147 w 10784739"/>
              <a:gd name="connsiteY4-70" fmla="*/ 991857 h 3927665"/>
              <a:gd name="connsiteX5-71" fmla="*/ 2129589 w 10784739"/>
              <a:gd name="connsiteY5-72" fmla="*/ 2989099 h 3927665"/>
              <a:gd name="connsiteX6-73" fmla="*/ 3176337 w 10784739"/>
              <a:gd name="connsiteY6-74" fmla="*/ 3927562 h 3927665"/>
              <a:gd name="connsiteX7-75" fmla="*/ 8710863 w 10784739"/>
              <a:gd name="connsiteY7-76" fmla="*/ 2940973 h 3927665"/>
              <a:gd name="connsiteX8-77" fmla="*/ 10784739 w 10784739"/>
              <a:gd name="connsiteY8-78" fmla="*/ 1328825 h 3927665"/>
              <a:gd name="connsiteX0-79" fmla="*/ 0 w 9617676"/>
              <a:gd name="connsiteY0-80" fmla="*/ 173710 h 3927665"/>
              <a:gd name="connsiteX1-81" fmla="*/ 1155032 w 9617676"/>
              <a:gd name="connsiteY1-82" fmla="*/ 354183 h 3927665"/>
              <a:gd name="connsiteX2-83" fmla="*/ 2947737 w 9617676"/>
              <a:gd name="connsiteY2-84" fmla="*/ 17299 h 3927665"/>
              <a:gd name="connsiteX3-85" fmla="*/ 4223084 w 9617676"/>
              <a:gd name="connsiteY3-86" fmla="*/ 991857 h 3927665"/>
              <a:gd name="connsiteX4-87" fmla="*/ 962526 w 9617676"/>
              <a:gd name="connsiteY4-88" fmla="*/ 2989099 h 3927665"/>
              <a:gd name="connsiteX5-89" fmla="*/ 2009274 w 9617676"/>
              <a:gd name="connsiteY5-90" fmla="*/ 3927562 h 3927665"/>
              <a:gd name="connsiteX6-91" fmla="*/ 7543800 w 9617676"/>
              <a:gd name="connsiteY6-92" fmla="*/ 2940973 h 3927665"/>
              <a:gd name="connsiteX7-93" fmla="*/ 9617676 w 9617676"/>
              <a:gd name="connsiteY7-94" fmla="*/ 1328825 h 3927665"/>
              <a:gd name="connsiteX0-95" fmla="*/ 0 w 9325386"/>
              <a:gd name="connsiteY0-96" fmla="*/ 355517 h 3928742"/>
              <a:gd name="connsiteX1-97" fmla="*/ 862742 w 9325386"/>
              <a:gd name="connsiteY1-98" fmla="*/ 355260 h 3928742"/>
              <a:gd name="connsiteX2-99" fmla="*/ 2655447 w 9325386"/>
              <a:gd name="connsiteY2-100" fmla="*/ 18376 h 3928742"/>
              <a:gd name="connsiteX3-101" fmla="*/ 3930794 w 9325386"/>
              <a:gd name="connsiteY3-102" fmla="*/ 992934 h 3928742"/>
              <a:gd name="connsiteX4-103" fmla="*/ 670236 w 9325386"/>
              <a:gd name="connsiteY4-104" fmla="*/ 2990176 h 3928742"/>
              <a:gd name="connsiteX5-105" fmla="*/ 1716984 w 9325386"/>
              <a:gd name="connsiteY5-106" fmla="*/ 3928639 h 3928742"/>
              <a:gd name="connsiteX6-107" fmla="*/ 7251510 w 9325386"/>
              <a:gd name="connsiteY6-108" fmla="*/ 2942050 h 3928742"/>
              <a:gd name="connsiteX7-109" fmla="*/ 9325386 w 9325386"/>
              <a:gd name="connsiteY7-110" fmla="*/ 1329902 h 3928742"/>
              <a:gd name="connsiteX0-111" fmla="*/ 0 w 9325386"/>
              <a:gd name="connsiteY0-112" fmla="*/ 197721 h 3770946"/>
              <a:gd name="connsiteX1-113" fmla="*/ 862742 w 9325386"/>
              <a:gd name="connsiteY1-114" fmla="*/ 197464 h 3770946"/>
              <a:gd name="connsiteX2-115" fmla="*/ 2587247 w 9325386"/>
              <a:gd name="connsiteY2-116" fmla="*/ 26249 h 3770946"/>
              <a:gd name="connsiteX3-117" fmla="*/ 3930794 w 9325386"/>
              <a:gd name="connsiteY3-118" fmla="*/ 835138 h 3770946"/>
              <a:gd name="connsiteX4-119" fmla="*/ 670236 w 9325386"/>
              <a:gd name="connsiteY4-120" fmla="*/ 2832380 h 3770946"/>
              <a:gd name="connsiteX5-121" fmla="*/ 1716984 w 9325386"/>
              <a:gd name="connsiteY5-122" fmla="*/ 3770843 h 3770946"/>
              <a:gd name="connsiteX6-123" fmla="*/ 7251510 w 9325386"/>
              <a:gd name="connsiteY6-124" fmla="*/ 2784254 h 3770946"/>
              <a:gd name="connsiteX7-125" fmla="*/ 9325386 w 9325386"/>
              <a:gd name="connsiteY7-126" fmla="*/ 1172106 h 3770946"/>
              <a:gd name="connsiteX0-127" fmla="*/ 0 w 9325386"/>
              <a:gd name="connsiteY0-128" fmla="*/ 197721 h 4478742"/>
              <a:gd name="connsiteX1-129" fmla="*/ 862742 w 9325386"/>
              <a:gd name="connsiteY1-130" fmla="*/ 197464 h 4478742"/>
              <a:gd name="connsiteX2-131" fmla="*/ 2587247 w 9325386"/>
              <a:gd name="connsiteY2-132" fmla="*/ 26249 h 4478742"/>
              <a:gd name="connsiteX3-133" fmla="*/ 3930794 w 9325386"/>
              <a:gd name="connsiteY3-134" fmla="*/ 835138 h 4478742"/>
              <a:gd name="connsiteX4-135" fmla="*/ 670236 w 9325386"/>
              <a:gd name="connsiteY4-136" fmla="*/ 2832380 h 4478742"/>
              <a:gd name="connsiteX5-137" fmla="*/ 2067732 w 9325386"/>
              <a:gd name="connsiteY5-138" fmla="*/ 4478697 h 4478742"/>
              <a:gd name="connsiteX6-139" fmla="*/ 7251510 w 9325386"/>
              <a:gd name="connsiteY6-140" fmla="*/ 2784254 h 4478742"/>
              <a:gd name="connsiteX7-141" fmla="*/ 9325386 w 9325386"/>
              <a:gd name="connsiteY7-142" fmla="*/ 1172106 h 4478742"/>
              <a:gd name="connsiteX0-143" fmla="*/ 0 w 8955152"/>
              <a:gd name="connsiteY0-144" fmla="*/ 197721 h 4478742"/>
              <a:gd name="connsiteX1-145" fmla="*/ 862742 w 8955152"/>
              <a:gd name="connsiteY1-146" fmla="*/ 197464 h 4478742"/>
              <a:gd name="connsiteX2-147" fmla="*/ 2587247 w 8955152"/>
              <a:gd name="connsiteY2-148" fmla="*/ 26249 h 4478742"/>
              <a:gd name="connsiteX3-149" fmla="*/ 3930794 w 8955152"/>
              <a:gd name="connsiteY3-150" fmla="*/ 835138 h 4478742"/>
              <a:gd name="connsiteX4-151" fmla="*/ 670236 w 8955152"/>
              <a:gd name="connsiteY4-152" fmla="*/ 2832380 h 4478742"/>
              <a:gd name="connsiteX5-153" fmla="*/ 2067732 w 8955152"/>
              <a:gd name="connsiteY5-154" fmla="*/ 4478697 h 4478742"/>
              <a:gd name="connsiteX6-155" fmla="*/ 7251510 w 8955152"/>
              <a:gd name="connsiteY6-156" fmla="*/ 2784254 h 4478742"/>
              <a:gd name="connsiteX7-157" fmla="*/ 8955152 w 8955152"/>
              <a:gd name="connsiteY7-158" fmla="*/ 2738421 h 4478742"/>
              <a:gd name="connsiteX0-159" fmla="*/ 0 w 8955152"/>
              <a:gd name="connsiteY0-160" fmla="*/ 197721 h 4508497"/>
              <a:gd name="connsiteX1-161" fmla="*/ 862742 w 8955152"/>
              <a:gd name="connsiteY1-162" fmla="*/ 197464 h 4508497"/>
              <a:gd name="connsiteX2-163" fmla="*/ 2587247 w 8955152"/>
              <a:gd name="connsiteY2-164" fmla="*/ 26249 h 4508497"/>
              <a:gd name="connsiteX3-165" fmla="*/ 3930794 w 8955152"/>
              <a:gd name="connsiteY3-166" fmla="*/ 835138 h 4508497"/>
              <a:gd name="connsiteX4-167" fmla="*/ 670236 w 8955152"/>
              <a:gd name="connsiteY4-168" fmla="*/ 2832380 h 4508497"/>
              <a:gd name="connsiteX5-169" fmla="*/ 2067732 w 8955152"/>
              <a:gd name="connsiteY5-170" fmla="*/ 4478697 h 4508497"/>
              <a:gd name="connsiteX6-171" fmla="*/ 7582773 w 8955152"/>
              <a:gd name="connsiteY6-172" fmla="*/ 3808382 h 4508497"/>
              <a:gd name="connsiteX7-173" fmla="*/ 8955152 w 8955152"/>
              <a:gd name="connsiteY7-174" fmla="*/ 2738421 h 4508497"/>
              <a:gd name="connsiteX0-175" fmla="*/ 0 w 9159755"/>
              <a:gd name="connsiteY0-176" fmla="*/ 197721 h 4513845"/>
              <a:gd name="connsiteX1-177" fmla="*/ 862742 w 9159755"/>
              <a:gd name="connsiteY1-178" fmla="*/ 197464 h 4513845"/>
              <a:gd name="connsiteX2-179" fmla="*/ 2587247 w 9159755"/>
              <a:gd name="connsiteY2-180" fmla="*/ 26249 h 4513845"/>
              <a:gd name="connsiteX3-181" fmla="*/ 3930794 w 9159755"/>
              <a:gd name="connsiteY3-182" fmla="*/ 835138 h 4513845"/>
              <a:gd name="connsiteX4-183" fmla="*/ 670236 w 9159755"/>
              <a:gd name="connsiteY4-184" fmla="*/ 2832380 h 4513845"/>
              <a:gd name="connsiteX5-185" fmla="*/ 2067732 w 9159755"/>
              <a:gd name="connsiteY5-186" fmla="*/ 4478697 h 4513845"/>
              <a:gd name="connsiteX6-187" fmla="*/ 7582773 w 9159755"/>
              <a:gd name="connsiteY6-188" fmla="*/ 3808382 h 4513845"/>
              <a:gd name="connsiteX7-189" fmla="*/ 9159755 w 9159755"/>
              <a:gd name="connsiteY7-190" fmla="*/ 2075749 h 4513845"/>
              <a:gd name="connsiteX0-191" fmla="*/ 0 w 9159755"/>
              <a:gd name="connsiteY0-192" fmla="*/ 197721 h 4502230"/>
              <a:gd name="connsiteX1-193" fmla="*/ 862742 w 9159755"/>
              <a:gd name="connsiteY1-194" fmla="*/ 197464 h 4502230"/>
              <a:gd name="connsiteX2-195" fmla="*/ 2587247 w 9159755"/>
              <a:gd name="connsiteY2-196" fmla="*/ 26249 h 4502230"/>
              <a:gd name="connsiteX3-197" fmla="*/ 3930794 w 9159755"/>
              <a:gd name="connsiteY3-198" fmla="*/ 835138 h 4502230"/>
              <a:gd name="connsiteX4-199" fmla="*/ 962526 w 9159755"/>
              <a:gd name="connsiteY4-200" fmla="*/ 3058290 h 4502230"/>
              <a:gd name="connsiteX5-201" fmla="*/ 2067732 w 9159755"/>
              <a:gd name="connsiteY5-202" fmla="*/ 4478697 h 4502230"/>
              <a:gd name="connsiteX6-203" fmla="*/ 7582773 w 9159755"/>
              <a:gd name="connsiteY6-204" fmla="*/ 3808382 h 4502230"/>
              <a:gd name="connsiteX7-205" fmla="*/ 9159755 w 9159755"/>
              <a:gd name="connsiteY7-206" fmla="*/ 2075749 h 4502230"/>
              <a:gd name="connsiteX0-207" fmla="*/ 0 w 9159755"/>
              <a:gd name="connsiteY0-208" fmla="*/ 186677 h 4491185"/>
              <a:gd name="connsiteX1-209" fmla="*/ 862742 w 9159755"/>
              <a:gd name="connsiteY1-210" fmla="*/ 186420 h 4491185"/>
              <a:gd name="connsiteX2-211" fmla="*/ 2587247 w 9159755"/>
              <a:gd name="connsiteY2-212" fmla="*/ 15205 h 4491185"/>
              <a:gd name="connsiteX3-213" fmla="*/ 3443644 w 9159755"/>
              <a:gd name="connsiteY3-214" fmla="*/ 628304 h 4491185"/>
              <a:gd name="connsiteX4-215" fmla="*/ 962526 w 9159755"/>
              <a:gd name="connsiteY4-216" fmla="*/ 3047246 h 4491185"/>
              <a:gd name="connsiteX5-217" fmla="*/ 2067732 w 9159755"/>
              <a:gd name="connsiteY5-218" fmla="*/ 4467653 h 4491185"/>
              <a:gd name="connsiteX6-219" fmla="*/ 7582773 w 9159755"/>
              <a:gd name="connsiteY6-220" fmla="*/ 3797338 h 4491185"/>
              <a:gd name="connsiteX7-221" fmla="*/ 9159755 w 9159755"/>
              <a:gd name="connsiteY7-222" fmla="*/ 2064705 h 44911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159755" h="4491185">
                <a:moveTo>
                  <a:pt x="0" y="186677"/>
                </a:moveTo>
                <a:cubicBezTo>
                  <a:pt x="387016" y="130530"/>
                  <a:pt x="431534" y="214999"/>
                  <a:pt x="862742" y="186420"/>
                </a:cubicBezTo>
                <a:cubicBezTo>
                  <a:pt x="1293950" y="157841"/>
                  <a:pt x="2157097" y="-58442"/>
                  <a:pt x="2587247" y="15205"/>
                </a:cubicBezTo>
                <a:cubicBezTo>
                  <a:pt x="3017397" y="88852"/>
                  <a:pt x="3714431" y="122964"/>
                  <a:pt x="3443644" y="628304"/>
                </a:cubicBezTo>
                <a:cubicBezTo>
                  <a:pt x="3172857" y="1133644"/>
                  <a:pt x="1191845" y="2407355"/>
                  <a:pt x="962526" y="3047246"/>
                </a:cubicBezTo>
                <a:cubicBezTo>
                  <a:pt x="733207" y="3687137"/>
                  <a:pt x="964358" y="4342638"/>
                  <a:pt x="2067732" y="4467653"/>
                </a:cubicBezTo>
                <a:cubicBezTo>
                  <a:pt x="3171106" y="4592668"/>
                  <a:pt x="6400769" y="4197829"/>
                  <a:pt x="7582773" y="3797338"/>
                </a:cubicBezTo>
                <a:cubicBezTo>
                  <a:pt x="8764777" y="3396847"/>
                  <a:pt x="8963239" y="2626179"/>
                  <a:pt x="9159755" y="2064705"/>
                </a:cubicBezTo>
              </a:path>
            </a:pathLst>
          </a:custGeom>
          <a:noFill/>
          <a:ln w="28575">
            <a:solidFill>
              <a:srgbClr val="C8D8D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a:ln>
                <a:noFill/>
              </a:ln>
              <a:solidFill>
                <a:schemeClr val="bg1"/>
              </a:solidFill>
              <a:effectLst>
                <a:outerShdw blurRad="38100" dist="38100" dir="2700000" algn="tl">
                  <a:srgbClr val="000000">
                    <a:alpha val="43137"/>
                  </a:srgbClr>
                </a:outerShdw>
              </a:effectLst>
              <a:uLnTx/>
              <a:uFillTx/>
              <a:latin typeface="义启紫水晶体" panose="02010601030101010101" pitchFamily="2" charset="-122"/>
              <a:ea typeface="义启紫水晶体" panose="02010601030101010101" pitchFamily="2" charset="-122"/>
              <a:cs typeface="+mn-cs"/>
            </a:endParaRPr>
          </a:p>
        </p:txBody>
      </p:sp>
      <p:sp>
        <p:nvSpPr>
          <p:cNvPr id="11" name="Text Placeholder 8"/>
          <p:cNvSpPr txBox="1"/>
          <p:nvPr/>
        </p:nvSpPr>
        <p:spPr>
          <a:xfrm>
            <a:off x="471805" y="3157220"/>
            <a:ext cx="2843530" cy="2112645"/>
          </a:xfrm>
          <a:prstGeom prst="rect">
            <a:avLst/>
          </a:prstGeom>
        </p:spPr>
        <p:txBody>
          <a:bodyPr vert="horz"/>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608965" rtl="0" eaLnBrk="1" fontAlgn="auto" latinLnBrk="0" hangingPunct="1">
              <a:lnSpc>
                <a:spcPts val="2000"/>
              </a:lnSpc>
              <a:spcBef>
                <a:spcPts val="0"/>
              </a:spcBef>
              <a:spcAft>
                <a:spcPts val="0"/>
              </a:spcAft>
              <a:buClrTx/>
              <a:buSzTx/>
              <a:buFont typeface="Arial" panose="020B0604020202020204"/>
              <a:buNone/>
              <a:defRPr/>
            </a:pPr>
            <a:r>
              <a:rPr kumimoji="0" lang="en-US" altLang="zh-CN" sz="2000" b="1" i="0" u="none" strike="noStrike" cap="none" spc="0" normalizeH="0" baseline="0" dirty="0">
                <a:solidFill>
                  <a:srgbClr val="285067"/>
                </a:solidFill>
                <a:latin typeface="Times New Roman" panose="02020603050405020304" pitchFamily="18" charset="0"/>
                <a:cs typeface="Times New Roman" panose="02020603050405020304" pitchFamily="18" charset="0"/>
                <a:sym typeface="+mn-ea"/>
              </a:rPr>
              <a:t>1. stimulate the interest in learning </a:t>
            </a:r>
            <a:endParaRPr kumimoji="0" lang="en-US" altLang="zh-CN" sz="2000" b="1" i="0" u="none" strike="noStrike" cap="none" spc="0" normalizeH="0" baseline="0" dirty="0">
              <a:solidFill>
                <a:srgbClr val="285067"/>
              </a:solidFill>
              <a:latin typeface="Times New Roman" panose="02020603050405020304" pitchFamily="18" charset="0"/>
              <a:cs typeface="Times New Roman" panose="02020603050405020304" pitchFamily="18" charset="0"/>
              <a:sym typeface="+mn-ea"/>
            </a:endParaRPr>
          </a:p>
          <a:p>
            <a:pPr marL="0" marR="0" lvl="0" indent="0" algn="l" defTabSz="608965" rtl="0" eaLnBrk="1" fontAlgn="auto" latinLnBrk="0" hangingPunct="1">
              <a:lnSpc>
                <a:spcPts val="2000"/>
              </a:lnSpc>
              <a:spcBef>
                <a:spcPts val="0"/>
              </a:spcBef>
              <a:spcAft>
                <a:spcPts val="0"/>
              </a:spcAft>
              <a:buClrTx/>
              <a:buSzTx/>
              <a:buFont typeface="Arial" panose="020B0604020202020204"/>
              <a:buNone/>
              <a:defRPr/>
            </a:pPr>
            <a:r>
              <a:rPr kumimoji="0" lang="en-US" altLang="zh-CN" sz="2000" b="1" i="0" u="none" strike="noStrike" cap="none" spc="0" normalizeH="0" baseline="0" dirty="0">
                <a:solidFill>
                  <a:srgbClr val="285067"/>
                </a:solidFill>
                <a:latin typeface="Times New Roman" panose="02020603050405020304" pitchFamily="18" charset="0"/>
                <a:cs typeface="Times New Roman" panose="02020603050405020304" pitchFamily="18" charset="0"/>
                <a:sym typeface="+mn-ea"/>
              </a:rPr>
              <a:t>2. connect previous knowledge</a:t>
            </a:r>
            <a:endParaRPr kumimoji="0" lang="en-US" altLang="zh-CN" sz="2000" b="1" i="0" u="none" strike="noStrike" cap="none" spc="0" normalizeH="0" baseline="0" dirty="0">
              <a:solidFill>
                <a:srgbClr val="285067"/>
              </a:solidFill>
              <a:latin typeface="Times New Roman" panose="02020603050405020304" pitchFamily="18" charset="0"/>
              <a:cs typeface="Times New Roman" panose="02020603050405020304" pitchFamily="18" charset="0"/>
              <a:sym typeface="+mn-ea"/>
            </a:endParaRPr>
          </a:p>
          <a:p>
            <a:pPr marL="0" marR="0" lvl="0" indent="0" algn="l" defTabSz="608965" rtl="0" eaLnBrk="1" fontAlgn="auto" latinLnBrk="0" hangingPunct="1">
              <a:lnSpc>
                <a:spcPts val="2000"/>
              </a:lnSpc>
              <a:spcBef>
                <a:spcPts val="0"/>
              </a:spcBef>
              <a:spcAft>
                <a:spcPts val="0"/>
              </a:spcAft>
              <a:buClrTx/>
              <a:buSzTx/>
              <a:buFont typeface="Arial" panose="020B0604020202020204"/>
              <a:buNone/>
              <a:defRPr/>
            </a:pPr>
            <a:r>
              <a:rPr kumimoji="0" lang="en-US" altLang="zh-CN" sz="2000" b="1" i="0" u="none" strike="noStrike" cap="none" spc="0" normalizeH="0" baseline="0" dirty="0">
                <a:solidFill>
                  <a:srgbClr val="285067"/>
                </a:solidFill>
                <a:latin typeface="Times New Roman" panose="02020603050405020304" pitchFamily="18" charset="0"/>
                <a:cs typeface="Times New Roman" panose="02020603050405020304" pitchFamily="18" charset="0"/>
                <a:sym typeface="+mn-ea"/>
              </a:rPr>
              <a:t>3.brainstorm the specific aspects of the requirement</a:t>
            </a:r>
            <a:endParaRPr kumimoji="0" lang="en-US" altLang="zh-CN" sz="2000" b="1" i="0" u="none" strike="noStrike" cap="none" spc="0" normalizeH="0" baseline="0" dirty="0">
              <a:solidFill>
                <a:srgbClr val="285067"/>
              </a:solidFill>
              <a:latin typeface="Times New Roman" panose="02020603050405020304" pitchFamily="18" charset="0"/>
              <a:cs typeface="Times New Roman" panose="02020603050405020304" pitchFamily="18" charset="0"/>
              <a:sym typeface="+mn-ea"/>
            </a:endParaRPr>
          </a:p>
        </p:txBody>
      </p:sp>
      <p:sp>
        <p:nvSpPr>
          <p:cNvPr id="12" name="Text Placeholder 2"/>
          <p:cNvSpPr txBox="1"/>
          <p:nvPr/>
        </p:nvSpPr>
        <p:spPr>
          <a:xfrm>
            <a:off x="662305" y="2552065"/>
            <a:ext cx="1704340" cy="363855"/>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608965" rtl="0" eaLnBrk="1" fontAlgn="auto" latinLnBrk="0" hangingPunct="1">
              <a:lnSpc>
                <a:spcPct val="100000"/>
              </a:lnSpc>
              <a:spcBef>
                <a:spcPct val="20000"/>
              </a:spcBef>
              <a:spcAft>
                <a:spcPts val="0"/>
              </a:spcAft>
              <a:buClrTx/>
              <a:buSzTx/>
              <a:buFont typeface="Arial" panose="020B0604020202020204"/>
              <a:buNone/>
              <a:defRPr/>
            </a:pPr>
            <a:r>
              <a:rPr lang="en-US" altLang="zh-CN" sz="3200" b="1" dirty="0">
                <a:solidFill>
                  <a:srgbClr val="FFFFFF"/>
                </a:solidFill>
                <a:latin typeface="Calibri Light" panose="020F0302020204030204" charset="0"/>
                <a:cs typeface="+mn-ea"/>
                <a:sym typeface="Arial" panose="020B0604020202020204" pitchFamily="34" charset="0"/>
              </a:rPr>
              <a:t>Connect</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Light" panose="020F0302020204030204" charset="0"/>
              <a:ea typeface="义启紫水晶体" panose="02010601030101010101" pitchFamily="2" charset="-122"/>
              <a:cs typeface="+mn-ea"/>
              <a:sym typeface="Arial" panose="020B0604020202020204" pitchFamily="34" charset="0"/>
            </a:endParaRPr>
          </a:p>
        </p:txBody>
      </p:sp>
      <p:sp>
        <p:nvSpPr>
          <p:cNvPr id="13" name="Text Placeholder 8"/>
          <p:cNvSpPr txBox="1"/>
          <p:nvPr/>
        </p:nvSpPr>
        <p:spPr>
          <a:xfrm>
            <a:off x="2700020" y="1435100"/>
            <a:ext cx="5832475" cy="863600"/>
          </a:xfrm>
          <a:prstGeom prst="rect">
            <a:avLst/>
          </a:prstGeom>
        </p:spPr>
        <p:txBody>
          <a:bodyPr vert="horz">
            <a:noAutofit/>
          </a:bodyPr>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fontAlgn="auto">
              <a:lnSpc>
                <a:spcPts val="2400"/>
              </a:lnSpc>
              <a:spcBef>
                <a:spcPts val="0"/>
              </a:spcBef>
            </a:pPr>
            <a:r>
              <a:rPr lang="en-US" altLang="zh-CN" sz="2000" b="1" dirty="0">
                <a:solidFill>
                  <a:srgbClr val="285067"/>
                </a:solidFill>
                <a:latin typeface="Times New Roman" panose="02020603050405020304" pitchFamily="18" charset="0"/>
                <a:cs typeface="Times New Roman" panose="02020603050405020304" pitchFamily="18" charset="0"/>
                <a:sym typeface="Arial" panose="020B0604020202020204" pitchFamily="34" charset="0"/>
              </a:rPr>
              <a:t>1. help students accumulate pragmatic knowledge</a:t>
            </a:r>
            <a:endParaRPr lang="en-US" altLang="zh-CN" sz="2000" b="1" dirty="0">
              <a:solidFill>
                <a:srgbClr val="285067"/>
              </a:solidFill>
              <a:latin typeface="Times New Roman" panose="02020603050405020304" pitchFamily="18" charset="0"/>
              <a:cs typeface="Times New Roman" panose="02020603050405020304" pitchFamily="18" charset="0"/>
              <a:sym typeface="Arial" panose="020B0604020202020204" pitchFamily="34" charset="0"/>
            </a:endParaRPr>
          </a:p>
          <a:p>
            <a:pPr fontAlgn="auto">
              <a:lnSpc>
                <a:spcPts val="2400"/>
              </a:lnSpc>
              <a:spcBef>
                <a:spcPts val="0"/>
              </a:spcBef>
            </a:pPr>
            <a:r>
              <a:rPr lang="en-US" altLang="zh-CN" sz="2000" b="1" dirty="0">
                <a:solidFill>
                  <a:srgbClr val="285067"/>
                </a:solidFill>
                <a:latin typeface="Times New Roman" panose="02020603050405020304" pitchFamily="18" charset="0"/>
                <a:cs typeface="Times New Roman" panose="02020603050405020304" pitchFamily="18" charset="0"/>
                <a:sym typeface="Arial" panose="020B0604020202020204" pitchFamily="34" charset="0"/>
              </a:rPr>
              <a:t>2. work out the outline of the target </a:t>
            </a:r>
            <a:r>
              <a:rPr lang="en-US" altLang="zh-CN" sz="2000" b="1" dirty="0">
                <a:solidFill>
                  <a:srgbClr val="EA9764"/>
                </a:solidFill>
                <a:latin typeface="Times New Roman" panose="02020603050405020304" pitchFamily="18" charset="0"/>
                <a:cs typeface="Times New Roman" panose="02020603050405020304" pitchFamily="18" charset="0"/>
                <a:sym typeface="Arial" panose="020B0604020202020204" pitchFamily="34" charset="0"/>
              </a:rPr>
              <a:t>essay </a:t>
            </a:r>
            <a:endParaRPr kumimoji="0" lang="en-US" altLang="zh-CN" sz="2000" b="1" i="0" u="none" strike="noStrike" kern="0" cap="none" spc="0" normalizeH="0" baseline="0" noProof="0" dirty="0">
              <a:ln>
                <a:noFill/>
              </a:ln>
              <a:solidFill>
                <a:srgbClr val="EA9764"/>
              </a:solidFill>
              <a:effectLst>
                <a:outerShdw blurRad="38100" dist="38100" dir="2700000" algn="tl">
                  <a:srgbClr val="000000">
                    <a:alpha val="43137"/>
                  </a:srgbClr>
                </a:outerShdw>
              </a:effectLst>
              <a:uLnTx/>
              <a:uFillTx/>
              <a:latin typeface="Times New Roman" panose="02020603050405020304" pitchFamily="18" charset="0"/>
              <a:ea typeface="义启紫水晶体" panose="02010601030101010101" pitchFamily="2" charset="-122"/>
              <a:cs typeface="Times New Roman" panose="02020603050405020304" pitchFamily="18" charset="0"/>
              <a:sym typeface="Arial" panose="020B0604020202020204" pitchFamily="34" charset="0"/>
            </a:endParaRPr>
          </a:p>
        </p:txBody>
      </p:sp>
      <p:sp>
        <p:nvSpPr>
          <p:cNvPr id="14" name="Text Placeholder 2"/>
          <p:cNvSpPr txBox="1"/>
          <p:nvPr/>
        </p:nvSpPr>
        <p:spPr>
          <a:xfrm>
            <a:off x="5485765" y="2681605"/>
            <a:ext cx="2428240" cy="363855"/>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608965" rtl="0" eaLnBrk="1" fontAlgn="auto" latinLnBrk="0" hangingPunct="1">
              <a:lnSpc>
                <a:spcPct val="100000"/>
              </a:lnSpc>
              <a:spcBef>
                <a:spcPct val="20000"/>
              </a:spcBef>
              <a:spcAft>
                <a:spcPts val="0"/>
              </a:spcAft>
              <a:buClrTx/>
              <a:buSzTx/>
              <a:buFont typeface="Arial" panose="020B0604020202020204"/>
              <a:buNone/>
              <a:defRPr/>
            </a:pPr>
            <a:r>
              <a:rPr lang="en-US" altLang="zh-CN" sz="3200" b="1">
                <a:solidFill>
                  <a:srgbClr val="FFFFFF"/>
                </a:solidFill>
                <a:latin typeface="Calibri Light" panose="020F0302020204030204" charset="0"/>
                <a:cs typeface="+mn-ea"/>
                <a:sym typeface="Arial" panose="020B0604020202020204" pitchFamily="34" charset="0"/>
              </a:rPr>
              <a:t>Construct</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Light" panose="020F0302020204030204" charset="0"/>
              <a:ea typeface="义启紫水晶体" panose="02010601030101010101" pitchFamily="2" charset="-122"/>
              <a:cs typeface="+mn-ea"/>
              <a:sym typeface="Arial" panose="020B0604020202020204" pitchFamily="34" charset="0"/>
            </a:endParaRPr>
          </a:p>
        </p:txBody>
      </p:sp>
      <p:sp>
        <p:nvSpPr>
          <p:cNvPr id="15" name="Text Placeholder 8"/>
          <p:cNvSpPr txBox="1"/>
          <p:nvPr/>
        </p:nvSpPr>
        <p:spPr>
          <a:xfrm>
            <a:off x="3315335" y="5068570"/>
            <a:ext cx="7398385" cy="1011555"/>
          </a:xfrm>
          <a:prstGeom prst="rect">
            <a:avLst/>
          </a:prstGeom>
        </p:spPr>
        <p:txBody>
          <a:bodyPr vert="horz">
            <a:noAutofit/>
          </a:bodyPr>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fontAlgn="auto">
              <a:lnSpc>
                <a:spcPts val="2400"/>
              </a:lnSpc>
              <a:spcBef>
                <a:spcPts val="0"/>
              </a:spcBef>
            </a:pPr>
            <a:r>
              <a:rPr lang="en-US" altLang="zh-CN" sz="2000" b="1" dirty="0">
                <a:solidFill>
                  <a:srgbClr val="285067"/>
                </a:solidFill>
                <a:latin typeface="Times New Roman" panose="02020603050405020304" pitchFamily="18" charset="0"/>
                <a:cs typeface="Times New Roman" panose="02020603050405020304" pitchFamily="18" charset="0"/>
                <a:sym typeface="Arial" panose="020B0604020202020204" pitchFamily="34" charset="0"/>
              </a:rPr>
              <a:t>1.help students improve pragmatic knowlwdge and develop the appropriateness of language use</a:t>
            </a:r>
            <a:endParaRPr lang="en-US" altLang="zh-CN" sz="2000" b="1" dirty="0">
              <a:solidFill>
                <a:srgbClr val="285067"/>
              </a:solidFill>
              <a:latin typeface="Times New Roman" panose="02020603050405020304" pitchFamily="18" charset="0"/>
              <a:cs typeface="Times New Roman" panose="02020603050405020304" pitchFamily="18" charset="0"/>
              <a:sym typeface="Arial" panose="020B0604020202020204" pitchFamily="34" charset="0"/>
            </a:endParaRPr>
          </a:p>
          <a:p>
            <a:pPr fontAlgn="auto">
              <a:lnSpc>
                <a:spcPts val="2400"/>
              </a:lnSpc>
              <a:spcBef>
                <a:spcPts val="0"/>
              </a:spcBef>
            </a:pPr>
            <a:r>
              <a:rPr lang="en-US" altLang="zh-CN" sz="2000" b="1" dirty="0">
                <a:solidFill>
                  <a:srgbClr val="285067"/>
                </a:solidFill>
                <a:latin typeface="Times New Roman" panose="02020603050405020304" pitchFamily="18" charset="0"/>
                <a:cs typeface="Times New Roman" panose="02020603050405020304" pitchFamily="18" charset="0"/>
                <a:sym typeface="Arial" panose="020B0604020202020204" pitchFamily="34" charset="0"/>
              </a:rPr>
              <a:t>2.Compare and appreciate the sentences</a:t>
            </a:r>
            <a:endParaRPr kumimoji="0" lang="en-US" altLang="zh-CN" sz="2000" b="1" i="0" u="none" strike="noStrike" kern="0" cap="none" spc="0" normalizeH="0" baseline="0" noProof="0" dirty="0">
              <a:ln>
                <a:noFill/>
              </a:ln>
              <a:solidFill>
                <a:srgbClr val="285067"/>
              </a:solidFill>
              <a:effectLst>
                <a:outerShdw blurRad="38100" dist="38100" dir="2700000" algn="tl">
                  <a:srgbClr val="000000">
                    <a:alpha val="43137"/>
                  </a:srgbClr>
                </a:outerShdw>
              </a:effectLst>
              <a:uLnTx/>
              <a:uFillTx/>
              <a:latin typeface="Times New Roman" panose="02020603050405020304" pitchFamily="18" charset="0"/>
              <a:ea typeface="义启紫水晶体" panose="02010601030101010101" pitchFamily="2" charset="-122"/>
              <a:cs typeface="Times New Roman" panose="02020603050405020304" pitchFamily="18" charset="0"/>
              <a:sym typeface="Arial" panose="020B0604020202020204" pitchFamily="34" charset="0"/>
            </a:endParaRPr>
          </a:p>
        </p:txBody>
      </p:sp>
      <p:sp>
        <p:nvSpPr>
          <p:cNvPr id="16" name="Text Placeholder 2"/>
          <p:cNvSpPr txBox="1"/>
          <p:nvPr/>
        </p:nvSpPr>
        <p:spPr>
          <a:xfrm>
            <a:off x="4609465" y="4530725"/>
            <a:ext cx="2277745" cy="363855"/>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608965" rtl="0" eaLnBrk="1" fontAlgn="auto" latinLnBrk="0" hangingPunct="1">
              <a:lnSpc>
                <a:spcPct val="100000"/>
              </a:lnSpc>
              <a:spcBef>
                <a:spcPct val="20000"/>
              </a:spcBef>
              <a:spcAft>
                <a:spcPts val="0"/>
              </a:spcAft>
              <a:buClrTx/>
              <a:buSzTx/>
              <a:buFont typeface="Arial" panose="020B0604020202020204"/>
              <a:buNone/>
              <a:defRPr/>
            </a:pPr>
            <a:r>
              <a:rPr lang="en-US" altLang="zh-CN" sz="3200" b="1">
                <a:solidFill>
                  <a:srgbClr val="FFFFFF"/>
                </a:solidFill>
                <a:latin typeface="Calibri Light" panose="020F0302020204030204" charset="0"/>
                <a:cs typeface="+mn-ea"/>
                <a:sym typeface="Arial" panose="020B0604020202020204" pitchFamily="34" charset="0"/>
              </a:rPr>
              <a:t>Challenge</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Light" panose="020F0302020204030204" charset="0"/>
              <a:ea typeface="义启紫水晶体" panose="02010601030101010101" pitchFamily="2" charset="-122"/>
              <a:cs typeface="+mn-ea"/>
              <a:sym typeface="Arial" panose="020B0604020202020204" pitchFamily="34" charset="0"/>
            </a:endParaRPr>
          </a:p>
        </p:txBody>
      </p:sp>
      <p:sp>
        <p:nvSpPr>
          <p:cNvPr id="17" name="Text Placeholder 8"/>
          <p:cNvSpPr txBox="1"/>
          <p:nvPr/>
        </p:nvSpPr>
        <p:spPr>
          <a:xfrm>
            <a:off x="8172450" y="2164080"/>
            <a:ext cx="3376930" cy="1224280"/>
          </a:xfrm>
          <a:prstGeom prst="rect">
            <a:avLst/>
          </a:prstGeom>
        </p:spPr>
        <p:txBody>
          <a:bodyPr vert="horz">
            <a:noAutofit/>
          </a:bodyPr>
          <a:lstStyle>
            <a:lvl1pPr marL="0" indent="0" algn="l" defTabSz="457200" rtl="0" eaLnBrk="1" latinLnBrk="0" hangingPunct="1">
              <a:lnSpc>
                <a:spcPct val="120000"/>
              </a:lnSpc>
              <a:spcBef>
                <a:spcPct val="20000"/>
              </a:spcBef>
              <a:buFont typeface="Arial" panose="020B0604020202020204"/>
              <a:buNone/>
              <a:defRPr sz="800" kern="1200" baseline="0">
                <a:solidFill>
                  <a:schemeClr val="bg1">
                    <a:lumMod val="50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fontAlgn="auto">
              <a:lnSpc>
                <a:spcPts val="2400"/>
              </a:lnSpc>
              <a:spcBef>
                <a:spcPts val="0"/>
              </a:spcBef>
            </a:pPr>
            <a:r>
              <a:rPr lang="en-US" altLang="zh-CN" sz="2000" b="1" dirty="0">
                <a:solidFill>
                  <a:srgbClr val="285067"/>
                </a:solidFill>
                <a:latin typeface="Times New Roman" panose="02020603050405020304" pitchFamily="18" charset="0"/>
                <a:cs typeface="Times New Roman" panose="02020603050405020304" pitchFamily="18" charset="0"/>
                <a:sym typeface="Arial" panose="020B0604020202020204" pitchFamily="34" charset="0"/>
              </a:rPr>
              <a:t>1. develop the effectiveness of language use</a:t>
            </a:r>
            <a:endParaRPr lang="en-US" altLang="zh-CN" sz="2000" b="1" dirty="0">
              <a:solidFill>
                <a:srgbClr val="285067"/>
              </a:solidFill>
              <a:latin typeface="Times New Roman" panose="02020603050405020304" pitchFamily="18" charset="0"/>
              <a:cs typeface="Times New Roman" panose="02020603050405020304" pitchFamily="18" charset="0"/>
              <a:sym typeface="Arial" panose="020B0604020202020204" pitchFamily="34" charset="0"/>
            </a:endParaRPr>
          </a:p>
          <a:p>
            <a:pPr fontAlgn="auto">
              <a:lnSpc>
                <a:spcPts val="2400"/>
              </a:lnSpc>
              <a:spcBef>
                <a:spcPts val="0"/>
              </a:spcBef>
            </a:pPr>
            <a:r>
              <a:rPr lang="en-US" altLang="zh-CN" sz="2000" b="1" dirty="0">
                <a:solidFill>
                  <a:srgbClr val="285067"/>
                </a:solidFill>
                <a:latin typeface="Times New Roman" panose="02020603050405020304" pitchFamily="18" charset="0"/>
                <a:cs typeface="Times New Roman" panose="02020603050405020304" pitchFamily="18" charset="0"/>
                <a:sym typeface="Arial" panose="020B0604020202020204" pitchFamily="34" charset="0"/>
              </a:rPr>
              <a:t>2. write the essay</a:t>
            </a:r>
            <a:endParaRPr kumimoji="0" lang="en-US" altLang="zh-CN" sz="2000" b="1" i="0" u="none" strike="noStrike" kern="0" cap="none" spc="0" normalizeH="0" baseline="0" noProof="0" dirty="0">
              <a:ln>
                <a:noFill/>
              </a:ln>
              <a:solidFill>
                <a:srgbClr val="285067"/>
              </a:solidFill>
              <a:effectLst>
                <a:outerShdw blurRad="38100" dist="38100" dir="2700000" algn="tl">
                  <a:srgbClr val="000000">
                    <a:alpha val="43137"/>
                  </a:srgbClr>
                </a:outerShdw>
              </a:effectLst>
              <a:uLnTx/>
              <a:uFillTx/>
              <a:latin typeface="Times New Roman" panose="02020603050405020304" pitchFamily="18" charset="0"/>
              <a:ea typeface="义启紫水晶体" panose="02010601030101010101" pitchFamily="2" charset="-122"/>
              <a:cs typeface="Times New Roman" panose="02020603050405020304" pitchFamily="18" charset="0"/>
              <a:sym typeface="Arial" panose="020B0604020202020204" pitchFamily="34" charset="0"/>
            </a:endParaRPr>
          </a:p>
        </p:txBody>
      </p:sp>
      <p:sp>
        <p:nvSpPr>
          <p:cNvPr id="18" name="Text Placeholder 2"/>
          <p:cNvSpPr txBox="1"/>
          <p:nvPr/>
        </p:nvSpPr>
        <p:spPr>
          <a:xfrm>
            <a:off x="8604885" y="3197225"/>
            <a:ext cx="1995170" cy="514985"/>
          </a:xfrm>
          <a:prstGeom prst="rect">
            <a:avLst/>
          </a:prstGeom>
        </p:spPr>
        <p:txBody>
          <a:bodyPr vert="horz"/>
          <a:lstStyle>
            <a:lvl1pPr marL="0" indent="0" algn="l" defTabSz="457200" rtl="0" eaLnBrk="1" latinLnBrk="0" hangingPunct="1">
              <a:spcBef>
                <a:spcPct val="20000"/>
              </a:spcBef>
              <a:buFont typeface="Arial" panose="020B0604020202020204"/>
              <a:buNone/>
              <a:defRPr sz="1200" kern="1200" baseline="0">
                <a:solidFill>
                  <a:schemeClr val="tx1">
                    <a:lumMod val="65000"/>
                    <a:lumOff val="35000"/>
                  </a:schemeClr>
                </a:solidFill>
                <a:latin typeface="Roboto condensed"/>
                <a:ea typeface="+mn-ea"/>
                <a:cs typeface="Roboto condensed"/>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marR="0" lvl="0" indent="0" algn="l" defTabSz="608965" rtl="0" eaLnBrk="1" fontAlgn="auto" latinLnBrk="0" hangingPunct="1">
              <a:lnSpc>
                <a:spcPct val="100000"/>
              </a:lnSpc>
              <a:spcBef>
                <a:spcPct val="20000"/>
              </a:spcBef>
              <a:spcAft>
                <a:spcPts val="0"/>
              </a:spcAft>
              <a:buClrTx/>
              <a:buSzTx/>
              <a:buFont typeface="Arial" panose="020B0604020202020204"/>
              <a:buNone/>
              <a:defRPr/>
            </a:pPr>
            <a:r>
              <a:rPr lang="en-US" altLang="zh-CN" sz="3200" b="1">
                <a:solidFill>
                  <a:srgbClr val="FFFFFF"/>
                </a:solidFill>
                <a:latin typeface="Calibri Light" panose="020F0302020204030204" charset="0"/>
                <a:cs typeface="+mn-ea"/>
                <a:sym typeface="Arial" panose="020B0604020202020204" pitchFamily="34" charset="0"/>
              </a:rPr>
              <a:t>Create</a:t>
            </a:r>
            <a:endParaRPr lang="en-US" altLang="zh-CN" sz="3200" b="1">
              <a:solidFill>
                <a:srgbClr val="FFFFFF"/>
              </a:solidFill>
              <a:latin typeface="Calibri Light" panose="020F0302020204030204" charset="0"/>
              <a:ea typeface="+mn-ea"/>
              <a:cs typeface="+mn-ea"/>
              <a:sym typeface="Arial" panose="020B0604020202020204" pitchFamily="34" charset="0"/>
            </a:endParaRPr>
          </a:p>
          <a:p>
            <a:pPr marL="0" marR="0" lvl="0" indent="0" algn="l" defTabSz="608965" rtl="0" eaLnBrk="1" fontAlgn="auto" latinLnBrk="0" hangingPunct="1">
              <a:lnSpc>
                <a:spcPct val="100000"/>
              </a:lnSpc>
              <a:spcBef>
                <a:spcPct val="20000"/>
              </a:spcBef>
              <a:spcAft>
                <a:spcPts val="0"/>
              </a:spcAft>
              <a:buClrTx/>
              <a:buSzTx/>
              <a:buFont typeface="Arial" panose="020B0604020202020204"/>
              <a:buNone/>
              <a:defRPr/>
            </a:pPr>
            <a:endParaRPr kumimoji="0" lang="en-US" altLang="zh-CN"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Light" panose="020F0302020204030204" charset="0"/>
              <a:ea typeface="+mn-ea"/>
              <a:cs typeface="+mn-ea"/>
              <a:sym typeface="Arial" panose="020B0604020202020204" pitchFamily="34" charset="0"/>
            </a:endParaRPr>
          </a:p>
        </p:txBody>
      </p:sp>
      <p:pic>
        <p:nvPicPr>
          <p:cNvPr id="3" name="图片 2"/>
          <p:cNvPicPr>
            <a:picLocks noChangeAspect="1"/>
          </p:cNvPicPr>
          <p:nvPr>
            <p:custDataLst>
              <p:tags r:id="rId3"/>
            </p:custDataLst>
          </p:nvPr>
        </p:nvPicPr>
        <p:blipFill>
          <a:blip r:embed="rId4" cstate="print">
            <a:extLst>
              <a:ext uri="{28A0092B-C50C-407E-A947-70E740481C1C}">
                <a14:useLocalDpi xmlns:a14="http://schemas.microsoft.com/office/drawing/2010/main" val="0"/>
              </a:ext>
            </a:extLst>
          </a:blip>
          <a:stretch>
            <a:fillRect/>
          </a:stretch>
        </p:blipFill>
        <p:spPr>
          <a:xfrm>
            <a:off x="856615" y="1902460"/>
            <a:ext cx="1106170" cy="649605"/>
          </a:xfrm>
          <a:prstGeom prst="rect">
            <a:avLst/>
          </a:prstGeom>
        </p:spPr>
      </p:pic>
      <p:pic>
        <p:nvPicPr>
          <p:cNvPr id="23"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8370" y="4530725"/>
            <a:ext cx="1141095" cy="538480"/>
          </a:xfrm>
          <a:prstGeom prst="rect">
            <a:avLst/>
          </a:prstGeom>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8395" y="2982595"/>
            <a:ext cx="1141095" cy="538480"/>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3175" y="2099310"/>
            <a:ext cx="1012825" cy="676275"/>
          </a:xfrm>
          <a:prstGeom prst="rect">
            <a:avLst/>
          </a:prstGeom>
        </p:spPr>
      </p:pic>
      <p:pic>
        <p:nvPicPr>
          <p:cNvPr id="2" name="图片 1" descr="水印"/>
          <p:cNvPicPr>
            <a:picLocks noChangeAspect="1"/>
          </p:cNvPicPr>
          <p:nvPr/>
        </p:nvPicPr>
        <p:blipFill>
          <a:blip r:embed="rId7"/>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7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75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75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75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750"/>
                                        <p:tgtEl>
                                          <p:spTgt spid="2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75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750"/>
                                        <p:tgtEl>
                                          <p:spTgt spid="1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750"/>
                                        <p:tgtEl>
                                          <p:spTgt spid="1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750"/>
                                        <p:tgtEl>
                                          <p:spTgt spid="1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barn(inVertical)">
                                      <p:cBhvr>
                                        <p:cTn id="55" dur="750"/>
                                        <p:tgtEl>
                                          <p:spTgt spid="18"/>
                                        </p:tgtEl>
                                      </p:cBhvr>
                                    </p:animEffect>
                                  </p:childTnLst>
                                </p:cTn>
                              </p:par>
                            </p:childTnLst>
                          </p:cTn>
                        </p:par>
                      </p:childTnLst>
                    </p:cTn>
                  </p:par>
                  <p:par>
                    <p:cTn id="56" fill="hold">
                      <p:stCondLst>
                        <p:cond delay="indefinite"/>
                      </p:stCondLst>
                      <p:childTnLst>
                        <p:par>
                          <p:cTn id="57" fill="hold">
                            <p:stCondLst>
                              <p:cond delay="0"/>
                            </p:stCondLst>
                            <p:childTnLst>
                              <p:par>
                                <p:cTn id="58" presetID="41" presetClass="entr" presetSubtype="0" fill="hold" grpId="0" nodeType="clickEffect">
                                  <p:stCondLst>
                                    <p:cond delay="0"/>
                                  </p:stCondLst>
                                  <p:iterate type="wd">
                                    <p:tmPct val="10000"/>
                                  </p:iterate>
                                  <p:childTnLst>
                                    <p:set>
                                      <p:cBhvr>
                                        <p:cTn id="59" dur="1" fill="hold">
                                          <p:stCondLst>
                                            <p:cond delay="0"/>
                                          </p:stCondLst>
                                        </p:cTn>
                                        <p:tgtEl>
                                          <p:spTgt spid="11"/>
                                        </p:tgtEl>
                                        <p:attrNameLst>
                                          <p:attrName>style.visibility</p:attrName>
                                        </p:attrNameLst>
                                      </p:cBhvr>
                                      <p:to>
                                        <p:strVal val="visible"/>
                                      </p:to>
                                    </p:set>
                                    <p:anim calcmode="lin" valueType="num">
                                      <p:cBhvr>
                                        <p:cTn id="60" dur="75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61" dur="750" fill="hold"/>
                                        <p:tgtEl>
                                          <p:spTgt spid="11"/>
                                        </p:tgtEl>
                                        <p:attrNameLst>
                                          <p:attrName>ppt_y</p:attrName>
                                        </p:attrNameLst>
                                      </p:cBhvr>
                                      <p:tavLst>
                                        <p:tav tm="0">
                                          <p:val>
                                            <p:strVal val="#ppt_y"/>
                                          </p:val>
                                        </p:tav>
                                        <p:tav tm="100000">
                                          <p:val>
                                            <p:strVal val="#ppt_y"/>
                                          </p:val>
                                        </p:tav>
                                      </p:tavLst>
                                    </p:anim>
                                    <p:anim calcmode="lin" valueType="num">
                                      <p:cBhvr>
                                        <p:cTn id="62" dur="75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63" dur="75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64" dur="750" tmFilter="0,0; .5, 1; 1, 1"/>
                                        <p:tgtEl>
                                          <p:spTgt spid="11"/>
                                        </p:tgtEl>
                                      </p:cBhvr>
                                    </p:animEffect>
                                  </p:childTnLst>
                                </p:cTn>
                              </p:par>
                            </p:childTnLst>
                          </p:cTn>
                        </p:par>
                      </p:childTnLst>
                    </p:cTn>
                  </p:par>
                  <p:par>
                    <p:cTn id="65" fill="hold">
                      <p:stCondLst>
                        <p:cond delay="indefinite"/>
                      </p:stCondLst>
                      <p:childTnLst>
                        <p:par>
                          <p:cTn id="66" fill="hold">
                            <p:stCondLst>
                              <p:cond delay="0"/>
                            </p:stCondLst>
                            <p:childTnLst>
                              <p:par>
                                <p:cTn id="67" presetID="41" presetClass="entr" presetSubtype="0" fill="hold" grpId="0" nodeType="clickEffect">
                                  <p:stCondLst>
                                    <p:cond delay="0"/>
                                  </p:stCondLst>
                                  <p:iterate type="wd">
                                    <p:tmPct val="10000"/>
                                  </p:iterate>
                                  <p:childTnLst>
                                    <p:set>
                                      <p:cBhvr>
                                        <p:cTn id="68" dur="1" fill="hold">
                                          <p:stCondLst>
                                            <p:cond delay="0"/>
                                          </p:stCondLst>
                                        </p:cTn>
                                        <p:tgtEl>
                                          <p:spTgt spid="13"/>
                                        </p:tgtEl>
                                        <p:attrNameLst>
                                          <p:attrName>style.visibility</p:attrName>
                                        </p:attrNameLst>
                                      </p:cBhvr>
                                      <p:to>
                                        <p:strVal val="visible"/>
                                      </p:to>
                                    </p:set>
                                    <p:anim calcmode="lin" valueType="num">
                                      <p:cBhvr>
                                        <p:cTn id="69" dur="75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70" dur="750" fill="hold"/>
                                        <p:tgtEl>
                                          <p:spTgt spid="13"/>
                                        </p:tgtEl>
                                        <p:attrNameLst>
                                          <p:attrName>ppt_y</p:attrName>
                                        </p:attrNameLst>
                                      </p:cBhvr>
                                      <p:tavLst>
                                        <p:tav tm="0">
                                          <p:val>
                                            <p:strVal val="#ppt_y"/>
                                          </p:val>
                                        </p:tav>
                                        <p:tav tm="100000">
                                          <p:val>
                                            <p:strVal val="#ppt_y"/>
                                          </p:val>
                                        </p:tav>
                                      </p:tavLst>
                                    </p:anim>
                                    <p:anim calcmode="lin" valueType="num">
                                      <p:cBhvr>
                                        <p:cTn id="71" dur="75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72" dur="75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73" dur="750" tmFilter="0,0; .5, 1; 1, 1"/>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41" presetClass="entr" presetSubtype="0" fill="hold" grpId="0" nodeType="clickEffect">
                                  <p:stCondLst>
                                    <p:cond delay="0"/>
                                  </p:stCondLst>
                                  <p:iterate type="wd">
                                    <p:tmPct val="10000"/>
                                  </p:iterate>
                                  <p:childTnLst>
                                    <p:set>
                                      <p:cBhvr>
                                        <p:cTn id="77" dur="1" fill="hold">
                                          <p:stCondLst>
                                            <p:cond delay="0"/>
                                          </p:stCondLst>
                                        </p:cTn>
                                        <p:tgtEl>
                                          <p:spTgt spid="15"/>
                                        </p:tgtEl>
                                        <p:attrNameLst>
                                          <p:attrName>style.visibility</p:attrName>
                                        </p:attrNameLst>
                                      </p:cBhvr>
                                      <p:to>
                                        <p:strVal val="visible"/>
                                      </p:to>
                                    </p:set>
                                    <p:anim calcmode="lin" valueType="num">
                                      <p:cBhvr>
                                        <p:cTn id="78" dur="7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79" dur="750" fill="hold"/>
                                        <p:tgtEl>
                                          <p:spTgt spid="15"/>
                                        </p:tgtEl>
                                        <p:attrNameLst>
                                          <p:attrName>ppt_y</p:attrName>
                                        </p:attrNameLst>
                                      </p:cBhvr>
                                      <p:tavLst>
                                        <p:tav tm="0">
                                          <p:val>
                                            <p:strVal val="#ppt_y"/>
                                          </p:val>
                                        </p:tav>
                                        <p:tav tm="100000">
                                          <p:val>
                                            <p:strVal val="#ppt_y"/>
                                          </p:val>
                                        </p:tav>
                                      </p:tavLst>
                                    </p:anim>
                                    <p:anim calcmode="lin" valueType="num">
                                      <p:cBhvr>
                                        <p:cTn id="80" dur="7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81" dur="7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82" dur="750" tmFilter="0,0; .5, 1; 1, 1"/>
                                        <p:tgtEl>
                                          <p:spTgt spid="15"/>
                                        </p:tgtEl>
                                      </p:cBhvr>
                                    </p:animEffect>
                                  </p:childTnLst>
                                </p:cTn>
                              </p:par>
                            </p:childTnLst>
                          </p:cTn>
                        </p:par>
                      </p:childTnLst>
                    </p:cTn>
                  </p:par>
                  <p:par>
                    <p:cTn id="83" fill="hold">
                      <p:stCondLst>
                        <p:cond delay="indefinite"/>
                      </p:stCondLst>
                      <p:childTnLst>
                        <p:par>
                          <p:cTn id="84" fill="hold">
                            <p:stCondLst>
                              <p:cond delay="0"/>
                            </p:stCondLst>
                            <p:childTnLst>
                              <p:par>
                                <p:cTn id="85" presetID="41" presetClass="entr" presetSubtype="0" fill="hold" grpId="0" nodeType="clickEffect">
                                  <p:stCondLst>
                                    <p:cond delay="0"/>
                                  </p:stCondLst>
                                  <p:iterate type="wd">
                                    <p:tmPct val="10000"/>
                                  </p:iterate>
                                  <p:childTnLst>
                                    <p:set>
                                      <p:cBhvr>
                                        <p:cTn id="86" dur="1" fill="hold">
                                          <p:stCondLst>
                                            <p:cond delay="0"/>
                                          </p:stCondLst>
                                        </p:cTn>
                                        <p:tgtEl>
                                          <p:spTgt spid="17"/>
                                        </p:tgtEl>
                                        <p:attrNameLst>
                                          <p:attrName>style.visibility</p:attrName>
                                        </p:attrNameLst>
                                      </p:cBhvr>
                                      <p:to>
                                        <p:strVal val="visible"/>
                                      </p:to>
                                    </p:set>
                                    <p:anim calcmode="lin" valueType="num">
                                      <p:cBhvr>
                                        <p:cTn id="87" dur="7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88" dur="750" fill="hold"/>
                                        <p:tgtEl>
                                          <p:spTgt spid="17"/>
                                        </p:tgtEl>
                                        <p:attrNameLst>
                                          <p:attrName>ppt_y</p:attrName>
                                        </p:attrNameLst>
                                      </p:cBhvr>
                                      <p:tavLst>
                                        <p:tav tm="0">
                                          <p:val>
                                            <p:strVal val="#ppt_y"/>
                                          </p:val>
                                        </p:tav>
                                        <p:tav tm="100000">
                                          <p:val>
                                            <p:strVal val="#ppt_y"/>
                                          </p:val>
                                        </p:tav>
                                      </p:tavLst>
                                    </p:anim>
                                    <p:anim calcmode="lin" valueType="num">
                                      <p:cBhvr>
                                        <p:cTn id="89" dur="7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90" dur="7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91" dur="7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ldLvl="0" animBg="1"/>
      <p:bldP spid="11" grpId="0"/>
      <p:bldP spid="12" grpId="0"/>
      <p:bldP spid="13" grpId="0"/>
      <p:bldP spid="14" grpId="0"/>
      <p:bldP spid="15" grpId="0"/>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3"/>
            </p:custDataLst>
          </p:nvPr>
        </p:nvSpPr>
        <p:spPr>
          <a:xfrm>
            <a:off x="615584" y="426381"/>
            <a:ext cx="3307445" cy="67437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zh-CN" altLang="en-US" sz="36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真题再现</a:t>
            </a:r>
            <a:endParaRPr kumimoji="0" lang="zh-CN" altLang="en-US" sz="36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sp>
        <p:nvSpPr>
          <p:cNvPr id="100" name="文本框 99"/>
          <p:cNvSpPr txBox="1"/>
          <p:nvPr/>
        </p:nvSpPr>
        <p:spPr>
          <a:xfrm>
            <a:off x="856615" y="1435100"/>
            <a:ext cx="10286365" cy="4037330"/>
          </a:xfrm>
          <a:prstGeom prst="rect">
            <a:avLst/>
          </a:prstGeom>
          <a:solidFill>
            <a:schemeClr val="accent5">
              <a:lumMod val="40000"/>
              <a:lumOff val="60000"/>
            </a:schemeClr>
          </a:solidFill>
          <a:ln w="9525">
            <a:noFill/>
          </a:ln>
        </p:spPr>
        <p:txBody>
          <a:bodyPr wrap="square">
            <a:noAutofit/>
          </a:bodyPr>
          <a:lstStyle/>
          <a:p>
            <a:pPr indent="266700"/>
            <a:r>
              <a:rPr lang="zh-CN" sz="2800" b="0">
                <a:ea typeface="宋体" panose="02010600030101010101" pitchFamily="2" charset="-122"/>
              </a:rPr>
              <a:t>假定你是一所国际学校的学生李华，世界读书日（</a:t>
            </a:r>
            <a:r>
              <a:rPr lang="en-US" sz="2800" b="0">
                <a:latin typeface="Times New Roman" panose="02020603050405020304" pitchFamily="18" charset="0"/>
                <a:ea typeface="宋体" panose="02010600030101010101" pitchFamily="2" charset="-122"/>
              </a:rPr>
              <a:t>World Reading Day</a:t>
            </a:r>
            <a:r>
              <a:rPr lang="zh-CN" sz="2800" b="0">
                <a:ea typeface="宋体" panose="02010600030101010101" pitchFamily="2" charset="-122"/>
              </a:rPr>
              <a:t>）临近，你校学生会准备组织相关活动，现向同学们征求建议，请你给学生会主席</a:t>
            </a:r>
            <a:r>
              <a:rPr lang="en-US" sz="2800" b="0">
                <a:latin typeface="Times New Roman" panose="02020603050405020304" pitchFamily="18" charset="0"/>
                <a:ea typeface="宋体" panose="02010600030101010101" pitchFamily="2" charset="-122"/>
              </a:rPr>
              <a:t>David</a:t>
            </a:r>
            <a:r>
              <a:rPr lang="zh-CN" sz="2800" b="0">
                <a:ea typeface="宋体" panose="02010600030101010101" pitchFamily="2" charset="-122"/>
              </a:rPr>
              <a:t>写一封建议信，内容包括：</a:t>
            </a:r>
            <a:endParaRPr lang="en-US" sz="2800" b="0">
              <a:latin typeface="Times New Roman" panose="02020603050405020304" pitchFamily="18" charset="0"/>
              <a:ea typeface="宋体" panose="02010600030101010101" pitchFamily="2" charset="-122"/>
            </a:endParaRPr>
          </a:p>
          <a:p>
            <a:pPr indent="266700"/>
            <a:r>
              <a:rPr lang="en-US" sz="2800" b="0">
                <a:latin typeface="Times New Roman" panose="02020603050405020304" pitchFamily="18" charset="0"/>
                <a:ea typeface="宋体" panose="02010600030101010101" pitchFamily="2" charset="-122"/>
              </a:rPr>
              <a:t>1. </a:t>
            </a:r>
            <a:r>
              <a:rPr lang="zh-CN" sz="2800" b="0">
                <a:ea typeface="宋体" panose="02010600030101010101" pitchFamily="2" charset="-122"/>
              </a:rPr>
              <a:t>活动主题</a:t>
            </a:r>
            <a:r>
              <a:rPr lang="en-US" sz="2800" b="0">
                <a:latin typeface="Times New Roman" panose="02020603050405020304" pitchFamily="18" charset="0"/>
                <a:ea typeface="宋体" panose="02010600030101010101" pitchFamily="2" charset="-122"/>
              </a:rPr>
              <a:t>;</a:t>
            </a:r>
            <a:endParaRPr lang="en-US" sz="2800" b="0">
              <a:latin typeface="Times New Roman" panose="02020603050405020304" pitchFamily="18" charset="0"/>
              <a:ea typeface="宋体" panose="02010600030101010101" pitchFamily="2" charset="-122"/>
            </a:endParaRPr>
          </a:p>
          <a:p>
            <a:pPr indent="266700"/>
            <a:r>
              <a:rPr lang="en-US" sz="2800" b="0">
                <a:latin typeface="Times New Roman" panose="02020603050405020304" pitchFamily="18" charset="0"/>
                <a:ea typeface="宋体" panose="02010600030101010101" pitchFamily="2" charset="-122"/>
              </a:rPr>
              <a:t>2. </a:t>
            </a:r>
            <a:r>
              <a:rPr lang="zh-CN" sz="2800" b="0">
                <a:ea typeface="宋体" panose="02010600030101010101" pitchFamily="2" charset="-122"/>
              </a:rPr>
              <a:t>活动内容。</a:t>
            </a:r>
            <a:endParaRPr lang="zh-CN" sz="2800" b="0">
              <a:ea typeface="宋体" panose="02010600030101010101" pitchFamily="2" charset="-122"/>
            </a:endParaRPr>
          </a:p>
          <a:p>
            <a:pPr indent="266700"/>
            <a:r>
              <a:rPr lang="zh-CN" sz="2800" b="0">
                <a:ea typeface="宋体" panose="02010600030101010101" pitchFamily="2" charset="-122"/>
              </a:rPr>
              <a:t>注意：</a:t>
            </a:r>
            <a:endParaRPr lang="en-US" sz="2800" b="0">
              <a:latin typeface="Times New Roman" panose="02020603050405020304" pitchFamily="18" charset="0"/>
              <a:ea typeface="宋体" panose="02010600030101010101" pitchFamily="2" charset="-122"/>
            </a:endParaRPr>
          </a:p>
          <a:p>
            <a:pPr indent="266700"/>
            <a:r>
              <a:rPr lang="en-US" sz="2800" b="0">
                <a:latin typeface="Times New Roman" panose="02020603050405020304" pitchFamily="18" charset="0"/>
                <a:ea typeface="宋体" panose="02010600030101010101" pitchFamily="2" charset="-122"/>
              </a:rPr>
              <a:t>1. </a:t>
            </a:r>
            <a:r>
              <a:rPr lang="zh-CN" sz="2800" b="0">
                <a:ea typeface="宋体" panose="02010600030101010101" pitchFamily="2" charset="-122"/>
              </a:rPr>
              <a:t>字数</a:t>
            </a:r>
            <a:r>
              <a:rPr lang="en-US" sz="2800" b="0">
                <a:latin typeface="Times New Roman" panose="02020603050405020304" pitchFamily="18" charset="0"/>
                <a:ea typeface="宋体" panose="02010600030101010101" pitchFamily="2" charset="-122"/>
              </a:rPr>
              <a:t>80</a:t>
            </a:r>
            <a:r>
              <a:rPr lang="zh-CN" sz="2800" b="0">
                <a:ea typeface="宋体" panose="02010600030101010101" pitchFamily="2" charset="-122"/>
              </a:rPr>
              <a:t>词左右；</a:t>
            </a:r>
            <a:endParaRPr lang="en-US" sz="2800" b="0">
              <a:latin typeface="Times New Roman" panose="02020603050405020304" pitchFamily="18" charset="0"/>
              <a:ea typeface="宋体" panose="02010600030101010101" pitchFamily="2" charset="-122"/>
            </a:endParaRPr>
          </a:p>
          <a:p>
            <a:pPr indent="266700"/>
            <a:r>
              <a:rPr lang="en-US" sz="2800" b="0">
                <a:latin typeface="Times New Roman" panose="02020603050405020304" pitchFamily="18" charset="0"/>
                <a:ea typeface="宋体" panose="02010600030101010101" pitchFamily="2" charset="-122"/>
              </a:rPr>
              <a:t>2. </a:t>
            </a:r>
            <a:r>
              <a:rPr lang="zh-CN" sz="2800" b="0">
                <a:ea typeface="宋体" panose="02010600030101010101" pitchFamily="2" charset="-122"/>
              </a:rPr>
              <a:t>请按如下格式在答题卡的相应位置作答。</a:t>
            </a:r>
            <a:endParaRPr lang="zh-CN" altLang="en-US" sz="2800" b="0">
              <a:ea typeface="宋体" panose="02010600030101010101" pitchFamily="2" charset="-122"/>
            </a:endParaRPr>
          </a:p>
        </p:txBody>
      </p:sp>
      <p:pic>
        <p:nvPicPr>
          <p:cNvPr id="2" name="图片 1" descr="水印"/>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3"/>
            </p:custDataLst>
          </p:nvPr>
        </p:nvSpPr>
        <p:spPr>
          <a:xfrm>
            <a:off x="615584" y="332401"/>
            <a:ext cx="3307445" cy="797560"/>
          </a:xfrm>
          <a:prstGeom prst="rect">
            <a:avLst/>
          </a:prstGeom>
          <a:noFill/>
        </p:spPr>
        <p:txBody>
          <a:bodyPr wrap="square" lIns="121889" tIns="60944" rIns="121889" bIns="60944"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情书翩翩体" panose="02010600010101010101" pitchFamily="2" charset="-122"/>
                <a:ea typeface="情书翩翩体" panose="02010600010101010101" pitchFamily="2" charset="-122"/>
              </a:rPr>
              <a:t>Connect</a:t>
            </a:r>
            <a:endParaRPr kumimoji="0" lang="en-US" sz="44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情书翩翩体" panose="02010600010101010101" pitchFamily="2" charset="-122"/>
              <a:ea typeface="情书翩翩体" panose="02010600010101010101" pitchFamily="2" charset="-122"/>
            </a:endParaRPr>
          </a:p>
        </p:txBody>
      </p:sp>
      <p:sp>
        <p:nvSpPr>
          <p:cNvPr id="2" name="文本框 1"/>
          <p:cNvSpPr txBox="1"/>
          <p:nvPr/>
        </p:nvSpPr>
        <p:spPr>
          <a:xfrm>
            <a:off x="3007995" y="425450"/>
            <a:ext cx="9184640" cy="1196975"/>
          </a:xfrm>
          <a:prstGeom prst="rect">
            <a:avLst/>
          </a:prstGeom>
          <a:noFill/>
        </p:spPr>
        <p:txBody>
          <a:bodyPr wrap="square" rtlCol="0">
            <a:noAutofit/>
          </a:bodyPr>
          <a:lstStyle/>
          <a:p>
            <a:r>
              <a:rPr lang="en-US" altLang="zh-CN" sz="3200" b="1">
                <a:solidFill>
                  <a:srgbClr val="285067"/>
                </a:solidFill>
                <a:latin typeface="Times New Roman" panose="02020603050405020304" pitchFamily="18" charset="0"/>
                <a:cs typeface="Times New Roman" panose="02020603050405020304" pitchFamily="18" charset="0"/>
              </a:rPr>
              <a:t>Why do we read books?</a:t>
            </a:r>
            <a:endParaRPr lang="en-US" altLang="zh-CN" sz="3200" b="1">
              <a:solidFill>
                <a:srgbClr val="285067"/>
              </a:solidFill>
              <a:latin typeface="Times New Roman" panose="02020603050405020304" pitchFamily="18" charset="0"/>
              <a:cs typeface="Times New Roman" panose="02020603050405020304" pitchFamily="18" charset="0"/>
            </a:endParaRPr>
          </a:p>
        </p:txBody>
      </p:sp>
      <p:pic>
        <p:nvPicPr>
          <p:cNvPr id="3" name="cfbd22baca5b39aa064ae6254a7c861e">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615315" y="1129665"/>
            <a:ext cx="10508615" cy="50863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ox(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strips(downLeft)">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4" fill="hold" display="1">
                  <p:stCondLst>
                    <p:cond delay="indefinite"/>
                  </p:stCondLst>
                </p:cTn>
                <p:tgtEl>
                  <p:spTgt spid="3"/>
                </p:tgtEl>
              </p:cMediaNode>
            </p:video>
          </p:childTnLst>
        </p:cTn>
      </p:par>
    </p:tnLst>
    <p:bldLst>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23305" y="426356"/>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3"/>
            </p:custDataLst>
          </p:nvPr>
        </p:nvSpPr>
        <p:spPr>
          <a:xfrm>
            <a:off x="615584" y="332401"/>
            <a:ext cx="3307445"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Connect</a:t>
            </a:r>
            <a:endPar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sp>
        <p:nvSpPr>
          <p:cNvPr id="2" name="文本框 1"/>
          <p:cNvSpPr txBox="1"/>
          <p:nvPr/>
        </p:nvSpPr>
        <p:spPr>
          <a:xfrm>
            <a:off x="2723515" y="426085"/>
            <a:ext cx="8984615" cy="1045210"/>
          </a:xfrm>
          <a:prstGeom prst="rect">
            <a:avLst/>
          </a:prstGeom>
          <a:noFill/>
        </p:spPr>
        <p:txBody>
          <a:bodyPr wrap="square" rtlCol="0">
            <a:noAutofit/>
          </a:bodyPr>
          <a:lstStyle/>
          <a:p>
            <a:r>
              <a:rPr lang="en-US" altLang="zh-CN" sz="3200" b="1">
                <a:solidFill>
                  <a:srgbClr val="285067"/>
                </a:solidFill>
                <a:latin typeface="Times New Roman" panose="02020603050405020304" pitchFamily="18" charset="0"/>
                <a:cs typeface="Times New Roman" panose="02020603050405020304" pitchFamily="18" charset="0"/>
              </a:rPr>
              <a:t>What do you know about the World Reading Day?</a:t>
            </a:r>
            <a:endParaRPr lang="en-US" altLang="zh-CN" sz="3200" b="1">
              <a:solidFill>
                <a:srgbClr val="285067"/>
              </a:solidFill>
              <a:latin typeface="Times New Roman" panose="02020603050405020304" pitchFamily="18" charset="0"/>
              <a:cs typeface="Times New Roman" panose="02020603050405020304" pitchFamily="18" charset="0"/>
            </a:endParaRPr>
          </a:p>
        </p:txBody>
      </p:sp>
      <p:sp>
        <p:nvSpPr>
          <p:cNvPr id="100" name="文本框 99"/>
          <p:cNvSpPr txBox="1"/>
          <p:nvPr/>
        </p:nvSpPr>
        <p:spPr>
          <a:xfrm>
            <a:off x="560070" y="1129665"/>
            <a:ext cx="4761230" cy="3046730"/>
          </a:xfrm>
          <a:prstGeom prst="rect">
            <a:avLst/>
          </a:prstGeom>
          <a:solidFill>
            <a:schemeClr val="accent4">
              <a:lumMod val="20000"/>
              <a:lumOff val="80000"/>
            </a:schemeClr>
          </a:solidFill>
          <a:ln w="25400">
            <a:solidFill>
              <a:srgbClr val="FFC000"/>
            </a:solidFill>
          </a:ln>
        </p:spPr>
        <p:txBody>
          <a:bodyPr>
            <a:noAutofit/>
          </a:bodyPr>
          <a:lstStyle/>
          <a:p>
            <a:pPr indent="0"/>
            <a:r>
              <a:rPr lang="en-US" sz="2000" b="0">
                <a:latin typeface="Calibri" panose="020F0502020204030204" pitchFamily="34" charset="0"/>
                <a:ea typeface="宋体" panose="02010600030101010101" pitchFamily="2" charset="-122"/>
              </a:rPr>
              <a:t>The full name of </a:t>
            </a:r>
            <a:r>
              <a:rPr lang="en-US" sz="2400" b="1">
                <a:latin typeface="Calibri" panose="020F0502020204030204" pitchFamily="34" charset="0"/>
                <a:ea typeface="宋体" panose="02010600030101010101" pitchFamily="2" charset="-122"/>
              </a:rPr>
              <a:t>World Reading Day</a:t>
            </a:r>
            <a:r>
              <a:rPr lang="en-US" sz="2000" b="0">
                <a:latin typeface="Calibri" panose="020F0502020204030204" pitchFamily="34" charset="0"/>
                <a:ea typeface="宋体" panose="02010600030101010101" pitchFamily="2" charset="-122"/>
              </a:rPr>
              <a:t> is world book and Copyright Day, also known as "World Book Day". The original idea came from the International Publishers Association. On November 15, 1995,the association set</a:t>
            </a:r>
            <a:r>
              <a:rPr lang="en-US" sz="2400" b="1">
                <a:latin typeface="Calibri" panose="020F0502020204030204" pitchFamily="34" charset="0"/>
                <a:ea typeface="宋体" panose="02010600030101010101" pitchFamily="2" charset="-122"/>
              </a:rPr>
              <a:t> April 23 </a:t>
            </a:r>
            <a:r>
              <a:rPr lang="en-US" sz="2000" b="0">
                <a:latin typeface="Calibri" panose="020F0502020204030204" pitchFamily="34" charset="0"/>
                <a:ea typeface="宋体" panose="02010600030101010101" pitchFamily="2" charset="-122"/>
              </a:rPr>
              <a:t>of each year as the official date for the "World Book and Copyright Day". </a:t>
            </a:r>
            <a:endParaRPr lang="en-US" altLang="en-US" sz="2000" b="0">
              <a:latin typeface="Calibri" panose="020F0502020204030204" pitchFamily="34" charset="0"/>
              <a:ea typeface="宋体" panose="02010600030101010101" pitchFamily="2" charset="-122"/>
            </a:endParaRPr>
          </a:p>
        </p:txBody>
      </p:sp>
      <p:sp>
        <p:nvSpPr>
          <p:cNvPr id="10" name="文本框 9"/>
          <p:cNvSpPr txBox="1"/>
          <p:nvPr/>
        </p:nvSpPr>
        <p:spPr>
          <a:xfrm>
            <a:off x="5550535" y="1129665"/>
            <a:ext cx="5747385" cy="3046095"/>
          </a:xfrm>
          <a:prstGeom prst="rect">
            <a:avLst/>
          </a:prstGeom>
          <a:solidFill>
            <a:schemeClr val="accent6">
              <a:lumMod val="20000"/>
              <a:lumOff val="80000"/>
            </a:schemeClr>
          </a:solidFill>
          <a:ln w="25400">
            <a:solidFill>
              <a:srgbClr val="FFC000"/>
            </a:solidFill>
          </a:ln>
        </p:spPr>
        <p:txBody>
          <a:bodyPr wrap="square">
            <a:spAutoFit/>
          </a:bodyPr>
          <a:lstStyle/>
          <a:p>
            <a:pPr indent="0"/>
            <a:r>
              <a:rPr lang="en-US" sz="2000" b="0">
                <a:latin typeface="Calibri" panose="020F0502020204030204" pitchFamily="34" charset="0"/>
                <a:ea typeface="宋体" panose="02010600030101010101" pitchFamily="2" charset="-122"/>
              </a:rPr>
              <a:t>The </a:t>
            </a:r>
            <a:r>
              <a:rPr lang="en-US" sz="2800" b="1">
                <a:latin typeface="Calibri" panose="020F0502020204030204" pitchFamily="34" charset="0"/>
                <a:ea typeface="宋体" panose="02010600030101010101" pitchFamily="2" charset="-122"/>
              </a:rPr>
              <a:t>purpose </a:t>
            </a:r>
            <a:r>
              <a:rPr lang="en-US" sz="2000" b="0">
                <a:latin typeface="Calibri" panose="020F0502020204030204" pitchFamily="34" charset="0"/>
                <a:ea typeface="宋体" panose="02010600030101010101" pitchFamily="2" charset="-122"/>
              </a:rPr>
              <a:t>of the World Reading Day is to hope that people scattered all over the world, no matter how old or young, poor or rich, sick or healthy, can</a:t>
            </a:r>
            <a:r>
              <a:rPr lang="en-US" sz="2400" b="0">
                <a:latin typeface="Calibri" panose="020F0502020204030204" pitchFamily="34" charset="0"/>
                <a:ea typeface="宋体" panose="02010600030101010101" pitchFamily="2" charset="-122"/>
              </a:rPr>
              <a:t> enjoy the pleasure of reading</a:t>
            </a:r>
            <a:r>
              <a:rPr lang="en-US" sz="2000" b="0">
                <a:latin typeface="Calibri" panose="020F0502020204030204" pitchFamily="34" charset="0"/>
                <a:ea typeface="宋体" panose="02010600030101010101" pitchFamily="2" charset="-122"/>
              </a:rPr>
              <a:t>, </a:t>
            </a:r>
            <a:r>
              <a:rPr lang="en-US" sz="2400" b="1">
                <a:latin typeface="Calibri" panose="020F0502020204030204" pitchFamily="34" charset="0"/>
                <a:ea typeface="宋体" panose="02010600030101010101" pitchFamily="2" charset="-122"/>
              </a:rPr>
              <a:t>respect and thank the literary, cultural, scientific and ideological masters who have made great contributions to human civilization, and protect intellectual property rights.</a:t>
            </a:r>
            <a:endParaRPr lang="en-US" altLang="en-US" sz="2400" b="1">
              <a:latin typeface="Calibri" panose="020F0502020204030204" pitchFamily="34" charset="0"/>
              <a:ea typeface="宋体" panose="02010600030101010101" pitchFamily="2" charset="-122"/>
            </a:endParaRPr>
          </a:p>
        </p:txBody>
      </p:sp>
      <p:sp>
        <p:nvSpPr>
          <p:cNvPr id="11" name="文本框 10"/>
          <p:cNvSpPr txBox="1"/>
          <p:nvPr/>
        </p:nvSpPr>
        <p:spPr>
          <a:xfrm>
            <a:off x="560070" y="4304030"/>
            <a:ext cx="10737850" cy="1938020"/>
          </a:xfrm>
          <a:prstGeom prst="rect">
            <a:avLst/>
          </a:prstGeom>
          <a:solidFill>
            <a:schemeClr val="accent2">
              <a:lumMod val="20000"/>
              <a:lumOff val="80000"/>
            </a:schemeClr>
          </a:solidFill>
          <a:ln w="28575">
            <a:solidFill>
              <a:srgbClr val="FFC000"/>
            </a:solidFill>
          </a:ln>
        </p:spPr>
        <p:txBody>
          <a:bodyPr wrap="square">
            <a:spAutoFit/>
          </a:bodyPr>
          <a:lstStyle/>
          <a:p>
            <a:pPr indent="0"/>
            <a:r>
              <a:rPr lang="en-US" sz="2000" b="0">
                <a:latin typeface="Calibri" panose="020F0502020204030204" pitchFamily="34" charset="0"/>
                <a:ea typeface="宋体" panose="02010600030101010101" pitchFamily="2" charset="-122"/>
              </a:rPr>
              <a:t>The </a:t>
            </a:r>
            <a:r>
              <a:rPr lang="en-US" sz="2400" b="1">
                <a:latin typeface="Calibri" panose="020F0502020204030204" pitchFamily="34" charset="0"/>
                <a:ea typeface="宋体" panose="02010600030101010101" pitchFamily="2" charset="-122"/>
              </a:rPr>
              <a:t>keynote declaration</a:t>
            </a:r>
            <a:r>
              <a:rPr lang="en-US" sz="2000" b="0">
                <a:latin typeface="Calibri" panose="020F0502020204030204" pitchFamily="34" charset="0"/>
                <a:ea typeface="宋体" panose="02010600030101010101" pitchFamily="2" charset="-122"/>
              </a:rPr>
              <a:t> of world reading day is: "</a:t>
            </a:r>
            <a:r>
              <a:rPr lang="en-US" sz="2400" b="1">
                <a:latin typeface="Calibri" panose="020F0502020204030204" pitchFamily="34" charset="0"/>
                <a:ea typeface="宋体" panose="02010600030101010101" pitchFamily="2" charset="-122"/>
              </a:rPr>
              <a:t>to create awareness and hope </a:t>
            </a:r>
            <a:r>
              <a:rPr lang="en-US" sz="2000">
                <a:latin typeface="Calibri" panose="020F0502020204030204" pitchFamily="34" charset="0"/>
                <a:ea typeface="宋体" panose="02010600030101010101" pitchFamily="2" charset="-122"/>
              </a:rPr>
              <a:t>for people around the world</a:t>
            </a:r>
            <a:r>
              <a:rPr lang="en-US" sz="2400" b="1">
                <a:latin typeface="Calibri" panose="020F0502020204030204" pitchFamily="34" charset="0"/>
                <a:ea typeface="宋体" panose="02010600030101010101" pitchFamily="2" charset="-122"/>
              </a:rPr>
              <a:t>,</a:t>
            </a:r>
            <a:r>
              <a:rPr lang="en-US" sz="2000">
                <a:latin typeface="Calibri" panose="020F0502020204030204" pitchFamily="34" charset="0"/>
                <a:ea typeface="宋体" panose="02010600030101010101" pitchFamily="2" charset="-122"/>
              </a:rPr>
              <a:t> whether you are old or young, whether you are poor or rich, whether you are sick or healthy,</a:t>
            </a:r>
            <a:r>
              <a:rPr lang="en-US" sz="2400" b="1">
                <a:latin typeface="Calibri" panose="020F0502020204030204" pitchFamily="34" charset="0"/>
                <a:ea typeface="宋体" panose="02010600030101010101" pitchFamily="2" charset="-122"/>
              </a:rPr>
              <a:t> to enjoy the pleasure of reading, respect and thank the masters of literature, culture and scientific thought </a:t>
            </a:r>
            <a:r>
              <a:rPr lang="en-US" sz="2000">
                <a:latin typeface="Calibri" panose="020F0502020204030204" pitchFamily="34" charset="0"/>
                <a:ea typeface="宋体" panose="02010600030101010101" pitchFamily="2" charset="-122"/>
              </a:rPr>
              <a:t>who have made great contributions to human civilization,</a:t>
            </a:r>
            <a:r>
              <a:rPr lang="en-US" sz="2400" b="1">
                <a:latin typeface="Calibri" panose="020F0502020204030204" pitchFamily="34" charset="0"/>
                <a:ea typeface="宋体" panose="02010600030101010101" pitchFamily="2" charset="-122"/>
              </a:rPr>
              <a:t> and protect intellectual property rights</a:t>
            </a:r>
            <a:r>
              <a:rPr lang="en-US" sz="2000" b="0">
                <a:latin typeface="Calibri" panose="020F0502020204030204" pitchFamily="34" charset="0"/>
                <a:ea typeface="宋体" panose="02010600030101010101" pitchFamily="2" charset="-122"/>
              </a:rPr>
              <a:t>." </a:t>
            </a:r>
            <a:endParaRPr lang="en-US" altLang="en-US" sz="2000" b="0">
              <a:latin typeface="Calibri" panose="020F0502020204030204" pitchFamily="34" charset="0"/>
              <a:ea typeface="宋体" panose="02010600030101010101" pitchFamily="2" charset="-122"/>
            </a:endParaRPr>
          </a:p>
        </p:txBody>
      </p:sp>
      <p:pic>
        <p:nvPicPr>
          <p:cNvPr id="3" name="图片 2" descr="水印"/>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0"/>
                                        </p:tgtEl>
                                        <p:attrNameLst>
                                          <p:attrName>style.visibility</p:attrName>
                                        </p:attrNameLst>
                                      </p:cBhvr>
                                      <p:to>
                                        <p:strVal val="visible"/>
                                      </p:to>
                                    </p:set>
                                    <p:animEffect transition="in" filter="box(in)">
                                      <p:cBhvr>
                                        <p:cTn id="18" dur="2000"/>
                                        <p:tgtEl>
                                          <p:spTgt spid="10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100" grpId="1"/>
      <p:bldP spid="10" grpId="0" bldLvl="0" animBg="1"/>
      <p:bldP spid="10" grpId="1"/>
      <p:bldP spid="11" grpId="0" bldLvl="0" animBg="1"/>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455385" y="426356"/>
            <a:ext cx="11286667" cy="6032500"/>
          </a:xfrm>
          <a:prstGeom prst="rect">
            <a:avLst/>
          </a:prstGeom>
          <a:solidFill>
            <a:schemeClr val="accent1">
              <a:lumMod val="40000"/>
              <a:lumOff val="60000"/>
            </a:schemeClr>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3"/>
            </p:custDataLst>
          </p:nvPr>
        </p:nvSpPr>
        <p:spPr>
          <a:xfrm>
            <a:off x="615584" y="426381"/>
            <a:ext cx="3307445" cy="67437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36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Connect</a:t>
            </a:r>
            <a:endParaRPr kumimoji="0" lang="en-US" sz="36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sp>
        <p:nvSpPr>
          <p:cNvPr id="100" name="文本框 99"/>
          <p:cNvSpPr txBox="1"/>
          <p:nvPr/>
        </p:nvSpPr>
        <p:spPr>
          <a:xfrm>
            <a:off x="920115" y="1129665"/>
            <a:ext cx="10609580" cy="984885"/>
          </a:xfrm>
          <a:prstGeom prst="rect">
            <a:avLst/>
          </a:prstGeom>
          <a:noFill/>
          <a:ln w="9525">
            <a:noFill/>
          </a:ln>
        </p:spPr>
        <p:txBody>
          <a:bodyPr wrap="square">
            <a:noAutofit/>
          </a:bodyPr>
          <a:lstStyle/>
          <a:p>
            <a:pPr indent="0"/>
            <a:r>
              <a:rPr lang="en-US" sz="3200" b="1">
                <a:solidFill>
                  <a:srgbClr val="285067"/>
                </a:solidFill>
                <a:latin typeface="Calibri" panose="020F0502020204030204" pitchFamily="34" charset="0"/>
                <a:ea typeface="宋体" panose="02010600030101010101" pitchFamily="2" charset="-122"/>
              </a:rPr>
              <a:t>What theme can you think of about theWorld Reading Day?</a:t>
            </a:r>
            <a:endParaRPr lang="en-US" altLang="en-US" sz="3200" b="1">
              <a:solidFill>
                <a:srgbClr val="285067"/>
              </a:solidFill>
              <a:latin typeface="Calibri" panose="020F0502020204030204" pitchFamily="34" charset="0"/>
              <a:ea typeface="宋体" panose="02010600030101010101" pitchFamily="2" charset="-122"/>
            </a:endParaRPr>
          </a:p>
        </p:txBody>
      </p:sp>
      <p:sp>
        <p:nvSpPr>
          <p:cNvPr id="2" name="爆炸形 1 1"/>
          <p:cNvSpPr/>
          <p:nvPr/>
        </p:nvSpPr>
        <p:spPr>
          <a:xfrm>
            <a:off x="3521710" y="2263140"/>
            <a:ext cx="4493895" cy="3025775"/>
          </a:xfrm>
          <a:prstGeom prst="irregularSeal1">
            <a:avLst/>
          </a:prstGeom>
          <a:solidFill>
            <a:schemeClr val="accent2">
              <a:lumMod val="60000"/>
              <a:lumOff val="4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3600" b="1">
                <a:solidFill>
                  <a:schemeClr val="bg1"/>
                </a:solidFill>
              </a:rPr>
              <a:t>Brainstrom</a:t>
            </a:r>
            <a:endParaRPr lang="en-US" altLang="zh-CN" sz="3600" b="1">
              <a:solidFill>
                <a:schemeClr val="bg1"/>
              </a:solidFill>
            </a:endParaRPr>
          </a:p>
        </p:txBody>
      </p:sp>
      <p:sp>
        <p:nvSpPr>
          <p:cNvPr id="3" name="文本框 2"/>
          <p:cNvSpPr txBox="1"/>
          <p:nvPr/>
        </p:nvSpPr>
        <p:spPr>
          <a:xfrm>
            <a:off x="455295" y="2380615"/>
            <a:ext cx="5464175" cy="460375"/>
          </a:xfrm>
          <a:prstGeom prst="rect">
            <a:avLst/>
          </a:prstGeom>
          <a:noFill/>
          <a:ln w="9525">
            <a:noFill/>
          </a:ln>
        </p:spPr>
        <p:txBody>
          <a:bodyPr wrap="square">
            <a:spAutoFit/>
          </a:bodyPr>
          <a:lstStyle/>
          <a:p>
            <a:pPr marL="342900" indent="-342900">
              <a:buFont typeface="Arial" panose="020B0604020202020204" pitchFamily="34" charset="0"/>
              <a:buChar char="•"/>
            </a:pPr>
            <a:r>
              <a:rPr 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Reading-A Bright Way to A Better life</a:t>
            </a:r>
            <a:endParaRPr lang="en-US" alt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nvSpPr>
        <p:spPr>
          <a:xfrm>
            <a:off x="6022340" y="1953895"/>
            <a:ext cx="5080000" cy="460375"/>
          </a:xfrm>
          <a:prstGeom prst="rect">
            <a:avLst/>
          </a:prstGeom>
          <a:noFill/>
          <a:ln w="9525">
            <a:noFill/>
          </a:ln>
        </p:spPr>
        <p:txBody>
          <a:bodyPr>
            <a:spAutoFit/>
          </a:bodyPr>
          <a:lstStyle/>
          <a:p>
            <a:pPr marL="342900" indent="-342900">
              <a:buFont typeface="Arial" panose="020B0604020202020204" pitchFamily="34" charset="0"/>
              <a:buChar char="•"/>
            </a:pPr>
            <a:r>
              <a:rPr 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Love life, love reading</a:t>
            </a:r>
            <a:endParaRPr lang="en-US" alt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10"/>
          <p:cNvSpPr txBox="1"/>
          <p:nvPr/>
        </p:nvSpPr>
        <p:spPr>
          <a:xfrm>
            <a:off x="714375" y="3376295"/>
            <a:ext cx="3665855" cy="460375"/>
          </a:xfrm>
          <a:prstGeom prst="rect">
            <a:avLst/>
          </a:prstGeom>
          <a:noFill/>
          <a:ln w="9525">
            <a:noFill/>
          </a:ln>
        </p:spPr>
        <p:txBody>
          <a:bodyPr wrap="square">
            <a:spAutoFit/>
          </a:bodyPr>
          <a:lstStyle/>
          <a:p>
            <a:pPr marL="342900" indent="-342900">
              <a:buFont typeface="Arial" panose="020B0604020202020204" pitchFamily="34" charset="0"/>
              <a:buChar char="•"/>
            </a:pPr>
            <a:r>
              <a:rPr 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The Power of reading</a:t>
            </a:r>
            <a:endParaRPr lang="en-US" alt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1240155" y="4213225"/>
            <a:ext cx="4728210" cy="460375"/>
          </a:xfrm>
          <a:prstGeom prst="rect">
            <a:avLst/>
          </a:prstGeom>
          <a:noFill/>
          <a:ln w="9525">
            <a:noFill/>
          </a:ln>
        </p:spPr>
        <p:txBody>
          <a:bodyPr wrap="square">
            <a:spAutoFit/>
          </a:bodyPr>
          <a:lstStyle/>
          <a:p>
            <a:pPr marL="342900" indent="-342900">
              <a:buFont typeface="Arial" panose="020B0604020202020204" pitchFamily="34" charset="0"/>
              <a:buChar char="•"/>
            </a:pPr>
            <a:r>
              <a:rPr 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You are a reader.</a:t>
            </a:r>
            <a:endParaRPr lang="en-US" alt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p:cNvSpPr txBox="1"/>
          <p:nvPr/>
        </p:nvSpPr>
        <p:spPr>
          <a:xfrm>
            <a:off x="1883410" y="4949190"/>
            <a:ext cx="5080000" cy="460375"/>
          </a:xfrm>
          <a:prstGeom prst="rect">
            <a:avLst/>
          </a:prstGeom>
          <a:noFill/>
          <a:ln w="9525">
            <a:noFill/>
          </a:ln>
        </p:spPr>
        <p:txBody>
          <a:bodyPr>
            <a:spAutoFit/>
          </a:bodyPr>
          <a:lstStyle/>
          <a:p>
            <a:pPr marL="342900" indent="-342900">
              <a:buFont typeface="Arial" panose="020B0604020202020204" pitchFamily="34" charset="0"/>
              <a:buChar char="•"/>
            </a:pPr>
            <a:r>
              <a:rPr 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 Share your favoriate book </a:t>
            </a:r>
            <a:endParaRPr lang="en-US" alt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7317105" y="2840990"/>
            <a:ext cx="5080000" cy="460375"/>
          </a:xfrm>
          <a:prstGeom prst="rect">
            <a:avLst/>
          </a:prstGeom>
          <a:noFill/>
          <a:ln w="9525">
            <a:noFill/>
          </a:ln>
        </p:spPr>
        <p:txBody>
          <a:bodyPr>
            <a:spAutoFit/>
          </a:bodyPr>
          <a:lstStyle/>
          <a:p>
            <a:pPr marL="342900" indent="-342900">
              <a:buFont typeface="Arial" panose="020B0604020202020204" pitchFamily="34" charset="0"/>
              <a:buChar char="•"/>
            </a:pPr>
            <a:r>
              <a:rPr 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Read and share</a:t>
            </a:r>
            <a:endParaRPr lang="en-US" alt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4"/>
          <p:cNvSpPr txBox="1"/>
          <p:nvPr/>
        </p:nvSpPr>
        <p:spPr>
          <a:xfrm>
            <a:off x="7734935" y="3836670"/>
            <a:ext cx="5080000" cy="460375"/>
          </a:xfrm>
          <a:prstGeom prst="rect">
            <a:avLst/>
          </a:prstGeom>
          <a:noFill/>
          <a:ln w="9525">
            <a:noFill/>
          </a:ln>
        </p:spPr>
        <p:txBody>
          <a:bodyPr>
            <a:spAutoFit/>
          </a:bodyPr>
          <a:lstStyle/>
          <a:p>
            <a:pPr marL="342900" indent="-342900">
              <a:buFont typeface="Arial" panose="020B0604020202020204" pitchFamily="34" charset="0"/>
              <a:buChar char="•"/>
            </a:pPr>
            <a:r>
              <a:rPr 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The power of Reading</a:t>
            </a:r>
            <a:endParaRPr lang="en-US" alt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6" name="文本框 15"/>
          <p:cNvSpPr txBox="1"/>
          <p:nvPr/>
        </p:nvSpPr>
        <p:spPr>
          <a:xfrm>
            <a:off x="6661785" y="4554855"/>
            <a:ext cx="5080000" cy="460375"/>
          </a:xfrm>
          <a:prstGeom prst="rect">
            <a:avLst/>
          </a:prstGeom>
          <a:noFill/>
          <a:ln w="9525">
            <a:noFill/>
          </a:ln>
        </p:spPr>
        <p:txBody>
          <a:bodyPr>
            <a:spAutoFit/>
          </a:bodyPr>
          <a:lstStyle/>
          <a:p>
            <a:pPr marL="342900" indent="-342900">
              <a:buFont typeface="Arial" panose="020B0604020202020204" pitchFamily="34" charset="0"/>
              <a:buChar char="•"/>
            </a:pPr>
            <a:r>
              <a:rPr 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rPr>
              <a:t>Reading book, thinking life</a:t>
            </a:r>
            <a:endParaRPr lang="en-US" altLang="en-US" sz="2400" b="1">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p:cNvSpPr txBox="1"/>
          <p:nvPr/>
        </p:nvSpPr>
        <p:spPr>
          <a:xfrm>
            <a:off x="615315" y="5529580"/>
            <a:ext cx="9940925" cy="685165"/>
          </a:xfrm>
          <a:prstGeom prst="rect">
            <a:avLst/>
          </a:prstGeom>
          <a:solidFill>
            <a:schemeClr val="accent4">
              <a:lumMod val="40000"/>
              <a:lumOff val="60000"/>
            </a:schemeClr>
          </a:solidFill>
        </p:spPr>
        <p:txBody>
          <a:bodyPr wrap="square" rtlCol="0" anchor="t">
            <a:noAutofit/>
          </a:bodyPr>
          <a:lstStyle/>
          <a:p>
            <a:r>
              <a:rPr lang="en-US" altLang="zh-CN" sz="2400" b="1">
                <a:latin typeface="Times New Roman" panose="02020603050405020304" pitchFamily="18" charset="0"/>
                <a:cs typeface="Times New Roman" panose="02020603050405020304" pitchFamily="18" charset="0"/>
              </a:rPr>
              <a:t>Tip 1: </a:t>
            </a:r>
            <a:r>
              <a:rPr lang="zh-CN" altLang="en-US" sz="2400" b="1">
                <a:latin typeface="Times New Roman" panose="02020603050405020304" pitchFamily="18" charset="0"/>
                <a:cs typeface="Times New Roman" panose="02020603050405020304" pitchFamily="18" charset="0"/>
              </a:rPr>
              <a:t>The theme should be practical, concise and easy to understand</a:t>
            </a:r>
            <a:r>
              <a:rPr lang="en-US" altLang="zh-CN" sz="2400" b="1">
                <a:latin typeface="Times New Roman" panose="02020603050405020304" pitchFamily="18" charset="0"/>
                <a:cs typeface="Times New Roman" panose="02020603050405020304" pitchFamily="18" charset="0"/>
              </a:rPr>
              <a:t>.</a:t>
            </a:r>
            <a:endParaRPr lang="en-US" altLang="zh-CN" sz="2400" b="1">
              <a:latin typeface="Times New Roman" panose="02020603050405020304" pitchFamily="18" charset="0"/>
              <a:cs typeface="Times New Roman" panose="02020603050405020304" pitchFamily="18" charset="0"/>
            </a:endParaRPr>
          </a:p>
        </p:txBody>
      </p:sp>
      <p:pic>
        <p:nvPicPr>
          <p:cNvPr id="9" name="图片 8" descr="水印"/>
          <p:cNvPicPr>
            <a:picLocks noChangeAspect="1"/>
          </p:cNvPicPr>
          <p:nvPr/>
        </p:nvPicPr>
        <p:blipFill>
          <a:blip r:embed="rId4"/>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ox(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strips(down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strips(down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trips(down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ox(in)">
                                      <p:cBhvr>
                                        <p:cTn id="47" dur="2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heel(1)">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48" presetClass="entr" presetSubtype="0" accel="5000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1000" fill="hold"/>
                                        <p:tgtEl>
                                          <p:spTgt spid="17"/>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58" dur="1000" fill="hold"/>
                                        <p:tgtEl>
                                          <p:spTgt spid="17"/>
                                        </p:tgtEl>
                                        <p:attrNameLst>
                                          <p:attrName>ppt_x</p:attrName>
                                        </p:attrNameLst>
                                      </p:cBhvr>
                                      <p:tavLst>
                                        <p:tav tm="0">
                                          <p:val>
                                            <p:fltVal val="-1"/>
                                          </p:val>
                                        </p:tav>
                                        <p:tav tm="50000">
                                          <p:val>
                                            <p:fltVal val="0.95"/>
                                          </p:val>
                                        </p:tav>
                                        <p:tav tm="100000">
                                          <p:val>
                                            <p:strVal val="#ppt_x"/>
                                          </p:val>
                                        </p:tav>
                                      </p:tavLst>
                                    </p:anim>
                                    <p:anim calcmode="lin" valueType="num">
                                      <p:cBhvr>
                                        <p:cTn id="59" dur="1000" fill="hold"/>
                                        <p:tgtEl>
                                          <p:spTgt spid="17"/>
                                        </p:tgtEl>
                                        <p:attrNameLst>
                                          <p:attrName>ppt_y</p:attrName>
                                        </p:attrNameLst>
                                      </p:cBhvr>
                                      <p:tavLst>
                                        <p:tav tm="0">
                                          <p:val>
                                            <p:strVal val="#ppt_y"/>
                                          </p:val>
                                        </p:tav>
                                        <p:tav tm="100000">
                                          <p:val>
                                            <p:strVal val="#ppt_y"/>
                                          </p:val>
                                        </p:tav>
                                      </p:tavLst>
                                    </p:anim>
                                    <p:animEffect transition="in" filter="fade">
                                      <p:cBhvr>
                                        <p:cTn id="6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rgbClr val="5C9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95340" y="226331"/>
            <a:ext cx="11286667" cy="6032500"/>
          </a:xfrm>
          <a:prstGeom prst="rect">
            <a:avLst/>
          </a:prstGeom>
          <a:solidFill>
            <a:srgbClr val="66A2BF"/>
          </a:solidFill>
          <a:ln>
            <a:noFill/>
          </a:ln>
          <a:effectLst>
            <a:outerShdw blurRad="50800" dist="38100" dir="4800000" sx="101000" sy="10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8232035" y="27212"/>
            <a:ext cx="3959964" cy="140788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22941" y="226331"/>
            <a:ext cx="533400" cy="504825"/>
          </a:xfrm>
          <a:prstGeom prst="rect">
            <a:avLst/>
          </a:prstGeom>
          <a:effectLst>
            <a:outerShdw blurRad="50800" dist="38100" dir="2700000" algn="tl" rotWithShape="0">
              <a:prstClr val="black">
                <a:alpha val="40000"/>
              </a:prstClr>
            </a:outerShdw>
          </a:effectLst>
        </p:spPr>
      </p:pic>
      <p:sp>
        <p:nvSpPr>
          <p:cNvPr id="7" name="文本框 10"/>
          <p:cNvSpPr txBox="1"/>
          <p:nvPr>
            <p:custDataLst>
              <p:tags r:id="rId3"/>
            </p:custDataLst>
          </p:nvPr>
        </p:nvSpPr>
        <p:spPr>
          <a:xfrm>
            <a:off x="133619" y="618786"/>
            <a:ext cx="3307445" cy="797560"/>
          </a:xfrm>
          <a:prstGeom prst="rect">
            <a:avLst/>
          </a:prstGeom>
          <a:noFill/>
        </p:spPr>
        <p:txBody>
          <a:bodyPr wrap="square" lIns="121889" tIns="60944" rIns="121889" bIns="60944" rtlCol="0">
            <a:spAutoFit/>
          </a:bodyPr>
          <a:lstStyle/>
          <a:p>
            <a:pPr marR="0" indent="0" defTabSz="914400" fontAlgn="auto">
              <a:lnSpc>
                <a:spcPct val="100000"/>
              </a:lnSpc>
              <a:spcBef>
                <a:spcPts val="0"/>
              </a:spcBef>
              <a:spcAft>
                <a:spcPts val="0"/>
              </a:spcAft>
              <a:buClrTx/>
              <a:buSzTx/>
              <a:buFontTx/>
              <a:buNone/>
              <a:defRPr/>
            </a:pPr>
            <a:r>
              <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rPr>
              <a:t>Connect</a:t>
            </a:r>
            <a:endParaRPr kumimoji="0" lang="en-US" sz="4400" b="1" i="0" kern="1200" cap="none" spc="300" normalizeH="0" baseline="0" noProof="0" dirty="0">
              <a:solidFill>
                <a:schemeClr val="bg1"/>
              </a:solidFill>
              <a:effectLst>
                <a:outerShdw blurRad="38100" dist="38100" dir="2700000" algn="tl">
                  <a:srgbClr val="000000">
                    <a:alpha val="43137"/>
                  </a:srgbClr>
                </a:outerShdw>
              </a:effectLst>
              <a:latin typeface="情书翩翩体" panose="02010600010101010101" pitchFamily="2" charset="-122"/>
              <a:ea typeface="情书翩翩体" panose="02010600010101010101" pitchFamily="2" charset="-122"/>
            </a:endParaRPr>
          </a:p>
        </p:txBody>
      </p:sp>
      <p:sp>
        <p:nvSpPr>
          <p:cNvPr id="100" name="文本框 99"/>
          <p:cNvSpPr txBox="1"/>
          <p:nvPr/>
        </p:nvSpPr>
        <p:spPr>
          <a:xfrm>
            <a:off x="2736215" y="426085"/>
            <a:ext cx="8842375" cy="1076325"/>
          </a:xfrm>
          <a:prstGeom prst="rect">
            <a:avLst/>
          </a:prstGeom>
          <a:noFill/>
          <a:ln w="9525">
            <a:noFill/>
          </a:ln>
        </p:spPr>
        <p:txBody>
          <a:bodyPr wrap="square">
            <a:spAutoFit/>
          </a:bodyPr>
          <a:lstStyle/>
          <a:p>
            <a:pPr indent="0"/>
            <a:r>
              <a:rPr lang="en-US" sz="3200" b="1">
                <a:solidFill>
                  <a:srgbClr val="285067"/>
                </a:solidFill>
                <a:latin typeface="Calibri" panose="020F0502020204030204" pitchFamily="34" charset="0"/>
                <a:ea typeface="宋体" panose="02010600030101010101" pitchFamily="2" charset="-122"/>
              </a:rPr>
              <a:t>What activities can we hold to celebrate World Book Day?</a:t>
            </a:r>
            <a:endParaRPr lang="en-US" altLang="en-US" sz="3200" b="1">
              <a:solidFill>
                <a:srgbClr val="285067"/>
              </a:solidFill>
              <a:latin typeface="Calibri" panose="020F0502020204030204" pitchFamily="34" charset="0"/>
              <a:ea typeface="宋体" panose="02010600030101010101" pitchFamily="2" charset="-122"/>
            </a:endParaRPr>
          </a:p>
        </p:txBody>
      </p:sp>
      <p:grpSp>
        <p:nvGrpSpPr>
          <p:cNvPr id="10" name="组合 9"/>
          <p:cNvGrpSpPr/>
          <p:nvPr/>
        </p:nvGrpSpPr>
        <p:grpSpPr>
          <a:xfrm>
            <a:off x="2429510" y="1216025"/>
            <a:ext cx="1179195" cy="1522095"/>
            <a:chOff x="1352754" y="2654819"/>
            <a:chExt cx="1127892" cy="1507611"/>
          </a:xfrm>
        </p:grpSpPr>
        <p:sp>
          <p:nvSpPr>
            <p:cNvPr id="2" name="KSO_Shape"/>
            <p:cNvSpPr/>
            <p:nvPr>
              <p:custDataLst>
                <p:tags r:id="rId4"/>
              </p:custDataLst>
            </p:nvPr>
          </p:nvSpPr>
          <p:spPr bwMode="auto">
            <a:xfrm>
              <a:off x="1512362" y="2911188"/>
              <a:ext cx="790369" cy="1251242"/>
            </a:xfrm>
            <a:custGeom>
              <a:avLst/>
              <a:gdLst>
                <a:gd name="T0" fmla="*/ 839696 w 1358900"/>
                <a:gd name="T1" fmla="*/ 2086152 h 2151063"/>
                <a:gd name="T2" fmla="*/ 752405 w 1358900"/>
                <a:gd name="T3" fmla="*/ 2140511 h 2151063"/>
                <a:gd name="T4" fmla="*/ 632619 w 1358900"/>
                <a:gd name="T5" fmla="*/ 2146906 h 2151063"/>
                <a:gd name="T6" fmla="*/ 534815 w 1358900"/>
                <a:gd name="T7" fmla="*/ 2102140 h 2151063"/>
                <a:gd name="T8" fmla="*/ 492444 w 1358900"/>
                <a:gd name="T9" fmla="*/ 2023160 h 2151063"/>
                <a:gd name="T10" fmla="*/ 978873 w 1358900"/>
                <a:gd name="T11" fmla="*/ 1877587 h 2151063"/>
                <a:gd name="T12" fmla="*/ 975704 w 1358900"/>
                <a:gd name="T13" fmla="*/ 1949593 h 2151063"/>
                <a:gd name="T14" fmla="*/ 411711 w 1358900"/>
                <a:gd name="T15" fmla="*/ 1968795 h 2151063"/>
                <a:gd name="T16" fmla="*/ 369887 w 1358900"/>
                <a:gd name="T17" fmla="*/ 1911190 h 2151063"/>
                <a:gd name="T18" fmla="*/ 411711 w 1358900"/>
                <a:gd name="T19" fmla="*/ 1853585 h 2151063"/>
                <a:gd name="T20" fmla="*/ 971585 w 1358900"/>
                <a:gd name="T21" fmla="*/ 1709923 h 2151063"/>
                <a:gd name="T22" fmla="*/ 981725 w 1358900"/>
                <a:gd name="T23" fmla="*/ 1781479 h 2151063"/>
                <a:gd name="T24" fmla="*/ 423435 w 1358900"/>
                <a:gd name="T25" fmla="*/ 1812604 h 2151063"/>
                <a:gd name="T26" fmla="*/ 370837 w 1358900"/>
                <a:gd name="T27" fmla="*/ 1764793 h 2151063"/>
                <a:gd name="T28" fmla="*/ 401255 w 1358900"/>
                <a:gd name="T29" fmla="*/ 1699655 h 2151063"/>
                <a:gd name="T30" fmla="*/ 1212263 w 1358900"/>
                <a:gd name="T31" fmla="*/ 1027536 h 2151063"/>
                <a:gd name="T32" fmla="*/ 1162712 w 1358900"/>
                <a:gd name="T33" fmla="*/ 1009170 h 2151063"/>
                <a:gd name="T34" fmla="*/ 1164344 w 1358900"/>
                <a:gd name="T35" fmla="*/ 1001189 h 2151063"/>
                <a:gd name="T36" fmla="*/ 686421 w 1358900"/>
                <a:gd name="T37" fmla="*/ 65405 h 2151063"/>
                <a:gd name="T38" fmla="*/ 812725 w 1358900"/>
                <a:gd name="T39" fmla="*/ 98736 h 2151063"/>
                <a:gd name="T40" fmla="*/ 977427 w 1358900"/>
                <a:gd name="T41" fmla="*/ 180633 h 2151063"/>
                <a:gd name="T42" fmla="*/ 1110078 w 1358900"/>
                <a:gd name="T43" fmla="*/ 304113 h 2151063"/>
                <a:gd name="T44" fmla="*/ 1201791 w 1358900"/>
                <a:gd name="T45" fmla="*/ 459019 h 2151063"/>
                <a:gd name="T46" fmla="*/ 1244633 w 1358900"/>
                <a:gd name="T47" fmla="*/ 632970 h 2151063"/>
                <a:gd name="T48" fmla="*/ 1235747 w 1358900"/>
                <a:gd name="T49" fmla="*/ 811683 h 2151063"/>
                <a:gd name="T50" fmla="*/ 1175451 w 1358900"/>
                <a:gd name="T51" fmla="*/ 981191 h 2151063"/>
                <a:gd name="T52" fmla="*/ 1166089 w 1358900"/>
                <a:gd name="T53" fmla="*/ 998015 h 2151063"/>
                <a:gd name="T54" fmla="*/ 1093258 w 1358900"/>
                <a:gd name="T55" fmla="*/ 1114194 h 2151063"/>
                <a:gd name="T56" fmla="*/ 995199 w 1358900"/>
                <a:gd name="T57" fmla="*/ 1298621 h 2151063"/>
                <a:gd name="T58" fmla="*/ 972667 w 1358900"/>
                <a:gd name="T59" fmla="*/ 1488761 h 2151063"/>
                <a:gd name="T60" fmla="*/ 1011066 w 1358900"/>
                <a:gd name="T61" fmla="*/ 1334490 h 2151063"/>
                <a:gd name="T62" fmla="*/ 1111982 w 1358900"/>
                <a:gd name="T63" fmla="*/ 1164665 h 2151063"/>
                <a:gd name="T64" fmla="*/ 1213215 w 1358900"/>
                <a:gd name="T65" fmla="*/ 1025948 h 2151063"/>
                <a:gd name="T66" fmla="*/ 1270338 w 1358900"/>
                <a:gd name="T67" fmla="*/ 912626 h 2151063"/>
                <a:gd name="T68" fmla="*/ 1310640 w 1358900"/>
                <a:gd name="T69" fmla="*/ 718359 h 2151063"/>
                <a:gd name="T70" fmla="*/ 1289061 w 1358900"/>
                <a:gd name="T71" fmla="*/ 521235 h 2151063"/>
                <a:gd name="T72" fmla="*/ 1207503 w 1358900"/>
                <a:gd name="T73" fmla="*/ 340935 h 2151063"/>
                <a:gd name="T74" fmla="*/ 1074535 w 1358900"/>
                <a:gd name="T75" fmla="*/ 196187 h 2151063"/>
                <a:gd name="T76" fmla="*/ 904755 w 1358900"/>
                <a:gd name="T77" fmla="*/ 100640 h 2151063"/>
                <a:gd name="T78" fmla="*/ 715934 w 1358900"/>
                <a:gd name="T79" fmla="*/ 65405 h 2151063"/>
                <a:gd name="T80" fmla="*/ 865159 w 1358900"/>
                <a:gd name="T81" fmla="*/ 25723 h 2151063"/>
                <a:gd name="T82" fmla="*/ 1059288 w 1358900"/>
                <a:gd name="T83" fmla="*/ 116228 h 2151063"/>
                <a:gd name="T84" fmla="*/ 1214019 w 1358900"/>
                <a:gd name="T85" fmla="*/ 260084 h 2151063"/>
                <a:gd name="T86" fmla="*/ 1317596 w 1358900"/>
                <a:gd name="T87" fmla="*/ 445858 h 2151063"/>
                <a:gd name="T88" fmla="*/ 1358582 w 1358900"/>
                <a:gd name="T89" fmla="*/ 661800 h 2151063"/>
                <a:gd name="T90" fmla="*/ 1344285 w 1358900"/>
                <a:gd name="T91" fmla="*/ 819629 h 2151063"/>
                <a:gd name="T92" fmla="*/ 1261359 w 1358900"/>
                <a:gd name="T93" fmla="*/ 1030172 h 2151063"/>
                <a:gd name="T94" fmla="*/ 1147932 w 1358900"/>
                <a:gd name="T95" fmla="*/ 1196575 h 2151063"/>
                <a:gd name="T96" fmla="*/ 1054839 w 1358900"/>
                <a:gd name="T97" fmla="*/ 1399815 h 2151063"/>
                <a:gd name="T98" fmla="*/ 1037047 w 1358900"/>
                <a:gd name="T99" fmla="*/ 1560184 h 2151063"/>
                <a:gd name="T100" fmla="*/ 997649 w 1358900"/>
                <a:gd name="T101" fmla="*/ 1613217 h 2151063"/>
                <a:gd name="T102" fmla="*/ 338057 w 1358900"/>
                <a:gd name="T103" fmla="*/ 1599562 h 2151063"/>
                <a:gd name="T104" fmla="*/ 318358 w 1358900"/>
                <a:gd name="T105" fmla="*/ 1492543 h 2151063"/>
                <a:gd name="T106" fmla="*/ 276419 w 1358900"/>
                <a:gd name="T107" fmla="*/ 1314391 h 2151063"/>
                <a:gd name="T108" fmla="*/ 137892 w 1358900"/>
                <a:gd name="T109" fmla="*/ 1097178 h 2151063"/>
                <a:gd name="T110" fmla="*/ 65133 w 1358900"/>
                <a:gd name="T111" fmla="*/ 970471 h 2151063"/>
                <a:gd name="T112" fmla="*/ 6354 w 1358900"/>
                <a:gd name="T113" fmla="*/ 773900 h 2151063"/>
                <a:gd name="T114" fmla="*/ 5084 w 1358900"/>
                <a:gd name="T115" fmla="*/ 592571 h 2151063"/>
                <a:gd name="T116" fmla="*/ 66722 w 1358900"/>
                <a:gd name="T117" fmla="*/ 384886 h 2151063"/>
                <a:gd name="T118" fmla="*/ 187456 w 1358900"/>
                <a:gd name="T119" fmla="*/ 210861 h 2151063"/>
                <a:gd name="T120" fmla="*/ 355532 w 1358900"/>
                <a:gd name="T121" fmla="*/ 82249 h 2151063"/>
                <a:gd name="T122" fmla="*/ 558874 w 1358900"/>
                <a:gd name="T123" fmla="*/ 10797 h 215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58900" h="2151063">
                  <a:moveTo>
                    <a:pt x="492125" y="2016125"/>
                  </a:moveTo>
                  <a:lnTo>
                    <a:pt x="866775" y="2016125"/>
                  </a:lnTo>
                  <a:lnTo>
                    <a:pt x="866775" y="2023160"/>
                  </a:lnTo>
                  <a:lnTo>
                    <a:pt x="865819" y="2029875"/>
                  </a:lnTo>
                  <a:lnTo>
                    <a:pt x="864864" y="2036590"/>
                  </a:lnTo>
                  <a:lnTo>
                    <a:pt x="863271" y="2043305"/>
                  </a:lnTo>
                  <a:lnTo>
                    <a:pt x="861041" y="2050020"/>
                  </a:lnTo>
                  <a:lnTo>
                    <a:pt x="858811" y="2056415"/>
                  </a:lnTo>
                  <a:lnTo>
                    <a:pt x="855625" y="2062810"/>
                  </a:lnTo>
                  <a:lnTo>
                    <a:pt x="852120" y="2068565"/>
                  </a:lnTo>
                  <a:lnTo>
                    <a:pt x="848616" y="2074961"/>
                  </a:lnTo>
                  <a:lnTo>
                    <a:pt x="844156" y="2080397"/>
                  </a:lnTo>
                  <a:lnTo>
                    <a:pt x="839696" y="2086152"/>
                  </a:lnTo>
                  <a:lnTo>
                    <a:pt x="834917" y="2091588"/>
                  </a:lnTo>
                  <a:lnTo>
                    <a:pt x="829820" y="2097024"/>
                  </a:lnTo>
                  <a:lnTo>
                    <a:pt x="824404" y="2102140"/>
                  </a:lnTo>
                  <a:lnTo>
                    <a:pt x="818351" y="2106936"/>
                  </a:lnTo>
                  <a:lnTo>
                    <a:pt x="812298" y="2111733"/>
                  </a:lnTo>
                  <a:lnTo>
                    <a:pt x="805608" y="2116209"/>
                  </a:lnTo>
                  <a:lnTo>
                    <a:pt x="798918" y="2120366"/>
                  </a:lnTo>
                  <a:lnTo>
                    <a:pt x="791590" y="2124523"/>
                  </a:lnTo>
                  <a:lnTo>
                    <a:pt x="784263" y="2128041"/>
                  </a:lnTo>
                  <a:lnTo>
                    <a:pt x="776936" y="2131878"/>
                  </a:lnTo>
                  <a:lnTo>
                    <a:pt x="768971" y="2135075"/>
                  </a:lnTo>
                  <a:lnTo>
                    <a:pt x="760688" y="2137953"/>
                  </a:lnTo>
                  <a:lnTo>
                    <a:pt x="752405" y="2140511"/>
                  </a:lnTo>
                  <a:lnTo>
                    <a:pt x="743803" y="2142749"/>
                  </a:lnTo>
                  <a:lnTo>
                    <a:pt x="735202" y="2145307"/>
                  </a:lnTo>
                  <a:lnTo>
                    <a:pt x="726281" y="2146906"/>
                  </a:lnTo>
                  <a:lnTo>
                    <a:pt x="717361" y="2148505"/>
                  </a:lnTo>
                  <a:lnTo>
                    <a:pt x="708122" y="2149784"/>
                  </a:lnTo>
                  <a:lnTo>
                    <a:pt x="698565" y="2150424"/>
                  </a:lnTo>
                  <a:lnTo>
                    <a:pt x="689007" y="2151063"/>
                  </a:lnTo>
                  <a:lnTo>
                    <a:pt x="679769" y="2151063"/>
                  </a:lnTo>
                  <a:lnTo>
                    <a:pt x="669893" y="2151063"/>
                  </a:lnTo>
                  <a:lnTo>
                    <a:pt x="660335" y="2150424"/>
                  </a:lnTo>
                  <a:lnTo>
                    <a:pt x="650778" y="2149784"/>
                  </a:lnTo>
                  <a:lnTo>
                    <a:pt x="641539" y="2148505"/>
                  </a:lnTo>
                  <a:lnTo>
                    <a:pt x="632619" y="2146906"/>
                  </a:lnTo>
                  <a:lnTo>
                    <a:pt x="623699" y="2145307"/>
                  </a:lnTo>
                  <a:lnTo>
                    <a:pt x="615097" y="2142749"/>
                  </a:lnTo>
                  <a:lnTo>
                    <a:pt x="606495" y="2140511"/>
                  </a:lnTo>
                  <a:lnTo>
                    <a:pt x="598212" y="2137953"/>
                  </a:lnTo>
                  <a:lnTo>
                    <a:pt x="590248" y="2135075"/>
                  </a:lnTo>
                  <a:lnTo>
                    <a:pt x="582283" y="2131878"/>
                  </a:lnTo>
                  <a:lnTo>
                    <a:pt x="574637" y="2128041"/>
                  </a:lnTo>
                  <a:lnTo>
                    <a:pt x="567310" y="2124523"/>
                  </a:lnTo>
                  <a:lnTo>
                    <a:pt x="559983" y="2120366"/>
                  </a:lnTo>
                  <a:lnTo>
                    <a:pt x="553292" y="2116209"/>
                  </a:lnTo>
                  <a:lnTo>
                    <a:pt x="546921" y="2111733"/>
                  </a:lnTo>
                  <a:lnTo>
                    <a:pt x="540868" y="2106936"/>
                  </a:lnTo>
                  <a:lnTo>
                    <a:pt x="534815" y="2102140"/>
                  </a:lnTo>
                  <a:lnTo>
                    <a:pt x="529399" y="2097024"/>
                  </a:lnTo>
                  <a:lnTo>
                    <a:pt x="523983" y="2091588"/>
                  </a:lnTo>
                  <a:lnTo>
                    <a:pt x="519204" y="2086152"/>
                  </a:lnTo>
                  <a:lnTo>
                    <a:pt x="514744" y="2080397"/>
                  </a:lnTo>
                  <a:lnTo>
                    <a:pt x="510284" y="2074961"/>
                  </a:lnTo>
                  <a:lnTo>
                    <a:pt x="506780" y="2068565"/>
                  </a:lnTo>
                  <a:lnTo>
                    <a:pt x="503594" y="2062810"/>
                  </a:lnTo>
                  <a:lnTo>
                    <a:pt x="500408" y="2056415"/>
                  </a:lnTo>
                  <a:lnTo>
                    <a:pt x="497860" y="2050020"/>
                  </a:lnTo>
                  <a:lnTo>
                    <a:pt x="495629" y="2043305"/>
                  </a:lnTo>
                  <a:lnTo>
                    <a:pt x="494037" y="2036590"/>
                  </a:lnTo>
                  <a:lnTo>
                    <a:pt x="493081" y="2029875"/>
                  </a:lnTo>
                  <a:lnTo>
                    <a:pt x="492444" y="2023160"/>
                  </a:lnTo>
                  <a:lnTo>
                    <a:pt x="492125" y="2016125"/>
                  </a:lnTo>
                  <a:close/>
                  <a:moveTo>
                    <a:pt x="429455" y="1851025"/>
                  </a:moveTo>
                  <a:lnTo>
                    <a:pt x="929444" y="1851025"/>
                  </a:lnTo>
                  <a:lnTo>
                    <a:pt x="935464" y="1851345"/>
                  </a:lnTo>
                  <a:lnTo>
                    <a:pt x="941485" y="1852305"/>
                  </a:lnTo>
                  <a:lnTo>
                    <a:pt x="947188" y="1853585"/>
                  </a:lnTo>
                  <a:lnTo>
                    <a:pt x="952574" y="1855825"/>
                  </a:lnTo>
                  <a:lnTo>
                    <a:pt x="957644" y="1858066"/>
                  </a:lnTo>
                  <a:lnTo>
                    <a:pt x="963030" y="1861266"/>
                  </a:lnTo>
                  <a:lnTo>
                    <a:pt x="967466" y="1864786"/>
                  </a:lnTo>
                  <a:lnTo>
                    <a:pt x="971585" y="1868626"/>
                  </a:lnTo>
                  <a:lnTo>
                    <a:pt x="975704" y="1873107"/>
                  </a:lnTo>
                  <a:lnTo>
                    <a:pt x="978873" y="1877587"/>
                  </a:lnTo>
                  <a:lnTo>
                    <a:pt x="981725" y="1882388"/>
                  </a:lnTo>
                  <a:lnTo>
                    <a:pt x="984259" y="1887828"/>
                  </a:lnTo>
                  <a:lnTo>
                    <a:pt x="986477" y="1893268"/>
                  </a:lnTo>
                  <a:lnTo>
                    <a:pt x="988062" y="1899029"/>
                  </a:lnTo>
                  <a:lnTo>
                    <a:pt x="988695" y="1905109"/>
                  </a:lnTo>
                  <a:lnTo>
                    <a:pt x="989012" y="1911190"/>
                  </a:lnTo>
                  <a:lnTo>
                    <a:pt x="988695" y="1917270"/>
                  </a:lnTo>
                  <a:lnTo>
                    <a:pt x="988062" y="1923351"/>
                  </a:lnTo>
                  <a:lnTo>
                    <a:pt x="986477" y="1929111"/>
                  </a:lnTo>
                  <a:lnTo>
                    <a:pt x="984259" y="1934872"/>
                  </a:lnTo>
                  <a:lnTo>
                    <a:pt x="981725" y="1939992"/>
                  </a:lnTo>
                  <a:lnTo>
                    <a:pt x="978873" y="1945113"/>
                  </a:lnTo>
                  <a:lnTo>
                    <a:pt x="975704" y="1949593"/>
                  </a:lnTo>
                  <a:lnTo>
                    <a:pt x="971585" y="1953753"/>
                  </a:lnTo>
                  <a:lnTo>
                    <a:pt x="967466" y="1957914"/>
                  </a:lnTo>
                  <a:lnTo>
                    <a:pt x="963030" y="1961114"/>
                  </a:lnTo>
                  <a:lnTo>
                    <a:pt x="957644" y="1963994"/>
                  </a:lnTo>
                  <a:lnTo>
                    <a:pt x="952574" y="1966554"/>
                  </a:lnTo>
                  <a:lnTo>
                    <a:pt x="947188" y="1968795"/>
                  </a:lnTo>
                  <a:lnTo>
                    <a:pt x="941485" y="1970395"/>
                  </a:lnTo>
                  <a:lnTo>
                    <a:pt x="935464" y="1971355"/>
                  </a:lnTo>
                  <a:lnTo>
                    <a:pt x="929444" y="1971675"/>
                  </a:lnTo>
                  <a:lnTo>
                    <a:pt x="429455" y="1971675"/>
                  </a:lnTo>
                  <a:lnTo>
                    <a:pt x="423435" y="1971355"/>
                  </a:lnTo>
                  <a:lnTo>
                    <a:pt x="417414" y="1970395"/>
                  </a:lnTo>
                  <a:lnTo>
                    <a:pt x="411711" y="1968795"/>
                  </a:lnTo>
                  <a:lnTo>
                    <a:pt x="406325" y="1966554"/>
                  </a:lnTo>
                  <a:lnTo>
                    <a:pt x="401255" y="1963994"/>
                  </a:lnTo>
                  <a:lnTo>
                    <a:pt x="396185" y="1961114"/>
                  </a:lnTo>
                  <a:lnTo>
                    <a:pt x="391433" y="1957914"/>
                  </a:lnTo>
                  <a:lnTo>
                    <a:pt x="387314" y="1953753"/>
                  </a:lnTo>
                  <a:lnTo>
                    <a:pt x="383511" y="1949593"/>
                  </a:lnTo>
                  <a:lnTo>
                    <a:pt x="380026" y="1945113"/>
                  </a:lnTo>
                  <a:lnTo>
                    <a:pt x="377174" y="1939992"/>
                  </a:lnTo>
                  <a:lnTo>
                    <a:pt x="374323" y="1934872"/>
                  </a:lnTo>
                  <a:lnTo>
                    <a:pt x="372422" y="1929111"/>
                  </a:lnTo>
                  <a:lnTo>
                    <a:pt x="370837" y="1923351"/>
                  </a:lnTo>
                  <a:lnTo>
                    <a:pt x="370204" y="1917270"/>
                  </a:lnTo>
                  <a:lnTo>
                    <a:pt x="369887" y="1911190"/>
                  </a:lnTo>
                  <a:lnTo>
                    <a:pt x="370204" y="1905109"/>
                  </a:lnTo>
                  <a:lnTo>
                    <a:pt x="370837" y="1899029"/>
                  </a:lnTo>
                  <a:lnTo>
                    <a:pt x="372422" y="1893268"/>
                  </a:lnTo>
                  <a:lnTo>
                    <a:pt x="374323" y="1887828"/>
                  </a:lnTo>
                  <a:lnTo>
                    <a:pt x="377174" y="1882388"/>
                  </a:lnTo>
                  <a:lnTo>
                    <a:pt x="380026" y="1877587"/>
                  </a:lnTo>
                  <a:lnTo>
                    <a:pt x="383511" y="1873107"/>
                  </a:lnTo>
                  <a:lnTo>
                    <a:pt x="387314" y="1868626"/>
                  </a:lnTo>
                  <a:lnTo>
                    <a:pt x="391433" y="1864786"/>
                  </a:lnTo>
                  <a:lnTo>
                    <a:pt x="396185" y="1861266"/>
                  </a:lnTo>
                  <a:lnTo>
                    <a:pt x="401255" y="1858066"/>
                  </a:lnTo>
                  <a:lnTo>
                    <a:pt x="406325" y="1855825"/>
                  </a:lnTo>
                  <a:lnTo>
                    <a:pt x="411711" y="1853585"/>
                  </a:lnTo>
                  <a:lnTo>
                    <a:pt x="417414" y="1852305"/>
                  </a:lnTo>
                  <a:lnTo>
                    <a:pt x="423435" y="1851345"/>
                  </a:lnTo>
                  <a:lnTo>
                    <a:pt x="429455" y="1851025"/>
                  </a:lnTo>
                  <a:close/>
                  <a:moveTo>
                    <a:pt x="429455" y="1692275"/>
                  </a:moveTo>
                  <a:lnTo>
                    <a:pt x="929444" y="1692275"/>
                  </a:lnTo>
                  <a:lnTo>
                    <a:pt x="935464" y="1692596"/>
                  </a:lnTo>
                  <a:lnTo>
                    <a:pt x="941485" y="1693238"/>
                  </a:lnTo>
                  <a:lnTo>
                    <a:pt x="947188" y="1694842"/>
                  </a:lnTo>
                  <a:lnTo>
                    <a:pt x="952574" y="1697088"/>
                  </a:lnTo>
                  <a:lnTo>
                    <a:pt x="957644" y="1699655"/>
                  </a:lnTo>
                  <a:lnTo>
                    <a:pt x="963030" y="1702543"/>
                  </a:lnTo>
                  <a:lnTo>
                    <a:pt x="967466" y="1706073"/>
                  </a:lnTo>
                  <a:lnTo>
                    <a:pt x="971585" y="1709923"/>
                  </a:lnTo>
                  <a:lnTo>
                    <a:pt x="975704" y="1714095"/>
                  </a:lnTo>
                  <a:lnTo>
                    <a:pt x="978873" y="1718908"/>
                  </a:lnTo>
                  <a:lnTo>
                    <a:pt x="981725" y="1724042"/>
                  </a:lnTo>
                  <a:lnTo>
                    <a:pt x="984259" y="1729176"/>
                  </a:lnTo>
                  <a:lnTo>
                    <a:pt x="986477" y="1734631"/>
                  </a:lnTo>
                  <a:lnTo>
                    <a:pt x="988062" y="1740407"/>
                  </a:lnTo>
                  <a:lnTo>
                    <a:pt x="988695" y="1746503"/>
                  </a:lnTo>
                  <a:lnTo>
                    <a:pt x="989012" y="1752600"/>
                  </a:lnTo>
                  <a:lnTo>
                    <a:pt x="988695" y="1759017"/>
                  </a:lnTo>
                  <a:lnTo>
                    <a:pt x="988062" y="1764793"/>
                  </a:lnTo>
                  <a:lnTo>
                    <a:pt x="986477" y="1770569"/>
                  </a:lnTo>
                  <a:lnTo>
                    <a:pt x="984259" y="1776024"/>
                  </a:lnTo>
                  <a:lnTo>
                    <a:pt x="981725" y="1781479"/>
                  </a:lnTo>
                  <a:lnTo>
                    <a:pt x="978873" y="1786292"/>
                  </a:lnTo>
                  <a:lnTo>
                    <a:pt x="975704" y="1791426"/>
                  </a:lnTo>
                  <a:lnTo>
                    <a:pt x="971585" y="1795598"/>
                  </a:lnTo>
                  <a:lnTo>
                    <a:pt x="967466" y="1799127"/>
                  </a:lnTo>
                  <a:lnTo>
                    <a:pt x="963030" y="1802657"/>
                  </a:lnTo>
                  <a:lnTo>
                    <a:pt x="957644" y="1805866"/>
                  </a:lnTo>
                  <a:lnTo>
                    <a:pt x="952574" y="1808433"/>
                  </a:lnTo>
                  <a:lnTo>
                    <a:pt x="947188" y="1810358"/>
                  </a:lnTo>
                  <a:lnTo>
                    <a:pt x="941485" y="1811641"/>
                  </a:lnTo>
                  <a:lnTo>
                    <a:pt x="935464" y="1812604"/>
                  </a:lnTo>
                  <a:lnTo>
                    <a:pt x="929444" y="1812925"/>
                  </a:lnTo>
                  <a:lnTo>
                    <a:pt x="429455" y="1812925"/>
                  </a:lnTo>
                  <a:lnTo>
                    <a:pt x="423435" y="1812604"/>
                  </a:lnTo>
                  <a:lnTo>
                    <a:pt x="417414" y="1811641"/>
                  </a:lnTo>
                  <a:lnTo>
                    <a:pt x="411711" y="1810358"/>
                  </a:lnTo>
                  <a:lnTo>
                    <a:pt x="406325" y="1808433"/>
                  </a:lnTo>
                  <a:lnTo>
                    <a:pt x="401255" y="1805866"/>
                  </a:lnTo>
                  <a:lnTo>
                    <a:pt x="396185" y="1802657"/>
                  </a:lnTo>
                  <a:lnTo>
                    <a:pt x="391433" y="1799127"/>
                  </a:lnTo>
                  <a:lnTo>
                    <a:pt x="387314" y="1795598"/>
                  </a:lnTo>
                  <a:lnTo>
                    <a:pt x="383511" y="1791426"/>
                  </a:lnTo>
                  <a:lnTo>
                    <a:pt x="380026" y="1786292"/>
                  </a:lnTo>
                  <a:lnTo>
                    <a:pt x="377174" y="1781479"/>
                  </a:lnTo>
                  <a:lnTo>
                    <a:pt x="374323" y="1776024"/>
                  </a:lnTo>
                  <a:lnTo>
                    <a:pt x="372422" y="1770569"/>
                  </a:lnTo>
                  <a:lnTo>
                    <a:pt x="370837" y="1764793"/>
                  </a:lnTo>
                  <a:lnTo>
                    <a:pt x="370204" y="1759017"/>
                  </a:lnTo>
                  <a:lnTo>
                    <a:pt x="369887" y="1752600"/>
                  </a:lnTo>
                  <a:lnTo>
                    <a:pt x="370204" y="1746503"/>
                  </a:lnTo>
                  <a:lnTo>
                    <a:pt x="370837" y="1740407"/>
                  </a:lnTo>
                  <a:lnTo>
                    <a:pt x="372422" y="1734631"/>
                  </a:lnTo>
                  <a:lnTo>
                    <a:pt x="374323" y="1729176"/>
                  </a:lnTo>
                  <a:lnTo>
                    <a:pt x="377174" y="1724042"/>
                  </a:lnTo>
                  <a:lnTo>
                    <a:pt x="380026" y="1718908"/>
                  </a:lnTo>
                  <a:lnTo>
                    <a:pt x="383511" y="1714095"/>
                  </a:lnTo>
                  <a:lnTo>
                    <a:pt x="387314" y="1709923"/>
                  </a:lnTo>
                  <a:lnTo>
                    <a:pt x="391433" y="1706073"/>
                  </a:lnTo>
                  <a:lnTo>
                    <a:pt x="396185" y="1702543"/>
                  </a:lnTo>
                  <a:lnTo>
                    <a:pt x="401255" y="1699655"/>
                  </a:lnTo>
                  <a:lnTo>
                    <a:pt x="406325" y="1697088"/>
                  </a:lnTo>
                  <a:lnTo>
                    <a:pt x="411711" y="1694842"/>
                  </a:lnTo>
                  <a:lnTo>
                    <a:pt x="417414" y="1693238"/>
                  </a:lnTo>
                  <a:lnTo>
                    <a:pt x="423435" y="1692596"/>
                  </a:lnTo>
                  <a:lnTo>
                    <a:pt x="429455" y="1692275"/>
                  </a:lnTo>
                  <a:close/>
                  <a:moveTo>
                    <a:pt x="1217103" y="1013330"/>
                  </a:moveTo>
                  <a:lnTo>
                    <a:pt x="1217023" y="1014521"/>
                  </a:lnTo>
                  <a:lnTo>
                    <a:pt x="1216389" y="1018965"/>
                  </a:lnTo>
                  <a:lnTo>
                    <a:pt x="1215437" y="1022139"/>
                  </a:lnTo>
                  <a:lnTo>
                    <a:pt x="1214802" y="1023409"/>
                  </a:lnTo>
                  <a:lnTo>
                    <a:pt x="1214167" y="1024361"/>
                  </a:lnTo>
                  <a:lnTo>
                    <a:pt x="1213850" y="1024679"/>
                  </a:lnTo>
                  <a:lnTo>
                    <a:pt x="1212263" y="1027536"/>
                  </a:lnTo>
                  <a:lnTo>
                    <a:pt x="1210676" y="1029440"/>
                  </a:lnTo>
                  <a:lnTo>
                    <a:pt x="1213215" y="1024996"/>
                  </a:lnTo>
                  <a:lnTo>
                    <a:pt x="1215119" y="1020870"/>
                  </a:lnTo>
                  <a:lnTo>
                    <a:pt x="1216389" y="1017378"/>
                  </a:lnTo>
                  <a:lnTo>
                    <a:pt x="1217023" y="1013886"/>
                  </a:lnTo>
                  <a:lnTo>
                    <a:pt x="1217103" y="1013330"/>
                  </a:lnTo>
                  <a:close/>
                  <a:moveTo>
                    <a:pt x="1217341" y="1009442"/>
                  </a:moveTo>
                  <a:lnTo>
                    <a:pt x="1217658" y="1010077"/>
                  </a:lnTo>
                  <a:lnTo>
                    <a:pt x="1217341" y="1011664"/>
                  </a:lnTo>
                  <a:lnTo>
                    <a:pt x="1217103" y="1013330"/>
                  </a:lnTo>
                  <a:lnTo>
                    <a:pt x="1217341" y="1009760"/>
                  </a:lnTo>
                  <a:lnTo>
                    <a:pt x="1217341" y="1009442"/>
                  </a:lnTo>
                  <a:close/>
                  <a:moveTo>
                    <a:pt x="1162712" y="1009170"/>
                  </a:moveTo>
                  <a:lnTo>
                    <a:pt x="1162440" y="1013251"/>
                  </a:lnTo>
                  <a:lnTo>
                    <a:pt x="1162440" y="1012934"/>
                  </a:lnTo>
                  <a:lnTo>
                    <a:pt x="1162440" y="1011347"/>
                  </a:lnTo>
                  <a:lnTo>
                    <a:pt x="1162712" y="1009170"/>
                  </a:lnTo>
                  <a:close/>
                  <a:moveTo>
                    <a:pt x="1167137" y="996491"/>
                  </a:moveTo>
                  <a:lnTo>
                    <a:pt x="1166565" y="997380"/>
                  </a:lnTo>
                  <a:lnTo>
                    <a:pt x="1164661" y="1001506"/>
                  </a:lnTo>
                  <a:lnTo>
                    <a:pt x="1163392" y="1005633"/>
                  </a:lnTo>
                  <a:lnTo>
                    <a:pt x="1162757" y="1008807"/>
                  </a:lnTo>
                  <a:lnTo>
                    <a:pt x="1162712" y="1009170"/>
                  </a:lnTo>
                  <a:lnTo>
                    <a:pt x="1162757" y="1008490"/>
                  </a:lnTo>
                  <a:lnTo>
                    <a:pt x="1163392" y="1004681"/>
                  </a:lnTo>
                  <a:lnTo>
                    <a:pt x="1164344" y="1001189"/>
                  </a:lnTo>
                  <a:lnTo>
                    <a:pt x="1164767" y="1000448"/>
                  </a:lnTo>
                  <a:lnTo>
                    <a:pt x="1164979" y="1000237"/>
                  </a:lnTo>
                  <a:lnTo>
                    <a:pt x="1164979" y="1000078"/>
                  </a:lnTo>
                  <a:lnTo>
                    <a:pt x="1165613" y="998967"/>
                  </a:lnTo>
                  <a:lnTo>
                    <a:pt x="1166089" y="998015"/>
                  </a:lnTo>
                  <a:lnTo>
                    <a:pt x="1166756" y="996872"/>
                  </a:lnTo>
                  <a:lnTo>
                    <a:pt x="1167137" y="996491"/>
                  </a:lnTo>
                  <a:close/>
                  <a:moveTo>
                    <a:pt x="1167517" y="995899"/>
                  </a:moveTo>
                  <a:lnTo>
                    <a:pt x="1167517" y="996110"/>
                  </a:lnTo>
                  <a:lnTo>
                    <a:pt x="1167137" y="996491"/>
                  </a:lnTo>
                  <a:lnTo>
                    <a:pt x="1167517" y="995899"/>
                  </a:lnTo>
                  <a:close/>
                  <a:moveTo>
                    <a:pt x="701019" y="65088"/>
                  </a:moveTo>
                  <a:lnTo>
                    <a:pt x="686421" y="65405"/>
                  </a:lnTo>
                  <a:lnTo>
                    <a:pt x="671823" y="66358"/>
                  </a:lnTo>
                  <a:lnTo>
                    <a:pt x="657225" y="67310"/>
                  </a:lnTo>
                  <a:lnTo>
                    <a:pt x="671823" y="68897"/>
                  </a:lnTo>
                  <a:lnTo>
                    <a:pt x="686104" y="70484"/>
                  </a:lnTo>
                  <a:lnTo>
                    <a:pt x="700384" y="72389"/>
                  </a:lnTo>
                  <a:lnTo>
                    <a:pt x="714982" y="74611"/>
                  </a:lnTo>
                  <a:lnTo>
                    <a:pt x="729263" y="77468"/>
                  </a:lnTo>
                  <a:lnTo>
                    <a:pt x="743226" y="80325"/>
                  </a:lnTo>
                  <a:lnTo>
                    <a:pt x="757189" y="83499"/>
                  </a:lnTo>
                  <a:lnTo>
                    <a:pt x="771152" y="86673"/>
                  </a:lnTo>
                  <a:lnTo>
                    <a:pt x="785433" y="90800"/>
                  </a:lnTo>
                  <a:lnTo>
                    <a:pt x="799079" y="94609"/>
                  </a:lnTo>
                  <a:lnTo>
                    <a:pt x="812725" y="98736"/>
                  </a:lnTo>
                  <a:lnTo>
                    <a:pt x="826053" y="103497"/>
                  </a:lnTo>
                  <a:lnTo>
                    <a:pt x="839382" y="108259"/>
                  </a:lnTo>
                  <a:lnTo>
                    <a:pt x="852710" y="113655"/>
                  </a:lnTo>
                  <a:lnTo>
                    <a:pt x="865721" y="119051"/>
                  </a:lnTo>
                  <a:lnTo>
                    <a:pt x="878733" y="125082"/>
                  </a:lnTo>
                  <a:lnTo>
                    <a:pt x="892061" y="130796"/>
                  </a:lnTo>
                  <a:lnTo>
                    <a:pt x="904755" y="137462"/>
                  </a:lnTo>
                  <a:lnTo>
                    <a:pt x="917131" y="143811"/>
                  </a:lnTo>
                  <a:lnTo>
                    <a:pt x="929508" y="150794"/>
                  </a:lnTo>
                  <a:lnTo>
                    <a:pt x="941884" y="157778"/>
                  </a:lnTo>
                  <a:lnTo>
                    <a:pt x="953944" y="165078"/>
                  </a:lnTo>
                  <a:lnTo>
                    <a:pt x="965685" y="173014"/>
                  </a:lnTo>
                  <a:lnTo>
                    <a:pt x="977427" y="180633"/>
                  </a:lnTo>
                  <a:lnTo>
                    <a:pt x="988852" y="188886"/>
                  </a:lnTo>
                  <a:lnTo>
                    <a:pt x="1000276" y="197139"/>
                  </a:lnTo>
                  <a:lnTo>
                    <a:pt x="1011383" y="206027"/>
                  </a:lnTo>
                  <a:lnTo>
                    <a:pt x="1022173" y="214598"/>
                  </a:lnTo>
                  <a:lnTo>
                    <a:pt x="1032963" y="223803"/>
                  </a:lnTo>
                  <a:lnTo>
                    <a:pt x="1043118" y="233008"/>
                  </a:lnTo>
                  <a:lnTo>
                    <a:pt x="1053590" y="242531"/>
                  </a:lnTo>
                  <a:lnTo>
                    <a:pt x="1063428" y="252054"/>
                  </a:lnTo>
                  <a:lnTo>
                    <a:pt x="1073266" y="262212"/>
                  </a:lnTo>
                  <a:lnTo>
                    <a:pt x="1083103" y="272370"/>
                  </a:lnTo>
                  <a:lnTo>
                    <a:pt x="1092306" y="282845"/>
                  </a:lnTo>
                  <a:lnTo>
                    <a:pt x="1101192" y="293320"/>
                  </a:lnTo>
                  <a:lnTo>
                    <a:pt x="1110078" y="304113"/>
                  </a:lnTo>
                  <a:lnTo>
                    <a:pt x="1118963" y="315223"/>
                  </a:lnTo>
                  <a:lnTo>
                    <a:pt x="1127214" y="326333"/>
                  </a:lnTo>
                  <a:lnTo>
                    <a:pt x="1135148" y="337760"/>
                  </a:lnTo>
                  <a:lnTo>
                    <a:pt x="1143082" y="349188"/>
                  </a:lnTo>
                  <a:lnTo>
                    <a:pt x="1151015" y="360615"/>
                  </a:lnTo>
                  <a:lnTo>
                    <a:pt x="1157997" y="372360"/>
                  </a:lnTo>
                  <a:lnTo>
                    <a:pt x="1165296" y="384423"/>
                  </a:lnTo>
                  <a:lnTo>
                    <a:pt x="1171960" y="396485"/>
                  </a:lnTo>
                  <a:lnTo>
                    <a:pt x="1178625" y="408865"/>
                  </a:lnTo>
                  <a:lnTo>
                    <a:pt x="1184971" y="421244"/>
                  </a:lnTo>
                  <a:lnTo>
                    <a:pt x="1190684" y="433624"/>
                  </a:lnTo>
                  <a:lnTo>
                    <a:pt x="1196713" y="446321"/>
                  </a:lnTo>
                  <a:lnTo>
                    <a:pt x="1201791" y="459019"/>
                  </a:lnTo>
                  <a:lnTo>
                    <a:pt x="1206868" y="471716"/>
                  </a:lnTo>
                  <a:lnTo>
                    <a:pt x="1211629" y="484730"/>
                  </a:lnTo>
                  <a:lnTo>
                    <a:pt x="1216071" y="497745"/>
                  </a:lnTo>
                  <a:lnTo>
                    <a:pt x="1220514" y="511077"/>
                  </a:lnTo>
                  <a:lnTo>
                    <a:pt x="1224322" y="524409"/>
                  </a:lnTo>
                  <a:lnTo>
                    <a:pt x="1227813" y="537741"/>
                  </a:lnTo>
                  <a:lnTo>
                    <a:pt x="1230987" y="551073"/>
                  </a:lnTo>
                  <a:lnTo>
                    <a:pt x="1234160" y="564405"/>
                  </a:lnTo>
                  <a:lnTo>
                    <a:pt x="1237016" y="578055"/>
                  </a:lnTo>
                  <a:lnTo>
                    <a:pt x="1239238" y="591704"/>
                  </a:lnTo>
                  <a:lnTo>
                    <a:pt x="1241142" y="605671"/>
                  </a:lnTo>
                  <a:lnTo>
                    <a:pt x="1243046" y="619321"/>
                  </a:lnTo>
                  <a:lnTo>
                    <a:pt x="1244633" y="632970"/>
                  </a:lnTo>
                  <a:lnTo>
                    <a:pt x="1245902" y="646620"/>
                  </a:lnTo>
                  <a:lnTo>
                    <a:pt x="1246537" y="660269"/>
                  </a:lnTo>
                  <a:lnTo>
                    <a:pt x="1247171" y="674236"/>
                  </a:lnTo>
                  <a:lnTo>
                    <a:pt x="1247489" y="688203"/>
                  </a:lnTo>
                  <a:lnTo>
                    <a:pt x="1247171" y="701852"/>
                  </a:lnTo>
                  <a:lnTo>
                    <a:pt x="1246854" y="715819"/>
                  </a:lnTo>
                  <a:lnTo>
                    <a:pt x="1246219" y="729469"/>
                  </a:lnTo>
                  <a:lnTo>
                    <a:pt x="1245267" y="743118"/>
                  </a:lnTo>
                  <a:lnTo>
                    <a:pt x="1243998" y="756768"/>
                  </a:lnTo>
                  <a:lnTo>
                    <a:pt x="1242094" y="771052"/>
                  </a:lnTo>
                  <a:lnTo>
                    <a:pt x="1240190" y="784702"/>
                  </a:lnTo>
                  <a:lnTo>
                    <a:pt x="1237968" y="798034"/>
                  </a:lnTo>
                  <a:lnTo>
                    <a:pt x="1235747" y="811683"/>
                  </a:lnTo>
                  <a:lnTo>
                    <a:pt x="1232891" y="825333"/>
                  </a:lnTo>
                  <a:lnTo>
                    <a:pt x="1229400" y="838665"/>
                  </a:lnTo>
                  <a:lnTo>
                    <a:pt x="1226226" y="852314"/>
                  </a:lnTo>
                  <a:lnTo>
                    <a:pt x="1222418" y="865646"/>
                  </a:lnTo>
                  <a:lnTo>
                    <a:pt x="1218293" y="878661"/>
                  </a:lnTo>
                  <a:lnTo>
                    <a:pt x="1214167" y="891993"/>
                  </a:lnTo>
                  <a:lnTo>
                    <a:pt x="1209407" y="905008"/>
                  </a:lnTo>
                  <a:lnTo>
                    <a:pt x="1204330" y="918022"/>
                  </a:lnTo>
                  <a:lnTo>
                    <a:pt x="1199252" y="930720"/>
                  </a:lnTo>
                  <a:lnTo>
                    <a:pt x="1193540" y="943417"/>
                  </a:lnTo>
                  <a:lnTo>
                    <a:pt x="1187828" y="956114"/>
                  </a:lnTo>
                  <a:lnTo>
                    <a:pt x="1181481" y="968811"/>
                  </a:lnTo>
                  <a:lnTo>
                    <a:pt x="1175451" y="981191"/>
                  </a:lnTo>
                  <a:lnTo>
                    <a:pt x="1168469" y="993253"/>
                  </a:lnTo>
                  <a:lnTo>
                    <a:pt x="1167094" y="996004"/>
                  </a:lnTo>
                  <a:lnTo>
                    <a:pt x="1166565" y="996745"/>
                  </a:lnTo>
                  <a:lnTo>
                    <a:pt x="1166883" y="996428"/>
                  </a:lnTo>
                  <a:lnTo>
                    <a:pt x="1167094" y="996004"/>
                  </a:lnTo>
                  <a:lnTo>
                    <a:pt x="1168152" y="994523"/>
                  </a:lnTo>
                  <a:lnTo>
                    <a:pt x="1169422" y="992936"/>
                  </a:lnTo>
                  <a:lnTo>
                    <a:pt x="1167517" y="995899"/>
                  </a:lnTo>
                  <a:lnTo>
                    <a:pt x="1167517" y="995793"/>
                  </a:lnTo>
                  <a:lnTo>
                    <a:pt x="1167200" y="996110"/>
                  </a:lnTo>
                  <a:lnTo>
                    <a:pt x="1166756" y="996872"/>
                  </a:lnTo>
                  <a:lnTo>
                    <a:pt x="1166565" y="997062"/>
                  </a:lnTo>
                  <a:lnTo>
                    <a:pt x="1166089" y="998015"/>
                  </a:lnTo>
                  <a:lnTo>
                    <a:pt x="1164979" y="999919"/>
                  </a:lnTo>
                  <a:lnTo>
                    <a:pt x="1164979" y="1000078"/>
                  </a:lnTo>
                  <a:lnTo>
                    <a:pt x="1164767" y="1000448"/>
                  </a:lnTo>
                  <a:lnTo>
                    <a:pt x="1164344" y="1000872"/>
                  </a:lnTo>
                  <a:lnTo>
                    <a:pt x="1161488" y="1007220"/>
                  </a:lnTo>
                  <a:lnTo>
                    <a:pt x="1155141" y="1019282"/>
                  </a:lnTo>
                  <a:lnTo>
                    <a:pt x="1148159" y="1031345"/>
                  </a:lnTo>
                  <a:lnTo>
                    <a:pt x="1141495" y="1043407"/>
                  </a:lnTo>
                  <a:lnTo>
                    <a:pt x="1133879" y="1055152"/>
                  </a:lnTo>
                  <a:lnTo>
                    <a:pt x="1126262" y="1066897"/>
                  </a:lnTo>
                  <a:lnTo>
                    <a:pt x="1118329" y="1078959"/>
                  </a:lnTo>
                  <a:lnTo>
                    <a:pt x="1109760" y="1090704"/>
                  </a:lnTo>
                  <a:lnTo>
                    <a:pt x="1093258" y="1114194"/>
                  </a:lnTo>
                  <a:lnTo>
                    <a:pt x="1076439" y="1138319"/>
                  </a:lnTo>
                  <a:lnTo>
                    <a:pt x="1068188" y="1150698"/>
                  </a:lnTo>
                  <a:lnTo>
                    <a:pt x="1059937" y="1163396"/>
                  </a:lnTo>
                  <a:lnTo>
                    <a:pt x="1052003" y="1175775"/>
                  </a:lnTo>
                  <a:lnTo>
                    <a:pt x="1044704" y="1188790"/>
                  </a:lnTo>
                  <a:lnTo>
                    <a:pt x="1037088" y="1201805"/>
                  </a:lnTo>
                  <a:lnTo>
                    <a:pt x="1029789" y="1214819"/>
                  </a:lnTo>
                  <a:lnTo>
                    <a:pt x="1023125" y="1228786"/>
                  </a:lnTo>
                  <a:lnTo>
                    <a:pt x="1016461" y="1242118"/>
                  </a:lnTo>
                  <a:lnTo>
                    <a:pt x="1010748" y="1256085"/>
                  </a:lnTo>
                  <a:lnTo>
                    <a:pt x="1005036" y="1269735"/>
                  </a:lnTo>
                  <a:lnTo>
                    <a:pt x="999959" y="1284019"/>
                  </a:lnTo>
                  <a:lnTo>
                    <a:pt x="995199" y="1298621"/>
                  </a:lnTo>
                  <a:lnTo>
                    <a:pt x="991073" y="1312905"/>
                  </a:lnTo>
                  <a:lnTo>
                    <a:pt x="987265" y="1327189"/>
                  </a:lnTo>
                  <a:lnTo>
                    <a:pt x="983774" y="1341791"/>
                  </a:lnTo>
                  <a:lnTo>
                    <a:pt x="980918" y="1356393"/>
                  </a:lnTo>
                  <a:lnTo>
                    <a:pt x="978379" y="1370995"/>
                  </a:lnTo>
                  <a:lnTo>
                    <a:pt x="976475" y="1385597"/>
                  </a:lnTo>
                  <a:lnTo>
                    <a:pt x="974888" y="1400198"/>
                  </a:lnTo>
                  <a:lnTo>
                    <a:pt x="973619" y="1415118"/>
                  </a:lnTo>
                  <a:lnTo>
                    <a:pt x="972350" y="1430037"/>
                  </a:lnTo>
                  <a:lnTo>
                    <a:pt x="972032" y="1444639"/>
                  </a:lnTo>
                  <a:lnTo>
                    <a:pt x="971715" y="1459240"/>
                  </a:lnTo>
                  <a:lnTo>
                    <a:pt x="972032" y="1474160"/>
                  </a:lnTo>
                  <a:lnTo>
                    <a:pt x="972667" y="1488761"/>
                  </a:lnTo>
                  <a:lnTo>
                    <a:pt x="973619" y="1503363"/>
                  </a:lnTo>
                  <a:lnTo>
                    <a:pt x="975523" y="1488761"/>
                  </a:lnTo>
                  <a:lnTo>
                    <a:pt x="977110" y="1474477"/>
                  </a:lnTo>
                  <a:lnTo>
                    <a:pt x="979331" y="1459875"/>
                  </a:lnTo>
                  <a:lnTo>
                    <a:pt x="981553" y="1445591"/>
                  </a:lnTo>
                  <a:lnTo>
                    <a:pt x="984091" y="1431306"/>
                  </a:lnTo>
                  <a:lnTo>
                    <a:pt x="987265" y="1417022"/>
                  </a:lnTo>
                  <a:lnTo>
                    <a:pt x="990438" y="1402738"/>
                  </a:lnTo>
                  <a:lnTo>
                    <a:pt x="993929" y="1389088"/>
                  </a:lnTo>
                  <a:lnTo>
                    <a:pt x="997737" y="1375121"/>
                  </a:lnTo>
                  <a:lnTo>
                    <a:pt x="1001863" y="1361472"/>
                  </a:lnTo>
                  <a:lnTo>
                    <a:pt x="1005988" y="1347822"/>
                  </a:lnTo>
                  <a:lnTo>
                    <a:pt x="1011066" y="1334490"/>
                  </a:lnTo>
                  <a:lnTo>
                    <a:pt x="1016143" y="1321476"/>
                  </a:lnTo>
                  <a:lnTo>
                    <a:pt x="1021856" y="1308144"/>
                  </a:lnTo>
                  <a:lnTo>
                    <a:pt x="1027568" y="1295129"/>
                  </a:lnTo>
                  <a:lnTo>
                    <a:pt x="1033915" y="1282432"/>
                  </a:lnTo>
                  <a:lnTo>
                    <a:pt x="1040262" y="1269735"/>
                  </a:lnTo>
                  <a:lnTo>
                    <a:pt x="1047243" y="1257672"/>
                  </a:lnTo>
                  <a:lnTo>
                    <a:pt x="1054225" y="1245293"/>
                  </a:lnTo>
                  <a:lnTo>
                    <a:pt x="1061841" y="1233548"/>
                  </a:lnTo>
                  <a:lnTo>
                    <a:pt x="1069775" y="1221803"/>
                  </a:lnTo>
                  <a:lnTo>
                    <a:pt x="1077391" y="1210058"/>
                  </a:lnTo>
                  <a:lnTo>
                    <a:pt x="1085959" y="1198630"/>
                  </a:lnTo>
                  <a:lnTo>
                    <a:pt x="1094528" y="1187203"/>
                  </a:lnTo>
                  <a:lnTo>
                    <a:pt x="1111982" y="1164665"/>
                  </a:lnTo>
                  <a:lnTo>
                    <a:pt x="1130071" y="1142128"/>
                  </a:lnTo>
                  <a:lnTo>
                    <a:pt x="1148477" y="1119273"/>
                  </a:lnTo>
                  <a:lnTo>
                    <a:pt x="1166883" y="1096100"/>
                  </a:lnTo>
                  <a:lnTo>
                    <a:pt x="1175768" y="1084038"/>
                  </a:lnTo>
                  <a:lnTo>
                    <a:pt x="1184971" y="1071658"/>
                  </a:lnTo>
                  <a:lnTo>
                    <a:pt x="1193222" y="1059279"/>
                  </a:lnTo>
                  <a:lnTo>
                    <a:pt x="1201473" y="1046264"/>
                  </a:lnTo>
                  <a:lnTo>
                    <a:pt x="1205599" y="1039915"/>
                  </a:lnTo>
                  <a:lnTo>
                    <a:pt x="1209724" y="1032932"/>
                  </a:lnTo>
                  <a:lnTo>
                    <a:pt x="1212263" y="1027853"/>
                  </a:lnTo>
                  <a:lnTo>
                    <a:pt x="1213215" y="1026583"/>
                  </a:lnTo>
                  <a:lnTo>
                    <a:pt x="1213850" y="1025314"/>
                  </a:lnTo>
                  <a:lnTo>
                    <a:pt x="1213215" y="1025948"/>
                  </a:lnTo>
                  <a:lnTo>
                    <a:pt x="1213850" y="1024679"/>
                  </a:lnTo>
                  <a:lnTo>
                    <a:pt x="1213850" y="1025313"/>
                  </a:lnTo>
                  <a:lnTo>
                    <a:pt x="1214167" y="1024679"/>
                  </a:lnTo>
                  <a:lnTo>
                    <a:pt x="1214802" y="1023409"/>
                  </a:lnTo>
                  <a:lnTo>
                    <a:pt x="1216071" y="1021504"/>
                  </a:lnTo>
                  <a:lnTo>
                    <a:pt x="1224005" y="1008490"/>
                  </a:lnTo>
                  <a:lnTo>
                    <a:pt x="1231939" y="995475"/>
                  </a:lnTo>
                  <a:lnTo>
                    <a:pt x="1238920" y="982143"/>
                  </a:lnTo>
                  <a:lnTo>
                    <a:pt x="1245902" y="968176"/>
                  </a:lnTo>
                  <a:lnTo>
                    <a:pt x="1252566" y="954527"/>
                  </a:lnTo>
                  <a:lnTo>
                    <a:pt x="1258913" y="940560"/>
                  </a:lnTo>
                  <a:lnTo>
                    <a:pt x="1264625" y="926593"/>
                  </a:lnTo>
                  <a:lnTo>
                    <a:pt x="1270338" y="912626"/>
                  </a:lnTo>
                  <a:lnTo>
                    <a:pt x="1275732" y="898342"/>
                  </a:lnTo>
                  <a:lnTo>
                    <a:pt x="1280810" y="883422"/>
                  </a:lnTo>
                  <a:lnTo>
                    <a:pt x="1285253" y="869138"/>
                  </a:lnTo>
                  <a:lnTo>
                    <a:pt x="1289378" y="854219"/>
                  </a:lnTo>
                  <a:lnTo>
                    <a:pt x="1293186" y="839300"/>
                  </a:lnTo>
                  <a:lnTo>
                    <a:pt x="1296677" y="824380"/>
                  </a:lnTo>
                  <a:lnTo>
                    <a:pt x="1299533" y="809461"/>
                  </a:lnTo>
                  <a:lnTo>
                    <a:pt x="1302707" y="794542"/>
                  </a:lnTo>
                  <a:lnTo>
                    <a:pt x="1304928" y="779305"/>
                  </a:lnTo>
                  <a:lnTo>
                    <a:pt x="1306832" y="764069"/>
                  </a:lnTo>
                  <a:lnTo>
                    <a:pt x="1308419" y="749150"/>
                  </a:lnTo>
                  <a:lnTo>
                    <a:pt x="1309688" y="733596"/>
                  </a:lnTo>
                  <a:lnTo>
                    <a:pt x="1310640" y="718359"/>
                  </a:lnTo>
                  <a:lnTo>
                    <a:pt x="1311275" y="703122"/>
                  </a:lnTo>
                  <a:lnTo>
                    <a:pt x="1311275" y="687886"/>
                  </a:lnTo>
                  <a:lnTo>
                    <a:pt x="1311275" y="672331"/>
                  </a:lnTo>
                  <a:lnTo>
                    <a:pt x="1310640" y="657412"/>
                  </a:lnTo>
                  <a:lnTo>
                    <a:pt x="1309688" y="642176"/>
                  </a:lnTo>
                  <a:lnTo>
                    <a:pt x="1308419" y="626622"/>
                  </a:lnTo>
                  <a:lnTo>
                    <a:pt x="1306832" y="611385"/>
                  </a:lnTo>
                  <a:lnTo>
                    <a:pt x="1304928" y="596466"/>
                  </a:lnTo>
                  <a:lnTo>
                    <a:pt x="1302707" y="580912"/>
                  </a:lnTo>
                  <a:lnTo>
                    <a:pt x="1299533" y="565992"/>
                  </a:lnTo>
                  <a:lnTo>
                    <a:pt x="1296677" y="551073"/>
                  </a:lnTo>
                  <a:lnTo>
                    <a:pt x="1293186" y="536154"/>
                  </a:lnTo>
                  <a:lnTo>
                    <a:pt x="1289061" y="521235"/>
                  </a:lnTo>
                  <a:lnTo>
                    <a:pt x="1284935" y="506633"/>
                  </a:lnTo>
                  <a:lnTo>
                    <a:pt x="1280493" y="492031"/>
                  </a:lnTo>
                  <a:lnTo>
                    <a:pt x="1275415" y="477747"/>
                  </a:lnTo>
                  <a:lnTo>
                    <a:pt x="1270338" y="463145"/>
                  </a:lnTo>
                  <a:lnTo>
                    <a:pt x="1264625" y="448861"/>
                  </a:lnTo>
                  <a:lnTo>
                    <a:pt x="1258913" y="434894"/>
                  </a:lnTo>
                  <a:lnTo>
                    <a:pt x="1252249" y="420927"/>
                  </a:lnTo>
                  <a:lnTo>
                    <a:pt x="1245902" y="407278"/>
                  </a:lnTo>
                  <a:lnTo>
                    <a:pt x="1238603" y="393628"/>
                  </a:lnTo>
                  <a:lnTo>
                    <a:pt x="1231304" y="379979"/>
                  </a:lnTo>
                  <a:lnTo>
                    <a:pt x="1224005" y="366646"/>
                  </a:lnTo>
                  <a:lnTo>
                    <a:pt x="1215754" y="353632"/>
                  </a:lnTo>
                  <a:lnTo>
                    <a:pt x="1207503" y="340935"/>
                  </a:lnTo>
                  <a:lnTo>
                    <a:pt x="1199252" y="328237"/>
                  </a:lnTo>
                  <a:lnTo>
                    <a:pt x="1190366" y="315858"/>
                  </a:lnTo>
                  <a:lnTo>
                    <a:pt x="1181163" y="303795"/>
                  </a:lnTo>
                  <a:lnTo>
                    <a:pt x="1171643" y="291733"/>
                  </a:lnTo>
                  <a:lnTo>
                    <a:pt x="1162123" y="280306"/>
                  </a:lnTo>
                  <a:lnTo>
                    <a:pt x="1151967" y="268561"/>
                  </a:lnTo>
                  <a:lnTo>
                    <a:pt x="1141812" y="257451"/>
                  </a:lnTo>
                  <a:lnTo>
                    <a:pt x="1131023" y="246658"/>
                  </a:lnTo>
                  <a:lnTo>
                    <a:pt x="1120233" y="235865"/>
                  </a:lnTo>
                  <a:lnTo>
                    <a:pt x="1109126" y="225390"/>
                  </a:lnTo>
                  <a:lnTo>
                    <a:pt x="1097701" y="215232"/>
                  </a:lnTo>
                  <a:lnTo>
                    <a:pt x="1086277" y="205709"/>
                  </a:lnTo>
                  <a:lnTo>
                    <a:pt x="1074535" y="196187"/>
                  </a:lnTo>
                  <a:lnTo>
                    <a:pt x="1062476" y="186664"/>
                  </a:lnTo>
                  <a:lnTo>
                    <a:pt x="1050417" y="177776"/>
                  </a:lnTo>
                  <a:lnTo>
                    <a:pt x="1038040" y="168888"/>
                  </a:lnTo>
                  <a:lnTo>
                    <a:pt x="1025664" y="160952"/>
                  </a:lnTo>
                  <a:lnTo>
                    <a:pt x="1012653" y="152699"/>
                  </a:lnTo>
                  <a:lnTo>
                    <a:pt x="999959" y="145080"/>
                  </a:lnTo>
                  <a:lnTo>
                    <a:pt x="986630" y="137779"/>
                  </a:lnTo>
                  <a:lnTo>
                    <a:pt x="973619" y="130479"/>
                  </a:lnTo>
                  <a:lnTo>
                    <a:pt x="959656" y="124130"/>
                  </a:lnTo>
                  <a:lnTo>
                    <a:pt x="946327" y="117464"/>
                  </a:lnTo>
                  <a:lnTo>
                    <a:pt x="932364" y="111750"/>
                  </a:lnTo>
                  <a:lnTo>
                    <a:pt x="918718" y="105719"/>
                  </a:lnTo>
                  <a:lnTo>
                    <a:pt x="904755" y="100640"/>
                  </a:lnTo>
                  <a:lnTo>
                    <a:pt x="890474" y="95561"/>
                  </a:lnTo>
                  <a:lnTo>
                    <a:pt x="876194" y="91117"/>
                  </a:lnTo>
                  <a:lnTo>
                    <a:pt x="861913" y="86673"/>
                  </a:lnTo>
                  <a:lnTo>
                    <a:pt x="847633" y="82864"/>
                  </a:lnTo>
                  <a:lnTo>
                    <a:pt x="833352" y="79690"/>
                  </a:lnTo>
                  <a:lnTo>
                    <a:pt x="818437" y="76516"/>
                  </a:lnTo>
                  <a:lnTo>
                    <a:pt x="803839" y="73659"/>
                  </a:lnTo>
                  <a:lnTo>
                    <a:pt x="789241" y="71437"/>
                  </a:lnTo>
                  <a:lnTo>
                    <a:pt x="774643" y="69215"/>
                  </a:lnTo>
                  <a:lnTo>
                    <a:pt x="759728" y="67627"/>
                  </a:lnTo>
                  <a:lnTo>
                    <a:pt x="745130" y="66675"/>
                  </a:lnTo>
                  <a:lnTo>
                    <a:pt x="730532" y="65723"/>
                  </a:lnTo>
                  <a:lnTo>
                    <a:pt x="715934" y="65405"/>
                  </a:lnTo>
                  <a:lnTo>
                    <a:pt x="701019" y="65088"/>
                  </a:lnTo>
                  <a:close/>
                  <a:moveTo>
                    <a:pt x="679609" y="0"/>
                  </a:moveTo>
                  <a:lnTo>
                    <a:pt x="696766" y="318"/>
                  </a:lnTo>
                  <a:lnTo>
                    <a:pt x="714241" y="953"/>
                  </a:lnTo>
                  <a:lnTo>
                    <a:pt x="731715" y="2223"/>
                  </a:lnTo>
                  <a:lnTo>
                    <a:pt x="748555" y="3493"/>
                  </a:lnTo>
                  <a:lnTo>
                    <a:pt x="766030" y="5399"/>
                  </a:lnTo>
                  <a:lnTo>
                    <a:pt x="782551" y="7939"/>
                  </a:lnTo>
                  <a:lnTo>
                    <a:pt x="799708" y="10797"/>
                  </a:lnTo>
                  <a:lnTo>
                    <a:pt x="816230" y="13973"/>
                  </a:lnTo>
                  <a:lnTo>
                    <a:pt x="833069" y="17784"/>
                  </a:lnTo>
                  <a:lnTo>
                    <a:pt x="849273" y="21594"/>
                  </a:lnTo>
                  <a:lnTo>
                    <a:pt x="865159" y="25723"/>
                  </a:lnTo>
                  <a:lnTo>
                    <a:pt x="881363" y="30804"/>
                  </a:lnTo>
                  <a:lnTo>
                    <a:pt x="897249" y="35885"/>
                  </a:lnTo>
                  <a:lnTo>
                    <a:pt x="912817" y="41601"/>
                  </a:lnTo>
                  <a:lnTo>
                    <a:pt x="928704" y="47317"/>
                  </a:lnTo>
                  <a:lnTo>
                    <a:pt x="943954" y="53668"/>
                  </a:lnTo>
                  <a:lnTo>
                    <a:pt x="958887" y="60019"/>
                  </a:lnTo>
                  <a:lnTo>
                    <a:pt x="974138" y="67323"/>
                  </a:lnTo>
                  <a:lnTo>
                    <a:pt x="988753" y="74310"/>
                  </a:lnTo>
                  <a:lnTo>
                    <a:pt x="1003051" y="82249"/>
                  </a:lnTo>
                  <a:lnTo>
                    <a:pt x="1017348" y="90188"/>
                  </a:lnTo>
                  <a:lnTo>
                    <a:pt x="1031646" y="98444"/>
                  </a:lnTo>
                  <a:lnTo>
                    <a:pt x="1045626" y="107019"/>
                  </a:lnTo>
                  <a:lnTo>
                    <a:pt x="1059288" y="116228"/>
                  </a:lnTo>
                  <a:lnTo>
                    <a:pt x="1072632" y="125437"/>
                  </a:lnTo>
                  <a:lnTo>
                    <a:pt x="1085976" y="135282"/>
                  </a:lnTo>
                  <a:lnTo>
                    <a:pt x="1098685" y="144808"/>
                  </a:lnTo>
                  <a:lnTo>
                    <a:pt x="1111394" y="155288"/>
                  </a:lnTo>
                  <a:lnTo>
                    <a:pt x="1123785" y="165768"/>
                  </a:lnTo>
                  <a:lnTo>
                    <a:pt x="1136177" y="176565"/>
                  </a:lnTo>
                  <a:lnTo>
                    <a:pt x="1147932" y="187679"/>
                  </a:lnTo>
                  <a:lnTo>
                    <a:pt x="1159688" y="199112"/>
                  </a:lnTo>
                  <a:lnTo>
                    <a:pt x="1171126" y="210861"/>
                  </a:lnTo>
                  <a:lnTo>
                    <a:pt x="1182246" y="222611"/>
                  </a:lnTo>
                  <a:lnTo>
                    <a:pt x="1193049" y="234996"/>
                  </a:lnTo>
                  <a:lnTo>
                    <a:pt x="1203534" y="247381"/>
                  </a:lnTo>
                  <a:lnTo>
                    <a:pt x="1214019" y="260084"/>
                  </a:lnTo>
                  <a:lnTo>
                    <a:pt x="1223868" y="272786"/>
                  </a:lnTo>
                  <a:lnTo>
                    <a:pt x="1233717" y="286124"/>
                  </a:lnTo>
                  <a:lnTo>
                    <a:pt x="1242614" y="299779"/>
                  </a:lnTo>
                  <a:lnTo>
                    <a:pt x="1251828" y="313434"/>
                  </a:lnTo>
                  <a:lnTo>
                    <a:pt x="1260406" y="327089"/>
                  </a:lnTo>
                  <a:lnTo>
                    <a:pt x="1268985" y="341380"/>
                  </a:lnTo>
                  <a:lnTo>
                    <a:pt x="1276610" y="355670"/>
                  </a:lnTo>
                  <a:lnTo>
                    <a:pt x="1284553" y="370278"/>
                  </a:lnTo>
                  <a:lnTo>
                    <a:pt x="1291861" y="384886"/>
                  </a:lnTo>
                  <a:lnTo>
                    <a:pt x="1298851" y="399811"/>
                  </a:lnTo>
                  <a:lnTo>
                    <a:pt x="1305523" y="414737"/>
                  </a:lnTo>
                  <a:lnTo>
                    <a:pt x="1311560" y="430297"/>
                  </a:lnTo>
                  <a:lnTo>
                    <a:pt x="1317596" y="445858"/>
                  </a:lnTo>
                  <a:lnTo>
                    <a:pt x="1322998" y="461418"/>
                  </a:lnTo>
                  <a:lnTo>
                    <a:pt x="1328399" y="477614"/>
                  </a:lnTo>
                  <a:lnTo>
                    <a:pt x="1333165" y="493492"/>
                  </a:lnTo>
                  <a:lnTo>
                    <a:pt x="1337295" y="509370"/>
                  </a:lnTo>
                  <a:lnTo>
                    <a:pt x="1341425" y="525883"/>
                  </a:lnTo>
                  <a:lnTo>
                    <a:pt x="1344920" y="542397"/>
                  </a:lnTo>
                  <a:lnTo>
                    <a:pt x="1348098" y="559227"/>
                  </a:lnTo>
                  <a:lnTo>
                    <a:pt x="1351275" y="576058"/>
                  </a:lnTo>
                  <a:lnTo>
                    <a:pt x="1353499" y="592571"/>
                  </a:lnTo>
                  <a:lnTo>
                    <a:pt x="1355405" y="610037"/>
                  </a:lnTo>
                  <a:lnTo>
                    <a:pt x="1356676" y="626868"/>
                  </a:lnTo>
                  <a:lnTo>
                    <a:pt x="1357947" y="644334"/>
                  </a:lnTo>
                  <a:lnTo>
                    <a:pt x="1358582" y="661800"/>
                  </a:lnTo>
                  <a:lnTo>
                    <a:pt x="1358900" y="679266"/>
                  </a:lnTo>
                  <a:lnTo>
                    <a:pt x="1358582" y="691333"/>
                  </a:lnTo>
                  <a:lnTo>
                    <a:pt x="1358265" y="703401"/>
                  </a:lnTo>
                  <a:lnTo>
                    <a:pt x="1357947" y="715151"/>
                  </a:lnTo>
                  <a:lnTo>
                    <a:pt x="1356994" y="726900"/>
                  </a:lnTo>
                  <a:lnTo>
                    <a:pt x="1356358" y="738968"/>
                  </a:lnTo>
                  <a:lnTo>
                    <a:pt x="1355088" y="750718"/>
                  </a:lnTo>
                  <a:lnTo>
                    <a:pt x="1353817" y="762150"/>
                  </a:lnTo>
                  <a:lnTo>
                    <a:pt x="1352546" y="773900"/>
                  </a:lnTo>
                  <a:lnTo>
                    <a:pt x="1350639" y="785332"/>
                  </a:lnTo>
                  <a:lnTo>
                    <a:pt x="1348415" y="796764"/>
                  </a:lnTo>
                  <a:lnTo>
                    <a:pt x="1346509" y="808196"/>
                  </a:lnTo>
                  <a:lnTo>
                    <a:pt x="1344285" y="819629"/>
                  </a:lnTo>
                  <a:lnTo>
                    <a:pt x="1342061" y="831061"/>
                  </a:lnTo>
                  <a:lnTo>
                    <a:pt x="1339201" y="842175"/>
                  </a:lnTo>
                  <a:lnTo>
                    <a:pt x="1336342" y="853290"/>
                  </a:lnTo>
                  <a:lnTo>
                    <a:pt x="1333165" y="864405"/>
                  </a:lnTo>
                  <a:lnTo>
                    <a:pt x="1326810" y="885999"/>
                  </a:lnTo>
                  <a:lnTo>
                    <a:pt x="1319503" y="907593"/>
                  </a:lnTo>
                  <a:lnTo>
                    <a:pt x="1311242" y="928870"/>
                  </a:lnTo>
                  <a:lnTo>
                    <a:pt x="1302981" y="949829"/>
                  </a:lnTo>
                  <a:lnTo>
                    <a:pt x="1293449" y="970471"/>
                  </a:lnTo>
                  <a:lnTo>
                    <a:pt x="1283282" y="990477"/>
                  </a:lnTo>
                  <a:lnTo>
                    <a:pt x="1272797" y="1010484"/>
                  </a:lnTo>
                  <a:lnTo>
                    <a:pt x="1261359" y="1029855"/>
                  </a:lnTo>
                  <a:lnTo>
                    <a:pt x="1261359" y="1030172"/>
                  </a:lnTo>
                  <a:lnTo>
                    <a:pt x="1261042" y="1030490"/>
                  </a:lnTo>
                  <a:lnTo>
                    <a:pt x="1261042" y="1030808"/>
                  </a:lnTo>
                  <a:lnTo>
                    <a:pt x="1260724" y="1031443"/>
                  </a:lnTo>
                  <a:lnTo>
                    <a:pt x="1253099" y="1045098"/>
                  </a:lnTo>
                  <a:lnTo>
                    <a:pt x="1245791" y="1058753"/>
                  </a:lnTo>
                  <a:lnTo>
                    <a:pt x="1237530" y="1071773"/>
                  </a:lnTo>
                  <a:lnTo>
                    <a:pt x="1229269" y="1084476"/>
                  </a:lnTo>
                  <a:lnTo>
                    <a:pt x="1220691" y="1097178"/>
                  </a:lnTo>
                  <a:lnTo>
                    <a:pt x="1212112" y="1109563"/>
                  </a:lnTo>
                  <a:lnTo>
                    <a:pt x="1194002" y="1134333"/>
                  </a:lnTo>
                  <a:lnTo>
                    <a:pt x="1175892" y="1158785"/>
                  </a:lnTo>
                  <a:lnTo>
                    <a:pt x="1157146" y="1183873"/>
                  </a:lnTo>
                  <a:lnTo>
                    <a:pt x="1147932" y="1196575"/>
                  </a:lnTo>
                  <a:lnTo>
                    <a:pt x="1139354" y="1209913"/>
                  </a:lnTo>
                  <a:lnTo>
                    <a:pt x="1130458" y="1223250"/>
                  </a:lnTo>
                  <a:lnTo>
                    <a:pt x="1121561" y="1236906"/>
                  </a:lnTo>
                  <a:lnTo>
                    <a:pt x="1112983" y="1251513"/>
                  </a:lnTo>
                  <a:lnTo>
                    <a:pt x="1105040" y="1266439"/>
                  </a:lnTo>
                  <a:lnTo>
                    <a:pt x="1097097" y="1281682"/>
                  </a:lnTo>
                  <a:lnTo>
                    <a:pt x="1089153" y="1297560"/>
                  </a:lnTo>
                  <a:lnTo>
                    <a:pt x="1082164" y="1314391"/>
                  </a:lnTo>
                  <a:lnTo>
                    <a:pt x="1075174" y="1331857"/>
                  </a:lnTo>
                  <a:lnTo>
                    <a:pt x="1068819" y="1350275"/>
                  </a:lnTo>
                  <a:lnTo>
                    <a:pt x="1062783" y="1369329"/>
                  </a:lnTo>
                  <a:lnTo>
                    <a:pt x="1057699" y="1389336"/>
                  </a:lnTo>
                  <a:lnTo>
                    <a:pt x="1054839" y="1399815"/>
                  </a:lnTo>
                  <a:lnTo>
                    <a:pt x="1052615" y="1410295"/>
                  </a:lnTo>
                  <a:lnTo>
                    <a:pt x="1050391" y="1421092"/>
                  </a:lnTo>
                  <a:lnTo>
                    <a:pt x="1048485" y="1432524"/>
                  </a:lnTo>
                  <a:lnTo>
                    <a:pt x="1046579" y="1443956"/>
                  </a:lnTo>
                  <a:lnTo>
                    <a:pt x="1044672" y="1455706"/>
                  </a:lnTo>
                  <a:lnTo>
                    <a:pt x="1042766" y="1467456"/>
                  </a:lnTo>
                  <a:lnTo>
                    <a:pt x="1041495" y="1479841"/>
                  </a:lnTo>
                  <a:lnTo>
                    <a:pt x="1040224" y="1492543"/>
                  </a:lnTo>
                  <a:lnTo>
                    <a:pt x="1039271" y="1505246"/>
                  </a:lnTo>
                  <a:lnTo>
                    <a:pt x="1038636" y="1518583"/>
                  </a:lnTo>
                  <a:lnTo>
                    <a:pt x="1037682" y="1531921"/>
                  </a:lnTo>
                  <a:lnTo>
                    <a:pt x="1037365" y="1546211"/>
                  </a:lnTo>
                  <a:lnTo>
                    <a:pt x="1037047" y="1560184"/>
                  </a:lnTo>
                  <a:lnTo>
                    <a:pt x="1036729" y="1565583"/>
                  </a:lnTo>
                  <a:lnTo>
                    <a:pt x="1035776" y="1571299"/>
                  </a:lnTo>
                  <a:lnTo>
                    <a:pt x="1034505" y="1576697"/>
                  </a:lnTo>
                  <a:lnTo>
                    <a:pt x="1032599" y="1582096"/>
                  </a:lnTo>
                  <a:lnTo>
                    <a:pt x="1030057" y="1586542"/>
                  </a:lnTo>
                  <a:lnTo>
                    <a:pt x="1027198" y="1591305"/>
                  </a:lnTo>
                  <a:lnTo>
                    <a:pt x="1024020" y="1595751"/>
                  </a:lnTo>
                  <a:lnTo>
                    <a:pt x="1020208" y="1599562"/>
                  </a:lnTo>
                  <a:lnTo>
                    <a:pt x="1016395" y="1603055"/>
                  </a:lnTo>
                  <a:lnTo>
                    <a:pt x="1012265" y="1606548"/>
                  </a:lnTo>
                  <a:lnTo>
                    <a:pt x="1007499" y="1609089"/>
                  </a:lnTo>
                  <a:lnTo>
                    <a:pt x="1002733" y="1611629"/>
                  </a:lnTo>
                  <a:lnTo>
                    <a:pt x="997649" y="1613217"/>
                  </a:lnTo>
                  <a:lnTo>
                    <a:pt x="992248" y="1614805"/>
                  </a:lnTo>
                  <a:lnTo>
                    <a:pt x="986847" y="1615758"/>
                  </a:lnTo>
                  <a:lnTo>
                    <a:pt x="980810" y="1616075"/>
                  </a:lnTo>
                  <a:lnTo>
                    <a:pt x="679609" y="1616075"/>
                  </a:lnTo>
                  <a:lnTo>
                    <a:pt x="377772" y="1616075"/>
                  </a:lnTo>
                  <a:lnTo>
                    <a:pt x="371736" y="1615758"/>
                  </a:lnTo>
                  <a:lnTo>
                    <a:pt x="366334" y="1614805"/>
                  </a:lnTo>
                  <a:lnTo>
                    <a:pt x="360933" y="1613217"/>
                  </a:lnTo>
                  <a:lnTo>
                    <a:pt x="355850" y="1611629"/>
                  </a:lnTo>
                  <a:lnTo>
                    <a:pt x="351084" y="1609089"/>
                  </a:lnTo>
                  <a:lnTo>
                    <a:pt x="346318" y="1606548"/>
                  </a:lnTo>
                  <a:lnTo>
                    <a:pt x="342187" y="1603055"/>
                  </a:lnTo>
                  <a:lnTo>
                    <a:pt x="338057" y="1599562"/>
                  </a:lnTo>
                  <a:lnTo>
                    <a:pt x="334562" y="1595751"/>
                  </a:lnTo>
                  <a:lnTo>
                    <a:pt x="331385" y="1591305"/>
                  </a:lnTo>
                  <a:lnTo>
                    <a:pt x="328525" y="1586859"/>
                  </a:lnTo>
                  <a:lnTo>
                    <a:pt x="325984" y="1582096"/>
                  </a:lnTo>
                  <a:lnTo>
                    <a:pt x="324077" y="1576697"/>
                  </a:lnTo>
                  <a:lnTo>
                    <a:pt x="322806" y="1571616"/>
                  </a:lnTo>
                  <a:lnTo>
                    <a:pt x="321853" y="1565900"/>
                  </a:lnTo>
                  <a:lnTo>
                    <a:pt x="321535" y="1560184"/>
                  </a:lnTo>
                  <a:lnTo>
                    <a:pt x="321218" y="1546211"/>
                  </a:lnTo>
                  <a:lnTo>
                    <a:pt x="320900" y="1531921"/>
                  </a:lnTo>
                  <a:lnTo>
                    <a:pt x="320265" y="1518583"/>
                  </a:lnTo>
                  <a:lnTo>
                    <a:pt x="319311" y="1505246"/>
                  </a:lnTo>
                  <a:lnTo>
                    <a:pt x="318358" y="1492543"/>
                  </a:lnTo>
                  <a:lnTo>
                    <a:pt x="317087" y="1479841"/>
                  </a:lnTo>
                  <a:lnTo>
                    <a:pt x="315816" y="1467456"/>
                  </a:lnTo>
                  <a:lnTo>
                    <a:pt x="313910" y="1455706"/>
                  </a:lnTo>
                  <a:lnTo>
                    <a:pt x="312004" y="1443956"/>
                  </a:lnTo>
                  <a:lnTo>
                    <a:pt x="310415" y="1432524"/>
                  </a:lnTo>
                  <a:lnTo>
                    <a:pt x="308191" y="1421409"/>
                  </a:lnTo>
                  <a:lnTo>
                    <a:pt x="305967" y="1410295"/>
                  </a:lnTo>
                  <a:lnTo>
                    <a:pt x="303743" y="1399815"/>
                  </a:lnTo>
                  <a:lnTo>
                    <a:pt x="301201" y="1389336"/>
                  </a:lnTo>
                  <a:lnTo>
                    <a:pt x="295800" y="1369329"/>
                  </a:lnTo>
                  <a:lnTo>
                    <a:pt x="289763" y="1350275"/>
                  </a:lnTo>
                  <a:lnTo>
                    <a:pt x="283409" y="1331857"/>
                  </a:lnTo>
                  <a:lnTo>
                    <a:pt x="276419" y="1314391"/>
                  </a:lnTo>
                  <a:lnTo>
                    <a:pt x="269429" y="1297560"/>
                  </a:lnTo>
                  <a:lnTo>
                    <a:pt x="261804" y="1281682"/>
                  </a:lnTo>
                  <a:lnTo>
                    <a:pt x="253543" y="1266439"/>
                  </a:lnTo>
                  <a:lnTo>
                    <a:pt x="245600" y="1251513"/>
                  </a:lnTo>
                  <a:lnTo>
                    <a:pt x="237021" y="1236906"/>
                  </a:lnTo>
                  <a:lnTo>
                    <a:pt x="228125" y="1223250"/>
                  </a:lnTo>
                  <a:lnTo>
                    <a:pt x="219229" y="1209913"/>
                  </a:lnTo>
                  <a:lnTo>
                    <a:pt x="210650" y="1196575"/>
                  </a:lnTo>
                  <a:lnTo>
                    <a:pt x="201436" y="1183873"/>
                  </a:lnTo>
                  <a:lnTo>
                    <a:pt x="183008" y="1158785"/>
                  </a:lnTo>
                  <a:lnTo>
                    <a:pt x="164580" y="1134333"/>
                  </a:lnTo>
                  <a:lnTo>
                    <a:pt x="146470" y="1109563"/>
                  </a:lnTo>
                  <a:lnTo>
                    <a:pt x="137892" y="1097178"/>
                  </a:lnTo>
                  <a:lnTo>
                    <a:pt x="129313" y="1084476"/>
                  </a:lnTo>
                  <a:lnTo>
                    <a:pt x="121052" y="1071773"/>
                  </a:lnTo>
                  <a:lnTo>
                    <a:pt x="112792" y="1058753"/>
                  </a:lnTo>
                  <a:lnTo>
                    <a:pt x="105484" y="1045098"/>
                  </a:lnTo>
                  <a:lnTo>
                    <a:pt x="97859" y="1031443"/>
                  </a:lnTo>
                  <a:lnTo>
                    <a:pt x="97541" y="1030808"/>
                  </a:lnTo>
                  <a:lnTo>
                    <a:pt x="97223" y="1030490"/>
                  </a:lnTo>
                  <a:lnTo>
                    <a:pt x="97541" y="1030490"/>
                  </a:lnTo>
                  <a:lnTo>
                    <a:pt x="97541" y="1030172"/>
                  </a:lnTo>
                  <a:lnTo>
                    <a:pt x="97223" y="1029855"/>
                  </a:lnTo>
                  <a:lnTo>
                    <a:pt x="85785" y="1010484"/>
                  </a:lnTo>
                  <a:lnTo>
                    <a:pt x="75300" y="990477"/>
                  </a:lnTo>
                  <a:lnTo>
                    <a:pt x="65133" y="970471"/>
                  </a:lnTo>
                  <a:lnTo>
                    <a:pt x="55602" y="949829"/>
                  </a:lnTo>
                  <a:lnTo>
                    <a:pt x="47341" y="928870"/>
                  </a:lnTo>
                  <a:lnTo>
                    <a:pt x="39080" y="907593"/>
                  </a:lnTo>
                  <a:lnTo>
                    <a:pt x="31772" y="885999"/>
                  </a:lnTo>
                  <a:lnTo>
                    <a:pt x="25418" y="864405"/>
                  </a:lnTo>
                  <a:lnTo>
                    <a:pt x="22241" y="853290"/>
                  </a:lnTo>
                  <a:lnTo>
                    <a:pt x="19381" y="842175"/>
                  </a:lnTo>
                  <a:lnTo>
                    <a:pt x="16839" y="831061"/>
                  </a:lnTo>
                  <a:lnTo>
                    <a:pt x="14298" y="819629"/>
                  </a:lnTo>
                  <a:lnTo>
                    <a:pt x="12073" y="808196"/>
                  </a:lnTo>
                  <a:lnTo>
                    <a:pt x="10167" y="796764"/>
                  </a:lnTo>
                  <a:lnTo>
                    <a:pt x="7943" y="785332"/>
                  </a:lnTo>
                  <a:lnTo>
                    <a:pt x="6354" y="773900"/>
                  </a:lnTo>
                  <a:lnTo>
                    <a:pt x="4766" y="762150"/>
                  </a:lnTo>
                  <a:lnTo>
                    <a:pt x="3495" y="750718"/>
                  </a:lnTo>
                  <a:lnTo>
                    <a:pt x="2224" y="738968"/>
                  </a:lnTo>
                  <a:lnTo>
                    <a:pt x="1589" y="726900"/>
                  </a:lnTo>
                  <a:lnTo>
                    <a:pt x="635" y="715151"/>
                  </a:lnTo>
                  <a:lnTo>
                    <a:pt x="318" y="703401"/>
                  </a:lnTo>
                  <a:lnTo>
                    <a:pt x="0" y="691333"/>
                  </a:lnTo>
                  <a:lnTo>
                    <a:pt x="0" y="679266"/>
                  </a:lnTo>
                  <a:lnTo>
                    <a:pt x="0" y="661800"/>
                  </a:lnTo>
                  <a:lnTo>
                    <a:pt x="635" y="644334"/>
                  </a:lnTo>
                  <a:lnTo>
                    <a:pt x="1906" y="626868"/>
                  </a:lnTo>
                  <a:lnTo>
                    <a:pt x="3177" y="610037"/>
                  </a:lnTo>
                  <a:lnTo>
                    <a:pt x="5084" y="592571"/>
                  </a:lnTo>
                  <a:lnTo>
                    <a:pt x="7625" y="576058"/>
                  </a:lnTo>
                  <a:lnTo>
                    <a:pt x="10485" y="559227"/>
                  </a:lnTo>
                  <a:lnTo>
                    <a:pt x="13662" y="542397"/>
                  </a:lnTo>
                  <a:lnTo>
                    <a:pt x="17157" y="525883"/>
                  </a:lnTo>
                  <a:lnTo>
                    <a:pt x="21287" y="509370"/>
                  </a:lnTo>
                  <a:lnTo>
                    <a:pt x="25736" y="493492"/>
                  </a:lnTo>
                  <a:lnTo>
                    <a:pt x="30184" y="477614"/>
                  </a:lnTo>
                  <a:lnTo>
                    <a:pt x="35585" y="461418"/>
                  </a:lnTo>
                  <a:lnTo>
                    <a:pt x="40986" y="445858"/>
                  </a:lnTo>
                  <a:lnTo>
                    <a:pt x="47023" y="430297"/>
                  </a:lnTo>
                  <a:lnTo>
                    <a:pt x="53060" y="414737"/>
                  </a:lnTo>
                  <a:lnTo>
                    <a:pt x="59732" y="399811"/>
                  </a:lnTo>
                  <a:lnTo>
                    <a:pt x="66722" y="384886"/>
                  </a:lnTo>
                  <a:lnTo>
                    <a:pt x="74029" y="370278"/>
                  </a:lnTo>
                  <a:lnTo>
                    <a:pt x="81973" y="355670"/>
                  </a:lnTo>
                  <a:lnTo>
                    <a:pt x="89598" y="341380"/>
                  </a:lnTo>
                  <a:lnTo>
                    <a:pt x="98176" y="327089"/>
                  </a:lnTo>
                  <a:lnTo>
                    <a:pt x="106755" y="313434"/>
                  </a:lnTo>
                  <a:lnTo>
                    <a:pt x="115969" y="299779"/>
                  </a:lnTo>
                  <a:lnTo>
                    <a:pt x="124865" y="286124"/>
                  </a:lnTo>
                  <a:lnTo>
                    <a:pt x="134714" y="272786"/>
                  </a:lnTo>
                  <a:lnTo>
                    <a:pt x="144564" y="260084"/>
                  </a:lnTo>
                  <a:lnTo>
                    <a:pt x="155049" y="247381"/>
                  </a:lnTo>
                  <a:lnTo>
                    <a:pt x="165534" y="234996"/>
                  </a:lnTo>
                  <a:lnTo>
                    <a:pt x="176336" y="222611"/>
                  </a:lnTo>
                  <a:lnTo>
                    <a:pt x="187456" y="210861"/>
                  </a:lnTo>
                  <a:lnTo>
                    <a:pt x="198894" y="199112"/>
                  </a:lnTo>
                  <a:lnTo>
                    <a:pt x="210650" y="187679"/>
                  </a:lnTo>
                  <a:lnTo>
                    <a:pt x="222406" y="176565"/>
                  </a:lnTo>
                  <a:lnTo>
                    <a:pt x="234797" y="165768"/>
                  </a:lnTo>
                  <a:lnTo>
                    <a:pt x="247188" y="155288"/>
                  </a:lnTo>
                  <a:lnTo>
                    <a:pt x="259897" y="144808"/>
                  </a:lnTo>
                  <a:lnTo>
                    <a:pt x="272606" y="135282"/>
                  </a:lnTo>
                  <a:lnTo>
                    <a:pt x="285951" y="125437"/>
                  </a:lnTo>
                  <a:lnTo>
                    <a:pt x="299295" y="116228"/>
                  </a:lnTo>
                  <a:lnTo>
                    <a:pt x="312957" y="107019"/>
                  </a:lnTo>
                  <a:lnTo>
                    <a:pt x="326937" y="98444"/>
                  </a:lnTo>
                  <a:lnTo>
                    <a:pt x="341234" y="90188"/>
                  </a:lnTo>
                  <a:lnTo>
                    <a:pt x="355532" y="82249"/>
                  </a:lnTo>
                  <a:lnTo>
                    <a:pt x="369829" y="74310"/>
                  </a:lnTo>
                  <a:lnTo>
                    <a:pt x="384445" y="67323"/>
                  </a:lnTo>
                  <a:lnTo>
                    <a:pt x="399695" y="60019"/>
                  </a:lnTo>
                  <a:lnTo>
                    <a:pt x="414946" y="53668"/>
                  </a:lnTo>
                  <a:lnTo>
                    <a:pt x="430197" y="47317"/>
                  </a:lnTo>
                  <a:lnTo>
                    <a:pt x="445765" y="41601"/>
                  </a:lnTo>
                  <a:lnTo>
                    <a:pt x="461333" y="35885"/>
                  </a:lnTo>
                  <a:lnTo>
                    <a:pt x="477220" y="30804"/>
                  </a:lnTo>
                  <a:lnTo>
                    <a:pt x="493423" y="25723"/>
                  </a:lnTo>
                  <a:lnTo>
                    <a:pt x="509310" y="21594"/>
                  </a:lnTo>
                  <a:lnTo>
                    <a:pt x="525831" y="17784"/>
                  </a:lnTo>
                  <a:lnTo>
                    <a:pt x="542353" y="13973"/>
                  </a:lnTo>
                  <a:lnTo>
                    <a:pt x="558874" y="10797"/>
                  </a:lnTo>
                  <a:lnTo>
                    <a:pt x="576031" y="7939"/>
                  </a:lnTo>
                  <a:lnTo>
                    <a:pt x="592871" y="5399"/>
                  </a:lnTo>
                  <a:lnTo>
                    <a:pt x="610028" y="3493"/>
                  </a:lnTo>
                  <a:lnTo>
                    <a:pt x="626867" y="2223"/>
                  </a:lnTo>
                  <a:lnTo>
                    <a:pt x="644342" y="953"/>
                  </a:lnTo>
                  <a:lnTo>
                    <a:pt x="661816" y="318"/>
                  </a:lnTo>
                  <a:lnTo>
                    <a:pt x="679609" y="0"/>
                  </a:lnTo>
                  <a:close/>
                </a:path>
              </a:pathLst>
            </a:custGeom>
            <a:solidFill>
              <a:srgbClr val="47B6E7"/>
            </a:solidFill>
            <a:ln>
              <a:noFill/>
            </a:ln>
            <a:extLst>
              <a:ext uri="{91240B29-F687-4F45-9708-019B960494DF}">
                <a14:hiddenLine xmlns:a14="http://schemas.microsoft.com/office/drawing/2010/main" w="9525">
                  <a:solidFill>
                    <a:srgbClr val="000000"/>
                  </a:solidFill>
                  <a:round/>
                </a14:hiddenLine>
              </a:ext>
            </a:extLst>
          </p:spPr>
          <p:txBody>
            <a:bodyPr bIns="504000" anchor="b">
              <a:normAutofit/>
              <a:scene3d>
                <a:camera prst="orthographicFront"/>
                <a:lightRig rig="threePt" dir="t"/>
              </a:scene3d>
              <a:sp3d>
                <a:contourClr>
                  <a:srgbClr val="FFFFFF"/>
                </a:contourClr>
              </a:sp3d>
            </a:bodyPr>
            <a:lstStyle/>
            <a:p>
              <a:pPr algn="ctr">
                <a:defRPr/>
              </a:pPr>
              <a:r>
                <a:rPr lang="en-US" altLang="zh-CN" sz="2400" b="1" dirty="0">
                  <a:solidFill>
                    <a:srgbClr val="FFFFFF"/>
                  </a:solidFill>
                </a:rPr>
                <a:t>01</a:t>
              </a:r>
              <a:endParaRPr lang="zh-CN" altLang="en-US" sz="2400" b="1" dirty="0">
                <a:solidFill>
                  <a:srgbClr val="FFFFFF"/>
                </a:solidFill>
              </a:endParaRPr>
            </a:p>
          </p:txBody>
        </p:sp>
        <p:sp>
          <p:nvSpPr>
            <p:cNvPr id="3" name="矩形 2"/>
            <p:cNvSpPr/>
            <p:nvPr>
              <p:custDataLst>
                <p:tags r:id="rId5"/>
              </p:custDataLst>
            </p:nvPr>
          </p:nvSpPr>
          <p:spPr>
            <a:xfrm rot="19258932">
              <a:off x="2348464" y="3035067"/>
              <a:ext cx="132182" cy="50955"/>
            </a:xfrm>
            <a:prstGeom prst="rect">
              <a:avLst/>
            </a:prstGeom>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11" name="矩形 10"/>
            <p:cNvSpPr/>
            <p:nvPr>
              <p:custDataLst>
                <p:tags r:id="rId6"/>
              </p:custDataLst>
            </p:nvPr>
          </p:nvSpPr>
          <p:spPr>
            <a:xfrm rot="5400000">
              <a:off x="1839173" y="2695432"/>
              <a:ext cx="132182" cy="50955"/>
            </a:xfrm>
            <a:prstGeom prst="rect">
              <a:avLst/>
            </a:prstGeom>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12" name="矩形 11"/>
            <p:cNvSpPr/>
            <p:nvPr>
              <p:custDataLst>
                <p:tags r:id="rId7"/>
              </p:custDataLst>
            </p:nvPr>
          </p:nvSpPr>
          <p:spPr>
            <a:xfrm rot="2341068" flipH="1">
              <a:off x="1352754" y="3013669"/>
              <a:ext cx="132182" cy="50955"/>
            </a:xfrm>
            <a:prstGeom prst="rect">
              <a:avLst/>
            </a:prstGeom>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grpSp>
      <p:sp>
        <p:nvSpPr>
          <p:cNvPr id="14" name="标题 1"/>
          <p:cNvSpPr txBox="1"/>
          <p:nvPr>
            <p:custDataLst>
              <p:tags r:id="rId8"/>
            </p:custDataLst>
          </p:nvPr>
        </p:nvSpPr>
        <p:spPr>
          <a:xfrm>
            <a:off x="133350" y="2797175"/>
            <a:ext cx="3658235" cy="907415"/>
          </a:xfrm>
          <a:prstGeom prst="rect">
            <a:avLst/>
          </a:prstGeom>
          <a:noFill/>
        </p:spPr>
        <p:txBody>
          <a:bodyPr wrap="square" rtlCol="0"/>
          <a:lstStyle>
            <a:defPPr>
              <a:defRPr lang="zh-CN"/>
            </a:defPPr>
            <a:lvl1pPr>
              <a:lnSpc>
                <a:spcPct val="130000"/>
              </a:lnSpc>
              <a:defRPr sz="1200"/>
            </a:lvl1pPr>
          </a:lstStyle>
          <a:p>
            <a:pPr marL="342900" indent="-342900" algn="l">
              <a:lnSpc>
                <a:spcPct val="110000"/>
              </a:lnSpc>
              <a:buFont typeface="Wingdings" panose="05000000000000000000" charset="0"/>
              <a:buChar char="Ø"/>
            </a:pPr>
            <a:r>
              <a:rPr lang="en-US" altLang="zh-CN" sz="2400" b="1">
                <a:solidFill>
                  <a:schemeClr val="bg1"/>
                </a:solidFill>
                <a:latin typeface="Times New Roman" panose="02020603050405020304" pitchFamily="18" charset="0"/>
                <a:cs typeface="Times New Roman" panose="02020603050405020304" pitchFamily="18" charset="0"/>
              </a:rPr>
              <a:t>invite a professor to give a lecture </a:t>
            </a:r>
            <a:endParaRPr lang="en-US" altLang="zh-CN" sz="2400" b="1">
              <a:solidFill>
                <a:schemeClr val="bg1"/>
              </a:solidFill>
              <a:latin typeface="Times New Roman" panose="02020603050405020304" pitchFamily="18" charset="0"/>
              <a:cs typeface="Times New Roman" panose="02020603050405020304" pitchFamily="18" charset="0"/>
            </a:endParaRPr>
          </a:p>
        </p:txBody>
      </p:sp>
      <p:grpSp>
        <p:nvGrpSpPr>
          <p:cNvPr id="65" name="组合 64"/>
          <p:cNvGrpSpPr/>
          <p:nvPr/>
        </p:nvGrpSpPr>
        <p:grpSpPr>
          <a:xfrm>
            <a:off x="5139055" y="1216025"/>
            <a:ext cx="1179195" cy="1522095"/>
            <a:chOff x="1352754" y="2654819"/>
            <a:chExt cx="1127892" cy="1507611"/>
          </a:xfrm>
        </p:grpSpPr>
        <p:sp>
          <p:nvSpPr>
            <p:cNvPr id="68" name="KSO_Shape"/>
            <p:cNvSpPr/>
            <p:nvPr>
              <p:custDataLst>
                <p:tags r:id="rId9"/>
              </p:custDataLst>
            </p:nvPr>
          </p:nvSpPr>
          <p:spPr bwMode="auto">
            <a:xfrm>
              <a:off x="1512362" y="2911188"/>
              <a:ext cx="790369" cy="1251242"/>
            </a:xfrm>
            <a:custGeom>
              <a:avLst/>
              <a:gdLst>
                <a:gd name="T0" fmla="*/ 839696 w 1358900"/>
                <a:gd name="T1" fmla="*/ 2086152 h 2151063"/>
                <a:gd name="T2" fmla="*/ 752405 w 1358900"/>
                <a:gd name="T3" fmla="*/ 2140511 h 2151063"/>
                <a:gd name="T4" fmla="*/ 632619 w 1358900"/>
                <a:gd name="T5" fmla="*/ 2146906 h 2151063"/>
                <a:gd name="T6" fmla="*/ 534815 w 1358900"/>
                <a:gd name="T7" fmla="*/ 2102140 h 2151063"/>
                <a:gd name="T8" fmla="*/ 492444 w 1358900"/>
                <a:gd name="T9" fmla="*/ 2023160 h 2151063"/>
                <a:gd name="T10" fmla="*/ 978873 w 1358900"/>
                <a:gd name="T11" fmla="*/ 1877587 h 2151063"/>
                <a:gd name="T12" fmla="*/ 975704 w 1358900"/>
                <a:gd name="T13" fmla="*/ 1949593 h 2151063"/>
                <a:gd name="T14" fmla="*/ 411711 w 1358900"/>
                <a:gd name="T15" fmla="*/ 1968795 h 2151063"/>
                <a:gd name="T16" fmla="*/ 369887 w 1358900"/>
                <a:gd name="T17" fmla="*/ 1911190 h 2151063"/>
                <a:gd name="T18" fmla="*/ 411711 w 1358900"/>
                <a:gd name="T19" fmla="*/ 1853585 h 2151063"/>
                <a:gd name="T20" fmla="*/ 971585 w 1358900"/>
                <a:gd name="T21" fmla="*/ 1709923 h 2151063"/>
                <a:gd name="T22" fmla="*/ 981725 w 1358900"/>
                <a:gd name="T23" fmla="*/ 1781479 h 2151063"/>
                <a:gd name="T24" fmla="*/ 423435 w 1358900"/>
                <a:gd name="T25" fmla="*/ 1812604 h 2151063"/>
                <a:gd name="T26" fmla="*/ 370837 w 1358900"/>
                <a:gd name="T27" fmla="*/ 1764793 h 2151063"/>
                <a:gd name="T28" fmla="*/ 401255 w 1358900"/>
                <a:gd name="T29" fmla="*/ 1699655 h 2151063"/>
                <a:gd name="T30" fmla="*/ 1212263 w 1358900"/>
                <a:gd name="T31" fmla="*/ 1027536 h 2151063"/>
                <a:gd name="T32" fmla="*/ 1162712 w 1358900"/>
                <a:gd name="T33" fmla="*/ 1009170 h 2151063"/>
                <a:gd name="T34" fmla="*/ 1164344 w 1358900"/>
                <a:gd name="T35" fmla="*/ 1001189 h 2151063"/>
                <a:gd name="T36" fmla="*/ 686421 w 1358900"/>
                <a:gd name="T37" fmla="*/ 65405 h 2151063"/>
                <a:gd name="T38" fmla="*/ 812725 w 1358900"/>
                <a:gd name="T39" fmla="*/ 98736 h 2151063"/>
                <a:gd name="T40" fmla="*/ 977427 w 1358900"/>
                <a:gd name="T41" fmla="*/ 180633 h 2151063"/>
                <a:gd name="T42" fmla="*/ 1110078 w 1358900"/>
                <a:gd name="T43" fmla="*/ 304113 h 2151063"/>
                <a:gd name="T44" fmla="*/ 1201791 w 1358900"/>
                <a:gd name="T45" fmla="*/ 459019 h 2151063"/>
                <a:gd name="T46" fmla="*/ 1244633 w 1358900"/>
                <a:gd name="T47" fmla="*/ 632970 h 2151063"/>
                <a:gd name="T48" fmla="*/ 1235747 w 1358900"/>
                <a:gd name="T49" fmla="*/ 811683 h 2151063"/>
                <a:gd name="T50" fmla="*/ 1175451 w 1358900"/>
                <a:gd name="T51" fmla="*/ 981191 h 2151063"/>
                <a:gd name="T52" fmla="*/ 1166089 w 1358900"/>
                <a:gd name="T53" fmla="*/ 998015 h 2151063"/>
                <a:gd name="T54" fmla="*/ 1093258 w 1358900"/>
                <a:gd name="T55" fmla="*/ 1114194 h 2151063"/>
                <a:gd name="T56" fmla="*/ 995199 w 1358900"/>
                <a:gd name="T57" fmla="*/ 1298621 h 2151063"/>
                <a:gd name="T58" fmla="*/ 972667 w 1358900"/>
                <a:gd name="T59" fmla="*/ 1488761 h 2151063"/>
                <a:gd name="T60" fmla="*/ 1011066 w 1358900"/>
                <a:gd name="T61" fmla="*/ 1334490 h 2151063"/>
                <a:gd name="T62" fmla="*/ 1111982 w 1358900"/>
                <a:gd name="T63" fmla="*/ 1164665 h 2151063"/>
                <a:gd name="T64" fmla="*/ 1213215 w 1358900"/>
                <a:gd name="T65" fmla="*/ 1025948 h 2151063"/>
                <a:gd name="T66" fmla="*/ 1270338 w 1358900"/>
                <a:gd name="T67" fmla="*/ 912626 h 2151063"/>
                <a:gd name="T68" fmla="*/ 1310640 w 1358900"/>
                <a:gd name="T69" fmla="*/ 718359 h 2151063"/>
                <a:gd name="T70" fmla="*/ 1289061 w 1358900"/>
                <a:gd name="T71" fmla="*/ 521235 h 2151063"/>
                <a:gd name="T72" fmla="*/ 1207503 w 1358900"/>
                <a:gd name="T73" fmla="*/ 340935 h 2151063"/>
                <a:gd name="T74" fmla="*/ 1074535 w 1358900"/>
                <a:gd name="T75" fmla="*/ 196187 h 2151063"/>
                <a:gd name="T76" fmla="*/ 904755 w 1358900"/>
                <a:gd name="T77" fmla="*/ 100640 h 2151063"/>
                <a:gd name="T78" fmla="*/ 715934 w 1358900"/>
                <a:gd name="T79" fmla="*/ 65405 h 2151063"/>
                <a:gd name="T80" fmla="*/ 865159 w 1358900"/>
                <a:gd name="T81" fmla="*/ 25723 h 2151063"/>
                <a:gd name="T82" fmla="*/ 1059288 w 1358900"/>
                <a:gd name="T83" fmla="*/ 116228 h 2151063"/>
                <a:gd name="T84" fmla="*/ 1214019 w 1358900"/>
                <a:gd name="T85" fmla="*/ 260084 h 2151063"/>
                <a:gd name="T86" fmla="*/ 1317596 w 1358900"/>
                <a:gd name="T87" fmla="*/ 445858 h 2151063"/>
                <a:gd name="T88" fmla="*/ 1358582 w 1358900"/>
                <a:gd name="T89" fmla="*/ 661800 h 2151063"/>
                <a:gd name="T90" fmla="*/ 1344285 w 1358900"/>
                <a:gd name="T91" fmla="*/ 819629 h 2151063"/>
                <a:gd name="T92" fmla="*/ 1261359 w 1358900"/>
                <a:gd name="T93" fmla="*/ 1030172 h 2151063"/>
                <a:gd name="T94" fmla="*/ 1147932 w 1358900"/>
                <a:gd name="T95" fmla="*/ 1196575 h 2151063"/>
                <a:gd name="T96" fmla="*/ 1054839 w 1358900"/>
                <a:gd name="T97" fmla="*/ 1399815 h 2151063"/>
                <a:gd name="T98" fmla="*/ 1037047 w 1358900"/>
                <a:gd name="T99" fmla="*/ 1560184 h 2151063"/>
                <a:gd name="T100" fmla="*/ 997649 w 1358900"/>
                <a:gd name="T101" fmla="*/ 1613217 h 2151063"/>
                <a:gd name="T102" fmla="*/ 338057 w 1358900"/>
                <a:gd name="T103" fmla="*/ 1599562 h 2151063"/>
                <a:gd name="T104" fmla="*/ 318358 w 1358900"/>
                <a:gd name="T105" fmla="*/ 1492543 h 2151063"/>
                <a:gd name="T106" fmla="*/ 276419 w 1358900"/>
                <a:gd name="T107" fmla="*/ 1314391 h 2151063"/>
                <a:gd name="T108" fmla="*/ 137892 w 1358900"/>
                <a:gd name="T109" fmla="*/ 1097178 h 2151063"/>
                <a:gd name="T110" fmla="*/ 65133 w 1358900"/>
                <a:gd name="T111" fmla="*/ 970471 h 2151063"/>
                <a:gd name="T112" fmla="*/ 6354 w 1358900"/>
                <a:gd name="T113" fmla="*/ 773900 h 2151063"/>
                <a:gd name="T114" fmla="*/ 5084 w 1358900"/>
                <a:gd name="T115" fmla="*/ 592571 h 2151063"/>
                <a:gd name="T116" fmla="*/ 66722 w 1358900"/>
                <a:gd name="T117" fmla="*/ 384886 h 2151063"/>
                <a:gd name="T118" fmla="*/ 187456 w 1358900"/>
                <a:gd name="T119" fmla="*/ 210861 h 2151063"/>
                <a:gd name="T120" fmla="*/ 355532 w 1358900"/>
                <a:gd name="T121" fmla="*/ 82249 h 2151063"/>
                <a:gd name="T122" fmla="*/ 558874 w 1358900"/>
                <a:gd name="T123" fmla="*/ 10797 h 215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58900" h="2151063">
                  <a:moveTo>
                    <a:pt x="492125" y="2016125"/>
                  </a:moveTo>
                  <a:lnTo>
                    <a:pt x="866775" y="2016125"/>
                  </a:lnTo>
                  <a:lnTo>
                    <a:pt x="866775" y="2023160"/>
                  </a:lnTo>
                  <a:lnTo>
                    <a:pt x="865819" y="2029875"/>
                  </a:lnTo>
                  <a:lnTo>
                    <a:pt x="864864" y="2036590"/>
                  </a:lnTo>
                  <a:lnTo>
                    <a:pt x="863271" y="2043305"/>
                  </a:lnTo>
                  <a:lnTo>
                    <a:pt x="861041" y="2050020"/>
                  </a:lnTo>
                  <a:lnTo>
                    <a:pt x="858811" y="2056415"/>
                  </a:lnTo>
                  <a:lnTo>
                    <a:pt x="855625" y="2062810"/>
                  </a:lnTo>
                  <a:lnTo>
                    <a:pt x="852120" y="2068565"/>
                  </a:lnTo>
                  <a:lnTo>
                    <a:pt x="848616" y="2074961"/>
                  </a:lnTo>
                  <a:lnTo>
                    <a:pt x="844156" y="2080397"/>
                  </a:lnTo>
                  <a:lnTo>
                    <a:pt x="839696" y="2086152"/>
                  </a:lnTo>
                  <a:lnTo>
                    <a:pt x="834917" y="2091588"/>
                  </a:lnTo>
                  <a:lnTo>
                    <a:pt x="829820" y="2097024"/>
                  </a:lnTo>
                  <a:lnTo>
                    <a:pt x="824404" y="2102140"/>
                  </a:lnTo>
                  <a:lnTo>
                    <a:pt x="818351" y="2106936"/>
                  </a:lnTo>
                  <a:lnTo>
                    <a:pt x="812298" y="2111733"/>
                  </a:lnTo>
                  <a:lnTo>
                    <a:pt x="805608" y="2116209"/>
                  </a:lnTo>
                  <a:lnTo>
                    <a:pt x="798918" y="2120366"/>
                  </a:lnTo>
                  <a:lnTo>
                    <a:pt x="791590" y="2124523"/>
                  </a:lnTo>
                  <a:lnTo>
                    <a:pt x="784263" y="2128041"/>
                  </a:lnTo>
                  <a:lnTo>
                    <a:pt x="776936" y="2131878"/>
                  </a:lnTo>
                  <a:lnTo>
                    <a:pt x="768971" y="2135075"/>
                  </a:lnTo>
                  <a:lnTo>
                    <a:pt x="760688" y="2137953"/>
                  </a:lnTo>
                  <a:lnTo>
                    <a:pt x="752405" y="2140511"/>
                  </a:lnTo>
                  <a:lnTo>
                    <a:pt x="743803" y="2142749"/>
                  </a:lnTo>
                  <a:lnTo>
                    <a:pt x="735202" y="2145307"/>
                  </a:lnTo>
                  <a:lnTo>
                    <a:pt x="726281" y="2146906"/>
                  </a:lnTo>
                  <a:lnTo>
                    <a:pt x="717361" y="2148505"/>
                  </a:lnTo>
                  <a:lnTo>
                    <a:pt x="708122" y="2149784"/>
                  </a:lnTo>
                  <a:lnTo>
                    <a:pt x="698565" y="2150424"/>
                  </a:lnTo>
                  <a:lnTo>
                    <a:pt x="689007" y="2151063"/>
                  </a:lnTo>
                  <a:lnTo>
                    <a:pt x="679769" y="2151063"/>
                  </a:lnTo>
                  <a:lnTo>
                    <a:pt x="669893" y="2151063"/>
                  </a:lnTo>
                  <a:lnTo>
                    <a:pt x="660335" y="2150424"/>
                  </a:lnTo>
                  <a:lnTo>
                    <a:pt x="650778" y="2149784"/>
                  </a:lnTo>
                  <a:lnTo>
                    <a:pt x="641539" y="2148505"/>
                  </a:lnTo>
                  <a:lnTo>
                    <a:pt x="632619" y="2146906"/>
                  </a:lnTo>
                  <a:lnTo>
                    <a:pt x="623699" y="2145307"/>
                  </a:lnTo>
                  <a:lnTo>
                    <a:pt x="615097" y="2142749"/>
                  </a:lnTo>
                  <a:lnTo>
                    <a:pt x="606495" y="2140511"/>
                  </a:lnTo>
                  <a:lnTo>
                    <a:pt x="598212" y="2137953"/>
                  </a:lnTo>
                  <a:lnTo>
                    <a:pt x="590248" y="2135075"/>
                  </a:lnTo>
                  <a:lnTo>
                    <a:pt x="582283" y="2131878"/>
                  </a:lnTo>
                  <a:lnTo>
                    <a:pt x="574637" y="2128041"/>
                  </a:lnTo>
                  <a:lnTo>
                    <a:pt x="567310" y="2124523"/>
                  </a:lnTo>
                  <a:lnTo>
                    <a:pt x="559983" y="2120366"/>
                  </a:lnTo>
                  <a:lnTo>
                    <a:pt x="553292" y="2116209"/>
                  </a:lnTo>
                  <a:lnTo>
                    <a:pt x="546921" y="2111733"/>
                  </a:lnTo>
                  <a:lnTo>
                    <a:pt x="540868" y="2106936"/>
                  </a:lnTo>
                  <a:lnTo>
                    <a:pt x="534815" y="2102140"/>
                  </a:lnTo>
                  <a:lnTo>
                    <a:pt x="529399" y="2097024"/>
                  </a:lnTo>
                  <a:lnTo>
                    <a:pt x="523983" y="2091588"/>
                  </a:lnTo>
                  <a:lnTo>
                    <a:pt x="519204" y="2086152"/>
                  </a:lnTo>
                  <a:lnTo>
                    <a:pt x="514744" y="2080397"/>
                  </a:lnTo>
                  <a:lnTo>
                    <a:pt x="510284" y="2074961"/>
                  </a:lnTo>
                  <a:lnTo>
                    <a:pt x="506780" y="2068565"/>
                  </a:lnTo>
                  <a:lnTo>
                    <a:pt x="503594" y="2062810"/>
                  </a:lnTo>
                  <a:lnTo>
                    <a:pt x="500408" y="2056415"/>
                  </a:lnTo>
                  <a:lnTo>
                    <a:pt x="497860" y="2050020"/>
                  </a:lnTo>
                  <a:lnTo>
                    <a:pt x="495629" y="2043305"/>
                  </a:lnTo>
                  <a:lnTo>
                    <a:pt x="494037" y="2036590"/>
                  </a:lnTo>
                  <a:lnTo>
                    <a:pt x="493081" y="2029875"/>
                  </a:lnTo>
                  <a:lnTo>
                    <a:pt x="492444" y="2023160"/>
                  </a:lnTo>
                  <a:lnTo>
                    <a:pt x="492125" y="2016125"/>
                  </a:lnTo>
                  <a:close/>
                  <a:moveTo>
                    <a:pt x="429455" y="1851025"/>
                  </a:moveTo>
                  <a:lnTo>
                    <a:pt x="929444" y="1851025"/>
                  </a:lnTo>
                  <a:lnTo>
                    <a:pt x="935464" y="1851345"/>
                  </a:lnTo>
                  <a:lnTo>
                    <a:pt x="941485" y="1852305"/>
                  </a:lnTo>
                  <a:lnTo>
                    <a:pt x="947188" y="1853585"/>
                  </a:lnTo>
                  <a:lnTo>
                    <a:pt x="952574" y="1855825"/>
                  </a:lnTo>
                  <a:lnTo>
                    <a:pt x="957644" y="1858066"/>
                  </a:lnTo>
                  <a:lnTo>
                    <a:pt x="963030" y="1861266"/>
                  </a:lnTo>
                  <a:lnTo>
                    <a:pt x="967466" y="1864786"/>
                  </a:lnTo>
                  <a:lnTo>
                    <a:pt x="971585" y="1868626"/>
                  </a:lnTo>
                  <a:lnTo>
                    <a:pt x="975704" y="1873107"/>
                  </a:lnTo>
                  <a:lnTo>
                    <a:pt x="978873" y="1877587"/>
                  </a:lnTo>
                  <a:lnTo>
                    <a:pt x="981725" y="1882388"/>
                  </a:lnTo>
                  <a:lnTo>
                    <a:pt x="984259" y="1887828"/>
                  </a:lnTo>
                  <a:lnTo>
                    <a:pt x="986477" y="1893268"/>
                  </a:lnTo>
                  <a:lnTo>
                    <a:pt x="988062" y="1899029"/>
                  </a:lnTo>
                  <a:lnTo>
                    <a:pt x="988695" y="1905109"/>
                  </a:lnTo>
                  <a:lnTo>
                    <a:pt x="989012" y="1911190"/>
                  </a:lnTo>
                  <a:lnTo>
                    <a:pt x="988695" y="1917270"/>
                  </a:lnTo>
                  <a:lnTo>
                    <a:pt x="988062" y="1923351"/>
                  </a:lnTo>
                  <a:lnTo>
                    <a:pt x="986477" y="1929111"/>
                  </a:lnTo>
                  <a:lnTo>
                    <a:pt x="984259" y="1934872"/>
                  </a:lnTo>
                  <a:lnTo>
                    <a:pt x="981725" y="1939992"/>
                  </a:lnTo>
                  <a:lnTo>
                    <a:pt x="978873" y="1945113"/>
                  </a:lnTo>
                  <a:lnTo>
                    <a:pt x="975704" y="1949593"/>
                  </a:lnTo>
                  <a:lnTo>
                    <a:pt x="971585" y="1953753"/>
                  </a:lnTo>
                  <a:lnTo>
                    <a:pt x="967466" y="1957914"/>
                  </a:lnTo>
                  <a:lnTo>
                    <a:pt x="963030" y="1961114"/>
                  </a:lnTo>
                  <a:lnTo>
                    <a:pt x="957644" y="1963994"/>
                  </a:lnTo>
                  <a:lnTo>
                    <a:pt x="952574" y="1966554"/>
                  </a:lnTo>
                  <a:lnTo>
                    <a:pt x="947188" y="1968795"/>
                  </a:lnTo>
                  <a:lnTo>
                    <a:pt x="941485" y="1970395"/>
                  </a:lnTo>
                  <a:lnTo>
                    <a:pt x="935464" y="1971355"/>
                  </a:lnTo>
                  <a:lnTo>
                    <a:pt x="929444" y="1971675"/>
                  </a:lnTo>
                  <a:lnTo>
                    <a:pt x="429455" y="1971675"/>
                  </a:lnTo>
                  <a:lnTo>
                    <a:pt x="423435" y="1971355"/>
                  </a:lnTo>
                  <a:lnTo>
                    <a:pt x="417414" y="1970395"/>
                  </a:lnTo>
                  <a:lnTo>
                    <a:pt x="411711" y="1968795"/>
                  </a:lnTo>
                  <a:lnTo>
                    <a:pt x="406325" y="1966554"/>
                  </a:lnTo>
                  <a:lnTo>
                    <a:pt x="401255" y="1963994"/>
                  </a:lnTo>
                  <a:lnTo>
                    <a:pt x="396185" y="1961114"/>
                  </a:lnTo>
                  <a:lnTo>
                    <a:pt x="391433" y="1957914"/>
                  </a:lnTo>
                  <a:lnTo>
                    <a:pt x="387314" y="1953753"/>
                  </a:lnTo>
                  <a:lnTo>
                    <a:pt x="383511" y="1949593"/>
                  </a:lnTo>
                  <a:lnTo>
                    <a:pt x="380026" y="1945113"/>
                  </a:lnTo>
                  <a:lnTo>
                    <a:pt x="377174" y="1939992"/>
                  </a:lnTo>
                  <a:lnTo>
                    <a:pt x="374323" y="1934872"/>
                  </a:lnTo>
                  <a:lnTo>
                    <a:pt x="372422" y="1929111"/>
                  </a:lnTo>
                  <a:lnTo>
                    <a:pt x="370837" y="1923351"/>
                  </a:lnTo>
                  <a:lnTo>
                    <a:pt x="370204" y="1917270"/>
                  </a:lnTo>
                  <a:lnTo>
                    <a:pt x="369887" y="1911190"/>
                  </a:lnTo>
                  <a:lnTo>
                    <a:pt x="370204" y="1905109"/>
                  </a:lnTo>
                  <a:lnTo>
                    <a:pt x="370837" y="1899029"/>
                  </a:lnTo>
                  <a:lnTo>
                    <a:pt x="372422" y="1893268"/>
                  </a:lnTo>
                  <a:lnTo>
                    <a:pt x="374323" y="1887828"/>
                  </a:lnTo>
                  <a:lnTo>
                    <a:pt x="377174" y="1882388"/>
                  </a:lnTo>
                  <a:lnTo>
                    <a:pt x="380026" y="1877587"/>
                  </a:lnTo>
                  <a:lnTo>
                    <a:pt x="383511" y="1873107"/>
                  </a:lnTo>
                  <a:lnTo>
                    <a:pt x="387314" y="1868626"/>
                  </a:lnTo>
                  <a:lnTo>
                    <a:pt x="391433" y="1864786"/>
                  </a:lnTo>
                  <a:lnTo>
                    <a:pt x="396185" y="1861266"/>
                  </a:lnTo>
                  <a:lnTo>
                    <a:pt x="401255" y="1858066"/>
                  </a:lnTo>
                  <a:lnTo>
                    <a:pt x="406325" y="1855825"/>
                  </a:lnTo>
                  <a:lnTo>
                    <a:pt x="411711" y="1853585"/>
                  </a:lnTo>
                  <a:lnTo>
                    <a:pt x="417414" y="1852305"/>
                  </a:lnTo>
                  <a:lnTo>
                    <a:pt x="423435" y="1851345"/>
                  </a:lnTo>
                  <a:lnTo>
                    <a:pt x="429455" y="1851025"/>
                  </a:lnTo>
                  <a:close/>
                  <a:moveTo>
                    <a:pt x="429455" y="1692275"/>
                  </a:moveTo>
                  <a:lnTo>
                    <a:pt x="929444" y="1692275"/>
                  </a:lnTo>
                  <a:lnTo>
                    <a:pt x="935464" y="1692596"/>
                  </a:lnTo>
                  <a:lnTo>
                    <a:pt x="941485" y="1693238"/>
                  </a:lnTo>
                  <a:lnTo>
                    <a:pt x="947188" y="1694842"/>
                  </a:lnTo>
                  <a:lnTo>
                    <a:pt x="952574" y="1697088"/>
                  </a:lnTo>
                  <a:lnTo>
                    <a:pt x="957644" y="1699655"/>
                  </a:lnTo>
                  <a:lnTo>
                    <a:pt x="963030" y="1702543"/>
                  </a:lnTo>
                  <a:lnTo>
                    <a:pt x="967466" y="1706073"/>
                  </a:lnTo>
                  <a:lnTo>
                    <a:pt x="971585" y="1709923"/>
                  </a:lnTo>
                  <a:lnTo>
                    <a:pt x="975704" y="1714095"/>
                  </a:lnTo>
                  <a:lnTo>
                    <a:pt x="978873" y="1718908"/>
                  </a:lnTo>
                  <a:lnTo>
                    <a:pt x="981725" y="1724042"/>
                  </a:lnTo>
                  <a:lnTo>
                    <a:pt x="984259" y="1729176"/>
                  </a:lnTo>
                  <a:lnTo>
                    <a:pt x="986477" y="1734631"/>
                  </a:lnTo>
                  <a:lnTo>
                    <a:pt x="988062" y="1740407"/>
                  </a:lnTo>
                  <a:lnTo>
                    <a:pt x="988695" y="1746503"/>
                  </a:lnTo>
                  <a:lnTo>
                    <a:pt x="989012" y="1752600"/>
                  </a:lnTo>
                  <a:lnTo>
                    <a:pt x="988695" y="1759017"/>
                  </a:lnTo>
                  <a:lnTo>
                    <a:pt x="988062" y="1764793"/>
                  </a:lnTo>
                  <a:lnTo>
                    <a:pt x="986477" y="1770569"/>
                  </a:lnTo>
                  <a:lnTo>
                    <a:pt x="984259" y="1776024"/>
                  </a:lnTo>
                  <a:lnTo>
                    <a:pt x="981725" y="1781479"/>
                  </a:lnTo>
                  <a:lnTo>
                    <a:pt x="978873" y="1786292"/>
                  </a:lnTo>
                  <a:lnTo>
                    <a:pt x="975704" y="1791426"/>
                  </a:lnTo>
                  <a:lnTo>
                    <a:pt x="971585" y="1795598"/>
                  </a:lnTo>
                  <a:lnTo>
                    <a:pt x="967466" y="1799127"/>
                  </a:lnTo>
                  <a:lnTo>
                    <a:pt x="963030" y="1802657"/>
                  </a:lnTo>
                  <a:lnTo>
                    <a:pt x="957644" y="1805866"/>
                  </a:lnTo>
                  <a:lnTo>
                    <a:pt x="952574" y="1808433"/>
                  </a:lnTo>
                  <a:lnTo>
                    <a:pt x="947188" y="1810358"/>
                  </a:lnTo>
                  <a:lnTo>
                    <a:pt x="941485" y="1811641"/>
                  </a:lnTo>
                  <a:lnTo>
                    <a:pt x="935464" y="1812604"/>
                  </a:lnTo>
                  <a:lnTo>
                    <a:pt x="929444" y="1812925"/>
                  </a:lnTo>
                  <a:lnTo>
                    <a:pt x="429455" y="1812925"/>
                  </a:lnTo>
                  <a:lnTo>
                    <a:pt x="423435" y="1812604"/>
                  </a:lnTo>
                  <a:lnTo>
                    <a:pt x="417414" y="1811641"/>
                  </a:lnTo>
                  <a:lnTo>
                    <a:pt x="411711" y="1810358"/>
                  </a:lnTo>
                  <a:lnTo>
                    <a:pt x="406325" y="1808433"/>
                  </a:lnTo>
                  <a:lnTo>
                    <a:pt x="401255" y="1805866"/>
                  </a:lnTo>
                  <a:lnTo>
                    <a:pt x="396185" y="1802657"/>
                  </a:lnTo>
                  <a:lnTo>
                    <a:pt x="391433" y="1799127"/>
                  </a:lnTo>
                  <a:lnTo>
                    <a:pt x="387314" y="1795598"/>
                  </a:lnTo>
                  <a:lnTo>
                    <a:pt x="383511" y="1791426"/>
                  </a:lnTo>
                  <a:lnTo>
                    <a:pt x="380026" y="1786292"/>
                  </a:lnTo>
                  <a:lnTo>
                    <a:pt x="377174" y="1781479"/>
                  </a:lnTo>
                  <a:lnTo>
                    <a:pt x="374323" y="1776024"/>
                  </a:lnTo>
                  <a:lnTo>
                    <a:pt x="372422" y="1770569"/>
                  </a:lnTo>
                  <a:lnTo>
                    <a:pt x="370837" y="1764793"/>
                  </a:lnTo>
                  <a:lnTo>
                    <a:pt x="370204" y="1759017"/>
                  </a:lnTo>
                  <a:lnTo>
                    <a:pt x="369887" y="1752600"/>
                  </a:lnTo>
                  <a:lnTo>
                    <a:pt x="370204" y="1746503"/>
                  </a:lnTo>
                  <a:lnTo>
                    <a:pt x="370837" y="1740407"/>
                  </a:lnTo>
                  <a:lnTo>
                    <a:pt x="372422" y="1734631"/>
                  </a:lnTo>
                  <a:lnTo>
                    <a:pt x="374323" y="1729176"/>
                  </a:lnTo>
                  <a:lnTo>
                    <a:pt x="377174" y="1724042"/>
                  </a:lnTo>
                  <a:lnTo>
                    <a:pt x="380026" y="1718908"/>
                  </a:lnTo>
                  <a:lnTo>
                    <a:pt x="383511" y="1714095"/>
                  </a:lnTo>
                  <a:lnTo>
                    <a:pt x="387314" y="1709923"/>
                  </a:lnTo>
                  <a:lnTo>
                    <a:pt x="391433" y="1706073"/>
                  </a:lnTo>
                  <a:lnTo>
                    <a:pt x="396185" y="1702543"/>
                  </a:lnTo>
                  <a:lnTo>
                    <a:pt x="401255" y="1699655"/>
                  </a:lnTo>
                  <a:lnTo>
                    <a:pt x="406325" y="1697088"/>
                  </a:lnTo>
                  <a:lnTo>
                    <a:pt x="411711" y="1694842"/>
                  </a:lnTo>
                  <a:lnTo>
                    <a:pt x="417414" y="1693238"/>
                  </a:lnTo>
                  <a:lnTo>
                    <a:pt x="423435" y="1692596"/>
                  </a:lnTo>
                  <a:lnTo>
                    <a:pt x="429455" y="1692275"/>
                  </a:lnTo>
                  <a:close/>
                  <a:moveTo>
                    <a:pt x="1217103" y="1013330"/>
                  </a:moveTo>
                  <a:lnTo>
                    <a:pt x="1217023" y="1014521"/>
                  </a:lnTo>
                  <a:lnTo>
                    <a:pt x="1216389" y="1018965"/>
                  </a:lnTo>
                  <a:lnTo>
                    <a:pt x="1215437" y="1022139"/>
                  </a:lnTo>
                  <a:lnTo>
                    <a:pt x="1214802" y="1023409"/>
                  </a:lnTo>
                  <a:lnTo>
                    <a:pt x="1214167" y="1024361"/>
                  </a:lnTo>
                  <a:lnTo>
                    <a:pt x="1213850" y="1024679"/>
                  </a:lnTo>
                  <a:lnTo>
                    <a:pt x="1212263" y="1027536"/>
                  </a:lnTo>
                  <a:lnTo>
                    <a:pt x="1210676" y="1029440"/>
                  </a:lnTo>
                  <a:lnTo>
                    <a:pt x="1213215" y="1024996"/>
                  </a:lnTo>
                  <a:lnTo>
                    <a:pt x="1215119" y="1020870"/>
                  </a:lnTo>
                  <a:lnTo>
                    <a:pt x="1216389" y="1017378"/>
                  </a:lnTo>
                  <a:lnTo>
                    <a:pt x="1217023" y="1013886"/>
                  </a:lnTo>
                  <a:lnTo>
                    <a:pt x="1217103" y="1013330"/>
                  </a:lnTo>
                  <a:close/>
                  <a:moveTo>
                    <a:pt x="1217341" y="1009442"/>
                  </a:moveTo>
                  <a:lnTo>
                    <a:pt x="1217658" y="1010077"/>
                  </a:lnTo>
                  <a:lnTo>
                    <a:pt x="1217341" y="1011664"/>
                  </a:lnTo>
                  <a:lnTo>
                    <a:pt x="1217103" y="1013330"/>
                  </a:lnTo>
                  <a:lnTo>
                    <a:pt x="1217341" y="1009760"/>
                  </a:lnTo>
                  <a:lnTo>
                    <a:pt x="1217341" y="1009442"/>
                  </a:lnTo>
                  <a:close/>
                  <a:moveTo>
                    <a:pt x="1162712" y="1009170"/>
                  </a:moveTo>
                  <a:lnTo>
                    <a:pt x="1162440" y="1013251"/>
                  </a:lnTo>
                  <a:lnTo>
                    <a:pt x="1162440" y="1012934"/>
                  </a:lnTo>
                  <a:lnTo>
                    <a:pt x="1162440" y="1011347"/>
                  </a:lnTo>
                  <a:lnTo>
                    <a:pt x="1162712" y="1009170"/>
                  </a:lnTo>
                  <a:close/>
                  <a:moveTo>
                    <a:pt x="1167137" y="996491"/>
                  </a:moveTo>
                  <a:lnTo>
                    <a:pt x="1166565" y="997380"/>
                  </a:lnTo>
                  <a:lnTo>
                    <a:pt x="1164661" y="1001506"/>
                  </a:lnTo>
                  <a:lnTo>
                    <a:pt x="1163392" y="1005633"/>
                  </a:lnTo>
                  <a:lnTo>
                    <a:pt x="1162757" y="1008807"/>
                  </a:lnTo>
                  <a:lnTo>
                    <a:pt x="1162712" y="1009170"/>
                  </a:lnTo>
                  <a:lnTo>
                    <a:pt x="1162757" y="1008490"/>
                  </a:lnTo>
                  <a:lnTo>
                    <a:pt x="1163392" y="1004681"/>
                  </a:lnTo>
                  <a:lnTo>
                    <a:pt x="1164344" y="1001189"/>
                  </a:lnTo>
                  <a:lnTo>
                    <a:pt x="1164767" y="1000448"/>
                  </a:lnTo>
                  <a:lnTo>
                    <a:pt x="1164979" y="1000237"/>
                  </a:lnTo>
                  <a:lnTo>
                    <a:pt x="1164979" y="1000078"/>
                  </a:lnTo>
                  <a:lnTo>
                    <a:pt x="1165613" y="998967"/>
                  </a:lnTo>
                  <a:lnTo>
                    <a:pt x="1166089" y="998015"/>
                  </a:lnTo>
                  <a:lnTo>
                    <a:pt x="1166756" y="996872"/>
                  </a:lnTo>
                  <a:lnTo>
                    <a:pt x="1167137" y="996491"/>
                  </a:lnTo>
                  <a:close/>
                  <a:moveTo>
                    <a:pt x="1167517" y="995899"/>
                  </a:moveTo>
                  <a:lnTo>
                    <a:pt x="1167517" y="996110"/>
                  </a:lnTo>
                  <a:lnTo>
                    <a:pt x="1167137" y="996491"/>
                  </a:lnTo>
                  <a:lnTo>
                    <a:pt x="1167517" y="995899"/>
                  </a:lnTo>
                  <a:close/>
                  <a:moveTo>
                    <a:pt x="701019" y="65088"/>
                  </a:moveTo>
                  <a:lnTo>
                    <a:pt x="686421" y="65405"/>
                  </a:lnTo>
                  <a:lnTo>
                    <a:pt x="671823" y="66358"/>
                  </a:lnTo>
                  <a:lnTo>
                    <a:pt x="657225" y="67310"/>
                  </a:lnTo>
                  <a:lnTo>
                    <a:pt x="671823" y="68897"/>
                  </a:lnTo>
                  <a:lnTo>
                    <a:pt x="686104" y="70484"/>
                  </a:lnTo>
                  <a:lnTo>
                    <a:pt x="700384" y="72389"/>
                  </a:lnTo>
                  <a:lnTo>
                    <a:pt x="714982" y="74611"/>
                  </a:lnTo>
                  <a:lnTo>
                    <a:pt x="729263" y="77468"/>
                  </a:lnTo>
                  <a:lnTo>
                    <a:pt x="743226" y="80325"/>
                  </a:lnTo>
                  <a:lnTo>
                    <a:pt x="757189" y="83499"/>
                  </a:lnTo>
                  <a:lnTo>
                    <a:pt x="771152" y="86673"/>
                  </a:lnTo>
                  <a:lnTo>
                    <a:pt x="785433" y="90800"/>
                  </a:lnTo>
                  <a:lnTo>
                    <a:pt x="799079" y="94609"/>
                  </a:lnTo>
                  <a:lnTo>
                    <a:pt x="812725" y="98736"/>
                  </a:lnTo>
                  <a:lnTo>
                    <a:pt x="826053" y="103497"/>
                  </a:lnTo>
                  <a:lnTo>
                    <a:pt x="839382" y="108259"/>
                  </a:lnTo>
                  <a:lnTo>
                    <a:pt x="852710" y="113655"/>
                  </a:lnTo>
                  <a:lnTo>
                    <a:pt x="865721" y="119051"/>
                  </a:lnTo>
                  <a:lnTo>
                    <a:pt x="878733" y="125082"/>
                  </a:lnTo>
                  <a:lnTo>
                    <a:pt x="892061" y="130796"/>
                  </a:lnTo>
                  <a:lnTo>
                    <a:pt x="904755" y="137462"/>
                  </a:lnTo>
                  <a:lnTo>
                    <a:pt x="917131" y="143811"/>
                  </a:lnTo>
                  <a:lnTo>
                    <a:pt x="929508" y="150794"/>
                  </a:lnTo>
                  <a:lnTo>
                    <a:pt x="941884" y="157778"/>
                  </a:lnTo>
                  <a:lnTo>
                    <a:pt x="953944" y="165078"/>
                  </a:lnTo>
                  <a:lnTo>
                    <a:pt x="965685" y="173014"/>
                  </a:lnTo>
                  <a:lnTo>
                    <a:pt x="977427" y="180633"/>
                  </a:lnTo>
                  <a:lnTo>
                    <a:pt x="988852" y="188886"/>
                  </a:lnTo>
                  <a:lnTo>
                    <a:pt x="1000276" y="197139"/>
                  </a:lnTo>
                  <a:lnTo>
                    <a:pt x="1011383" y="206027"/>
                  </a:lnTo>
                  <a:lnTo>
                    <a:pt x="1022173" y="214598"/>
                  </a:lnTo>
                  <a:lnTo>
                    <a:pt x="1032963" y="223803"/>
                  </a:lnTo>
                  <a:lnTo>
                    <a:pt x="1043118" y="233008"/>
                  </a:lnTo>
                  <a:lnTo>
                    <a:pt x="1053590" y="242531"/>
                  </a:lnTo>
                  <a:lnTo>
                    <a:pt x="1063428" y="252054"/>
                  </a:lnTo>
                  <a:lnTo>
                    <a:pt x="1073266" y="262212"/>
                  </a:lnTo>
                  <a:lnTo>
                    <a:pt x="1083103" y="272370"/>
                  </a:lnTo>
                  <a:lnTo>
                    <a:pt x="1092306" y="282845"/>
                  </a:lnTo>
                  <a:lnTo>
                    <a:pt x="1101192" y="293320"/>
                  </a:lnTo>
                  <a:lnTo>
                    <a:pt x="1110078" y="304113"/>
                  </a:lnTo>
                  <a:lnTo>
                    <a:pt x="1118963" y="315223"/>
                  </a:lnTo>
                  <a:lnTo>
                    <a:pt x="1127214" y="326333"/>
                  </a:lnTo>
                  <a:lnTo>
                    <a:pt x="1135148" y="337760"/>
                  </a:lnTo>
                  <a:lnTo>
                    <a:pt x="1143082" y="349188"/>
                  </a:lnTo>
                  <a:lnTo>
                    <a:pt x="1151015" y="360615"/>
                  </a:lnTo>
                  <a:lnTo>
                    <a:pt x="1157997" y="372360"/>
                  </a:lnTo>
                  <a:lnTo>
                    <a:pt x="1165296" y="384423"/>
                  </a:lnTo>
                  <a:lnTo>
                    <a:pt x="1171960" y="396485"/>
                  </a:lnTo>
                  <a:lnTo>
                    <a:pt x="1178625" y="408865"/>
                  </a:lnTo>
                  <a:lnTo>
                    <a:pt x="1184971" y="421244"/>
                  </a:lnTo>
                  <a:lnTo>
                    <a:pt x="1190684" y="433624"/>
                  </a:lnTo>
                  <a:lnTo>
                    <a:pt x="1196713" y="446321"/>
                  </a:lnTo>
                  <a:lnTo>
                    <a:pt x="1201791" y="459019"/>
                  </a:lnTo>
                  <a:lnTo>
                    <a:pt x="1206868" y="471716"/>
                  </a:lnTo>
                  <a:lnTo>
                    <a:pt x="1211629" y="484730"/>
                  </a:lnTo>
                  <a:lnTo>
                    <a:pt x="1216071" y="497745"/>
                  </a:lnTo>
                  <a:lnTo>
                    <a:pt x="1220514" y="511077"/>
                  </a:lnTo>
                  <a:lnTo>
                    <a:pt x="1224322" y="524409"/>
                  </a:lnTo>
                  <a:lnTo>
                    <a:pt x="1227813" y="537741"/>
                  </a:lnTo>
                  <a:lnTo>
                    <a:pt x="1230987" y="551073"/>
                  </a:lnTo>
                  <a:lnTo>
                    <a:pt x="1234160" y="564405"/>
                  </a:lnTo>
                  <a:lnTo>
                    <a:pt x="1237016" y="578055"/>
                  </a:lnTo>
                  <a:lnTo>
                    <a:pt x="1239238" y="591704"/>
                  </a:lnTo>
                  <a:lnTo>
                    <a:pt x="1241142" y="605671"/>
                  </a:lnTo>
                  <a:lnTo>
                    <a:pt x="1243046" y="619321"/>
                  </a:lnTo>
                  <a:lnTo>
                    <a:pt x="1244633" y="632970"/>
                  </a:lnTo>
                  <a:lnTo>
                    <a:pt x="1245902" y="646620"/>
                  </a:lnTo>
                  <a:lnTo>
                    <a:pt x="1246537" y="660269"/>
                  </a:lnTo>
                  <a:lnTo>
                    <a:pt x="1247171" y="674236"/>
                  </a:lnTo>
                  <a:lnTo>
                    <a:pt x="1247489" y="688203"/>
                  </a:lnTo>
                  <a:lnTo>
                    <a:pt x="1247171" y="701852"/>
                  </a:lnTo>
                  <a:lnTo>
                    <a:pt x="1246854" y="715819"/>
                  </a:lnTo>
                  <a:lnTo>
                    <a:pt x="1246219" y="729469"/>
                  </a:lnTo>
                  <a:lnTo>
                    <a:pt x="1245267" y="743118"/>
                  </a:lnTo>
                  <a:lnTo>
                    <a:pt x="1243998" y="756768"/>
                  </a:lnTo>
                  <a:lnTo>
                    <a:pt x="1242094" y="771052"/>
                  </a:lnTo>
                  <a:lnTo>
                    <a:pt x="1240190" y="784702"/>
                  </a:lnTo>
                  <a:lnTo>
                    <a:pt x="1237968" y="798034"/>
                  </a:lnTo>
                  <a:lnTo>
                    <a:pt x="1235747" y="811683"/>
                  </a:lnTo>
                  <a:lnTo>
                    <a:pt x="1232891" y="825333"/>
                  </a:lnTo>
                  <a:lnTo>
                    <a:pt x="1229400" y="838665"/>
                  </a:lnTo>
                  <a:lnTo>
                    <a:pt x="1226226" y="852314"/>
                  </a:lnTo>
                  <a:lnTo>
                    <a:pt x="1222418" y="865646"/>
                  </a:lnTo>
                  <a:lnTo>
                    <a:pt x="1218293" y="878661"/>
                  </a:lnTo>
                  <a:lnTo>
                    <a:pt x="1214167" y="891993"/>
                  </a:lnTo>
                  <a:lnTo>
                    <a:pt x="1209407" y="905008"/>
                  </a:lnTo>
                  <a:lnTo>
                    <a:pt x="1204330" y="918022"/>
                  </a:lnTo>
                  <a:lnTo>
                    <a:pt x="1199252" y="930720"/>
                  </a:lnTo>
                  <a:lnTo>
                    <a:pt x="1193540" y="943417"/>
                  </a:lnTo>
                  <a:lnTo>
                    <a:pt x="1187828" y="956114"/>
                  </a:lnTo>
                  <a:lnTo>
                    <a:pt x="1181481" y="968811"/>
                  </a:lnTo>
                  <a:lnTo>
                    <a:pt x="1175451" y="981191"/>
                  </a:lnTo>
                  <a:lnTo>
                    <a:pt x="1168469" y="993253"/>
                  </a:lnTo>
                  <a:lnTo>
                    <a:pt x="1167094" y="996004"/>
                  </a:lnTo>
                  <a:lnTo>
                    <a:pt x="1166565" y="996745"/>
                  </a:lnTo>
                  <a:lnTo>
                    <a:pt x="1166883" y="996428"/>
                  </a:lnTo>
                  <a:lnTo>
                    <a:pt x="1167094" y="996004"/>
                  </a:lnTo>
                  <a:lnTo>
                    <a:pt x="1168152" y="994523"/>
                  </a:lnTo>
                  <a:lnTo>
                    <a:pt x="1169422" y="992936"/>
                  </a:lnTo>
                  <a:lnTo>
                    <a:pt x="1167517" y="995899"/>
                  </a:lnTo>
                  <a:lnTo>
                    <a:pt x="1167517" y="995793"/>
                  </a:lnTo>
                  <a:lnTo>
                    <a:pt x="1167200" y="996110"/>
                  </a:lnTo>
                  <a:lnTo>
                    <a:pt x="1166756" y="996872"/>
                  </a:lnTo>
                  <a:lnTo>
                    <a:pt x="1166565" y="997062"/>
                  </a:lnTo>
                  <a:lnTo>
                    <a:pt x="1166089" y="998015"/>
                  </a:lnTo>
                  <a:lnTo>
                    <a:pt x="1164979" y="999919"/>
                  </a:lnTo>
                  <a:lnTo>
                    <a:pt x="1164979" y="1000078"/>
                  </a:lnTo>
                  <a:lnTo>
                    <a:pt x="1164767" y="1000448"/>
                  </a:lnTo>
                  <a:lnTo>
                    <a:pt x="1164344" y="1000872"/>
                  </a:lnTo>
                  <a:lnTo>
                    <a:pt x="1161488" y="1007220"/>
                  </a:lnTo>
                  <a:lnTo>
                    <a:pt x="1155141" y="1019282"/>
                  </a:lnTo>
                  <a:lnTo>
                    <a:pt x="1148159" y="1031345"/>
                  </a:lnTo>
                  <a:lnTo>
                    <a:pt x="1141495" y="1043407"/>
                  </a:lnTo>
                  <a:lnTo>
                    <a:pt x="1133879" y="1055152"/>
                  </a:lnTo>
                  <a:lnTo>
                    <a:pt x="1126262" y="1066897"/>
                  </a:lnTo>
                  <a:lnTo>
                    <a:pt x="1118329" y="1078959"/>
                  </a:lnTo>
                  <a:lnTo>
                    <a:pt x="1109760" y="1090704"/>
                  </a:lnTo>
                  <a:lnTo>
                    <a:pt x="1093258" y="1114194"/>
                  </a:lnTo>
                  <a:lnTo>
                    <a:pt x="1076439" y="1138319"/>
                  </a:lnTo>
                  <a:lnTo>
                    <a:pt x="1068188" y="1150698"/>
                  </a:lnTo>
                  <a:lnTo>
                    <a:pt x="1059937" y="1163396"/>
                  </a:lnTo>
                  <a:lnTo>
                    <a:pt x="1052003" y="1175775"/>
                  </a:lnTo>
                  <a:lnTo>
                    <a:pt x="1044704" y="1188790"/>
                  </a:lnTo>
                  <a:lnTo>
                    <a:pt x="1037088" y="1201805"/>
                  </a:lnTo>
                  <a:lnTo>
                    <a:pt x="1029789" y="1214819"/>
                  </a:lnTo>
                  <a:lnTo>
                    <a:pt x="1023125" y="1228786"/>
                  </a:lnTo>
                  <a:lnTo>
                    <a:pt x="1016461" y="1242118"/>
                  </a:lnTo>
                  <a:lnTo>
                    <a:pt x="1010748" y="1256085"/>
                  </a:lnTo>
                  <a:lnTo>
                    <a:pt x="1005036" y="1269735"/>
                  </a:lnTo>
                  <a:lnTo>
                    <a:pt x="999959" y="1284019"/>
                  </a:lnTo>
                  <a:lnTo>
                    <a:pt x="995199" y="1298621"/>
                  </a:lnTo>
                  <a:lnTo>
                    <a:pt x="991073" y="1312905"/>
                  </a:lnTo>
                  <a:lnTo>
                    <a:pt x="987265" y="1327189"/>
                  </a:lnTo>
                  <a:lnTo>
                    <a:pt x="983774" y="1341791"/>
                  </a:lnTo>
                  <a:lnTo>
                    <a:pt x="980918" y="1356393"/>
                  </a:lnTo>
                  <a:lnTo>
                    <a:pt x="978379" y="1370995"/>
                  </a:lnTo>
                  <a:lnTo>
                    <a:pt x="976475" y="1385597"/>
                  </a:lnTo>
                  <a:lnTo>
                    <a:pt x="974888" y="1400198"/>
                  </a:lnTo>
                  <a:lnTo>
                    <a:pt x="973619" y="1415118"/>
                  </a:lnTo>
                  <a:lnTo>
                    <a:pt x="972350" y="1430037"/>
                  </a:lnTo>
                  <a:lnTo>
                    <a:pt x="972032" y="1444639"/>
                  </a:lnTo>
                  <a:lnTo>
                    <a:pt x="971715" y="1459240"/>
                  </a:lnTo>
                  <a:lnTo>
                    <a:pt x="972032" y="1474160"/>
                  </a:lnTo>
                  <a:lnTo>
                    <a:pt x="972667" y="1488761"/>
                  </a:lnTo>
                  <a:lnTo>
                    <a:pt x="973619" y="1503363"/>
                  </a:lnTo>
                  <a:lnTo>
                    <a:pt x="975523" y="1488761"/>
                  </a:lnTo>
                  <a:lnTo>
                    <a:pt x="977110" y="1474477"/>
                  </a:lnTo>
                  <a:lnTo>
                    <a:pt x="979331" y="1459875"/>
                  </a:lnTo>
                  <a:lnTo>
                    <a:pt x="981553" y="1445591"/>
                  </a:lnTo>
                  <a:lnTo>
                    <a:pt x="984091" y="1431306"/>
                  </a:lnTo>
                  <a:lnTo>
                    <a:pt x="987265" y="1417022"/>
                  </a:lnTo>
                  <a:lnTo>
                    <a:pt x="990438" y="1402738"/>
                  </a:lnTo>
                  <a:lnTo>
                    <a:pt x="993929" y="1389088"/>
                  </a:lnTo>
                  <a:lnTo>
                    <a:pt x="997737" y="1375121"/>
                  </a:lnTo>
                  <a:lnTo>
                    <a:pt x="1001863" y="1361472"/>
                  </a:lnTo>
                  <a:lnTo>
                    <a:pt x="1005988" y="1347822"/>
                  </a:lnTo>
                  <a:lnTo>
                    <a:pt x="1011066" y="1334490"/>
                  </a:lnTo>
                  <a:lnTo>
                    <a:pt x="1016143" y="1321476"/>
                  </a:lnTo>
                  <a:lnTo>
                    <a:pt x="1021856" y="1308144"/>
                  </a:lnTo>
                  <a:lnTo>
                    <a:pt x="1027568" y="1295129"/>
                  </a:lnTo>
                  <a:lnTo>
                    <a:pt x="1033915" y="1282432"/>
                  </a:lnTo>
                  <a:lnTo>
                    <a:pt x="1040262" y="1269735"/>
                  </a:lnTo>
                  <a:lnTo>
                    <a:pt x="1047243" y="1257672"/>
                  </a:lnTo>
                  <a:lnTo>
                    <a:pt x="1054225" y="1245293"/>
                  </a:lnTo>
                  <a:lnTo>
                    <a:pt x="1061841" y="1233548"/>
                  </a:lnTo>
                  <a:lnTo>
                    <a:pt x="1069775" y="1221803"/>
                  </a:lnTo>
                  <a:lnTo>
                    <a:pt x="1077391" y="1210058"/>
                  </a:lnTo>
                  <a:lnTo>
                    <a:pt x="1085959" y="1198630"/>
                  </a:lnTo>
                  <a:lnTo>
                    <a:pt x="1094528" y="1187203"/>
                  </a:lnTo>
                  <a:lnTo>
                    <a:pt x="1111982" y="1164665"/>
                  </a:lnTo>
                  <a:lnTo>
                    <a:pt x="1130071" y="1142128"/>
                  </a:lnTo>
                  <a:lnTo>
                    <a:pt x="1148477" y="1119273"/>
                  </a:lnTo>
                  <a:lnTo>
                    <a:pt x="1166883" y="1096100"/>
                  </a:lnTo>
                  <a:lnTo>
                    <a:pt x="1175768" y="1084038"/>
                  </a:lnTo>
                  <a:lnTo>
                    <a:pt x="1184971" y="1071658"/>
                  </a:lnTo>
                  <a:lnTo>
                    <a:pt x="1193222" y="1059279"/>
                  </a:lnTo>
                  <a:lnTo>
                    <a:pt x="1201473" y="1046264"/>
                  </a:lnTo>
                  <a:lnTo>
                    <a:pt x="1205599" y="1039915"/>
                  </a:lnTo>
                  <a:lnTo>
                    <a:pt x="1209724" y="1032932"/>
                  </a:lnTo>
                  <a:lnTo>
                    <a:pt x="1212263" y="1027853"/>
                  </a:lnTo>
                  <a:lnTo>
                    <a:pt x="1213215" y="1026583"/>
                  </a:lnTo>
                  <a:lnTo>
                    <a:pt x="1213850" y="1025314"/>
                  </a:lnTo>
                  <a:lnTo>
                    <a:pt x="1213215" y="1025948"/>
                  </a:lnTo>
                  <a:lnTo>
                    <a:pt x="1213850" y="1024679"/>
                  </a:lnTo>
                  <a:lnTo>
                    <a:pt x="1213850" y="1025313"/>
                  </a:lnTo>
                  <a:lnTo>
                    <a:pt x="1214167" y="1024679"/>
                  </a:lnTo>
                  <a:lnTo>
                    <a:pt x="1214802" y="1023409"/>
                  </a:lnTo>
                  <a:lnTo>
                    <a:pt x="1216071" y="1021504"/>
                  </a:lnTo>
                  <a:lnTo>
                    <a:pt x="1224005" y="1008490"/>
                  </a:lnTo>
                  <a:lnTo>
                    <a:pt x="1231939" y="995475"/>
                  </a:lnTo>
                  <a:lnTo>
                    <a:pt x="1238920" y="982143"/>
                  </a:lnTo>
                  <a:lnTo>
                    <a:pt x="1245902" y="968176"/>
                  </a:lnTo>
                  <a:lnTo>
                    <a:pt x="1252566" y="954527"/>
                  </a:lnTo>
                  <a:lnTo>
                    <a:pt x="1258913" y="940560"/>
                  </a:lnTo>
                  <a:lnTo>
                    <a:pt x="1264625" y="926593"/>
                  </a:lnTo>
                  <a:lnTo>
                    <a:pt x="1270338" y="912626"/>
                  </a:lnTo>
                  <a:lnTo>
                    <a:pt x="1275732" y="898342"/>
                  </a:lnTo>
                  <a:lnTo>
                    <a:pt x="1280810" y="883422"/>
                  </a:lnTo>
                  <a:lnTo>
                    <a:pt x="1285253" y="869138"/>
                  </a:lnTo>
                  <a:lnTo>
                    <a:pt x="1289378" y="854219"/>
                  </a:lnTo>
                  <a:lnTo>
                    <a:pt x="1293186" y="839300"/>
                  </a:lnTo>
                  <a:lnTo>
                    <a:pt x="1296677" y="824380"/>
                  </a:lnTo>
                  <a:lnTo>
                    <a:pt x="1299533" y="809461"/>
                  </a:lnTo>
                  <a:lnTo>
                    <a:pt x="1302707" y="794542"/>
                  </a:lnTo>
                  <a:lnTo>
                    <a:pt x="1304928" y="779305"/>
                  </a:lnTo>
                  <a:lnTo>
                    <a:pt x="1306832" y="764069"/>
                  </a:lnTo>
                  <a:lnTo>
                    <a:pt x="1308419" y="749150"/>
                  </a:lnTo>
                  <a:lnTo>
                    <a:pt x="1309688" y="733596"/>
                  </a:lnTo>
                  <a:lnTo>
                    <a:pt x="1310640" y="718359"/>
                  </a:lnTo>
                  <a:lnTo>
                    <a:pt x="1311275" y="703122"/>
                  </a:lnTo>
                  <a:lnTo>
                    <a:pt x="1311275" y="687886"/>
                  </a:lnTo>
                  <a:lnTo>
                    <a:pt x="1311275" y="672331"/>
                  </a:lnTo>
                  <a:lnTo>
                    <a:pt x="1310640" y="657412"/>
                  </a:lnTo>
                  <a:lnTo>
                    <a:pt x="1309688" y="642176"/>
                  </a:lnTo>
                  <a:lnTo>
                    <a:pt x="1308419" y="626622"/>
                  </a:lnTo>
                  <a:lnTo>
                    <a:pt x="1306832" y="611385"/>
                  </a:lnTo>
                  <a:lnTo>
                    <a:pt x="1304928" y="596466"/>
                  </a:lnTo>
                  <a:lnTo>
                    <a:pt x="1302707" y="580912"/>
                  </a:lnTo>
                  <a:lnTo>
                    <a:pt x="1299533" y="565992"/>
                  </a:lnTo>
                  <a:lnTo>
                    <a:pt x="1296677" y="551073"/>
                  </a:lnTo>
                  <a:lnTo>
                    <a:pt x="1293186" y="536154"/>
                  </a:lnTo>
                  <a:lnTo>
                    <a:pt x="1289061" y="521235"/>
                  </a:lnTo>
                  <a:lnTo>
                    <a:pt x="1284935" y="506633"/>
                  </a:lnTo>
                  <a:lnTo>
                    <a:pt x="1280493" y="492031"/>
                  </a:lnTo>
                  <a:lnTo>
                    <a:pt x="1275415" y="477747"/>
                  </a:lnTo>
                  <a:lnTo>
                    <a:pt x="1270338" y="463145"/>
                  </a:lnTo>
                  <a:lnTo>
                    <a:pt x="1264625" y="448861"/>
                  </a:lnTo>
                  <a:lnTo>
                    <a:pt x="1258913" y="434894"/>
                  </a:lnTo>
                  <a:lnTo>
                    <a:pt x="1252249" y="420927"/>
                  </a:lnTo>
                  <a:lnTo>
                    <a:pt x="1245902" y="407278"/>
                  </a:lnTo>
                  <a:lnTo>
                    <a:pt x="1238603" y="393628"/>
                  </a:lnTo>
                  <a:lnTo>
                    <a:pt x="1231304" y="379979"/>
                  </a:lnTo>
                  <a:lnTo>
                    <a:pt x="1224005" y="366646"/>
                  </a:lnTo>
                  <a:lnTo>
                    <a:pt x="1215754" y="353632"/>
                  </a:lnTo>
                  <a:lnTo>
                    <a:pt x="1207503" y="340935"/>
                  </a:lnTo>
                  <a:lnTo>
                    <a:pt x="1199252" y="328237"/>
                  </a:lnTo>
                  <a:lnTo>
                    <a:pt x="1190366" y="315858"/>
                  </a:lnTo>
                  <a:lnTo>
                    <a:pt x="1181163" y="303795"/>
                  </a:lnTo>
                  <a:lnTo>
                    <a:pt x="1171643" y="291733"/>
                  </a:lnTo>
                  <a:lnTo>
                    <a:pt x="1162123" y="280306"/>
                  </a:lnTo>
                  <a:lnTo>
                    <a:pt x="1151967" y="268561"/>
                  </a:lnTo>
                  <a:lnTo>
                    <a:pt x="1141812" y="257451"/>
                  </a:lnTo>
                  <a:lnTo>
                    <a:pt x="1131023" y="246658"/>
                  </a:lnTo>
                  <a:lnTo>
                    <a:pt x="1120233" y="235865"/>
                  </a:lnTo>
                  <a:lnTo>
                    <a:pt x="1109126" y="225390"/>
                  </a:lnTo>
                  <a:lnTo>
                    <a:pt x="1097701" y="215232"/>
                  </a:lnTo>
                  <a:lnTo>
                    <a:pt x="1086277" y="205709"/>
                  </a:lnTo>
                  <a:lnTo>
                    <a:pt x="1074535" y="196187"/>
                  </a:lnTo>
                  <a:lnTo>
                    <a:pt x="1062476" y="186664"/>
                  </a:lnTo>
                  <a:lnTo>
                    <a:pt x="1050417" y="177776"/>
                  </a:lnTo>
                  <a:lnTo>
                    <a:pt x="1038040" y="168888"/>
                  </a:lnTo>
                  <a:lnTo>
                    <a:pt x="1025664" y="160952"/>
                  </a:lnTo>
                  <a:lnTo>
                    <a:pt x="1012653" y="152699"/>
                  </a:lnTo>
                  <a:lnTo>
                    <a:pt x="999959" y="145080"/>
                  </a:lnTo>
                  <a:lnTo>
                    <a:pt x="986630" y="137779"/>
                  </a:lnTo>
                  <a:lnTo>
                    <a:pt x="973619" y="130479"/>
                  </a:lnTo>
                  <a:lnTo>
                    <a:pt x="959656" y="124130"/>
                  </a:lnTo>
                  <a:lnTo>
                    <a:pt x="946327" y="117464"/>
                  </a:lnTo>
                  <a:lnTo>
                    <a:pt x="932364" y="111750"/>
                  </a:lnTo>
                  <a:lnTo>
                    <a:pt x="918718" y="105719"/>
                  </a:lnTo>
                  <a:lnTo>
                    <a:pt x="904755" y="100640"/>
                  </a:lnTo>
                  <a:lnTo>
                    <a:pt x="890474" y="95561"/>
                  </a:lnTo>
                  <a:lnTo>
                    <a:pt x="876194" y="91117"/>
                  </a:lnTo>
                  <a:lnTo>
                    <a:pt x="861913" y="86673"/>
                  </a:lnTo>
                  <a:lnTo>
                    <a:pt x="847633" y="82864"/>
                  </a:lnTo>
                  <a:lnTo>
                    <a:pt x="833352" y="79690"/>
                  </a:lnTo>
                  <a:lnTo>
                    <a:pt x="818437" y="76516"/>
                  </a:lnTo>
                  <a:lnTo>
                    <a:pt x="803839" y="73659"/>
                  </a:lnTo>
                  <a:lnTo>
                    <a:pt x="789241" y="71437"/>
                  </a:lnTo>
                  <a:lnTo>
                    <a:pt x="774643" y="69215"/>
                  </a:lnTo>
                  <a:lnTo>
                    <a:pt x="759728" y="67627"/>
                  </a:lnTo>
                  <a:lnTo>
                    <a:pt x="745130" y="66675"/>
                  </a:lnTo>
                  <a:lnTo>
                    <a:pt x="730532" y="65723"/>
                  </a:lnTo>
                  <a:lnTo>
                    <a:pt x="715934" y="65405"/>
                  </a:lnTo>
                  <a:lnTo>
                    <a:pt x="701019" y="65088"/>
                  </a:lnTo>
                  <a:close/>
                  <a:moveTo>
                    <a:pt x="679609" y="0"/>
                  </a:moveTo>
                  <a:lnTo>
                    <a:pt x="696766" y="318"/>
                  </a:lnTo>
                  <a:lnTo>
                    <a:pt x="714241" y="953"/>
                  </a:lnTo>
                  <a:lnTo>
                    <a:pt x="731715" y="2223"/>
                  </a:lnTo>
                  <a:lnTo>
                    <a:pt x="748555" y="3493"/>
                  </a:lnTo>
                  <a:lnTo>
                    <a:pt x="766030" y="5399"/>
                  </a:lnTo>
                  <a:lnTo>
                    <a:pt x="782551" y="7939"/>
                  </a:lnTo>
                  <a:lnTo>
                    <a:pt x="799708" y="10797"/>
                  </a:lnTo>
                  <a:lnTo>
                    <a:pt x="816230" y="13973"/>
                  </a:lnTo>
                  <a:lnTo>
                    <a:pt x="833069" y="17784"/>
                  </a:lnTo>
                  <a:lnTo>
                    <a:pt x="849273" y="21594"/>
                  </a:lnTo>
                  <a:lnTo>
                    <a:pt x="865159" y="25723"/>
                  </a:lnTo>
                  <a:lnTo>
                    <a:pt x="881363" y="30804"/>
                  </a:lnTo>
                  <a:lnTo>
                    <a:pt x="897249" y="35885"/>
                  </a:lnTo>
                  <a:lnTo>
                    <a:pt x="912817" y="41601"/>
                  </a:lnTo>
                  <a:lnTo>
                    <a:pt x="928704" y="47317"/>
                  </a:lnTo>
                  <a:lnTo>
                    <a:pt x="943954" y="53668"/>
                  </a:lnTo>
                  <a:lnTo>
                    <a:pt x="958887" y="60019"/>
                  </a:lnTo>
                  <a:lnTo>
                    <a:pt x="974138" y="67323"/>
                  </a:lnTo>
                  <a:lnTo>
                    <a:pt x="988753" y="74310"/>
                  </a:lnTo>
                  <a:lnTo>
                    <a:pt x="1003051" y="82249"/>
                  </a:lnTo>
                  <a:lnTo>
                    <a:pt x="1017348" y="90188"/>
                  </a:lnTo>
                  <a:lnTo>
                    <a:pt x="1031646" y="98444"/>
                  </a:lnTo>
                  <a:lnTo>
                    <a:pt x="1045626" y="107019"/>
                  </a:lnTo>
                  <a:lnTo>
                    <a:pt x="1059288" y="116228"/>
                  </a:lnTo>
                  <a:lnTo>
                    <a:pt x="1072632" y="125437"/>
                  </a:lnTo>
                  <a:lnTo>
                    <a:pt x="1085976" y="135282"/>
                  </a:lnTo>
                  <a:lnTo>
                    <a:pt x="1098685" y="144808"/>
                  </a:lnTo>
                  <a:lnTo>
                    <a:pt x="1111394" y="155288"/>
                  </a:lnTo>
                  <a:lnTo>
                    <a:pt x="1123785" y="165768"/>
                  </a:lnTo>
                  <a:lnTo>
                    <a:pt x="1136177" y="176565"/>
                  </a:lnTo>
                  <a:lnTo>
                    <a:pt x="1147932" y="187679"/>
                  </a:lnTo>
                  <a:lnTo>
                    <a:pt x="1159688" y="199112"/>
                  </a:lnTo>
                  <a:lnTo>
                    <a:pt x="1171126" y="210861"/>
                  </a:lnTo>
                  <a:lnTo>
                    <a:pt x="1182246" y="222611"/>
                  </a:lnTo>
                  <a:lnTo>
                    <a:pt x="1193049" y="234996"/>
                  </a:lnTo>
                  <a:lnTo>
                    <a:pt x="1203534" y="247381"/>
                  </a:lnTo>
                  <a:lnTo>
                    <a:pt x="1214019" y="260084"/>
                  </a:lnTo>
                  <a:lnTo>
                    <a:pt x="1223868" y="272786"/>
                  </a:lnTo>
                  <a:lnTo>
                    <a:pt x="1233717" y="286124"/>
                  </a:lnTo>
                  <a:lnTo>
                    <a:pt x="1242614" y="299779"/>
                  </a:lnTo>
                  <a:lnTo>
                    <a:pt x="1251828" y="313434"/>
                  </a:lnTo>
                  <a:lnTo>
                    <a:pt x="1260406" y="327089"/>
                  </a:lnTo>
                  <a:lnTo>
                    <a:pt x="1268985" y="341380"/>
                  </a:lnTo>
                  <a:lnTo>
                    <a:pt x="1276610" y="355670"/>
                  </a:lnTo>
                  <a:lnTo>
                    <a:pt x="1284553" y="370278"/>
                  </a:lnTo>
                  <a:lnTo>
                    <a:pt x="1291861" y="384886"/>
                  </a:lnTo>
                  <a:lnTo>
                    <a:pt x="1298851" y="399811"/>
                  </a:lnTo>
                  <a:lnTo>
                    <a:pt x="1305523" y="414737"/>
                  </a:lnTo>
                  <a:lnTo>
                    <a:pt x="1311560" y="430297"/>
                  </a:lnTo>
                  <a:lnTo>
                    <a:pt x="1317596" y="445858"/>
                  </a:lnTo>
                  <a:lnTo>
                    <a:pt x="1322998" y="461418"/>
                  </a:lnTo>
                  <a:lnTo>
                    <a:pt x="1328399" y="477614"/>
                  </a:lnTo>
                  <a:lnTo>
                    <a:pt x="1333165" y="493492"/>
                  </a:lnTo>
                  <a:lnTo>
                    <a:pt x="1337295" y="509370"/>
                  </a:lnTo>
                  <a:lnTo>
                    <a:pt x="1341425" y="525883"/>
                  </a:lnTo>
                  <a:lnTo>
                    <a:pt x="1344920" y="542397"/>
                  </a:lnTo>
                  <a:lnTo>
                    <a:pt x="1348098" y="559227"/>
                  </a:lnTo>
                  <a:lnTo>
                    <a:pt x="1351275" y="576058"/>
                  </a:lnTo>
                  <a:lnTo>
                    <a:pt x="1353499" y="592571"/>
                  </a:lnTo>
                  <a:lnTo>
                    <a:pt x="1355405" y="610037"/>
                  </a:lnTo>
                  <a:lnTo>
                    <a:pt x="1356676" y="626868"/>
                  </a:lnTo>
                  <a:lnTo>
                    <a:pt x="1357947" y="644334"/>
                  </a:lnTo>
                  <a:lnTo>
                    <a:pt x="1358582" y="661800"/>
                  </a:lnTo>
                  <a:lnTo>
                    <a:pt x="1358900" y="679266"/>
                  </a:lnTo>
                  <a:lnTo>
                    <a:pt x="1358582" y="691333"/>
                  </a:lnTo>
                  <a:lnTo>
                    <a:pt x="1358265" y="703401"/>
                  </a:lnTo>
                  <a:lnTo>
                    <a:pt x="1357947" y="715151"/>
                  </a:lnTo>
                  <a:lnTo>
                    <a:pt x="1356994" y="726900"/>
                  </a:lnTo>
                  <a:lnTo>
                    <a:pt x="1356358" y="738968"/>
                  </a:lnTo>
                  <a:lnTo>
                    <a:pt x="1355088" y="750718"/>
                  </a:lnTo>
                  <a:lnTo>
                    <a:pt x="1353817" y="762150"/>
                  </a:lnTo>
                  <a:lnTo>
                    <a:pt x="1352546" y="773900"/>
                  </a:lnTo>
                  <a:lnTo>
                    <a:pt x="1350639" y="785332"/>
                  </a:lnTo>
                  <a:lnTo>
                    <a:pt x="1348415" y="796764"/>
                  </a:lnTo>
                  <a:lnTo>
                    <a:pt x="1346509" y="808196"/>
                  </a:lnTo>
                  <a:lnTo>
                    <a:pt x="1344285" y="819629"/>
                  </a:lnTo>
                  <a:lnTo>
                    <a:pt x="1342061" y="831061"/>
                  </a:lnTo>
                  <a:lnTo>
                    <a:pt x="1339201" y="842175"/>
                  </a:lnTo>
                  <a:lnTo>
                    <a:pt x="1336342" y="853290"/>
                  </a:lnTo>
                  <a:lnTo>
                    <a:pt x="1333165" y="864405"/>
                  </a:lnTo>
                  <a:lnTo>
                    <a:pt x="1326810" y="885999"/>
                  </a:lnTo>
                  <a:lnTo>
                    <a:pt x="1319503" y="907593"/>
                  </a:lnTo>
                  <a:lnTo>
                    <a:pt x="1311242" y="928870"/>
                  </a:lnTo>
                  <a:lnTo>
                    <a:pt x="1302981" y="949829"/>
                  </a:lnTo>
                  <a:lnTo>
                    <a:pt x="1293449" y="970471"/>
                  </a:lnTo>
                  <a:lnTo>
                    <a:pt x="1283282" y="990477"/>
                  </a:lnTo>
                  <a:lnTo>
                    <a:pt x="1272797" y="1010484"/>
                  </a:lnTo>
                  <a:lnTo>
                    <a:pt x="1261359" y="1029855"/>
                  </a:lnTo>
                  <a:lnTo>
                    <a:pt x="1261359" y="1030172"/>
                  </a:lnTo>
                  <a:lnTo>
                    <a:pt x="1261042" y="1030490"/>
                  </a:lnTo>
                  <a:lnTo>
                    <a:pt x="1261042" y="1030808"/>
                  </a:lnTo>
                  <a:lnTo>
                    <a:pt x="1260724" y="1031443"/>
                  </a:lnTo>
                  <a:lnTo>
                    <a:pt x="1253099" y="1045098"/>
                  </a:lnTo>
                  <a:lnTo>
                    <a:pt x="1245791" y="1058753"/>
                  </a:lnTo>
                  <a:lnTo>
                    <a:pt x="1237530" y="1071773"/>
                  </a:lnTo>
                  <a:lnTo>
                    <a:pt x="1229269" y="1084476"/>
                  </a:lnTo>
                  <a:lnTo>
                    <a:pt x="1220691" y="1097178"/>
                  </a:lnTo>
                  <a:lnTo>
                    <a:pt x="1212112" y="1109563"/>
                  </a:lnTo>
                  <a:lnTo>
                    <a:pt x="1194002" y="1134333"/>
                  </a:lnTo>
                  <a:lnTo>
                    <a:pt x="1175892" y="1158785"/>
                  </a:lnTo>
                  <a:lnTo>
                    <a:pt x="1157146" y="1183873"/>
                  </a:lnTo>
                  <a:lnTo>
                    <a:pt x="1147932" y="1196575"/>
                  </a:lnTo>
                  <a:lnTo>
                    <a:pt x="1139354" y="1209913"/>
                  </a:lnTo>
                  <a:lnTo>
                    <a:pt x="1130458" y="1223250"/>
                  </a:lnTo>
                  <a:lnTo>
                    <a:pt x="1121561" y="1236906"/>
                  </a:lnTo>
                  <a:lnTo>
                    <a:pt x="1112983" y="1251513"/>
                  </a:lnTo>
                  <a:lnTo>
                    <a:pt x="1105040" y="1266439"/>
                  </a:lnTo>
                  <a:lnTo>
                    <a:pt x="1097097" y="1281682"/>
                  </a:lnTo>
                  <a:lnTo>
                    <a:pt x="1089153" y="1297560"/>
                  </a:lnTo>
                  <a:lnTo>
                    <a:pt x="1082164" y="1314391"/>
                  </a:lnTo>
                  <a:lnTo>
                    <a:pt x="1075174" y="1331857"/>
                  </a:lnTo>
                  <a:lnTo>
                    <a:pt x="1068819" y="1350275"/>
                  </a:lnTo>
                  <a:lnTo>
                    <a:pt x="1062783" y="1369329"/>
                  </a:lnTo>
                  <a:lnTo>
                    <a:pt x="1057699" y="1389336"/>
                  </a:lnTo>
                  <a:lnTo>
                    <a:pt x="1054839" y="1399815"/>
                  </a:lnTo>
                  <a:lnTo>
                    <a:pt x="1052615" y="1410295"/>
                  </a:lnTo>
                  <a:lnTo>
                    <a:pt x="1050391" y="1421092"/>
                  </a:lnTo>
                  <a:lnTo>
                    <a:pt x="1048485" y="1432524"/>
                  </a:lnTo>
                  <a:lnTo>
                    <a:pt x="1046579" y="1443956"/>
                  </a:lnTo>
                  <a:lnTo>
                    <a:pt x="1044672" y="1455706"/>
                  </a:lnTo>
                  <a:lnTo>
                    <a:pt x="1042766" y="1467456"/>
                  </a:lnTo>
                  <a:lnTo>
                    <a:pt x="1041495" y="1479841"/>
                  </a:lnTo>
                  <a:lnTo>
                    <a:pt x="1040224" y="1492543"/>
                  </a:lnTo>
                  <a:lnTo>
                    <a:pt x="1039271" y="1505246"/>
                  </a:lnTo>
                  <a:lnTo>
                    <a:pt x="1038636" y="1518583"/>
                  </a:lnTo>
                  <a:lnTo>
                    <a:pt x="1037682" y="1531921"/>
                  </a:lnTo>
                  <a:lnTo>
                    <a:pt x="1037365" y="1546211"/>
                  </a:lnTo>
                  <a:lnTo>
                    <a:pt x="1037047" y="1560184"/>
                  </a:lnTo>
                  <a:lnTo>
                    <a:pt x="1036729" y="1565583"/>
                  </a:lnTo>
                  <a:lnTo>
                    <a:pt x="1035776" y="1571299"/>
                  </a:lnTo>
                  <a:lnTo>
                    <a:pt x="1034505" y="1576697"/>
                  </a:lnTo>
                  <a:lnTo>
                    <a:pt x="1032599" y="1582096"/>
                  </a:lnTo>
                  <a:lnTo>
                    <a:pt x="1030057" y="1586542"/>
                  </a:lnTo>
                  <a:lnTo>
                    <a:pt x="1027198" y="1591305"/>
                  </a:lnTo>
                  <a:lnTo>
                    <a:pt x="1024020" y="1595751"/>
                  </a:lnTo>
                  <a:lnTo>
                    <a:pt x="1020208" y="1599562"/>
                  </a:lnTo>
                  <a:lnTo>
                    <a:pt x="1016395" y="1603055"/>
                  </a:lnTo>
                  <a:lnTo>
                    <a:pt x="1012265" y="1606548"/>
                  </a:lnTo>
                  <a:lnTo>
                    <a:pt x="1007499" y="1609089"/>
                  </a:lnTo>
                  <a:lnTo>
                    <a:pt x="1002733" y="1611629"/>
                  </a:lnTo>
                  <a:lnTo>
                    <a:pt x="997649" y="1613217"/>
                  </a:lnTo>
                  <a:lnTo>
                    <a:pt x="992248" y="1614805"/>
                  </a:lnTo>
                  <a:lnTo>
                    <a:pt x="986847" y="1615758"/>
                  </a:lnTo>
                  <a:lnTo>
                    <a:pt x="980810" y="1616075"/>
                  </a:lnTo>
                  <a:lnTo>
                    <a:pt x="679609" y="1616075"/>
                  </a:lnTo>
                  <a:lnTo>
                    <a:pt x="377772" y="1616075"/>
                  </a:lnTo>
                  <a:lnTo>
                    <a:pt x="371736" y="1615758"/>
                  </a:lnTo>
                  <a:lnTo>
                    <a:pt x="366334" y="1614805"/>
                  </a:lnTo>
                  <a:lnTo>
                    <a:pt x="360933" y="1613217"/>
                  </a:lnTo>
                  <a:lnTo>
                    <a:pt x="355850" y="1611629"/>
                  </a:lnTo>
                  <a:lnTo>
                    <a:pt x="351084" y="1609089"/>
                  </a:lnTo>
                  <a:lnTo>
                    <a:pt x="346318" y="1606548"/>
                  </a:lnTo>
                  <a:lnTo>
                    <a:pt x="342187" y="1603055"/>
                  </a:lnTo>
                  <a:lnTo>
                    <a:pt x="338057" y="1599562"/>
                  </a:lnTo>
                  <a:lnTo>
                    <a:pt x="334562" y="1595751"/>
                  </a:lnTo>
                  <a:lnTo>
                    <a:pt x="331385" y="1591305"/>
                  </a:lnTo>
                  <a:lnTo>
                    <a:pt x="328525" y="1586859"/>
                  </a:lnTo>
                  <a:lnTo>
                    <a:pt x="325984" y="1582096"/>
                  </a:lnTo>
                  <a:lnTo>
                    <a:pt x="324077" y="1576697"/>
                  </a:lnTo>
                  <a:lnTo>
                    <a:pt x="322806" y="1571616"/>
                  </a:lnTo>
                  <a:lnTo>
                    <a:pt x="321853" y="1565900"/>
                  </a:lnTo>
                  <a:lnTo>
                    <a:pt x="321535" y="1560184"/>
                  </a:lnTo>
                  <a:lnTo>
                    <a:pt x="321218" y="1546211"/>
                  </a:lnTo>
                  <a:lnTo>
                    <a:pt x="320900" y="1531921"/>
                  </a:lnTo>
                  <a:lnTo>
                    <a:pt x="320265" y="1518583"/>
                  </a:lnTo>
                  <a:lnTo>
                    <a:pt x="319311" y="1505246"/>
                  </a:lnTo>
                  <a:lnTo>
                    <a:pt x="318358" y="1492543"/>
                  </a:lnTo>
                  <a:lnTo>
                    <a:pt x="317087" y="1479841"/>
                  </a:lnTo>
                  <a:lnTo>
                    <a:pt x="315816" y="1467456"/>
                  </a:lnTo>
                  <a:lnTo>
                    <a:pt x="313910" y="1455706"/>
                  </a:lnTo>
                  <a:lnTo>
                    <a:pt x="312004" y="1443956"/>
                  </a:lnTo>
                  <a:lnTo>
                    <a:pt x="310415" y="1432524"/>
                  </a:lnTo>
                  <a:lnTo>
                    <a:pt x="308191" y="1421409"/>
                  </a:lnTo>
                  <a:lnTo>
                    <a:pt x="305967" y="1410295"/>
                  </a:lnTo>
                  <a:lnTo>
                    <a:pt x="303743" y="1399815"/>
                  </a:lnTo>
                  <a:lnTo>
                    <a:pt x="301201" y="1389336"/>
                  </a:lnTo>
                  <a:lnTo>
                    <a:pt x="295800" y="1369329"/>
                  </a:lnTo>
                  <a:lnTo>
                    <a:pt x="289763" y="1350275"/>
                  </a:lnTo>
                  <a:lnTo>
                    <a:pt x="283409" y="1331857"/>
                  </a:lnTo>
                  <a:lnTo>
                    <a:pt x="276419" y="1314391"/>
                  </a:lnTo>
                  <a:lnTo>
                    <a:pt x="269429" y="1297560"/>
                  </a:lnTo>
                  <a:lnTo>
                    <a:pt x="261804" y="1281682"/>
                  </a:lnTo>
                  <a:lnTo>
                    <a:pt x="253543" y="1266439"/>
                  </a:lnTo>
                  <a:lnTo>
                    <a:pt x="245600" y="1251513"/>
                  </a:lnTo>
                  <a:lnTo>
                    <a:pt x="237021" y="1236906"/>
                  </a:lnTo>
                  <a:lnTo>
                    <a:pt x="228125" y="1223250"/>
                  </a:lnTo>
                  <a:lnTo>
                    <a:pt x="219229" y="1209913"/>
                  </a:lnTo>
                  <a:lnTo>
                    <a:pt x="210650" y="1196575"/>
                  </a:lnTo>
                  <a:lnTo>
                    <a:pt x="201436" y="1183873"/>
                  </a:lnTo>
                  <a:lnTo>
                    <a:pt x="183008" y="1158785"/>
                  </a:lnTo>
                  <a:lnTo>
                    <a:pt x="164580" y="1134333"/>
                  </a:lnTo>
                  <a:lnTo>
                    <a:pt x="146470" y="1109563"/>
                  </a:lnTo>
                  <a:lnTo>
                    <a:pt x="137892" y="1097178"/>
                  </a:lnTo>
                  <a:lnTo>
                    <a:pt x="129313" y="1084476"/>
                  </a:lnTo>
                  <a:lnTo>
                    <a:pt x="121052" y="1071773"/>
                  </a:lnTo>
                  <a:lnTo>
                    <a:pt x="112792" y="1058753"/>
                  </a:lnTo>
                  <a:lnTo>
                    <a:pt x="105484" y="1045098"/>
                  </a:lnTo>
                  <a:lnTo>
                    <a:pt x="97859" y="1031443"/>
                  </a:lnTo>
                  <a:lnTo>
                    <a:pt x="97541" y="1030808"/>
                  </a:lnTo>
                  <a:lnTo>
                    <a:pt x="97223" y="1030490"/>
                  </a:lnTo>
                  <a:lnTo>
                    <a:pt x="97541" y="1030490"/>
                  </a:lnTo>
                  <a:lnTo>
                    <a:pt x="97541" y="1030172"/>
                  </a:lnTo>
                  <a:lnTo>
                    <a:pt x="97223" y="1029855"/>
                  </a:lnTo>
                  <a:lnTo>
                    <a:pt x="85785" y="1010484"/>
                  </a:lnTo>
                  <a:lnTo>
                    <a:pt x="75300" y="990477"/>
                  </a:lnTo>
                  <a:lnTo>
                    <a:pt x="65133" y="970471"/>
                  </a:lnTo>
                  <a:lnTo>
                    <a:pt x="55602" y="949829"/>
                  </a:lnTo>
                  <a:lnTo>
                    <a:pt x="47341" y="928870"/>
                  </a:lnTo>
                  <a:lnTo>
                    <a:pt x="39080" y="907593"/>
                  </a:lnTo>
                  <a:lnTo>
                    <a:pt x="31772" y="885999"/>
                  </a:lnTo>
                  <a:lnTo>
                    <a:pt x="25418" y="864405"/>
                  </a:lnTo>
                  <a:lnTo>
                    <a:pt x="22241" y="853290"/>
                  </a:lnTo>
                  <a:lnTo>
                    <a:pt x="19381" y="842175"/>
                  </a:lnTo>
                  <a:lnTo>
                    <a:pt x="16839" y="831061"/>
                  </a:lnTo>
                  <a:lnTo>
                    <a:pt x="14298" y="819629"/>
                  </a:lnTo>
                  <a:lnTo>
                    <a:pt x="12073" y="808196"/>
                  </a:lnTo>
                  <a:lnTo>
                    <a:pt x="10167" y="796764"/>
                  </a:lnTo>
                  <a:lnTo>
                    <a:pt x="7943" y="785332"/>
                  </a:lnTo>
                  <a:lnTo>
                    <a:pt x="6354" y="773900"/>
                  </a:lnTo>
                  <a:lnTo>
                    <a:pt x="4766" y="762150"/>
                  </a:lnTo>
                  <a:lnTo>
                    <a:pt x="3495" y="750718"/>
                  </a:lnTo>
                  <a:lnTo>
                    <a:pt x="2224" y="738968"/>
                  </a:lnTo>
                  <a:lnTo>
                    <a:pt x="1589" y="726900"/>
                  </a:lnTo>
                  <a:lnTo>
                    <a:pt x="635" y="715151"/>
                  </a:lnTo>
                  <a:lnTo>
                    <a:pt x="318" y="703401"/>
                  </a:lnTo>
                  <a:lnTo>
                    <a:pt x="0" y="691333"/>
                  </a:lnTo>
                  <a:lnTo>
                    <a:pt x="0" y="679266"/>
                  </a:lnTo>
                  <a:lnTo>
                    <a:pt x="0" y="661800"/>
                  </a:lnTo>
                  <a:lnTo>
                    <a:pt x="635" y="644334"/>
                  </a:lnTo>
                  <a:lnTo>
                    <a:pt x="1906" y="626868"/>
                  </a:lnTo>
                  <a:lnTo>
                    <a:pt x="3177" y="610037"/>
                  </a:lnTo>
                  <a:lnTo>
                    <a:pt x="5084" y="592571"/>
                  </a:lnTo>
                  <a:lnTo>
                    <a:pt x="7625" y="576058"/>
                  </a:lnTo>
                  <a:lnTo>
                    <a:pt x="10485" y="559227"/>
                  </a:lnTo>
                  <a:lnTo>
                    <a:pt x="13662" y="542397"/>
                  </a:lnTo>
                  <a:lnTo>
                    <a:pt x="17157" y="525883"/>
                  </a:lnTo>
                  <a:lnTo>
                    <a:pt x="21287" y="509370"/>
                  </a:lnTo>
                  <a:lnTo>
                    <a:pt x="25736" y="493492"/>
                  </a:lnTo>
                  <a:lnTo>
                    <a:pt x="30184" y="477614"/>
                  </a:lnTo>
                  <a:lnTo>
                    <a:pt x="35585" y="461418"/>
                  </a:lnTo>
                  <a:lnTo>
                    <a:pt x="40986" y="445858"/>
                  </a:lnTo>
                  <a:lnTo>
                    <a:pt x="47023" y="430297"/>
                  </a:lnTo>
                  <a:lnTo>
                    <a:pt x="53060" y="414737"/>
                  </a:lnTo>
                  <a:lnTo>
                    <a:pt x="59732" y="399811"/>
                  </a:lnTo>
                  <a:lnTo>
                    <a:pt x="66722" y="384886"/>
                  </a:lnTo>
                  <a:lnTo>
                    <a:pt x="74029" y="370278"/>
                  </a:lnTo>
                  <a:lnTo>
                    <a:pt x="81973" y="355670"/>
                  </a:lnTo>
                  <a:lnTo>
                    <a:pt x="89598" y="341380"/>
                  </a:lnTo>
                  <a:lnTo>
                    <a:pt x="98176" y="327089"/>
                  </a:lnTo>
                  <a:lnTo>
                    <a:pt x="106755" y="313434"/>
                  </a:lnTo>
                  <a:lnTo>
                    <a:pt x="115969" y="299779"/>
                  </a:lnTo>
                  <a:lnTo>
                    <a:pt x="124865" y="286124"/>
                  </a:lnTo>
                  <a:lnTo>
                    <a:pt x="134714" y="272786"/>
                  </a:lnTo>
                  <a:lnTo>
                    <a:pt x="144564" y="260084"/>
                  </a:lnTo>
                  <a:lnTo>
                    <a:pt x="155049" y="247381"/>
                  </a:lnTo>
                  <a:lnTo>
                    <a:pt x="165534" y="234996"/>
                  </a:lnTo>
                  <a:lnTo>
                    <a:pt x="176336" y="222611"/>
                  </a:lnTo>
                  <a:lnTo>
                    <a:pt x="187456" y="210861"/>
                  </a:lnTo>
                  <a:lnTo>
                    <a:pt x="198894" y="199112"/>
                  </a:lnTo>
                  <a:lnTo>
                    <a:pt x="210650" y="187679"/>
                  </a:lnTo>
                  <a:lnTo>
                    <a:pt x="222406" y="176565"/>
                  </a:lnTo>
                  <a:lnTo>
                    <a:pt x="234797" y="165768"/>
                  </a:lnTo>
                  <a:lnTo>
                    <a:pt x="247188" y="155288"/>
                  </a:lnTo>
                  <a:lnTo>
                    <a:pt x="259897" y="144808"/>
                  </a:lnTo>
                  <a:lnTo>
                    <a:pt x="272606" y="135282"/>
                  </a:lnTo>
                  <a:lnTo>
                    <a:pt x="285951" y="125437"/>
                  </a:lnTo>
                  <a:lnTo>
                    <a:pt x="299295" y="116228"/>
                  </a:lnTo>
                  <a:lnTo>
                    <a:pt x="312957" y="107019"/>
                  </a:lnTo>
                  <a:lnTo>
                    <a:pt x="326937" y="98444"/>
                  </a:lnTo>
                  <a:lnTo>
                    <a:pt x="341234" y="90188"/>
                  </a:lnTo>
                  <a:lnTo>
                    <a:pt x="355532" y="82249"/>
                  </a:lnTo>
                  <a:lnTo>
                    <a:pt x="369829" y="74310"/>
                  </a:lnTo>
                  <a:lnTo>
                    <a:pt x="384445" y="67323"/>
                  </a:lnTo>
                  <a:lnTo>
                    <a:pt x="399695" y="60019"/>
                  </a:lnTo>
                  <a:lnTo>
                    <a:pt x="414946" y="53668"/>
                  </a:lnTo>
                  <a:lnTo>
                    <a:pt x="430197" y="47317"/>
                  </a:lnTo>
                  <a:lnTo>
                    <a:pt x="445765" y="41601"/>
                  </a:lnTo>
                  <a:lnTo>
                    <a:pt x="461333" y="35885"/>
                  </a:lnTo>
                  <a:lnTo>
                    <a:pt x="477220" y="30804"/>
                  </a:lnTo>
                  <a:lnTo>
                    <a:pt x="493423" y="25723"/>
                  </a:lnTo>
                  <a:lnTo>
                    <a:pt x="509310" y="21594"/>
                  </a:lnTo>
                  <a:lnTo>
                    <a:pt x="525831" y="17784"/>
                  </a:lnTo>
                  <a:lnTo>
                    <a:pt x="542353" y="13973"/>
                  </a:lnTo>
                  <a:lnTo>
                    <a:pt x="558874" y="10797"/>
                  </a:lnTo>
                  <a:lnTo>
                    <a:pt x="576031" y="7939"/>
                  </a:lnTo>
                  <a:lnTo>
                    <a:pt x="592871" y="5399"/>
                  </a:lnTo>
                  <a:lnTo>
                    <a:pt x="610028" y="3493"/>
                  </a:lnTo>
                  <a:lnTo>
                    <a:pt x="626867" y="2223"/>
                  </a:lnTo>
                  <a:lnTo>
                    <a:pt x="644342" y="953"/>
                  </a:lnTo>
                  <a:lnTo>
                    <a:pt x="661816" y="318"/>
                  </a:lnTo>
                  <a:lnTo>
                    <a:pt x="679609" y="0"/>
                  </a:lnTo>
                  <a:close/>
                </a:path>
              </a:pathLst>
            </a:custGeom>
            <a:solidFill>
              <a:srgbClr val="628EE3"/>
            </a:solidFill>
            <a:ln>
              <a:noFill/>
            </a:ln>
            <a:extLst>
              <a:ext uri="{91240B29-F687-4F45-9708-019B960494DF}">
                <a14:hiddenLine xmlns:a14="http://schemas.microsoft.com/office/drawing/2010/main" w="9525">
                  <a:solidFill>
                    <a:srgbClr val="000000"/>
                  </a:solidFill>
                  <a:round/>
                </a14:hiddenLine>
              </a:ext>
            </a:extLst>
          </p:spPr>
          <p:txBody>
            <a:bodyPr bIns="504000" anchor="b">
              <a:normAutofit/>
              <a:scene3d>
                <a:camera prst="orthographicFront"/>
                <a:lightRig rig="threePt" dir="t"/>
              </a:scene3d>
              <a:sp3d>
                <a:contourClr>
                  <a:srgbClr val="FFFFFF"/>
                </a:contourClr>
              </a:sp3d>
            </a:bodyPr>
            <a:lstStyle/>
            <a:p>
              <a:pPr algn="ctr">
                <a:defRPr/>
              </a:pPr>
              <a:r>
                <a:rPr lang="en-US" altLang="zh-CN" sz="2400" b="1" dirty="0">
                  <a:solidFill>
                    <a:srgbClr val="FFFFFF"/>
                  </a:solidFill>
                </a:rPr>
                <a:t>02</a:t>
              </a:r>
              <a:endParaRPr lang="zh-CN" altLang="en-US" sz="2400" b="1" dirty="0">
                <a:solidFill>
                  <a:srgbClr val="FFFFFF"/>
                </a:solidFill>
              </a:endParaRPr>
            </a:p>
          </p:txBody>
        </p:sp>
        <p:sp>
          <p:nvSpPr>
            <p:cNvPr id="69" name="矩形 68"/>
            <p:cNvSpPr/>
            <p:nvPr>
              <p:custDataLst>
                <p:tags r:id="rId10"/>
              </p:custDataLst>
            </p:nvPr>
          </p:nvSpPr>
          <p:spPr>
            <a:xfrm rot="19258932">
              <a:off x="2348464" y="3035067"/>
              <a:ext cx="132182" cy="50955"/>
            </a:xfrm>
            <a:prstGeom prst="rect">
              <a:avLst/>
            </a:prstGeom>
            <a:solidFill>
              <a:srgbClr val="628EE3"/>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70" name="矩形 69"/>
            <p:cNvSpPr/>
            <p:nvPr>
              <p:custDataLst>
                <p:tags r:id="rId11"/>
              </p:custDataLst>
            </p:nvPr>
          </p:nvSpPr>
          <p:spPr>
            <a:xfrm rot="5400000">
              <a:off x="1839173" y="2695432"/>
              <a:ext cx="132182" cy="50955"/>
            </a:xfrm>
            <a:prstGeom prst="rect">
              <a:avLst/>
            </a:prstGeom>
            <a:solidFill>
              <a:srgbClr val="628EE3"/>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71" name="矩形 70"/>
            <p:cNvSpPr/>
            <p:nvPr>
              <p:custDataLst>
                <p:tags r:id="rId12"/>
              </p:custDataLst>
            </p:nvPr>
          </p:nvSpPr>
          <p:spPr>
            <a:xfrm rot="2341068" flipH="1">
              <a:off x="1352754" y="3013669"/>
              <a:ext cx="132182" cy="50955"/>
            </a:xfrm>
            <a:prstGeom prst="rect">
              <a:avLst/>
            </a:prstGeom>
            <a:solidFill>
              <a:srgbClr val="628EE3"/>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grpSp>
      <p:sp>
        <p:nvSpPr>
          <p:cNvPr id="67" name="标题 1"/>
          <p:cNvSpPr txBox="1"/>
          <p:nvPr>
            <p:custDataLst>
              <p:tags r:id="rId13"/>
            </p:custDataLst>
          </p:nvPr>
        </p:nvSpPr>
        <p:spPr>
          <a:xfrm>
            <a:off x="3910965" y="2750185"/>
            <a:ext cx="3196590" cy="1262380"/>
          </a:xfrm>
          <a:prstGeom prst="rect">
            <a:avLst/>
          </a:prstGeom>
          <a:noFill/>
        </p:spPr>
        <p:txBody>
          <a:bodyPr wrap="square" rtlCol="0"/>
          <a:lstStyle>
            <a:defPPr>
              <a:defRPr lang="zh-CN"/>
            </a:defPPr>
            <a:lvl1pPr>
              <a:lnSpc>
                <a:spcPct val="130000"/>
              </a:lnSpc>
              <a:defRPr sz="1200"/>
            </a:lvl1pPr>
          </a:lstStyle>
          <a:p>
            <a:pPr marL="342900" indent="-342900" algn="l">
              <a:lnSpc>
                <a:spcPct val="110000"/>
              </a:lnSpc>
              <a:buFont typeface="Wingdings" panose="05000000000000000000" charset="0"/>
              <a:buChar char="Ø"/>
            </a:pPr>
            <a:r>
              <a:rPr lang="en-US" altLang="zh-CN" sz="2400" b="1">
                <a:solidFill>
                  <a:schemeClr val="bg1"/>
                </a:solidFill>
                <a:latin typeface="Times New Roman" panose="02020603050405020304" pitchFamily="18" charset="0"/>
                <a:cs typeface="Times New Roman" panose="02020603050405020304" pitchFamily="18" charset="0"/>
              </a:rPr>
              <a:t>recommend </a:t>
            </a:r>
            <a:r>
              <a:rPr lang="en-US" altLang="zh-CN" sz="2400" b="1">
                <a:solidFill>
                  <a:schemeClr val="bg1"/>
                </a:solidFill>
                <a:latin typeface="Times New Roman" panose="02020603050405020304" pitchFamily="18" charset="0"/>
                <a:cs typeface="Times New Roman" panose="02020603050405020304" pitchFamily="18" charset="0"/>
                <a:sym typeface="+mn-ea"/>
              </a:rPr>
              <a:t>at least one book </a:t>
            </a:r>
            <a:r>
              <a:rPr lang="en-US" altLang="zh-CN" sz="2400" b="1">
                <a:solidFill>
                  <a:schemeClr val="bg1"/>
                </a:solidFill>
                <a:latin typeface="Times New Roman" panose="02020603050405020304" pitchFamily="18" charset="0"/>
                <a:cs typeface="Times New Roman" panose="02020603050405020304" pitchFamily="18" charset="0"/>
              </a:rPr>
              <a:t>to your classmates</a:t>
            </a:r>
            <a:endParaRPr lang="en-US" altLang="zh-CN" sz="2400" b="1">
              <a:solidFill>
                <a:schemeClr val="bg1"/>
              </a:solidFill>
              <a:latin typeface="Times New Roman" panose="02020603050405020304" pitchFamily="18" charset="0"/>
              <a:cs typeface="Times New Roman" panose="02020603050405020304" pitchFamily="18" charset="0"/>
            </a:endParaRPr>
          </a:p>
        </p:txBody>
      </p:sp>
      <p:grpSp>
        <p:nvGrpSpPr>
          <p:cNvPr id="73" name="组合 72"/>
          <p:cNvGrpSpPr/>
          <p:nvPr/>
        </p:nvGrpSpPr>
        <p:grpSpPr>
          <a:xfrm>
            <a:off x="7848600" y="1216025"/>
            <a:ext cx="1179195" cy="1522095"/>
            <a:chOff x="1352754" y="2654819"/>
            <a:chExt cx="1127892" cy="1507611"/>
          </a:xfrm>
        </p:grpSpPr>
        <p:sp>
          <p:nvSpPr>
            <p:cNvPr id="76" name="KSO_Shape"/>
            <p:cNvSpPr/>
            <p:nvPr>
              <p:custDataLst>
                <p:tags r:id="rId14"/>
              </p:custDataLst>
            </p:nvPr>
          </p:nvSpPr>
          <p:spPr bwMode="auto">
            <a:xfrm>
              <a:off x="1512362" y="2911188"/>
              <a:ext cx="790369" cy="1251242"/>
            </a:xfrm>
            <a:custGeom>
              <a:avLst/>
              <a:gdLst>
                <a:gd name="T0" fmla="*/ 839696 w 1358900"/>
                <a:gd name="T1" fmla="*/ 2086152 h 2151063"/>
                <a:gd name="T2" fmla="*/ 752405 w 1358900"/>
                <a:gd name="T3" fmla="*/ 2140511 h 2151063"/>
                <a:gd name="T4" fmla="*/ 632619 w 1358900"/>
                <a:gd name="T5" fmla="*/ 2146906 h 2151063"/>
                <a:gd name="T6" fmla="*/ 534815 w 1358900"/>
                <a:gd name="T7" fmla="*/ 2102140 h 2151063"/>
                <a:gd name="T8" fmla="*/ 492444 w 1358900"/>
                <a:gd name="T9" fmla="*/ 2023160 h 2151063"/>
                <a:gd name="T10" fmla="*/ 978873 w 1358900"/>
                <a:gd name="T11" fmla="*/ 1877587 h 2151063"/>
                <a:gd name="T12" fmla="*/ 975704 w 1358900"/>
                <a:gd name="T13" fmla="*/ 1949593 h 2151063"/>
                <a:gd name="T14" fmla="*/ 411711 w 1358900"/>
                <a:gd name="T15" fmla="*/ 1968795 h 2151063"/>
                <a:gd name="T16" fmla="*/ 369887 w 1358900"/>
                <a:gd name="T17" fmla="*/ 1911190 h 2151063"/>
                <a:gd name="T18" fmla="*/ 411711 w 1358900"/>
                <a:gd name="T19" fmla="*/ 1853585 h 2151063"/>
                <a:gd name="T20" fmla="*/ 971585 w 1358900"/>
                <a:gd name="T21" fmla="*/ 1709923 h 2151063"/>
                <a:gd name="T22" fmla="*/ 981725 w 1358900"/>
                <a:gd name="T23" fmla="*/ 1781479 h 2151063"/>
                <a:gd name="T24" fmla="*/ 423435 w 1358900"/>
                <a:gd name="T25" fmla="*/ 1812604 h 2151063"/>
                <a:gd name="T26" fmla="*/ 370837 w 1358900"/>
                <a:gd name="T27" fmla="*/ 1764793 h 2151063"/>
                <a:gd name="T28" fmla="*/ 401255 w 1358900"/>
                <a:gd name="T29" fmla="*/ 1699655 h 2151063"/>
                <a:gd name="T30" fmla="*/ 1212263 w 1358900"/>
                <a:gd name="T31" fmla="*/ 1027536 h 2151063"/>
                <a:gd name="T32" fmla="*/ 1162712 w 1358900"/>
                <a:gd name="T33" fmla="*/ 1009170 h 2151063"/>
                <a:gd name="T34" fmla="*/ 1164344 w 1358900"/>
                <a:gd name="T35" fmla="*/ 1001189 h 2151063"/>
                <a:gd name="T36" fmla="*/ 686421 w 1358900"/>
                <a:gd name="T37" fmla="*/ 65405 h 2151063"/>
                <a:gd name="T38" fmla="*/ 812725 w 1358900"/>
                <a:gd name="T39" fmla="*/ 98736 h 2151063"/>
                <a:gd name="T40" fmla="*/ 977427 w 1358900"/>
                <a:gd name="T41" fmla="*/ 180633 h 2151063"/>
                <a:gd name="T42" fmla="*/ 1110078 w 1358900"/>
                <a:gd name="T43" fmla="*/ 304113 h 2151063"/>
                <a:gd name="T44" fmla="*/ 1201791 w 1358900"/>
                <a:gd name="T45" fmla="*/ 459019 h 2151063"/>
                <a:gd name="T46" fmla="*/ 1244633 w 1358900"/>
                <a:gd name="T47" fmla="*/ 632970 h 2151063"/>
                <a:gd name="T48" fmla="*/ 1235747 w 1358900"/>
                <a:gd name="T49" fmla="*/ 811683 h 2151063"/>
                <a:gd name="T50" fmla="*/ 1175451 w 1358900"/>
                <a:gd name="T51" fmla="*/ 981191 h 2151063"/>
                <a:gd name="T52" fmla="*/ 1166089 w 1358900"/>
                <a:gd name="T53" fmla="*/ 998015 h 2151063"/>
                <a:gd name="T54" fmla="*/ 1093258 w 1358900"/>
                <a:gd name="T55" fmla="*/ 1114194 h 2151063"/>
                <a:gd name="T56" fmla="*/ 995199 w 1358900"/>
                <a:gd name="T57" fmla="*/ 1298621 h 2151063"/>
                <a:gd name="T58" fmla="*/ 972667 w 1358900"/>
                <a:gd name="T59" fmla="*/ 1488761 h 2151063"/>
                <a:gd name="T60" fmla="*/ 1011066 w 1358900"/>
                <a:gd name="T61" fmla="*/ 1334490 h 2151063"/>
                <a:gd name="T62" fmla="*/ 1111982 w 1358900"/>
                <a:gd name="T63" fmla="*/ 1164665 h 2151063"/>
                <a:gd name="T64" fmla="*/ 1213215 w 1358900"/>
                <a:gd name="T65" fmla="*/ 1025948 h 2151063"/>
                <a:gd name="T66" fmla="*/ 1270338 w 1358900"/>
                <a:gd name="T67" fmla="*/ 912626 h 2151063"/>
                <a:gd name="T68" fmla="*/ 1310640 w 1358900"/>
                <a:gd name="T69" fmla="*/ 718359 h 2151063"/>
                <a:gd name="T70" fmla="*/ 1289061 w 1358900"/>
                <a:gd name="T71" fmla="*/ 521235 h 2151063"/>
                <a:gd name="T72" fmla="*/ 1207503 w 1358900"/>
                <a:gd name="T73" fmla="*/ 340935 h 2151063"/>
                <a:gd name="T74" fmla="*/ 1074535 w 1358900"/>
                <a:gd name="T75" fmla="*/ 196187 h 2151063"/>
                <a:gd name="T76" fmla="*/ 904755 w 1358900"/>
                <a:gd name="T77" fmla="*/ 100640 h 2151063"/>
                <a:gd name="T78" fmla="*/ 715934 w 1358900"/>
                <a:gd name="T79" fmla="*/ 65405 h 2151063"/>
                <a:gd name="T80" fmla="*/ 865159 w 1358900"/>
                <a:gd name="T81" fmla="*/ 25723 h 2151063"/>
                <a:gd name="T82" fmla="*/ 1059288 w 1358900"/>
                <a:gd name="T83" fmla="*/ 116228 h 2151063"/>
                <a:gd name="T84" fmla="*/ 1214019 w 1358900"/>
                <a:gd name="T85" fmla="*/ 260084 h 2151063"/>
                <a:gd name="T86" fmla="*/ 1317596 w 1358900"/>
                <a:gd name="T87" fmla="*/ 445858 h 2151063"/>
                <a:gd name="T88" fmla="*/ 1358582 w 1358900"/>
                <a:gd name="T89" fmla="*/ 661800 h 2151063"/>
                <a:gd name="T90" fmla="*/ 1344285 w 1358900"/>
                <a:gd name="T91" fmla="*/ 819629 h 2151063"/>
                <a:gd name="T92" fmla="*/ 1261359 w 1358900"/>
                <a:gd name="T93" fmla="*/ 1030172 h 2151063"/>
                <a:gd name="T94" fmla="*/ 1147932 w 1358900"/>
                <a:gd name="T95" fmla="*/ 1196575 h 2151063"/>
                <a:gd name="T96" fmla="*/ 1054839 w 1358900"/>
                <a:gd name="T97" fmla="*/ 1399815 h 2151063"/>
                <a:gd name="T98" fmla="*/ 1037047 w 1358900"/>
                <a:gd name="T99" fmla="*/ 1560184 h 2151063"/>
                <a:gd name="T100" fmla="*/ 997649 w 1358900"/>
                <a:gd name="T101" fmla="*/ 1613217 h 2151063"/>
                <a:gd name="T102" fmla="*/ 338057 w 1358900"/>
                <a:gd name="T103" fmla="*/ 1599562 h 2151063"/>
                <a:gd name="T104" fmla="*/ 318358 w 1358900"/>
                <a:gd name="T105" fmla="*/ 1492543 h 2151063"/>
                <a:gd name="T106" fmla="*/ 276419 w 1358900"/>
                <a:gd name="T107" fmla="*/ 1314391 h 2151063"/>
                <a:gd name="T108" fmla="*/ 137892 w 1358900"/>
                <a:gd name="T109" fmla="*/ 1097178 h 2151063"/>
                <a:gd name="T110" fmla="*/ 65133 w 1358900"/>
                <a:gd name="T111" fmla="*/ 970471 h 2151063"/>
                <a:gd name="T112" fmla="*/ 6354 w 1358900"/>
                <a:gd name="T113" fmla="*/ 773900 h 2151063"/>
                <a:gd name="T114" fmla="*/ 5084 w 1358900"/>
                <a:gd name="T115" fmla="*/ 592571 h 2151063"/>
                <a:gd name="T116" fmla="*/ 66722 w 1358900"/>
                <a:gd name="T117" fmla="*/ 384886 h 2151063"/>
                <a:gd name="T118" fmla="*/ 187456 w 1358900"/>
                <a:gd name="T119" fmla="*/ 210861 h 2151063"/>
                <a:gd name="T120" fmla="*/ 355532 w 1358900"/>
                <a:gd name="T121" fmla="*/ 82249 h 2151063"/>
                <a:gd name="T122" fmla="*/ 558874 w 1358900"/>
                <a:gd name="T123" fmla="*/ 10797 h 215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58900" h="2151063">
                  <a:moveTo>
                    <a:pt x="492125" y="2016125"/>
                  </a:moveTo>
                  <a:lnTo>
                    <a:pt x="866775" y="2016125"/>
                  </a:lnTo>
                  <a:lnTo>
                    <a:pt x="866775" y="2023160"/>
                  </a:lnTo>
                  <a:lnTo>
                    <a:pt x="865819" y="2029875"/>
                  </a:lnTo>
                  <a:lnTo>
                    <a:pt x="864864" y="2036590"/>
                  </a:lnTo>
                  <a:lnTo>
                    <a:pt x="863271" y="2043305"/>
                  </a:lnTo>
                  <a:lnTo>
                    <a:pt x="861041" y="2050020"/>
                  </a:lnTo>
                  <a:lnTo>
                    <a:pt x="858811" y="2056415"/>
                  </a:lnTo>
                  <a:lnTo>
                    <a:pt x="855625" y="2062810"/>
                  </a:lnTo>
                  <a:lnTo>
                    <a:pt x="852120" y="2068565"/>
                  </a:lnTo>
                  <a:lnTo>
                    <a:pt x="848616" y="2074961"/>
                  </a:lnTo>
                  <a:lnTo>
                    <a:pt x="844156" y="2080397"/>
                  </a:lnTo>
                  <a:lnTo>
                    <a:pt x="839696" y="2086152"/>
                  </a:lnTo>
                  <a:lnTo>
                    <a:pt x="834917" y="2091588"/>
                  </a:lnTo>
                  <a:lnTo>
                    <a:pt x="829820" y="2097024"/>
                  </a:lnTo>
                  <a:lnTo>
                    <a:pt x="824404" y="2102140"/>
                  </a:lnTo>
                  <a:lnTo>
                    <a:pt x="818351" y="2106936"/>
                  </a:lnTo>
                  <a:lnTo>
                    <a:pt x="812298" y="2111733"/>
                  </a:lnTo>
                  <a:lnTo>
                    <a:pt x="805608" y="2116209"/>
                  </a:lnTo>
                  <a:lnTo>
                    <a:pt x="798918" y="2120366"/>
                  </a:lnTo>
                  <a:lnTo>
                    <a:pt x="791590" y="2124523"/>
                  </a:lnTo>
                  <a:lnTo>
                    <a:pt x="784263" y="2128041"/>
                  </a:lnTo>
                  <a:lnTo>
                    <a:pt x="776936" y="2131878"/>
                  </a:lnTo>
                  <a:lnTo>
                    <a:pt x="768971" y="2135075"/>
                  </a:lnTo>
                  <a:lnTo>
                    <a:pt x="760688" y="2137953"/>
                  </a:lnTo>
                  <a:lnTo>
                    <a:pt x="752405" y="2140511"/>
                  </a:lnTo>
                  <a:lnTo>
                    <a:pt x="743803" y="2142749"/>
                  </a:lnTo>
                  <a:lnTo>
                    <a:pt x="735202" y="2145307"/>
                  </a:lnTo>
                  <a:lnTo>
                    <a:pt x="726281" y="2146906"/>
                  </a:lnTo>
                  <a:lnTo>
                    <a:pt x="717361" y="2148505"/>
                  </a:lnTo>
                  <a:lnTo>
                    <a:pt x="708122" y="2149784"/>
                  </a:lnTo>
                  <a:lnTo>
                    <a:pt x="698565" y="2150424"/>
                  </a:lnTo>
                  <a:lnTo>
                    <a:pt x="689007" y="2151063"/>
                  </a:lnTo>
                  <a:lnTo>
                    <a:pt x="679769" y="2151063"/>
                  </a:lnTo>
                  <a:lnTo>
                    <a:pt x="669893" y="2151063"/>
                  </a:lnTo>
                  <a:lnTo>
                    <a:pt x="660335" y="2150424"/>
                  </a:lnTo>
                  <a:lnTo>
                    <a:pt x="650778" y="2149784"/>
                  </a:lnTo>
                  <a:lnTo>
                    <a:pt x="641539" y="2148505"/>
                  </a:lnTo>
                  <a:lnTo>
                    <a:pt x="632619" y="2146906"/>
                  </a:lnTo>
                  <a:lnTo>
                    <a:pt x="623699" y="2145307"/>
                  </a:lnTo>
                  <a:lnTo>
                    <a:pt x="615097" y="2142749"/>
                  </a:lnTo>
                  <a:lnTo>
                    <a:pt x="606495" y="2140511"/>
                  </a:lnTo>
                  <a:lnTo>
                    <a:pt x="598212" y="2137953"/>
                  </a:lnTo>
                  <a:lnTo>
                    <a:pt x="590248" y="2135075"/>
                  </a:lnTo>
                  <a:lnTo>
                    <a:pt x="582283" y="2131878"/>
                  </a:lnTo>
                  <a:lnTo>
                    <a:pt x="574637" y="2128041"/>
                  </a:lnTo>
                  <a:lnTo>
                    <a:pt x="567310" y="2124523"/>
                  </a:lnTo>
                  <a:lnTo>
                    <a:pt x="559983" y="2120366"/>
                  </a:lnTo>
                  <a:lnTo>
                    <a:pt x="553292" y="2116209"/>
                  </a:lnTo>
                  <a:lnTo>
                    <a:pt x="546921" y="2111733"/>
                  </a:lnTo>
                  <a:lnTo>
                    <a:pt x="540868" y="2106936"/>
                  </a:lnTo>
                  <a:lnTo>
                    <a:pt x="534815" y="2102140"/>
                  </a:lnTo>
                  <a:lnTo>
                    <a:pt x="529399" y="2097024"/>
                  </a:lnTo>
                  <a:lnTo>
                    <a:pt x="523983" y="2091588"/>
                  </a:lnTo>
                  <a:lnTo>
                    <a:pt x="519204" y="2086152"/>
                  </a:lnTo>
                  <a:lnTo>
                    <a:pt x="514744" y="2080397"/>
                  </a:lnTo>
                  <a:lnTo>
                    <a:pt x="510284" y="2074961"/>
                  </a:lnTo>
                  <a:lnTo>
                    <a:pt x="506780" y="2068565"/>
                  </a:lnTo>
                  <a:lnTo>
                    <a:pt x="503594" y="2062810"/>
                  </a:lnTo>
                  <a:lnTo>
                    <a:pt x="500408" y="2056415"/>
                  </a:lnTo>
                  <a:lnTo>
                    <a:pt x="497860" y="2050020"/>
                  </a:lnTo>
                  <a:lnTo>
                    <a:pt x="495629" y="2043305"/>
                  </a:lnTo>
                  <a:lnTo>
                    <a:pt x="494037" y="2036590"/>
                  </a:lnTo>
                  <a:lnTo>
                    <a:pt x="493081" y="2029875"/>
                  </a:lnTo>
                  <a:lnTo>
                    <a:pt x="492444" y="2023160"/>
                  </a:lnTo>
                  <a:lnTo>
                    <a:pt x="492125" y="2016125"/>
                  </a:lnTo>
                  <a:close/>
                  <a:moveTo>
                    <a:pt x="429455" y="1851025"/>
                  </a:moveTo>
                  <a:lnTo>
                    <a:pt x="929444" y="1851025"/>
                  </a:lnTo>
                  <a:lnTo>
                    <a:pt x="935464" y="1851345"/>
                  </a:lnTo>
                  <a:lnTo>
                    <a:pt x="941485" y="1852305"/>
                  </a:lnTo>
                  <a:lnTo>
                    <a:pt x="947188" y="1853585"/>
                  </a:lnTo>
                  <a:lnTo>
                    <a:pt x="952574" y="1855825"/>
                  </a:lnTo>
                  <a:lnTo>
                    <a:pt x="957644" y="1858066"/>
                  </a:lnTo>
                  <a:lnTo>
                    <a:pt x="963030" y="1861266"/>
                  </a:lnTo>
                  <a:lnTo>
                    <a:pt x="967466" y="1864786"/>
                  </a:lnTo>
                  <a:lnTo>
                    <a:pt x="971585" y="1868626"/>
                  </a:lnTo>
                  <a:lnTo>
                    <a:pt x="975704" y="1873107"/>
                  </a:lnTo>
                  <a:lnTo>
                    <a:pt x="978873" y="1877587"/>
                  </a:lnTo>
                  <a:lnTo>
                    <a:pt x="981725" y="1882388"/>
                  </a:lnTo>
                  <a:lnTo>
                    <a:pt x="984259" y="1887828"/>
                  </a:lnTo>
                  <a:lnTo>
                    <a:pt x="986477" y="1893268"/>
                  </a:lnTo>
                  <a:lnTo>
                    <a:pt x="988062" y="1899029"/>
                  </a:lnTo>
                  <a:lnTo>
                    <a:pt x="988695" y="1905109"/>
                  </a:lnTo>
                  <a:lnTo>
                    <a:pt x="989012" y="1911190"/>
                  </a:lnTo>
                  <a:lnTo>
                    <a:pt x="988695" y="1917270"/>
                  </a:lnTo>
                  <a:lnTo>
                    <a:pt x="988062" y="1923351"/>
                  </a:lnTo>
                  <a:lnTo>
                    <a:pt x="986477" y="1929111"/>
                  </a:lnTo>
                  <a:lnTo>
                    <a:pt x="984259" y="1934872"/>
                  </a:lnTo>
                  <a:lnTo>
                    <a:pt x="981725" y="1939992"/>
                  </a:lnTo>
                  <a:lnTo>
                    <a:pt x="978873" y="1945113"/>
                  </a:lnTo>
                  <a:lnTo>
                    <a:pt x="975704" y="1949593"/>
                  </a:lnTo>
                  <a:lnTo>
                    <a:pt x="971585" y="1953753"/>
                  </a:lnTo>
                  <a:lnTo>
                    <a:pt x="967466" y="1957914"/>
                  </a:lnTo>
                  <a:lnTo>
                    <a:pt x="963030" y="1961114"/>
                  </a:lnTo>
                  <a:lnTo>
                    <a:pt x="957644" y="1963994"/>
                  </a:lnTo>
                  <a:lnTo>
                    <a:pt x="952574" y="1966554"/>
                  </a:lnTo>
                  <a:lnTo>
                    <a:pt x="947188" y="1968795"/>
                  </a:lnTo>
                  <a:lnTo>
                    <a:pt x="941485" y="1970395"/>
                  </a:lnTo>
                  <a:lnTo>
                    <a:pt x="935464" y="1971355"/>
                  </a:lnTo>
                  <a:lnTo>
                    <a:pt x="929444" y="1971675"/>
                  </a:lnTo>
                  <a:lnTo>
                    <a:pt x="429455" y="1971675"/>
                  </a:lnTo>
                  <a:lnTo>
                    <a:pt x="423435" y="1971355"/>
                  </a:lnTo>
                  <a:lnTo>
                    <a:pt x="417414" y="1970395"/>
                  </a:lnTo>
                  <a:lnTo>
                    <a:pt x="411711" y="1968795"/>
                  </a:lnTo>
                  <a:lnTo>
                    <a:pt x="406325" y="1966554"/>
                  </a:lnTo>
                  <a:lnTo>
                    <a:pt x="401255" y="1963994"/>
                  </a:lnTo>
                  <a:lnTo>
                    <a:pt x="396185" y="1961114"/>
                  </a:lnTo>
                  <a:lnTo>
                    <a:pt x="391433" y="1957914"/>
                  </a:lnTo>
                  <a:lnTo>
                    <a:pt x="387314" y="1953753"/>
                  </a:lnTo>
                  <a:lnTo>
                    <a:pt x="383511" y="1949593"/>
                  </a:lnTo>
                  <a:lnTo>
                    <a:pt x="380026" y="1945113"/>
                  </a:lnTo>
                  <a:lnTo>
                    <a:pt x="377174" y="1939992"/>
                  </a:lnTo>
                  <a:lnTo>
                    <a:pt x="374323" y="1934872"/>
                  </a:lnTo>
                  <a:lnTo>
                    <a:pt x="372422" y="1929111"/>
                  </a:lnTo>
                  <a:lnTo>
                    <a:pt x="370837" y="1923351"/>
                  </a:lnTo>
                  <a:lnTo>
                    <a:pt x="370204" y="1917270"/>
                  </a:lnTo>
                  <a:lnTo>
                    <a:pt x="369887" y="1911190"/>
                  </a:lnTo>
                  <a:lnTo>
                    <a:pt x="370204" y="1905109"/>
                  </a:lnTo>
                  <a:lnTo>
                    <a:pt x="370837" y="1899029"/>
                  </a:lnTo>
                  <a:lnTo>
                    <a:pt x="372422" y="1893268"/>
                  </a:lnTo>
                  <a:lnTo>
                    <a:pt x="374323" y="1887828"/>
                  </a:lnTo>
                  <a:lnTo>
                    <a:pt x="377174" y="1882388"/>
                  </a:lnTo>
                  <a:lnTo>
                    <a:pt x="380026" y="1877587"/>
                  </a:lnTo>
                  <a:lnTo>
                    <a:pt x="383511" y="1873107"/>
                  </a:lnTo>
                  <a:lnTo>
                    <a:pt x="387314" y="1868626"/>
                  </a:lnTo>
                  <a:lnTo>
                    <a:pt x="391433" y="1864786"/>
                  </a:lnTo>
                  <a:lnTo>
                    <a:pt x="396185" y="1861266"/>
                  </a:lnTo>
                  <a:lnTo>
                    <a:pt x="401255" y="1858066"/>
                  </a:lnTo>
                  <a:lnTo>
                    <a:pt x="406325" y="1855825"/>
                  </a:lnTo>
                  <a:lnTo>
                    <a:pt x="411711" y="1853585"/>
                  </a:lnTo>
                  <a:lnTo>
                    <a:pt x="417414" y="1852305"/>
                  </a:lnTo>
                  <a:lnTo>
                    <a:pt x="423435" y="1851345"/>
                  </a:lnTo>
                  <a:lnTo>
                    <a:pt x="429455" y="1851025"/>
                  </a:lnTo>
                  <a:close/>
                  <a:moveTo>
                    <a:pt x="429455" y="1692275"/>
                  </a:moveTo>
                  <a:lnTo>
                    <a:pt x="929444" y="1692275"/>
                  </a:lnTo>
                  <a:lnTo>
                    <a:pt x="935464" y="1692596"/>
                  </a:lnTo>
                  <a:lnTo>
                    <a:pt x="941485" y="1693238"/>
                  </a:lnTo>
                  <a:lnTo>
                    <a:pt x="947188" y="1694842"/>
                  </a:lnTo>
                  <a:lnTo>
                    <a:pt x="952574" y="1697088"/>
                  </a:lnTo>
                  <a:lnTo>
                    <a:pt x="957644" y="1699655"/>
                  </a:lnTo>
                  <a:lnTo>
                    <a:pt x="963030" y="1702543"/>
                  </a:lnTo>
                  <a:lnTo>
                    <a:pt x="967466" y="1706073"/>
                  </a:lnTo>
                  <a:lnTo>
                    <a:pt x="971585" y="1709923"/>
                  </a:lnTo>
                  <a:lnTo>
                    <a:pt x="975704" y="1714095"/>
                  </a:lnTo>
                  <a:lnTo>
                    <a:pt x="978873" y="1718908"/>
                  </a:lnTo>
                  <a:lnTo>
                    <a:pt x="981725" y="1724042"/>
                  </a:lnTo>
                  <a:lnTo>
                    <a:pt x="984259" y="1729176"/>
                  </a:lnTo>
                  <a:lnTo>
                    <a:pt x="986477" y="1734631"/>
                  </a:lnTo>
                  <a:lnTo>
                    <a:pt x="988062" y="1740407"/>
                  </a:lnTo>
                  <a:lnTo>
                    <a:pt x="988695" y="1746503"/>
                  </a:lnTo>
                  <a:lnTo>
                    <a:pt x="989012" y="1752600"/>
                  </a:lnTo>
                  <a:lnTo>
                    <a:pt x="988695" y="1759017"/>
                  </a:lnTo>
                  <a:lnTo>
                    <a:pt x="988062" y="1764793"/>
                  </a:lnTo>
                  <a:lnTo>
                    <a:pt x="986477" y="1770569"/>
                  </a:lnTo>
                  <a:lnTo>
                    <a:pt x="984259" y="1776024"/>
                  </a:lnTo>
                  <a:lnTo>
                    <a:pt x="981725" y="1781479"/>
                  </a:lnTo>
                  <a:lnTo>
                    <a:pt x="978873" y="1786292"/>
                  </a:lnTo>
                  <a:lnTo>
                    <a:pt x="975704" y="1791426"/>
                  </a:lnTo>
                  <a:lnTo>
                    <a:pt x="971585" y="1795598"/>
                  </a:lnTo>
                  <a:lnTo>
                    <a:pt x="967466" y="1799127"/>
                  </a:lnTo>
                  <a:lnTo>
                    <a:pt x="963030" y="1802657"/>
                  </a:lnTo>
                  <a:lnTo>
                    <a:pt x="957644" y="1805866"/>
                  </a:lnTo>
                  <a:lnTo>
                    <a:pt x="952574" y="1808433"/>
                  </a:lnTo>
                  <a:lnTo>
                    <a:pt x="947188" y="1810358"/>
                  </a:lnTo>
                  <a:lnTo>
                    <a:pt x="941485" y="1811641"/>
                  </a:lnTo>
                  <a:lnTo>
                    <a:pt x="935464" y="1812604"/>
                  </a:lnTo>
                  <a:lnTo>
                    <a:pt x="929444" y="1812925"/>
                  </a:lnTo>
                  <a:lnTo>
                    <a:pt x="429455" y="1812925"/>
                  </a:lnTo>
                  <a:lnTo>
                    <a:pt x="423435" y="1812604"/>
                  </a:lnTo>
                  <a:lnTo>
                    <a:pt x="417414" y="1811641"/>
                  </a:lnTo>
                  <a:lnTo>
                    <a:pt x="411711" y="1810358"/>
                  </a:lnTo>
                  <a:lnTo>
                    <a:pt x="406325" y="1808433"/>
                  </a:lnTo>
                  <a:lnTo>
                    <a:pt x="401255" y="1805866"/>
                  </a:lnTo>
                  <a:lnTo>
                    <a:pt x="396185" y="1802657"/>
                  </a:lnTo>
                  <a:lnTo>
                    <a:pt x="391433" y="1799127"/>
                  </a:lnTo>
                  <a:lnTo>
                    <a:pt x="387314" y="1795598"/>
                  </a:lnTo>
                  <a:lnTo>
                    <a:pt x="383511" y="1791426"/>
                  </a:lnTo>
                  <a:lnTo>
                    <a:pt x="380026" y="1786292"/>
                  </a:lnTo>
                  <a:lnTo>
                    <a:pt x="377174" y="1781479"/>
                  </a:lnTo>
                  <a:lnTo>
                    <a:pt x="374323" y="1776024"/>
                  </a:lnTo>
                  <a:lnTo>
                    <a:pt x="372422" y="1770569"/>
                  </a:lnTo>
                  <a:lnTo>
                    <a:pt x="370837" y="1764793"/>
                  </a:lnTo>
                  <a:lnTo>
                    <a:pt x="370204" y="1759017"/>
                  </a:lnTo>
                  <a:lnTo>
                    <a:pt x="369887" y="1752600"/>
                  </a:lnTo>
                  <a:lnTo>
                    <a:pt x="370204" y="1746503"/>
                  </a:lnTo>
                  <a:lnTo>
                    <a:pt x="370837" y="1740407"/>
                  </a:lnTo>
                  <a:lnTo>
                    <a:pt x="372422" y="1734631"/>
                  </a:lnTo>
                  <a:lnTo>
                    <a:pt x="374323" y="1729176"/>
                  </a:lnTo>
                  <a:lnTo>
                    <a:pt x="377174" y="1724042"/>
                  </a:lnTo>
                  <a:lnTo>
                    <a:pt x="380026" y="1718908"/>
                  </a:lnTo>
                  <a:lnTo>
                    <a:pt x="383511" y="1714095"/>
                  </a:lnTo>
                  <a:lnTo>
                    <a:pt x="387314" y="1709923"/>
                  </a:lnTo>
                  <a:lnTo>
                    <a:pt x="391433" y="1706073"/>
                  </a:lnTo>
                  <a:lnTo>
                    <a:pt x="396185" y="1702543"/>
                  </a:lnTo>
                  <a:lnTo>
                    <a:pt x="401255" y="1699655"/>
                  </a:lnTo>
                  <a:lnTo>
                    <a:pt x="406325" y="1697088"/>
                  </a:lnTo>
                  <a:lnTo>
                    <a:pt x="411711" y="1694842"/>
                  </a:lnTo>
                  <a:lnTo>
                    <a:pt x="417414" y="1693238"/>
                  </a:lnTo>
                  <a:lnTo>
                    <a:pt x="423435" y="1692596"/>
                  </a:lnTo>
                  <a:lnTo>
                    <a:pt x="429455" y="1692275"/>
                  </a:lnTo>
                  <a:close/>
                  <a:moveTo>
                    <a:pt x="1217103" y="1013330"/>
                  </a:moveTo>
                  <a:lnTo>
                    <a:pt x="1217023" y="1014521"/>
                  </a:lnTo>
                  <a:lnTo>
                    <a:pt x="1216389" y="1018965"/>
                  </a:lnTo>
                  <a:lnTo>
                    <a:pt x="1215437" y="1022139"/>
                  </a:lnTo>
                  <a:lnTo>
                    <a:pt x="1214802" y="1023409"/>
                  </a:lnTo>
                  <a:lnTo>
                    <a:pt x="1214167" y="1024361"/>
                  </a:lnTo>
                  <a:lnTo>
                    <a:pt x="1213850" y="1024679"/>
                  </a:lnTo>
                  <a:lnTo>
                    <a:pt x="1212263" y="1027536"/>
                  </a:lnTo>
                  <a:lnTo>
                    <a:pt x="1210676" y="1029440"/>
                  </a:lnTo>
                  <a:lnTo>
                    <a:pt x="1213215" y="1024996"/>
                  </a:lnTo>
                  <a:lnTo>
                    <a:pt x="1215119" y="1020870"/>
                  </a:lnTo>
                  <a:lnTo>
                    <a:pt x="1216389" y="1017378"/>
                  </a:lnTo>
                  <a:lnTo>
                    <a:pt x="1217023" y="1013886"/>
                  </a:lnTo>
                  <a:lnTo>
                    <a:pt x="1217103" y="1013330"/>
                  </a:lnTo>
                  <a:close/>
                  <a:moveTo>
                    <a:pt x="1217341" y="1009442"/>
                  </a:moveTo>
                  <a:lnTo>
                    <a:pt x="1217658" y="1010077"/>
                  </a:lnTo>
                  <a:lnTo>
                    <a:pt x="1217341" y="1011664"/>
                  </a:lnTo>
                  <a:lnTo>
                    <a:pt x="1217103" y="1013330"/>
                  </a:lnTo>
                  <a:lnTo>
                    <a:pt x="1217341" y="1009760"/>
                  </a:lnTo>
                  <a:lnTo>
                    <a:pt x="1217341" y="1009442"/>
                  </a:lnTo>
                  <a:close/>
                  <a:moveTo>
                    <a:pt x="1162712" y="1009170"/>
                  </a:moveTo>
                  <a:lnTo>
                    <a:pt x="1162440" y="1013251"/>
                  </a:lnTo>
                  <a:lnTo>
                    <a:pt x="1162440" y="1012934"/>
                  </a:lnTo>
                  <a:lnTo>
                    <a:pt x="1162440" y="1011347"/>
                  </a:lnTo>
                  <a:lnTo>
                    <a:pt x="1162712" y="1009170"/>
                  </a:lnTo>
                  <a:close/>
                  <a:moveTo>
                    <a:pt x="1167137" y="996491"/>
                  </a:moveTo>
                  <a:lnTo>
                    <a:pt x="1166565" y="997380"/>
                  </a:lnTo>
                  <a:lnTo>
                    <a:pt x="1164661" y="1001506"/>
                  </a:lnTo>
                  <a:lnTo>
                    <a:pt x="1163392" y="1005633"/>
                  </a:lnTo>
                  <a:lnTo>
                    <a:pt x="1162757" y="1008807"/>
                  </a:lnTo>
                  <a:lnTo>
                    <a:pt x="1162712" y="1009170"/>
                  </a:lnTo>
                  <a:lnTo>
                    <a:pt x="1162757" y="1008490"/>
                  </a:lnTo>
                  <a:lnTo>
                    <a:pt x="1163392" y="1004681"/>
                  </a:lnTo>
                  <a:lnTo>
                    <a:pt x="1164344" y="1001189"/>
                  </a:lnTo>
                  <a:lnTo>
                    <a:pt x="1164767" y="1000448"/>
                  </a:lnTo>
                  <a:lnTo>
                    <a:pt x="1164979" y="1000237"/>
                  </a:lnTo>
                  <a:lnTo>
                    <a:pt x="1164979" y="1000078"/>
                  </a:lnTo>
                  <a:lnTo>
                    <a:pt x="1165613" y="998967"/>
                  </a:lnTo>
                  <a:lnTo>
                    <a:pt x="1166089" y="998015"/>
                  </a:lnTo>
                  <a:lnTo>
                    <a:pt x="1166756" y="996872"/>
                  </a:lnTo>
                  <a:lnTo>
                    <a:pt x="1167137" y="996491"/>
                  </a:lnTo>
                  <a:close/>
                  <a:moveTo>
                    <a:pt x="1167517" y="995899"/>
                  </a:moveTo>
                  <a:lnTo>
                    <a:pt x="1167517" y="996110"/>
                  </a:lnTo>
                  <a:lnTo>
                    <a:pt x="1167137" y="996491"/>
                  </a:lnTo>
                  <a:lnTo>
                    <a:pt x="1167517" y="995899"/>
                  </a:lnTo>
                  <a:close/>
                  <a:moveTo>
                    <a:pt x="701019" y="65088"/>
                  </a:moveTo>
                  <a:lnTo>
                    <a:pt x="686421" y="65405"/>
                  </a:lnTo>
                  <a:lnTo>
                    <a:pt x="671823" y="66358"/>
                  </a:lnTo>
                  <a:lnTo>
                    <a:pt x="657225" y="67310"/>
                  </a:lnTo>
                  <a:lnTo>
                    <a:pt x="671823" y="68897"/>
                  </a:lnTo>
                  <a:lnTo>
                    <a:pt x="686104" y="70484"/>
                  </a:lnTo>
                  <a:lnTo>
                    <a:pt x="700384" y="72389"/>
                  </a:lnTo>
                  <a:lnTo>
                    <a:pt x="714982" y="74611"/>
                  </a:lnTo>
                  <a:lnTo>
                    <a:pt x="729263" y="77468"/>
                  </a:lnTo>
                  <a:lnTo>
                    <a:pt x="743226" y="80325"/>
                  </a:lnTo>
                  <a:lnTo>
                    <a:pt x="757189" y="83499"/>
                  </a:lnTo>
                  <a:lnTo>
                    <a:pt x="771152" y="86673"/>
                  </a:lnTo>
                  <a:lnTo>
                    <a:pt x="785433" y="90800"/>
                  </a:lnTo>
                  <a:lnTo>
                    <a:pt x="799079" y="94609"/>
                  </a:lnTo>
                  <a:lnTo>
                    <a:pt x="812725" y="98736"/>
                  </a:lnTo>
                  <a:lnTo>
                    <a:pt x="826053" y="103497"/>
                  </a:lnTo>
                  <a:lnTo>
                    <a:pt x="839382" y="108259"/>
                  </a:lnTo>
                  <a:lnTo>
                    <a:pt x="852710" y="113655"/>
                  </a:lnTo>
                  <a:lnTo>
                    <a:pt x="865721" y="119051"/>
                  </a:lnTo>
                  <a:lnTo>
                    <a:pt x="878733" y="125082"/>
                  </a:lnTo>
                  <a:lnTo>
                    <a:pt x="892061" y="130796"/>
                  </a:lnTo>
                  <a:lnTo>
                    <a:pt x="904755" y="137462"/>
                  </a:lnTo>
                  <a:lnTo>
                    <a:pt x="917131" y="143811"/>
                  </a:lnTo>
                  <a:lnTo>
                    <a:pt x="929508" y="150794"/>
                  </a:lnTo>
                  <a:lnTo>
                    <a:pt x="941884" y="157778"/>
                  </a:lnTo>
                  <a:lnTo>
                    <a:pt x="953944" y="165078"/>
                  </a:lnTo>
                  <a:lnTo>
                    <a:pt x="965685" y="173014"/>
                  </a:lnTo>
                  <a:lnTo>
                    <a:pt x="977427" y="180633"/>
                  </a:lnTo>
                  <a:lnTo>
                    <a:pt x="988852" y="188886"/>
                  </a:lnTo>
                  <a:lnTo>
                    <a:pt x="1000276" y="197139"/>
                  </a:lnTo>
                  <a:lnTo>
                    <a:pt x="1011383" y="206027"/>
                  </a:lnTo>
                  <a:lnTo>
                    <a:pt x="1022173" y="214598"/>
                  </a:lnTo>
                  <a:lnTo>
                    <a:pt x="1032963" y="223803"/>
                  </a:lnTo>
                  <a:lnTo>
                    <a:pt x="1043118" y="233008"/>
                  </a:lnTo>
                  <a:lnTo>
                    <a:pt x="1053590" y="242531"/>
                  </a:lnTo>
                  <a:lnTo>
                    <a:pt x="1063428" y="252054"/>
                  </a:lnTo>
                  <a:lnTo>
                    <a:pt x="1073266" y="262212"/>
                  </a:lnTo>
                  <a:lnTo>
                    <a:pt x="1083103" y="272370"/>
                  </a:lnTo>
                  <a:lnTo>
                    <a:pt x="1092306" y="282845"/>
                  </a:lnTo>
                  <a:lnTo>
                    <a:pt x="1101192" y="293320"/>
                  </a:lnTo>
                  <a:lnTo>
                    <a:pt x="1110078" y="304113"/>
                  </a:lnTo>
                  <a:lnTo>
                    <a:pt x="1118963" y="315223"/>
                  </a:lnTo>
                  <a:lnTo>
                    <a:pt x="1127214" y="326333"/>
                  </a:lnTo>
                  <a:lnTo>
                    <a:pt x="1135148" y="337760"/>
                  </a:lnTo>
                  <a:lnTo>
                    <a:pt x="1143082" y="349188"/>
                  </a:lnTo>
                  <a:lnTo>
                    <a:pt x="1151015" y="360615"/>
                  </a:lnTo>
                  <a:lnTo>
                    <a:pt x="1157997" y="372360"/>
                  </a:lnTo>
                  <a:lnTo>
                    <a:pt x="1165296" y="384423"/>
                  </a:lnTo>
                  <a:lnTo>
                    <a:pt x="1171960" y="396485"/>
                  </a:lnTo>
                  <a:lnTo>
                    <a:pt x="1178625" y="408865"/>
                  </a:lnTo>
                  <a:lnTo>
                    <a:pt x="1184971" y="421244"/>
                  </a:lnTo>
                  <a:lnTo>
                    <a:pt x="1190684" y="433624"/>
                  </a:lnTo>
                  <a:lnTo>
                    <a:pt x="1196713" y="446321"/>
                  </a:lnTo>
                  <a:lnTo>
                    <a:pt x="1201791" y="459019"/>
                  </a:lnTo>
                  <a:lnTo>
                    <a:pt x="1206868" y="471716"/>
                  </a:lnTo>
                  <a:lnTo>
                    <a:pt x="1211629" y="484730"/>
                  </a:lnTo>
                  <a:lnTo>
                    <a:pt x="1216071" y="497745"/>
                  </a:lnTo>
                  <a:lnTo>
                    <a:pt x="1220514" y="511077"/>
                  </a:lnTo>
                  <a:lnTo>
                    <a:pt x="1224322" y="524409"/>
                  </a:lnTo>
                  <a:lnTo>
                    <a:pt x="1227813" y="537741"/>
                  </a:lnTo>
                  <a:lnTo>
                    <a:pt x="1230987" y="551073"/>
                  </a:lnTo>
                  <a:lnTo>
                    <a:pt x="1234160" y="564405"/>
                  </a:lnTo>
                  <a:lnTo>
                    <a:pt x="1237016" y="578055"/>
                  </a:lnTo>
                  <a:lnTo>
                    <a:pt x="1239238" y="591704"/>
                  </a:lnTo>
                  <a:lnTo>
                    <a:pt x="1241142" y="605671"/>
                  </a:lnTo>
                  <a:lnTo>
                    <a:pt x="1243046" y="619321"/>
                  </a:lnTo>
                  <a:lnTo>
                    <a:pt x="1244633" y="632970"/>
                  </a:lnTo>
                  <a:lnTo>
                    <a:pt x="1245902" y="646620"/>
                  </a:lnTo>
                  <a:lnTo>
                    <a:pt x="1246537" y="660269"/>
                  </a:lnTo>
                  <a:lnTo>
                    <a:pt x="1247171" y="674236"/>
                  </a:lnTo>
                  <a:lnTo>
                    <a:pt x="1247489" y="688203"/>
                  </a:lnTo>
                  <a:lnTo>
                    <a:pt x="1247171" y="701852"/>
                  </a:lnTo>
                  <a:lnTo>
                    <a:pt x="1246854" y="715819"/>
                  </a:lnTo>
                  <a:lnTo>
                    <a:pt x="1246219" y="729469"/>
                  </a:lnTo>
                  <a:lnTo>
                    <a:pt x="1245267" y="743118"/>
                  </a:lnTo>
                  <a:lnTo>
                    <a:pt x="1243998" y="756768"/>
                  </a:lnTo>
                  <a:lnTo>
                    <a:pt x="1242094" y="771052"/>
                  </a:lnTo>
                  <a:lnTo>
                    <a:pt x="1240190" y="784702"/>
                  </a:lnTo>
                  <a:lnTo>
                    <a:pt x="1237968" y="798034"/>
                  </a:lnTo>
                  <a:lnTo>
                    <a:pt x="1235747" y="811683"/>
                  </a:lnTo>
                  <a:lnTo>
                    <a:pt x="1232891" y="825333"/>
                  </a:lnTo>
                  <a:lnTo>
                    <a:pt x="1229400" y="838665"/>
                  </a:lnTo>
                  <a:lnTo>
                    <a:pt x="1226226" y="852314"/>
                  </a:lnTo>
                  <a:lnTo>
                    <a:pt x="1222418" y="865646"/>
                  </a:lnTo>
                  <a:lnTo>
                    <a:pt x="1218293" y="878661"/>
                  </a:lnTo>
                  <a:lnTo>
                    <a:pt x="1214167" y="891993"/>
                  </a:lnTo>
                  <a:lnTo>
                    <a:pt x="1209407" y="905008"/>
                  </a:lnTo>
                  <a:lnTo>
                    <a:pt x="1204330" y="918022"/>
                  </a:lnTo>
                  <a:lnTo>
                    <a:pt x="1199252" y="930720"/>
                  </a:lnTo>
                  <a:lnTo>
                    <a:pt x="1193540" y="943417"/>
                  </a:lnTo>
                  <a:lnTo>
                    <a:pt x="1187828" y="956114"/>
                  </a:lnTo>
                  <a:lnTo>
                    <a:pt x="1181481" y="968811"/>
                  </a:lnTo>
                  <a:lnTo>
                    <a:pt x="1175451" y="981191"/>
                  </a:lnTo>
                  <a:lnTo>
                    <a:pt x="1168469" y="993253"/>
                  </a:lnTo>
                  <a:lnTo>
                    <a:pt x="1167094" y="996004"/>
                  </a:lnTo>
                  <a:lnTo>
                    <a:pt x="1166565" y="996745"/>
                  </a:lnTo>
                  <a:lnTo>
                    <a:pt x="1166883" y="996428"/>
                  </a:lnTo>
                  <a:lnTo>
                    <a:pt x="1167094" y="996004"/>
                  </a:lnTo>
                  <a:lnTo>
                    <a:pt x="1168152" y="994523"/>
                  </a:lnTo>
                  <a:lnTo>
                    <a:pt x="1169422" y="992936"/>
                  </a:lnTo>
                  <a:lnTo>
                    <a:pt x="1167517" y="995899"/>
                  </a:lnTo>
                  <a:lnTo>
                    <a:pt x="1167517" y="995793"/>
                  </a:lnTo>
                  <a:lnTo>
                    <a:pt x="1167200" y="996110"/>
                  </a:lnTo>
                  <a:lnTo>
                    <a:pt x="1166756" y="996872"/>
                  </a:lnTo>
                  <a:lnTo>
                    <a:pt x="1166565" y="997062"/>
                  </a:lnTo>
                  <a:lnTo>
                    <a:pt x="1166089" y="998015"/>
                  </a:lnTo>
                  <a:lnTo>
                    <a:pt x="1164979" y="999919"/>
                  </a:lnTo>
                  <a:lnTo>
                    <a:pt x="1164979" y="1000078"/>
                  </a:lnTo>
                  <a:lnTo>
                    <a:pt x="1164767" y="1000448"/>
                  </a:lnTo>
                  <a:lnTo>
                    <a:pt x="1164344" y="1000872"/>
                  </a:lnTo>
                  <a:lnTo>
                    <a:pt x="1161488" y="1007220"/>
                  </a:lnTo>
                  <a:lnTo>
                    <a:pt x="1155141" y="1019282"/>
                  </a:lnTo>
                  <a:lnTo>
                    <a:pt x="1148159" y="1031345"/>
                  </a:lnTo>
                  <a:lnTo>
                    <a:pt x="1141495" y="1043407"/>
                  </a:lnTo>
                  <a:lnTo>
                    <a:pt x="1133879" y="1055152"/>
                  </a:lnTo>
                  <a:lnTo>
                    <a:pt x="1126262" y="1066897"/>
                  </a:lnTo>
                  <a:lnTo>
                    <a:pt x="1118329" y="1078959"/>
                  </a:lnTo>
                  <a:lnTo>
                    <a:pt x="1109760" y="1090704"/>
                  </a:lnTo>
                  <a:lnTo>
                    <a:pt x="1093258" y="1114194"/>
                  </a:lnTo>
                  <a:lnTo>
                    <a:pt x="1076439" y="1138319"/>
                  </a:lnTo>
                  <a:lnTo>
                    <a:pt x="1068188" y="1150698"/>
                  </a:lnTo>
                  <a:lnTo>
                    <a:pt x="1059937" y="1163396"/>
                  </a:lnTo>
                  <a:lnTo>
                    <a:pt x="1052003" y="1175775"/>
                  </a:lnTo>
                  <a:lnTo>
                    <a:pt x="1044704" y="1188790"/>
                  </a:lnTo>
                  <a:lnTo>
                    <a:pt x="1037088" y="1201805"/>
                  </a:lnTo>
                  <a:lnTo>
                    <a:pt x="1029789" y="1214819"/>
                  </a:lnTo>
                  <a:lnTo>
                    <a:pt x="1023125" y="1228786"/>
                  </a:lnTo>
                  <a:lnTo>
                    <a:pt x="1016461" y="1242118"/>
                  </a:lnTo>
                  <a:lnTo>
                    <a:pt x="1010748" y="1256085"/>
                  </a:lnTo>
                  <a:lnTo>
                    <a:pt x="1005036" y="1269735"/>
                  </a:lnTo>
                  <a:lnTo>
                    <a:pt x="999959" y="1284019"/>
                  </a:lnTo>
                  <a:lnTo>
                    <a:pt x="995199" y="1298621"/>
                  </a:lnTo>
                  <a:lnTo>
                    <a:pt x="991073" y="1312905"/>
                  </a:lnTo>
                  <a:lnTo>
                    <a:pt x="987265" y="1327189"/>
                  </a:lnTo>
                  <a:lnTo>
                    <a:pt x="983774" y="1341791"/>
                  </a:lnTo>
                  <a:lnTo>
                    <a:pt x="980918" y="1356393"/>
                  </a:lnTo>
                  <a:lnTo>
                    <a:pt x="978379" y="1370995"/>
                  </a:lnTo>
                  <a:lnTo>
                    <a:pt x="976475" y="1385597"/>
                  </a:lnTo>
                  <a:lnTo>
                    <a:pt x="974888" y="1400198"/>
                  </a:lnTo>
                  <a:lnTo>
                    <a:pt x="973619" y="1415118"/>
                  </a:lnTo>
                  <a:lnTo>
                    <a:pt x="972350" y="1430037"/>
                  </a:lnTo>
                  <a:lnTo>
                    <a:pt x="972032" y="1444639"/>
                  </a:lnTo>
                  <a:lnTo>
                    <a:pt x="971715" y="1459240"/>
                  </a:lnTo>
                  <a:lnTo>
                    <a:pt x="972032" y="1474160"/>
                  </a:lnTo>
                  <a:lnTo>
                    <a:pt x="972667" y="1488761"/>
                  </a:lnTo>
                  <a:lnTo>
                    <a:pt x="973619" y="1503363"/>
                  </a:lnTo>
                  <a:lnTo>
                    <a:pt x="975523" y="1488761"/>
                  </a:lnTo>
                  <a:lnTo>
                    <a:pt x="977110" y="1474477"/>
                  </a:lnTo>
                  <a:lnTo>
                    <a:pt x="979331" y="1459875"/>
                  </a:lnTo>
                  <a:lnTo>
                    <a:pt x="981553" y="1445591"/>
                  </a:lnTo>
                  <a:lnTo>
                    <a:pt x="984091" y="1431306"/>
                  </a:lnTo>
                  <a:lnTo>
                    <a:pt x="987265" y="1417022"/>
                  </a:lnTo>
                  <a:lnTo>
                    <a:pt x="990438" y="1402738"/>
                  </a:lnTo>
                  <a:lnTo>
                    <a:pt x="993929" y="1389088"/>
                  </a:lnTo>
                  <a:lnTo>
                    <a:pt x="997737" y="1375121"/>
                  </a:lnTo>
                  <a:lnTo>
                    <a:pt x="1001863" y="1361472"/>
                  </a:lnTo>
                  <a:lnTo>
                    <a:pt x="1005988" y="1347822"/>
                  </a:lnTo>
                  <a:lnTo>
                    <a:pt x="1011066" y="1334490"/>
                  </a:lnTo>
                  <a:lnTo>
                    <a:pt x="1016143" y="1321476"/>
                  </a:lnTo>
                  <a:lnTo>
                    <a:pt x="1021856" y="1308144"/>
                  </a:lnTo>
                  <a:lnTo>
                    <a:pt x="1027568" y="1295129"/>
                  </a:lnTo>
                  <a:lnTo>
                    <a:pt x="1033915" y="1282432"/>
                  </a:lnTo>
                  <a:lnTo>
                    <a:pt x="1040262" y="1269735"/>
                  </a:lnTo>
                  <a:lnTo>
                    <a:pt x="1047243" y="1257672"/>
                  </a:lnTo>
                  <a:lnTo>
                    <a:pt x="1054225" y="1245293"/>
                  </a:lnTo>
                  <a:lnTo>
                    <a:pt x="1061841" y="1233548"/>
                  </a:lnTo>
                  <a:lnTo>
                    <a:pt x="1069775" y="1221803"/>
                  </a:lnTo>
                  <a:lnTo>
                    <a:pt x="1077391" y="1210058"/>
                  </a:lnTo>
                  <a:lnTo>
                    <a:pt x="1085959" y="1198630"/>
                  </a:lnTo>
                  <a:lnTo>
                    <a:pt x="1094528" y="1187203"/>
                  </a:lnTo>
                  <a:lnTo>
                    <a:pt x="1111982" y="1164665"/>
                  </a:lnTo>
                  <a:lnTo>
                    <a:pt x="1130071" y="1142128"/>
                  </a:lnTo>
                  <a:lnTo>
                    <a:pt x="1148477" y="1119273"/>
                  </a:lnTo>
                  <a:lnTo>
                    <a:pt x="1166883" y="1096100"/>
                  </a:lnTo>
                  <a:lnTo>
                    <a:pt x="1175768" y="1084038"/>
                  </a:lnTo>
                  <a:lnTo>
                    <a:pt x="1184971" y="1071658"/>
                  </a:lnTo>
                  <a:lnTo>
                    <a:pt x="1193222" y="1059279"/>
                  </a:lnTo>
                  <a:lnTo>
                    <a:pt x="1201473" y="1046264"/>
                  </a:lnTo>
                  <a:lnTo>
                    <a:pt x="1205599" y="1039915"/>
                  </a:lnTo>
                  <a:lnTo>
                    <a:pt x="1209724" y="1032932"/>
                  </a:lnTo>
                  <a:lnTo>
                    <a:pt x="1212263" y="1027853"/>
                  </a:lnTo>
                  <a:lnTo>
                    <a:pt x="1213215" y="1026583"/>
                  </a:lnTo>
                  <a:lnTo>
                    <a:pt x="1213850" y="1025314"/>
                  </a:lnTo>
                  <a:lnTo>
                    <a:pt x="1213215" y="1025948"/>
                  </a:lnTo>
                  <a:lnTo>
                    <a:pt x="1213850" y="1024679"/>
                  </a:lnTo>
                  <a:lnTo>
                    <a:pt x="1213850" y="1025313"/>
                  </a:lnTo>
                  <a:lnTo>
                    <a:pt x="1214167" y="1024679"/>
                  </a:lnTo>
                  <a:lnTo>
                    <a:pt x="1214802" y="1023409"/>
                  </a:lnTo>
                  <a:lnTo>
                    <a:pt x="1216071" y="1021504"/>
                  </a:lnTo>
                  <a:lnTo>
                    <a:pt x="1224005" y="1008490"/>
                  </a:lnTo>
                  <a:lnTo>
                    <a:pt x="1231939" y="995475"/>
                  </a:lnTo>
                  <a:lnTo>
                    <a:pt x="1238920" y="982143"/>
                  </a:lnTo>
                  <a:lnTo>
                    <a:pt x="1245902" y="968176"/>
                  </a:lnTo>
                  <a:lnTo>
                    <a:pt x="1252566" y="954527"/>
                  </a:lnTo>
                  <a:lnTo>
                    <a:pt x="1258913" y="940560"/>
                  </a:lnTo>
                  <a:lnTo>
                    <a:pt x="1264625" y="926593"/>
                  </a:lnTo>
                  <a:lnTo>
                    <a:pt x="1270338" y="912626"/>
                  </a:lnTo>
                  <a:lnTo>
                    <a:pt x="1275732" y="898342"/>
                  </a:lnTo>
                  <a:lnTo>
                    <a:pt x="1280810" y="883422"/>
                  </a:lnTo>
                  <a:lnTo>
                    <a:pt x="1285253" y="869138"/>
                  </a:lnTo>
                  <a:lnTo>
                    <a:pt x="1289378" y="854219"/>
                  </a:lnTo>
                  <a:lnTo>
                    <a:pt x="1293186" y="839300"/>
                  </a:lnTo>
                  <a:lnTo>
                    <a:pt x="1296677" y="824380"/>
                  </a:lnTo>
                  <a:lnTo>
                    <a:pt x="1299533" y="809461"/>
                  </a:lnTo>
                  <a:lnTo>
                    <a:pt x="1302707" y="794542"/>
                  </a:lnTo>
                  <a:lnTo>
                    <a:pt x="1304928" y="779305"/>
                  </a:lnTo>
                  <a:lnTo>
                    <a:pt x="1306832" y="764069"/>
                  </a:lnTo>
                  <a:lnTo>
                    <a:pt x="1308419" y="749150"/>
                  </a:lnTo>
                  <a:lnTo>
                    <a:pt x="1309688" y="733596"/>
                  </a:lnTo>
                  <a:lnTo>
                    <a:pt x="1310640" y="718359"/>
                  </a:lnTo>
                  <a:lnTo>
                    <a:pt x="1311275" y="703122"/>
                  </a:lnTo>
                  <a:lnTo>
                    <a:pt x="1311275" y="687886"/>
                  </a:lnTo>
                  <a:lnTo>
                    <a:pt x="1311275" y="672331"/>
                  </a:lnTo>
                  <a:lnTo>
                    <a:pt x="1310640" y="657412"/>
                  </a:lnTo>
                  <a:lnTo>
                    <a:pt x="1309688" y="642176"/>
                  </a:lnTo>
                  <a:lnTo>
                    <a:pt x="1308419" y="626622"/>
                  </a:lnTo>
                  <a:lnTo>
                    <a:pt x="1306832" y="611385"/>
                  </a:lnTo>
                  <a:lnTo>
                    <a:pt x="1304928" y="596466"/>
                  </a:lnTo>
                  <a:lnTo>
                    <a:pt x="1302707" y="580912"/>
                  </a:lnTo>
                  <a:lnTo>
                    <a:pt x="1299533" y="565992"/>
                  </a:lnTo>
                  <a:lnTo>
                    <a:pt x="1296677" y="551073"/>
                  </a:lnTo>
                  <a:lnTo>
                    <a:pt x="1293186" y="536154"/>
                  </a:lnTo>
                  <a:lnTo>
                    <a:pt x="1289061" y="521235"/>
                  </a:lnTo>
                  <a:lnTo>
                    <a:pt x="1284935" y="506633"/>
                  </a:lnTo>
                  <a:lnTo>
                    <a:pt x="1280493" y="492031"/>
                  </a:lnTo>
                  <a:lnTo>
                    <a:pt x="1275415" y="477747"/>
                  </a:lnTo>
                  <a:lnTo>
                    <a:pt x="1270338" y="463145"/>
                  </a:lnTo>
                  <a:lnTo>
                    <a:pt x="1264625" y="448861"/>
                  </a:lnTo>
                  <a:lnTo>
                    <a:pt x="1258913" y="434894"/>
                  </a:lnTo>
                  <a:lnTo>
                    <a:pt x="1252249" y="420927"/>
                  </a:lnTo>
                  <a:lnTo>
                    <a:pt x="1245902" y="407278"/>
                  </a:lnTo>
                  <a:lnTo>
                    <a:pt x="1238603" y="393628"/>
                  </a:lnTo>
                  <a:lnTo>
                    <a:pt x="1231304" y="379979"/>
                  </a:lnTo>
                  <a:lnTo>
                    <a:pt x="1224005" y="366646"/>
                  </a:lnTo>
                  <a:lnTo>
                    <a:pt x="1215754" y="353632"/>
                  </a:lnTo>
                  <a:lnTo>
                    <a:pt x="1207503" y="340935"/>
                  </a:lnTo>
                  <a:lnTo>
                    <a:pt x="1199252" y="328237"/>
                  </a:lnTo>
                  <a:lnTo>
                    <a:pt x="1190366" y="315858"/>
                  </a:lnTo>
                  <a:lnTo>
                    <a:pt x="1181163" y="303795"/>
                  </a:lnTo>
                  <a:lnTo>
                    <a:pt x="1171643" y="291733"/>
                  </a:lnTo>
                  <a:lnTo>
                    <a:pt x="1162123" y="280306"/>
                  </a:lnTo>
                  <a:lnTo>
                    <a:pt x="1151967" y="268561"/>
                  </a:lnTo>
                  <a:lnTo>
                    <a:pt x="1141812" y="257451"/>
                  </a:lnTo>
                  <a:lnTo>
                    <a:pt x="1131023" y="246658"/>
                  </a:lnTo>
                  <a:lnTo>
                    <a:pt x="1120233" y="235865"/>
                  </a:lnTo>
                  <a:lnTo>
                    <a:pt x="1109126" y="225390"/>
                  </a:lnTo>
                  <a:lnTo>
                    <a:pt x="1097701" y="215232"/>
                  </a:lnTo>
                  <a:lnTo>
                    <a:pt x="1086277" y="205709"/>
                  </a:lnTo>
                  <a:lnTo>
                    <a:pt x="1074535" y="196187"/>
                  </a:lnTo>
                  <a:lnTo>
                    <a:pt x="1062476" y="186664"/>
                  </a:lnTo>
                  <a:lnTo>
                    <a:pt x="1050417" y="177776"/>
                  </a:lnTo>
                  <a:lnTo>
                    <a:pt x="1038040" y="168888"/>
                  </a:lnTo>
                  <a:lnTo>
                    <a:pt x="1025664" y="160952"/>
                  </a:lnTo>
                  <a:lnTo>
                    <a:pt x="1012653" y="152699"/>
                  </a:lnTo>
                  <a:lnTo>
                    <a:pt x="999959" y="145080"/>
                  </a:lnTo>
                  <a:lnTo>
                    <a:pt x="986630" y="137779"/>
                  </a:lnTo>
                  <a:lnTo>
                    <a:pt x="973619" y="130479"/>
                  </a:lnTo>
                  <a:lnTo>
                    <a:pt x="959656" y="124130"/>
                  </a:lnTo>
                  <a:lnTo>
                    <a:pt x="946327" y="117464"/>
                  </a:lnTo>
                  <a:lnTo>
                    <a:pt x="932364" y="111750"/>
                  </a:lnTo>
                  <a:lnTo>
                    <a:pt x="918718" y="105719"/>
                  </a:lnTo>
                  <a:lnTo>
                    <a:pt x="904755" y="100640"/>
                  </a:lnTo>
                  <a:lnTo>
                    <a:pt x="890474" y="95561"/>
                  </a:lnTo>
                  <a:lnTo>
                    <a:pt x="876194" y="91117"/>
                  </a:lnTo>
                  <a:lnTo>
                    <a:pt x="861913" y="86673"/>
                  </a:lnTo>
                  <a:lnTo>
                    <a:pt x="847633" y="82864"/>
                  </a:lnTo>
                  <a:lnTo>
                    <a:pt x="833352" y="79690"/>
                  </a:lnTo>
                  <a:lnTo>
                    <a:pt x="818437" y="76516"/>
                  </a:lnTo>
                  <a:lnTo>
                    <a:pt x="803839" y="73659"/>
                  </a:lnTo>
                  <a:lnTo>
                    <a:pt x="789241" y="71437"/>
                  </a:lnTo>
                  <a:lnTo>
                    <a:pt x="774643" y="69215"/>
                  </a:lnTo>
                  <a:lnTo>
                    <a:pt x="759728" y="67627"/>
                  </a:lnTo>
                  <a:lnTo>
                    <a:pt x="745130" y="66675"/>
                  </a:lnTo>
                  <a:lnTo>
                    <a:pt x="730532" y="65723"/>
                  </a:lnTo>
                  <a:lnTo>
                    <a:pt x="715934" y="65405"/>
                  </a:lnTo>
                  <a:lnTo>
                    <a:pt x="701019" y="65088"/>
                  </a:lnTo>
                  <a:close/>
                  <a:moveTo>
                    <a:pt x="679609" y="0"/>
                  </a:moveTo>
                  <a:lnTo>
                    <a:pt x="696766" y="318"/>
                  </a:lnTo>
                  <a:lnTo>
                    <a:pt x="714241" y="953"/>
                  </a:lnTo>
                  <a:lnTo>
                    <a:pt x="731715" y="2223"/>
                  </a:lnTo>
                  <a:lnTo>
                    <a:pt x="748555" y="3493"/>
                  </a:lnTo>
                  <a:lnTo>
                    <a:pt x="766030" y="5399"/>
                  </a:lnTo>
                  <a:lnTo>
                    <a:pt x="782551" y="7939"/>
                  </a:lnTo>
                  <a:lnTo>
                    <a:pt x="799708" y="10797"/>
                  </a:lnTo>
                  <a:lnTo>
                    <a:pt x="816230" y="13973"/>
                  </a:lnTo>
                  <a:lnTo>
                    <a:pt x="833069" y="17784"/>
                  </a:lnTo>
                  <a:lnTo>
                    <a:pt x="849273" y="21594"/>
                  </a:lnTo>
                  <a:lnTo>
                    <a:pt x="865159" y="25723"/>
                  </a:lnTo>
                  <a:lnTo>
                    <a:pt x="881363" y="30804"/>
                  </a:lnTo>
                  <a:lnTo>
                    <a:pt x="897249" y="35885"/>
                  </a:lnTo>
                  <a:lnTo>
                    <a:pt x="912817" y="41601"/>
                  </a:lnTo>
                  <a:lnTo>
                    <a:pt x="928704" y="47317"/>
                  </a:lnTo>
                  <a:lnTo>
                    <a:pt x="943954" y="53668"/>
                  </a:lnTo>
                  <a:lnTo>
                    <a:pt x="958887" y="60019"/>
                  </a:lnTo>
                  <a:lnTo>
                    <a:pt x="974138" y="67323"/>
                  </a:lnTo>
                  <a:lnTo>
                    <a:pt x="988753" y="74310"/>
                  </a:lnTo>
                  <a:lnTo>
                    <a:pt x="1003051" y="82249"/>
                  </a:lnTo>
                  <a:lnTo>
                    <a:pt x="1017348" y="90188"/>
                  </a:lnTo>
                  <a:lnTo>
                    <a:pt x="1031646" y="98444"/>
                  </a:lnTo>
                  <a:lnTo>
                    <a:pt x="1045626" y="107019"/>
                  </a:lnTo>
                  <a:lnTo>
                    <a:pt x="1059288" y="116228"/>
                  </a:lnTo>
                  <a:lnTo>
                    <a:pt x="1072632" y="125437"/>
                  </a:lnTo>
                  <a:lnTo>
                    <a:pt x="1085976" y="135282"/>
                  </a:lnTo>
                  <a:lnTo>
                    <a:pt x="1098685" y="144808"/>
                  </a:lnTo>
                  <a:lnTo>
                    <a:pt x="1111394" y="155288"/>
                  </a:lnTo>
                  <a:lnTo>
                    <a:pt x="1123785" y="165768"/>
                  </a:lnTo>
                  <a:lnTo>
                    <a:pt x="1136177" y="176565"/>
                  </a:lnTo>
                  <a:lnTo>
                    <a:pt x="1147932" y="187679"/>
                  </a:lnTo>
                  <a:lnTo>
                    <a:pt x="1159688" y="199112"/>
                  </a:lnTo>
                  <a:lnTo>
                    <a:pt x="1171126" y="210861"/>
                  </a:lnTo>
                  <a:lnTo>
                    <a:pt x="1182246" y="222611"/>
                  </a:lnTo>
                  <a:lnTo>
                    <a:pt x="1193049" y="234996"/>
                  </a:lnTo>
                  <a:lnTo>
                    <a:pt x="1203534" y="247381"/>
                  </a:lnTo>
                  <a:lnTo>
                    <a:pt x="1214019" y="260084"/>
                  </a:lnTo>
                  <a:lnTo>
                    <a:pt x="1223868" y="272786"/>
                  </a:lnTo>
                  <a:lnTo>
                    <a:pt x="1233717" y="286124"/>
                  </a:lnTo>
                  <a:lnTo>
                    <a:pt x="1242614" y="299779"/>
                  </a:lnTo>
                  <a:lnTo>
                    <a:pt x="1251828" y="313434"/>
                  </a:lnTo>
                  <a:lnTo>
                    <a:pt x="1260406" y="327089"/>
                  </a:lnTo>
                  <a:lnTo>
                    <a:pt x="1268985" y="341380"/>
                  </a:lnTo>
                  <a:lnTo>
                    <a:pt x="1276610" y="355670"/>
                  </a:lnTo>
                  <a:lnTo>
                    <a:pt x="1284553" y="370278"/>
                  </a:lnTo>
                  <a:lnTo>
                    <a:pt x="1291861" y="384886"/>
                  </a:lnTo>
                  <a:lnTo>
                    <a:pt x="1298851" y="399811"/>
                  </a:lnTo>
                  <a:lnTo>
                    <a:pt x="1305523" y="414737"/>
                  </a:lnTo>
                  <a:lnTo>
                    <a:pt x="1311560" y="430297"/>
                  </a:lnTo>
                  <a:lnTo>
                    <a:pt x="1317596" y="445858"/>
                  </a:lnTo>
                  <a:lnTo>
                    <a:pt x="1322998" y="461418"/>
                  </a:lnTo>
                  <a:lnTo>
                    <a:pt x="1328399" y="477614"/>
                  </a:lnTo>
                  <a:lnTo>
                    <a:pt x="1333165" y="493492"/>
                  </a:lnTo>
                  <a:lnTo>
                    <a:pt x="1337295" y="509370"/>
                  </a:lnTo>
                  <a:lnTo>
                    <a:pt x="1341425" y="525883"/>
                  </a:lnTo>
                  <a:lnTo>
                    <a:pt x="1344920" y="542397"/>
                  </a:lnTo>
                  <a:lnTo>
                    <a:pt x="1348098" y="559227"/>
                  </a:lnTo>
                  <a:lnTo>
                    <a:pt x="1351275" y="576058"/>
                  </a:lnTo>
                  <a:lnTo>
                    <a:pt x="1353499" y="592571"/>
                  </a:lnTo>
                  <a:lnTo>
                    <a:pt x="1355405" y="610037"/>
                  </a:lnTo>
                  <a:lnTo>
                    <a:pt x="1356676" y="626868"/>
                  </a:lnTo>
                  <a:lnTo>
                    <a:pt x="1357947" y="644334"/>
                  </a:lnTo>
                  <a:lnTo>
                    <a:pt x="1358582" y="661800"/>
                  </a:lnTo>
                  <a:lnTo>
                    <a:pt x="1358900" y="679266"/>
                  </a:lnTo>
                  <a:lnTo>
                    <a:pt x="1358582" y="691333"/>
                  </a:lnTo>
                  <a:lnTo>
                    <a:pt x="1358265" y="703401"/>
                  </a:lnTo>
                  <a:lnTo>
                    <a:pt x="1357947" y="715151"/>
                  </a:lnTo>
                  <a:lnTo>
                    <a:pt x="1356994" y="726900"/>
                  </a:lnTo>
                  <a:lnTo>
                    <a:pt x="1356358" y="738968"/>
                  </a:lnTo>
                  <a:lnTo>
                    <a:pt x="1355088" y="750718"/>
                  </a:lnTo>
                  <a:lnTo>
                    <a:pt x="1353817" y="762150"/>
                  </a:lnTo>
                  <a:lnTo>
                    <a:pt x="1352546" y="773900"/>
                  </a:lnTo>
                  <a:lnTo>
                    <a:pt x="1350639" y="785332"/>
                  </a:lnTo>
                  <a:lnTo>
                    <a:pt x="1348415" y="796764"/>
                  </a:lnTo>
                  <a:lnTo>
                    <a:pt x="1346509" y="808196"/>
                  </a:lnTo>
                  <a:lnTo>
                    <a:pt x="1344285" y="819629"/>
                  </a:lnTo>
                  <a:lnTo>
                    <a:pt x="1342061" y="831061"/>
                  </a:lnTo>
                  <a:lnTo>
                    <a:pt x="1339201" y="842175"/>
                  </a:lnTo>
                  <a:lnTo>
                    <a:pt x="1336342" y="853290"/>
                  </a:lnTo>
                  <a:lnTo>
                    <a:pt x="1333165" y="864405"/>
                  </a:lnTo>
                  <a:lnTo>
                    <a:pt x="1326810" y="885999"/>
                  </a:lnTo>
                  <a:lnTo>
                    <a:pt x="1319503" y="907593"/>
                  </a:lnTo>
                  <a:lnTo>
                    <a:pt x="1311242" y="928870"/>
                  </a:lnTo>
                  <a:lnTo>
                    <a:pt x="1302981" y="949829"/>
                  </a:lnTo>
                  <a:lnTo>
                    <a:pt x="1293449" y="970471"/>
                  </a:lnTo>
                  <a:lnTo>
                    <a:pt x="1283282" y="990477"/>
                  </a:lnTo>
                  <a:lnTo>
                    <a:pt x="1272797" y="1010484"/>
                  </a:lnTo>
                  <a:lnTo>
                    <a:pt x="1261359" y="1029855"/>
                  </a:lnTo>
                  <a:lnTo>
                    <a:pt x="1261359" y="1030172"/>
                  </a:lnTo>
                  <a:lnTo>
                    <a:pt x="1261042" y="1030490"/>
                  </a:lnTo>
                  <a:lnTo>
                    <a:pt x="1261042" y="1030808"/>
                  </a:lnTo>
                  <a:lnTo>
                    <a:pt x="1260724" y="1031443"/>
                  </a:lnTo>
                  <a:lnTo>
                    <a:pt x="1253099" y="1045098"/>
                  </a:lnTo>
                  <a:lnTo>
                    <a:pt x="1245791" y="1058753"/>
                  </a:lnTo>
                  <a:lnTo>
                    <a:pt x="1237530" y="1071773"/>
                  </a:lnTo>
                  <a:lnTo>
                    <a:pt x="1229269" y="1084476"/>
                  </a:lnTo>
                  <a:lnTo>
                    <a:pt x="1220691" y="1097178"/>
                  </a:lnTo>
                  <a:lnTo>
                    <a:pt x="1212112" y="1109563"/>
                  </a:lnTo>
                  <a:lnTo>
                    <a:pt x="1194002" y="1134333"/>
                  </a:lnTo>
                  <a:lnTo>
                    <a:pt x="1175892" y="1158785"/>
                  </a:lnTo>
                  <a:lnTo>
                    <a:pt x="1157146" y="1183873"/>
                  </a:lnTo>
                  <a:lnTo>
                    <a:pt x="1147932" y="1196575"/>
                  </a:lnTo>
                  <a:lnTo>
                    <a:pt x="1139354" y="1209913"/>
                  </a:lnTo>
                  <a:lnTo>
                    <a:pt x="1130458" y="1223250"/>
                  </a:lnTo>
                  <a:lnTo>
                    <a:pt x="1121561" y="1236906"/>
                  </a:lnTo>
                  <a:lnTo>
                    <a:pt x="1112983" y="1251513"/>
                  </a:lnTo>
                  <a:lnTo>
                    <a:pt x="1105040" y="1266439"/>
                  </a:lnTo>
                  <a:lnTo>
                    <a:pt x="1097097" y="1281682"/>
                  </a:lnTo>
                  <a:lnTo>
                    <a:pt x="1089153" y="1297560"/>
                  </a:lnTo>
                  <a:lnTo>
                    <a:pt x="1082164" y="1314391"/>
                  </a:lnTo>
                  <a:lnTo>
                    <a:pt x="1075174" y="1331857"/>
                  </a:lnTo>
                  <a:lnTo>
                    <a:pt x="1068819" y="1350275"/>
                  </a:lnTo>
                  <a:lnTo>
                    <a:pt x="1062783" y="1369329"/>
                  </a:lnTo>
                  <a:lnTo>
                    <a:pt x="1057699" y="1389336"/>
                  </a:lnTo>
                  <a:lnTo>
                    <a:pt x="1054839" y="1399815"/>
                  </a:lnTo>
                  <a:lnTo>
                    <a:pt x="1052615" y="1410295"/>
                  </a:lnTo>
                  <a:lnTo>
                    <a:pt x="1050391" y="1421092"/>
                  </a:lnTo>
                  <a:lnTo>
                    <a:pt x="1048485" y="1432524"/>
                  </a:lnTo>
                  <a:lnTo>
                    <a:pt x="1046579" y="1443956"/>
                  </a:lnTo>
                  <a:lnTo>
                    <a:pt x="1044672" y="1455706"/>
                  </a:lnTo>
                  <a:lnTo>
                    <a:pt x="1042766" y="1467456"/>
                  </a:lnTo>
                  <a:lnTo>
                    <a:pt x="1041495" y="1479841"/>
                  </a:lnTo>
                  <a:lnTo>
                    <a:pt x="1040224" y="1492543"/>
                  </a:lnTo>
                  <a:lnTo>
                    <a:pt x="1039271" y="1505246"/>
                  </a:lnTo>
                  <a:lnTo>
                    <a:pt x="1038636" y="1518583"/>
                  </a:lnTo>
                  <a:lnTo>
                    <a:pt x="1037682" y="1531921"/>
                  </a:lnTo>
                  <a:lnTo>
                    <a:pt x="1037365" y="1546211"/>
                  </a:lnTo>
                  <a:lnTo>
                    <a:pt x="1037047" y="1560184"/>
                  </a:lnTo>
                  <a:lnTo>
                    <a:pt x="1036729" y="1565583"/>
                  </a:lnTo>
                  <a:lnTo>
                    <a:pt x="1035776" y="1571299"/>
                  </a:lnTo>
                  <a:lnTo>
                    <a:pt x="1034505" y="1576697"/>
                  </a:lnTo>
                  <a:lnTo>
                    <a:pt x="1032599" y="1582096"/>
                  </a:lnTo>
                  <a:lnTo>
                    <a:pt x="1030057" y="1586542"/>
                  </a:lnTo>
                  <a:lnTo>
                    <a:pt x="1027198" y="1591305"/>
                  </a:lnTo>
                  <a:lnTo>
                    <a:pt x="1024020" y="1595751"/>
                  </a:lnTo>
                  <a:lnTo>
                    <a:pt x="1020208" y="1599562"/>
                  </a:lnTo>
                  <a:lnTo>
                    <a:pt x="1016395" y="1603055"/>
                  </a:lnTo>
                  <a:lnTo>
                    <a:pt x="1012265" y="1606548"/>
                  </a:lnTo>
                  <a:lnTo>
                    <a:pt x="1007499" y="1609089"/>
                  </a:lnTo>
                  <a:lnTo>
                    <a:pt x="1002733" y="1611629"/>
                  </a:lnTo>
                  <a:lnTo>
                    <a:pt x="997649" y="1613217"/>
                  </a:lnTo>
                  <a:lnTo>
                    <a:pt x="992248" y="1614805"/>
                  </a:lnTo>
                  <a:lnTo>
                    <a:pt x="986847" y="1615758"/>
                  </a:lnTo>
                  <a:lnTo>
                    <a:pt x="980810" y="1616075"/>
                  </a:lnTo>
                  <a:lnTo>
                    <a:pt x="679609" y="1616075"/>
                  </a:lnTo>
                  <a:lnTo>
                    <a:pt x="377772" y="1616075"/>
                  </a:lnTo>
                  <a:lnTo>
                    <a:pt x="371736" y="1615758"/>
                  </a:lnTo>
                  <a:lnTo>
                    <a:pt x="366334" y="1614805"/>
                  </a:lnTo>
                  <a:lnTo>
                    <a:pt x="360933" y="1613217"/>
                  </a:lnTo>
                  <a:lnTo>
                    <a:pt x="355850" y="1611629"/>
                  </a:lnTo>
                  <a:lnTo>
                    <a:pt x="351084" y="1609089"/>
                  </a:lnTo>
                  <a:lnTo>
                    <a:pt x="346318" y="1606548"/>
                  </a:lnTo>
                  <a:lnTo>
                    <a:pt x="342187" y="1603055"/>
                  </a:lnTo>
                  <a:lnTo>
                    <a:pt x="338057" y="1599562"/>
                  </a:lnTo>
                  <a:lnTo>
                    <a:pt x="334562" y="1595751"/>
                  </a:lnTo>
                  <a:lnTo>
                    <a:pt x="331385" y="1591305"/>
                  </a:lnTo>
                  <a:lnTo>
                    <a:pt x="328525" y="1586859"/>
                  </a:lnTo>
                  <a:lnTo>
                    <a:pt x="325984" y="1582096"/>
                  </a:lnTo>
                  <a:lnTo>
                    <a:pt x="324077" y="1576697"/>
                  </a:lnTo>
                  <a:lnTo>
                    <a:pt x="322806" y="1571616"/>
                  </a:lnTo>
                  <a:lnTo>
                    <a:pt x="321853" y="1565900"/>
                  </a:lnTo>
                  <a:lnTo>
                    <a:pt x="321535" y="1560184"/>
                  </a:lnTo>
                  <a:lnTo>
                    <a:pt x="321218" y="1546211"/>
                  </a:lnTo>
                  <a:lnTo>
                    <a:pt x="320900" y="1531921"/>
                  </a:lnTo>
                  <a:lnTo>
                    <a:pt x="320265" y="1518583"/>
                  </a:lnTo>
                  <a:lnTo>
                    <a:pt x="319311" y="1505246"/>
                  </a:lnTo>
                  <a:lnTo>
                    <a:pt x="318358" y="1492543"/>
                  </a:lnTo>
                  <a:lnTo>
                    <a:pt x="317087" y="1479841"/>
                  </a:lnTo>
                  <a:lnTo>
                    <a:pt x="315816" y="1467456"/>
                  </a:lnTo>
                  <a:lnTo>
                    <a:pt x="313910" y="1455706"/>
                  </a:lnTo>
                  <a:lnTo>
                    <a:pt x="312004" y="1443956"/>
                  </a:lnTo>
                  <a:lnTo>
                    <a:pt x="310415" y="1432524"/>
                  </a:lnTo>
                  <a:lnTo>
                    <a:pt x="308191" y="1421409"/>
                  </a:lnTo>
                  <a:lnTo>
                    <a:pt x="305967" y="1410295"/>
                  </a:lnTo>
                  <a:lnTo>
                    <a:pt x="303743" y="1399815"/>
                  </a:lnTo>
                  <a:lnTo>
                    <a:pt x="301201" y="1389336"/>
                  </a:lnTo>
                  <a:lnTo>
                    <a:pt x="295800" y="1369329"/>
                  </a:lnTo>
                  <a:lnTo>
                    <a:pt x="289763" y="1350275"/>
                  </a:lnTo>
                  <a:lnTo>
                    <a:pt x="283409" y="1331857"/>
                  </a:lnTo>
                  <a:lnTo>
                    <a:pt x="276419" y="1314391"/>
                  </a:lnTo>
                  <a:lnTo>
                    <a:pt x="269429" y="1297560"/>
                  </a:lnTo>
                  <a:lnTo>
                    <a:pt x="261804" y="1281682"/>
                  </a:lnTo>
                  <a:lnTo>
                    <a:pt x="253543" y="1266439"/>
                  </a:lnTo>
                  <a:lnTo>
                    <a:pt x="245600" y="1251513"/>
                  </a:lnTo>
                  <a:lnTo>
                    <a:pt x="237021" y="1236906"/>
                  </a:lnTo>
                  <a:lnTo>
                    <a:pt x="228125" y="1223250"/>
                  </a:lnTo>
                  <a:lnTo>
                    <a:pt x="219229" y="1209913"/>
                  </a:lnTo>
                  <a:lnTo>
                    <a:pt x="210650" y="1196575"/>
                  </a:lnTo>
                  <a:lnTo>
                    <a:pt x="201436" y="1183873"/>
                  </a:lnTo>
                  <a:lnTo>
                    <a:pt x="183008" y="1158785"/>
                  </a:lnTo>
                  <a:lnTo>
                    <a:pt x="164580" y="1134333"/>
                  </a:lnTo>
                  <a:lnTo>
                    <a:pt x="146470" y="1109563"/>
                  </a:lnTo>
                  <a:lnTo>
                    <a:pt x="137892" y="1097178"/>
                  </a:lnTo>
                  <a:lnTo>
                    <a:pt x="129313" y="1084476"/>
                  </a:lnTo>
                  <a:lnTo>
                    <a:pt x="121052" y="1071773"/>
                  </a:lnTo>
                  <a:lnTo>
                    <a:pt x="112792" y="1058753"/>
                  </a:lnTo>
                  <a:lnTo>
                    <a:pt x="105484" y="1045098"/>
                  </a:lnTo>
                  <a:lnTo>
                    <a:pt x="97859" y="1031443"/>
                  </a:lnTo>
                  <a:lnTo>
                    <a:pt x="97541" y="1030808"/>
                  </a:lnTo>
                  <a:lnTo>
                    <a:pt x="97223" y="1030490"/>
                  </a:lnTo>
                  <a:lnTo>
                    <a:pt x="97541" y="1030490"/>
                  </a:lnTo>
                  <a:lnTo>
                    <a:pt x="97541" y="1030172"/>
                  </a:lnTo>
                  <a:lnTo>
                    <a:pt x="97223" y="1029855"/>
                  </a:lnTo>
                  <a:lnTo>
                    <a:pt x="85785" y="1010484"/>
                  </a:lnTo>
                  <a:lnTo>
                    <a:pt x="75300" y="990477"/>
                  </a:lnTo>
                  <a:lnTo>
                    <a:pt x="65133" y="970471"/>
                  </a:lnTo>
                  <a:lnTo>
                    <a:pt x="55602" y="949829"/>
                  </a:lnTo>
                  <a:lnTo>
                    <a:pt x="47341" y="928870"/>
                  </a:lnTo>
                  <a:lnTo>
                    <a:pt x="39080" y="907593"/>
                  </a:lnTo>
                  <a:lnTo>
                    <a:pt x="31772" y="885999"/>
                  </a:lnTo>
                  <a:lnTo>
                    <a:pt x="25418" y="864405"/>
                  </a:lnTo>
                  <a:lnTo>
                    <a:pt x="22241" y="853290"/>
                  </a:lnTo>
                  <a:lnTo>
                    <a:pt x="19381" y="842175"/>
                  </a:lnTo>
                  <a:lnTo>
                    <a:pt x="16839" y="831061"/>
                  </a:lnTo>
                  <a:lnTo>
                    <a:pt x="14298" y="819629"/>
                  </a:lnTo>
                  <a:lnTo>
                    <a:pt x="12073" y="808196"/>
                  </a:lnTo>
                  <a:lnTo>
                    <a:pt x="10167" y="796764"/>
                  </a:lnTo>
                  <a:lnTo>
                    <a:pt x="7943" y="785332"/>
                  </a:lnTo>
                  <a:lnTo>
                    <a:pt x="6354" y="773900"/>
                  </a:lnTo>
                  <a:lnTo>
                    <a:pt x="4766" y="762150"/>
                  </a:lnTo>
                  <a:lnTo>
                    <a:pt x="3495" y="750718"/>
                  </a:lnTo>
                  <a:lnTo>
                    <a:pt x="2224" y="738968"/>
                  </a:lnTo>
                  <a:lnTo>
                    <a:pt x="1589" y="726900"/>
                  </a:lnTo>
                  <a:lnTo>
                    <a:pt x="635" y="715151"/>
                  </a:lnTo>
                  <a:lnTo>
                    <a:pt x="318" y="703401"/>
                  </a:lnTo>
                  <a:lnTo>
                    <a:pt x="0" y="691333"/>
                  </a:lnTo>
                  <a:lnTo>
                    <a:pt x="0" y="679266"/>
                  </a:lnTo>
                  <a:lnTo>
                    <a:pt x="0" y="661800"/>
                  </a:lnTo>
                  <a:lnTo>
                    <a:pt x="635" y="644334"/>
                  </a:lnTo>
                  <a:lnTo>
                    <a:pt x="1906" y="626868"/>
                  </a:lnTo>
                  <a:lnTo>
                    <a:pt x="3177" y="610037"/>
                  </a:lnTo>
                  <a:lnTo>
                    <a:pt x="5084" y="592571"/>
                  </a:lnTo>
                  <a:lnTo>
                    <a:pt x="7625" y="576058"/>
                  </a:lnTo>
                  <a:lnTo>
                    <a:pt x="10485" y="559227"/>
                  </a:lnTo>
                  <a:lnTo>
                    <a:pt x="13662" y="542397"/>
                  </a:lnTo>
                  <a:lnTo>
                    <a:pt x="17157" y="525883"/>
                  </a:lnTo>
                  <a:lnTo>
                    <a:pt x="21287" y="509370"/>
                  </a:lnTo>
                  <a:lnTo>
                    <a:pt x="25736" y="493492"/>
                  </a:lnTo>
                  <a:lnTo>
                    <a:pt x="30184" y="477614"/>
                  </a:lnTo>
                  <a:lnTo>
                    <a:pt x="35585" y="461418"/>
                  </a:lnTo>
                  <a:lnTo>
                    <a:pt x="40986" y="445858"/>
                  </a:lnTo>
                  <a:lnTo>
                    <a:pt x="47023" y="430297"/>
                  </a:lnTo>
                  <a:lnTo>
                    <a:pt x="53060" y="414737"/>
                  </a:lnTo>
                  <a:lnTo>
                    <a:pt x="59732" y="399811"/>
                  </a:lnTo>
                  <a:lnTo>
                    <a:pt x="66722" y="384886"/>
                  </a:lnTo>
                  <a:lnTo>
                    <a:pt x="74029" y="370278"/>
                  </a:lnTo>
                  <a:lnTo>
                    <a:pt x="81973" y="355670"/>
                  </a:lnTo>
                  <a:lnTo>
                    <a:pt x="89598" y="341380"/>
                  </a:lnTo>
                  <a:lnTo>
                    <a:pt x="98176" y="327089"/>
                  </a:lnTo>
                  <a:lnTo>
                    <a:pt x="106755" y="313434"/>
                  </a:lnTo>
                  <a:lnTo>
                    <a:pt x="115969" y="299779"/>
                  </a:lnTo>
                  <a:lnTo>
                    <a:pt x="124865" y="286124"/>
                  </a:lnTo>
                  <a:lnTo>
                    <a:pt x="134714" y="272786"/>
                  </a:lnTo>
                  <a:lnTo>
                    <a:pt x="144564" y="260084"/>
                  </a:lnTo>
                  <a:lnTo>
                    <a:pt x="155049" y="247381"/>
                  </a:lnTo>
                  <a:lnTo>
                    <a:pt x="165534" y="234996"/>
                  </a:lnTo>
                  <a:lnTo>
                    <a:pt x="176336" y="222611"/>
                  </a:lnTo>
                  <a:lnTo>
                    <a:pt x="187456" y="210861"/>
                  </a:lnTo>
                  <a:lnTo>
                    <a:pt x="198894" y="199112"/>
                  </a:lnTo>
                  <a:lnTo>
                    <a:pt x="210650" y="187679"/>
                  </a:lnTo>
                  <a:lnTo>
                    <a:pt x="222406" y="176565"/>
                  </a:lnTo>
                  <a:lnTo>
                    <a:pt x="234797" y="165768"/>
                  </a:lnTo>
                  <a:lnTo>
                    <a:pt x="247188" y="155288"/>
                  </a:lnTo>
                  <a:lnTo>
                    <a:pt x="259897" y="144808"/>
                  </a:lnTo>
                  <a:lnTo>
                    <a:pt x="272606" y="135282"/>
                  </a:lnTo>
                  <a:lnTo>
                    <a:pt x="285951" y="125437"/>
                  </a:lnTo>
                  <a:lnTo>
                    <a:pt x="299295" y="116228"/>
                  </a:lnTo>
                  <a:lnTo>
                    <a:pt x="312957" y="107019"/>
                  </a:lnTo>
                  <a:lnTo>
                    <a:pt x="326937" y="98444"/>
                  </a:lnTo>
                  <a:lnTo>
                    <a:pt x="341234" y="90188"/>
                  </a:lnTo>
                  <a:lnTo>
                    <a:pt x="355532" y="82249"/>
                  </a:lnTo>
                  <a:lnTo>
                    <a:pt x="369829" y="74310"/>
                  </a:lnTo>
                  <a:lnTo>
                    <a:pt x="384445" y="67323"/>
                  </a:lnTo>
                  <a:lnTo>
                    <a:pt x="399695" y="60019"/>
                  </a:lnTo>
                  <a:lnTo>
                    <a:pt x="414946" y="53668"/>
                  </a:lnTo>
                  <a:lnTo>
                    <a:pt x="430197" y="47317"/>
                  </a:lnTo>
                  <a:lnTo>
                    <a:pt x="445765" y="41601"/>
                  </a:lnTo>
                  <a:lnTo>
                    <a:pt x="461333" y="35885"/>
                  </a:lnTo>
                  <a:lnTo>
                    <a:pt x="477220" y="30804"/>
                  </a:lnTo>
                  <a:lnTo>
                    <a:pt x="493423" y="25723"/>
                  </a:lnTo>
                  <a:lnTo>
                    <a:pt x="509310" y="21594"/>
                  </a:lnTo>
                  <a:lnTo>
                    <a:pt x="525831" y="17784"/>
                  </a:lnTo>
                  <a:lnTo>
                    <a:pt x="542353" y="13973"/>
                  </a:lnTo>
                  <a:lnTo>
                    <a:pt x="558874" y="10797"/>
                  </a:lnTo>
                  <a:lnTo>
                    <a:pt x="576031" y="7939"/>
                  </a:lnTo>
                  <a:lnTo>
                    <a:pt x="592871" y="5399"/>
                  </a:lnTo>
                  <a:lnTo>
                    <a:pt x="610028" y="3493"/>
                  </a:lnTo>
                  <a:lnTo>
                    <a:pt x="626867" y="2223"/>
                  </a:lnTo>
                  <a:lnTo>
                    <a:pt x="644342" y="953"/>
                  </a:lnTo>
                  <a:lnTo>
                    <a:pt x="661816" y="318"/>
                  </a:lnTo>
                  <a:lnTo>
                    <a:pt x="679609" y="0"/>
                  </a:lnTo>
                  <a:close/>
                </a:path>
              </a:pathLst>
            </a:custGeom>
            <a:solidFill>
              <a:srgbClr val="2BC3B5"/>
            </a:solidFill>
            <a:ln>
              <a:noFill/>
            </a:ln>
            <a:extLst>
              <a:ext uri="{91240B29-F687-4F45-9708-019B960494DF}">
                <a14:hiddenLine xmlns:a14="http://schemas.microsoft.com/office/drawing/2010/main" w="9525">
                  <a:solidFill>
                    <a:srgbClr val="000000"/>
                  </a:solidFill>
                  <a:round/>
                </a14:hiddenLine>
              </a:ext>
            </a:extLst>
          </p:spPr>
          <p:txBody>
            <a:bodyPr bIns="504000" anchor="b">
              <a:normAutofit/>
              <a:scene3d>
                <a:camera prst="orthographicFront"/>
                <a:lightRig rig="threePt" dir="t"/>
              </a:scene3d>
              <a:sp3d>
                <a:contourClr>
                  <a:srgbClr val="FFFFFF"/>
                </a:contourClr>
              </a:sp3d>
            </a:bodyPr>
            <a:lstStyle/>
            <a:p>
              <a:pPr algn="ctr">
                <a:defRPr/>
              </a:pPr>
              <a:r>
                <a:rPr lang="en-US" altLang="zh-CN" sz="2400" b="1" dirty="0">
                  <a:solidFill>
                    <a:srgbClr val="FFFFFF"/>
                  </a:solidFill>
                </a:rPr>
                <a:t>03</a:t>
              </a:r>
              <a:endParaRPr lang="zh-CN" altLang="en-US" sz="2400" b="1" dirty="0">
                <a:solidFill>
                  <a:srgbClr val="FFFFFF"/>
                </a:solidFill>
              </a:endParaRPr>
            </a:p>
          </p:txBody>
        </p:sp>
        <p:sp>
          <p:nvSpPr>
            <p:cNvPr id="77" name="矩形 76"/>
            <p:cNvSpPr/>
            <p:nvPr>
              <p:custDataLst>
                <p:tags r:id="rId15"/>
              </p:custDataLst>
            </p:nvPr>
          </p:nvSpPr>
          <p:spPr>
            <a:xfrm rot="19258932">
              <a:off x="2348464" y="3035067"/>
              <a:ext cx="132182" cy="50955"/>
            </a:xfrm>
            <a:prstGeom prst="rect">
              <a:avLst/>
            </a:prstGeom>
            <a:solidFill>
              <a:srgbClr val="2BC3B5"/>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78" name="矩形 77"/>
            <p:cNvSpPr/>
            <p:nvPr>
              <p:custDataLst>
                <p:tags r:id="rId16"/>
              </p:custDataLst>
            </p:nvPr>
          </p:nvSpPr>
          <p:spPr>
            <a:xfrm rot="5400000">
              <a:off x="1839173" y="2695432"/>
              <a:ext cx="132182" cy="50955"/>
            </a:xfrm>
            <a:prstGeom prst="rect">
              <a:avLst/>
            </a:prstGeom>
            <a:solidFill>
              <a:srgbClr val="2BC3B5"/>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79" name="矩形 78"/>
            <p:cNvSpPr/>
            <p:nvPr>
              <p:custDataLst>
                <p:tags r:id="rId17"/>
              </p:custDataLst>
            </p:nvPr>
          </p:nvSpPr>
          <p:spPr>
            <a:xfrm rot="2341068" flipH="1">
              <a:off x="1352754" y="3013669"/>
              <a:ext cx="132182" cy="50955"/>
            </a:xfrm>
            <a:prstGeom prst="rect">
              <a:avLst/>
            </a:prstGeom>
            <a:solidFill>
              <a:srgbClr val="2BC3B5"/>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grpSp>
      <p:sp>
        <p:nvSpPr>
          <p:cNvPr id="75" name="标题 1"/>
          <p:cNvSpPr txBox="1"/>
          <p:nvPr>
            <p:custDataLst>
              <p:tags r:id="rId18"/>
            </p:custDataLst>
          </p:nvPr>
        </p:nvSpPr>
        <p:spPr>
          <a:xfrm>
            <a:off x="6880225" y="2673985"/>
            <a:ext cx="4698365" cy="1684655"/>
          </a:xfrm>
          <a:prstGeom prst="rect">
            <a:avLst/>
          </a:prstGeom>
          <a:noFill/>
        </p:spPr>
        <p:txBody>
          <a:bodyPr wrap="square" rtlCol="0"/>
          <a:lstStyle>
            <a:defPPr>
              <a:defRPr lang="zh-CN"/>
            </a:defPPr>
            <a:lvl1pPr>
              <a:lnSpc>
                <a:spcPct val="130000"/>
              </a:lnSpc>
              <a:defRPr sz="1200"/>
            </a:lvl1pPr>
          </a:lstStyle>
          <a:p>
            <a:pPr marL="342900" indent="-342900" algn="l">
              <a:lnSpc>
                <a:spcPct val="110000"/>
              </a:lnSpc>
              <a:buFont typeface="Wingdings" panose="05000000000000000000" charset="0"/>
              <a:buChar char="Ø"/>
            </a:pPr>
            <a:r>
              <a:rPr lang="en-US" altLang="zh-CN" sz="2400" b="1">
                <a:solidFill>
                  <a:schemeClr val="bg1"/>
                </a:solidFill>
                <a:latin typeface="Times New Roman" panose="02020603050405020304" pitchFamily="18" charset="0"/>
                <a:cs typeface="Times New Roman" panose="02020603050405020304" pitchFamily="18" charset="0"/>
              </a:rPr>
              <a:t>share your favorite book and introduce the author, the content and why do you love it</a:t>
            </a:r>
            <a:endParaRPr lang="en-US" altLang="zh-CN" sz="2400" b="1">
              <a:solidFill>
                <a:schemeClr val="bg1"/>
              </a:solidFill>
              <a:latin typeface="Times New Roman" panose="02020603050405020304" pitchFamily="18" charset="0"/>
              <a:cs typeface="Times New Roman" panose="02020603050405020304" pitchFamily="18" charset="0"/>
            </a:endParaRPr>
          </a:p>
        </p:txBody>
      </p:sp>
      <p:grpSp>
        <p:nvGrpSpPr>
          <p:cNvPr id="81" name="组合 80"/>
          <p:cNvGrpSpPr/>
          <p:nvPr/>
        </p:nvGrpSpPr>
        <p:grpSpPr>
          <a:xfrm>
            <a:off x="969645" y="3905885"/>
            <a:ext cx="1179195" cy="1522095"/>
            <a:chOff x="1352754" y="2654819"/>
            <a:chExt cx="1127892" cy="1507611"/>
          </a:xfrm>
        </p:grpSpPr>
        <p:sp>
          <p:nvSpPr>
            <p:cNvPr id="84" name="KSO_Shape"/>
            <p:cNvSpPr/>
            <p:nvPr>
              <p:custDataLst>
                <p:tags r:id="rId19"/>
              </p:custDataLst>
            </p:nvPr>
          </p:nvSpPr>
          <p:spPr bwMode="auto">
            <a:xfrm>
              <a:off x="1512362" y="2911188"/>
              <a:ext cx="790369" cy="1251242"/>
            </a:xfrm>
            <a:custGeom>
              <a:avLst/>
              <a:gdLst>
                <a:gd name="T0" fmla="*/ 839696 w 1358900"/>
                <a:gd name="T1" fmla="*/ 2086152 h 2151063"/>
                <a:gd name="T2" fmla="*/ 752405 w 1358900"/>
                <a:gd name="T3" fmla="*/ 2140511 h 2151063"/>
                <a:gd name="T4" fmla="*/ 632619 w 1358900"/>
                <a:gd name="T5" fmla="*/ 2146906 h 2151063"/>
                <a:gd name="T6" fmla="*/ 534815 w 1358900"/>
                <a:gd name="T7" fmla="*/ 2102140 h 2151063"/>
                <a:gd name="T8" fmla="*/ 492444 w 1358900"/>
                <a:gd name="T9" fmla="*/ 2023160 h 2151063"/>
                <a:gd name="T10" fmla="*/ 978873 w 1358900"/>
                <a:gd name="T11" fmla="*/ 1877587 h 2151063"/>
                <a:gd name="T12" fmla="*/ 975704 w 1358900"/>
                <a:gd name="T13" fmla="*/ 1949593 h 2151063"/>
                <a:gd name="T14" fmla="*/ 411711 w 1358900"/>
                <a:gd name="T15" fmla="*/ 1968795 h 2151063"/>
                <a:gd name="T16" fmla="*/ 369887 w 1358900"/>
                <a:gd name="T17" fmla="*/ 1911190 h 2151063"/>
                <a:gd name="T18" fmla="*/ 411711 w 1358900"/>
                <a:gd name="T19" fmla="*/ 1853585 h 2151063"/>
                <a:gd name="T20" fmla="*/ 971585 w 1358900"/>
                <a:gd name="T21" fmla="*/ 1709923 h 2151063"/>
                <a:gd name="T22" fmla="*/ 981725 w 1358900"/>
                <a:gd name="T23" fmla="*/ 1781479 h 2151063"/>
                <a:gd name="T24" fmla="*/ 423435 w 1358900"/>
                <a:gd name="T25" fmla="*/ 1812604 h 2151063"/>
                <a:gd name="T26" fmla="*/ 370837 w 1358900"/>
                <a:gd name="T27" fmla="*/ 1764793 h 2151063"/>
                <a:gd name="T28" fmla="*/ 401255 w 1358900"/>
                <a:gd name="T29" fmla="*/ 1699655 h 2151063"/>
                <a:gd name="T30" fmla="*/ 1212263 w 1358900"/>
                <a:gd name="T31" fmla="*/ 1027536 h 2151063"/>
                <a:gd name="T32" fmla="*/ 1162712 w 1358900"/>
                <a:gd name="T33" fmla="*/ 1009170 h 2151063"/>
                <a:gd name="T34" fmla="*/ 1164344 w 1358900"/>
                <a:gd name="T35" fmla="*/ 1001189 h 2151063"/>
                <a:gd name="T36" fmla="*/ 686421 w 1358900"/>
                <a:gd name="T37" fmla="*/ 65405 h 2151063"/>
                <a:gd name="T38" fmla="*/ 812725 w 1358900"/>
                <a:gd name="T39" fmla="*/ 98736 h 2151063"/>
                <a:gd name="T40" fmla="*/ 977427 w 1358900"/>
                <a:gd name="T41" fmla="*/ 180633 h 2151063"/>
                <a:gd name="T42" fmla="*/ 1110078 w 1358900"/>
                <a:gd name="T43" fmla="*/ 304113 h 2151063"/>
                <a:gd name="T44" fmla="*/ 1201791 w 1358900"/>
                <a:gd name="T45" fmla="*/ 459019 h 2151063"/>
                <a:gd name="T46" fmla="*/ 1244633 w 1358900"/>
                <a:gd name="T47" fmla="*/ 632970 h 2151063"/>
                <a:gd name="T48" fmla="*/ 1235747 w 1358900"/>
                <a:gd name="T49" fmla="*/ 811683 h 2151063"/>
                <a:gd name="T50" fmla="*/ 1175451 w 1358900"/>
                <a:gd name="T51" fmla="*/ 981191 h 2151063"/>
                <a:gd name="T52" fmla="*/ 1166089 w 1358900"/>
                <a:gd name="T53" fmla="*/ 998015 h 2151063"/>
                <a:gd name="T54" fmla="*/ 1093258 w 1358900"/>
                <a:gd name="T55" fmla="*/ 1114194 h 2151063"/>
                <a:gd name="T56" fmla="*/ 995199 w 1358900"/>
                <a:gd name="T57" fmla="*/ 1298621 h 2151063"/>
                <a:gd name="T58" fmla="*/ 972667 w 1358900"/>
                <a:gd name="T59" fmla="*/ 1488761 h 2151063"/>
                <a:gd name="T60" fmla="*/ 1011066 w 1358900"/>
                <a:gd name="T61" fmla="*/ 1334490 h 2151063"/>
                <a:gd name="T62" fmla="*/ 1111982 w 1358900"/>
                <a:gd name="T63" fmla="*/ 1164665 h 2151063"/>
                <a:gd name="T64" fmla="*/ 1213215 w 1358900"/>
                <a:gd name="T65" fmla="*/ 1025948 h 2151063"/>
                <a:gd name="T66" fmla="*/ 1270338 w 1358900"/>
                <a:gd name="T67" fmla="*/ 912626 h 2151063"/>
                <a:gd name="T68" fmla="*/ 1310640 w 1358900"/>
                <a:gd name="T69" fmla="*/ 718359 h 2151063"/>
                <a:gd name="T70" fmla="*/ 1289061 w 1358900"/>
                <a:gd name="T71" fmla="*/ 521235 h 2151063"/>
                <a:gd name="T72" fmla="*/ 1207503 w 1358900"/>
                <a:gd name="T73" fmla="*/ 340935 h 2151063"/>
                <a:gd name="T74" fmla="*/ 1074535 w 1358900"/>
                <a:gd name="T75" fmla="*/ 196187 h 2151063"/>
                <a:gd name="T76" fmla="*/ 904755 w 1358900"/>
                <a:gd name="T77" fmla="*/ 100640 h 2151063"/>
                <a:gd name="T78" fmla="*/ 715934 w 1358900"/>
                <a:gd name="T79" fmla="*/ 65405 h 2151063"/>
                <a:gd name="T80" fmla="*/ 865159 w 1358900"/>
                <a:gd name="T81" fmla="*/ 25723 h 2151063"/>
                <a:gd name="T82" fmla="*/ 1059288 w 1358900"/>
                <a:gd name="T83" fmla="*/ 116228 h 2151063"/>
                <a:gd name="T84" fmla="*/ 1214019 w 1358900"/>
                <a:gd name="T85" fmla="*/ 260084 h 2151063"/>
                <a:gd name="T86" fmla="*/ 1317596 w 1358900"/>
                <a:gd name="T87" fmla="*/ 445858 h 2151063"/>
                <a:gd name="T88" fmla="*/ 1358582 w 1358900"/>
                <a:gd name="T89" fmla="*/ 661800 h 2151063"/>
                <a:gd name="T90" fmla="*/ 1344285 w 1358900"/>
                <a:gd name="T91" fmla="*/ 819629 h 2151063"/>
                <a:gd name="T92" fmla="*/ 1261359 w 1358900"/>
                <a:gd name="T93" fmla="*/ 1030172 h 2151063"/>
                <a:gd name="T94" fmla="*/ 1147932 w 1358900"/>
                <a:gd name="T95" fmla="*/ 1196575 h 2151063"/>
                <a:gd name="T96" fmla="*/ 1054839 w 1358900"/>
                <a:gd name="T97" fmla="*/ 1399815 h 2151063"/>
                <a:gd name="T98" fmla="*/ 1037047 w 1358900"/>
                <a:gd name="T99" fmla="*/ 1560184 h 2151063"/>
                <a:gd name="T100" fmla="*/ 997649 w 1358900"/>
                <a:gd name="T101" fmla="*/ 1613217 h 2151063"/>
                <a:gd name="T102" fmla="*/ 338057 w 1358900"/>
                <a:gd name="T103" fmla="*/ 1599562 h 2151063"/>
                <a:gd name="T104" fmla="*/ 318358 w 1358900"/>
                <a:gd name="T105" fmla="*/ 1492543 h 2151063"/>
                <a:gd name="T106" fmla="*/ 276419 w 1358900"/>
                <a:gd name="T107" fmla="*/ 1314391 h 2151063"/>
                <a:gd name="T108" fmla="*/ 137892 w 1358900"/>
                <a:gd name="T109" fmla="*/ 1097178 h 2151063"/>
                <a:gd name="T110" fmla="*/ 65133 w 1358900"/>
                <a:gd name="T111" fmla="*/ 970471 h 2151063"/>
                <a:gd name="T112" fmla="*/ 6354 w 1358900"/>
                <a:gd name="T113" fmla="*/ 773900 h 2151063"/>
                <a:gd name="T114" fmla="*/ 5084 w 1358900"/>
                <a:gd name="T115" fmla="*/ 592571 h 2151063"/>
                <a:gd name="T116" fmla="*/ 66722 w 1358900"/>
                <a:gd name="T117" fmla="*/ 384886 h 2151063"/>
                <a:gd name="T118" fmla="*/ 187456 w 1358900"/>
                <a:gd name="T119" fmla="*/ 210861 h 2151063"/>
                <a:gd name="T120" fmla="*/ 355532 w 1358900"/>
                <a:gd name="T121" fmla="*/ 82249 h 2151063"/>
                <a:gd name="T122" fmla="*/ 558874 w 1358900"/>
                <a:gd name="T123" fmla="*/ 10797 h 215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58900" h="2151063">
                  <a:moveTo>
                    <a:pt x="492125" y="2016125"/>
                  </a:moveTo>
                  <a:lnTo>
                    <a:pt x="866775" y="2016125"/>
                  </a:lnTo>
                  <a:lnTo>
                    <a:pt x="866775" y="2023160"/>
                  </a:lnTo>
                  <a:lnTo>
                    <a:pt x="865819" y="2029875"/>
                  </a:lnTo>
                  <a:lnTo>
                    <a:pt x="864864" y="2036590"/>
                  </a:lnTo>
                  <a:lnTo>
                    <a:pt x="863271" y="2043305"/>
                  </a:lnTo>
                  <a:lnTo>
                    <a:pt x="861041" y="2050020"/>
                  </a:lnTo>
                  <a:lnTo>
                    <a:pt x="858811" y="2056415"/>
                  </a:lnTo>
                  <a:lnTo>
                    <a:pt x="855625" y="2062810"/>
                  </a:lnTo>
                  <a:lnTo>
                    <a:pt x="852120" y="2068565"/>
                  </a:lnTo>
                  <a:lnTo>
                    <a:pt x="848616" y="2074961"/>
                  </a:lnTo>
                  <a:lnTo>
                    <a:pt x="844156" y="2080397"/>
                  </a:lnTo>
                  <a:lnTo>
                    <a:pt x="839696" y="2086152"/>
                  </a:lnTo>
                  <a:lnTo>
                    <a:pt x="834917" y="2091588"/>
                  </a:lnTo>
                  <a:lnTo>
                    <a:pt x="829820" y="2097024"/>
                  </a:lnTo>
                  <a:lnTo>
                    <a:pt x="824404" y="2102140"/>
                  </a:lnTo>
                  <a:lnTo>
                    <a:pt x="818351" y="2106936"/>
                  </a:lnTo>
                  <a:lnTo>
                    <a:pt x="812298" y="2111733"/>
                  </a:lnTo>
                  <a:lnTo>
                    <a:pt x="805608" y="2116209"/>
                  </a:lnTo>
                  <a:lnTo>
                    <a:pt x="798918" y="2120366"/>
                  </a:lnTo>
                  <a:lnTo>
                    <a:pt x="791590" y="2124523"/>
                  </a:lnTo>
                  <a:lnTo>
                    <a:pt x="784263" y="2128041"/>
                  </a:lnTo>
                  <a:lnTo>
                    <a:pt x="776936" y="2131878"/>
                  </a:lnTo>
                  <a:lnTo>
                    <a:pt x="768971" y="2135075"/>
                  </a:lnTo>
                  <a:lnTo>
                    <a:pt x="760688" y="2137953"/>
                  </a:lnTo>
                  <a:lnTo>
                    <a:pt x="752405" y="2140511"/>
                  </a:lnTo>
                  <a:lnTo>
                    <a:pt x="743803" y="2142749"/>
                  </a:lnTo>
                  <a:lnTo>
                    <a:pt x="735202" y="2145307"/>
                  </a:lnTo>
                  <a:lnTo>
                    <a:pt x="726281" y="2146906"/>
                  </a:lnTo>
                  <a:lnTo>
                    <a:pt x="717361" y="2148505"/>
                  </a:lnTo>
                  <a:lnTo>
                    <a:pt x="708122" y="2149784"/>
                  </a:lnTo>
                  <a:lnTo>
                    <a:pt x="698565" y="2150424"/>
                  </a:lnTo>
                  <a:lnTo>
                    <a:pt x="689007" y="2151063"/>
                  </a:lnTo>
                  <a:lnTo>
                    <a:pt x="679769" y="2151063"/>
                  </a:lnTo>
                  <a:lnTo>
                    <a:pt x="669893" y="2151063"/>
                  </a:lnTo>
                  <a:lnTo>
                    <a:pt x="660335" y="2150424"/>
                  </a:lnTo>
                  <a:lnTo>
                    <a:pt x="650778" y="2149784"/>
                  </a:lnTo>
                  <a:lnTo>
                    <a:pt x="641539" y="2148505"/>
                  </a:lnTo>
                  <a:lnTo>
                    <a:pt x="632619" y="2146906"/>
                  </a:lnTo>
                  <a:lnTo>
                    <a:pt x="623699" y="2145307"/>
                  </a:lnTo>
                  <a:lnTo>
                    <a:pt x="615097" y="2142749"/>
                  </a:lnTo>
                  <a:lnTo>
                    <a:pt x="606495" y="2140511"/>
                  </a:lnTo>
                  <a:lnTo>
                    <a:pt x="598212" y="2137953"/>
                  </a:lnTo>
                  <a:lnTo>
                    <a:pt x="590248" y="2135075"/>
                  </a:lnTo>
                  <a:lnTo>
                    <a:pt x="582283" y="2131878"/>
                  </a:lnTo>
                  <a:lnTo>
                    <a:pt x="574637" y="2128041"/>
                  </a:lnTo>
                  <a:lnTo>
                    <a:pt x="567310" y="2124523"/>
                  </a:lnTo>
                  <a:lnTo>
                    <a:pt x="559983" y="2120366"/>
                  </a:lnTo>
                  <a:lnTo>
                    <a:pt x="553292" y="2116209"/>
                  </a:lnTo>
                  <a:lnTo>
                    <a:pt x="546921" y="2111733"/>
                  </a:lnTo>
                  <a:lnTo>
                    <a:pt x="540868" y="2106936"/>
                  </a:lnTo>
                  <a:lnTo>
                    <a:pt x="534815" y="2102140"/>
                  </a:lnTo>
                  <a:lnTo>
                    <a:pt x="529399" y="2097024"/>
                  </a:lnTo>
                  <a:lnTo>
                    <a:pt x="523983" y="2091588"/>
                  </a:lnTo>
                  <a:lnTo>
                    <a:pt x="519204" y="2086152"/>
                  </a:lnTo>
                  <a:lnTo>
                    <a:pt x="514744" y="2080397"/>
                  </a:lnTo>
                  <a:lnTo>
                    <a:pt x="510284" y="2074961"/>
                  </a:lnTo>
                  <a:lnTo>
                    <a:pt x="506780" y="2068565"/>
                  </a:lnTo>
                  <a:lnTo>
                    <a:pt x="503594" y="2062810"/>
                  </a:lnTo>
                  <a:lnTo>
                    <a:pt x="500408" y="2056415"/>
                  </a:lnTo>
                  <a:lnTo>
                    <a:pt x="497860" y="2050020"/>
                  </a:lnTo>
                  <a:lnTo>
                    <a:pt x="495629" y="2043305"/>
                  </a:lnTo>
                  <a:lnTo>
                    <a:pt x="494037" y="2036590"/>
                  </a:lnTo>
                  <a:lnTo>
                    <a:pt x="493081" y="2029875"/>
                  </a:lnTo>
                  <a:lnTo>
                    <a:pt x="492444" y="2023160"/>
                  </a:lnTo>
                  <a:lnTo>
                    <a:pt x="492125" y="2016125"/>
                  </a:lnTo>
                  <a:close/>
                  <a:moveTo>
                    <a:pt x="429455" y="1851025"/>
                  </a:moveTo>
                  <a:lnTo>
                    <a:pt x="929444" y="1851025"/>
                  </a:lnTo>
                  <a:lnTo>
                    <a:pt x="935464" y="1851345"/>
                  </a:lnTo>
                  <a:lnTo>
                    <a:pt x="941485" y="1852305"/>
                  </a:lnTo>
                  <a:lnTo>
                    <a:pt x="947188" y="1853585"/>
                  </a:lnTo>
                  <a:lnTo>
                    <a:pt x="952574" y="1855825"/>
                  </a:lnTo>
                  <a:lnTo>
                    <a:pt x="957644" y="1858066"/>
                  </a:lnTo>
                  <a:lnTo>
                    <a:pt x="963030" y="1861266"/>
                  </a:lnTo>
                  <a:lnTo>
                    <a:pt x="967466" y="1864786"/>
                  </a:lnTo>
                  <a:lnTo>
                    <a:pt x="971585" y="1868626"/>
                  </a:lnTo>
                  <a:lnTo>
                    <a:pt x="975704" y="1873107"/>
                  </a:lnTo>
                  <a:lnTo>
                    <a:pt x="978873" y="1877587"/>
                  </a:lnTo>
                  <a:lnTo>
                    <a:pt x="981725" y="1882388"/>
                  </a:lnTo>
                  <a:lnTo>
                    <a:pt x="984259" y="1887828"/>
                  </a:lnTo>
                  <a:lnTo>
                    <a:pt x="986477" y="1893268"/>
                  </a:lnTo>
                  <a:lnTo>
                    <a:pt x="988062" y="1899029"/>
                  </a:lnTo>
                  <a:lnTo>
                    <a:pt x="988695" y="1905109"/>
                  </a:lnTo>
                  <a:lnTo>
                    <a:pt x="989012" y="1911190"/>
                  </a:lnTo>
                  <a:lnTo>
                    <a:pt x="988695" y="1917270"/>
                  </a:lnTo>
                  <a:lnTo>
                    <a:pt x="988062" y="1923351"/>
                  </a:lnTo>
                  <a:lnTo>
                    <a:pt x="986477" y="1929111"/>
                  </a:lnTo>
                  <a:lnTo>
                    <a:pt x="984259" y="1934872"/>
                  </a:lnTo>
                  <a:lnTo>
                    <a:pt x="981725" y="1939992"/>
                  </a:lnTo>
                  <a:lnTo>
                    <a:pt x="978873" y="1945113"/>
                  </a:lnTo>
                  <a:lnTo>
                    <a:pt x="975704" y="1949593"/>
                  </a:lnTo>
                  <a:lnTo>
                    <a:pt x="971585" y="1953753"/>
                  </a:lnTo>
                  <a:lnTo>
                    <a:pt x="967466" y="1957914"/>
                  </a:lnTo>
                  <a:lnTo>
                    <a:pt x="963030" y="1961114"/>
                  </a:lnTo>
                  <a:lnTo>
                    <a:pt x="957644" y="1963994"/>
                  </a:lnTo>
                  <a:lnTo>
                    <a:pt x="952574" y="1966554"/>
                  </a:lnTo>
                  <a:lnTo>
                    <a:pt x="947188" y="1968795"/>
                  </a:lnTo>
                  <a:lnTo>
                    <a:pt x="941485" y="1970395"/>
                  </a:lnTo>
                  <a:lnTo>
                    <a:pt x="935464" y="1971355"/>
                  </a:lnTo>
                  <a:lnTo>
                    <a:pt x="929444" y="1971675"/>
                  </a:lnTo>
                  <a:lnTo>
                    <a:pt x="429455" y="1971675"/>
                  </a:lnTo>
                  <a:lnTo>
                    <a:pt x="423435" y="1971355"/>
                  </a:lnTo>
                  <a:lnTo>
                    <a:pt x="417414" y="1970395"/>
                  </a:lnTo>
                  <a:lnTo>
                    <a:pt x="411711" y="1968795"/>
                  </a:lnTo>
                  <a:lnTo>
                    <a:pt x="406325" y="1966554"/>
                  </a:lnTo>
                  <a:lnTo>
                    <a:pt x="401255" y="1963994"/>
                  </a:lnTo>
                  <a:lnTo>
                    <a:pt x="396185" y="1961114"/>
                  </a:lnTo>
                  <a:lnTo>
                    <a:pt x="391433" y="1957914"/>
                  </a:lnTo>
                  <a:lnTo>
                    <a:pt x="387314" y="1953753"/>
                  </a:lnTo>
                  <a:lnTo>
                    <a:pt x="383511" y="1949593"/>
                  </a:lnTo>
                  <a:lnTo>
                    <a:pt x="380026" y="1945113"/>
                  </a:lnTo>
                  <a:lnTo>
                    <a:pt x="377174" y="1939992"/>
                  </a:lnTo>
                  <a:lnTo>
                    <a:pt x="374323" y="1934872"/>
                  </a:lnTo>
                  <a:lnTo>
                    <a:pt x="372422" y="1929111"/>
                  </a:lnTo>
                  <a:lnTo>
                    <a:pt x="370837" y="1923351"/>
                  </a:lnTo>
                  <a:lnTo>
                    <a:pt x="370204" y="1917270"/>
                  </a:lnTo>
                  <a:lnTo>
                    <a:pt x="369887" y="1911190"/>
                  </a:lnTo>
                  <a:lnTo>
                    <a:pt x="370204" y="1905109"/>
                  </a:lnTo>
                  <a:lnTo>
                    <a:pt x="370837" y="1899029"/>
                  </a:lnTo>
                  <a:lnTo>
                    <a:pt x="372422" y="1893268"/>
                  </a:lnTo>
                  <a:lnTo>
                    <a:pt x="374323" y="1887828"/>
                  </a:lnTo>
                  <a:lnTo>
                    <a:pt x="377174" y="1882388"/>
                  </a:lnTo>
                  <a:lnTo>
                    <a:pt x="380026" y="1877587"/>
                  </a:lnTo>
                  <a:lnTo>
                    <a:pt x="383511" y="1873107"/>
                  </a:lnTo>
                  <a:lnTo>
                    <a:pt x="387314" y="1868626"/>
                  </a:lnTo>
                  <a:lnTo>
                    <a:pt x="391433" y="1864786"/>
                  </a:lnTo>
                  <a:lnTo>
                    <a:pt x="396185" y="1861266"/>
                  </a:lnTo>
                  <a:lnTo>
                    <a:pt x="401255" y="1858066"/>
                  </a:lnTo>
                  <a:lnTo>
                    <a:pt x="406325" y="1855825"/>
                  </a:lnTo>
                  <a:lnTo>
                    <a:pt x="411711" y="1853585"/>
                  </a:lnTo>
                  <a:lnTo>
                    <a:pt x="417414" y="1852305"/>
                  </a:lnTo>
                  <a:lnTo>
                    <a:pt x="423435" y="1851345"/>
                  </a:lnTo>
                  <a:lnTo>
                    <a:pt x="429455" y="1851025"/>
                  </a:lnTo>
                  <a:close/>
                  <a:moveTo>
                    <a:pt x="429455" y="1692275"/>
                  </a:moveTo>
                  <a:lnTo>
                    <a:pt x="929444" y="1692275"/>
                  </a:lnTo>
                  <a:lnTo>
                    <a:pt x="935464" y="1692596"/>
                  </a:lnTo>
                  <a:lnTo>
                    <a:pt x="941485" y="1693238"/>
                  </a:lnTo>
                  <a:lnTo>
                    <a:pt x="947188" y="1694842"/>
                  </a:lnTo>
                  <a:lnTo>
                    <a:pt x="952574" y="1697088"/>
                  </a:lnTo>
                  <a:lnTo>
                    <a:pt x="957644" y="1699655"/>
                  </a:lnTo>
                  <a:lnTo>
                    <a:pt x="963030" y="1702543"/>
                  </a:lnTo>
                  <a:lnTo>
                    <a:pt x="967466" y="1706073"/>
                  </a:lnTo>
                  <a:lnTo>
                    <a:pt x="971585" y="1709923"/>
                  </a:lnTo>
                  <a:lnTo>
                    <a:pt x="975704" y="1714095"/>
                  </a:lnTo>
                  <a:lnTo>
                    <a:pt x="978873" y="1718908"/>
                  </a:lnTo>
                  <a:lnTo>
                    <a:pt x="981725" y="1724042"/>
                  </a:lnTo>
                  <a:lnTo>
                    <a:pt x="984259" y="1729176"/>
                  </a:lnTo>
                  <a:lnTo>
                    <a:pt x="986477" y="1734631"/>
                  </a:lnTo>
                  <a:lnTo>
                    <a:pt x="988062" y="1740407"/>
                  </a:lnTo>
                  <a:lnTo>
                    <a:pt x="988695" y="1746503"/>
                  </a:lnTo>
                  <a:lnTo>
                    <a:pt x="989012" y="1752600"/>
                  </a:lnTo>
                  <a:lnTo>
                    <a:pt x="988695" y="1759017"/>
                  </a:lnTo>
                  <a:lnTo>
                    <a:pt x="988062" y="1764793"/>
                  </a:lnTo>
                  <a:lnTo>
                    <a:pt x="986477" y="1770569"/>
                  </a:lnTo>
                  <a:lnTo>
                    <a:pt x="984259" y="1776024"/>
                  </a:lnTo>
                  <a:lnTo>
                    <a:pt x="981725" y="1781479"/>
                  </a:lnTo>
                  <a:lnTo>
                    <a:pt x="978873" y="1786292"/>
                  </a:lnTo>
                  <a:lnTo>
                    <a:pt x="975704" y="1791426"/>
                  </a:lnTo>
                  <a:lnTo>
                    <a:pt x="971585" y="1795598"/>
                  </a:lnTo>
                  <a:lnTo>
                    <a:pt x="967466" y="1799127"/>
                  </a:lnTo>
                  <a:lnTo>
                    <a:pt x="963030" y="1802657"/>
                  </a:lnTo>
                  <a:lnTo>
                    <a:pt x="957644" y="1805866"/>
                  </a:lnTo>
                  <a:lnTo>
                    <a:pt x="952574" y="1808433"/>
                  </a:lnTo>
                  <a:lnTo>
                    <a:pt x="947188" y="1810358"/>
                  </a:lnTo>
                  <a:lnTo>
                    <a:pt x="941485" y="1811641"/>
                  </a:lnTo>
                  <a:lnTo>
                    <a:pt x="935464" y="1812604"/>
                  </a:lnTo>
                  <a:lnTo>
                    <a:pt x="929444" y="1812925"/>
                  </a:lnTo>
                  <a:lnTo>
                    <a:pt x="429455" y="1812925"/>
                  </a:lnTo>
                  <a:lnTo>
                    <a:pt x="423435" y="1812604"/>
                  </a:lnTo>
                  <a:lnTo>
                    <a:pt x="417414" y="1811641"/>
                  </a:lnTo>
                  <a:lnTo>
                    <a:pt x="411711" y="1810358"/>
                  </a:lnTo>
                  <a:lnTo>
                    <a:pt x="406325" y="1808433"/>
                  </a:lnTo>
                  <a:lnTo>
                    <a:pt x="401255" y="1805866"/>
                  </a:lnTo>
                  <a:lnTo>
                    <a:pt x="396185" y="1802657"/>
                  </a:lnTo>
                  <a:lnTo>
                    <a:pt x="391433" y="1799127"/>
                  </a:lnTo>
                  <a:lnTo>
                    <a:pt x="387314" y="1795598"/>
                  </a:lnTo>
                  <a:lnTo>
                    <a:pt x="383511" y="1791426"/>
                  </a:lnTo>
                  <a:lnTo>
                    <a:pt x="380026" y="1786292"/>
                  </a:lnTo>
                  <a:lnTo>
                    <a:pt x="377174" y="1781479"/>
                  </a:lnTo>
                  <a:lnTo>
                    <a:pt x="374323" y="1776024"/>
                  </a:lnTo>
                  <a:lnTo>
                    <a:pt x="372422" y="1770569"/>
                  </a:lnTo>
                  <a:lnTo>
                    <a:pt x="370837" y="1764793"/>
                  </a:lnTo>
                  <a:lnTo>
                    <a:pt x="370204" y="1759017"/>
                  </a:lnTo>
                  <a:lnTo>
                    <a:pt x="369887" y="1752600"/>
                  </a:lnTo>
                  <a:lnTo>
                    <a:pt x="370204" y="1746503"/>
                  </a:lnTo>
                  <a:lnTo>
                    <a:pt x="370837" y="1740407"/>
                  </a:lnTo>
                  <a:lnTo>
                    <a:pt x="372422" y="1734631"/>
                  </a:lnTo>
                  <a:lnTo>
                    <a:pt x="374323" y="1729176"/>
                  </a:lnTo>
                  <a:lnTo>
                    <a:pt x="377174" y="1724042"/>
                  </a:lnTo>
                  <a:lnTo>
                    <a:pt x="380026" y="1718908"/>
                  </a:lnTo>
                  <a:lnTo>
                    <a:pt x="383511" y="1714095"/>
                  </a:lnTo>
                  <a:lnTo>
                    <a:pt x="387314" y="1709923"/>
                  </a:lnTo>
                  <a:lnTo>
                    <a:pt x="391433" y="1706073"/>
                  </a:lnTo>
                  <a:lnTo>
                    <a:pt x="396185" y="1702543"/>
                  </a:lnTo>
                  <a:lnTo>
                    <a:pt x="401255" y="1699655"/>
                  </a:lnTo>
                  <a:lnTo>
                    <a:pt x="406325" y="1697088"/>
                  </a:lnTo>
                  <a:lnTo>
                    <a:pt x="411711" y="1694842"/>
                  </a:lnTo>
                  <a:lnTo>
                    <a:pt x="417414" y="1693238"/>
                  </a:lnTo>
                  <a:lnTo>
                    <a:pt x="423435" y="1692596"/>
                  </a:lnTo>
                  <a:lnTo>
                    <a:pt x="429455" y="1692275"/>
                  </a:lnTo>
                  <a:close/>
                  <a:moveTo>
                    <a:pt x="1217103" y="1013330"/>
                  </a:moveTo>
                  <a:lnTo>
                    <a:pt x="1217023" y="1014521"/>
                  </a:lnTo>
                  <a:lnTo>
                    <a:pt x="1216389" y="1018965"/>
                  </a:lnTo>
                  <a:lnTo>
                    <a:pt x="1215437" y="1022139"/>
                  </a:lnTo>
                  <a:lnTo>
                    <a:pt x="1214802" y="1023409"/>
                  </a:lnTo>
                  <a:lnTo>
                    <a:pt x="1214167" y="1024361"/>
                  </a:lnTo>
                  <a:lnTo>
                    <a:pt x="1213850" y="1024679"/>
                  </a:lnTo>
                  <a:lnTo>
                    <a:pt x="1212263" y="1027536"/>
                  </a:lnTo>
                  <a:lnTo>
                    <a:pt x="1210676" y="1029440"/>
                  </a:lnTo>
                  <a:lnTo>
                    <a:pt x="1213215" y="1024996"/>
                  </a:lnTo>
                  <a:lnTo>
                    <a:pt x="1215119" y="1020870"/>
                  </a:lnTo>
                  <a:lnTo>
                    <a:pt x="1216389" y="1017378"/>
                  </a:lnTo>
                  <a:lnTo>
                    <a:pt x="1217023" y="1013886"/>
                  </a:lnTo>
                  <a:lnTo>
                    <a:pt x="1217103" y="1013330"/>
                  </a:lnTo>
                  <a:close/>
                  <a:moveTo>
                    <a:pt x="1217341" y="1009442"/>
                  </a:moveTo>
                  <a:lnTo>
                    <a:pt x="1217658" y="1010077"/>
                  </a:lnTo>
                  <a:lnTo>
                    <a:pt x="1217341" y="1011664"/>
                  </a:lnTo>
                  <a:lnTo>
                    <a:pt x="1217103" y="1013330"/>
                  </a:lnTo>
                  <a:lnTo>
                    <a:pt x="1217341" y="1009760"/>
                  </a:lnTo>
                  <a:lnTo>
                    <a:pt x="1217341" y="1009442"/>
                  </a:lnTo>
                  <a:close/>
                  <a:moveTo>
                    <a:pt x="1162712" y="1009170"/>
                  </a:moveTo>
                  <a:lnTo>
                    <a:pt x="1162440" y="1013251"/>
                  </a:lnTo>
                  <a:lnTo>
                    <a:pt x="1162440" y="1012934"/>
                  </a:lnTo>
                  <a:lnTo>
                    <a:pt x="1162440" y="1011347"/>
                  </a:lnTo>
                  <a:lnTo>
                    <a:pt x="1162712" y="1009170"/>
                  </a:lnTo>
                  <a:close/>
                  <a:moveTo>
                    <a:pt x="1167137" y="996491"/>
                  </a:moveTo>
                  <a:lnTo>
                    <a:pt x="1166565" y="997380"/>
                  </a:lnTo>
                  <a:lnTo>
                    <a:pt x="1164661" y="1001506"/>
                  </a:lnTo>
                  <a:lnTo>
                    <a:pt x="1163392" y="1005633"/>
                  </a:lnTo>
                  <a:lnTo>
                    <a:pt x="1162757" y="1008807"/>
                  </a:lnTo>
                  <a:lnTo>
                    <a:pt x="1162712" y="1009170"/>
                  </a:lnTo>
                  <a:lnTo>
                    <a:pt x="1162757" y="1008490"/>
                  </a:lnTo>
                  <a:lnTo>
                    <a:pt x="1163392" y="1004681"/>
                  </a:lnTo>
                  <a:lnTo>
                    <a:pt x="1164344" y="1001189"/>
                  </a:lnTo>
                  <a:lnTo>
                    <a:pt x="1164767" y="1000448"/>
                  </a:lnTo>
                  <a:lnTo>
                    <a:pt x="1164979" y="1000237"/>
                  </a:lnTo>
                  <a:lnTo>
                    <a:pt x="1164979" y="1000078"/>
                  </a:lnTo>
                  <a:lnTo>
                    <a:pt x="1165613" y="998967"/>
                  </a:lnTo>
                  <a:lnTo>
                    <a:pt x="1166089" y="998015"/>
                  </a:lnTo>
                  <a:lnTo>
                    <a:pt x="1166756" y="996872"/>
                  </a:lnTo>
                  <a:lnTo>
                    <a:pt x="1167137" y="996491"/>
                  </a:lnTo>
                  <a:close/>
                  <a:moveTo>
                    <a:pt x="1167517" y="995899"/>
                  </a:moveTo>
                  <a:lnTo>
                    <a:pt x="1167517" y="996110"/>
                  </a:lnTo>
                  <a:lnTo>
                    <a:pt x="1167137" y="996491"/>
                  </a:lnTo>
                  <a:lnTo>
                    <a:pt x="1167517" y="995899"/>
                  </a:lnTo>
                  <a:close/>
                  <a:moveTo>
                    <a:pt x="701019" y="65088"/>
                  </a:moveTo>
                  <a:lnTo>
                    <a:pt x="686421" y="65405"/>
                  </a:lnTo>
                  <a:lnTo>
                    <a:pt x="671823" y="66358"/>
                  </a:lnTo>
                  <a:lnTo>
                    <a:pt x="657225" y="67310"/>
                  </a:lnTo>
                  <a:lnTo>
                    <a:pt x="671823" y="68897"/>
                  </a:lnTo>
                  <a:lnTo>
                    <a:pt x="686104" y="70484"/>
                  </a:lnTo>
                  <a:lnTo>
                    <a:pt x="700384" y="72389"/>
                  </a:lnTo>
                  <a:lnTo>
                    <a:pt x="714982" y="74611"/>
                  </a:lnTo>
                  <a:lnTo>
                    <a:pt x="729263" y="77468"/>
                  </a:lnTo>
                  <a:lnTo>
                    <a:pt x="743226" y="80325"/>
                  </a:lnTo>
                  <a:lnTo>
                    <a:pt x="757189" y="83499"/>
                  </a:lnTo>
                  <a:lnTo>
                    <a:pt x="771152" y="86673"/>
                  </a:lnTo>
                  <a:lnTo>
                    <a:pt x="785433" y="90800"/>
                  </a:lnTo>
                  <a:lnTo>
                    <a:pt x="799079" y="94609"/>
                  </a:lnTo>
                  <a:lnTo>
                    <a:pt x="812725" y="98736"/>
                  </a:lnTo>
                  <a:lnTo>
                    <a:pt x="826053" y="103497"/>
                  </a:lnTo>
                  <a:lnTo>
                    <a:pt x="839382" y="108259"/>
                  </a:lnTo>
                  <a:lnTo>
                    <a:pt x="852710" y="113655"/>
                  </a:lnTo>
                  <a:lnTo>
                    <a:pt x="865721" y="119051"/>
                  </a:lnTo>
                  <a:lnTo>
                    <a:pt x="878733" y="125082"/>
                  </a:lnTo>
                  <a:lnTo>
                    <a:pt x="892061" y="130796"/>
                  </a:lnTo>
                  <a:lnTo>
                    <a:pt x="904755" y="137462"/>
                  </a:lnTo>
                  <a:lnTo>
                    <a:pt x="917131" y="143811"/>
                  </a:lnTo>
                  <a:lnTo>
                    <a:pt x="929508" y="150794"/>
                  </a:lnTo>
                  <a:lnTo>
                    <a:pt x="941884" y="157778"/>
                  </a:lnTo>
                  <a:lnTo>
                    <a:pt x="953944" y="165078"/>
                  </a:lnTo>
                  <a:lnTo>
                    <a:pt x="965685" y="173014"/>
                  </a:lnTo>
                  <a:lnTo>
                    <a:pt x="977427" y="180633"/>
                  </a:lnTo>
                  <a:lnTo>
                    <a:pt x="988852" y="188886"/>
                  </a:lnTo>
                  <a:lnTo>
                    <a:pt x="1000276" y="197139"/>
                  </a:lnTo>
                  <a:lnTo>
                    <a:pt x="1011383" y="206027"/>
                  </a:lnTo>
                  <a:lnTo>
                    <a:pt x="1022173" y="214598"/>
                  </a:lnTo>
                  <a:lnTo>
                    <a:pt x="1032963" y="223803"/>
                  </a:lnTo>
                  <a:lnTo>
                    <a:pt x="1043118" y="233008"/>
                  </a:lnTo>
                  <a:lnTo>
                    <a:pt x="1053590" y="242531"/>
                  </a:lnTo>
                  <a:lnTo>
                    <a:pt x="1063428" y="252054"/>
                  </a:lnTo>
                  <a:lnTo>
                    <a:pt x="1073266" y="262212"/>
                  </a:lnTo>
                  <a:lnTo>
                    <a:pt x="1083103" y="272370"/>
                  </a:lnTo>
                  <a:lnTo>
                    <a:pt x="1092306" y="282845"/>
                  </a:lnTo>
                  <a:lnTo>
                    <a:pt x="1101192" y="293320"/>
                  </a:lnTo>
                  <a:lnTo>
                    <a:pt x="1110078" y="304113"/>
                  </a:lnTo>
                  <a:lnTo>
                    <a:pt x="1118963" y="315223"/>
                  </a:lnTo>
                  <a:lnTo>
                    <a:pt x="1127214" y="326333"/>
                  </a:lnTo>
                  <a:lnTo>
                    <a:pt x="1135148" y="337760"/>
                  </a:lnTo>
                  <a:lnTo>
                    <a:pt x="1143082" y="349188"/>
                  </a:lnTo>
                  <a:lnTo>
                    <a:pt x="1151015" y="360615"/>
                  </a:lnTo>
                  <a:lnTo>
                    <a:pt x="1157997" y="372360"/>
                  </a:lnTo>
                  <a:lnTo>
                    <a:pt x="1165296" y="384423"/>
                  </a:lnTo>
                  <a:lnTo>
                    <a:pt x="1171960" y="396485"/>
                  </a:lnTo>
                  <a:lnTo>
                    <a:pt x="1178625" y="408865"/>
                  </a:lnTo>
                  <a:lnTo>
                    <a:pt x="1184971" y="421244"/>
                  </a:lnTo>
                  <a:lnTo>
                    <a:pt x="1190684" y="433624"/>
                  </a:lnTo>
                  <a:lnTo>
                    <a:pt x="1196713" y="446321"/>
                  </a:lnTo>
                  <a:lnTo>
                    <a:pt x="1201791" y="459019"/>
                  </a:lnTo>
                  <a:lnTo>
                    <a:pt x="1206868" y="471716"/>
                  </a:lnTo>
                  <a:lnTo>
                    <a:pt x="1211629" y="484730"/>
                  </a:lnTo>
                  <a:lnTo>
                    <a:pt x="1216071" y="497745"/>
                  </a:lnTo>
                  <a:lnTo>
                    <a:pt x="1220514" y="511077"/>
                  </a:lnTo>
                  <a:lnTo>
                    <a:pt x="1224322" y="524409"/>
                  </a:lnTo>
                  <a:lnTo>
                    <a:pt x="1227813" y="537741"/>
                  </a:lnTo>
                  <a:lnTo>
                    <a:pt x="1230987" y="551073"/>
                  </a:lnTo>
                  <a:lnTo>
                    <a:pt x="1234160" y="564405"/>
                  </a:lnTo>
                  <a:lnTo>
                    <a:pt x="1237016" y="578055"/>
                  </a:lnTo>
                  <a:lnTo>
                    <a:pt x="1239238" y="591704"/>
                  </a:lnTo>
                  <a:lnTo>
                    <a:pt x="1241142" y="605671"/>
                  </a:lnTo>
                  <a:lnTo>
                    <a:pt x="1243046" y="619321"/>
                  </a:lnTo>
                  <a:lnTo>
                    <a:pt x="1244633" y="632970"/>
                  </a:lnTo>
                  <a:lnTo>
                    <a:pt x="1245902" y="646620"/>
                  </a:lnTo>
                  <a:lnTo>
                    <a:pt x="1246537" y="660269"/>
                  </a:lnTo>
                  <a:lnTo>
                    <a:pt x="1247171" y="674236"/>
                  </a:lnTo>
                  <a:lnTo>
                    <a:pt x="1247489" y="688203"/>
                  </a:lnTo>
                  <a:lnTo>
                    <a:pt x="1247171" y="701852"/>
                  </a:lnTo>
                  <a:lnTo>
                    <a:pt x="1246854" y="715819"/>
                  </a:lnTo>
                  <a:lnTo>
                    <a:pt x="1246219" y="729469"/>
                  </a:lnTo>
                  <a:lnTo>
                    <a:pt x="1245267" y="743118"/>
                  </a:lnTo>
                  <a:lnTo>
                    <a:pt x="1243998" y="756768"/>
                  </a:lnTo>
                  <a:lnTo>
                    <a:pt x="1242094" y="771052"/>
                  </a:lnTo>
                  <a:lnTo>
                    <a:pt x="1240190" y="784702"/>
                  </a:lnTo>
                  <a:lnTo>
                    <a:pt x="1237968" y="798034"/>
                  </a:lnTo>
                  <a:lnTo>
                    <a:pt x="1235747" y="811683"/>
                  </a:lnTo>
                  <a:lnTo>
                    <a:pt x="1232891" y="825333"/>
                  </a:lnTo>
                  <a:lnTo>
                    <a:pt x="1229400" y="838665"/>
                  </a:lnTo>
                  <a:lnTo>
                    <a:pt x="1226226" y="852314"/>
                  </a:lnTo>
                  <a:lnTo>
                    <a:pt x="1222418" y="865646"/>
                  </a:lnTo>
                  <a:lnTo>
                    <a:pt x="1218293" y="878661"/>
                  </a:lnTo>
                  <a:lnTo>
                    <a:pt x="1214167" y="891993"/>
                  </a:lnTo>
                  <a:lnTo>
                    <a:pt x="1209407" y="905008"/>
                  </a:lnTo>
                  <a:lnTo>
                    <a:pt x="1204330" y="918022"/>
                  </a:lnTo>
                  <a:lnTo>
                    <a:pt x="1199252" y="930720"/>
                  </a:lnTo>
                  <a:lnTo>
                    <a:pt x="1193540" y="943417"/>
                  </a:lnTo>
                  <a:lnTo>
                    <a:pt x="1187828" y="956114"/>
                  </a:lnTo>
                  <a:lnTo>
                    <a:pt x="1181481" y="968811"/>
                  </a:lnTo>
                  <a:lnTo>
                    <a:pt x="1175451" y="981191"/>
                  </a:lnTo>
                  <a:lnTo>
                    <a:pt x="1168469" y="993253"/>
                  </a:lnTo>
                  <a:lnTo>
                    <a:pt x="1167094" y="996004"/>
                  </a:lnTo>
                  <a:lnTo>
                    <a:pt x="1166565" y="996745"/>
                  </a:lnTo>
                  <a:lnTo>
                    <a:pt x="1166883" y="996428"/>
                  </a:lnTo>
                  <a:lnTo>
                    <a:pt x="1167094" y="996004"/>
                  </a:lnTo>
                  <a:lnTo>
                    <a:pt x="1168152" y="994523"/>
                  </a:lnTo>
                  <a:lnTo>
                    <a:pt x="1169422" y="992936"/>
                  </a:lnTo>
                  <a:lnTo>
                    <a:pt x="1167517" y="995899"/>
                  </a:lnTo>
                  <a:lnTo>
                    <a:pt x="1167517" y="995793"/>
                  </a:lnTo>
                  <a:lnTo>
                    <a:pt x="1167200" y="996110"/>
                  </a:lnTo>
                  <a:lnTo>
                    <a:pt x="1166756" y="996872"/>
                  </a:lnTo>
                  <a:lnTo>
                    <a:pt x="1166565" y="997062"/>
                  </a:lnTo>
                  <a:lnTo>
                    <a:pt x="1166089" y="998015"/>
                  </a:lnTo>
                  <a:lnTo>
                    <a:pt x="1164979" y="999919"/>
                  </a:lnTo>
                  <a:lnTo>
                    <a:pt x="1164979" y="1000078"/>
                  </a:lnTo>
                  <a:lnTo>
                    <a:pt x="1164767" y="1000448"/>
                  </a:lnTo>
                  <a:lnTo>
                    <a:pt x="1164344" y="1000872"/>
                  </a:lnTo>
                  <a:lnTo>
                    <a:pt x="1161488" y="1007220"/>
                  </a:lnTo>
                  <a:lnTo>
                    <a:pt x="1155141" y="1019282"/>
                  </a:lnTo>
                  <a:lnTo>
                    <a:pt x="1148159" y="1031345"/>
                  </a:lnTo>
                  <a:lnTo>
                    <a:pt x="1141495" y="1043407"/>
                  </a:lnTo>
                  <a:lnTo>
                    <a:pt x="1133879" y="1055152"/>
                  </a:lnTo>
                  <a:lnTo>
                    <a:pt x="1126262" y="1066897"/>
                  </a:lnTo>
                  <a:lnTo>
                    <a:pt x="1118329" y="1078959"/>
                  </a:lnTo>
                  <a:lnTo>
                    <a:pt x="1109760" y="1090704"/>
                  </a:lnTo>
                  <a:lnTo>
                    <a:pt x="1093258" y="1114194"/>
                  </a:lnTo>
                  <a:lnTo>
                    <a:pt x="1076439" y="1138319"/>
                  </a:lnTo>
                  <a:lnTo>
                    <a:pt x="1068188" y="1150698"/>
                  </a:lnTo>
                  <a:lnTo>
                    <a:pt x="1059937" y="1163396"/>
                  </a:lnTo>
                  <a:lnTo>
                    <a:pt x="1052003" y="1175775"/>
                  </a:lnTo>
                  <a:lnTo>
                    <a:pt x="1044704" y="1188790"/>
                  </a:lnTo>
                  <a:lnTo>
                    <a:pt x="1037088" y="1201805"/>
                  </a:lnTo>
                  <a:lnTo>
                    <a:pt x="1029789" y="1214819"/>
                  </a:lnTo>
                  <a:lnTo>
                    <a:pt x="1023125" y="1228786"/>
                  </a:lnTo>
                  <a:lnTo>
                    <a:pt x="1016461" y="1242118"/>
                  </a:lnTo>
                  <a:lnTo>
                    <a:pt x="1010748" y="1256085"/>
                  </a:lnTo>
                  <a:lnTo>
                    <a:pt x="1005036" y="1269735"/>
                  </a:lnTo>
                  <a:lnTo>
                    <a:pt x="999959" y="1284019"/>
                  </a:lnTo>
                  <a:lnTo>
                    <a:pt x="995199" y="1298621"/>
                  </a:lnTo>
                  <a:lnTo>
                    <a:pt x="991073" y="1312905"/>
                  </a:lnTo>
                  <a:lnTo>
                    <a:pt x="987265" y="1327189"/>
                  </a:lnTo>
                  <a:lnTo>
                    <a:pt x="983774" y="1341791"/>
                  </a:lnTo>
                  <a:lnTo>
                    <a:pt x="980918" y="1356393"/>
                  </a:lnTo>
                  <a:lnTo>
                    <a:pt x="978379" y="1370995"/>
                  </a:lnTo>
                  <a:lnTo>
                    <a:pt x="976475" y="1385597"/>
                  </a:lnTo>
                  <a:lnTo>
                    <a:pt x="974888" y="1400198"/>
                  </a:lnTo>
                  <a:lnTo>
                    <a:pt x="973619" y="1415118"/>
                  </a:lnTo>
                  <a:lnTo>
                    <a:pt x="972350" y="1430037"/>
                  </a:lnTo>
                  <a:lnTo>
                    <a:pt x="972032" y="1444639"/>
                  </a:lnTo>
                  <a:lnTo>
                    <a:pt x="971715" y="1459240"/>
                  </a:lnTo>
                  <a:lnTo>
                    <a:pt x="972032" y="1474160"/>
                  </a:lnTo>
                  <a:lnTo>
                    <a:pt x="972667" y="1488761"/>
                  </a:lnTo>
                  <a:lnTo>
                    <a:pt x="973619" y="1503363"/>
                  </a:lnTo>
                  <a:lnTo>
                    <a:pt x="975523" y="1488761"/>
                  </a:lnTo>
                  <a:lnTo>
                    <a:pt x="977110" y="1474477"/>
                  </a:lnTo>
                  <a:lnTo>
                    <a:pt x="979331" y="1459875"/>
                  </a:lnTo>
                  <a:lnTo>
                    <a:pt x="981553" y="1445591"/>
                  </a:lnTo>
                  <a:lnTo>
                    <a:pt x="984091" y="1431306"/>
                  </a:lnTo>
                  <a:lnTo>
                    <a:pt x="987265" y="1417022"/>
                  </a:lnTo>
                  <a:lnTo>
                    <a:pt x="990438" y="1402738"/>
                  </a:lnTo>
                  <a:lnTo>
                    <a:pt x="993929" y="1389088"/>
                  </a:lnTo>
                  <a:lnTo>
                    <a:pt x="997737" y="1375121"/>
                  </a:lnTo>
                  <a:lnTo>
                    <a:pt x="1001863" y="1361472"/>
                  </a:lnTo>
                  <a:lnTo>
                    <a:pt x="1005988" y="1347822"/>
                  </a:lnTo>
                  <a:lnTo>
                    <a:pt x="1011066" y="1334490"/>
                  </a:lnTo>
                  <a:lnTo>
                    <a:pt x="1016143" y="1321476"/>
                  </a:lnTo>
                  <a:lnTo>
                    <a:pt x="1021856" y="1308144"/>
                  </a:lnTo>
                  <a:lnTo>
                    <a:pt x="1027568" y="1295129"/>
                  </a:lnTo>
                  <a:lnTo>
                    <a:pt x="1033915" y="1282432"/>
                  </a:lnTo>
                  <a:lnTo>
                    <a:pt x="1040262" y="1269735"/>
                  </a:lnTo>
                  <a:lnTo>
                    <a:pt x="1047243" y="1257672"/>
                  </a:lnTo>
                  <a:lnTo>
                    <a:pt x="1054225" y="1245293"/>
                  </a:lnTo>
                  <a:lnTo>
                    <a:pt x="1061841" y="1233548"/>
                  </a:lnTo>
                  <a:lnTo>
                    <a:pt x="1069775" y="1221803"/>
                  </a:lnTo>
                  <a:lnTo>
                    <a:pt x="1077391" y="1210058"/>
                  </a:lnTo>
                  <a:lnTo>
                    <a:pt x="1085959" y="1198630"/>
                  </a:lnTo>
                  <a:lnTo>
                    <a:pt x="1094528" y="1187203"/>
                  </a:lnTo>
                  <a:lnTo>
                    <a:pt x="1111982" y="1164665"/>
                  </a:lnTo>
                  <a:lnTo>
                    <a:pt x="1130071" y="1142128"/>
                  </a:lnTo>
                  <a:lnTo>
                    <a:pt x="1148477" y="1119273"/>
                  </a:lnTo>
                  <a:lnTo>
                    <a:pt x="1166883" y="1096100"/>
                  </a:lnTo>
                  <a:lnTo>
                    <a:pt x="1175768" y="1084038"/>
                  </a:lnTo>
                  <a:lnTo>
                    <a:pt x="1184971" y="1071658"/>
                  </a:lnTo>
                  <a:lnTo>
                    <a:pt x="1193222" y="1059279"/>
                  </a:lnTo>
                  <a:lnTo>
                    <a:pt x="1201473" y="1046264"/>
                  </a:lnTo>
                  <a:lnTo>
                    <a:pt x="1205599" y="1039915"/>
                  </a:lnTo>
                  <a:lnTo>
                    <a:pt x="1209724" y="1032932"/>
                  </a:lnTo>
                  <a:lnTo>
                    <a:pt x="1212263" y="1027853"/>
                  </a:lnTo>
                  <a:lnTo>
                    <a:pt x="1213215" y="1026583"/>
                  </a:lnTo>
                  <a:lnTo>
                    <a:pt x="1213850" y="1025314"/>
                  </a:lnTo>
                  <a:lnTo>
                    <a:pt x="1213215" y="1025948"/>
                  </a:lnTo>
                  <a:lnTo>
                    <a:pt x="1213850" y="1024679"/>
                  </a:lnTo>
                  <a:lnTo>
                    <a:pt x="1213850" y="1025313"/>
                  </a:lnTo>
                  <a:lnTo>
                    <a:pt x="1214167" y="1024679"/>
                  </a:lnTo>
                  <a:lnTo>
                    <a:pt x="1214802" y="1023409"/>
                  </a:lnTo>
                  <a:lnTo>
                    <a:pt x="1216071" y="1021504"/>
                  </a:lnTo>
                  <a:lnTo>
                    <a:pt x="1224005" y="1008490"/>
                  </a:lnTo>
                  <a:lnTo>
                    <a:pt x="1231939" y="995475"/>
                  </a:lnTo>
                  <a:lnTo>
                    <a:pt x="1238920" y="982143"/>
                  </a:lnTo>
                  <a:lnTo>
                    <a:pt x="1245902" y="968176"/>
                  </a:lnTo>
                  <a:lnTo>
                    <a:pt x="1252566" y="954527"/>
                  </a:lnTo>
                  <a:lnTo>
                    <a:pt x="1258913" y="940560"/>
                  </a:lnTo>
                  <a:lnTo>
                    <a:pt x="1264625" y="926593"/>
                  </a:lnTo>
                  <a:lnTo>
                    <a:pt x="1270338" y="912626"/>
                  </a:lnTo>
                  <a:lnTo>
                    <a:pt x="1275732" y="898342"/>
                  </a:lnTo>
                  <a:lnTo>
                    <a:pt x="1280810" y="883422"/>
                  </a:lnTo>
                  <a:lnTo>
                    <a:pt x="1285253" y="869138"/>
                  </a:lnTo>
                  <a:lnTo>
                    <a:pt x="1289378" y="854219"/>
                  </a:lnTo>
                  <a:lnTo>
                    <a:pt x="1293186" y="839300"/>
                  </a:lnTo>
                  <a:lnTo>
                    <a:pt x="1296677" y="824380"/>
                  </a:lnTo>
                  <a:lnTo>
                    <a:pt x="1299533" y="809461"/>
                  </a:lnTo>
                  <a:lnTo>
                    <a:pt x="1302707" y="794542"/>
                  </a:lnTo>
                  <a:lnTo>
                    <a:pt x="1304928" y="779305"/>
                  </a:lnTo>
                  <a:lnTo>
                    <a:pt x="1306832" y="764069"/>
                  </a:lnTo>
                  <a:lnTo>
                    <a:pt x="1308419" y="749150"/>
                  </a:lnTo>
                  <a:lnTo>
                    <a:pt x="1309688" y="733596"/>
                  </a:lnTo>
                  <a:lnTo>
                    <a:pt x="1310640" y="718359"/>
                  </a:lnTo>
                  <a:lnTo>
                    <a:pt x="1311275" y="703122"/>
                  </a:lnTo>
                  <a:lnTo>
                    <a:pt x="1311275" y="687886"/>
                  </a:lnTo>
                  <a:lnTo>
                    <a:pt x="1311275" y="672331"/>
                  </a:lnTo>
                  <a:lnTo>
                    <a:pt x="1310640" y="657412"/>
                  </a:lnTo>
                  <a:lnTo>
                    <a:pt x="1309688" y="642176"/>
                  </a:lnTo>
                  <a:lnTo>
                    <a:pt x="1308419" y="626622"/>
                  </a:lnTo>
                  <a:lnTo>
                    <a:pt x="1306832" y="611385"/>
                  </a:lnTo>
                  <a:lnTo>
                    <a:pt x="1304928" y="596466"/>
                  </a:lnTo>
                  <a:lnTo>
                    <a:pt x="1302707" y="580912"/>
                  </a:lnTo>
                  <a:lnTo>
                    <a:pt x="1299533" y="565992"/>
                  </a:lnTo>
                  <a:lnTo>
                    <a:pt x="1296677" y="551073"/>
                  </a:lnTo>
                  <a:lnTo>
                    <a:pt x="1293186" y="536154"/>
                  </a:lnTo>
                  <a:lnTo>
                    <a:pt x="1289061" y="521235"/>
                  </a:lnTo>
                  <a:lnTo>
                    <a:pt x="1284935" y="506633"/>
                  </a:lnTo>
                  <a:lnTo>
                    <a:pt x="1280493" y="492031"/>
                  </a:lnTo>
                  <a:lnTo>
                    <a:pt x="1275415" y="477747"/>
                  </a:lnTo>
                  <a:lnTo>
                    <a:pt x="1270338" y="463145"/>
                  </a:lnTo>
                  <a:lnTo>
                    <a:pt x="1264625" y="448861"/>
                  </a:lnTo>
                  <a:lnTo>
                    <a:pt x="1258913" y="434894"/>
                  </a:lnTo>
                  <a:lnTo>
                    <a:pt x="1252249" y="420927"/>
                  </a:lnTo>
                  <a:lnTo>
                    <a:pt x="1245902" y="407278"/>
                  </a:lnTo>
                  <a:lnTo>
                    <a:pt x="1238603" y="393628"/>
                  </a:lnTo>
                  <a:lnTo>
                    <a:pt x="1231304" y="379979"/>
                  </a:lnTo>
                  <a:lnTo>
                    <a:pt x="1224005" y="366646"/>
                  </a:lnTo>
                  <a:lnTo>
                    <a:pt x="1215754" y="353632"/>
                  </a:lnTo>
                  <a:lnTo>
                    <a:pt x="1207503" y="340935"/>
                  </a:lnTo>
                  <a:lnTo>
                    <a:pt x="1199252" y="328237"/>
                  </a:lnTo>
                  <a:lnTo>
                    <a:pt x="1190366" y="315858"/>
                  </a:lnTo>
                  <a:lnTo>
                    <a:pt x="1181163" y="303795"/>
                  </a:lnTo>
                  <a:lnTo>
                    <a:pt x="1171643" y="291733"/>
                  </a:lnTo>
                  <a:lnTo>
                    <a:pt x="1162123" y="280306"/>
                  </a:lnTo>
                  <a:lnTo>
                    <a:pt x="1151967" y="268561"/>
                  </a:lnTo>
                  <a:lnTo>
                    <a:pt x="1141812" y="257451"/>
                  </a:lnTo>
                  <a:lnTo>
                    <a:pt x="1131023" y="246658"/>
                  </a:lnTo>
                  <a:lnTo>
                    <a:pt x="1120233" y="235865"/>
                  </a:lnTo>
                  <a:lnTo>
                    <a:pt x="1109126" y="225390"/>
                  </a:lnTo>
                  <a:lnTo>
                    <a:pt x="1097701" y="215232"/>
                  </a:lnTo>
                  <a:lnTo>
                    <a:pt x="1086277" y="205709"/>
                  </a:lnTo>
                  <a:lnTo>
                    <a:pt x="1074535" y="196187"/>
                  </a:lnTo>
                  <a:lnTo>
                    <a:pt x="1062476" y="186664"/>
                  </a:lnTo>
                  <a:lnTo>
                    <a:pt x="1050417" y="177776"/>
                  </a:lnTo>
                  <a:lnTo>
                    <a:pt x="1038040" y="168888"/>
                  </a:lnTo>
                  <a:lnTo>
                    <a:pt x="1025664" y="160952"/>
                  </a:lnTo>
                  <a:lnTo>
                    <a:pt x="1012653" y="152699"/>
                  </a:lnTo>
                  <a:lnTo>
                    <a:pt x="999959" y="145080"/>
                  </a:lnTo>
                  <a:lnTo>
                    <a:pt x="986630" y="137779"/>
                  </a:lnTo>
                  <a:lnTo>
                    <a:pt x="973619" y="130479"/>
                  </a:lnTo>
                  <a:lnTo>
                    <a:pt x="959656" y="124130"/>
                  </a:lnTo>
                  <a:lnTo>
                    <a:pt x="946327" y="117464"/>
                  </a:lnTo>
                  <a:lnTo>
                    <a:pt x="932364" y="111750"/>
                  </a:lnTo>
                  <a:lnTo>
                    <a:pt x="918718" y="105719"/>
                  </a:lnTo>
                  <a:lnTo>
                    <a:pt x="904755" y="100640"/>
                  </a:lnTo>
                  <a:lnTo>
                    <a:pt x="890474" y="95561"/>
                  </a:lnTo>
                  <a:lnTo>
                    <a:pt x="876194" y="91117"/>
                  </a:lnTo>
                  <a:lnTo>
                    <a:pt x="861913" y="86673"/>
                  </a:lnTo>
                  <a:lnTo>
                    <a:pt x="847633" y="82864"/>
                  </a:lnTo>
                  <a:lnTo>
                    <a:pt x="833352" y="79690"/>
                  </a:lnTo>
                  <a:lnTo>
                    <a:pt x="818437" y="76516"/>
                  </a:lnTo>
                  <a:lnTo>
                    <a:pt x="803839" y="73659"/>
                  </a:lnTo>
                  <a:lnTo>
                    <a:pt x="789241" y="71437"/>
                  </a:lnTo>
                  <a:lnTo>
                    <a:pt x="774643" y="69215"/>
                  </a:lnTo>
                  <a:lnTo>
                    <a:pt x="759728" y="67627"/>
                  </a:lnTo>
                  <a:lnTo>
                    <a:pt x="745130" y="66675"/>
                  </a:lnTo>
                  <a:lnTo>
                    <a:pt x="730532" y="65723"/>
                  </a:lnTo>
                  <a:lnTo>
                    <a:pt x="715934" y="65405"/>
                  </a:lnTo>
                  <a:lnTo>
                    <a:pt x="701019" y="65088"/>
                  </a:lnTo>
                  <a:close/>
                  <a:moveTo>
                    <a:pt x="679609" y="0"/>
                  </a:moveTo>
                  <a:lnTo>
                    <a:pt x="696766" y="318"/>
                  </a:lnTo>
                  <a:lnTo>
                    <a:pt x="714241" y="953"/>
                  </a:lnTo>
                  <a:lnTo>
                    <a:pt x="731715" y="2223"/>
                  </a:lnTo>
                  <a:lnTo>
                    <a:pt x="748555" y="3493"/>
                  </a:lnTo>
                  <a:lnTo>
                    <a:pt x="766030" y="5399"/>
                  </a:lnTo>
                  <a:lnTo>
                    <a:pt x="782551" y="7939"/>
                  </a:lnTo>
                  <a:lnTo>
                    <a:pt x="799708" y="10797"/>
                  </a:lnTo>
                  <a:lnTo>
                    <a:pt x="816230" y="13973"/>
                  </a:lnTo>
                  <a:lnTo>
                    <a:pt x="833069" y="17784"/>
                  </a:lnTo>
                  <a:lnTo>
                    <a:pt x="849273" y="21594"/>
                  </a:lnTo>
                  <a:lnTo>
                    <a:pt x="865159" y="25723"/>
                  </a:lnTo>
                  <a:lnTo>
                    <a:pt x="881363" y="30804"/>
                  </a:lnTo>
                  <a:lnTo>
                    <a:pt x="897249" y="35885"/>
                  </a:lnTo>
                  <a:lnTo>
                    <a:pt x="912817" y="41601"/>
                  </a:lnTo>
                  <a:lnTo>
                    <a:pt x="928704" y="47317"/>
                  </a:lnTo>
                  <a:lnTo>
                    <a:pt x="943954" y="53668"/>
                  </a:lnTo>
                  <a:lnTo>
                    <a:pt x="958887" y="60019"/>
                  </a:lnTo>
                  <a:lnTo>
                    <a:pt x="974138" y="67323"/>
                  </a:lnTo>
                  <a:lnTo>
                    <a:pt x="988753" y="74310"/>
                  </a:lnTo>
                  <a:lnTo>
                    <a:pt x="1003051" y="82249"/>
                  </a:lnTo>
                  <a:lnTo>
                    <a:pt x="1017348" y="90188"/>
                  </a:lnTo>
                  <a:lnTo>
                    <a:pt x="1031646" y="98444"/>
                  </a:lnTo>
                  <a:lnTo>
                    <a:pt x="1045626" y="107019"/>
                  </a:lnTo>
                  <a:lnTo>
                    <a:pt x="1059288" y="116228"/>
                  </a:lnTo>
                  <a:lnTo>
                    <a:pt x="1072632" y="125437"/>
                  </a:lnTo>
                  <a:lnTo>
                    <a:pt x="1085976" y="135282"/>
                  </a:lnTo>
                  <a:lnTo>
                    <a:pt x="1098685" y="144808"/>
                  </a:lnTo>
                  <a:lnTo>
                    <a:pt x="1111394" y="155288"/>
                  </a:lnTo>
                  <a:lnTo>
                    <a:pt x="1123785" y="165768"/>
                  </a:lnTo>
                  <a:lnTo>
                    <a:pt x="1136177" y="176565"/>
                  </a:lnTo>
                  <a:lnTo>
                    <a:pt x="1147932" y="187679"/>
                  </a:lnTo>
                  <a:lnTo>
                    <a:pt x="1159688" y="199112"/>
                  </a:lnTo>
                  <a:lnTo>
                    <a:pt x="1171126" y="210861"/>
                  </a:lnTo>
                  <a:lnTo>
                    <a:pt x="1182246" y="222611"/>
                  </a:lnTo>
                  <a:lnTo>
                    <a:pt x="1193049" y="234996"/>
                  </a:lnTo>
                  <a:lnTo>
                    <a:pt x="1203534" y="247381"/>
                  </a:lnTo>
                  <a:lnTo>
                    <a:pt x="1214019" y="260084"/>
                  </a:lnTo>
                  <a:lnTo>
                    <a:pt x="1223868" y="272786"/>
                  </a:lnTo>
                  <a:lnTo>
                    <a:pt x="1233717" y="286124"/>
                  </a:lnTo>
                  <a:lnTo>
                    <a:pt x="1242614" y="299779"/>
                  </a:lnTo>
                  <a:lnTo>
                    <a:pt x="1251828" y="313434"/>
                  </a:lnTo>
                  <a:lnTo>
                    <a:pt x="1260406" y="327089"/>
                  </a:lnTo>
                  <a:lnTo>
                    <a:pt x="1268985" y="341380"/>
                  </a:lnTo>
                  <a:lnTo>
                    <a:pt x="1276610" y="355670"/>
                  </a:lnTo>
                  <a:lnTo>
                    <a:pt x="1284553" y="370278"/>
                  </a:lnTo>
                  <a:lnTo>
                    <a:pt x="1291861" y="384886"/>
                  </a:lnTo>
                  <a:lnTo>
                    <a:pt x="1298851" y="399811"/>
                  </a:lnTo>
                  <a:lnTo>
                    <a:pt x="1305523" y="414737"/>
                  </a:lnTo>
                  <a:lnTo>
                    <a:pt x="1311560" y="430297"/>
                  </a:lnTo>
                  <a:lnTo>
                    <a:pt x="1317596" y="445858"/>
                  </a:lnTo>
                  <a:lnTo>
                    <a:pt x="1322998" y="461418"/>
                  </a:lnTo>
                  <a:lnTo>
                    <a:pt x="1328399" y="477614"/>
                  </a:lnTo>
                  <a:lnTo>
                    <a:pt x="1333165" y="493492"/>
                  </a:lnTo>
                  <a:lnTo>
                    <a:pt x="1337295" y="509370"/>
                  </a:lnTo>
                  <a:lnTo>
                    <a:pt x="1341425" y="525883"/>
                  </a:lnTo>
                  <a:lnTo>
                    <a:pt x="1344920" y="542397"/>
                  </a:lnTo>
                  <a:lnTo>
                    <a:pt x="1348098" y="559227"/>
                  </a:lnTo>
                  <a:lnTo>
                    <a:pt x="1351275" y="576058"/>
                  </a:lnTo>
                  <a:lnTo>
                    <a:pt x="1353499" y="592571"/>
                  </a:lnTo>
                  <a:lnTo>
                    <a:pt x="1355405" y="610037"/>
                  </a:lnTo>
                  <a:lnTo>
                    <a:pt x="1356676" y="626868"/>
                  </a:lnTo>
                  <a:lnTo>
                    <a:pt x="1357947" y="644334"/>
                  </a:lnTo>
                  <a:lnTo>
                    <a:pt x="1358582" y="661800"/>
                  </a:lnTo>
                  <a:lnTo>
                    <a:pt x="1358900" y="679266"/>
                  </a:lnTo>
                  <a:lnTo>
                    <a:pt x="1358582" y="691333"/>
                  </a:lnTo>
                  <a:lnTo>
                    <a:pt x="1358265" y="703401"/>
                  </a:lnTo>
                  <a:lnTo>
                    <a:pt x="1357947" y="715151"/>
                  </a:lnTo>
                  <a:lnTo>
                    <a:pt x="1356994" y="726900"/>
                  </a:lnTo>
                  <a:lnTo>
                    <a:pt x="1356358" y="738968"/>
                  </a:lnTo>
                  <a:lnTo>
                    <a:pt x="1355088" y="750718"/>
                  </a:lnTo>
                  <a:lnTo>
                    <a:pt x="1353817" y="762150"/>
                  </a:lnTo>
                  <a:lnTo>
                    <a:pt x="1352546" y="773900"/>
                  </a:lnTo>
                  <a:lnTo>
                    <a:pt x="1350639" y="785332"/>
                  </a:lnTo>
                  <a:lnTo>
                    <a:pt x="1348415" y="796764"/>
                  </a:lnTo>
                  <a:lnTo>
                    <a:pt x="1346509" y="808196"/>
                  </a:lnTo>
                  <a:lnTo>
                    <a:pt x="1344285" y="819629"/>
                  </a:lnTo>
                  <a:lnTo>
                    <a:pt x="1342061" y="831061"/>
                  </a:lnTo>
                  <a:lnTo>
                    <a:pt x="1339201" y="842175"/>
                  </a:lnTo>
                  <a:lnTo>
                    <a:pt x="1336342" y="853290"/>
                  </a:lnTo>
                  <a:lnTo>
                    <a:pt x="1333165" y="864405"/>
                  </a:lnTo>
                  <a:lnTo>
                    <a:pt x="1326810" y="885999"/>
                  </a:lnTo>
                  <a:lnTo>
                    <a:pt x="1319503" y="907593"/>
                  </a:lnTo>
                  <a:lnTo>
                    <a:pt x="1311242" y="928870"/>
                  </a:lnTo>
                  <a:lnTo>
                    <a:pt x="1302981" y="949829"/>
                  </a:lnTo>
                  <a:lnTo>
                    <a:pt x="1293449" y="970471"/>
                  </a:lnTo>
                  <a:lnTo>
                    <a:pt x="1283282" y="990477"/>
                  </a:lnTo>
                  <a:lnTo>
                    <a:pt x="1272797" y="1010484"/>
                  </a:lnTo>
                  <a:lnTo>
                    <a:pt x="1261359" y="1029855"/>
                  </a:lnTo>
                  <a:lnTo>
                    <a:pt x="1261359" y="1030172"/>
                  </a:lnTo>
                  <a:lnTo>
                    <a:pt x="1261042" y="1030490"/>
                  </a:lnTo>
                  <a:lnTo>
                    <a:pt x="1261042" y="1030808"/>
                  </a:lnTo>
                  <a:lnTo>
                    <a:pt x="1260724" y="1031443"/>
                  </a:lnTo>
                  <a:lnTo>
                    <a:pt x="1253099" y="1045098"/>
                  </a:lnTo>
                  <a:lnTo>
                    <a:pt x="1245791" y="1058753"/>
                  </a:lnTo>
                  <a:lnTo>
                    <a:pt x="1237530" y="1071773"/>
                  </a:lnTo>
                  <a:lnTo>
                    <a:pt x="1229269" y="1084476"/>
                  </a:lnTo>
                  <a:lnTo>
                    <a:pt x="1220691" y="1097178"/>
                  </a:lnTo>
                  <a:lnTo>
                    <a:pt x="1212112" y="1109563"/>
                  </a:lnTo>
                  <a:lnTo>
                    <a:pt x="1194002" y="1134333"/>
                  </a:lnTo>
                  <a:lnTo>
                    <a:pt x="1175892" y="1158785"/>
                  </a:lnTo>
                  <a:lnTo>
                    <a:pt x="1157146" y="1183873"/>
                  </a:lnTo>
                  <a:lnTo>
                    <a:pt x="1147932" y="1196575"/>
                  </a:lnTo>
                  <a:lnTo>
                    <a:pt x="1139354" y="1209913"/>
                  </a:lnTo>
                  <a:lnTo>
                    <a:pt x="1130458" y="1223250"/>
                  </a:lnTo>
                  <a:lnTo>
                    <a:pt x="1121561" y="1236906"/>
                  </a:lnTo>
                  <a:lnTo>
                    <a:pt x="1112983" y="1251513"/>
                  </a:lnTo>
                  <a:lnTo>
                    <a:pt x="1105040" y="1266439"/>
                  </a:lnTo>
                  <a:lnTo>
                    <a:pt x="1097097" y="1281682"/>
                  </a:lnTo>
                  <a:lnTo>
                    <a:pt x="1089153" y="1297560"/>
                  </a:lnTo>
                  <a:lnTo>
                    <a:pt x="1082164" y="1314391"/>
                  </a:lnTo>
                  <a:lnTo>
                    <a:pt x="1075174" y="1331857"/>
                  </a:lnTo>
                  <a:lnTo>
                    <a:pt x="1068819" y="1350275"/>
                  </a:lnTo>
                  <a:lnTo>
                    <a:pt x="1062783" y="1369329"/>
                  </a:lnTo>
                  <a:lnTo>
                    <a:pt x="1057699" y="1389336"/>
                  </a:lnTo>
                  <a:lnTo>
                    <a:pt x="1054839" y="1399815"/>
                  </a:lnTo>
                  <a:lnTo>
                    <a:pt x="1052615" y="1410295"/>
                  </a:lnTo>
                  <a:lnTo>
                    <a:pt x="1050391" y="1421092"/>
                  </a:lnTo>
                  <a:lnTo>
                    <a:pt x="1048485" y="1432524"/>
                  </a:lnTo>
                  <a:lnTo>
                    <a:pt x="1046579" y="1443956"/>
                  </a:lnTo>
                  <a:lnTo>
                    <a:pt x="1044672" y="1455706"/>
                  </a:lnTo>
                  <a:lnTo>
                    <a:pt x="1042766" y="1467456"/>
                  </a:lnTo>
                  <a:lnTo>
                    <a:pt x="1041495" y="1479841"/>
                  </a:lnTo>
                  <a:lnTo>
                    <a:pt x="1040224" y="1492543"/>
                  </a:lnTo>
                  <a:lnTo>
                    <a:pt x="1039271" y="1505246"/>
                  </a:lnTo>
                  <a:lnTo>
                    <a:pt x="1038636" y="1518583"/>
                  </a:lnTo>
                  <a:lnTo>
                    <a:pt x="1037682" y="1531921"/>
                  </a:lnTo>
                  <a:lnTo>
                    <a:pt x="1037365" y="1546211"/>
                  </a:lnTo>
                  <a:lnTo>
                    <a:pt x="1037047" y="1560184"/>
                  </a:lnTo>
                  <a:lnTo>
                    <a:pt x="1036729" y="1565583"/>
                  </a:lnTo>
                  <a:lnTo>
                    <a:pt x="1035776" y="1571299"/>
                  </a:lnTo>
                  <a:lnTo>
                    <a:pt x="1034505" y="1576697"/>
                  </a:lnTo>
                  <a:lnTo>
                    <a:pt x="1032599" y="1582096"/>
                  </a:lnTo>
                  <a:lnTo>
                    <a:pt x="1030057" y="1586542"/>
                  </a:lnTo>
                  <a:lnTo>
                    <a:pt x="1027198" y="1591305"/>
                  </a:lnTo>
                  <a:lnTo>
                    <a:pt x="1024020" y="1595751"/>
                  </a:lnTo>
                  <a:lnTo>
                    <a:pt x="1020208" y="1599562"/>
                  </a:lnTo>
                  <a:lnTo>
                    <a:pt x="1016395" y="1603055"/>
                  </a:lnTo>
                  <a:lnTo>
                    <a:pt x="1012265" y="1606548"/>
                  </a:lnTo>
                  <a:lnTo>
                    <a:pt x="1007499" y="1609089"/>
                  </a:lnTo>
                  <a:lnTo>
                    <a:pt x="1002733" y="1611629"/>
                  </a:lnTo>
                  <a:lnTo>
                    <a:pt x="997649" y="1613217"/>
                  </a:lnTo>
                  <a:lnTo>
                    <a:pt x="992248" y="1614805"/>
                  </a:lnTo>
                  <a:lnTo>
                    <a:pt x="986847" y="1615758"/>
                  </a:lnTo>
                  <a:lnTo>
                    <a:pt x="980810" y="1616075"/>
                  </a:lnTo>
                  <a:lnTo>
                    <a:pt x="679609" y="1616075"/>
                  </a:lnTo>
                  <a:lnTo>
                    <a:pt x="377772" y="1616075"/>
                  </a:lnTo>
                  <a:lnTo>
                    <a:pt x="371736" y="1615758"/>
                  </a:lnTo>
                  <a:lnTo>
                    <a:pt x="366334" y="1614805"/>
                  </a:lnTo>
                  <a:lnTo>
                    <a:pt x="360933" y="1613217"/>
                  </a:lnTo>
                  <a:lnTo>
                    <a:pt x="355850" y="1611629"/>
                  </a:lnTo>
                  <a:lnTo>
                    <a:pt x="351084" y="1609089"/>
                  </a:lnTo>
                  <a:lnTo>
                    <a:pt x="346318" y="1606548"/>
                  </a:lnTo>
                  <a:lnTo>
                    <a:pt x="342187" y="1603055"/>
                  </a:lnTo>
                  <a:lnTo>
                    <a:pt x="338057" y="1599562"/>
                  </a:lnTo>
                  <a:lnTo>
                    <a:pt x="334562" y="1595751"/>
                  </a:lnTo>
                  <a:lnTo>
                    <a:pt x="331385" y="1591305"/>
                  </a:lnTo>
                  <a:lnTo>
                    <a:pt x="328525" y="1586859"/>
                  </a:lnTo>
                  <a:lnTo>
                    <a:pt x="325984" y="1582096"/>
                  </a:lnTo>
                  <a:lnTo>
                    <a:pt x="324077" y="1576697"/>
                  </a:lnTo>
                  <a:lnTo>
                    <a:pt x="322806" y="1571616"/>
                  </a:lnTo>
                  <a:lnTo>
                    <a:pt x="321853" y="1565900"/>
                  </a:lnTo>
                  <a:lnTo>
                    <a:pt x="321535" y="1560184"/>
                  </a:lnTo>
                  <a:lnTo>
                    <a:pt x="321218" y="1546211"/>
                  </a:lnTo>
                  <a:lnTo>
                    <a:pt x="320900" y="1531921"/>
                  </a:lnTo>
                  <a:lnTo>
                    <a:pt x="320265" y="1518583"/>
                  </a:lnTo>
                  <a:lnTo>
                    <a:pt x="319311" y="1505246"/>
                  </a:lnTo>
                  <a:lnTo>
                    <a:pt x="318358" y="1492543"/>
                  </a:lnTo>
                  <a:lnTo>
                    <a:pt x="317087" y="1479841"/>
                  </a:lnTo>
                  <a:lnTo>
                    <a:pt x="315816" y="1467456"/>
                  </a:lnTo>
                  <a:lnTo>
                    <a:pt x="313910" y="1455706"/>
                  </a:lnTo>
                  <a:lnTo>
                    <a:pt x="312004" y="1443956"/>
                  </a:lnTo>
                  <a:lnTo>
                    <a:pt x="310415" y="1432524"/>
                  </a:lnTo>
                  <a:lnTo>
                    <a:pt x="308191" y="1421409"/>
                  </a:lnTo>
                  <a:lnTo>
                    <a:pt x="305967" y="1410295"/>
                  </a:lnTo>
                  <a:lnTo>
                    <a:pt x="303743" y="1399815"/>
                  </a:lnTo>
                  <a:lnTo>
                    <a:pt x="301201" y="1389336"/>
                  </a:lnTo>
                  <a:lnTo>
                    <a:pt x="295800" y="1369329"/>
                  </a:lnTo>
                  <a:lnTo>
                    <a:pt x="289763" y="1350275"/>
                  </a:lnTo>
                  <a:lnTo>
                    <a:pt x="283409" y="1331857"/>
                  </a:lnTo>
                  <a:lnTo>
                    <a:pt x="276419" y="1314391"/>
                  </a:lnTo>
                  <a:lnTo>
                    <a:pt x="269429" y="1297560"/>
                  </a:lnTo>
                  <a:lnTo>
                    <a:pt x="261804" y="1281682"/>
                  </a:lnTo>
                  <a:lnTo>
                    <a:pt x="253543" y="1266439"/>
                  </a:lnTo>
                  <a:lnTo>
                    <a:pt x="245600" y="1251513"/>
                  </a:lnTo>
                  <a:lnTo>
                    <a:pt x="237021" y="1236906"/>
                  </a:lnTo>
                  <a:lnTo>
                    <a:pt x="228125" y="1223250"/>
                  </a:lnTo>
                  <a:lnTo>
                    <a:pt x="219229" y="1209913"/>
                  </a:lnTo>
                  <a:lnTo>
                    <a:pt x="210650" y="1196575"/>
                  </a:lnTo>
                  <a:lnTo>
                    <a:pt x="201436" y="1183873"/>
                  </a:lnTo>
                  <a:lnTo>
                    <a:pt x="183008" y="1158785"/>
                  </a:lnTo>
                  <a:lnTo>
                    <a:pt x="164580" y="1134333"/>
                  </a:lnTo>
                  <a:lnTo>
                    <a:pt x="146470" y="1109563"/>
                  </a:lnTo>
                  <a:lnTo>
                    <a:pt x="137892" y="1097178"/>
                  </a:lnTo>
                  <a:lnTo>
                    <a:pt x="129313" y="1084476"/>
                  </a:lnTo>
                  <a:lnTo>
                    <a:pt x="121052" y="1071773"/>
                  </a:lnTo>
                  <a:lnTo>
                    <a:pt x="112792" y="1058753"/>
                  </a:lnTo>
                  <a:lnTo>
                    <a:pt x="105484" y="1045098"/>
                  </a:lnTo>
                  <a:lnTo>
                    <a:pt x="97859" y="1031443"/>
                  </a:lnTo>
                  <a:lnTo>
                    <a:pt x="97541" y="1030808"/>
                  </a:lnTo>
                  <a:lnTo>
                    <a:pt x="97223" y="1030490"/>
                  </a:lnTo>
                  <a:lnTo>
                    <a:pt x="97541" y="1030490"/>
                  </a:lnTo>
                  <a:lnTo>
                    <a:pt x="97541" y="1030172"/>
                  </a:lnTo>
                  <a:lnTo>
                    <a:pt x="97223" y="1029855"/>
                  </a:lnTo>
                  <a:lnTo>
                    <a:pt x="85785" y="1010484"/>
                  </a:lnTo>
                  <a:lnTo>
                    <a:pt x="75300" y="990477"/>
                  </a:lnTo>
                  <a:lnTo>
                    <a:pt x="65133" y="970471"/>
                  </a:lnTo>
                  <a:lnTo>
                    <a:pt x="55602" y="949829"/>
                  </a:lnTo>
                  <a:lnTo>
                    <a:pt x="47341" y="928870"/>
                  </a:lnTo>
                  <a:lnTo>
                    <a:pt x="39080" y="907593"/>
                  </a:lnTo>
                  <a:lnTo>
                    <a:pt x="31772" y="885999"/>
                  </a:lnTo>
                  <a:lnTo>
                    <a:pt x="25418" y="864405"/>
                  </a:lnTo>
                  <a:lnTo>
                    <a:pt x="22241" y="853290"/>
                  </a:lnTo>
                  <a:lnTo>
                    <a:pt x="19381" y="842175"/>
                  </a:lnTo>
                  <a:lnTo>
                    <a:pt x="16839" y="831061"/>
                  </a:lnTo>
                  <a:lnTo>
                    <a:pt x="14298" y="819629"/>
                  </a:lnTo>
                  <a:lnTo>
                    <a:pt x="12073" y="808196"/>
                  </a:lnTo>
                  <a:lnTo>
                    <a:pt x="10167" y="796764"/>
                  </a:lnTo>
                  <a:lnTo>
                    <a:pt x="7943" y="785332"/>
                  </a:lnTo>
                  <a:lnTo>
                    <a:pt x="6354" y="773900"/>
                  </a:lnTo>
                  <a:lnTo>
                    <a:pt x="4766" y="762150"/>
                  </a:lnTo>
                  <a:lnTo>
                    <a:pt x="3495" y="750718"/>
                  </a:lnTo>
                  <a:lnTo>
                    <a:pt x="2224" y="738968"/>
                  </a:lnTo>
                  <a:lnTo>
                    <a:pt x="1589" y="726900"/>
                  </a:lnTo>
                  <a:lnTo>
                    <a:pt x="635" y="715151"/>
                  </a:lnTo>
                  <a:lnTo>
                    <a:pt x="318" y="703401"/>
                  </a:lnTo>
                  <a:lnTo>
                    <a:pt x="0" y="691333"/>
                  </a:lnTo>
                  <a:lnTo>
                    <a:pt x="0" y="679266"/>
                  </a:lnTo>
                  <a:lnTo>
                    <a:pt x="0" y="661800"/>
                  </a:lnTo>
                  <a:lnTo>
                    <a:pt x="635" y="644334"/>
                  </a:lnTo>
                  <a:lnTo>
                    <a:pt x="1906" y="626868"/>
                  </a:lnTo>
                  <a:lnTo>
                    <a:pt x="3177" y="610037"/>
                  </a:lnTo>
                  <a:lnTo>
                    <a:pt x="5084" y="592571"/>
                  </a:lnTo>
                  <a:lnTo>
                    <a:pt x="7625" y="576058"/>
                  </a:lnTo>
                  <a:lnTo>
                    <a:pt x="10485" y="559227"/>
                  </a:lnTo>
                  <a:lnTo>
                    <a:pt x="13662" y="542397"/>
                  </a:lnTo>
                  <a:lnTo>
                    <a:pt x="17157" y="525883"/>
                  </a:lnTo>
                  <a:lnTo>
                    <a:pt x="21287" y="509370"/>
                  </a:lnTo>
                  <a:lnTo>
                    <a:pt x="25736" y="493492"/>
                  </a:lnTo>
                  <a:lnTo>
                    <a:pt x="30184" y="477614"/>
                  </a:lnTo>
                  <a:lnTo>
                    <a:pt x="35585" y="461418"/>
                  </a:lnTo>
                  <a:lnTo>
                    <a:pt x="40986" y="445858"/>
                  </a:lnTo>
                  <a:lnTo>
                    <a:pt x="47023" y="430297"/>
                  </a:lnTo>
                  <a:lnTo>
                    <a:pt x="53060" y="414737"/>
                  </a:lnTo>
                  <a:lnTo>
                    <a:pt x="59732" y="399811"/>
                  </a:lnTo>
                  <a:lnTo>
                    <a:pt x="66722" y="384886"/>
                  </a:lnTo>
                  <a:lnTo>
                    <a:pt x="74029" y="370278"/>
                  </a:lnTo>
                  <a:lnTo>
                    <a:pt x="81973" y="355670"/>
                  </a:lnTo>
                  <a:lnTo>
                    <a:pt x="89598" y="341380"/>
                  </a:lnTo>
                  <a:lnTo>
                    <a:pt x="98176" y="327089"/>
                  </a:lnTo>
                  <a:lnTo>
                    <a:pt x="106755" y="313434"/>
                  </a:lnTo>
                  <a:lnTo>
                    <a:pt x="115969" y="299779"/>
                  </a:lnTo>
                  <a:lnTo>
                    <a:pt x="124865" y="286124"/>
                  </a:lnTo>
                  <a:lnTo>
                    <a:pt x="134714" y="272786"/>
                  </a:lnTo>
                  <a:lnTo>
                    <a:pt x="144564" y="260084"/>
                  </a:lnTo>
                  <a:lnTo>
                    <a:pt x="155049" y="247381"/>
                  </a:lnTo>
                  <a:lnTo>
                    <a:pt x="165534" y="234996"/>
                  </a:lnTo>
                  <a:lnTo>
                    <a:pt x="176336" y="222611"/>
                  </a:lnTo>
                  <a:lnTo>
                    <a:pt x="187456" y="210861"/>
                  </a:lnTo>
                  <a:lnTo>
                    <a:pt x="198894" y="199112"/>
                  </a:lnTo>
                  <a:lnTo>
                    <a:pt x="210650" y="187679"/>
                  </a:lnTo>
                  <a:lnTo>
                    <a:pt x="222406" y="176565"/>
                  </a:lnTo>
                  <a:lnTo>
                    <a:pt x="234797" y="165768"/>
                  </a:lnTo>
                  <a:lnTo>
                    <a:pt x="247188" y="155288"/>
                  </a:lnTo>
                  <a:lnTo>
                    <a:pt x="259897" y="144808"/>
                  </a:lnTo>
                  <a:lnTo>
                    <a:pt x="272606" y="135282"/>
                  </a:lnTo>
                  <a:lnTo>
                    <a:pt x="285951" y="125437"/>
                  </a:lnTo>
                  <a:lnTo>
                    <a:pt x="299295" y="116228"/>
                  </a:lnTo>
                  <a:lnTo>
                    <a:pt x="312957" y="107019"/>
                  </a:lnTo>
                  <a:lnTo>
                    <a:pt x="326937" y="98444"/>
                  </a:lnTo>
                  <a:lnTo>
                    <a:pt x="341234" y="90188"/>
                  </a:lnTo>
                  <a:lnTo>
                    <a:pt x="355532" y="82249"/>
                  </a:lnTo>
                  <a:lnTo>
                    <a:pt x="369829" y="74310"/>
                  </a:lnTo>
                  <a:lnTo>
                    <a:pt x="384445" y="67323"/>
                  </a:lnTo>
                  <a:lnTo>
                    <a:pt x="399695" y="60019"/>
                  </a:lnTo>
                  <a:lnTo>
                    <a:pt x="414946" y="53668"/>
                  </a:lnTo>
                  <a:lnTo>
                    <a:pt x="430197" y="47317"/>
                  </a:lnTo>
                  <a:lnTo>
                    <a:pt x="445765" y="41601"/>
                  </a:lnTo>
                  <a:lnTo>
                    <a:pt x="461333" y="35885"/>
                  </a:lnTo>
                  <a:lnTo>
                    <a:pt x="477220" y="30804"/>
                  </a:lnTo>
                  <a:lnTo>
                    <a:pt x="493423" y="25723"/>
                  </a:lnTo>
                  <a:lnTo>
                    <a:pt x="509310" y="21594"/>
                  </a:lnTo>
                  <a:lnTo>
                    <a:pt x="525831" y="17784"/>
                  </a:lnTo>
                  <a:lnTo>
                    <a:pt x="542353" y="13973"/>
                  </a:lnTo>
                  <a:lnTo>
                    <a:pt x="558874" y="10797"/>
                  </a:lnTo>
                  <a:lnTo>
                    <a:pt x="576031" y="7939"/>
                  </a:lnTo>
                  <a:lnTo>
                    <a:pt x="592871" y="5399"/>
                  </a:lnTo>
                  <a:lnTo>
                    <a:pt x="610028" y="3493"/>
                  </a:lnTo>
                  <a:lnTo>
                    <a:pt x="626867" y="2223"/>
                  </a:lnTo>
                  <a:lnTo>
                    <a:pt x="644342" y="953"/>
                  </a:lnTo>
                  <a:lnTo>
                    <a:pt x="661816" y="318"/>
                  </a:lnTo>
                  <a:lnTo>
                    <a:pt x="679609" y="0"/>
                  </a:lnTo>
                  <a:close/>
                </a:path>
              </a:pathLst>
            </a:custGeom>
            <a:solidFill>
              <a:srgbClr val="92D050"/>
            </a:solidFill>
            <a:ln>
              <a:noFill/>
            </a:ln>
            <a:extLst>
              <a:ext uri="{91240B29-F687-4F45-9708-019B960494DF}">
                <a14:hiddenLine xmlns:a14="http://schemas.microsoft.com/office/drawing/2010/main" w="9525">
                  <a:solidFill>
                    <a:srgbClr val="000000"/>
                  </a:solidFill>
                  <a:round/>
                </a14:hiddenLine>
              </a:ext>
            </a:extLst>
          </p:spPr>
          <p:txBody>
            <a:bodyPr bIns="504000" anchor="b">
              <a:normAutofit/>
              <a:scene3d>
                <a:camera prst="orthographicFront"/>
                <a:lightRig rig="threePt" dir="t"/>
              </a:scene3d>
              <a:sp3d>
                <a:contourClr>
                  <a:srgbClr val="FFFFFF"/>
                </a:contourClr>
              </a:sp3d>
            </a:bodyPr>
            <a:lstStyle/>
            <a:p>
              <a:pPr algn="ctr">
                <a:defRPr/>
              </a:pPr>
              <a:r>
                <a:rPr lang="en-US" altLang="zh-CN" sz="2400" b="1" dirty="0">
                  <a:solidFill>
                    <a:srgbClr val="FFFFFF"/>
                  </a:solidFill>
                </a:rPr>
                <a:t>04</a:t>
              </a:r>
              <a:endParaRPr lang="zh-CN" altLang="en-US" sz="2400" b="1" dirty="0">
                <a:solidFill>
                  <a:srgbClr val="FFFFFF"/>
                </a:solidFill>
              </a:endParaRPr>
            </a:p>
          </p:txBody>
        </p:sp>
        <p:sp>
          <p:nvSpPr>
            <p:cNvPr id="85" name="矩形 84"/>
            <p:cNvSpPr/>
            <p:nvPr>
              <p:custDataLst>
                <p:tags r:id="rId20"/>
              </p:custDataLst>
            </p:nvPr>
          </p:nvSpPr>
          <p:spPr>
            <a:xfrm rot="19258932">
              <a:off x="2348464" y="3035067"/>
              <a:ext cx="132182" cy="50955"/>
            </a:xfrm>
            <a:prstGeom prst="rect">
              <a:avLst/>
            </a:prstGeom>
            <a:solidFill>
              <a:srgbClr val="92D05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86" name="矩形 85"/>
            <p:cNvSpPr/>
            <p:nvPr>
              <p:custDataLst>
                <p:tags r:id="rId21"/>
              </p:custDataLst>
            </p:nvPr>
          </p:nvSpPr>
          <p:spPr>
            <a:xfrm rot="5400000">
              <a:off x="1839173" y="2695432"/>
              <a:ext cx="132182" cy="50955"/>
            </a:xfrm>
            <a:prstGeom prst="rect">
              <a:avLst/>
            </a:prstGeom>
            <a:solidFill>
              <a:srgbClr val="92D05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87" name="矩形 86"/>
            <p:cNvSpPr/>
            <p:nvPr>
              <p:custDataLst>
                <p:tags r:id="rId22"/>
              </p:custDataLst>
            </p:nvPr>
          </p:nvSpPr>
          <p:spPr>
            <a:xfrm rot="2341068" flipH="1">
              <a:off x="1352754" y="3013669"/>
              <a:ext cx="132182" cy="50955"/>
            </a:xfrm>
            <a:prstGeom prst="rect">
              <a:avLst/>
            </a:prstGeom>
            <a:solidFill>
              <a:srgbClr val="92D05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grpSp>
      <p:grpSp>
        <p:nvGrpSpPr>
          <p:cNvPr id="89" name="组合 88"/>
          <p:cNvGrpSpPr/>
          <p:nvPr/>
        </p:nvGrpSpPr>
        <p:grpSpPr>
          <a:xfrm>
            <a:off x="4739640" y="3905885"/>
            <a:ext cx="1179195" cy="1522095"/>
            <a:chOff x="1352754" y="2654819"/>
            <a:chExt cx="1127892" cy="1507611"/>
          </a:xfrm>
        </p:grpSpPr>
        <p:sp>
          <p:nvSpPr>
            <p:cNvPr id="92" name="KSO_Shape"/>
            <p:cNvSpPr/>
            <p:nvPr>
              <p:custDataLst>
                <p:tags r:id="rId23"/>
              </p:custDataLst>
            </p:nvPr>
          </p:nvSpPr>
          <p:spPr bwMode="auto">
            <a:xfrm>
              <a:off x="1512362" y="2911188"/>
              <a:ext cx="790369" cy="1251242"/>
            </a:xfrm>
            <a:custGeom>
              <a:avLst/>
              <a:gdLst>
                <a:gd name="T0" fmla="*/ 839696 w 1358900"/>
                <a:gd name="T1" fmla="*/ 2086152 h 2151063"/>
                <a:gd name="T2" fmla="*/ 752405 w 1358900"/>
                <a:gd name="T3" fmla="*/ 2140511 h 2151063"/>
                <a:gd name="T4" fmla="*/ 632619 w 1358900"/>
                <a:gd name="T5" fmla="*/ 2146906 h 2151063"/>
                <a:gd name="T6" fmla="*/ 534815 w 1358900"/>
                <a:gd name="T7" fmla="*/ 2102140 h 2151063"/>
                <a:gd name="T8" fmla="*/ 492444 w 1358900"/>
                <a:gd name="T9" fmla="*/ 2023160 h 2151063"/>
                <a:gd name="T10" fmla="*/ 978873 w 1358900"/>
                <a:gd name="T11" fmla="*/ 1877587 h 2151063"/>
                <a:gd name="T12" fmla="*/ 975704 w 1358900"/>
                <a:gd name="T13" fmla="*/ 1949593 h 2151063"/>
                <a:gd name="T14" fmla="*/ 411711 w 1358900"/>
                <a:gd name="T15" fmla="*/ 1968795 h 2151063"/>
                <a:gd name="T16" fmla="*/ 369887 w 1358900"/>
                <a:gd name="T17" fmla="*/ 1911190 h 2151063"/>
                <a:gd name="T18" fmla="*/ 411711 w 1358900"/>
                <a:gd name="T19" fmla="*/ 1853585 h 2151063"/>
                <a:gd name="T20" fmla="*/ 971585 w 1358900"/>
                <a:gd name="T21" fmla="*/ 1709923 h 2151063"/>
                <a:gd name="T22" fmla="*/ 981725 w 1358900"/>
                <a:gd name="T23" fmla="*/ 1781479 h 2151063"/>
                <a:gd name="T24" fmla="*/ 423435 w 1358900"/>
                <a:gd name="T25" fmla="*/ 1812604 h 2151063"/>
                <a:gd name="T26" fmla="*/ 370837 w 1358900"/>
                <a:gd name="T27" fmla="*/ 1764793 h 2151063"/>
                <a:gd name="T28" fmla="*/ 401255 w 1358900"/>
                <a:gd name="T29" fmla="*/ 1699655 h 2151063"/>
                <a:gd name="T30" fmla="*/ 1212263 w 1358900"/>
                <a:gd name="T31" fmla="*/ 1027536 h 2151063"/>
                <a:gd name="T32" fmla="*/ 1162712 w 1358900"/>
                <a:gd name="T33" fmla="*/ 1009170 h 2151063"/>
                <a:gd name="T34" fmla="*/ 1164344 w 1358900"/>
                <a:gd name="T35" fmla="*/ 1001189 h 2151063"/>
                <a:gd name="T36" fmla="*/ 686421 w 1358900"/>
                <a:gd name="T37" fmla="*/ 65405 h 2151063"/>
                <a:gd name="T38" fmla="*/ 812725 w 1358900"/>
                <a:gd name="T39" fmla="*/ 98736 h 2151063"/>
                <a:gd name="T40" fmla="*/ 977427 w 1358900"/>
                <a:gd name="T41" fmla="*/ 180633 h 2151063"/>
                <a:gd name="T42" fmla="*/ 1110078 w 1358900"/>
                <a:gd name="T43" fmla="*/ 304113 h 2151063"/>
                <a:gd name="T44" fmla="*/ 1201791 w 1358900"/>
                <a:gd name="T45" fmla="*/ 459019 h 2151063"/>
                <a:gd name="T46" fmla="*/ 1244633 w 1358900"/>
                <a:gd name="T47" fmla="*/ 632970 h 2151063"/>
                <a:gd name="T48" fmla="*/ 1235747 w 1358900"/>
                <a:gd name="T49" fmla="*/ 811683 h 2151063"/>
                <a:gd name="T50" fmla="*/ 1175451 w 1358900"/>
                <a:gd name="T51" fmla="*/ 981191 h 2151063"/>
                <a:gd name="T52" fmla="*/ 1166089 w 1358900"/>
                <a:gd name="T53" fmla="*/ 998015 h 2151063"/>
                <a:gd name="T54" fmla="*/ 1093258 w 1358900"/>
                <a:gd name="T55" fmla="*/ 1114194 h 2151063"/>
                <a:gd name="T56" fmla="*/ 995199 w 1358900"/>
                <a:gd name="T57" fmla="*/ 1298621 h 2151063"/>
                <a:gd name="T58" fmla="*/ 972667 w 1358900"/>
                <a:gd name="T59" fmla="*/ 1488761 h 2151063"/>
                <a:gd name="T60" fmla="*/ 1011066 w 1358900"/>
                <a:gd name="T61" fmla="*/ 1334490 h 2151063"/>
                <a:gd name="T62" fmla="*/ 1111982 w 1358900"/>
                <a:gd name="T63" fmla="*/ 1164665 h 2151063"/>
                <a:gd name="T64" fmla="*/ 1213215 w 1358900"/>
                <a:gd name="T65" fmla="*/ 1025948 h 2151063"/>
                <a:gd name="T66" fmla="*/ 1270338 w 1358900"/>
                <a:gd name="T67" fmla="*/ 912626 h 2151063"/>
                <a:gd name="T68" fmla="*/ 1310640 w 1358900"/>
                <a:gd name="T69" fmla="*/ 718359 h 2151063"/>
                <a:gd name="T70" fmla="*/ 1289061 w 1358900"/>
                <a:gd name="T71" fmla="*/ 521235 h 2151063"/>
                <a:gd name="T72" fmla="*/ 1207503 w 1358900"/>
                <a:gd name="T73" fmla="*/ 340935 h 2151063"/>
                <a:gd name="T74" fmla="*/ 1074535 w 1358900"/>
                <a:gd name="T75" fmla="*/ 196187 h 2151063"/>
                <a:gd name="T76" fmla="*/ 904755 w 1358900"/>
                <a:gd name="T77" fmla="*/ 100640 h 2151063"/>
                <a:gd name="T78" fmla="*/ 715934 w 1358900"/>
                <a:gd name="T79" fmla="*/ 65405 h 2151063"/>
                <a:gd name="T80" fmla="*/ 865159 w 1358900"/>
                <a:gd name="T81" fmla="*/ 25723 h 2151063"/>
                <a:gd name="T82" fmla="*/ 1059288 w 1358900"/>
                <a:gd name="T83" fmla="*/ 116228 h 2151063"/>
                <a:gd name="T84" fmla="*/ 1214019 w 1358900"/>
                <a:gd name="T85" fmla="*/ 260084 h 2151063"/>
                <a:gd name="T86" fmla="*/ 1317596 w 1358900"/>
                <a:gd name="T87" fmla="*/ 445858 h 2151063"/>
                <a:gd name="T88" fmla="*/ 1358582 w 1358900"/>
                <a:gd name="T89" fmla="*/ 661800 h 2151063"/>
                <a:gd name="T90" fmla="*/ 1344285 w 1358900"/>
                <a:gd name="T91" fmla="*/ 819629 h 2151063"/>
                <a:gd name="T92" fmla="*/ 1261359 w 1358900"/>
                <a:gd name="T93" fmla="*/ 1030172 h 2151063"/>
                <a:gd name="T94" fmla="*/ 1147932 w 1358900"/>
                <a:gd name="T95" fmla="*/ 1196575 h 2151063"/>
                <a:gd name="T96" fmla="*/ 1054839 w 1358900"/>
                <a:gd name="T97" fmla="*/ 1399815 h 2151063"/>
                <a:gd name="T98" fmla="*/ 1037047 w 1358900"/>
                <a:gd name="T99" fmla="*/ 1560184 h 2151063"/>
                <a:gd name="T100" fmla="*/ 997649 w 1358900"/>
                <a:gd name="T101" fmla="*/ 1613217 h 2151063"/>
                <a:gd name="T102" fmla="*/ 338057 w 1358900"/>
                <a:gd name="T103" fmla="*/ 1599562 h 2151063"/>
                <a:gd name="T104" fmla="*/ 318358 w 1358900"/>
                <a:gd name="T105" fmla="*/ 1492543 h 2151063"/>
                <a:gd name="T106" fmla="*/ 276419 w 1358900"/>
                <a:gd name="T107" fmla="*/ 1314391 h 2151063"/>
                <a:gd name="T108" fmla="*/ 137892 w 1358900"/>
                <a:gd name="T109" fmla="*/ 1097178 h 2151063"/>
                <a:gd name="T110" fmla="*/ 65133 w 1358900"/>
                <a:gd name="T111" fmla="*/ 970471 h 2151063"/>
                <a:gd name="T112" fmla="*/ 6354 w 1358900"/>
                <a:gd name="T113" fmla="*/ 773900 h 2151063"/>
                <a:gd name="T114" fmla="*/ 5084 w 1358900"/>
                <a:gd name="T115" fmla="*/ 592571 h 2151063"/>
                <a:gd name="T116" fmla="*/ 66722 w 1358900"/>
                <a:gd name="T117" fmla="*/ 384886 h 2151063"/>
                <a:gd name="T118" fmla="*/ 187456 w 1358900"/>
                <a:gd name="T119" fmla="*/ 210861 h 2151063"/>
                <a:gd name="T120" fmla="*/ 355532 w 1358900"/>
                <a:gd name="T121" fmla="*/ 82249 h 2151063"/>
                <a:gd name="T122" fmla="*/ 558874 w 1358900"/>
                <a:gd name="T123" fmla="*/ 10797 h 215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58900" h="2151063">
                  <a:moveTo>
                    <a:pt x="492125" y="2016125"/>
                  </a:moveTo>
                  <a:lnTo>
                    <a:pt x="866775" y="2016125"/>
                  </a:lnTo>
                  <a:lnTo>
                    <a:pt x="866775" y="2023160"/>
                  </a:lnTo>
                  <a:lnTo>
                    <a:pt x="865819" y="2029875"/>
                  </a:lnTo>
                  <a:lnTo>
                    <a:pt x="864864" y="2036590"/>
                  </a:lnTo>
                  <a:lnTo>
                    <a:pt x="863271" y="2043305"/>
                  </a:lnTo>
                  <a:lnTo>
                    <a:pt x="861041" y="2050020"/>
                  </a:lnTo>
                  <a:lnTo>
                    <a:pt x="858811" y="2056415"/>
                  </a:lnTo>
                  <a:lnTo>
                    <a:pt x="855625" y="2062810"/>
                  </a:lnTo>
                  <a:lnTo>
                    <a:pt x="852120" y="2068565"/>
                  </a:lnTo>
                  <a:lnTo>
                    <a:pt x="848616" y="2074961"/>
                  </a:lnTo>
                  <a:lnTo>
                    <a:pt x="844156" y="2080397"/>
                  </a:lnTo>
                  <a:lnTo>
                    <a:pt x="839696" y="2086152"/>
                  </a:lnTo>
                  <a:lnTo>
                    <a:pt x="834917" y="2091588"/>
                  </a:lnTo>
                  <a:lnTo>
                    <a:pt x="829820" y="2097024"/>
                  </a:lnTo>
                  <a:lnTo>
                    <a:pt x="824404" y="2102140"/>
                  </a:lnTo>
                  <a:lnTo>
                    <a:pt x="818351" y="2106936"/>
                  </a:lnTo>
                  <a:lnTo>
                    <a:pt x="812298" y="2111733"/>
                  </a:lnTo>
                  <a:lnTo>
                    <a:pt x="805608" y="2116209"/>
                  </a:lnTo>
                  <a:lnTo>
                    <a:pt x="798918" y="2120366"/>
                  </a:lnTo>
                  <a:lnTo>
                    <a:pt x="791590" y="2124523"/>
                  </a:lnTo>
                  <a:lnTo>
                    <a:pt x="784263" y="2128041"/>
                  </a:lnTo>
                  <a:lnTo>
                    <a:pt x="776936" y="2131878"/>
                  </a:lnTo>
                  <a:lnTo>
                    <a:pt x="768971" y="2135075"/>
                  </a:lnTo>
                  <a:lnTo>
                    <a:pt x="760688" y="2137953"/>
                  </a:lnTo>
                  <a:lnTo>
                    <a:pt x="752405" y="2140511"/>
                  </a:lnTo>
                  <a:lnTo>
                    <a:pt x="743803" y="2142749"/>
                  </a:lnTo>
                  <a:lnTo>
                    <a:pt x="735202" y="2145307"/>
                  </a:lnTo>
                  <a:lnTo>
                    <a:pt x="726281" y="2146906"/>
                  </a:lnTo>
                  <a:lnTo>
                    <a:pt x="717361" y="2148505"/>
                  </a:lnTo>
                  <a:lnTo>
                    <a:pt x="708122" y="2149784"/>
                  </a:lnTo>
                  <a:lnTo>
                    <a:pt x="698565" y="2150424"/>
                  </a:lnTo>
                  <a:lnTo>
                    <a:pt x="689007" y="2151063"/>
                  </a:lnTo>
                  <a:lnTo>
                    <a:pt x="679769" y="2151063"/>
                  </a:lnTo>
                  <a:lnTo>
                    <a:pt x="669893" y="2151063"/>
                  </a:lnTo>
                  <a:lnTo>
                    <a:pt x="660335" y="2150424"/>
                  </a:lnTo>
                  <a:lnTo>
                    <a:pt x="650778" y="2149784"/>
                  </a:lnTo>
                  <a:lnTo>
                    <a:pt x="641539" y="2148505"/>
                  </a:lnTo>
                  <a:lnTo>
                    <a:pt x="632619" y="2146906"/>
                  </a:lnTo>
                  <a:lnTo>
                    <a:pt x="623699" y="2145307"/>
                  </a:lnTo>
                  <a:lnTo>
                    <a:pt x="615097" y="2142749"/>
                  </a:lnTo>
                  <a:lnTo>
                    <a:pt x="606495" y="2140511"/>
                  </a:lnTo>
                  <a:lnTo>
                    <a:pt x="598212" y="2137953"/>
                  </a:lnTo>
                  <a:lnTo>
                    <a:pt x="590248" y="2135075"/>
                  </a:lnTo>
                  <a:lnTo>
                    <a:pt x="582283" y="2131878"/>
                  </a:lnTo>
                  <a:lnTo>
                    <a:pt x="574637" y="2128041"/>
                  </a:lnTo>
                  <a:lnTo>
                    <a:pt x="567310" y="2124523"/>
                  </a:lnTo>
                  <a:lnTo>
                    <a:pt x="559983" y="2120366"/>
                  </a:lnTo>
                  <a:lnTo>
                    <a:pt x="553292" y="2116209"/>
                  </a:lnTo>
                  <a:lnTo>
                    <a:pt x="546921" y="2111733"/>
                  </a:lnTo>
                  <a:lnTo>
                    <a:pt x="540868" y="2106936"/>
                  </a:lnTo>
                  <a:lnTo>
                    <a:pt x="534815" y="2102140"/>
                  </a:lnTo>
                  <a:lnTo>
                    <a:pt x="529399" y="2097024"/>
                  </a:lnTo>
                  <a:lnTo>
                    <a:pt x="523983" y="2091588"/>
                  </a:lnTo>
                  <a:lnTo>
                    <a:pt x="519204" y="2086152"/>
                  </a:lnTo>
                  <a:lnTo>
                    <a:pt x="514744" y="2080397"/>
                  </a:lnTo>
                  <a:lnTo>
                    <a:pt x="510284" y="2074961"/>
                  </a:lnTo>
                  <a:lnTo>
                    <a:pt x="506780" y="2068565"/>
                  </a:lnTo>
                  <a:lnTo>
                    <a:pt x="503594" y="2062810"/>
                  </a:lnTo>
                  <a:lnTo>
                    <a:pt x="500408" y="2056415"/>
                  </a:lnTo>
                  <a:lnTo>
                    <a:pt x="497860" y="2050020"/>
                  </a:lnTo>
                  <a:lnTo>
                    <a:pt x="495629" y="2043305"/>
                  </a:lnTo>
                  <a:lnTo>
                    <a:pt x="494037" y="2036590"/>
                  </a:lnTo>
                  <a:lnTo>
                    <a:pt x="493081" y="2029875"/>
                  </a:lnTo>
                  <a:lnTo>
                    <a:pt x="492444" y="2023160"/>
                  </a:lnTo>
                  <a:lnTo>
                    <a:pt x="492125" y="2016125"/>
                  </a:lnTo>
                  <a:close/>
                  <a:moveTo>
                    <a:pt x="429455" y="1851025"/>
                  </a:moveTo>
                  <a:lnTo>
                    <a:pt x="929444" y="1851025"/>
                  </a:lnTo>
                  <a:lnTo>
                    <a:pt x="935464" y="1851345"/>
                  </a:lnTo>
                  <a:lnTo>
                    <a:pt x="941485" y="1852305"/>
                  </a:lnTo>
                  <a:lnTo>
                    <a:pt x="947188" y="1853585"/>
                  </a:lnTo>
                  <a:lnTo>
                    <a:pt x="952574" y="1855825"/>
                  </a:lnTo>
                  <a:lnTo>
                    <a:pt x="957644" y="1858066"/>
                  </a:lnTo>
                  <a:lnTo>
                    <a:pt x="963030" y="1861266"/>
                  </a:lnTo>
                  <a:lnTo>
                    <a:pt x="967466" y="1864786"/>
                  </a:lnTo>
                  <a:lnTo>
                    <a:pt x="971585" y="1868626"/>
                  </a:lnTo>
                  <a:lnTo>
                    <a:pt x="975704" y="1873107"/>
                  </a:lnTo>
                  <a:lnTo>
                    <a:pt x="978873" y="1877587"/>
                  </a:lnTo>
                  <a:lnTo>
                    <a:pt x="981725" y="1882388"/>
                  </a:lnTo>
                  <a:lnTo>
                    <a:pt x="984259" y="1887828"/>
                  </a:lnTo>
                  <a:lnTo>
                    <a:pt x="986477" y="1893268"/>
                  </a:lnTo>
                  <a:lnTo>
                    <a:pt x="988062" y="1899029"/>
                  </a:lnTo>
                  <a:lnTo>
                    <a:pt x="988695" y="1905109"/>
                  </a:lnTo>
                  <a:lnTo>
                    <a:pt x="989012" y="1911190"/>
                  </a:lnTo>
                  <a:lnTo>
                    <a:pt x="988695" y="1917270"/>
                  </a:lnTo>
                  <a:lnTo>
                    <a:pt x="988062" y="1923351"/>
                  </a:lnTo>
                  <a:lnTo>
                    <a:pt x="986477" y="1929111"/>
                  </a:lnTo>
                  <a:lnTo>
                    <a:pt x="984259" y="1934872"/>
                  </a:lnTo>
                  <a:lnTo>
                    <a:pt x="981725" y="1939992"/>
                  </a:lnTo>
                  <a:lnTo>
                    <a:pt x="978873" y="1945113"/>
                  </a:lnTo>
                  <a:lnTo>
                    <a:pt x="975704" y="1949593"/>
                  </a:lnTo>
                  <a:lnTo>
                    <a:pt x="971585" y="1953753"/>
                  </a:lnTo>
                  <a:lnTo>
                    <a:pt x="967466" y="1957914"/>
                  </a:lnTo>
                  <a:lnTo>
                    <a:pt x="963030" y="1961114"/>
                  </a:lnTo>
                  <a:lnTo>
                    <a:pt x="957644" y="1963994"/>
                  </a:lnTo>
                  <a:lnTo>
                    <a:pt x="952574" y="1966554"/>
                  </a:lnTo>
                  <a:lnTo>
                    <a:pt x="947188" y="1968795"/>
                  </a:lnTo>
                  <a:lnTo>
                    <a:pt x="941485" y="1970395"/>
                  </a:lnTo>
                  <a:lnTo>
                    <a:pt x="935464" y="1971355"/>
                  </a:lnTo>
                  <a:lnTo>
                    <a:pt x="929444" y="1971675"/>
                  </a:lnTo>
                  <a:lnTo>
                    <a:pt x="429455" y="1971675"/>
                  </a:lnTo>
                  <a:lnTo>
                    <a:pt x="423435" y="1971355"/>
                  </a:lnTo>
                  <a:lnTo>
                    <a:pt x="417414" y="1970395"/>
                  </a:lnTo>
                  <a:lnTo>
                    <a:pt x="411711" y="1968795"/>
                  </a:lnTo>
                  <a:lnTo>
                    <a:pt x="406325" y="1966554"/>
                  </a:lnTo>
                  <a:lnTo>
                    <a:pt x="401255" y="1963994"/>
                  </a:lnTo>
                  <a:lnTo>
                    <a:pt x="396185" y="1961114"/>
                  </a:lnTo>
                  <a:lnTo>
                    <a:pt x="391433" y="1957914"/>
                  </a:lnTo>
                  <a:lnTo>
                    <a:pt x="387314" y="1953753"/>
                  </a:lnTo>
                  <a:lnTo>
                    <a:pt x="383511" y="1949593"/>
                  </a:lnTo>
                  <a:lnTo>
                    <a:pt x="380026" y="1945113"/>
                  </a:lnTo>
                  <a:lnTo>
                    <a:pt x="377174" y="1939992"/>
                  </a:lnTo>
                  <a:lnTo>
                    <a:pt x="374323" y="1934872"/>
                  </a:lnTo>
                  <a:lnTo>
                    <a:pt x="372422" y="1929111"/>
                  </a:lnTo>
                  <a:lnTo>
                    <a:pt x="370837" y="1923351"/>
                  </a:lnTo>
                  <a:lnTo>
                    <a:pt x="370204" y="1917270"/>
                  </a:lnTo>
                  <a:lnTo>
                    <a:pt x="369887" y="1911190"/>
                  </a:lnTo>
                  <a:lnTo>
                    <a:pt x="370204" y="1905109"/>
                  </a:lnTo>
                  <a:lnTo>
                    <a:pt x="370837" y="1899029"/>
                  </a:lnTo>
                  <a:lnTo>
                    <a:pt x="372422" y="1893268"/>
                  </a:lnTo>
                  <a:lnTo>
                    <a:pt x="374323" y="1887828"/>
                  </a:lnTo>
                  <a:lnTo>
                    <a:pt x="377174" y="1882388"/>
                  </a:lnTo>
                  <a:lnTo>
                    <a:pt x="380026" y="1877587"/>
                  </a:lnTo>
                  <a:lnTo>
                    <a:pt x="383511" y="1873107"/>
                  </a:lnTo>
                  <a:lnTo>
                    <a:pt x="387314" y="1868626"/>
                  </a:lnTo>
                  <a:lnTo>
                    <a:pt x="391433" y="1864786"/>
                  </a:lnTo>
                  <a:lnTo>
                    <a:pt x="396185" y="1861266"/>
                  </a:lnTo>
                  <a:lnTo>
                    <a:pt x="401255" y="1858066"/>
                  </a:lnTo>
                  <a:lnTo>
                    <a:pt x="406325" y="1855825"/>
                  </a:lnTo>
                  <a:lnTo>
                    <a:pt x="411711" y="1853585"/>
                  </a:lnTo>
                  <a:lnTo>
                    <a:pt x="417414" y="1852305"/>
                  </a:lnTo>
                  <a:lnTo>
                    <a:pt x="423435" y="1851345"/>
                  </a:lnTo>
                  <a:lnTo>
                    <a:pt x="429455" y="1851025"/>
                  </a:lnTo>
                  <a:close/>
                  <a:moveTo>
                    <a:pt x="429455" y="1692275"/>
                  </a:moveTo>
                  <a:lnTo>
                    <a:pt x="929444" y="1692275"/>
                  </a:lnTo>
                  <a:lnTo>
                    <a:pt x="935464" y="1692596"/>
                  </a:lnTo>
                  <a:lnTo>
                    <a:pt x="941485" y="1693238"/>
                  </a:lnTo>
                  <a:lnTo>
                    <a:pt x="947188" y="1694842"/>
                  </a:lnTo>
                  <a:lnTo>
                    <a:pt x="952574" y="1697088"/>
                  </a:lnTo>
                  <a:lnTo>
                    <a:pt x="957644" y="1699655"/>
                  </a:lnTo>
                  <a:lnTo>
                    <a:pt x="963030" y="1702543"/>
                  </a:lnTo>
                  <a:lnTo>
                    <a:pt x="967466" y="1706073"/>
                  </a:lnTo>
                  <a:lnTo>
                    <a:pt x="971585" y="1709923"/>
                  </a:lnTo>
                  <a:lnTo>
                    <a:pt x="975704" y="1714095"/>
                  </a:lnTo>
                  <a:lnTo>
                    <a:pt x="978873" y="1718908"/>
                  </a:lnTo>
                  <a:lnTo>
                    <a:pt x="981725" y="1724042"/>
                  </a:lnTo>
                  <a:lnTo>
                    <a:pt x="984259" y="1729176"/>
                  </a:lnTo>
                  <a:lnTo>
                    <a:pt x="986477" y="1734631"/>
                  </a:lnTo>
                  <a:lnTo>
                    <a:pt x="988062" y="1740407"/>
                  </a:lnTo>
                  <a:lnTo>
                    <a:pt x="988695" y="1746503"/>
                  </a:lnTo>
                  <a:lnTo>
                    <a:pt x="989012" y="1752600"/>
                  </a:lnTo>
                  <a:lnTo>
                    <a:pt x="988695" y="1759017"/>
                  </a:lnTo>
                  <a:lnTo>
                    <a:pt x="988062" y="1764793"/>
                  </a:lnTo>
                  <a:lnTo>
                    <a:pt x="986477" y="1770569"/>
                  </a:lnTo>
                  <a:lnTo>
                    <a:pt x="984259" y="1776024"/>
                  </a:lnTo>
                  <a:lnTo>
                    <a:pt x="981725" y="1781479"/>
                  </a:lnTo>
                  <a:lnTo>
                    <a:pt x="978873" y="1786292"/>
                  </a:lnTo>
                  <a:lnTo>
                    <a:pt x="975704" y="1791426"/>
                  </a:lnTo>
                  <a:lnTo>
                    <a:pt x="971585" y="1795598"/>
                  </a:lnTo>
                  <a:lnTo>
                    <a:pt x="967466" y="1799127"/>
                  </a:lnTo>
                  <a:lnTo>
                    <a:pt x="963030" y="1802657"/>
                  </a:lnTo>
                  <a:lnTo>
                    <a:pt x="957644" y="1805866"/>
                  </a:lnTo>
                  <a:lnTo>
                    <a:pt x="952574" y="1808433"/>
                  </a:lnTo>
                  <a:lnTo>
                    <a:pt x="947188" y="1810358"/>
                  </a:lnTo>
                  <a:lnTo>
                    <a:pt x="941485" y="1811641"/>
                  </a:lnTo>
                  <a:lnTo>
                    <a:pt x="935464" y="1812604"/>
                  </a:lnTo>
                  <a:lnTo>
                    <a:pt x="929444" y="1812925"/>
                  </a:lnTo>
                  <a:lnTo>
                    <a:pt x="429455" y="1812925"/>
                  </a:lnTo>
                  <a:lnTo>
                    <a:pt x="423435" y="1812604"/>
                  </a:lnTo>
                  <a:lnTo>
                    <a:pt x="417414" y="1811641"/>
                  </a:lnTo>
                  <a:lnTo>
                    <a:pt x="411711" y="1810358"/>
                  </a:lnTo>
                  <a:lnTo>
                    <a:pt x="406325" y="1808433"/>
                  </a:lnTo>
                  <a:lnTo>
                    <a:pt x="401255" y="1805866"/>
                  </a:lnTo>
                  <a:lnTo>
                    <a:pt x="396185" y="1802657"/>
                  </a:lnTo>
                  <a:lnTo>
                    <a:pt x="391433" y="1799127"/>
                  </a:lnTo>
                  <a:lnTo>
                    <a:pt x="387314" y="1795598"/>
                  </a:lnTo>
                  <a:lnTo>
                    <a:pt x="383511" y="1791426"/>
                  </a:lnTo>
                  <a:lnTo>
                    <a:pt x="380026" y="1786292"/>
                  </a:lnTo>
                  <a:lnTo>
                    <a:pt x="377174" y="1781479"/>
                  </a:lnTo>
                  <a:lnTo>
                    <a:pt x="374323" y="1776024"/>
                  </a:lnTo>
                  <a:lnTo>
                    <a:pt x="372422" y="1770569"/>
                  </a:lnTo>
                  <a:lnTo>
                    <a:pt x="370837" y="1764793"/>
                  </a:lnTo>
                  <a:lnTo>
                    <a:pt x="370204" y="1759017"/>
                  </a:lnTo>
                  <a:lnTo>
                    <a:pt x="369887" y="1752600"/>
                  </a:lnTo>
                  <a:lnTo>
                    <a:pt x="370204" y="1746503"/>
                  </a:lnTo>
                  <a:lnTo>
                    <a:pt x="370837" y="1740407"/>
                  </a:lnTo>
                  <a:lnTo>
                    <a:pt x="372422" y="1734631"/>
                  </a:lnTo>
                  <a:lnTo>
                    <a:pt x="374323" y="1729176"/>
                  </a:lnTo>
                  <a:lnTo>
                    <a:pt x="377174" y="1724042"/>
                  </a:lnTo>
                  <a:lnTo>
                    <a:pt x="380026" y="1718908"/>
                  </a:lnTo>
                  <a:lnTo>
                    <a:pt x="383511" y="1714095"/>
                  </a:lnTo>
                  <a:lnTo>
                    <a:pt x="387314" y="1709923"/>
                  </a:lnTo>
                  <a:lnTo>
                    <a:pt x="391433" y="1706073"/>
                  </a:lnTo>
                  <a:lnTo>
                    <a:pt x="396185" y="1702543"/>
                  </a:lnTo>
                  <a:lnTo>
                    <a:pt x="401255" y="1699655"/>
                  </a:lnTo>
                  <a:lnTo>
                    <a:pt x="406325" y="1697088"/>
                  </a:lnTo>
                  <a:lnTo>
                    <a:pt x="411711" y="1694842"/>
                  </a:lnTo>
                  <a:lnTo>
                    <a:pt x="417414" y="1693238"/>
                  </a:lnTo>
                  <a:lnTo>
                    <a:pt x="423435" y="1692596"/>
                  </a:lnTo>
                  <a:lnTo>
                    <a:pt x="429455" y="1692275"/>
                  </a:lnTo>
                  <a:close/>
                  <a:moveTo>
                    <a:pt x="1217103" y="1013330"/>
                  </a:moveTo>
                  <a:lnTo>
                    <a:pt x="1217023" y="1014521"/>
                  </a:lnTo>
                  <a:lnTo>
                    <a:pt x="1216389" y="1018965"/>
                  </a:lnTo>
                  <a:lnTo>
                    <a:pt x="1215437" y="1022139"/>
                  </a:lnTo>
                  <a:lnTo>
                    <a:pt x="1214802" y="1023409"/>
                  </a:lnTo>
                  <a:lnTo>
                    <a:pt x="1214167" y="1024361"/>
                  </a:lnTo>
                  <a:lnTo>
                    <a:pt x="1213850" y="1024679"/>
                  </a:lnTo>
                  <a:lnTo>
                    <a:pt x="1212263" y="1027536"/>
                  </a:lnTo>
                  <a:lnTo>
                    <a:pt x="1210676" y="1029440"/>
                  </a:lnTo>
                  <a:lnTo>
                    <a:pt x="1213215" y="1024996"/>
                  </a:lnTo>
                  <a:lnTo>
                    <a:pt x="1215119" y="1020870"/>
                  </a:lnTo>
                  <a:lnTo>
                    <a:pt x="1216389" y="1017378"/>
                  </a:lnTo>
                  <a:lnTo>
                    <a:pt x="1217023" y="1013886"/>
                  </a:lnTo>
                  <a:lnTo>
                    <a:pt x="1217103" y="1013330"/>
                  </a:lnTo>
                  <a:close/>
                  <a:moveTo>
                    <a:pt x="1217341" y="1009442"/>
                  </a:moveTo>
                  <a:lnTo>
                    <a:pt x="1217658" y="1010077"/>
                  </a:lnTo>
                  <a:lnTo>
                    <a:pt x="1217341" y="1011664"/>
                  </a:lnTo>
                  <a:lnTo>
                    <a:pt x="1217103" y="1013330"/>
                  </a:lnTo>
                  <a:lnTo>
                    <a:pt x="1217341" y="1009760"/>
                  </a:lnTo>
                  <a:lnTo>
                    <a:pt x="1217341" y="1009442"/>
                  </a:lnTo>
                  <a:close/>
                  <a:moveTo>
                    <a:pt x="1162712" y="1009170"/>
                  </a:moveTo>
                  <a:lnTo>
                    <a:pt x="1162440" y="1013251"/>
                  </a:lnTo>
                  <a:lnTo>
                    <a:pt x="1162440" y="1012934"/>
                  </a:lnTo>
                  <a:lnTo>
                    <a:pt x="1162440" y="1011347"/>
                  </a:lnTo>
                  <a:lnTo>
                    <a:pt x="1162712" y="1009170"/>
                  </a:lnTo>
                  <a:close/>
                  <a:moveTo>
                    <a:pt x="1167137" y="996491"/>
                  </a:moveTo>
                  <a:lnTo>
                    <a:pt x="1166565" y="997380"/>
                  </a:lnTo>
                  <a:lnTo>
                    <a:pt x="1164661" y="1001506"/>
                  </a:lnTo>
                  <a:lnTo>
                    <a:pt x="1163392" y="1005633"/>
                  </a:lnTo>
                  <a:lnTo>
                    <a:pt x="1162757" y="1008807"/>
                  </a:lnTo>
                  <a:lnTo>
                    <a:pt x="1162712" y="1009170"/>
                  </a:lnTo>
                  <a:lnTo>
                    <a:pt x="1162757" y="1008490"/>
                  </a:lnTo>
                  <a:lnTo>
                    <a:pt x="1163392" y="1004681"/>
                  </a:lnTo>
                  <a:lnTo>
                    <a:pt x="1164344" y="1001189"/>
                  </a:lnTo>
                  <a:lnTo>
                    <a:pt x="1164767" y="1000448"/>
                  </a:lnTo>
                  <a:lnTo>
                    <a:pt x="1164979" y="1000237"/>
                  </a:lnTo>
                  <a:lnTo>
                    <a:pt x="1164979" y="1000078"/>
                  </a:lnTo>
                  <a:lnTo>
                    <a:pt x="1165613" y="998967"/>
                  </a:lnTo>
                  <a:lnTo>
                    <a:pt x="1166089" y="998015"/>
                  </a:lnTo>
                  <a:lnTo>
                    <a:pt x="1166756" y="996872"/>
                  </a:lnTo>
                  <a:lnTo>
                    <a:pt x="1167137" y="996491"/>
                  </a:lnTo>
                  <a:close/>
                  <a:moveTo>
                    <a:pt x="1167517" y="995899"/>
                  </a:moveTo>
                  <a:lnTo>
                    <a:pt x="1167517" y="996110"/>
                  </a:lnTo>
                  <a:lnTo>
                    <a:pt x="1167137" y="996491"/>
                  </a:lnTo>
                  <a:lnTo>
                    <a:pt x="1167517" y="995899"/>
                  </a:lnTo>
                  <a:close/>
                  <a:moveTo>
                    <a:pt x="701019" y="65088"/>
                  </a:moveTo>
                  <a:lnTo>
                    <a:pt x="686421" y="65405"/>
                  </a:lnTo>
                  <a:lnTo>
                    <a:pt x="671823" y="66358"/>
                  </a:lnTo>
                  <a:lnTo>
                    <a:pt x="657225" y="67310"/>
                  </a:lnTo>
                  <a:lnTo>
                    <a:pt x="671823" y="68897"/>
                  </a:lnTo>
                  <a:lnTo>
                    <a:pt x="686104" y="70484"/>
                  </a:lnTo>
                  <a:lnTo>
                    <a:pt x="700384" y="72389"/>
                  </a:lnTo>
                  <a:lnTo>
                    <a:pt x="714982" y="74611"/>
                  </a:lnTo>
                  <a:lnTo>
                    <a:pt x="729263" y="77468"/>
                  </a:lnTo>
                  <a:lnTo>
                    <a:pt x="743226" y="80325"/>
                  </a:lnTo>
                  <a:lnTo>
                    <a:pt x="757189" y="83499"/>
                  </a:lnTo>
                  <a:lnTo>
                    <a:pt x="771152" y="86673"/>
                  </a:lnTo>
                  <a:lnTo>
                    <a:pt x="785433" y="90800"/>
                  </a:lnTo>
                  <a:lnTo>
                    <a:pt x="799079" y="94609"/>
                  </a:lnTo>
                  <a:lnTo>
                    <a:pt x="812725" y="98736"/>
                  </a:lnTo>
                  <a:lnTo>
                    <a:pt x="826053" y="103497"/>
                  </a:lnTo>
                  <a:lnTo>
                    <a:pt x="839382" y="108259"/>
                  </a:lnTo>
                  <a:lnTo>
                    <a:pt x="852710" y="113655"/>
                  </a:lnTo>
                  <a:lnTo>
                    <a:pt x="865721" y="119051"/>
                  </a:lnTo>
                  <a:lnTo>
                    <a:pt x="878733" y="125082"/>
                  </a:lnTo>
                  <a:lnTo>
                    <a:pt x="892061" y="130796"/>
                  </a:lnTo>
                  <a:lnTo>
                    <a:pt x="904755" y="137462"/>
                  </a:lnTo>
                  <a:lnTo>
                    <a:pt x="917131" y="143811"/>
                  </a:lnTo>
                  <a:lnTo>
                    <a:pt x="929508" y="150794"/>
                  </a:lnTo>
                  <a:lnTo>
                    <a:pt x="941884" y="157778"/>
                  </a:lnTo>
                  <a:lnTo>
                    <a:pt x="953944" y="165078"/>
                  </a:lnTo>
                  <a:lnTo>
                    <a:pt x="965685" y="173014"/>
                  </a:lnTo>
                  <a:lnTo>
                    <a:pt x="977427" y="180633"/>
                  </a:lnTo>
                  <a:lnTo>
                    <a:pt x="988852" y="188886"/>
                  </a:lnTo>
                  <a:lnTo>
                    <a:pt x="1000276" y="197139"/>
                  </a:lnTo>
                  <a:lnTo>
                    <a:pt x="1011383" y="206027"/>
                  </a:lnTo>
                  <a:lnTo>
                    <a:pt x="1022173" y="214598"/>
                  </a:lnTo>
                  <a:lnTo>
                    <a:pt x="1032963" y="223803"/>
                  </a:lnTo>
                  <a:lnTo>
                    <a:pt x="1043118" y="233008"/>
                  </a:lnTo>
                  <a:lnTo>
                    <a:pt x="1053590" y="242531"/>
                  </a:lnTo>
                  <a:lnTo>
                    <a:pt x="1063428" y="252054"/>
                  </a:lnTo>
                  <a:lnTo>
                    <a:pt x="1073266" y="262212"/>
                  </a:lnTo>
                  <a:lnTo>
                    <a:pt x="1083103" y="272370"/>
                  </a:lnTo>
                  <a:lnTo>
                    <a:pt x="1092306" y="282845"/>
                  </a:lnTo>
                  <a:lnTo>
                    <a:pt x="1101192" y="293320"/>
                  </a:lnTo>
                  <a:lnTo>
                    <a:pt x="1110078" y="304113"/>
                  </a:lnTo>
                  <a:lnTo>
                    <a:pt x="1118963" y="315223"/>
                  </a:lnTo>
                  <a:lnTo>
                    <a:pt x="1127214" y="326333"/>
                  </a:lnTo>
                  <a:lnTo>
                    <a:pt x="1135148" y="337760"/>
                  </a:lnTo>
                  <a:lnTo>
                    <a:pt x="1143082" y="349188"/>
                  </a:lnTo>
                  <a:lnTo>
                    <a:pt x="1151015" y="360615"/>
                  </a:lnTo>
                  <a:lnTo>
                    <a:pt x="1157997" y="372360"/>
                  </a:lnTo>
                  <a:lnTo>
                    <a:pt x="1165296" y="384423"/>
                  </a:lnTo>
                  <a:lnTo>
                    <a:pt x="1171960" y="396485"/>
                  </a:lnTo>
                  <a:lnTo>
                    <a:pt x="1178625" y="408865"/>
                  </a:lnTo>
                  <a:lnTo>
                    <a:pt x="1184971" y="421244"/>
                  </a:lnTo>
                  <a:lnTo>
                    <a:pt x="1190684" y="433624"/>
                  </a:lnTo>
                  <a:lnTo>
                    <a:pt x="1196713" y="446321"/>
                  </a:lnTo>
                  <a:lnTo>
                    <a:pt x="1201791" y="459019"/>
                  </a:lnTo>
                  <a:lnTo>
                    <a:pt x="1206868" y="471716"/>
                  </a:lnTo>
                  <a:lnTo>
                    <a:pt x="1211629" y="484730"/>
                  </a:lnTo>
                  <a:lnTo>
                    <a:pt x="1216071" y="497745"/>
                  </a:lnTo>
                  <a:lnTo>
                    <a:pt x="1220514" y="511077"/>
                  </a:lnTo>
                  <a:lnTo>
                    <a:pt x="1224322" y="524409"/>
                  </a:lnTo>
                  <a:lnTo>
                    <a:pt x="1227813" y="537741"/>
                  </a:lnTo>
                  <a:lnTo>
                    <a:pt x="1230987" y="551073"/>
                  </a:lnTo>
                  <a:lnTo>
                    <a:pt x="1234160" y="564405"/>
                  </a:lnTo>
                  <a:lnTo>
                    <a:pt x="1237016" y="578055"/>
                  </a:lnTo>
                  <a:lnTo>
                    <a:pt x="1239238" y="591704"/>
                  </a:lnTo>
                  <a:lnTo>
                    <a:pt x="1241142" y="605671"/>
                  </a:lnTo>
                  <a:lnTo>
                    <a:pt x="1243046" y="619321"/>
                  </a:lnTo>
                  <a:lnTo>
                    <a:pt x="1244633" y="632970"/>
                  </a:lnTo>
                  <a:lnTo>
                    <a:pt x="1245902" y="646620"/>
                  </a:lnTo>
                  <a:lnTo>
                    <a:pt x="1246537" y="660269"/>
                  </a:lnTo>
                  <a:lnTo>
                    <a:pt x="1247171" y="674236"/>
                  </a:lnTo>
                  <a:lnTo>
                    <a:pt x="1247489" y="688203"/>
                  </a:lnTo>
                  <a:lnTo>
                    <a:pt x="1247171" y="701852"/>
                  </a:lnTo>
                  <a:lnTo>
                    <a:pt x="1246854" y="715819"/>
                  </a:lnTo>
                  <a:lnTo>
                    <a:pt x="1246219" y="729469"/>
                  </a:lnTo>
                  <a:lnTo>
                    <a:pt x="1245267" y="743118"/>
                  </a:lnTo>
                  <a:lnTo>
                    <a:pt x="1243998" y="756768"/>
                  </a:lnTo>
                  <a:lnTo>
                    <a:pt x="1242094" y="771052"/>
                  </a:lnTo>
                  <a:lnTo>
                    <a:pt x="1240190" y="784702"/>
                  </a:lnTo>
                  <a:lnTo>
                    <a:pt x="1237968" y="798034"/>
                  </a:lnTo>
                  <a:lnTo>
                    <a:pt x="1235747" y="811683"/>
                  </a:lnTo>
                  <a:lnTo>
                    <a:pt x="1232891" y="825333"/>
                  </a:lnTo>
                  <a:lnTo>
                    <a:pt x="1229400" y="838665"/>
                  </a:lnTo>
                  <a:lnTo>
                    <a:pt x="1226226" y="852314"/>
                  </a:lnTo>
                  <a:lnTo>
                    <a:pt x="1222418" y="865646"/>
                  </a:lnTo>
                  <a:lnTo>
                    <a:pt x="1218293" y="878661"/>
                  </a:lnTo>
                  <a:lnTo>
                    <a:pt x="1214167" y="891993"/>
                  </a:lnTo>
                  <a:lnTo>
                    <a:pt x="1209407" y="905008"/>
                  </a:lnTo>
                  <a:lnTo>
                    <a:pt x="1204330" y="918022"/>
                  </a:lnTo>
                  <a:lnTo>
                    <a:pt x="1199252" y="930720"/>
                  </a:lnTo>
                  <a:lnTo>
                    <a:pt x="1193540" y="943417"/>
                  </a:lnTo>
                  <a:lnTo>
                    <a:pt x="1187828" y="956114"/>
                  </a:lnTo>
                  <a:lnTo>
                    <a:pt x="1181481" y="968811"/>
                  </a:lnTo>
                  <a:lnTo>
                    <a:pt x="1175451" y="981191"/>
                  </a:lnTo>
                  <a:lnTo>
                    <a:pt x="1168469" y="993253"/>
                  </a:lnTo>
                  <a:lnTo>
                    <a:pt x="1167094" y="996004"/>
                  </a:lnTo>
                  <a:lnTo>
                    <a:pt x="1166565" y="996745"/>
                  </a:lnTo>
                  <a:lnTo>
                    <a:pt x="1166883" y="996428"/>
                  </a:lnTo>
                  <a:lnTo>
                    <a:pt x="1167094" y="996004"/>
                  </a:lnTo>
                  <a:lnTo>
                    <a:pt x="1168152" y="994523"/>
                  </a:lnTo>
                  <a:lnTo>
                    <a:pt x="1169422" y="992936"/>
                  </a:lnTo>
                  <a:lnTo>
                    <a:pt x="1167517" y="995899"/>
                  </a:lnTo>
                  <a:lnTo>
                    <a:pt x="1167517" y="995793"/>
                  </a:lnTo>
                  <a:lnTo>
                    <a:pt x="1167200" y="996110"/>
                  </a:lnTo>
                  <a:lnTo>
                    <a:pt x="1166756" y="996872"/>
                  </a:lnTo>
                  <a:lnTo>
                    <a:pt x="1166565" y="997062"/>
                  </a:lnTo>
                  <a:lnTo>
                    <a:pt x="1166089" y="998015"/>
                  </a:lnTo>
                  <a:lnTo>
                    <a:pt x="1164979" y="999919"/>
                  </a:lnTo>
                  <a:lnTo>
                    <a:pt x="1164979" y="1000078"/>
                  </a:lnTo>
                  <a:lnTo>
                    <a:pt x="1164767" y="1000448"/>
                  </a:lnTo>
                  <a:lnTo>
                    <a:pt x="1164344" y="1000872"/>
                  </a:lnTo>
                  <a:lnTo>
                    <a:pt x="1161488" y="1007220"/>
                  </a:lnTo>
                  <a:lnTo>
                    <a:pt x="1155141" y="1019282"/>
                  </a:lnTo>
                  <a:lnTo>
                    <a:pt x="1148159" y="1031345"/>
                  </a:lnTo>
                  <a:lnTo>
                    <a:pt x="1141495" y="1043407"/>
                  </a:lnTo>
                  <a:lnTo>
                    <a:pt x="1133879" y="1055152"/>
                  </a:lnTo>
                  <a:lnTo>
                    <a:pt x="1126262" y="1066897"/>
                  </a:lnTo>
                  <a:lnTo>
                    <a:pt x="1118329" y="1078959"/>
                  </a:lnTo>
                  <a:lnTo>
                    <a:pt x="1109760" y="1090704"/>
                  </a:lnTo>
                  <a:lnTo>
                    <a:pt x="1093258" y="1114194"/>
                  </a:lnTo>
                  <a:lnTo>
                    <a:pt x="1076439" y="1138319"/>
                  </a:lnTo>
                  <a:lnTo>
                    <a:pt x="1068188" y="1150698"/>
                  </a:lnTo>
                  <a:lnTo>
                    <a:pt x="1059937" y="1163396"/>
                  </a:lnTo>
                  <a:lnTo>
                    <a:pt x="1052003" y="1175775"/>
                  </a:lnTo>
                  <a:lnTo>
                    <a:pt x="1044704" y="1188790"/>
                  </a:lnTo>
                  <a:lnTo>
                    <a:pt x="1037088" y="1201805"/>
                  </a:lnTo>
                  <a:lnTo>
                    <a:pt x="1029789" y="1214819"/>
                  </a:lnTo>
                  <a:lnTo>
                    <a:pt x="1023125" y="1228786"/>
                  </a:lnTo>
                  <a:lnTo>
                    <a:pt x="1016461" y="1242118"/>
                  </a:lnTo>
                  <a:lnTo>
                    <a:pt x="1010748" y="1256085"/>
                  </a:lnTo>
                  <a:lnTo>
                    <a:pt x="1005036" y="1269735"/>
                  </a:lnTo>
                  <a:lnTo>
                    <a:pt x="999959" y="1284019"/>
                  </a:lnTo>
                  <a:lnTo>
                    <a:pt x="995199" y="1298621"/>
                  </a:lnTo>
                  <a:lnTo>
                    <a:pt x="991073" y="1312905"/>
                  </a:lnTo>
                  <a:lnTo>
                    <a:pt x="987265" y="1327189"/>
                  </a:lnTo>
                  <a:lnTo>
                    <a:pt x="983774" y="1341791"/>
                  </a:lnTo>
                  <a:lnTo>
                    <a:pt x="980918" y="1356393"/>
                  </a:lnTo>
                  <a:lnTo>
                    <a:pt x="978379" y="1370995"/>
                  </a:lnTo>
                  <a:lnTo>
                    <a:pt x="976475" y="1385597"/>
                  </a:lnTo>
                  <a:lnTo>
                    <a:pt x="974888" y="1400198"/>
                  </a:lnTo>
                  <a:lnTo>
                    <a:pt x="973619" y="1415118"/>
                  </a:lnTo>
                  <a:lnTo>
                    <a:pt x="972350" y="1430037"/>
                  </a:lnTo>
                  <a:lnTo>
                    <a:pt x="972032" y="1444639"/>
                  </a:lnTo>
                  <a:lnTo>
                    <a:pt x="971715" y="1459240"/>
                  </a:lnTo>
                  <a:lnTo>
                    <a:pt x="972032" y="1474160"/>
                  </a:lnTo>
                  <a:lnTo>
                    <a:pt x="972667" y="1488761"/>
                  </a:lnTo>
                  <a:lnTo>
                    <a:pt x="973619" y="1503363"/>
                  </a:lnTo>
                  <a:lnTo>
                    <a:pt x="975523" y="1488761"/>
                  </a:lnTo>
                  <a:lnTo>
                    <a:pt x="977110" y="1474477"/>
                  </a:lnTo>
                  <a:lnTo>
                    <a:pt x="979331" y="1459875"/>
                  </a:lnTo>
                  <a:lnTo>
                    <a:pt x="981553" y="1445591"/>
                  </a:lnTo>
                  <a:lnTo>
                    <a:pt x="984091" y="1431306"/>
                  </a:lnTo>
                  <a:lnTo>
                    <a:pt x="987265" y="1417022"/>
                  </a:lnTo>
                  <a:lnTo>
                    <a:pt x="990438" y="1402738"/>
                  </a:lnTo>
                  <a:lnTo>
                    <a:pt x="993929" y="1389088"/>
                  </a:lnTo>
                  <a:lnTo>
                    <a:pt x="997737" y="1375121"/>
                  </a:lnTo>
                  <a:lnTo>
                    <a:pt x="1001863" y="1361472"/>
                  </a:lnTo>
                  <a:lnTo>
                    <a:pt x="1005988" y="1347822"/>
                  </a:lnTo>
                  <a:lnTo>
                    <a:pt x="1011066" y="1334490"/>
                  </a:lnTo>
                  <a:lnTo>
                    <a:pt x="1016143" y="1321476"/>
                  </a:lnTo>
                  <a:lnTo>
                    <a:pt x="1021856" y="1308144"/>
                  </a:lnTo>
                  <a:lnTo>
                    <a:pt x="1027568" y="1295129"/>
                  </a:lnTo>
                  <a:lnTo>
                    <a:pt x="1033915" y="1282432"/>
                  </a:lnTo>
                  <a:lnTo>
                    <a:pt x="1040262" y="1269735"/>
                  </a:lnTo>
                  <a:lnTo>
                    <a:pt x="1047243" y="1257672"/>
                  </a:lnTo>
                  <a:lnTo>
                    <a:pt x="1054225" y="1245293"/>
                  </a:lnTo>
                  <a:lnTo>
                    <a:pt x="1061841" y="1233548"/>
                  </a:lnTo>
                  <a:lnTo>
                    <a:pt x="1069775" y="1221803"/>
                  </a:lnTo>
                  <a:lnTo>
                    <a:pt x="1077391" y="1210058"/>
                  </a:lnTo>
                  <a:lnTo>
                    <a:pt x="1085959" y="1198630"/>
                  </a:lnTo>
                  <a:lnTo>
                    <a:pt x="1094528" y="1187203"/>
                  </a:lnTo>
                  <a:lnTo>
                    <a:pt x="1111982" y="1164665"/>
                  </a:lnTo>
                  <a:lnTo>
                    <a:pt x="1130071" y="1142128"/>
                  </a:lnTo>
                  <a:lnTo>
                    <a:pt x="1148477" y="1119273"/>
                  </a:lnTo>
                  <a:lnTo>
                    <a:pt x="1166883" y="1096100"/>
                  </a:lnTo>
                  <a:lnTo>
                    <a:pt x="1175768" y="1084038"/>
                  </a:lnTo>
                  <a:lnTo>
                    <a:pt x="1184971" y="1071658"/>
                  </a:lnTo>
                  <a:lnTo>
                    <a:pt x="1193222" y="1059279"/>
                  </a:lnTo>
                  <a:lnTo>
                    <a:pt x="1201473" y="1046264"/>
                  </a:lnTo>
                  <a:lnTo>
                    <a:pt x="1205599" y="1039915"/>
                  </a:lnTo>
                  <a:lnTo>
                    <a:pt x="1209724" y="1032932"/>
                  </a:lnTo>
                  <a:lnTo>
                    <a:pt x="1212263" y="1027853"/>
                  </a:lnTo>
                  <a:lnTo>
                    <a:pt x="1213215" y="1026583"/>
                  </a:lnTo>
                  <a:lnTo>
                    <a:pt x="1213850" y="1025314"/>
                  </a:lnTo>
                  <a:lnTo>
                    <a:pt x="1213215" y="1025948"/>
                  </a:lnTo>
                  <a:lnTo>
                    <a:pt x="1213850" y="1024679"/>
                  </a:lnTo>
                  <a:lnTo>
                    <a:pt x="1213850" y="1025313"/>
                  </a:lnTo>
                  <a:lnTo>
                    <a:pt x="1214167" y="1024679"/>
                  </a:lnTo>
                  <a:lnTo>
                    <a:pt x="1214802" y="1023409"/>
                  </a:lnTo>
                  <a:lnTo>
                    <a:pt x="1216071" y="1021504"/>
                  </a:lnTo>
                  <a:lnTo>
                    <a:pt x="1224005" y="1008490"/>
                  </a:lnTo>
                  <a:lnTo>
                    <a:pt x="1231939" y="995475"/>
                  </a:lnTo>
                  <a:lnTo>
                    <a:pt x="1238920" y="982143"/>
                  </a:lnTo>
                  <a:lnTo>
                    <a:pt x="1245902" y="968176"/>
                  </a:lnTo>
                  <a:lnTo>
                    <a:pt x="1252566" y="954527"/>
                  </a:lnTo>
                  <a:lnTo>
                    <a:pt x="1258913" y="940560"/>
                  </a:lnTo>
                  <a:lnTo>
                    <a:pt x="1264625" y="926593"/>
                  </a:lnTo>
                  <a:lnTo>
                    <a:pt x="1270338" y="912626"/>
                  </a:lnTo>
                  <a:lnTo>
                    <a:pt x="1275732" y="898342"/>
                  </a:lnTo>
                  <a:lnTo>
                    <a:pt x="1280810" y="883422"/>
                  </a:lnTo>
                  <a:lnTo>
                    <a:pt x="1285253" y="869138"/>
                  </a:lnTo>
                  <a:lnTo>
                    <a:pt x="1289378" y="854219"/>
                  </a:lnTo>
                  <a:lnTo>
                    <a:pt x="1293186" y="839300"/>
                  </a:lnTo>
                  <a:lnTo>
                    <a:pt x="1296677" y="824380"/>
                  </a:lnTo>
                  <a:lnTo>
                    <a:pt x="1299533" y="809461"/>
                  </a:lnTo>
                  <a:lnTo>
                    <a:pt x="1302707" y="794542"/>
                  </a:lnTo>
                  <a:lnTo>
                    <a:pt x="1304928" y="779305"/>
                  </a:lnTo>
                  <a:lnTo>
                    <a:pt x="1306832" y="764069"/>
                  </a:lnTo>
                  <a:lnTo>
                    <a:pt x="1308419" y="749150"/>
                  </a:lnTo>
                  <a:lnTo>
                    <a:pt x="1309688" y="733596"/>
                  </a:lnTo>
                  <a:lnTo>
                    <a:pt x="1310640" y="718359"/>
                  </a:lnTo>
                  <a:lnTo>
                    <a:pt x="1311275" y="703122"/>
                  </a:lnTo>
                  <a:lnTo>
                    <a:pt x="1311275" y="687886"/>
                  </a:lnTo>
                  <a:lnTo>
                    <a:pt x="1311275" y="672331"/>
                  </a:lnTo>
                  <a:lnTo>
                    <a:pt x="1310640" y="657412"/>
                  </a:lnTo>
                  <a:lnTo>
                    <a:pt x="1309688" y="642176"/>
                  </a:lnTo>
                  <a:lnTo>
                    <a:pt x="1308419" y="626622"/>
                  </a:lnTo>
                  <a:lnTo>
                    <a:pt x="1306832" y="611385"/>
                  </a:lnTo>
                  <a:lnTo>
                    <a:pt x="1304928" y="596466"/>
                  </a:lnTo>
                  <a:lnTo>
                    <a:pt x="1302707" y="580912"/>
                  </a:lnTo>
                  <a:lnTo>
                    <a:pt x="1299533" y="565992"/>
                  </a:lnTo>
                  <a:lnTo>
                    <a:pt x="1296677" y="551073"/>
                  </a:lnTo>
                  <a:lnTo>
                    <a:pt x="1293186" y="536154"/>
                  </a:lnTo>
                  <a:lnTo>
                    <a:pt x="1289061" y="521235"/>
                  </a:lnTo>
                  <a:lnTo>
                    <a:pt x="1284935" y="506633"/>
                  </a:lnTo>
                  <a:lnTo>
                    <a:pt x="1280493" y="492031"/>
                  </a:lnTo>
                  <a:lnTo>
                    <a:pt x="1275415" y="477747"/>
                  </a:lnTo>
                  <a:lnTo>
                    <a:pt x="1270338" y="463145"/>
                  </a:lnTo>
                  <a:lnTo>
                    <a:pt x="1264625" y="448861"/>
                  </a:lnTo>
                  <a:lnTo>
                    <a:pt x="1258913" y="434894"/>
                  </a:lnTo>
                  <a:lnTo>
                    <a:pt x="1252249" y="420927"/>
                  </a:lnTo>
                  <a:lnTo>
                    <a:pt x="1245902" y="407278"/>
                  </a:lnTo>
                  <a:lnTo>
                    <a:pt x="1238603" y="393628"/>
                  </a:lnTo>
                  <a:lnTo>
                    <a:pt x="1231304" y="379979"/>
                  </a:lnTo>
                  <a:lnTo>
                    <a:pt x="1224005" y="366646"/>
                  </a:lnTo>
                  <a:lnTo>
                    <a:pt x="1215754" y="353632"/>
                  </a:lnTo>
                  <a:lnTo>
                    <a:pt x="1207503" y="340935"/>
                  </a:lnTo>
                  <a:lnTo>
                    <a:pt x="1199252" y="328237"/>
                  </a:lnTo>
                  <a:lnTo>
                    <a:pt x="1190366" y="315858"/>
                  </a:lnTo>
                  <a:lnTo>
                    <a:pt x="1181163" y="303795"/>
                  </a:lnTo>
                  <a:lnTo>
                    <a:pt x="1171643" y="291733"/>
                  </a:lnTo>
                  <a:lnTo>
                    <a:pt x="1162123" y="280306"/>
                  </a:lnTo>
                  <a:lnTo>
                    <a:pt x="1151967" y="268561"/>
                  </a:lnTo>
                  <a:lnTo>
                    <a:pt x="1141812" y="257451"/>
                  </a:lnTo>
                  <a:lnTo>
                    <a:pt x="1131023" y="246658"/>
                  </a:lnTo>
                  <a:lnTo>
                    <a:pt x="1120233" y="235865"/>
                  </a:lnTo>
                  <a:lnTo>
                    <a:pt x="1109126" y="225390"/>
                  </a:lnTo>
                  <a:lnTo>
                    <a:pt x="1097701" y="215232"/>
                  </a:lnTo>
                  <a:lnTo>
                    <a:pt x="1086277" y="205709"/>
                  </a:lnTo>
                  <a:lnTo>
                    <a:pt x="1074535" y="196187"/>
                  </a:lnTo>
                  <a:lnTo>
                    <a:pt x="1062476" y="186664"/>
                  </a:lnTo>
                  <a:lnTo>
                    <a:pt x="1050417" y="177776"/>
                  </a:lnTo>
                  <a:lnTo>
                    <a:pt x="1038040" y="168888"/>
                  </a:lnTo>
                  <a:lnTo>
                    <a:pt x="1025664" y="160952"/>
                  </a:lnTo>
                  <a:lnTo>
                    <a:pt x="1012653" y="152699"/>
                  </a:lnTo>
                  <a:lnTo>
                    <a:pt x="999959" y="145080"/>
                  </a:lnTo>
                  <a:lnTo>
                    <a:pt x="986630" y="137779"/>
                  </a:lnTo>
                  <a:lnTo>
                    <a:pt x="973619" y="130479"/>
                  </a:lnTo>
                  <a:lnTo>
                    <a:pt x="959656" y="124130"/>
                  </a:lnTo>
                  <a:lnTo>
                    <a:pt x="946327" y="117464"/>
                  </a:lnTo>
                  <a:lnTo>
                    <a:pt x="932364" y="111750"/>
                  </a:lnTo>
                  <a:lnTo>
                    <a:pt x="918718" y="105719"/>
                  </a:lnTo>
                  <a:lnTo>
                    <a:pt x="904755" y="100640"/>
                  </a:lnTo>
                  <a:lnTo>
                    <a:pt x="890474" y="95561"/>
                  </a:lnTo>
                  <a:lnTo>
                    <a:pt x="876194" y="91117"/>
                  </a:lnTo>
                  <a:lnTo>
                    <a:pt x="861913" y="86673"/>
                  </a:lnTo>
                  <a:lnTo>
                    <a:pt x="847633" y="82864"/>
                  </a:lnTo>
                  <a:lnTo>
                    <a:pt x="833352" y="79690"/>
                  </a:lnTo>
                  <a:lnTo>
                    <a:pt x="818437" y="76516"/>
                  </a:lnTo>
                  <a:lnTo>
                    <a:pt x="803839" y="73659"/>
                  </a:lnTo>
                  <a:lnTo>
                    <a:pt x="789241" y="71437"/>
                  </a:lnTo>
                  <a:lnTo>
                    <a:pt x="774643" y="69215"/>
                  </a:lnTo>
                  <a:lnTo>
                    <a:pt x="759728" y="67627"/>
                  </a:lnTo>
                  <a:lnTo>
                    <a:pt x="745130" y="66675"/>
                  </a:lnTo>
                  <a:lnTo>
                    <a:pt x="730532" y="65723"/>
                  </a:lnTo>
                  <a:lnTo>
                    <a:pt x="715934" y="65405"/>
                  </a:lnTo>
                  <a:lnTo>
                    <a:pt x="701019" y="65088"/>
                  </a:lnTo>
                  <a:close/>
                  <a:moveTo>
                    <a:pt x="679609" y="0"/>
                  </a:moveTo>
                  <a:lnTo>
                    <a:pt x="696766" y="318"/>
                  </a:lnTo>
                  <a:lnTo>
                    <a:pt x="714241" y="953"/>
                  </a:lnTo>
                  <a:lnTo>
                    <a:pt x="731715" y="2223"/>
                  </a:lnTo>
                  <a:lnTo>
                    <a:pt x="748555" y="3493"/>
                  </a:lnTo>
                  <a:lnTo>
                    <a:pt x="766030" y="5399"/>
                  </a:lnTo>
                  <a:lnTo>
                    <a:pt x="782551" y="7939"/>
                  </a:lnTo>
                  <a:lnTo>
                    <a:pt x="799708" y="10797"/>
                  </a:lnTo>
                  <a:lnTo>
                    <a:pt x="816230" y="13973"/>
                  </a:lnTo>
                  <a:lnTo>
                    <a:pt x="833069" y="17784"/>
                  </a:lnTo>
                  <a:lnTo>
                    <a:pt x="849273" y="21594"/>
                  </a:lnTo>
                  <a:lnTo>
                    <a:pt x="865159" y="25723"/>
                  </a:lnTo>
                  <a:lnTo>
                    <a:pt x="881363" y="30804"/>
                  </a:lnTo>
                  <a:lnTo>
                    <a:pt x="897249" y="35885"/>
                  </a:lnTo>
                  <a:lnTo>
                    <a:pt x="912817" y="41601"/>
                  </a:lnTo>
                  <a:lnTo>
                    <a:pt x="928704" y="47317"/>
                  </a:lnTo>
                  <a:lnTo>
                    <a:pt x="943954" y="53668"/>
                  </a:lnTo>
                  <a:lnTo>
                    <a:pt x="958887" y="60019"/>
                  </a:lnTo>
                  <a:lnTo>
                    <a:pt x="974138" y="67323"/>
                  </a:lnTo>
                  <a:lnTo>
                    <a:pt x="988753" y="74310"/>
                  </a:lnTo>
                  <a:lnTo>
                    <a:pt x="1003051" y="82249"/>
                  </a:lnTo>
                  <a:lnTo>
                    <a:pt x="1017348" y="90188"/>
                  </a:lnTo>
                  <a:lnTo>
                    <a:pt x="1031646" y="98444"/>
                  </a:lnTo>
                  <a:lnTo>
                    <a:pt x="1045626" y="107019"/>
                  </a:lnTo>
                  <a:lnTo>
                    <a:pt x="1059288" y="116228"/>
                  </a:lnTo>
                  <a:lnTo>
                    <a:pt x="1072632" y="125437"/>
                  </a:lnTo>
                  <a:lnTo>
                    <a:pt x="1085976" y="135282"/>
                  </a:lnTo>
                  <a:lnTo>
                    <a:pt x="1098685" y="144808"/>
                  </a:lnTo>
                  <a:lnTo>
                    <a:pt x="1111394" y="155288"/>
                  </a:lnTo>
                  <a:lnTo>
                    <a:pt x="1123785" y="165768"/>
                  </a:lnTo>
                  <a:lnTo>
                    <a:pt x="1136177" y="176565"/>
                  </a:lnTo>
                  <a:lnTo>
                    <a:pt x="1147932" y="187679"/>
                  </a:lnTo>
                  <a:lnTo>
                    <a:pt x="1159688" y="199112"/>
                  </a:lnTo>
                  <a:lnTo>
                    <a:pt x="1171126" y="210861"/>
                  </a:lnTo>
                  <a:lnTo>
                    <a:pt x="1182246" y="222611"/>
                  </a:lnTo>
                  <a:lnTo>
                    <a:pt x="1193049" y="234996"/>
                  </a:lnTo>
                  <a:lnTo>
                    <a:pt x="1203534" y="247381"/>
                  </a:lnTo>
                  <a:lnTo>
                    <a:pt x="1214019" y="260084"/>
                  </a:lnTo>
                  <a:lnTo>
                    <a:pt x="1223868" y="272786"/>
                  </a:lnTo>
                  <a:lnTo>
                    <a:pt x="1233717" y="286124"/>
                  </a:lnTo>
                  <a:lnTo>
                    <a:pt x="1242614" y="299779"/>
                  </a:lnTo>
                  <a:lnTo>
                    <a:pt x="1251828" y="313434"/>
                  </a:lnTo>
                  <a:lnTo>
                    <a:pt x="1260406" y="327089"/>
                  </a:lnTo>
                  <a:lnTo>
                    <a:pt x="1268985" y="341380"/>
                  </a:lnTo>
                  <a:lnTo>
                    <a:pt x="1276610" y="355670"/>
                  </a:lnTo>
                  <a:lnTo>
                    <a:pt x="1284553" y="370278"/>
                  </a:lnTo>
                  <a:lnTo>
                    <a:pt x="1291861" y="384886"/>
                  </a:lnTo>
                  <a:lnTo>
                    <a:pt x="1298851" y="399811"/>
                  </a:lnTo>
                  <a:lnTo>
                    <a:pt x="1305523" y="414737"/>
                  </a:lnTo>
                  <a:lnTo>
                    <a:pt x="1311560" y="430297"/>
                  </a:lnTo>
                  <a:lnTo>
                    <a:pt x="1317596" y="445858"/>
                  </a:lnTo>
                  <a:lnTo>
                    <a:pt x="1322998" y="461418"/>
                  </a:lnTo>
                  <a:lnTo>
                    <a:pt x="1328399" y="477614"/>
                  </a:lnTo>
                  <a:lnTo>
                    <a:pt x="1333165" y="493492"/>
                  </a:lnTo>
                  <a:lnTo>
                    <a:pt x="1337295" y="509370"/>
                  </a:lnTo>
                  <a:lnTo>
                    <a:pt x="1341425" y="525883"/>
                  </a:lnTo>
                  <a:lnTo>
                    <a:pt x="1344920" y="542397"/>
                  </a:lnTo>
                  <a:lnTo>
                    <a:pt x="1348098" y="559227"/>
                  </a:lnTo>
                  <a:lnTo>
                    <a:pt x="1351275" y="576058"/>
                  </a:lnTo>
                  <a:lnTo>
                    <a:pt x="1353499" y="592571"/>
                  </a:lnTo>
                  <a:lnTo>
                    <a:pt x="1355405" y="610037"/>
                  </a:lnTo>
                  <a:lnTo>
                    <a:pt x="1356676" y="626868"/>
                  </a:lnTo>
                  <a:lnTo>
                    <a:pt x="1357947" y="644334"/>
                  </a:lnTo>
                  <a:lnTo>
                    <a:pt x="1358582" y="661800"/>
                  </a:lnTo>
                  <a:lnTo>
                    <a:pt x="1358900" y="679266"/>
                  </a:lnTo>
                  <a:lnTo>
                    <a:pt x="1358582" y="691333"/>
                  </a:lnTo>
                  <a:lnTo>
                    <a:pt x="1358265" y="703401"/>
                  </a:lnTo>
                  <a:lnTo>
                    <a:pt x="1357947" y="715151"/>
                  </a:lnTo>
                  <a:lnTo>
                    <a:pt x="1356994" y="726900"/>
                  </a:lnTo>
                  <a:lnTo>
                    <a:pt x="1356358" y="738968"/>
                  </a:lnTo>
                  <a:lnTo>
                    <a:pt x="1355088" y="750718"/>
                  </a:lnTo>
                  <a:lnTo>
                    <a:pt x="1353817" y="762150"/>
                  </a:lnTo>
                  <a:lnTo>
                    <a:pt x="1352546" y="773900"/>
                  </a:lnTo>
                  <a:lnTo>
                    <a:pt x="1350639" y="785332"/>
                  </a:lnTo>
                  <a:lnTo>
                    <a:pt x="1348415" y="796764"/>
                  </a:lnTo>
                  <a:lnTo>
                    <a:pt x="1346509" y="808196"/>
                  </a:lnTo>
                  <a:lnTo>
                    <a:pt x="1344285" y="819629"/>
                  </a:lnTo>
                  <a:lnTo>
                    <a:pt x="1342061" y="831061"/>
                  </a:lnTo>
                  <a:lnTo>
                    <a:pt x="1339201" y="842175"/>
                  </a:lnTo>
                  <a:lnTo>
                    <a:pt x="1336342" y="853290"/>
                  </a:lnTo>
                  <a:lnTo>
                    <a:pt x="1333165" y="864405"/>
                  </a:lnTo>
                  <a:lnTo>
                    <a:pt x="1326810" y="885999"/>
                  </a:lnTo>
                  <a:lnTo>
                    <a:pt x="1319503" y="907593"/>
                  </a:lnTo>
                  <a:lnTo>
                    <a:pt x="1311242" y="928870"/>
                  </a:lnTo>
                  <a:lnTo>
                    <a:pt x="1302981" y="949829"/>
                  </a:lnTo>
                  <a:lnTo>
                    <a:pt x="1293449" y="970471"/>
                  </a:lnTo>
                  <a:lnTo>
                    <a:pt x="1283282" y="990477"/>
                  </a:lnTo>
                  <a:lnTo>
                    <a:pt x="1272797" y="1010484"/>
                  </a:lnTo>
                  <a:lnTo>
                    <a:pt x="1261359" y="1029855"/>
                  </a:lnTo>
                  <a:lnTo>
                    <a:pt x="1261359" y="1030172"/>
                  </a:lnTo>
                  <a:lnTo>
                    <a:pt x="1261042" y="1030490"/>
                  </a:lnTo>
                  <a:lnTo>
                    <a:pt x="1261042" y="1030808"/>
                  </a:lnTo>
                  <a:lnTo>
                    <a:pt x="1260724" y="1031443"/>
                  </a:lnTo>
                  <a:lnTo>
                    <a:pt x="1253099" y="1045098"/>
                  </a:lnTo>
                  <a:lnTo>
                    <a:pt x="1245791" y="1058753"/>
                  </a:lnTo>
                  <a:lnTo>
                    <a:pt x="1237530" y="1071773"/>
                  </a:lnTo>
                  <a:lnTo>
                    <a:pt x="1229269" y="1084476"/>
                  </a:lnTo>
                  <a:lnTo>
                    <a:pt x="1220691" y="1097178"/>
                  </a:lnTo>
                  <a:lnTo>
                    <a:pt x="1212112" y="1109563"/>
                  </a:lnTo>
                  <a:lnTo>
                    <a:pt x="1194002" y="1134333"/>
                  </a:lnTo>
                  <a:lnTo>
                    <a:pt x="1175892" y="1158785"/>
                  </a:lnTo>
                  <a:lnTo>
                    <a:pt x="1157146" y="1183873"/>
                  </a:lnTo>
                  <a:lnTo>
                    <a:pt x="1147932" y="1196575"/>
                  </a:lnTo>
                  <a:lnTo>
                    <a:pt x="1139354" y="1209913"/>
                  </a:lnTo>
                  <a:lnTo>
                    <a:pt x="1130458" y="1223250"/>
                  </a:lnTo>
                  <a:lnTo>
                    <a:pt x="1121561" y="1236906"/>
                  </a:lnTo>
                  <a:lnTo>
                    <a:pt x="1112983" y="1251513"/>
                  </a:lnTo>
                  <a:lnTo>
                    <a:pt x="1105040" y="1266439"/>
                  </a:lnTo>
                  <a:lnTo>
                    <a:pt x="1097097" y="1281682"/>
                  </a:lnTo>
                  <a:lnTo>
                    <a:pt x="1089153" y="1297560"/>
                  </a:lnTo>
                  <a:lnTo>
                    <a:pt x="1082164" y="1314391"/>
                  </a:lnTo>
                  <a:lnTo>
                    <a:pt x="1075174" y="1331857"/>
                  </a:lnTo>
                  <a:lnTo>
                    <a:pt x="1068819" y="1350275"/>
                  </a:lnTo>
                  <a:lnTo>
                    <a:pt x="1062783" y="1369329"/>
                  </a:lnTo>
                  <a:lnTo>
                    <a:pt x="1057699" y="1389336"/>
                  </a:lnTo>
                  <a:lnTo>
                    <a:pt x="1054839" y="1399815"/>
                  </a:lnTo>
                  <a:lnTo>
                    <a:pt x="1052615" y="1410295"/>
                  </a:lnTo>
                  <a:lnTo>
                    <a:pt x="1050391" y="1421092"/>
                  </a:lnTo>
                  <a:lnTo>
                    <a:pt x="1048485" y="1432524"/>
                  </a:lnTo>
                  <a:lnTo>
                    <a:pt x="1046579" y="1443956"/>
                  </a:lnTo>
                  <a:lnTo>
                    <a:pt x="1044672" y="1455706"/>
                  </a:lnTo>
                  <a:lnTo>
                    <a:pt x="1042766" y="1467456"/>
                  </a:lnTo>
                  <a:lnTo>
                    <a:pt x="1041495" y="1479841"/>
                  </a:lnTo>
                  <a:lnTo>
                    <a:pt x="1040224" y="1492543"/>
                  </a:lnTo>
                  <a:lnTo>
                    <a:pt x="1039271" y="1505246"/>
                  </a:lnTo>
                  <a:lnTo>
                    <a:pt x="1038636" y="1518583"/>
                  </a:lnTo>
                  <a:lnTo>
                    <a:pt x="1037682" y="1531921"/>
                  </a:lnTo>
                  <a:lnTo>
                    <a:pt x="1037365" y="1546211"/>
                  </a:lnTo>
                  <a:lnTo>
                    <a:pt x="1037047" y="1560184"/>
                  </a:lnTo>
                  <a:lnTo>
                    <a:pt x="1036729" y="1565583"/>
                  </a:lnTo>
                  <a:lnTo>
                    <a:pt x="1035776" y="1571299"/>
                  </a:lnTo>
                  <a:lnTo>
                    <a:pt x="1034505" y="1576697"/>
                  </a:lnTo>
                  <a:lnTo>
                    <a:pt x="1032599" y="1582096"/>
                  </a:lnTo>
                  <a:lnTo>
                    <a:pt x="1030057" y="1586542"/>
                  </a:lnTo>
                  <a:lnTo>
                    <a:pt x="1027198" y="1591305"/>
                  </a:lnTo>
                  <a:lnTo>
                    <a:pt x="1024020" y="1595751"/>
                  </a:lnTo>
                  <a:lnTo>
                    <a:pt x="1020208" y="1599562"/>
                  </a:lnTo>
                  <a:lnTo>
                    <a:pt x="1016395" y="1603055"/>
                  </a:lnTo>
                  <a:lnTo>
                    <a:pt x="1012265" y="1606548"/>
                  </a:lnTo>
                  <a:lnTo>
                    <a:pt x="1007499" y="1609089"/>
                  </a:lnTo>
                  <a:lnTo>
                    <a:pt x="1002733" y="1611629"/>
                  </a:lnTo>
                  <a:lnTo>
                    <a:pt x="997649" y="1613217"/>
                  </a:lnTo>
                  <a:lnTo>
                    <a:pt x="992248" y="1614805"/>
                  </a:lnTo>
                  <a:lnTo>
                    <a:pt x="986847" y="1615758"/>
                  </a:lnTo>
                  <a:lnTo>
                    <a:pt x="980810" y="1616075"/>
                  </a:lnTo>
                  <a:lnTo>
                    <a:pt x="679609" y="1616075"/>
                  </a:lnTo>
                  <a:lnTo>
                    <a:pt x="377772" y="1616075"/>
                  </a:lnTo>
                  <a:lnTo>
                    <a:pt x="371736" y="1615758"/>
                  </a:lnTo>
                  <a:lnTo>
                    <a:pt x="366334" y="1614805"/>
                  </a:lnTo>
                  <a:lnTo>
                    <a:pt x="360933" y="1613217"/>
                  </a:lnTo>
                  <a:lnTo>
                    <a:pt x="355850" y="1611629"/>
                  </a:lnTo>
                  <a:lnTo>
                    <a:pt x="351084" y="1609089"/>
                  </a:lnTo>
                  <a:lnTo>
                    <a:pt x="346318" y="1606548"/>
                  </a:lnTo>
                  <a:lnTo>
                    <a:pt x="342187" y="1603055"/>
                  </a:lnTo>
                  <a:lnTo>
                    <a:pt x="338057" y="1599562"/>
                  </a:lnTo>
                  <a:lnTo>
                    <a:pt x="334562" y="1595751"/>
                  </a:lnTo>
                  <a:lnTo>
                    <a:pt x="331385" y="1591305"/>
                  </a:lnTo>
                  <a:lnTo>
                    <a:pt x="328525" y="1586859"/>
                  </a:lnTo>
                  <a:lnTo>
                    <a:pt x="325984" y="1582096"/>
                  </a:lnTo>
                  <a:lnTo>
                    <a:pt x="324077" y="1576697"/>
                  </a:lnTo>
                  <a:lnTo>
                    <a:pt x="322806" y="1571616"/>
                  </a:lnTo>
                  <a:lnTo>
                    <a:pt x="321853" y="1565900"/>
                  </a:lnTo>
                  <a:lnTo>
                    <a:pt x="321535" y="1560184"/>
                  </a:lnTo>
                  <a:lnTo>
                    <a:pt x="321218" y="1546211"/>
                  </a:lnTo>
                  <a:lnTo>
                    <a:pt x="320900" y="1531921"/>
                  </a:lnTo>
                  <a:lnTo>
                    <a:pt x="320265" y="1518583"/>
                  </a:lnTo>
                  <a:lnTo>
                    <a:pt x="319311" y="1505246"/>
                  </a:lnTo>
                  <a:lnTo>
                    <a:pt x="318358" y="1492543"/>
                  </a:lnTo>
                  <a:lnTo>
                    <a:pt x="317087" y="1479841"/>
                  </a:lnTo>
                  <a:lnTo>
                    <a:pt x="315816" y="1467456"/>
                  </a:lnTo>
                  <a:lnTo>
                    <a:pt x="313910" y="1455706"/>
                  </a:lnTo>
                  <a:lnTo>
                    <a:pt x="312004" y="1443956"/>
                  </a:lnTo>
                  <a:lnTo>
                    <a:pt x="310415" y="1432524"/>
                  </a:lnTo>
                  <a:lnTo>
                    <a:pt x="308191" y="1421409"/>
                  </a:lnTo>
                  <a:lnTo>
                    <a:pt x="305967" y="1410295"/>
                  </a:lnTo>
                  <a:lnTo>
                    <a:pt x="303743" y="1399815"/>
                  </a:lnTo>
                  <a:lnTo>
                    <a:pt x="301201" y="1389336"/>
                  </a:lnTo>
                  <a:lnTo>
                    <a:pt x="295800" y="1369329"/>
                  </a:lnTo>
                  <a:lnTo>
                    <a:pt x="289763" y="1350275"/>
                  </a:lnTo>
                  <a:lnTo>
                    <a:pt x="283409" y="1331857"/>
                  </a:lnTo>
                  <a:lnTo>
                    <a:pt x="276419" y="1314391"/>
                  </a:lnTo>
                  <a:lnTo>
                    <a:pt x="269429" y="1297560"/>
                  </a:lnTo>
                  <a:lnTo>
                    <a:pt x="261804" y="1281682"/>
                  </a:lnTo>
                  <a:lnTo>
                    <a:pt x="253543" y="1266439"/>
                  </a:lnTo>
                  <a:lnTo>
                    <a:pt x="245600" y="1251513"/>
                  </a:lnTo>
                  <a:lnTo>
                    <a:pt x="237021" y="1236906"/>
                  </a:lnTo>
                  <a:lnTo>
                    <a:pt x="228125" y="1223250"/>
                  </a:lnTo>
                  <a:lnTo>
                    <a:pt x="219229" y="1209913"/>
                  </a:lnTo>
                  <a:lnTo>
                    <a:pt x="210650" y="1196575"/>
                  </a:lnTo>
                  <a:lnTo>
                    <a:pt x="201436" y="1183873"/>
                  </a:lnTo>
                  <a:lnTo>
                    <a:pt x="183008" y="1158785"/>
                  </a:lnTo>
                  <a:lnTo>
                    <a:pt x="164580" y="1134333"/>
                  </a:lnTo>
                  <a:lnTo>
                    <a:pt x="146470" y="1109563"/>
                  </a:lnTo>
                  <a:lnTo>
                    <a:pt x="137892" y="1097178"/>
                  </a:lnTo>
                  <a:lnTo>
                    <a:pt x="129313" y="1084476"/>
                  </a:lnTo>
                  <a:lnTo>
                    <a:pt x="121052" y="1071773"/>
                  </a:lnTo>
                  <a:lnTo>
                    <a:pt x="112792" y="1058753"/>
                  </a:lnTo>
                  <a:lnTo>
                    <a:pt x="105484" y="1045098"/>
                  </a:lnTo>
                  <a:lnTo>
                    <a:pt x="97859" y="1031443"/>
                  </a:lnTo>
                  <a:lnTo>
                    <a:pt x="97541" y="1030808"/>
                  </a:lnTo>
                  <a:lnTo>
                    <a:pt x="97223" y="1030490"/>
                  </a:lnTo>
                  <a:lnTo>
                    <a:pt x="97541" y="1030490"/>
                  </a:lnTo>
                  <a:lnTo>
                    <a:pt x="97541" y="1030172"/>
                  </a:lnTo>
                  <a:lnTo>
                    <a:pt x="97223" y="1029855"/>
                  </a:lnTo>
                  <a:lnTo>
                    <a:pt x="85785" y="1010484"/>
                  </a:lnTo>
                  <a:lnTo>
                    <a:pt x="75300" y="990477"/>
                  </a:lnTo>
                  <a:lnTo>
                    <a:pt x="65133" y="970471"/>
                  </a:lnTo>
                  <a:lnTo>
                    <a:pt x="55602" y="949829"/>
                  </a:lnTo>
                  <a:lnTo>
                    <a:pt x="47341" y="928870"/>
                  </a:lnTo>
                  <a:lnTo>
                    <a:pt x="39080" y="907593"/>
                  </a:lnTo>
                  <a:lnTo>
                    <a:pt x="31772" y="885999"/>
                  </a:lnTo>
                  <a:lnTo>
                    <a:pt x="25418" y="864405"/>
                  </a:lnTo>
                  <a:lnTo>
                    <a:pt x="22241" y="853290"/>
                  </a:lnTo>
                  <a:lnTo>
                    <a:pt x="19381" y="842175"/>
                  </a:lnTo>
                  <a:lnTo>
                    <a:pt x="16839" y="831061"/>
                  </a:lnTo>
                  <a:lnTo>
                    <a:pt x="14298" y="819629"/>
                  </a:lnTo>
                  <a:lnTo>
                    <a:pt x="12073" y="808196"/>
                  </a:lnTo>
                  <a:lnTo>
                    <a:pt x="10167" y="796764"/>
                  </a:lnTo>
                  <a:lnTo>
                    <a:pt x="7943" y="785332"/>
                  </a:lnTo>
                  <a:lnTo>
                    <a:pt x="6354" y="773900"/>
                  </a:lnTo>
                  <a:lnTo>
                    <a:pt x="4766" y="762150"/>
                  </a:lnTo>
                  <a:lnTo>
                    <a:pt x="3495" y="750718"/>
                  </a:lnTo>
                  <a:lnTo>
                    <a:pt x="2224" y="738968"/>
                  </a:lnTo>
                  <a:lnTo>
                    <a:pt x="1589" y="726900"/>
                  </a:lnTo>
                  <a:lnTo>
                    <a:pt x="635" y="715151"/>
                  </a:lnTo>
                  <a:lnTo>
                    <a:pt x="318" y="703401"/>
                  </a:lnTo>
                  <a:lnTo>
                    <a:pt x="0" y="691333"/>
                  </a:lnTo>
                  <a:lnTo>
                    <a:pt x="0" y="679266"/>
                  </a:lnTo>
                  <a:lnTo>
                    <a:pt x="0" y="661800"/>
                  </a:lnTo>
                  <a:lnTo>
                    <a:pt x="635" y="644334"/>
                  </a:lnTo>
                  <a:lnTo>
                    <a:pt x="1906" y="626868"/>
                  </a:lnTo>
                  <a:lnTo>
                    <a:pt x="3177" y="610037"/>
                  </a:lnTo>
                  <a:lnTo>
                    <a:pt x="5084" y="592571"/>
                  </a:lnTo>
                  <a:lnTo>
                    <a:pt x="7625" y="576058"/>
                  </a:lnTo>
                  <a:lnTo>
                    <a:pt x="10485" y="559227"/>
                  </a:lnTo>
                  <a:lnTo>
                    <a:pt x="13662" y="542397"/>
                  </a:lnTo>
                  <a:lnTo>
                    <a:pt x="17157" y="525883"/>
                  </a:lnTo>
                  <a:lnTo>
                    <a:pt x="21287" y="509370"/>
                  </a:lnTo>
                  <a:lnTo>
                    <a:pt x="25736" y="493492"/>
                  </a:lnTo>
                  <a:lnTo>
                    <a:pt x="30184" y="477614"/>
                  </a:lnTo>
                  <a:lnTo>
                    <a:pt x="35585" y="461418"/>
                  </a:lnTo>
                  <a:lnTo>
                    <a:pt x="40986" y="445858"/>
                  </a:lnTo>
                  <a:lnTo>
                    <a:pt x="47023" y="430297"/>
                  </a:lnTo>
                  <a:lnTo>
                    <a:pt x="53060" y="414737"/>
                  </a:lnTo>
                  <a:lnTo>
                    <a:pt x="59732" y="399811"/>
                  </a:lnTo>
                  <a:lnTo>
                    <a:pt x="66722" y="384886"/>
                  </a:lnTo>
                  <a:lnTo>
                    <a:pt x="74029" y="370278"/>
                  </a:lnTo>
                  <a:lnTo>
                    <a:pt x="81973" y="355670"/>
                  </a:lnTo>
                  <a:lnTo>
                    <a:pt x="89598" y="341380"/>
                  </a:lnTo>
                  <a:lnTo>
                    <a:pt x="98176" y="327089"/>
                  </a:lnTo>
                  <a:lnTo>
                    <a:pt x="106755" y="313434"/>
                  </a:lnTo>
                  <a:lnTo>
                    <a:pt x="115969" y="299779"/>
                  </a:lnTo>
                  <a:lnTo>
                    <a:pt x="124865" y="286124"/>
                  </a:lnTo>
                  <a:lnTo>
                    <a:pt x="134714" y="272786"/>
                  </a:lnTo>
                  <a:lnTo>
                    <a:pt x="144564" y="260084"/>
                  </a:lnTo>
                  <a:lnTo>
                    <a:pt x="155049" y="247381"/>
                  </a:lnTo>
                  <a:lnTo>
                    <a:pt x="165534" y="234996"/>
                  </a:lnTo>
                  <a:lnTo>
                    <a:pt x="176336" y="222611"/>
                  </a:lnTo>
                  <a:lnTo>
                    <a:pt x="187456" y="210861"/>
                  </a:lnTo>
                  <a:lnTo>
                    <a:pt x="198894" y="199112"/>
                  </a:lnTo>
                  <a:lnTo>
                    <a:pt x="210650" y="187679"/>
                  </a:lnTo>
                  <a:lnTo>
                    <a:pt x="222406" y="176565"/>
                  </a:lnTo>
                  <a:lnTo>
                    <a:pt x="234797" y="165768"/>
                  </a:lnTo>
                  <a:lnTo>
                    <a:pt x="247188" y="155288"/>
                  </a:lnTo>
                  <a:lnTo>
                    <a:pt x="259897" y="144808"/>
                  </a:lnTo>
                  <a:lnTo>
                    <a:pt x="272606" y="135282"/>
                  </a:lnTo>
                  <a:lnTo>
                    <a:pt x="285951" y="125437"/>
                  </a:lnTo>
                  <a:lnTo>
                    <a:pt x="299295" y="116228"/>
                  </a:lnTo>
                  <a:lnTo>
                    <a:pt x="312957" y="107019"/>
                  </a:lnTo>
                  <a:lnTo>
                    <a:pt x="326937" y="98444"/>
                  </a:lnTo>
                  <a:lnTo>
                    <a:pt x="341234" y="90188"/>
                  </a:lnTo>
                  <a:lnTo>
                    <a:pt x="355532" y="82249"/>
                  </a:lnTo>
                  <a:lnTo>
                    <a:pt x="369829" y="74310"/>
                  </a:lnTo>
                  <a:lnTo>
                    <a:pt x="384445" y="67323"/>
                  </a:lnTo>
                  <a:lnTo>
                    <a:pt x="399695" y="60019"/>
                  </a:lnTo>
                  <a:lnTo>
                    <a:pt x="414946" y="53668"/>
                  </a:lnTo>
                  <a:lnTo>
                    <a:pt x="430197" y="47317"/>
                  </a:lnTo>
                  <a:lnTo>
                    <a:pt x="445765" y="41601"/>
                  </a:lnTo>
                  <a:lnTo>
                    <a:pt x="461333" y="35885"/>
                  </a:lnTo>
                  <a:lnTo>
                    <a:pt x="477220" y="30804"/>
                  </a:lnTo>
                  <a:lnTo>
                    <a:pt x="493423" y="25723"/>
                  </a:lnTo>
                  <a:lnTo>
                    <a:pt x="509310" y="21594"/>
                  </a:lnTo>
                  <a:lnTo>
                    <a:pt x="525831" y="17784"/>
                  </a:lnTo>
                  <a:lnTo>
                    <a:pt x="542353" y="13973"/>
                  </a:lnTo>
                  <a:lnTo>
                    <a:pt x="558874" y="10797"/>
                  </a:lnTo>
                  <a:lnTo>
                    <a:pt x="576031" y="7939"/>
                  </a:lnTo>
                  <a:lnTo>
                    <a:pt x="592871" y="5399"/>
                  </a:lnTo>
                  <a:lnTo>
                    <a:pt x="610028" y="3493"/>
                  </a:lnTo>
                  <a:lnTo>
                    <a:pt x="626867" y="2223"/>
                  </a:lnTo>
                  <a:lnTo>
                    <a:pt x="644342" y="953"/>
                  </a:lnTo>
                  <a:lnTo>
                    <a:pt x="661816" y="318"/>
                  </a:lnTo>
                  <a:lnTo>
                    <a:pt x="679609" y="0"/>
                  </a:lnTo>
                  <a:close/>
                </a:path>
              </a:pathLst>
            </a:custGeom>
            <a:solidFill>
              <a:srgbClr val="FFC000"/>
            </a:solidFill>
            <a:ln>
              <a:noFill/>
            </a:ln>
            <a:extLst>
              <a:ext uri="{91240B29-F687-4F45-9708-019B960494DF}">
                <a14:hiddenLine xmlns:a14="http://schemas.microsoft.com/office/drawing/2010/main" w="9525">
                  <a:solidFill>
                    <a:srgbClr val="000000"/>
                  </a:solidFill>
                  <a:round/>
                </a14:hiddenLine>
              </a:ext>
            </a:extLst>
          </p:spPr>
          <p:txBody>
            <a:bodyPr bIns="504000" anchor="b">
              <a:normAutofit/>
              <a:scene3d>
                <a:camera prst="orthographicFront"/>
                <a:lightRig rig="threePt" dir="t"/>
              </a:scene3d>
              <a:sp3d>
                <a:contourClr>
                  <a:srgbClr val="FFFFFF"/>
                </a:contourClr>
              </a:sp3d>
            </a:bodyPr>
            <a:lstStyle/>
            <a:p>
              <a:pPr algn="ctr">
                <a:defRPr/>
              </a:pPr>
              <a:r>
                <a:rPr lang="en-US" altLang="zh-CN" sz="2400" b="1" dirty="0">
                  <a:solidFill>
                    <a:srgbClr val="FFFFFF"/>
                  </a:solidFill>
                </a:rPr>
                <a:t>05</a:t>
              </a:r>
              <a:endParaRPr lang="zh-CN" altLang="en-US" sz="2400" b="1" dirty="0">
                <a:solidFill>
                  <a:srgbClr val="FFFFFF"/>
                </a:solidFill>
              </a:endParaRPr>
            </a:p>
          </p:txBody>
        </p:sp>
        <p:sp>
          <p:nvSpPr>
            <p:cNvPr id="93" name="矩形 92"/>
            <p:cNvSpPr/>
            <p:nvPr>
              <p:custDataLst>
                <p:tags r:id="rId24"/>
              </p:custDataLst>
            </p:nvPr>
          </p:nvSpPr>
          <p:spPr>
            <a:xfrm rot="19258932">
              <a:off x="2348464" y="3035067"/>
              <a:ext cx="132182" cy="50955"/>
            </a:xfrm>
            <a:prstGeom prst="rect">
              <a:avLst/>
            </a:prstGeom>
            <a:solidFill>
              <a:srgbClr val="FFC00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94" name="矩形 93"/>
            <p:cNvSpPr/>
            <p:nvPr>
              <p:custDataLst>
                <p:tags r:id="rId25"/>
              </p:custDataLst>
            </p:nvPr>
          </p:nvSpPr>
          <p:spPr>
            <a:xfrm rot="5400000">
              <a:off x="1839173" y="2695432"/>
              <a:ext cx="132182" cy="50955"/>
            </a:xfrm>
            <a:prstGeom prst="rect">
              <a:avLst/>
            </a:prstGeom>
            <a:solidFill>
              <a:srgbClr val="FFC00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95" name="矩形 94"/>
            <p:cNvSpPr/>
            <p:nvPr>
              <p:custDataLst>
                <p:tags r:id="rId26"/>
              </p:custDataLst>
            </p:nvPr>
          </p:nvSpPr>
          <p:spPr>
            <a:xfrm rot="2341068" flipH="1">
              <a:off x="1352754" y="3013669"/>
              <a:ext cx="132182" cy="50955"/>
            </a:xfrm>
            <a:prstGeom prst="rect">
              <a:avLst/>
            </a:prstGeom>
            <a:solidFill>
              <a:srgbClr val="FFC00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grpSp>
      <p:grpSp>
        <p:nvGrpSpPr>
          <p:cNvPr id="97" name="组合 96"/>
          <p:cNvGrpSpPr/>
          <p:nvPr/>
        </p:nvGrpSpPr>
        <p:grpSpPr>
          <a:xfrm>
            <a:off x="7938770" y="4012565"/>
            <a:ext cx="1179195" cy="1522095"/>
            <a:chOff x="1352754" y="2654819"/>
            <a:chExt cx="1127892" cy="1507611"/>
          </a:xfrm>
        </p:grpSpPr>
        <p:sp>
          <p:nvSpPr>
            <p:cNvPr id="15" name="KSO_Shape"/>
            <p:cNvSpPr/>
            <p:nvPr>
              <p:custDataLst>
                <p:tags r:id="rId27"/>
              </p:custDataLst>
            </p:nvPr>
          </p:nvSpPr>
          <p:spPr bwMode="auto">
            <a:xfrm>
              <a:off x="1512362" y="2911188"/>
              <a:ext cx="790369" cy="1251242"/>
            </a:xfrm>
            <a:custGeom>
              <a:avLst/>
              <a:gdLst>
                <a:gd name="T0" fmla="*/ 839696 w 1358900"/>
                <a:gd name="T1" fmla="*/ 2086152 h 2151063"/>
                <a:gd name="T2" fmla="*/ 752405 w 1358900"/>
                <a:gd name="T3" fmla="*/ 2140511 h 2151063"/>
                <a:gd name="T4" fmla="*/ 632619 w 1358900"/>
                <a:gd name="T5" fmla="*/ 2146906 h 2151063"/>
                <a:gd name="T6" fmla="*/ 534815 w 1358900"/>
                <a:gd name="T7" fmla="*/ 2102140 h 2151063"/>
                <a:gd name="T8" fmla="*/ 492444 w 1358900"/>
                <a:gd name="T9" fmla="*/ 2023160 h 2151063"/>
                <a:gd name="T10" fmla="*/ 978873 w 1358900"/>
                <a:gd name="T11" fmla="*/ 1877587 h 2151063"/>
                <a:gd name="T12" fmla="*/ 975704 w 1358900"/>
                <a:gd name="T13" fmla="*/ 1949593 h 2151063"/>
                <a:gd name="T14" fmla="*/ 411711 w 1358900"/>
                <a:gd name="T15" fmla="*/ 1968795 h 2151063"/>
                <a:gd name="T16" fmla="*/ 369887 w 1358900"/>
                <a:gd name="T17" fmla="*/ 1911190 h 2151063"/>
                <a:gd name="T18" fmla="*/ 411711 w 1358900"/>
                <a:gd name="T19" fmla="*/ 1853585 h 2151063"/>
                <a:gd name="T20" fmla="*/ 971585 w 1358900"/>
                <a:gd name="T21" fmla="*/ 1709923 h 2151063"/>
                <a:gd name="T22" fmla="*/ 981725 w 1358900"/>
                <a:gd name="T23" fmla="*/ 1781479 h 2151063"/>
                <a:gd name="T24" fmla="*/ 423435 w 1358900"/>
                <a:gd name="T25" fmla="*/ 1812604 h 2151063"/>
                <a:gd name="T26" fmla="*/ 370837 w 1358900"/>
                <a:gd name="T27" fmla="*/ 1764793 h 2151063"/>
                <a:gd name="T28" fmla="*/ 401255 w 1358900"/>
                <a:gd name="T29" fmla="*/ 1699655 h 2151063"/>
                <a:gd name="T30" fmla="*/ 1212263 w 1358900"/>
                <a:gd name="T31" fmla="*/ 1027536 h 2151063"/>
                <a:gd name="T32" fmla="*/ 1162712 w 1358900"/>
                <a:gd name="T33" fmla="*/ 1009170 h 2151063"/>
                <a:gd name="T34" fmla="*/ 1164344 w 1358900"/>
                <a:gd name="T35" fmla="*/ 1001189 h 2151063"/>
                <a:gd name="T36" fmla="*/ 686421 w 1358900"/>
                <a:gd name="T37" fmla="*/ 65405 h 2151063"/>
                <a:gd name="T38" fmla="*/ 812725 w 1358900"/>
                <a:gd name="T39" fmla="*/ 98736 h 2151063"/>
                <a:gd name="T40" fmla="*/ 977427 w 1358900"/>
                <a:gd name="T41" fmla="*/ 180633 h 2151063"/>
                <a:gd name="T42" fmla="*/ 1110078 w 1358900"/>
                <a:gd name="T43" fmla="*/ 304113 h 2151063"/>
                <a:gd name="T44" fmla="*/ 1201791 w 1358900"/>
                <a:gd name="T45" fmla="*/ 459019 h 2151063"/>
                <a:gd name="T46" fmla="*/ 1244633 w 1358900"/>
                <a:gd name="T47" fmla="*/ 632970 h 2151063"/>
                <a:gd name="T48" fmla="*/ 1235747 w 1358900"/>
                <a:gd name="T49" fmla="*/ 811683 h 2151063"/>
                <a:gd name="T50" fmla="*/ 1175451 w 1358900"/>
                <a:gd name="T51" fmla="*/ 981191 h 2151063"/>
                <a:gd name="T52" fmla="*/ 1166089 w 1358900"/>
                <a:gd name="T53" fmla="*/ 998015 h 2151063"/>
                <a:gd name="T54" fmla="*/ 1093258 w 1358900"/>
                <a:gd name="T55" fmla="*/ 1114194 h 2151063"/>
                <a:gd name="T56" fmla="*/ 995199 w 1358900"/>
                <a:gd name="T57" fmla="*/ 1298621 h 2151063"/>
                <a:gd name="T58" fmla="*/ 972667 w 1358900"/>
                <a:gd name="T59" fmla="*/ 1488761 h 2151063"/>
                <a:gd name="T60" fmla="*/ 1011066 w 1358900"/>
                <a:gd name="T61" fmla="*/ 1334490 h 2151063"/>
                <a:gd name="T62" fmla="*/ 1111982 w 1358900"/>
                <a:gd name="T63" fmla="*/ 1164665 h 2151063"/>
                <a:gd name="T64" fmla="*/ 1213215 w 1358900"/>
                <a:gd name="T65" fmla="*/ 1025948 h 2151063"/>
                <a:gd name="T66" fmla="*/ 1270338 w 1358900"/>
                <a:gd name="T67" fmla="*/ 912626 h 2151063"/>
                <a:gd name="T68" fmla="*/ 1310640 w 1358900"/>
                <a:gd name="T69" fmla="*/ 718359 h 2151063"/>
                <a:gd name="T70" fmla="*/ 1289061 w 1358900"/>
                <a:gd name="T71" fmla="*/ 521235 h 2151063"/>
                <a:gd name="T72" fmla="*/ 1207503 w 1358900"/>
                <a:gd name="T73" fmla="*/ 340935 h 2151063"/>
                <a:gd name="T74" fmla="*/ 1074535 w 1358900"/>
                <a:gd name="T75" fmla="*/ 196187 h 2151063"/>
                <a:gd name="T76" fmla="*/ 904755 w 1358900"/>
                <a:gd name="T77" fmla="*/ 100640 h 2151063"/>
                <a:gd name="T78" fmla="*/ 715934 w 1358900"/>
                <a:gd name="T79" fmla="*/ 65405 h 2151063"/>
                <a:gd name="T80" fmla="*/ 865159 w 1358900"/>
                <a:gd name="T81" fmla="*/ 25723 h 2151063"/>
                <a:gd name="T82" fmla="*/ 1059288 w 1358900"/>
                <a:gd name="T83" fmla="*/ 116228 h 2151063"/>
                <a:gd name="T84" fmla="*/ 1214019 w 1358900"/>
                <a:gd name="T85" fmla="*/ 260084 h 2151063"/>
                <a:gd name="T86" fmla="*/ 1317596 w 1358900"/>
                <a:gd name="T87" fmla="*/ 445858 h 2151063"/>
                <a:gd name="T88" fmla="*/ 1358582 w 1358900"/>
                <a:gd name="T89" fmla="*/ 661800 h 2151063"/>
                <a:gd name="T90" fmla="*/ 1344285 w 1358900"/>
                <a:gd name="T91" fmla="*/ 819629 h 2151063"/>
                <a:gd name="T92" fmla="*/ 1261359 w 1358900"/>
                <a:gd name="T93" fmla="*/ 1030172 h 2151063"/>
                <a:gd name="T94" fmla="*/ 1147932 w 1358900"/>
                <a:gd name="T95" fmla="*/ 1196575 h 2151063"/>
                <a:gd name="T96" fmla="*/ 1054839 w 1358900"/>
                <a:gd name="T97" fmla="*/ 1399815 h 2151063"/>
                <a:gd name="T98" fmla="*/ 1037047 w 1358900"/>
                <a:gd name="T99" fmla="*/ 1560184 h 2151063"/>
                <a:gd name="T100" fmla="*/ 997649 w 1358900"/>
                <a:gd name="T101" fmla="*/ 1613217 h 2151063"/>
                <a:gd name="T102" fmla="*/ 338057 w 1358900"/>
                <a:gd name="T103" fmla="*/ 1599562 h 2151063"/>
                <a:gd name="T104" fmla="*/ 318358 w 1358900"/>
                <a:gd name="T105" fmla="*/ 1492543 h 2151063"/>
                <a:gd name="T106" fmla="*/ 276419 w 1358900"/>
                <a:gd name="T107" fmla="*/ 1314391 h 2151063"/>
                <a:gd name="T108" fmla="*/ 137892 w 1358900"/>
                <a:gd name="T109" fmla="*/ 1097178 h 2151063"/>
                <a:gd name="T110" fmla="*/ 65133 w 1358900"/>
                <a:gd name="T111" fmla="*/ 970471 h 2151063"/>
                <a:gd name="T112" fmla="*/ 6354 w 1358900"/>
                <a:gd name="T113" fmla="*/ 773900 h 2151063"/>
                <a:gd name="T114" fmla="*/ 5084 w 1358900"/>
                <a:gd name="T115" fmla="*/ 592571 h 2151063"/>
                <a:gd name="T116" fmla="*/ 66722 w 1358900"/>
                <a:gd name="T117" fmla="*/ 384886 h 2151063"/>
                <a:gd name="T118" fmla="*/ 187456 w 1358900"/>
                <a:gd name="T119" fmla="*/ 210861 h 2151063"/>
                <a:gd name="T120" fmla="*/ 355532 w 1358900"/>
                <a:gd name="T121" fmla="*/ 82249 h 2151063"/>
                <a:gd name="T122" fmla="*/ 558874 w 1358900"/>
                <a:gd name="T123" fmla="*/ 10797 h 215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58900" h="2151063">
                  <a:moveTo>
                    <a:pt x="492125" y="2016125"/>
                  </a:moveTo>
                  <a:lnTo>
                    <a:pt x="866775" y="2016125"/>
                  </a:lnTo>
                  <a:lnTo>
                    <a:pt x="866775" y="2023160"/>
                  </a:lnTo>
                  <a:lnTo>
                    <a:pt x="865819" y="2029875"/>
                  </a:lnTo>
                  <a:lnTo>
                    <a:pt x="864864" y="2036590"/>
                  </a:lnTo>
                  <a:lnTo>
                    <a:pt x="863271" y="2043305"/>
                  </a:lnTo>
                  <a:lnTo>
                    <a:pt x="861041" y="2050020"/>
                  </a:lnTo>
                  <a:lnTo>
                    <a:pt x="858811" y="2056415"/>
                  </a:lnTo>
                  <a:lnTo>
                    <a:pt x="855625" y="2062810"/>
                  </a:lnTo>
                  <a:lnTo>
                    <a:pt x="852120" y="2068565"/>
                  </a:lnTo>
                  <a:lnTo>
                    <a:pt x="848616" y="2074961"/>
                  </a:lnTo>
                  <a:lnTo>
                    <a:pt x="844156" y="2080397"/>
                  </a:lnTo>
                  <a:lnTo>
                    <a:pt x="839696" y="2086152"/>
                  </a:lnTo>
                  <a:lnTo>
                    <a:pt x="834917" y="2091588"/>
                  </a:lnTo>
                  <a:lnTo>
                    <a:pt x="829820" y="2097024"/>
                  </a:lnTo>
                  <a:lnTo>
                    <a:pt x="824404" y="2102140"/>
                  </a:lnTo>
                  <a:lnTo>
                    <a:pt x="818351" y="2106936"/>
                  </a:lnTo>
                  <a:lnTo>
                    <a:pt x="812298" y="2111733"/>
                  </a:lnTo>
                  <a:lnTo>
                    <a:pt x="805608" y="2116209"/>
                  </a:lnTo>
                  <a:lnTo>
                    <a:pt x="798918" y="2120366"/>
                  </a:lnTo>
                  <a:lnTo>
                    <a:pt x="791590" y="2124523"/>
                  </a:lnTo>
                  <a:lnTo>
                    <a:pt x="784263" y="2128041"/>
                  </a:lnTo>
                  <a:lnTo>
                    <a:pt x="776936" y="2131878"/>
                  </a:lnTo>
                  <a:lnTo>
                    <a:pt x="768971" y="2135075"/>
                  </a:lnTo>
                  <a:lnTo>
                    <a:pt x="760688" y="2137953"/>
                  </a:lnTo>
                  <a:lnTo>
                    <a:pt x="752405" y="2140511"/>
                  </a:lnTo>
                  <a:lnTo>
                    <a:pt x="743803" y="2142749"/>
                  </a:lnTo>
                  <a:lnTo>
                    <a:pt x="735202" y="2145307"/>
                  </a:lnTo>
                  <a:lnTo>
                    <a:pt x="726281" y="2146906"/>
                  </a:lnTo>
                  <a:lnTo>
                    <a:pt x="717361" y="2148505"/>
                  </a:lnTo>
                  <a:lnTo>
                    <a:pt x="708122" y="2149784"/>
                  </a:lnTo>
                  <a:lnTo>
                    <a:pt x="698565" y="2150424"/>
                  </a:lnTo>
                  <a:lnTo>
                    <a:pt x="689007" y="2151063"/>
                  </a:lnTo>
                  <a:lnTo>
                    <a:pt x="679769" y="2151063"/>
                  </a:lnTo>
                  <a:lnTo>
                    <a:pt x="669893" y="2151063"/>
                  </a:lnTo>
                  <a:lnTo>
                    <a:pt x="660335" y="2150424"/>
                  </a:lnTo>
                  <a:lnTo>
                    <a:pt x="650778" y="2149784"/>
                  </a:lnTo>
                  <a:lnTo>
                    <a:pt x="641539" y="2148505"/>
                  </a:lnTo>
                  <a:lnTo>
                    <a:pt x="632619" y="2146906"/>
                  </a:lnTo>
                  <a:lnTo>
                    <a:pt x="623699" y="2145307"/>
                  </a:lnTo>
                  <a:lnTo>
                    <a:pt x="615097" y="2142749"/>
                  </a:lnTo>
                  <a:lnTo>
                    <a:pt x="606495" y="2140511"/>
                  </a:lnTo>
                  <a:lnTo>
                    <a:pt x="598212" y="2137953"/>
                  </a:lnTo>
                  <a:lnTo>
                    <a:pt x="590248" y="2135075"/>
                  </a:lnTo>
                  <a:lnTo>
                    <a:pt x="582283" y="2131878"/>
                  </a:lnTo>
                  <a:lnTo>
                    <a:pt x="574637" y="2128041"/>
                  </a:lnTo>
                  <a:lnTo>
                    <a:pt x="567310" y="2124523"/>
                  </a:lnTo>
                  <a:lnTo>
                    <a:pt x="559983" y="2120366"/>
                  </a:lnTo>
                  <a:lnTo>
                    <a:pt x="553292" y="2116209"/>
                  </a:lnTo>
                  <a:lnTo>
                    <a:pt x="546921" y="2111733"/>
                  </a:lnTo>
                  <a:lnTo>
                    <a:pt x="540868" y="2106936"/>
                  </a:lnTo>
                  <a:lnTo>
                    <a:pt x="534815" y="2102140"/>
                  </a:lnTo>
                  <a:lnTo>
                    <a:pt x="529399" y="2097024"/>
                  </a:lnTo>
                  <a:lnTo>
                    <a:pt x="523983" y="2091588"/>
                  </a:lnTo>
                  <a:lnTo>
                    <a:pt x="519204" y="2086152"/>
                  </a:lnTo>
                  <a:lnTo>
                    <a:pt x="514744" y="2080397"/>
                  </a:lnTo>
                  <a:lnTo>
                    <a:pt x="510284" y="2074961"/>
                  </a:lnTo>
                  <a:lnTo>
                    <a:pt x="506780" y="2068565"/>
                  </a:lnTo>
                  <a:lnTo>
                    <a:pt x="503594" y="2062810"/>
                  </a:lnTo>
                  <a:lnTo>
                    <a:pt x="500408" y="2056415"/>
                  </a:lnTo>
                  <a:lnTo>
                    <a:pt x="497860" y="2050020"/>
                  </a:lnTo>
                  <a:lnTo>
                    <a:pt x="495629" y="2043305"/>
                  </a:lnTo>
                  <a:lnTo>
                    <a:pt x="494037" y="2036590"/>
                  </a:lnTo>
                  <a:lnTo>
                    <a:pt x="493081" y="2029875"/>
                  </a:lnTo>
                  <a:lnTo>
                    <a:pt x="492444" y="2023160"/>
                  </a:lnTo>
                  <a:lnTo>
                    <a:pt x="492125" y="2016125"/>
                  </a:lnTo>
                  <a:close/>
                  <a:moveTo>
                    <a:pt x="429455" y="1851025"/>
                  </a:moveTo>
                  <a:lnTo>
                    <a:pt x="929444" y="1851025"/>
                  </a:lnTo>
                  <a:lnTo>
                    <a:pt x="935464" y="1851345"/>
                  </a:lnTo>
                  <a:lnTo>
                    <a:pt x="941485" y="1852305"/>
                  </a:lnTo>
                  <a:lnTo>
                    <a:pt x="947188" y="1853585"/>
                  </a:lnTo>
                  <a:lnTo>
                    <a:pt x="952574" y="1855825"/>
                  </a:lnTo>
                  <a:lnTo>
                    <a:pt x="957644" y="1858066"/>
                  </a:lnTo>
                  <a:lnTo>
                    <a:pt x="963030" y="1861266"/>
                  </a:lnTo>
                  <a:lnTo>
                    <a:pt x="967466" y="1864786"/>
                  </a:lnTo>
                  <a:lnTo>
                    <a:pt x="971585" y="1868626"/>
                  </a:lnTo>
                  <a:lnTo>
                    <a:pt x="975704" y="1873107"/>
                  </a:lnTo>
                  <a:lnTo>
                    <a:pt x="978873" y="1877587"/>
                  </a:lnTo>
                  <a:lnTo>
                    <a:pt x="981725" y="1882388"/>
                  </a:lnTo>
                  <a:lnTo>
                    <a:pt x="984259" y="1887828"/>
                  </a:lnTo>
                  <a:lnTo>
                    <a:pt x="986477" y="1893268"/>
                  </a:lnTo>
                  <a:lnTo>
                    <a:pt x="988062" y="1899029"/>
                  </a:lnTo>
                  <a:lnTo>
                    <a:pt x="988695" y="1905109"/>
                  </a:lnTo>
                  <a:lnTo>
                    <a:pt x="989012" y="1911190"/>
                  </a:lnTo>
                  <a:lnTo>
                    <a:pt x="988695" y="1917270"/>
                  </a:lnTo>
                  <a:lnTo>
                    <a:pt x="988062" y="1923351"/>
                  </a:lnTo>
                  <a:lnTo>
                    <a:pt x="986477" y="1929111"/>
                  </a:lnTo>
                  <a:lnTo>
                    <a:pt x="984259" y="1934872"/>
                  </a:lnTo>
                  <a:lnTo>
                    <a:pt x="981725" y="1939992"/>
                  </a:lnTo>
                  <a:lnTo>
                    <a:pt x="978873" y="1945113"/>
                  </a:lnTo>
                  <a:lnTo>
                    <a:pt x="975704" y="1949593"/>
                  </a:lnTo>
                  <a:lnTo>
                    <a:pt x="971585" y="1953753"/>
                  </a:lnTo>
                  <a:lnTo>
                    <a:pt x="967466" y="1957914"/>
                  </a:lnTo>
                  <a:lnTo>
                    <a:pt x="963030" y="1961114"/>
                  </a:lnTo>
                  <a:lnTo>
                    <a:pt x="957644" y="1963994"/>
                  </a:lnTo>
                  <a:lnTo>
                    <a:pt x="952574" y="1966554"/>
                  </a:lnTo>
                  <a:lnTo>
                    <a:pt x="947188" y="1968795"/>
                  </a:lnTo>
                  <a:lnTo>
                    <a:pt x="941485" y="1970395"/>
                  </a:lnTo>
                  <a:lnTo>
                    <a:pt x="935464" y="1971355"/>
                  </a:lnTo>
                  <a:lnTo>
                    <a:pt x="929444" y="1971675"/>
                  </a:lnTo>
                  <a:lnTo>
                    <a:pt x="429455" y="1971675"/>
                  </a:lnTo>
                  <a:lnTo>
                    <a:pt x="423435" y="1971355"/>
                  </a:lnTo>
                  <a:lnTo>
                    <a:pt x="417414" y="1970395"/>
                  </a:lnTo>
                  <a:lnTo>
                    <a:pt x="411711" y="1968795"/>
                  </a:lnTo>
                  <a:lnTo>
                    <a:pt x="406325" y="1966554"/>
                  </a:lnTo>
                  <a:lnTo>
                    <a:pt x="401255" y="1963994"/>
                  </a:lnTo>
                  <a:lnTo>
                    <a:pt x="396185" y="1961114"/>
                  </a:lnTo>
                  <a:lnTo>
                    <a:pt x="391433" y="1957914"/>
                  </a:lnTo>
                  <a:lnTo>
                    <a:pt x="387314" y="1953753"/>
                  </a:lnTo>
                  <a:lnTo>
                    <a:pt x="383511" y="1949593"/>
                  </a:lnTo>
                  <a:lnTo>
                    <a:pt x="380026" y="1945113"/>
                  </a:lnTo>
                  <a:lnTo>
                    <a:pt x="377174" y="1939992"/>
                  </a:lnTo>
                  <a:lnTo>
                    <a:pt x="374323" y="1934872"/>
                  </a:lnTo>
                  <a:lnTo>
                    <a:pt x="372422" y="1929111"/>
                  </a:lnTo>
                  <a:lnTo>
                    <a:pt x="370837" y="1923351"/>
                  </a:lnTo>
                  <a:lnTo>
                    <a:pt x="370204" y="1917270"/>
                  </a:lnTo>
                  <a:lnTo>
                    <a:pt x="369887" y="1911190"/>
                  </a:lnTo>
                  <a:lnTo>
                    <a:pt x="370204" y="1905109"/>
                  </a:lnTo>
                  <a:lnTo>
                    <a:pt x="370837" y="1899029"/>
                  </a:lnTo>
                  <a:lnTo>
                    <a:pt x="372422" y="1893268"/>
                  </a:lnTo>
                  <a:lnTo>
                    <a:pt x="374323" y="1887828"/>
                  </a:lnTo>
                  <a:lnTo>
                    <a:pt x="377174" y="1882388"/>
                  </a:lnTo>
                  <a:lnTo>
                    <a:pt x="380026" y="1877587"/>
                  </a:lnTo>
                  <a:lnTo>
                    <a:pt x="383511" y="1873107"/>
                  </a:lnTo>
                  <a:lnTo>
                    <a:pt x="387314" y="1868626"/>
                  </a:lnTo>
                  <a:lnTo>
                    <a:pt x="391433" y="1864786"/>
                  </a:lnTo>
                  <a:lnTo>
                    <a:pt x="396185" y="1861266"/>
                  </a:lnTo>
                  <a:lnTo>
                    <a:pt x="401255" y="1858066"/>
                  </a:lnTo>
                  <a:lnTo>
                    <a:pt x="406325" y="1855825"/>
                  </a:lnTo>
                  <a:lnTo>
                    <a:pt x="411711" y="1853585"/>
                  </a:lnTo>
                  <a:lnTo>
                    <a:pt x="417414" y="1852305"/>
                  </a:lnTo>
                  <a:lnTo>
                    <a:pt x="423435" y="1851345"/>
                  </a:lnTo>
                  <a:lnTo>
                    <a:pt x="429455" y="1851025"/>
                  </a:lnTo>
                  <a:close/>
                  <a:moveTo>
                    <a:pt x="429455" y="1692275"/>
                  </a:moveTo>
                  <a:lnTo>
                    <a:pt x="929444" y="1692275"/>
                  </a:lnTo>
                  <a:lnTo>
                    <a:pt x="935464" y="1692596"/>
                  </a:lnTo>
                  <a:lnTo>
                    <a:pt x="941485" y="1693238"/>
                  </a:lnTo>
                  <a:lnTo>
                    <a:pt x="947188" y="1694842"/>
                  </a:lnTo>
                  <a:lnTo>
                    <a:pt x="952574" y="1697088"/>
                  </a:lnTo>
                  <a:lnTo>
                    <a:pt x="957644" y="1699655"/>
                  </a:lnTo>
                  <a:lnTo>
                    <a:pt x="963030" y="1702543"/>
                  </a:lnTo>
                  <a:lnTo>
                    <a:pt x="967466" y="1706073"/>
                  </a:lnTo>
                  <a:lnTo>
                    <a:pt x="971585" y="1709923"/>
                  </a:lnTo>
                  <a:lnTo>
                    <a:pt x="975704" y="1714095"/>
                  </a:lnTo>
                  <a:lnTo>
                    <a:pt x="978873" y="1718908"/>
                  </a:lnTo>
                  <a:lnTo>
                    <a:pt x="981725" y="1724042"/>
                  </a:lnTo>
                  <a:lnTo>
                    <a:pt x="984259" y="1729176"/>
                  </a:lnTo>
                  <a:lnTo>
                    <a:pt x="986477" y="1734631"/>
                  </a:lnTo>
                  <a:lnTo>
                    <a:pt x="988062" y="1740407"/>
                  </a:lnTo>
                  <a:lnTo>
                    <a:pt x="988695" y="1746503"/>
                  </a:lnTo>
                  <a:lnTo>
                    <a:pt x="989012" y="1752600"/>
                  </a:lnTo>
                  <a:lnTo>
                    <a:pt x="988695" y="1759017"/>
                  </a:lnTo>
                  <a:lnTo>
                    <a:pt x="988062" y="1764793"/>
                  </a:lnTo>
                  <a:lnTo>
                    <a:pt x="986477" y="1770569"/>
                  </a:lnTo>
                  <a:lnTo>
                    <a:pt x="984259" y="1776024"/>
                  </a:lnTo>
                  <a:lnTo>
                    <a:pt x="981725" y="1781479"/>
                  </a:lnTo>
                  <a:lnTo>
                    <a:pt x="978873" y="1786292"/>
                  </a:lnTo>
                  <a:lnTo>
                    <a:pt x="975704" y="1791426"/>
                  </a:lnTo>
                  <a:lnTo>
                    <a:pt x="971585" y="1795598"/>
                  </a:lnTo>
                  <a:lnTo>
                    <a:pt x="967466" y="1799127"/>
                  </a:lnTo>
                  <a:lnTo>
                    <a:pt x="963030" y="1802657"/>
                  </a:lnTo>
                  <a:lnTo>
                    <a:pt x="957644" y="1805866"/>
                  </a:lnTo>
                  <a:lnTo>
                    <a:pt x="952574" y="1808433"/>
                  </a:lnTo>
                  <a:lnTo>
                    <a:pt x="947188" y="1810358"/>
                  </a:lnTo>
                  <a:lnTo>
                    <a:pt x="941485" y="1811641"/>
                  </a:lnTo>
                  <a:lnTo>
                    <a:pt x="935464" y="1812604"/>
                  </a:lnTo>
                  <a:lnTo>
                    <a:pt x="929444" y="1812925"/>
                  </a:lnTo>
                  <a:lnTo>
                    <a:pt x="429455" y="1812925"/>
                  </a:lnTo>
                  <a:lnTo>
                    <a:pt x="423435" y="1812604"/>
                  </a:lnTo>
                  <a:lnTo>
                    <a:pt x="417414" y="1811641"/>
                  </a:lnTo>
                  <a:lnTo>
                    <a:pt x="411711" y="1810358"/>
                  </a:lnTo>
                  <a:lnTo>
                    <a:pt x="406325" y="1808433"/>
                  </a:lnTo>
                  <a:lnTo>
                    <a:pt x="401255" y="1805866"/>
                  </a:lnTo>
                  <a:lnTo>
                    <a:pt x="396185" y="1802657"/>
                  </a:lnTo>
                  <a:lnTo>
                    <a:pt x="391433" y="1799127"/>
                  </a:lnTo>
                  <a:lnTo>
                    <a:pt x="387314" y="1795598"/>
                  </a:lnTo>
                  <a:lnTo>
                    <a:pt x="383511" y="1791426"/>
                  </a:lnTo>
                  <a:lnTo>
                    <a:pt x="380026" y="1786292"/>
                  </a:lnTo>
                  <a:lnTo>
                    <a:pt x="377174" y="1781479"/>
                  </a:lnTo>
                  <a:lnTo>
                    <a:pt x="374323" y="1776024"/>
                  </a:lnTo>
                  <a:lnTo>
                    <a:pt x="372422" y="1770569"/>
                  </a:lnTo>
                  <a:lnTo>
                    <a:pt x="370837" y="1764793"/>
                  </a:lnTo>
                  <a:lnTo>
                    <a:pt x="370204" y="1759017"/>
                  </a:lnTo>
                  <a:lnTo>
                    <a:pt x="369887" y="1752600"/>
                  </a:lnTo>
                  <a:lnTo>
                    <a:pt x="370204" y="1746503"/>
                  </a:lnTo>
                  <a:lnTo>
                    <a:pt x="370837" y="1740407"/>
                  </a:lnTo>
                  <a:lnTo>
                    <a:pt x="372422" y="1734631"/>
                  </a:lnTo>
                  <a:lnTo>
                    <a:pt x="374323" y="1729176"/>
                  </a:lnTo>
                  <a:lnTo>
                    <a:pt x="377174" y="1724042"/>
                  </a:lnTo>
                  <a:lnTo>
                    <a:pt x="380026" y="1718908"/>
                  </a:lnTo>
                  <a:lnTo>
                    <a:pt x="383511" y="1714095"/>
                  </a:lnTo>
                  <a:lnTo>
                    <a:pt x="387314" y="1709923"/>
                  </a:lnTo>
                  <a:lnTo>
                    <a:pt x="391433" y="1706073"/>
                  </a:lnTo>
                  <a:lnTo>
                    <a:pt x="396185" y="1702543"/>
                  </a:lnTo>
                  <a:lnTo>
                    <a:pt x="401255" y="1699655"/>
                  </a:lnTo>
                  <a:lnTo>
                    <a:pt x="406325" y="1697088"/>
                  </a:lnTo>
                  <a:lnTo>
                    <a:pt x="411711" y="1694842"/>
                  </a:lnTo>
                  <a:lnTo>
                    <a:pt x="417414" y="1693238"/>
                  </a:lnTo>
                  <a:lnTo>
                    <a:pt x="423435" y="1692596"/>
                  </a:lnTo>
                  <a:lnTo>
                    <a:pt x="429455" y="1692275"/>
                  </a:lnTo>
                  <a:close/>
                  <a:moveTo>
                    <a:pt x="1217103" y="1013330"/>
                  </a:moveTo>
                  <a:lnTo>
                    <a:pt x="1217023" y="1014521"/>
                  </a:lnTo>
                  <a:lnTo>
                    <a:pt x="1216389" y="1018965"/>
                  </a:lnTo>
                  <a:lnTo>
                    <a:pt x="1215437" y="1022139"/>
                  </a:lnTo>
                  <a:lnTo>
                    <a:pt x="1214802" y="1023409"/>
                  </a:lnTo>
                  <a:lnTo>
                    <a:pt x="1214167" y="1024361"/>
                  </a:lnTo>
                  <a:lnTo>
                    <a:pt x="1213850" y="1024679"/>
                  </a:lnTo>
                  <a:lnTo>
                    <a:pt x="1212263" y="1027536"/>
                  </a:lnTo>
                  <a:lnTo>
                    <a:pt x="1210676" y="1029440"/>
                  </a:lnTo>
                  <a:lnTo>
                    <a:pt x="1213215" y="1024996"/>
                  </a:lnTo>
                  <a:lnTo>
                    <a:pt x="1215119" y="1020870"/>
                  </a:lnTo>
                  <a:lnTo>
                    <a:pt x="1216389" y="1017378"/>
                  </a:lnTo>
                  <a:lnTo>
                    <a:pt x="1217023" y="1013886"/>
                  </a:lnTo>
                  <a:lnTo>
                    <a:pt x="1217103" y="1013330"/>
                  </a:lnTo>
                  <a:close/>
                  <a:moveTo>
                    <a:pt x="1217341" y="1009442"/>
                  </a:moveTo>
                  <a:lnTo>
                    <a:pt x="1217658" y="1010077"/>
                  </a:lnTo>
                  <a:lnTo>
                    <a:pt x="1217341" y="1011664"/>
                  </a:lnTo>
                  <a:lnTo>
                    <a:pt x="1217103" y="1013330"/>
                  </a:lnTo>
                  <a:lnTo>
                    <a:pt x="1217341" y="1009760"/>
                  </a:lnTo>
                  <a:lnTo>
                    <a:pt x="1217341" y="1009442"/>
                  </a:lnTo>
                  <a:close/>
                  <a:moveTo>
                    <a:pt x="1162712" y="1009170"/>
                  </a:moveTo>
                  <a:lnTo>
                    <a:pt x="1162440" y="1013251"/>
                  </a:lnTo>
                  <a:lnTo>
                    <a:pt x="1162440" y="1012934"/>
                  </a:lnTo>
                  <a:lnTo>
                    <a:pt x="1162440" y="1011347"/>
                  </a:lnTo>
                  <a:lnTo>
                    <a:pt x="1162712" y="1009170"/>
                  </a:lnTo>
                  <a:close/>
                  <a:moveTo>
                    <a:pt x="1167137" y="996491"/>
                  </a:moveTo>
                  <a:lnTo>
                    <a:pt x="1166565" y="997380"/>
                  </a:lnTo>
                  <a:lnTo>
                    <a:pt x="1164661" y="1001506"/>
                  </a:lnTo>
                  <a:lnTo>
                    <a:pt x="1163392" y="1005633"/>
                  </a:lnTo>
                  <a:lnTo>
                    <a:pt x="1162757" y="1008807"/>
                  </a:lnTo>
                  <a:lnTo>
                    <a:pt x="1162712" y="1009170"/>
                  </a:lnTo>
                  <a:lnTo>
                    <a:pt x="1162757" y="1008490"/>
                  </a:lnTo>
                  <a:lnTo>
                    <a:pt x="1163392" y="1004681"/>
                  </a:lnTo>
                  <a:lnTo>
                    <a:pt x="1164344" y="1001189"/>
                  </a:lnTo>
                  <a:lnTo>
                    <a:pt x="1164767" y="1000448"/>
                  </a:lnTo>
                  <a:lnTo>
                    <a:pt x="1164979" y="1000237"/>
                  </a:lnTo>
                  <a:lnTo>
                    <a:pt x="1164979" y="1000078"/>
                  </a:lnTo>
                  <a:lnTo>
                    <a:pt x="1165613" y="998967"/>
                  </a:lnTo>
                  <a:lnTo>
                    <a:pt x="1166089" y="998015"/>
                  </a:lnTo>
                  <a:lnTo>
                    <a:pt x="1166756" y="996872"/>
                  </a:lnTo>
                  <a:lnTo>
                    <a:pt x="1167137" y="996491"/>
                  </a:lnTo>
                  <a:close/>
                  <a:moveTo>
                    <a:pt x="1167517" y="995899"/>
                  </a:moveTo>
                  <a:lnTo>
                    <a:pt x="1167517" y="996110"/>
                  </a:lnTo>
                  <a:lnTo>
                    <a:pt x="1167137" y="996491"/>
                  </a:lnTo>
                  <a:lnTo>
                    <a:pt x="1167517" y="995899"/>
                  </a:lnTo>
                  <a:close/>
                  <a:moveTo>
                    <a:pt x="701019" y="65088"/>
                  </a:moveTo>
                  <a:lnTo>
                    <a:pt x="686421" y="65405"/>
                  </a:lnTo>
                  <a:lnTo>
                    <a:pt x="671823" y="66358"/>
                  </a:lnTo>
                  <a:lnTo>
                    <a:pt x="657225" y="67310"/>
                  </a:lnTo>
                  <a:lnTo>
                    <a:pt x="671823" y="68897"/>
                  </a:lnTo>
                  <a:lnTo>
                    <a:pt x="686104" y="70484"/>
                  </a:lnTo>
                  <a:lnTo>
                    <a:pt x="700384" y="72389"/>
                  </a:lnTo>
                  <a:lnTo>
                    <a:pt x="714982" y="74611"/>
                  </a:lnTo>
                  <a:lnTo>
                    <a:pt x="729263" y="77468"/>
                  </a:lnTo>
                  <a:lnTo>
                    <a:pt x="743226" y="80325"/>
                  </a:lnTo>
                  <a:lnTo>
                    <a:pt x="757189" y="83499"/>
                  </a:lnTo>
                  <a:lnTo>
                    <a:pt x="771152" y="86673"/>
                  </a:lnTo>
                  <a:lnTo>
                    <a:pt x="785433" y="90800"/>
                  </a:lnTo>
                  <a:lnTo>
                    <a:pt x="799079" y="94609"/>
                  </a:lnTo>
                  <a:lnTo>
                    <a:pt x="812725" y="98736"/>
                  </a:lnTo>
                  <a:lnTo>
                    <a:pt x="826053" y="103497"/>
                  </a:lnTo>
                  <a:lnTo>
                    <a:pt x="839382" y="108259"/>
                  </a:lnTo>
                  <a:lnTo>
                    <a:pt x="852710" y="113655"/>
                  </a:lnTo>
                  <a:lnTo>
                    <a:pt x="865721" y="119051"/>
                  </a:lnTo>
                  <a:lnTo>
                    <a:pt x="878733" y="125082"/>
                  </a:lnTo>
                  <a:lnTo>
                    <a:pt x="892061" y="130796"/>
                  </a:lnTo>
                  <a:lnTo>
                    <a:pt x="904755" y="137462"/>
                  </a:lnTo>
                  <a:lnTo>
                    <a:pt x="917131" y="143811"/>
                  </a:lnTo>
                  <a:lnTo>
                    <a:pt x="929508" y="150794"/>
                  </a:lnTo>
                  <a:lnTo>
                    <a:pt x="941884" y="157778"/>
                  </a:lnTo>
                  <a:lnTo>
                    <a:pt x="953944" y="165078"/>
                  </a:lnTo>
                  <a:lnTo>
                    <a:pt x="965685" y="173014"/>
                  </a:lnTo>
                  <a:lnTo>
                    <a:pt x="977427" y="180633"/>
                  </a:lnTo>
                  <a:lnTo>
                    <a:pt x="988852" y="188886"/>
                  </a:lnTo>
                  <a:lnTo>
                    <a:pt x="1000276" y="197139"/>
                  </a:lnTo>
                  <a:lnTo>
                    <a:pt x="1011383" y="206027"/>
                  </a:lnTo>
                  <a:lnTo>
                    <a:pt x="1022173" y="214598"/>
                  </a:lnTo>
                  <a:lnTo>
                    <a:pt x="1032963" y="223803"/>
                  </a:lnTo>
                  <a:lnTo>
                    <a:pt x="1043118" y="233008"/>
                  </a:lnTo>
                  <a:lnTo>
                    <a:pt x="1053590" y="242531"/>
                  </a:lnTo>
                  <a:lnTo>
                    <a:pt x="1063428" y="252054"/>
                  </a:lnTo>
                  <a:lnTo>
                    <a:pt x="1073266" y="262212"/>
                  </a:lnTo>
                  <a:lnTo>
                    <a:pt x="1083103" y="272370"/>
                  </a:lnTo>
                  <a:lnTo>
                    <a:pt x="1092306" y="282845"/>
                  </a:lnTo>
                  <a:lnTo>
                    <a:pt x="1101192" y="293320"/>
                  </a:lnTo>
                  <a:lnTo>
                    <a:pt x="1110078" y="304113"/>
                  </a:lnTo>
                  <a:lnTo>
                    <a:pt x="1118963" y="315223"/>
                  </a:lnTo>
                  <a:lnTo>
                    <a:pt x="1127214" y="326333"/>
                  </a:lnTo>
                  <a:lnTo>
                    <a:pt x="1135148" y="337760"/>
                  </a:lnTo>
                  <a:lnTo>
                    <a:pt x="1143082" y="349188"/>
                  </a:lnTo>
                  <a:lnTo>
                    <a:pt x="1151015" y="360615"/>
                  </a:lnTo>
                  <a:lnTo>
                    <a:pt x="1157997" y="372360"/>
                  </a:lnTo>
                  <a:lnTo>
                    <a:pt x="1165296" y="384423"/>
                  </a:lnTo>
                  <a:lnTo>
                    <a:pt x="1171960" y="396485"/>
                  </a:lnTo>
                  <a:lnTo>
                    <a:pt x="1178625" y="408865"/>
                  </a:lnTo>
                  <a:lnTo>
                    <a:pt x="1184971" y="421244"/>
                  </a:lnTo>
                  <a:lnTo>
                    <a:pt x="1190684" y="433624"/>
                  </a:lnTo>
                  <a:lnTo>
                    <a:pt x="1196713" y="446321"/>
                  </a:lnTo>
                  <a:lnTo>
                    <a:pt x="1201791" y="459019"/>
                  </a:lnTo>
                  <a:lnTo>
                    <a:pt x="1206868" y="471716"/>
                  </a:lnTo>
                  <a:lnTo>
                    <a:pt x="1211629" y="484730"/>
                  </a:lnTo>
                  <a:lnTo>
                    <a:pt x="1216071" y="497745"/>
                  </a:lnTo>
                  <a:lnTo>
                    <a:pt x="1220514" y="511077"/>
                  </a:lnTo>
                  <a:lnTo>
                    <a:pt x="1224322" y="524409"/>
                  </a:lnTo>
                  <a:lnTo>
                    <a:pt x="1227813" y="537741"/>
                  </a:lnTo>
                  <a:lnTo>
                    <a:pt x="1230987" y="551073"/>
                  </a:lnTo>
                  <a:lnTo>
                    <a:pt x="1234160" y="564405"/>
                  </a:lnTo>
                  <a:lnTo>
                    <a:pt x="1237016" y="578055"/>
                  </a:lnTo>
                  <a:lnTo>
                    <a:pt x="1239238" y="591704"/>
                  </a:lnTo>
                  <a:lnTo>
                    <a:pt x="1241142" y="605671"/>
                  </a:lnTo>
                  <a:lnTo>
                    <a:pt x="1243046" y="619321"/>
                  </a:lnTo>
                  <a:lnTo>
                    <a:pt x="1244633" y="632970"/>
                  </a:lnTo>
                  <a:lnTo>
                    <a:pt x="1245902" y="646620"/>
                  </a:lnTo>
                  <a:lnTo>
                    <a:pt x="1246537" y="660269"/>
                  </a:lnTo>
                  <a:lnTo>
                    <a:pt x="1247171" y="674236"/>
                  </a:lnTo>
                  <a:lnTo>
                    <a:pt x="1247489" y="688203"/>
                  </a:lnTo>
                  <a:lnTo>
                    <a:pt x="1247171" y="701852"/>
                  </a:lnTo>
                  <a:lnTo>
                    <a:pt x="1246854" y="715819"/>
                  </a:lnTo>
                  <a:lnTo>
                    <a:pt x="1246219" y="729469"/>
                  </a:lnTo>
                  <a:lnTo>
                    <a:pt x="1245267" y="743118"/>
                  </a:lnTo>
                  <a:lnTo>
                    <a:pt x="1243998" y="756768"/>
                  </a:lnTo>
                  <a:lnTo>
                    <a:pt x="1242094" y="771052"/>
                  </a:lnTo>
                  <a:lnTo>
                    <a:pt x="1240190" y="784702"/>
                  </a:lnTo>
                  <a:lnTo>
                    <a:pt x="1237968" y="798034"/>
                  </a:lnTo>
                  <a:lnTo>
                    <a:pt x="1235747" y="811683"/>
                  </a:lnTo>
                  <a:lnTo>
                    <a:pt x="1232891" y="825333"/>
                  </a:lnTo>
                  <a:lnTo>
                    <a:pt x="1229400" y="838665"/>
                  </a:lnTo>
                  <a:lnTo>
                    <a:pt x="1226226" y="852314"/>
                  </a:lnTo>
                  <a:lnTo>
                    <a:pt x="1222418" y="865646"/>
                  </a:lnTo>
                  <a:lnTo>
                    <a:pt x="1218293" y="878661"/>
                  </a:lnTo>
                  <a:lnTo>
                    <a:pt x="1214167" y="891993"/>
                  </a:lnTo>
                  <a:lnTo>
                    <a:pt x="1209407" y="905008"/>
                  </a:lnTo>
                  <a:lnTo>
                    <a:pt x="1204330" y="918022"/>
                  </a:lnTo>
                  <a:lnTo>
                    <a:pt x="1199252" y="930720"/>
                  </a:lnTo>
                  <a:lnTo>
                    <a:pt x="1193540" y="943417"/>
                  </a:lnTo>
                  <a:lnTo>
                    <a:pt x="1187828" y="956114"/>
                  </a:lnTo>
                  <a:lnTo>
                    <a:pt x="1181481" y="968811"/>
                  </a:lnTo>
                  <a:lnTo>
                    <a:pt x="1175451" y="981191"/>
                  </a:lnTo>
                  <a:lnTo>
                    <a:pt x="1168469" y="993253"/>
                  </a:lnTo>
                  <a:lnTo>
                    <a:pt x="1167094" y="996004"/>
                  </a:lnTo>
                  <a:lnTo>
                    <a:pt x="1166565" y="996745"/>
                  </a:lnTo>
                  <a:lnTo>
                    <a:pt x="1166883" y="996428"/>
                  </a:lnTo>
                  <a:lnTo>
                    <a:pt x="1167094" y="996004"/>
                  </a:lnTo>
                  <a:lnTo>
                    <a:pt x="1168152" y="994523"/>
                  </a:lnTo>
                  <a:lnTo>
                    <a:pt x="1169422" y="992936"/>
                  </a:lnTo>
                  <a:lnTo>
                    <a:pt x="1167517" y="995899"/>
                  </a:lnTo>
                  <a:lnTo>
                    <a:pt x="1167517" y="995793"/>
                  </a:lnTo>
                  <a:lnTo>
                    <a:pt x="1167200" y="996110"/>
                  </a:lnTo>
                  <a:lnTo>
                    <a:pt x="1166756" y="996872"/>
                  </a:lnTo>
                  <a:lnTo>
                    <a:pt x="1166565" y="997062"/>
                  </a:lnTo>
                  <a:lnTo>
                    <a:pt x="1166089" y="998015"/>
                  </a:lnTo>
                  <a:lnTo>
                    <a:pt x="1164979" y="999919"/>
                  </a:lnTo>
                  <a:lnTo>
                    <a:pt x="1164979" y="1000078"/>
                  </a:lnTo>
                  <a:lnTo>
                    <a:pt x="1164767" y="1000448"/>
                  </a:lnTo>
                  <a:lnTo>
                    <a:pt x="1164344" y="1000872"/>
                  </a:lnTo>
                  <a:lnTo>
                    <a:pt x="1161488" y="1007220"/>
                  </a:lnTo>
                  <a:lnTo>
                    <a:pt x="1155141" y="1019282"/>
                  </a:lnTo>
                  <a:lnTo>
                    <a:pt x="1148159" y="1031345"/>
                  </a:lnTo>
                  <a:lnTo>
                    <a:pt x="1141495" y="1043407"/>
                  </a:lnTo>
                  <a:lnTo>
                    <a:pt x="1133879" y="1055152"/>
                  </a:lnTo>
                  <a:lnTo>
                    <a:pt x="1126262" y="1066897"/>
                  </a:lnTo>
                  <a:lnTo>
                    <a:pt x="1118329" y="1078959"/>
                  </a:lnTo>
                  <a:lnTo>
                    <a:pt x="1109760" y="1090704"/>
                  </a:lnTo>
                  <a:lnTo>
                    <a:pt x="1093258" y="1114194"/>
                  </a:lnTo>
                  <a:lnTo>
                    <a:pt x="1076439" y="1138319"/>
                  </a:lnTo>
                  <a:lnTo>
                    <a:pt x="1068188" y="1150698"/>
                  </a:lnTo>
                  <a:lnTo>
                    <a:pt x="1059937" y="1163396"/>
                  </a:lnTo>
                  <a:lnTo>
                    <a:pt x="1052003" y="1175775"/>
                  </a:lnTo>
                  <a:lnTo>
                    <a:pt x="1044704" y="1188790"/>
                  </a:lnTo>
                  <a:lnTo>
                    <a:pt x="1037088" y="1201805"/>
                  </a:lnTo>
                  <a:lnTo>
                    <a:pt x="1029789" y="1214819"/>
                  </a:lnTo>
                  <a:lnTo>
                    <a:pt x="1023125" y="1228786"/>
                  </a:lnTo>
                  <a:lnTo>
                    <a:pt x="1016461" y="1242118"/>
                  </a:lnTo>
                  <a:lnTo>
                    <a:pt x="1010748" y="1256085"/>
                  </a:lnTo>
                  <a:lnTo>
                    <a:pt x="1005036" y="1269735"/>
                  </a:lnTo>
                  <a:lnTo>
                    <a:pt x="999959" y="1284019"/>
                  </a:lnTo>
                  <a:lnTo>
                    <a:pt x="995199" y="1298621"/>
                  </a:lnTo>
                  <a:lnTo>
                    <a:pt x="991073" y="1312905"/>
                  </a:lnTo>
                  <a:lnTo>
                    <a:pt x="987265" y="1327189"/>
                  </a:lnTo>
                  <a:lnTo>
                    <a:pt x="983774" y="1341791"/>
                  </a:lnTo>
                  <a:lnTo>
                    <a:pt x="980918" y="1356393"/>
                  </a:lnTo>
                  <a:lnTo>
                    <a:pt x="978379" y="1370995"/>
                  </a:lnTo>
                  <a:lnTo>
                    <a:pt x="976475" y="1385597"/>
                  </a:lnTo>
                  <a:lnTo>
                    <a:pt x="974888" y="1400198"/>
                  </a:lnTo>
                  <a:lnTo>
                    <a:pt x="973619" y="1415118"/>
                  </a:lnTo>
                  <a:lnTo>
                    <a:pt x="972350" y="1430037"/>
                  </a:lnTo>
                  <a:lnTo>
                    <a:pt x="972032" y="1444639"/>
                  </a:lnTo>
                  <a:lnTo>
                    <a:pt x="971715" y="1459240"/>
                  </a:lnTo>
                  <a:lnTo>
                    <a:pt x="972032" y="1474160"/>
                  </a:lnTo>
                  <a:lnTo>
                    <a:pt x="972667" y="1488761"/>
                  </a:lnTo>
                  <a:lnTo>
                    <a:pt x="973619" y="1503363"/>
                  </a:lnTo>
                  <a:lnTo>
                    <a:pt x="975523" y="1488761"/>
                  </a:lnTo>
                  <a:lnTo>
                    <a:pt x="977110" y="1474477"/>
                  </a:lnTo>
                  <a:lnTo>
                    <a:pt x="979331" y="1459875"/>
                  </a:lnTo>
                  <a:lnTo>
                    <a:pt x="981553" y="1445591"/>
                  </a:lnTo>
                  <a:lnTo>
                    <a:pt x="984091" y="1431306"/>
                  </a:lnTo>
                  <a:lnTo>
                    <a:pt x="987265" y="1417022"/>
                  </a:lnTo>
                  <a:lnTo>
                    <a:pt x="990438" y="1402738"/>
                  </a:lnTo>
                  <a:lnTo>
                    <a:pt x="993929" y="1389088"/>
                  </a:lnTo>
                  <a:lnTo>
                    <a:pt x="997737" y="1375121"/>
                  </a:lnTo>
                  <a:lnTo>
                    <a:pt x="1001863" y="1361472"/>
                  </a:lnTo>
                  <a:lnTo>
                    <a:pt x="1005988" y="1347822"/>
                  </a:lnTo>
                  <a:lnTo>
                    <a:pt x="1011066" y="1334490"/>
                  </a:lnTo>
                  <a:lnTo>
                    <a:pt x="1016143" y="1321476"/>
                  </a:lnTo>
                  <a:lnTo>
                    <a:pt x="1021856" y="1308144"/>
                  </a:lnTo>
                  <a:lnTo>
                    <a:pt x="1027568" y="1295129"/>
                  </a:lnTo>
                  <a:lnTo>
                    <a:pt x="1033915" y="1282432"/>
                  </a:lnTo>
                  <a:lnTo>
                    <a:pt x="1040262" y="1269735"/>
                  </a:lnTo>
                  <a:lnTo>
                    <a:pt x="1047243" y="1257672"/>
                  </a:lnTo>
                  <a:lnTo>
                    <a:pt x="1054225" y="1245293"/>
                  </a:lnTo>
                  <a:lnTo>
                    <a:pt x="1061841" y="1233548"/>
                  </a:lnTo>
                  <a:lnTo>
                    <a:pt x="1069775" y="1221803"/>
                  </a:lnTo>
                  <a:lnTo>
                    <a:pt x="1077391" y="1210058"/>
                  </a:lnTo>
                  <a:lnTo>
                    <a:pt x="1085959" y="1198630"/>
                  </a:lnTo>
                  <a:lnTo>
                    <a:pt x="1094528" y="1187203"/>
                  </a:lnTo>
                  <a:lnTo>
                    <a:pt x="1111982" y="1164665"/>
                  </a:lnTo>
                  <a:lnTo>
                    <a:pt x="1130071" y="1142128"/>
                  </a:lnTo>
                  <a:lnTo>
                    <a:pt x="1148477" y="1119273"/>
                  </a:lnTo>
                  <a:lnTo>
                    <a:pt x="1166883" y="1096100"/>
                  </a:lnTo>
                  <a:lnTo>
                    <a:pt x="1175768" y="1084038"/>
                  </a:lnTo>
                  <a:lnTo>
                    <a:pt x="1184971" y="1071658"/>
                  </a:lnTo>
                  <a:lnTo>
                    <a:pt x="1193222" y="1059279"/>
                  </a:lnTo>
                  <a:lnTo>
                    <a:pt x="1201473" y="1046264"/>
                  </a:lnTo>
                  <a:lnTo>
                    <a:pt x="1205599" y="1039915"/>
                  </a:lnTo>
                  <a:lnTo>
                    <a:pt x="1209724" y="1032932"/>
                  </a:lnTo>
                  <a:lnTo>
                    <a:pt x="1212263" y="1027853"/>
                  </a:lnTo>
                  <a:lnTo>
                    <a:pt x="1213215" y="1026583"/>
                  </a:lnTo>
                  <a:lnTo>
                    <a:pt x="1213850" y="1025314"/>
                  </a:lnTo>
                  <a:lnTo>
                    <a:pt x="1213215" y="1025948"/>
                  </a:lnTo>
                  <a:lnTo>
                    <a:pt x="1213850" y="1024679"/>
                  </a:lnTo>
                  <a:lnTo>
                    <a:pt x="1213850" y="1025313"/>
                  </a:lnTo>
                  <a:lnTo>
                    <a:pt x="1214167" y="1024679"/>
                  </a:lnTo>
                  <a:lnTo>
                    <a:pt x="1214802" y="1023409"/>
                  </a:lnTo>
                  <a:lnTo>
                    <a:pt x="1216071" y="1021504"/>
                  </a:lnTo>
                  <a:lnTo>
                    <a:pt x="1224005" y="1008490"/>
                  </a:lnTo>
                  <a:lnTo>
                    <a:pt x="1231939" y="995475"/>
                  </a:lnTo>
                  <a:lnTo>
                    <a:pt x="1238920" y="982143"/>
                  </a:lnTo>
                  <a:lnTo>
                    <a:pt x="1245902" y="968176"/>
                  </a:lnTo>
                  <a:lnTo>
                    <a:pt x="1252566" y="954527"/>
                  </a:lnTo>
                  <a:lnTo>
                    <a:pt x="1258913" y="940560"/>
                  </a:lnTo>
                  <a:lnTo>
                    <a:pt x="1264625" y="926593"/>
                  </a:lnTo>
                  <a:lnTo>
                    <a:pt x="1270338" y="912626"/>
                  </a:lnTo>
                  <a:lnTo>
                    <a:pt x="1275732" y="898342"/>
                  </a:lnTo>
                  <a:lnTo>
                    <a:pt x="1280810" y="883422"/>
                  </a:lnTo>
                  <a:lnTo>
                    <a:pt x="1285253" y="869138"/>
                  </a:lnTo>
                  <a:lnTo>
                    <a:pt x="1289378" y="854219"/>
                  </a:lnTo>
                  <a:lnTo>
                    <a:pt x="1293186" y="839300"/>
                  </a:lnTo>
                  <a:lnTo>
                    <a:pt x="1296677" y="824380"/>
                  </a:lnTo>
                  <a:lnTo>
                    <a:pt x="1299533" y="809461"/>
                  </a:lnTo>
                  <a:lnTo>
                    <a:pt x="1302707" y="794542"/>
                  </a:lnTo>
                  <a:lnTo>
                    <a:pt x="1304928" y="779305"/>
                  </a:lnTo>
                  <a:lnTo>
                    <a:pt x="1306832" y="764069"/>
                  </a:lnTo>
                  <a:lnTo>
                    <a:pt x="1308419" y="749150"/>
                  </a:lnTo>
                  <a:lnTo>
                    <a:pt x="1309688" y="733596"/>
                  </a:lnTo>
                  <a:lnTo>
                    <a:pt x="1310640" y="718359"/>
                  </a:lnTo>
                  <a:lnTo>
                    <a:pt x="1311275" y="703122"/>
                  </a:lnTo>
                  <a:lnTo>
                    <a:pt x="1311275" y="687886"/>
                  </a:lnTo>
                  <a:lnTo>
                    <a:pt x="1311275" y="672331"/>
                  </a:lnTo>
                  <a:lnTo>
                    <a:pt x="1310640" y="657412"/>
                  </a:lnTo>
                  <a:lnTo>
                    <a:pt x="1309688" y="642176"/>
                  </a:lnTo>
                  <a:lnTo>
                    <a:pt x="1308419" y="626622"/>
                  </a:lnTo>
                  <a:lnTo>
                    <a:pt x="1306832" y="611385"/>
                  </a:lnTo>
                  <a:lnTo>
                    <a:pt x="1304928" y="596466"/>
                  </a:lnTo>
                  <a:lnTo>
                    <a:pt x="1302707" y="580912"/>
                  </a:lnTo>
                  <a:lnTo>
                    <a:pt x="1299533" y="565992"/>
                  </a:lnTo>
                  <a:lnTo>
                    <a:pt x="1296677" y="551073"/>
                  </a:lnTo>
                  <a:lnTo>
                    <a:pt x="1293186" y="536154"/>
                  </a:lnTo>
                  <a:lnTo>
                    <a:pt x="1289061" y="521235"/>
                  </a:lnTo>
                  <a:lnTo>
                    <a:pt x="1284935" y="506633"/>
                  </a:lnTo>
                  <a:lnTo>
                    <a:pt x="1280493" y="492031"/>
                  </a:lnTo>
                  <a:lnTo>
                    <a:pt x="1275415" y="477747"/>
                  </a:lnTo>
                  <a:lnTo>
                    <a:pt x="1270338" y="463145"/>
                  </a:lnTo>
                  <a:lnTo>
                    <a:pt x="1264625" y="448861"/>
                  </a:lnTo>
                  <a:lnTo>
                    <a:pt x="1258913" y="434894"/>
                  </a:lnTo>
                  <a:lnTo>
                    <a:pt x="1252249" y="420927"/>
                  </a:lnTo>
                  <a:lnTo>
                    <a:pt x="1245902" y="407278"/>
                  </a:lnTo>
                  <a:lnTo>
                    <a:pt x="1238603" y="393628"/>
                  </a:lnTo>
                  <a:lnTo>
                    <a:pt x="1231304" y="379979"/>
                  </a:lnTo>
                  <a:lnTo>
                    <a:pt x="1224005" y="366646"/>
                  </a:lnTo>
                  <a:lnTo>
                    <a:pt x="1215754" y="353632"/>
                  </a:lnTo>
                  <a:lnTo>
                    <a:pt x="1207503" y="340935"/>
                  </a:lnTo>
                  <a:lnTo>
                    <a:pt x="1199252" y="328237"/>
                  </a:lnTo>
                  <a:lnTo>
                    <a:pt x="1190366" y="315858"/>
                  </a:lnTo>
                  <a:lnTo>
                    <a:pt x="1181163" y="303795"/>
                  </a:lnTo>
                  <a:lnTo>
                    <a:pt x="1171643" y="291733"/>
                  </a:lnTo>
                  <a:lnTo>
                    <a:pt x="1162123" y="280306"/>
                  </a:lnTo>
                  <a:lnTo>
                    <a:pt x="1151967" y="268561"/>
                  </a:lnTo>
                  <a:lnTo>
                    <a:pt x="1141812" y="257451"/>
                  </a:lnTo>
                  <a:lnTo>
                    <a:pt x="1131023" y="246658"/>
                  </a:lnTo>
                  <a:lnTo>
                    <a:pt x="1120233" y="235865"/>
                  </a:lnTo>
                  <a:lnTo>
                    <a:pt x="1109126" y="225390"/>
                  </a:lnTo>
                  <a:lnTo>
                    <a:pt x="1097701" y="215232"/>
                  </a:lnTo>
                  <a:lnTo>
                    <a:pt x="1086277" y="205709"/>
                  </a:lnTo>
                  <a:lnTo>
                    <a:pt x="1074535" y="196187"/>
                  </a:lnTo>
                  <a:lnTo>
                    <a:pt x="1062476" y="186664"/>
                  </a:lnTo>
                  <a:lnTo>
                    <a:pt x="1050417" y="177776"/>
                  </a:lnTo>
                  <a:lnTo>
                    <a:pt x="1038040" y="168888"/>
                  </a:lnTo>
                  <a:lnTo>
                    <a:pt x="1025664" y="160952"/>
                  </a:lnTo>
                  <a:lnTo>
                    <a:pt x="1012653" y="152699"/>
                  </a:lnTo>
                  <a:lnTo>
                    <a:pt x="999959" y="145080"/>
                  </a:lnTo>
                  <a:lnTo>
                    <a:pt x="986630" y="137779"/>
                  </a:lnTo>
                  <a:lnTo>
                    <a:pt x="973619" y="130479"/>
                  </a:lnTo>
                  <a:lnTo>
                    <a:pt x="959656" y="124130"/>
                  </a:lnTo>
                  <a:lnTo>
                    <a:pt x="946327" y="117464"/>
                  </a:lnTo>
                  <a:lnTo>
                    <a:pt x="932364" y="111750"/>
                  </a:lnTo>
                  <a:lnTo>
                    <a:pt x="918718" y="105719"/>
                  </a:lnTo>
                  <a:lnTo>
                    <a:pt x="904755" y="100640"/>
                  </a:lnTo>
                  <a:lnTo>
                    <a:pt x="890474" y="95561"/>
                  </a:lnTo>
                  <a:lnTo>
                    <a:pt x="876194" y="91117"/>
                  </a:lnTo>
                  <a:lnTo>
                    <a:pt x="861913" y="86673"/>
                  </a:lnTo>
                  <a:lnTo>
                    <a:pt x="847633" y="82864"/>
                  </a:lnTo>
                  <a:lnTo>
                    <a:pt x="833352" y="79690"/>
                  </a:lnTo>
                  <a:lnTo>
                    <a:pt x="818437" y="76516"/>
                  </a:lnTo>
                  <a:lnTo>
                    <a:pt x="803839" y="73659"/>
                  </a:lnTo>
                  <a:lnTo>
                    <a:pt x="789241" y="71437"/>
                  </a:lnTo>
                  <a:lnTo>
                    <a:pt x="774643" y="69215"/>
                  </a:lnTo>
                  <a:lnTo>
                    <a:pt x="759728" y="67627"/>
                  </a:lnTo>
                  <a:lnTo>
                    <a:pt x="745130" y="66675"/>
                  </a:lnTo>
                  <a:lnTo>
                    <a:pt x="730532" y="65723"/>
                  </a:lnTo>
                  <a:lnTo>
                    <a:pt x="715934" y="65405"/>
                  </a:lnTo>
                  <a:lnTo>
                    <a:pt x="701019" y="65088"/>
                  </a:lnTo>
                  <a:close/>
                  <a:moveTo>
                    <a:pt x="679609" y="0"/>
                  </a:moveTo>
                  <a:lnTo>
                    <a:pt x="696766" y="318"/>
                  </a:lnTo>
                  <a:lnTo>
                    <a:pt x="714241" y="953"/>
                  </a:lnTo>
                  <a:lnTo>
                    <a:pt x="731715" y="2223"/>
                  </a:lnTo>
                  <a:lnTo>
                    <a:pt x="748555" y="3493"/>
                  </a:lnTo>
                  <a:lnTo>
                    <a:pt x="766030" y="5399"/>
                  </a:lnTo>
                  <a:lnTo>
                    <a:pt x="782551" y="7939"/>
                  </a:lnTo>
                  <a:lnTo>
                    <a:pt x="799708" y="10797"/>
                  </a:lnTo>
                  <a:lnTo>
                    <a:pt x="816230" y="13973"/>
                  </a:lnTo>
                  <a:lnTo>
                    <a:pt x="833069" y="17784"/>
                  </a:lnTo>
                  <a:lnTo>
                    <a:pt x="849273" y="21594"/>
                  </a:lnTo>
                  <a:lnTo>
                    <a:pt x="865159" y="25723"/>
                  </a:lnTo>
                  <a:lnTo>
                    <a:pt x="881363" y="30804"/>
                  </a:lnTo>
                  <a:lnTo>
                    <a:pt x="897249" y="35885"/>
                  </a:lnTo>
                  <a:lnTo>
                    <a:pt x="912817" y="41601"/>
                  </a:lnTo>
                  <a:lnTo>
                    <a:pt x="928704" y="47317"/>
                  </a:lnTo>
                  <a:lnTo>
                    <a:pt x="943954" y="53668"/>
                  </a:lnTo>
                  <a:lnTo>
                    <a:pt x="958887" y="60019"/>
                  </a:lnTo>
                  <a:lnTo>
                    <a:pt x="974138" y="67323"/>
                  </a:lnTo>
                  <a:lnTo>
                    <a:pt x="988753" y="74310"/>
                  </a:lnTo>
                  <a:lnTo>
                    <a:pt x="1003051" y="82249"/>
                  </a:lnTo>
                  <a:lnTo>
                    <a:pt x="1017348" y="90188"/>
                  </a:lnTo>
                  <a:lnTo>
                    <a:pt x="1031646" y="98444"/>
                  </a:lnTo>
                  <a:lnTo>
                    <a:pt x="1045626" y="107019"/>
                  </a:lnTo>
                  <a:lnTo>
                    <a:pt x="1059288" y="116228"/>
                  </a:lnTo>
                  <a:lnTo>
                    <a:pt x="1072632" y="125437"/>
                  </a:lnTo>
                  <a:lnTo>
                    <a:pt x="1085976" y="135282"/>
                  </a:lnTo>
                  <a:lnTo>
                    <a:pt x="1098685" y="144808"/>
                  </a:lnTo>
                  <a:lnTo>
                    <a:pt x="1111394" y="155288"/>
                  </a:lnTo>
                  <a:lnTo>
                    <a:pt x="1123785" y="165768"/>
                  </a:lnTo>
                  <a:lnTo>
                    <a:pt x="1136177" y="176565"/>
                  </a:lnTo>
                  <a:lnTo>
                    <a:pt x="1147932" y="187679"/>
                  </a:lnTo>
                  <a:lnTo>
                    <a:pt x="1159688" y="199112"/>
                  </a:lnTo>
                  <a:lnTo>
                    <a:pt x="1171126" y="210861"/>
                  </a:lnTo>
                  <a:lnTo>
                    <a:pt x="1182246" y="222611"/>
                  </a:lnTo>
                  <a:lnTo>
                    <a:pt x="1193049" y="234996"/>
                  </a:lnTo>
                  <a:lnTo>
                    <a:pt x="1203534" y="247381"/>
                  </a:lnTo>
                  <a:lnTo>
                    <a:pt x="1214019" y="260084"/>
                  </a:lnTo>
                  <a:lnTo>
                    <a:pt x="1223868" y="272786"/>
                  </a:lnTo>
                  <a:lnTo>
                    <a:pt x="1233717" y="286124"/>
                  </a:lnTo>
                  <a:lnTo>
                    <a:pt x="1242614" y="299779"/>
                  </a:lnTo>
                  <a:lnTo>
                    <a:pt x="1251828" y="313434"/>
                  </a:lnTo>
                  <a:lnTo>
                    <a:pt x="1260406" y="327089"/>
                  </a:lnTo>
                  <a:lnTo>
                    <a:pt x="1268985" y="341380"/>
                  </a:lnTo>
                  <a:lnTo>
                    <a:pt x="1276610" y="355670"/>
                  </a:lnTo>
                  <a:lnTo>
                    <a:pt x="1284553" y="370278"/>
                  </a:lnTo>
                  <a:lnTo>
                    <a:pt x="1291861" y="384886"/>
                  </a:lnTo>
                  <a:lnTo>
                    <a:pt x="1298851" y="399811"/>
                  </a:lnTo>
                  <a:lnTo>
                    <a:pt x="1305523" y="414737"/>
                  </a:lnTo>
                  <a:lnTo>
                    <a:pt x="1311560" y="430297"/>
                  </a:lnTo>
                  <a:lnTo>
                    <a:pt x="1317596" y="445858"/>
                  </a:lnTo>
                  <a:lnTo>
                    <a:pt x="1322998" y="461418"/>
                  </a:lnTo>
                  <a:lnTo>
                    <a:pt x="1328399" y="477614"/>
                  </a:lnTo>
                  <a:lnTo>
                    <a:pt x="1333165" y="493492"/>
                  </a:lnTo>
                  <a:lnTo>
                    <a:pt x="1337295" y="509370"/>
                  </a:lnTo>
                  <a:lnTo>
                    <a:pt x="1341425" y="525883"/>
                  </a:lnTo>
                  <a:lnTo>
                    <a:pt x="1344920" y="542397"/>
                  </a:lnTo>
                  <a:lnTo>
                    <a:pt x="1348098" y="559227"/>
                  </a:lnTo>
                  <a:lnTo>
                    <a:pt x="1351275" y="576058"/>
                  </a:lnTo>
                  <a:lnTo>
                    <a:pt x="1353499" y="592571"/>
                  </a:lnTo>
                  <a:lnTo>
                    <a:pt x="1355405" y="610037"/>
                  </a:lnTo>
                  <a:lnTo>
                    <a:pt x="1356676" y="626868"/>
                  </a:lnTo>
                  <a:lnTo>
                    <a:pt x="1357947" y="644334"/>
                  </a:lnTo>
                  <a:lnTo>
                    <a:pt x="1358582" y="661800"/>
                  </a:lnTo>
                  <a:lnTo>
                    <a:pt x="1358900" y="679266"/>
                  </a:lnTo>
                  <a:lnTo>
                    <a:pt x="1358582" y="691333"/>
                  </a:lnTo>
                  <a:lnTo>
                    <a:pt x="1358265" y="703401"/>
                  </a:lnTo>
                  <a:lnTo>
                    <a:pt x="1357947" y="715151"/>
                  </a:lnTo>
                  <a:lnTo>
                    <a:pt x="1356994" y="726900"/>
                  </a:lnTo>
                  <a:lnTo>
                    <a:pt x="1356358" y="738968"/>
                  </a:lnTo>
                  <a:lnTo>
                    <a:pt x="1355088" y="750718"/>
                  </a:lnTo>
                  <a:lnTo>
                    <a:pt x="1353817" y="762150"/>
                  </a:lnTo>
                  <a:lnTo>
                    <a:pt x="1352546" y="773900"/>
                  </a:lnTo>
                  <a:lnTo>
                    <a:pt x="1350639" y="785332"/>
                  </a:lnTo>
                  <a:lnTo>
                    <a:pt x="1348415" y="796764"/>
                  </a:lnTo>
                  <a:lnTo>
                    <a:pt x="1346509" y="808196"/>
                  </a:lnTo>
                  <a:lnTo>
                    <a:pt x="1344285" y="819629"/>
                  </a:lnTo>
                  <a:lnTo>
                    <a:pt x="1342061" y="831061"/>
                  </a:lnTo>
                  <a:lnTo>
                    <a:pt x="1339201" y="842175"/>
                  </a:lnTo>
                  <a:lnTo>
                    <a:pt x="1336342" y="853290"/>
                  </a:lnTo>
                  <a:lnTo>
                    <a:pt x="1333165" y="864405"/>
                  </a:lnTo>
                  <a:lnTo>
                    <a:pt x="1326810" y="885999"/>
                  </a:lnTo>
                  <a:lnTo>
                    <a:pt x="1319503" y="907593"/>
                  </a:lnTo>
                  <a:lnTo>
                    <a:pt x="1311242" y="928870"/>
                  </a:lnTo>
                  <a:lnTo>
                    <a:pt x="1302981" y="949829"/>
                  </a:lnTo>
                  <a:lnTo>
                    <a:pt x="1293449" y="970471"/>
                  </a:lnTo>
                  <a:lnTo>
                    <a:pt x="1283282" y="990477"/>
                  </a:lnTo>
                  <a:lnTo>
                    <a:pt x="1272797" y="1010484"/>
                  </a:lnTo>
                  <a:lnTo>
                    <a:pt x="1261359" y="1029855"/>
                  </a:lnTo>
                  <a:lnTo>
                    <a:pt x="1261359" y="1030172"/>
                  </a:lnTo>
                  <a:lnTo>
                    <a:pt x="1261042" y="1030490"/>
                  </a:lnTo>
                  <a:lnTo>
                    <a:pt x="1261042" y="1030808"/>
                  </a:lnTo>
                  <a:lnTo>
                    <a:pt x="1260724" y="1031443"/>
                  </a:lnTo>
                  <a:lnTo>
                    <a:pt x="1253099" y="1045098"/>
                  </a:lnTo>
                  <a:lnTo>
                    <a:pt x="1245791" y="1058753"/>
                  </a:lnTo>
                  <a:lnTo>
                    <a:pt x="1237530" y="1071773"/>
                  </a:lnTo>
                  <a:lnTo>
                    <a:pt x="1229269" y="1084476"/>
                  </a:lnTo>
                  <a:lnTo>
                    <a:pt x="1220691" y="1097178"/>
                  </a:lnTo>
                  <a:lnTo>
                    <a:pt x="1212112" y="1109563"/>
                  </a:lnTo>
                  <a:lnTo>
                    <a:pt x="1194002" y="1134333"/>
                  </a:lnTo>
                  <a:lnTo>
                    <a:pt x="1175892" y="1158785"/>
                  </a:lnTo>
                  <a:lnTo>
                    <a:pt x="1157146" y="1183873"/>
                  </a:lnTo>
                  <a:lnTo>
                    <a:pt x="1147932" y="1196575"/>
                  </a:lnTo>
                  <a:lnTo>
                    <a:pt x="1139354" y="1209913"/>
                  </a:lnTo>
                  <a:lnTo>
                    <a:pt x="1130458" y="1223250"/>
                  </a:lnTo>
                  <a:lnTo>
                    <a:pt x="1121561" y="1236906"/>
                  </a:lnTo>
                  <a:lnTo>
                    <a:pt x="1112983" y="1251513"/>
                  </a:lnTo>
                  <a:lnTo>
                    <a:pt x="1105040" y="1266439"/>
                  </a:lnTo>
                  <a:lnTo>
                    <a:pt x="1097097" y="1281682"/>
                  </a:lnTo>
                  <a:lnTo>
                    <a:pt x="1089153" y="1297560"/>
                  </a:lnTo>
                  <a:lnTo>
                    <a:pt x="1082164" y="1314391"/>
                  </a:lnTo>
                  <a:lnTo>
                    <a:pt x="1075174" y="1331857"/>
                  </a:lnTo>
                  <a:lnTo>
                    <a:pt x="1068819" y="1350275"/>
                  </a:lnTo>
                  <a:lnTo>
                    <a:pt x="1062783" y="1369329"/>
                  </a:lnTo>
                  <a:lnTo>
                    <a:pt x="1057699" y="1389336"/>
                  </a:lnTo>
                  <a:lnTo>
                    <a:pt x="1054839" y="1399815"/>
                  </a:lnTo>
                  <a:lnTo>
                    <a:pt x="1052615" y="1410295"/>
                  </a:lnTo>
                  <a:lnTo>
                    <a:pt x="1050391" y="1421092"/>
                  </a:lnTo>
                  <a:lnTo>
                    <a:pt x="1048485" y="1432524"/>
                  </a:lnTo>
                  <a:lnTo>
                    <a:pt x="1046579" y="1443956"/>
                  </a:lnTo>
                  <a:lnTo>
                    <a:pt x="1044672" y="1455706"/>
                  </a:lnTo>
                  <a:lnTo>
                    <a:pt x="1042766" y="1467456"/>
                  </a:lnTo>
                  <a:lnTo>
                    <a:pt x="1041495" y="1479841"/>
                  </a:lnTo>
                  <a:lnTo>
                    <a:pt x="1040224" y="1492543"/>
                  </a:lnTo>
                  <a:lnTo>
                    <a:pt x="1039271" y="1505246"/>
                  </a:lnTo>
                  <a:lnTo>
                    <a:pt x="1038636" y="1518583"/>
                  </a:lnTo>
                  <a:lnTo>
                    <a:pt x="1037682" y="1531921"/>
                  </a:lnTo>
                  <a:lnTo>
                    <a:pt x="1037365" y="1546211"/>
                  </a:lnTo>
                  <a:lnTo>
                    <a:pt x="1037047" y="1560184"/>
                  </a:lnTo>
                  <a:lnTo>
                    <a:pt x="1036729" y="1565583"/>
                  </a:lnTo>
                  <a:lnTo>
                    <a:pt x="1035776" y="1571299"/>
                  </a:lnTo>
                  <a:lnTo>
                    <a:pt x="1034505" y="1576697"/>
                  </a:lnTo>
                  <a:lnTo>
                    <a:pt x="1032599" y="1582096"/>
                  </a:lnTo>
                  <a:lnTo>
                    <a:pt x="1030057" y="1586542"/>
                  </a:lnTo>
                  <a:lnTo>
                    <a:pt x="1027198" y="1591305"/>
                  </a:lnTo>
                  <a:lnTo>
                    <a:pt x="1024020" y="1595751"/>
                  </a:lnTo>
                  <a:lnTo>
                    <a:pt x="1020208" y="1599562"/>
                  </a:lnTo>
                  <a:lnTo>
                    <a:pt x="1016395" y="1603055"/>
                  </a:lnTo>
                  <a:lnTo>
                    <a:pt x="1012265" y="1606548"/>
                  </a:lnTo>
                  <a:lnTo>
                    <a:pt x="1007499" y="1609089"/>
                  </a:lnTo>
                  <a:lnTo>
                    <a:pt x="1002733" y="1611629"/>
                  </a:lnTo>
                  <a:lnTo>
                    <a:pt x="997649" y="1613217"/>
                  </a:lnTo>
                  <a:lnTo>
                    <a:pt x="992248" y="1614805"/>
                  </a:lnTo>
                  <a:lnTo>
                    <a:pt x="986847" y="1615758"/>
                  </a:lnTo>
                  <a:lnTo>
                    <a:pt x="980810" y="1616075"/>
                  </a:lnTo>
                  <a:lnTo>
                    <a:pt x="679609" y="1616075"/>
                  </a:lnTo>
                  <a:lnTo>
                    <a:pt x="377772" y="1616075"/>
                  </a:lnTo>
                  <a:lnTo>
                    <a:pt x="371736" y="1615758"/>
                  </a:lnTo>
                  <a:lnTo>
                    <a:pt x="366334" y="1614805"/>
                  </a:lnTo>
                  <a:lnTo>
                    <a:pt x="360933" y="1613217"/>
                  </a:lnTo>
                  <a:lnTo>
                    <a:pt x="355850" y="1611629"/>
                  </a:lnTo>
                  <a:lnTo>
                    <a:pt x="351084" y="1609089"/>
                  </a:lnTo>
                  <a:lnTo>
                    <a:pt x="346318" y="1606548"/>
                  </a:lnTo>
                  <a:lnTo>
                    <a:pt x="342187" y="1603055"/>
                  </a:lnTo>
                  <a:lnTo>
                    <a:pt x="338057" y="1599562"/>
                  </a:lnTo>
                  <a:lnTo>
                    <a:pt x="334562" y="1595751"/>
                  </a:lnTo>
                  <a:lnTo>
                    <a:pt x="331385" y="1591305"/>
                  </a:lnTo>
                  <a:lnTo>
                    <a:pt x="328525" y="1586859"/>
                  </a:lnTo>
                  <a:lnTo>
                    <a:pt x="325984" y="1582096"/>
                  </a:lnTo>
                  <a:lnTo>
                    <a:pt x="324077" y="1576697"/>
                  </a:lnTo>
                  <a:lnTo>
                    <a:pt x="322806" y="1571616"/>
                  </a:lnTo>
                  <a:lnTo>
                    <a:pt x="321853" y="1565900"/>
                  </a:lnTo>
                  <a:lnTo>
                    <a:pt x="321535" y="1560184"/>
                  </a:lnTo>
                  <a:lnTo>
                    <a:pt x="321218" y="1546211"/>
                  </a:lnTo>
                  <a:lnTo>
                    <a:pt x="320900" y="1531921"/>
                  </a:lnTo>
                  <a:lnTo>
                    <a:pt x="320265" y="1518583"/>
                  </a:lnTo>
                  <a:lnTo>
                    <a:pt x="319311" y="1505246"/>
                  </a:lnTo>
                  <a:lnTo>
                    <a:pt x="318358" y="1492543"/>
                  </a:lnTo>
                  <a:lnTo>
                    <a:pt x="317087" y="1479841"/>
                  </a:lnTo>
                  <a:lnTo>
                    <a:pt x="315816" y="1467456"/>
                  </a:lnTo>
                  <a:lnTo>
                    <a:pt x="313910" y="1455706"/>
                  </a:lnTo>
                  <a:lnTo>
                    <a:pt x="312004" y="1443956"/>
                  </a:lnTo>
                  <a:lnTo>
                    <a:pt x="310415" y="1432524"/>
                  </a:lnTo>
                  <a:lnTo>
                    <a:pt x="308191" y="1421409"/>
                  </a:lnTo>
                  <a:lnTo>
                    <a:pt x="305967" y="1410295"/>
                  </a:lnTo>
                  <a:lnTo>
                    <a:pt x="303743" y="1399815"/>
                  </a:lnTo>
                  <a:lnTo>
                    <a:pt x="301201" y="1389336"/>
                  </a:lnTo>
                  <a:lnTo>
                    <a:pt x="295800" y="1369329"/>
                  </a:lnTo>
                  <a:lnTo>
                    <a:pt x="289763" y="1350275"/>
                  </a:lnTo>
                  <a:lnTo>
                    <a:pt x="283409" y="1331857"/>
                  </a:lnTo>
                  <a:lnTo>
                    <a:pt x="276419" y="1314391"/>
                  </a:lnTo>
                  <a:lnTo>
                    <a:pt x="269429" y="1297560"/>
                  </a:lnTo>
                  <a:lnTo>
                    <a:pt x="261804" y="1281682"/>
                  </a:lnTo>
                  <a:lnTo>
                    <a:pt x="253543" y="1266439"/>
                  </a:lnTo>
                  <a:lnTo>
                    <a:pt x="245600" y="1251513"/>
                  </a:lnTo>
                  <a:lnTo>
                    <a:pt x="237021" y="1236906"/>
                  </a:lnTo>
                  <a:lnTo>
                    <a:pt x="228125" y="1223250"/>
                  </a:lnTo>
                  <a:lnTo>
                    <a:pt x="219229" y="1209913"/>
                  </a:lnTo>
                  <a:lnTo>
                    <a:pt x="210650" y="1196575"/>
                  </a:lnTo>
                  <a:lnTo>
                    <a:pt x="201436" y="1183873"/>
                  </a:lnTo>
                  <a:lnTo>
                    <a:pt x="183008" y="1158785"/>
                  </a:lnTo>
                  <a:lnTo>
                    <a:pt x="164580" y="1134333"/>
                  </a:lnTo>
                  <a:lnTo>
                    <a:pt x="146470" y="1109563"/>
                  </a:lnTo>
                  <a:lnTo>
                    <a:pt x="137892" y="1097178"/>
                  </a:lnTo>
                  <a:lnTo>
                    <a:pt x="129313" y="1084476"/>
                  </a:lnTo>
                  <a:lnTo>
                    <a:pt x="121052" y="1071773"/>
                  </a:lnTo>
                  <a:lnTo>
                    <a:pt x="112792" y="1058753"/>
                  </a:lnTo>
                  <a:lnTo>
                    <a:pt x="105484" y="1045098"/>
                  </a:lnTo>
                  <a:lnTo>
                    <a:pt x="97859" y="1031443"/>
                  </a:lnTo>
                  <a:lnTo>
                    <a:pt x="97541" y="1030808"/>
                  </a:lnTo>
                  <a:lnTo>
                    <a:pt x="97223" y="1030490"/>
                  </a:lnTo>
                  <a:lnTo>
                    <a:pt x="97541" y="1030490"/>
                  </a:lnTo>
                  <a:lnTo>
                    <a:pt x="97541" y="1030172"/>
                  </a:lnTo>
                  <a:lnTo>
                    <a:pt x="97223" y="1029855"/>
                  </a:lnTo>
                  <a:lnTo>
                    <a:pt x="85785" y="1010484"/>
                  </a:lnTo>
                  <a:lnTo>
                    <a:pt x="75300" y="990477"/>
                  </a:lnTo>
                  <a:lnTo>
                    <a:pt x="65133" y="970471"/>
                  </a:lnTo>
                  <a:lnTo>
                    <a:pt x="55602" y="949829"/>
                  </a:lnTo>
                  <a:lnTo>
                    <a:pt x="47341" y="928870"/>
                  </a:lnTo>
                  <a:lnTo>
                    <a:pt x="39080" y="907593"/>
                  </a:lnTo>
                  <a:lnTo>
                    <a:pt x="31772" y="885999"/>
                  </a:lnTo>
                  <a:lnTo>
                    <a:pt x="25418" y="864405"/>
                  </a:lnTo>
                  <a:lnTo>
                    <a:pt x="22241" y="853290"/>
                  </a:lnTo>
                  <a:lnTo>
                    <a:pt x="19381" y="842175"/>
                  </a:lnTo>
                  <a:lnTo>
                    <a:pt x="16839" y="831061"/>
                  </a:lnTo>
                  <a:lnTo>
                    <a:pt x="14298" y="819629"/>
                  </a:lnTo>
                  <a:lnTo>
                    <a:pt x="12073" y="808196"/>
                  </a:lnTo>
                  <a:lnTo>
                    <a:pt x="10167" y="796764"/>
                  </a:lnTo>
                  <a:lnTo>
                    <a:pt x="7943" y="785332"/>
                  </a:lnTo>
                  <a:lnTo>
                    <a:pt x="6354" y="773900"/>
                  </a:lnTo>
                  <a:lnTo>
                    <a:pt x="4766" y="762150"/>
                  </a:lnTo>
                  <a:lnTo>
                    <a:pt x="3495" y="750718"/>
                  </a:lnTo>
                  <a:lnTo>
                    <a:pt x="2224" y="738968"/>
                  </a:lnTo>
                  <a:lnTo>
                    <a:pt x="1589" y="726900"/>
                  </a:lnTo>
                  <a:lnTo>
                    <a:pt x="635" y="715151"/>
                  </a:lnTo>
                  <a:lnTo>
                    <a:pt x="318" y="703401"/>
                  </a:lnTo>
                  <a:lnTo>
                    <a:pt x="0" y="691333"/>
                  </a:lnTo>
                  <a:lnTo>
                    <a:pt x="0" y="679266"/>
                  </a:lnTo>
                  <a:lnTo>
                    <a:pt x="0" y="661800"/>
                  </a:lnTo>
                  <a:lnTo>
                    <a:pt x="635" y="644334"/>
                  </a:lnTo>
                  <a:lnTo>
                    <a:pt x="1906" y="626868"/>
                  </a:lnTo>
                  <a:lnTo>
                    <a:pt x="3177" y="610037"/>
                  </a:lnTo>
                  <a:lnTo>
                    <a:pt x="5084" y="592571"/>
                  </a:lnTo>
                  <a:lnTo>
                    <a:pt x="7625" y="576058"/>
                  </a:lnTo>
                  <a:lnTo>
                    <a:pt x="10485" y="559227"/>
                  </a:lnTo>
                  <a:lnTo>
                    <a:pt x="13662" y="542397"/>
                  </a:lnTo>
                  <a:lnTo>
                    <a:pt x="17157" y="525883"/>
                  </a:lnTo>
                  <a:lnTo>
                    <a:pt x="21287" y="509370"/>
                  </a:lnTo>
                  <a:lnTo>
                    <a:pt x="25736" y="493492"/>
                  </a:lnTo>
                  <a:lnTo>
                    <a:pt x="30184" y="477614"/>
                  </a:lnTo>
                  <a:lnTo>
                    <a:pt x="35585" y="461418"/>
                  </a:lnTo>
                  <a:lnTo>
                    <a:pt x="40986" y="445858"/>
                  </a:lnTo>
                  <a:lnTo>
                    <a:pt x="47023" y="430297"/>
                  </a:lnTo>
                  <a:lnTo>
                    <a:pt x="53060" y="414737"/>
                  </a:lnTo>
                  <a:lnTo>
                    <a:pt x="59732" y="399811"/>
                  </a:lnTo>
                  <a:lnTo>
                    <a:pt x="66722" y="384886"/>
                  </a:lnTo>
                  <a:lnTo>
                    <a:pt x="74029" y="370278"/>
                  </a:lnTo>
                  <a:lnTo>
                    <a:pt x="81973" y="355670"/>
                  </a:lnTo>
                  <a:lnTo>
                    <a:pt x="89598" y="341380"/>
                  </a:lnTo>
                  <a:lnTo>
                    <a:pt x="98176" y="327089"/>
                  </a:lnTo>
                  <a:lnTo>
                    <a:pt x="106755" y="313434"/>
                  </a:lnTo>
                  <a:lnTo>
                    <a:pt x="115969" y="299779"/>
                  </a:lnTo>
                  <a:lnTo>
                    <a:pt x="124865" y="286124"/>
                  </a:lnTo>
                  <a:lnTo>
                    <a:pt x="134714" y="272786"/>
                  </a:lnTo>
                  <a:lnTo>
                    <a:pt x="144564" y="260084"/>
                  </a:lnTo>
                  <a:lnTo>
                    <a:pt x="155049" y="247381"/>
                  </a:lnTo>
                  <a:lnTo>
                    <a:pt x="165534" y="234996"/>
                  </a:lnTo>
                  <a:lnTo>
                    <a:pt x="176336" y="222611"/>
                  </a:lnTo>
                  <a:lnTo>
                    <a:pt x="187456" y="210861"/>
                  </a:lnTo>
                  <a:lnTo>
                    <a:pt x="198894" y="199112"/>
                  </a:lnTo>
                  <a:lnTo>
                    <a:pt x="210650" y="187679"/>
                  </a:lnTo>
                  <a:lnTo>
                    <a:pt x="222406" y="176565"/>
                  </a:lnTo>
                  <a:lnTo>
                    <a:pt x="234797" y="165768"/>
                  </a:lnTo>
                  <a:lnTo>
                    <a:pt x="247188" y="155288"/>
                  </a:lnTo>
                  <a:lnTo>
                    <a:pt x="259897" y="144808"/>
                  </a:lnTo>
                  <a:lnTo>
                    <a:pt x="272606" y="135282"/>
                  </a:lnTo>
                  <a:lnTo>
                    <a:pt x="285951" y="125437"/>
                  </a:lnTo>
                  <a:lnTo>
                    <a:pt x="299295" y="116228"/>
                  </a:lnTo>
                  <a:lnTo>
                    <a:pt x="312957" y="107019"/>
                  </a:lnTo>
                  <a:lnTo>
                    <a:pt x="326937" y="98444"/>
                  </a:lnTo>
                  <a:lnTo>
                    <a:pt x="341234" y="90188"/>
                  </a:lnTo>
                  <a:lnTo>
                    <a:pt x="355532" y="82249"/>
                  </a:lnTo>
                  <a:lnTo>
                    <a:pt x="369829" y="74310"/>
                  </a:lnTo>
                  <a:lnTo>
                    <a:pt x="384445" y="67323"/>
                  </a:lnTo>
                  <a:lnTo>
                    <a:pt x="399695" y="60019"/>
                  </a:lnTo>
                  <a:lnTo>
                    <a:pt x="414946" y="53668"/>
                  </a:lnTo>
                  <a:lnTo>
                    <a:pt x="430197" y="47317"/>
                  </a:lnTo>
                  <a:lnTo>
                    <a:pt x="445765" y="41601"/>
                  </a:lnTo>
                  <a:lnTo>
                    <a:pt x="461333" y="35885"/>
                  </a:lnTo>
                  <a:lnTo>
                    <a:pt x="477220" y="30804"/>
                  </a:lnTo>
                  <a:lnTo>
                    <a:pt x="493423" y="25723"/>
                  </a:lnTo>
                  <a:lnTo>
                    <a:pt x="509310" y="21594"/>
                  </a:lnTo>
                  <a:lnTo>
                    <a:pt x="525831" y="17784"/>
                  </a:lnTo>
                  <a:lnTo>
                    <a:pt x="542353" y="13973"/>
                  </a:lnTo>
                  <a:lnTo>
                    <a:pt x="558874" y="10797"/>
                  </a:lnTo>
                  <a:lnTo>
                    <a:pt x="576031" y="7939"/>
                  </a:lnTo>
                  <a:lnTo>
                    <a:pt x="592871" y="5399"/>
                  </a:lnTo>
                  <a:lnTo>
                    <a:pt x="610028" y="3493"/>
                  </a:lnTo>
                  <a:lnTo>
                    <a:pt x="626867" y="2223"/>
                  </a:lnTo>
                  <a:lnTo>
                    <a:pt x="644342" y="953"/>
                  </a:lnTo>
                  <a:lnTo>
                    <a:pt x="661816" y="318"/>
                  </a:lnTo>
                  <a:lnTo>
                    <a:pt x="679609" y="0"/>
                  </a:ln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bIns="504000" anchor="b">
              <a:normAutofit/>
              <a:scene3d>
                <a:camera prst="orthographicFront"/>
                <a:lightRig rig="threePt" dir="t"/>
              </a:scene3d>
              <a:sp3d>
                <a:contourClr>
                  <a:srgbClr val="FFFFFF"/>
                </a:contourClr>
              </a:sp3d>
            </a:bodyPr>
            <a:lstStyle/>
            <a:p>
              <a:pPr algn="ctr">
                <a:defRPr/>
              </a:pPr>
              <a:r>
                <a:rPr lang="en-US" altLang="zh-CN" sz="2400" b="1" dirty="0">
                  <a:solidFill>
                    <a:srgbClr val="FFFFFF"/>
                  </a:solidFill>
                </a:rPr>
                <a:t>06</a:t>
              </a:r>
              <a:endParaRPr lang="zh-CN" altLang="en-US" sz="2400" b="1" dirty="0">
                <a:solidFill>
                  <a:srgbClr val="FFFFFF"/>
                </a:solidFill>
              </a:endParaRPr>
            </a:p>
          </p:txBody>
        </p:sp>
        <p:sp>
          <p:nvSpPr>
            <p:cNvPr id="101" name="矩形 100"/>
            <p:cNvSpPr/>
            <p:nvPr>
              <p:custDataLst>
                <p:tags r:id="rId28"/>
              </p:custDataLst>
            </p:nvPr>
          </p:nvSpPr>
          <p:spPr>
            <a:xfrm rot="19258932">
              <a:off x="2348464" y="3035067"/>
              <a:ext cx="132182" cy="50955"/>
            </a:xfrm>
            <a:prstGeom prst="rect">
              <a:avLst/>
            </a:prstGeom>
            <a:solidFill>
              <a:srgbClr val="C0000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102" name="矩形 101"/>
            <p:cNvSpPr/>
            <p:nvPr>
              <p:custDataLst>
                <p:tags r:id="rId29"/>
              </p:custDataLst>
            </p:nvPr>
          </p:nvSpPr>
          <p:spPr>
            <a:xfrm rot="5400000">
              <a:off x="1839173" y="2695432"/>
              <a:ext cx="132182" cy="50955"/>
            </a:xfrm>
            <a:prstGeom prst="rect">
              <a:avLst/>
            </a:prstGeom>
            <a:solidFill>
              <a:srgbClr val="C0000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sp>
          <p:nvSpPr>
            <p:cNvPr id="103" name="矩形 102"/>
            <p:cNvSpPr/>
            <p:nvPr>
              <p:custDataLst>
                <p:tags r:id="rId30"/>
              </p:custDataLst>
            </p:nvPr>
          </p:nvSpPr>
          <p:spPr>
            <a:xfrm rot="2341068" flipH="1">
              <a:off x="1352754" y="3013669"/>
              <a:ext cx="132182" cy="50955"/>
            </a:xfrm>
            <a:prstGeom prst="rect">
              <a:avLst/>
            </a:prstGeom>
            <a:solidFill>
              <a:srgbClr val="C00000"/>
            </a:solidFill>
            <a:ln>
              <a:noFill/>
            </a:ln>
          </p:spPr>
          <p:style>
            <a:lnRef idx="2">
              <a:srgbClr val="47B6E7">
                <a:shade val="50000"/>
              </a:srgbClr>
            </a:lnRef>
            <a:fillRef idx="1">
              <a:srgbClr val="47B6E7"/>
            </a:fillRef>
            <a:effectRef idx="0">
              <a:srgbClr val="47B6E7"/>
            </a:effectRef>
            <a:fontRef idx="minor">
              <a:srgbClr val="FFFFFF"/>
            </a:fontRef>
          </p:style>
          <p:txBody>
            <a:bodyPr rtlCol="0" anchor="ctr">
              <a:normAutofit fontScale="25000" lnSpcReduction="20000"/>
            </a:bodyPr>
            <a:lstStyle/>
            <a:p>
              <a:pPr algn="ctr"/>
              <a:endParaRPr lang="zh-CN" altLang="en-US"/>
            </a:p>
          </p:txBody>
        </p:sp>
      </p:grpSp>
      <p:sp>
        <p:nvSpPr>
          <p:cNvPr id="16" name="文本框 15"/>
          <p:cNvSpPr txBox="1"/>
          <p:nvPr/>
        </p:nvSpPr>
        <p:spPr>
          <a:xfrm>
            <a:off x="95250" y="5535295"/>
            <a:ext cx="4841875" cy="829945"/>
          </a:xfrm>
          <a:prstGeom prst="rect">
            <a:avLst/>
          </a:prstGeom>
          <a:noFill/>
          <a:ln w="9525">
            <a:noFill/>
          </a:ln>
        </p:spPr>
        <p:txBody>
          <a:bodyPr wrap="square">
            <a:spAutoFit/>
          </a:bodyPr>
          <a:lstStyle/>
          <a:p>
            <a:pPr marL="342900" indent="-342900">
              <a:buFont typeface="Wingdings" panose="05000000000000000000" charset="0"/>
              <a:buChar char="Ø"/>
            </a:pPr>
            <a:r>
              <a:rPr lang="en-US" sz="24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storytelling competition or recital contest</a:t>
            </a:r>
            <a:endParaRPr lang="en-US" altLang="en-US" sz="24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7" name="文本框 16"/>
          <p:cNvSpPr txBox="1"/>
          <p:nvPr/>
        </p:nvSpPr>
        <p:spPr>
          <a:xfrm>
            <a:off x="4224020" y="5530215"/>
            <a:ext cx="3133725" cy="829945"/>
          </a:xfrm>
          <a:prstGeom prst="rect">
            <a:avLst/>
          </a:prstGeom>
          <a:noFill/>
          <a:ln w="9525">
            <a:noFill/>
          </a:ln>
        </p:spPr>
        <p:txBody>
          <a:bodyPr wrap="square">
            <a:spAutoFit/>
          </a:bodyPr>
          <a:lstStyle/>
          <a:p>
            <a:pPr marL="342900" indent="-342900">
              <a:buFont typeface="Wingdings" panose="05000000000000000000" charset="0"/>
              <a:buChar char="Ø"/>
            </a:pPr>
            <a:r>
              <a:rPr lang="en-US" sz="24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donate books  to the remote areas</a:t>
            </a:r>
            <a:endParaRPr lang="en-US" sz="24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9" name="文本框 18"/>
          <p:cNvSpPr txBox="1"/>
          <p:nvPr/>
        </p:nvSpPr>
        <p:spPr>
          <a:xfrm>
            <a:off x="7597775" y="5448300"/>
            <a:ext cx="3133725" cy="829945"/>
          </a:xfrm>
          <a:prstGeom prst="rect">
            <a:avLst/>
          </a:prstGeom>
          <a:noFill/>
          <a:ln w="9525">
            <a:noFill/>
          </a:ln>
        </p:spPr>
        <p:txBody>
          <a:bodyPr wrap="square">
            <a:spAutoFit/>
          </a:bodyPr>
          <a:lstStyle/>
          <a:p>
            <a:pPr marL="342900" indent="-342900">
              <a:buFont typeface="Wingdings" panose="05000000000000000000" charset="0"/>
              <a:buChar char="Ø"/>
            </a:pPr>
            <a:r>
              <a:rPr lang="en-US" sz="2400" b="1">
                <a:solidFill>
                  <a:schemeClr val="bg1"/>
                </a:solidFill>
                <a:latin typeface="Times New Roman" panose="02020603050405020304" pitchFamily="18" charset="0"/>
                <a:ea typeface="宋体" panose="02010600030101010101" pitchFamily="2" charset="-122"/>
                <a:cs typeface="Times New Roman" panose="02020603050405020304" pitchFamily="18" charset="0"/>
              </a:rPr>
              <a:t>daily reading attendance activity </a:t>
            </a:r>
            <a:endParaRPr lang="en-US" altLang="en-US" sz="2400" b="1">
              <a:solidFill>
                <a:schemeClr val="bg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9" name="图片 8" descr="水印"/>
          <p:cNvPicPr>
            <a:picLocks noChangeAspect="1"/>
          </p:cNvPicPr>
          <p:nvPr/>
        </p:nvPicPr>
        <p:blipFill>
          <a:blip r:embed="rId31"/>
          <a:stretch>
            <a:fillRect/>
          </a:stretch>
        </p:blipFill>
        <p:spPr>
          <a:xfrm>
            <a:off x="7186295" y="63500"/>
            <a:ext cx="4902200" cy="15868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p14:flip dir="r"/>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1+#ppt_w/2"/>
                                          </p:val>
                                        </p:tav>
                                        <p:tav tm="100000">
                                          <p:val>
                                            <p:strVal val="#ppt_x"/>
                                          </p:val>
                                        </p:tav>
                                      </p:tavLst>
                                    </p:anim>
                                    <p:anim calcmode="lin" valueType="num">
                                      <p:cBhvr additive="base">
                                        <p:cTn id="13" dur="75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strips(downLeft)">
                                      <p:cBhvr>
                                        <p:cTn id="23" dur="500"/>
                                        <p:tgtEl>
                                          <p:spTgt spid="67"/>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75"/>
                                        </p:tgtEl>
                                        <p:attrNameLst>
                                          <p:attrName>style.visibility</p:attrName>
                                        </p:attrNameLst>
                                      </p:cBhvr>
                                      <p:to>
                                        <p:strVal val="visible"/>
                                      </p:to>
                                    </p:set>
                                    <p:animEffect transition="in" filter="strips(downLeft)">
                                      <p:cBhvr>
                                        <p:cTn id="28" dur="500"/>
                                        <p:tgtEl>
                                          <p:spTgt spid="75"/>
                                        </p:tgtEl>
                                      </p:cBhvr>
                                    </p:animEffect>
                                  </p:childTnLst>
                                </p:cTn>
                              </p:par>
                            </p:childTnLst>
                          </p:cTn>
                        </p:par>
                      </p:childTnLst>
                    </p:cTn>
                  </p:par>
                  <p:par>
                    <p:cTn id="29" fill="hold">
                      <p:stCondLst>
                        <p:cond delay="indefinite"/>
                      </p:stCondLst>
                      <p:childTnLst>
                        <p:par>
                          <p:cTn id="30" fill="hold">
                            <p:stCondLst>
                              <p:cond delay="0"/>
                            </p:stCondLst>
                            <p:childTnLst>
                              <p:par>
                                <p:cTn id="31" presetID="48" presetClass="entr" presetSubtype="0" accel="5000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16"/>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16"/>
                                        </p:tgtEl>
                                        <p:attrNameLst>
                                          <p:attrName>ppt_y</p:attrName>
                                        </p:attrNameLst>
                                      </p:cBhvr>
                                      <p:tavLst>
                                        <p:tav tm="0">
                                          <p:val>
                                            <p:strVal val="#ppt_y"/>
                                          </p:val>
                                        </p:tav>
                                        <p:tav tm="100000">
                                          <p:val>
                                            <p:strVal val="#ppt_y"/>
                                          </p:val>
                                        </p:tav>
                                      </p:tavLst>
                                    </p:anim>
                                    <p:animEffect transition="in" filter="fade">
                                      <p:cBhvr>
                                        <p:cTn id="36" dur="10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ox(in)">
                                      <p:cBhvr>
                                        <p:cTn id="41" dur="20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strips(downLef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67" grpId="0"/>
      <p:bldP spid="67" grpId="1"/>
      <p:bldP spid="75" grpId="0"/>
      <p:bldP spid="75" grpId="1"/>
      <p:bldP spid="16" grpId="0"/>
      <p:bldP spid="16" grpId="1"/>
      <p:bldP spid="17" grpId="0"/>
      <p:bldP spid="17" grpId="1"/>
      <p:bldP spid="19" grpId="0"/>
      <p:bldP spid="19"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2"/>
  <p:tag name="KSO_WM_UNIT_ID" val="diagram160201_1*l_i*1_2"/>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11.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3"/>
  <p:tag name="KSO_WM_UNIT_ID" val="diagram160201_1*l_i*1_3"/>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12.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4"/>
  <p:tag name="KSO_WM_UNIT_ID" val="diagram160201_1*l_i*1_4"/>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13.xml><?xml version="1.0" encoding="utf-8"?>
<p:tagLst xmlns:p="http://schemas.openxmlformats.org/presentationml/2006/main">
  <p:tag name="KSO_WM_TEMPLATE_CATEGORY" val="diagram"/>
  <p:tag name="KSO_WM_TEMPLATE_INDEX" val="160201"/>
  <p:tag name="KSO_WM_TAG_VERSION" val="1.0"/>
  <p:tag name="KSO_WM_UNIT_ID" val="diagram160201_1*l_h_f*1_1_1"/>
  <p:tag name="KSO_WM_UNIT_CLEAR" val="1"/>
  <p:tag name="KSO_WM_UNIT_LAYERLEVEL" val="1_1_1"/>
  <p:tag name="KSO_WM_UNIT_VALUE" val="6"/>
  <p:tag name="KSO_WM_UNIT_HIGHLIGHT" val="0"/>
  <p:tag name="KSO_WM_UNIT_COMPATIBLE" val="0"/>
  <p:tag name="KSO_WM_DIAGRAM_GROUP_CODE" val="l1-1"/>
  <p:tag name="KSO_WM_UNIT_PRESET_TEXT" val="INCIDIDUNT"/>
  <p:tag name="KSO_WM_UNIT_TEXT_FILL_FORE_SCHEMECOLOR_INDEX" val="13"/>
  <p:tag name="KSO_WM_UNIT_TEXT_FILL_TYPE" val="1"/>
</p:tagLst>
</file>

<file path=ppt/tags/tag14.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5"/>
  <p:tag name="KSO_WM_UNIT_ID" val="diagram160201_1*l_i*1_5"/>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14"/>
  <p:tag name="KSO_WM_UNIT_TEXT_FILL_TYPE" val="1"/>
</p:tagLst>
</file>

<file path=ppt/tags/tag15.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6"/>
  <p:tag name="KSO_WM_UNIT_ID" val="diagram160201_1*l_i*1_6"/>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16.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7"/>
  <p:tag name="KSO_WM_UNIT_ID" val="diagram160201_1*l_i*1_7"/>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17.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8"/>
  <p:tag name="KSO_WM_UNIT_ID" val="diagram160201_1*l_i*1_8"/>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18.xml><?xml version="1.0" encoding="utf-8"?>
<p:tagLst xmlns:p="http://schemas.openxmlformats.org/presentationml/2006/main">
  <p:tag name="KSO_WM_TEMPLATE_CATEGORY" val="diagram"/>
  <p:tag name="KSO_WM_TEMPLATE_INDEX" val="160201"/>
  <p:tag name="KSO_WM_TAG_VERSION" val="1.0"/>
  <p:tag name="KSO_WM_UNIT_ID" val="diagram160201_1*l_h_f*1_2_1"/>
  <p:tag name="KSO_WM_UNIT_CLEAR" val="1"/>
  <p:tag name="KSO_WM_UNIT_LAYERLEVEL" val="1_1_1"/>
  <p:tag name="KSO_WM_UNIT_VALUE" val="6"/>
  <p:tag name="KSO_WM_UNIT_HIGHLIGHT" val="0"/>
  <p:tag name="KSO_WM_UNIT_COMPATIBLE" val="0"/>
  <p:tag name="KSO_WM_DIAGRAM_GROUP_CODE" val="l1-1"/>
  <p:tag name="KSO_WM_UNIT_PRESET_TEXT" val="INCIDIDUNT"/>
  <p:tag name="KSO_WM_UNIT_TEXT_FILL_FORE_SCHEMECOLOR_INDEX" val="13"/>
  <p:tag name="KSO_WM_UNIT_TEXT_FILL_TYPE" val="1"/>
</p:tagLst>
</file>

<file path=ppt/tags/tag19.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9"/>
  <p:tag name="KSO_WM_UNIT_ID" val="diagram160201_1*l_i*1_9"/>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14"/>
  <p:tag name="KSO_WM_UNIT_TEXT_FILL_TYPE" val="1"/>
</p:tagLst>
</file>

<file path=ppt/tags/tag2.xml><?xml version="1.0" encoding="utf-8"?>
<p:tagLst xmlns:p="http://schemas.openxmlformats.org/presentationml/2006/main">
  <p:tag name="KSO_WM_UNIT_PLACING_PICTURE_USER_VIEWPORT" val="{&quot;height&quot;:9500,&quot;width&quot;:17774.27874015748}"/>
</p:tagLst>
</file>

<file path=ppt/tags/tag20.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10"/>
  <p:tag name="KSO_WM_UNIT_ID" val="diagram160201_1*l_i*1_10"/>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2"/>
  <p:tag name="KSO_WM_UNIT_TEXT_FILL_TYPE" val="1"/>
</p:tagLst>
</file>

<file path=ppt/tags/tag21.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11"/>
  <p:tag name="KSO_WM_UNIT_ID" val="diagram160201_1*l_i*1_11"/>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2"/>
  <p:tag name="KSO_WM_UNIT_TEXT_FILL_TYPE" val="1"/>
</p:tagLst>
</file>

<file path=ppt/tags/tag22.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12"/>
  <p:tag name="KSO_WM_UNIT_ID" val="diagram160201_1*l_i*1_12"/>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2"/>
  <p:tag name="KSO_WM_UNIT_TEXT_FILL_TYPE" val="1"/>
</p:tagLst>
</file>

<file path=ppt/tags/tag23.xml><?xml version="1.0" encoding="utf-8"?>
<p:tagLst xmlns:p="http://schemas.openxmlformats.org/presentationml/2006/main">
  <p:tag name="KSO_WM_TEMPLATE_CATEGORY" val="diagram"/>
  <p:tag name="KSO_WM_TEMPLATE_INDEX" val="160201"/>
  <p:tag name="KSO_WM_TAG_VERSION" val="1.0"/>
  <p:tag name="KSO_WM_UNIT_ID" val="diagram160201_1*l_h_f*1_3_1"/>
  <p:tag name="KSO_WM_UNIT_CLEAR" val="1"/>
  <p:tag name="KSO_WM_UNIT_LAYERLEVEL" val="1_1_1"/>
  <p:tag name="KSO_WM_UNIT_VALUE" val="6"/>
  <p:tag name="KSO_WM_UNIT_HIGHLIGHT" val="0"/>
  <p:tag name="KSO_WM_UNIT_COMPATIBLE" val="0"/>
  <p:tag name="KSO_WM_DIAGRAM_GROUP_CODE" val="l1-1"/>
  <p:tag name="KSO_WM_UNIT_PRESET_TEXT" val="INCIDIDUNT"/>
  <p:tag name="KSO_WM_UNIT_TEXT_FILL_FORE_SCHEMECOLOR_INDEX" val="13"/>
  <p:tag name="KSO_WM_UNIT_TEXT_FILL_TYPE" val="1"/>
</p:tagLst>
</file>

<file path=ppt/tags/tag24.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13"/>
  <p:tag name="KSO_WM_UNIT_ID" val="diagram160201_1*l_i*1_13"/>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14"/>
  <p:tag name="KSO_WM_UNIT_TEXT_FILL_TYPE" val="1"/>
</p:tagLst>
</file>

<file path=ppt/tags/tag25.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14"/>
  <p:tag name="KSO_WM_UNIT_ID" val="diagram160201_1*l_i*1_14"/>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2"/>
  <p:tag name="KSO_WM_UNIT_TEXT_FILL_TYPE" val="1"/>
</p:tagLst>
</file>

<file path=ppt/tags/tag26.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15"/>
  <p:tag name="KSO_WM_UNIT_ID" val="diagram160201_1*l_i*1_15"/>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2"/>
  <p:tag name="KSO_WM_UNIT_TEXT_FILL_TYPE" val="1"/>
</p:tagLst>
</file>

<file path=ppt/tags/tag27.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16"/>
  <p:tag name="KSO_WM_UNIT_ID" val="diagram160201_1*l_i*1_16"/>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2"/>
  <p:tag name="KSO_WM_UNIT_TEXT_FILL_TYPE" val="1"/>
</p:tagLst>
</file>

<file path=ppt/tags/tag28.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17"/>
  <p:tag name="KSO_WM_UNIT_ID" val="diagram160201_1*l_i*1_17"/>
  <p:tag name="KSO_WM_UNIT_CLEAR" val="1"/>
  <p:tag name="KSO_WM_UNIT_LAYERLEVEL" val="1_1"/>
  <p:tag name="KSO_WM_BEAUTIFY_FLAG" val="#wm#"/>
  <p:tag name="KSO_WM_DIAGRAM_GROUP_CODE" val="l1-1"/>
  <p:tag name="KSO_WM_UNIT_FILL_FORE_SCHEMECOLOR_INDEX" val="10"/>
  <p:tag name="KSO_WM_UNIT_FILL_TYPE" val="1"/>
  <p:tag name="KSO_WM_UNIT_TEXT_FILL_FORE_SCHEMECOLOR_INDEX" val="14"/>
  <p:tag name="KSO_WM_UNIT_TEXT_FILL_TYPE" val="1"/>
</p:tagLst>
</file>

<file path=ppt/tags/tag29.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18"/>
  <p:tag name="KSO_WM_UNIT_ID" val="diagram160201_1*l_i*1_18"/>
  <p:tag name="KSO_WM_UNIT_CLEAR" val="1"/>
  <p:tag name="KSO_WM_UNIT_LAYERLEVEL" val="1_1"/>
  <p:tag name="KSO_WM_BEAUTIFY_FLAG" val="#wm#"/>
  <p:tag name="KSO_WM_DIAGRAM_GROUP_CODE" val="l1-1"/>
  <p:tag name="KSO_WM_UNIT_FILL_FORE_SCHEMECOLOR_INDEX" val="10"/>
  <p:tag name="KSO_WM_UNIT_FILL_TYPE" val="1"/>
  <p:tag name="KSO_WM_UNIT_TEXT_FILL_FORE_SCHEMECOLOR_INDEX" val="2"/>
  <p:tag name="KSO_WM_UNIT_TEXT_FILL_TYPE" val="1"/>
</p:tagLst>
</file>

<file path=ppt/tags/tag3.xml><?xml version="1.0" encoding="utf-8"?>
<p:tagLst xmlns:p="http://schemas.openxmlformats.org/presentationml/2006/main">
  <p:tag name="KSO_WM_UNIT_PLACING_PICTURE_USER_VIEWPORT" val="{&quot;height&quot;:1098.7826771653542,&quot;width&quot;:2329}"/>
</p:tagLst>
</file>

<file path=ppt/tags/tag30.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19"/>
  <p:tag name="KSO_WM_UNIT_ID" val="diagram160201_1*l_i*1_19"/>
  <p:tag name="KSO_WM_UNIT_CLEAR" val="1"/>
  <p:tag name="KSO_WM_UNIT_LAYERLEVEL" val="1_1"/>
  <p:tag name="KSO_WM_BEAUTIFY_FLAG" val="#wm#"/>
  <p:tag name="KSO_WM_DIAGRAM_GROUP_CODE" val="l1-1"/>
  <p:tag name="KSO_WM_UNIT_FILL_FORE_SCHEMECOLOR_INDEX" val="10"/>
  <p:tag name="KSO_WM_UNIT_FILL_TYPE" val="1"/>
  <p:tag name="KSO_WM_UNIT_TEXT_FILL_FORE_SCHEMECOLOR_INDEX" val="2"/>
  <p:tag name="KSO_WM_UNIT_TEXT_FILL_TYPE" val="1"/>
</p:tagLst>
</file>

<file path=ppt/tags/tag31.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20"/>
  <p:tag name="KSO_WM_UNIT_ID" val="diagram160201_1*l_i*1_20"/>
  <p:tag name="KSO_WM_UNIT_CLEAR" val="1"/>
  <p:tag name="KSO_WM_UNIT_LAYERLEVEL" val="1_1"/>
  <p:tag name="KSO_WM_BEAUTIFY_FLAG" val="#wm#"/>
  <p:tag name="KSO_WM_DIAGRAM_GROUP_CODE" val="l1-1"/>
  <p:tag name="KSO_WM_UNIT_FILL_FORE_SCHEMECOLOR_INDEX" val="10"/>
  <p:tag name="KSO_WM_UNIT_FILL_TYPE" val="1"/>
  <p:tag name="KSO_WM_UNIT_TEXT_FILL_FORE_SCHEMECOLOR_INDEX" val="2"/>
  <p:tag name="KSO_WM_UNIT_TEXT_FILL_TYPE" val="1"/>
</p:tagLst>
</file>

<file path=ppt/tags/tag32.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21"/>
  <p:tag name="KSO_WM_UNIT_ID" val="diagram160201_1*l_i*1_21"/>
  <p:tag name="KSO_WM_UNIT_CLEAR" val="1"/>
  <p:tag name="KSO_WM_UNIT_LAYERLEVEL" val="1_1"/>
  <p:tag name="KSO_WM_BEAUTIFY_FLAG" val="#wm#"/>
  <p:tag name="KSO_WM_DIAGRAM_GROUP_CODE" val="l1-1"/>
  <p:tag name="KSO_WM_UNIT_FILL_FORE_SCHEMECOLOR_INDEX" val="9"/>
  <p:tag name="KSO_WM_UNIT_FILL_TYPE" val="1"/>
  <p:tag name="KSO_WM_UNIT_TEXT_FILL_FORE_SCHEMECOLOR_INDEX" val="14"/>
  <p:tag name="KSO_WM_UNIT_TEXT_FILL_TYPE" val="1"/>
</p:tagLst>
</file>

<file path=ppt/tags/tag33.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22"/>
  <p:tag name="KSO_WM_UNIT_ID" val="diagram160201_1*l_i*1_22"/>
  <p:tag name="KSO_WM_UNIT_CLEAR" val="1"/>
  <p:tag name="KSO_WM_UNIT_LAYERLEVEL" val="1_1"/>
  <p:tag name="KSO_WM_BEAUTIFY_FLAG" val="#wm#"/>
  <p:tag name="KSO_WM_DIAGRAM_GROUP_CODE" val="l1-1"/>
  <p:tag name="KSO_WM_UNIT_FILL_FORE_SCHEMECOLOR_INDEX" val="9"/>
  <p:tag name="KSO_WM_UNIT_FILL_TYPE" val="1"/>
  <p:tag name="KSO_WM_UNIT_TEXT_FILL_FORE_SCHEMECOLOR_INDEX" val="2"/>
  <p:tag name="KSO_WM_UNIT_TEXT_FILL_TYPE" val="1"/>
</p:tagLst>
</file>

<file path=ppt/tags/tag34.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23"/>
  <p:tag name="KSO_WM_UNIT_ID" val="diagram160201_1*l_i*1_23"/>
  <p:tag name="KSO_WM_UNIT_CLEAR" val="1"/>
  <p:tag name="KSO_WM_UNIT_LAYERLEVEL" val="1_1"/>
  <p:tag name="KSO_WM_BEAUTIFY_FLAG" val="#wm#"/>
  <p:tag name="KSO_WM_DIAGRAM_GROUP_CODE" val="l1-1"/>
  <p:tag name="KSO_WM_UNIT_FILL_FORE_SCHEMECOLOR_INDEX" val="9"/>
  <p:tag name="KSO_WM_UNIT_FILL_TYPE" val="1"/>
  <p:tag name="KSO_WM_UNIT_TEXT_FILL_FORE_SCHEMECOLOR_INDEX" val="2"/>
  <p:tag name="KSO_WM_UNIT_TEXT_FILL_TYPE" val="1"/>
</p:tagLst>
</file>

<file path=ppt/tags/tag35.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24"/>
  <p:tag name="KSO_WM_UNIT_ID" val="diagram160201_1*l_i*1_24"/>
  <p:tag name="KSO_WM_UNIT_CLEAR" val="1"/>
  <p:tag name="KSO_WM_UNIT_LAYERLEVEL" val="1_1"/>
  <p:tag name="KSO_WM_BEAUTIFY_FLAG" val="#wm#"/>
  <p:tag name="KSO_WM_DIAGRAM_GROUP_CODE" val="l1-1"/>
  <p:tag name="KSO_WM_UNIT_FILL_FORE_SCHEMECOLOR_INDEX" val="9"/>
  <p:tag name="KSO_WM_UNIT_FILL_TYPE" val="1"/>
  <p:tag name="KSO_WM_UNIT_TEXT_FILL_FORE_SCHEMECOLOR_INDEX" val="2"/>
  <p:tag name="KSO_WM_UNIT_TEXT_FILL_TYPE" val="1"/>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TEMPLATE_CATEGORY" val="diagram"/>
  <p:tag name="KSO_WM_TEMPLATE_INDEX" val="20171553"/>
  <p:tag name="KSO_WM_UNIT_CLEAR" val="1"/>
  <p:tag name="KSO_WM_TAG_VERSION" val="1.0"/>
  <p:tag name="KSO_WM_UNIT_ID" val="diagram20171553_2*n_h_i*1_2_1"/>
  <p:tag name="KSO_WM_UNIT_LAYERLEVEL" val="1_1_1"/>
  <p:tag name="KSO_WM_DIAGRAM_GROUP_CODE" val="n1-1"/>
  <p:tag name="KSO_WM_UNIT_FILL_FORE_SCHEMECOLOR_INDEX" val="5"/>
  <p:tag name="KSO_WM_UNIT_FILL_TYPE" val="1"/>
  <p:tag name="KSO_WM_UNIT_LINE_FORE_SCHEMECOLOR_INDEX" val="14"/>
  <p:tag name="KSO_WM_UNIT_LINE_FILL_TYPE" val="2"/>
  <p:tag name="KSO_WM_UNIT_TEXT_FILL_FORE_SCHEMECOLOR_INDEX" val="14"/>
  <p:tag name="KSO_WM_UNIT_TEXT_FILL_TYPE" val="1"/>
</p:tagLst>
</file>

<file path=ppt/tags/tag39.xml><?xml version="1.0" encoding="utf-8"?>
<p:tagLst xmlns:p="http://schemas.openxmlformats.org/presentationml/2006/main">
  <p:tag name="KSO_WM_TEMPLATE_CATEGORY" val="diagram"/>
  <p:tag name="KSO_WM_TEMPLATE_INDEX" val="20171553"/>
  <p:tag name="KSO_WM_TAG_VERSION" val="1.0"/>
  <p:tag name="KSO_WM_UNIT_CLEAR" val="1"/>
  <p:tag name="KSO_WM_UNIT_LAYERLEVEL" val="1_1_1"/>
  <p:tag name="KSO_WM_UNIT_VALUE" val="30"/>
  <p:tag name="KSO_WM_UNIT_HIGHLIGHT" val="0"/>
  <p:tag name="KSO_WM_UNIT_COMPATIBLE" val="0"/>
  <p:tag name="KSO_WM_UNIT_PRESET_TEXT_INDEX" val="3"/>
  <p:tag name="KSO_WM_UNIT_PRESET_TEXT_LEN" val="17"/>
  <p:tag name="KSO_WM_DIAGRAM_GROUP_CODE" val="n1-1"/>
  <p:tag name="KSO_WM_UNIT_ID" val="diagram20171553_2*n_h_a*1_1_1"/>
  <p:tag name="KSO_WM_UNIT_FILL_FORE_SCHEMECOLOR_INDEX" val="8"/>
  <p:tag name="KSO_WM_UNIT_FILL_TYPE" val="1"/>
  <p:tag name="KSO_WM_UNIT_LINE_FORE_SCHEMECOLOR_INDEX" val="8"/>
  <p:tag name="KSO_WM_UNIT_LINE_FILL_TYPE" val="2"/>
  <p:tag name="KSO_WM_UNIT_TEXT_FILL_FORE_SCHEMECOLOR_INDEX" val="14"/>
  <p:tag name="KSO_WM_UNIT_TEXT_FILL_TYPE" val="1"/>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TEMPLATE_CATEGORY" val="diagram"/>
  <p:tag name="KSO_WM_TEMPLATE_INDEX" val="20171553"/>
  <p:tag name="KSO_WM_UNIT_CLEAR" val="1"/>
  <p:tag name="KSO_WM_TAG_VERSION" val="1.0"/>
  <p:tag name="KSO_WM_UNIT_ID" val="diagram20171553_2*n_h_i*1_2_2"/>
  <p:tag name="KSO_WM_UNIT_LAYERLEVEL" val="1_1_1"/>
  <p:tag name="KSO_WM_DIAGRAM_GROUP_CODE" val="n1-1"/>
  <p:tag name="KSO_WM_UNIT_FILL_FORE_SCHEMECOLOR_INDEX" val="6"/>
  <p:tag name="KSO_WM_UNIT_FILL_TYPE" val="1"/>
  <p:tag name="KSO_WM_UNIT_LINE_FORE_SCHEMECOLOR_INDEX" val="14"/>
  <p:tag name="KSO_WM_UNIT_LINE_FILL_TYPE" val="2"/>
  <p:tag name="KSO_WM_UNIT_TEXT_FILL_FORE_SCHEMECOLOR_INDEX" val="14"/>
  <p:tag name="KSO_WM_UNIT_TEXT_FILL_TYPE" val="1"/>
</p:tagLst>
</file>

<file path=ppt/tags/tag41.xml><?xml version="1.0" encoding="utf-8"?>
<p:tagLst xmlns:p="http://schemas.openxmlformats.org/presentationml/2006/main">
  <p:tag name="KSO_WM_TEMPLATE_CATEGORY" val="diagram"/>
  <p:tag name="KSO_WM_TEMPLATE_INDEX" val="20171553"/>
  <p:tag name="KSO_WM_TAG_VERSION" val="1.0"/>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1"/>
  <p:tag name="KSO_WM_UNIT_TEXT_FILL_FORE_SCHEMECOLOR_INDEX" val="13"/>
  <p:tag name="KSO_WM_UNIT_TEXT_FILL_TYPE" val="1"/>
</p:tagLst>
</file>

<file path=ppt/tags/tag42.xml><?xml version="1.0" encoding="utf-8"?>
<p:tagLst xmlns:p="http://schemas.openxmlformats.org/presentationml/2006/main">
  <p:tag name="KSO_WM_TEMPLATE_CATEGORY" val="diagram"/>
  <p:tag name="KSO_WM_TEMPLATE_INDEX" val="20171553"/>
  <p:tag name="KSO_WM_UNIT_CLEAR" val="1"/>
  <p:tag name="KSO_WM_TAG_VERSION" val="1.0"/>
  <p:tag name="KSO_WM_UNIT_ID" val="diagram20171553_2*n_h_i*1_2_3"/>
  <p:tag name="KSO_WM_UNIT_LAYERLEVEL" val="1_1_1"/>
  <p:tag name="KSO_WM_DIAGRAM_GROUP_CODE" val="n1-1"/>
  <p:tag name="KSO_WM_UNIT_FILL_FORE_SCHEMECOLOR_INDEX" val="7"/>
  <p:tag name="KSO_WM_UNIT_FILL_TYPE" val="1"/>
  <p:tag name="KSO_WM_UNIT_LINE_FORE_SCHEMECOLOR_INDEX" val="14"/>
  <p:tag name="KSO_WM_UNIT_LINE_FILL_TYPE" val="2"/>
  <p:tag name="KSO_WM_UNIT_TEXT_FILL_FORE_SCHEMECOLOR_INDEX" val="14"/>
  <p:tag name="KSO_WM_UNIT_TEXT_FILL_TYPE" val="1"/>
</p:tagLst>
</file>

<file path=ppt/tags/tag43.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5"/>
  <p:tag name="KSO_WM_UNIT_ID" val="diagram20171553_2*n_h_i*1_2_5"/>
  <p:tag name="KSO_WM_UNIT_LAYERLEVEL" val="1_1_1"/>
  <p:tag name="KSO_WM_DIAGRAM_GROUP_CODE" val="n1-1"/>
  <p:tag name="KSO_WM_UNIT_LINE_FORE_SCHEMECOLOR_INDEX" val="14"/>
  <p:tag name="KSO_WM_UNIT_LINE_FILL_TYPE" val="2"/>
</p:tagLst>
</file>

<file path=ppt/tags/tag44.xml><?xml version="1.0" encoding="utf-8"?>
<p:tagLst xmlns:p="http://schemas.openxmlformats.org/presentationml/2006/main">
  <p:tag name="KSO_WM_TEMPLATE_CATEGORY" val="diagram"/>
  <p:tag name="KSO_WM_TEMPLATE_INDEX" val="20171553"/>
  <p:tag name="KSO_WM_TAG_VERSION" val="1.0"/>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2"/>
  <p:tag name="KSO_WM_UNIT_TEXT_FILL_FORE_SCHEMECOLOR_INDEX" val="13"/>
  <p:tag name="KSO_WM_UNIT_TEXT_FILL_TYPE" val="1"/>
</p:tagLst>
</file>

<file path=ppt/tags/tag45.xml><?xml version="1.0" encoding="utf-8"?>
<p:tagLst xmlns:p="http://schemas.openxmlformats.org/presentationml/2006/main">
  <p:tag name="KSO_WM_TEMPLATE_CATEGORY" val="diagram"/>
  <p:tag name="KSO_WM_TEMPLATE_INDEX" val="20171553"/>
  <p:tag name="KSO_WM_TAG_VERSION" val="1.0"/>
  <p:tag name="KSO_WM_UNIT_CLEAR" val="1"/>
  <p:tag name="KSO_WM_UNIT_LAYERLEVEL" val="1_1_1"/>
  <p:tag name="KSO_WM_UNIT_VALUE" val="36"/>
  <p:tag name="KSO_WM_UNIT_HIGHLIGHT" val="0"/>
  <p:tag name="KSO_WM_UNIT_COMPATIBLE" val="0"/>
  <p:tag name="KSO_WM_UNIT_PRESET_TEXT_INDEX" val="3"/>
  <p:tag name="KSO_WM_UNIT_PRESET_TEXT_LEN" val="24"/>
  <p:tag name="KSO_WM_DIAGRAM_GROUP_CODE" val="n1-1"/>
  <p:tag name="KSO_WM_UNIT_ID" val="diagram20171553_2*n_h_f*1_2_3"/>
  <p:tag name="KSO_WM_UNIT_TEXT_FILL_FORE_SCHEMECOLOR_INDEX" val="13"/>
  <p:tag name="KSO_WM_UNIT_TEXT_FILL_TYPE" val="1"/>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5"/>
  <p:tag name="KSO_WM_UNIT_ID" val="diagram20171553_2*n_h_i*1_2_5"/>
  <p:tag name="KSO_WM_UNIT_LAYERLEVEL" val="1_1_1"/>
  <p:tag name="KSO_WM_DIAGRAM_GROUP_CODE" val="n1-1"/>
  <p:tag name="KSO_WM_UNIT_LINE_FORE_SCHEMECOLOR_INDEX" val="14"/>
  <p:tag name="KSO_WM_UNIT_LINE_FILL_TYPE" val="2"/>
</p:tagLst>
</file>

<file path=ppt/tags/tag51.xml><?xml version="1.0" encoding="utf-8"?>
<p:tagLst xmlns:p="http://schemas.openxmlformats.org/presentationml/2006/main">
  <p:tag name="KSO_WM_TEMPLATE_CATEGORY" val="diagram"/>
  <p:tag name="KSO_WM_TEMPLATE_INDEX" val="20171553"/>
  <p:tag name="KSO_WM_UNIT_CLEAR" val="1"/>
  <p:tag name="KSO_WM_TAG_VERSION" val="1.0"/>
  <p:tag name="KSO_WM_BEAUTIFY_FLAG" val="#wm#"/>
  <p:tag name="KSO_WM_UNIT_TYPE" val="n_h_i"/>
  <p:tag name="KSO_WM_UNIT_INDEX" val="1_2_6"/>
  <p:tag name="KSO_WM_UNIT_ID" val="diagram20171553_2*n_h_i*1_2_6"/>
  <p:tag name="KSO_WM_UNIT_LAYERLEVEL" val="1_1_1"/>
  <p:tag name="KSO_WM_DIAGRAM_GROUP_CODE" val="n1-1"/>
  <p:tag name="KSO_WM_UNIT_LINE_FORE_SCHEMECOLOR_INDEX" val="14"/>
  <p:tag name="KSO_WM_UNIT_LINE_FILL_TYPE" val="2"/>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UNIT_TABLE_BEAUTIFY" val="smartTable{4ecb5f87-8cbd-475d-892f-5464f8deec8f}"/>
  <p:tag name="TABLE_ENDDRAG_ORIGIN_RECT" val="901*475"/>
  <p:tag name="TABLE_ENDDRAG_RECT" val="35*97*901*475"/>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PLACING_PICTURE_USER_VIEWPORT" val="{&quot;height&quot;:8965,&quot;width&quot;:14692}"/>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UNIT_TABLE_BEAUTIFY" val="smartTable{41c7fee7-03e6-4347-bbb3-904b8f2793da}"/>
  <p:tag name="TABLE_ENDDRAG_ORIGIN_RECT" val="882*414"/>
  <p:tag name="TABLE_ENDDRAG_RECT" val="38*53*882*414"/>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TEMPLATE_CATEGORY" val="diagram"/>
  <p:tag name="KSO_WM_TEMPLATE_INDEX" val="160201"/>
  <p:tag name="KSO_WM_TAG_VERSION" val="1.0"/>
  <p:tag name="KSO_WM_UNIT_TYPE" val="l_i"/>
  <p:tag name="KSO_WM_UNIT_INDEX" val="1_1"/>
  <p:tag name="KSO_WM_UNIT_ID" val="diagram160201_1*l_i*1_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14"/>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13265</Words>
  <Application>WPS 演示</Application>
  <PresentationFormat>宽屏</PresentationFormat>
  <Paragraphs>387</Paragraphs>
  <Slides>26</Slides>
  <Notes>2</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26</vt:i4>
      </vt:variant>
    </vt:vector>
  </HeadingPairs>
  <TitlesOfParts>
    <vt:vector size="48" baseType="lpstr">
      <vt:lpstr>Arial</vt:lpstr>
      <vt:lpstr>宋体</vt:lpstr>
      <vt:lpstr>Wingdings</vt:lpstr>
      <vt:lpstr>Times New Roman</vt:lpstr>
      <vt:lpstr>HelveticaNeue</vt:lpstr>
      <vt:lpstr>Helvetica 65 Medium</vt:lpstr>
      <vt:lpstr>华文新魏</vt:lpstr>
      <vt:lpstr>情书翩翩体</vt:lpstr>
      <vt:lpstr>义启紫水晶体</vt:lpstr>
      <vt:lpstr>Arial</vt:lpstr>
      <vt:lpstr>Roboto condensed</vt:lpstr>
      <vt:lpstr>Segoe Print</vt:lpstr>
      <vt:lpstr>Calibri Light</vt:lpstr>
      <vt:lpstr>Calibri</vt:lpstr>
      <vt:lpstr>Wingdings</vt:lpstr>
      <vt:lpstr>微软雅黑</vt:lpstr>
      <vt:lpstr>黑体</vt:lpstr>
      <vt:lpstr>Arial Unicode MS</vt:lpstr>
      <vt:lpstr>等线 Light</vt:lpstr>
      <vt:lpstr>等线</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建春</dc:creator>
  <cp:lastModifiedBy>24147</cp:lastModifiedBy>
  <cp:revision>48</cp:revision>
  <dcterms:created xsi:type="dcterms:W3CDTF">2019-03-23T08:18:00Z</dcterms:created>
  <dcterms:modified xsi:type="dcterms:W3CDTF">2023-05-21T21:22:51Z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62DBA1302D214E19907FF81A5677AD7A_13</vt:lpwstr>
  </property>
  <property fmtid="{D5CDD505-2E9C-101B-9397-08002B2CF9AE}" pid="3" name="KSOProductBuildVer">
    <vt:lpwstr>2052-11.8.2.8411</vt:lpwstr>
  </property>
</Properties>
</file>