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4"/>
  </p:notesMasterIdLst>
  <p:sldIdLst>
    <p:sldId id="334" r:id="rId3"/>
    <p:sldId id="256" r:id="rId5"/>
    <p:sldId id="294" r:id="rId6"/>
    <p:sldId id="312" r:id="rId7"/>
    <p:sldId id="310" r:id="rId8"/>
    <p:sldId id="324" r:id="rId9"/>
    <p:sldId id="325" r:id="rId10"/>
    <p:sldId id="303" r:id="rId11"/>
    <p:sldId id="306" r:id="rId12"/>
    <p:sldId id="304" r:id="rId13"/>
    <p:sldId id="298" r:id="rId14"/>
    <p:sldId id="308" r:id="rId15"/>
    <p:sldId id="313" r:id="rId16"/>
    <p:sldId id="299" r:id="rId17"/>
    <p:sldId id="288" r:id="rId18"/>
  </p:sldIdLst>
  <p:sldSz cx="12192000" cy="6858000"/>
  <p:notesSz cx="6858000" cy="9144000"/>
  <p:embeddedFontLst>
    <p:embeddedFont>
      <p:font typeface="Arial Black" panose="020B0A04020102020204" pitchFamily="34" charset="0"/>
      <p:bold r:id="rId22"/>
    </p:embeddedFont>
    <p:embeddedFont>
      <p:font typeface="微软雅黑" panose="020B0503020204020204" pitchFamily="34" charset="-122"/>
      <p:regular r:id="rId23"/>
    </p:embeddedFont>
    <p:embeddedFont>
      <p:font typeface="Impact" panose="020B0806030902050204" pitchFamily="34" charset="0"/>
      <p:regular r:id="rId24"/>
    </p:embeddedFont>
    <p:embeddedFont>
      <p:font typeface="Calibri" panose="020F0502020204030204" pitchFamily="34" charset="0"/>
      <p:regular r:id="rId25"/>
      <p:bold r:id="rId26"/>
      <p:italic r:id="rId27"/>
      <p:boldItalic r:id="rId28"/>
    </p:embeddedFont>
    <p:embeddedFont>
      <p:font typeface="Calibri" panose="020F0502020204030204"/>
      <p:regular r:id="rId29"/>
      <p:bold r:id="rId30"/>
      <p:italic r:id="rId31"/>
      <p:boldItalic r:id="rId32"/>
    </p:embeddedFont>
    <p:embeddedFont>
      <p:font typeface="Wingdings 2" panose="05020102010507070707" pitchFamily="18" charset="2"/>
      <p:regular r:id="rId33"/>
    </p:embeddedFont>
    <p:embeddedFont>
      <p:font typeface="华文新魏" panose="02010800040101010101" pitchFamily="2" charset="-122"/>
      <p:regular r:id="rId3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8EC"/>
    <a:srgbClr val="FFFFFF"/>
    <a:srgbClr val="E8E0D6"/>
    <a:srgbClr val="C6EFF7"/>
    <a:srgbClr val="E7F5D9"/>
    <a:srgbClr val="F3CBEB"/>
    <a:srgbClr val="EFCFE7"/>
    <a:srgbClr val="EED0D5"/>
    <a:srgbClr val="EAD4DC"/>
    <a:srgbClr val="FEF3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710" autoAdjust="0"/>
  </p:normalViewPr>
  <p:slideViewPr>
    <p:cSldViewPr snapToGrid="0">
      <p:cViewPr varScale="1">
        <p:scale>
          <a:sx n="86" d="100"/>
          <a:sy n="86" d="100"/>
        </p:scale>
        <p:origin x="114" y="630"/>
      </p:cViewPr>
      <p:guideLst/>
    </p:cSldViewPr>
  </p:slideViewPr>
  <p:notesTextViewPr>
    <p:cViewPr>
      <p:scale>
        <a:sx n="3" d="2"/>
        <a:sy n="3" d="2"/>
      </p:scale>
      <p:origin x="0" y="0"/>
    </p:cViewPr>
  </p:notesTextViewPr>
  <p:sorterViewPr>
    <p:cViewPr>
      <p:scale>
        <a:sx n="125" d="100"/>
        <a:sy n="125" d="100"/>
      </p:scale>
      <p:origin x="0" y="-693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font" Target="fonts/font13.fntdata"/><Relationship Id="rId33" Type="http://schemas.openxmlformats.org/officeDocument/2006/relationships/font" Target="fonts/font12.fntdata"/><Relationship Id="rId32" Type="http://schemas.openxmlformats.org/officeDocument/2006/relationships/font" Target="fonts/font11.fntdata"/><Relationship Id="rId31" Type="http://schemas.openxmlformats.org/officeDocument/2006/relationships/font" Target="fonts/font10.fntdata"/><Relationship Id="rId30" Type="http://schemas.openxmlformats.org/officeDocument/2006/relationships/font" Target="fonts/font9.fntdata"/><Relationship Id="rId3" Type="http://schemas.openxmlformats.org/officeDocument/2006/relationships/slide" Target="slides/slide1.xml"/><Relationship Id="rId29" Type="http://schemas.openxmlformats.org/officeDocument/2006/relationships/font" Target="fonts/font8.fntdata"/><Relationship Id="rId28" Type="http://schemas.openxmlformats.org/officeDocument/2006/relationships/font" Target="fonts/font7.fntdata"/><Relationship Id="rId27" Type="http://schemas.openxmlformats.org/officeDocument/2006/relationships/font" Target="fonts/font6.fntdata"/><Relationship Id="rId26" Type="http://schemas.openxmlformats.org/officeDocument/2006/relationships/font" Target="fonts/font5.fntdata"/><Relationship Id="rId25" Type="http://schemas.openxmlformats.org/officeDocument/2006/relationships/font" Target="fonts/font4.fntdata"/><Relationship Id="rId24" Type="http://schemas.openxmlformats.org/officeDocument/2006/relationships/font" Target="fonts/font3.fntdata"/><Relationship Id="rId23" Type="http://schemas.openxmlformats.org/officeDocument/2006/relationships/font" Target="fonts/font2.fntdata"/><Relationship Id="rId22" Type="http://schemas.openxmlformats.org/officeDocument/2006/relationships/font" Target="fonts/font1.fntdata"/><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06CF4-FA77-4E71-BDBB-B62F97D4831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EA511-84E0-4AE0-9842-AB0E10994B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7EA511-84E0-4AE0-9842-AB0E10994B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7EA511-84E0-4AE0-9842-AB0E10994B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7EA511-84E0-4AE0-9842-AB0E10994B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7EA511-84E0-4AE0-9842-AB0E10994B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7EA511-84E0-4AE0-9842-AB0E10994B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7EA511-84E0-4AE0-9842-AB0E10994B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7EA511-84E0-4AE0-9842-AB0E10994B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7EA511-84E0-4AE0-9842-AB0E10994B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7EA511-84E0-4AE0-9842-AB0E10994B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7EA511-84E0-4AE0-9842-AB0E10994B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7EA511-84E0-4AE0-9842-AB0E10994B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A7EA511-84E0-4AE0-9842-AB0E10994BF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bg>
      <p:bgPr>
        <a:solidFill>
          <a:schemeClr val="bg1"/>
        </a:solidFill>
        <a:effectLst/>
      </p:bgPr>
    </p:bg>
    <p:spTree>
      <p:nvGrpSpPr>
        <p:cNvPr id="1" name=""/>
        <p:cNvGrpSpPr/>
        <p:nvPr/>
      </p:nvGrpSpPr>
      <p:grpSpPr>
        <a:xfrm>
          <a:off x="0" y="0"/>
          <a:ext cx="0" cy="0"/>
          <a:chOff x="0" y="0"/>
          <a:chExt cx="0" cy="0"/>
        </a:xfrm>
      </p:grpSpPr>
      <p:sp>
        <p:nvSpPr>
          <p:cNvPr id="9801" name="副标题 2"/>
          <p:cNvSpPr>
            <a:spLocks noGrp="1"/>
          </p:cNvSpPr>
          <p:nvPr>
            <p:ph type="subTitle" idx="1"/>
          </p:nvPr>
        </p:nvSpPr>
        <p:spPr>
          <a:xfrm>
            <a:off x="5572448" y="4377415"/>
            <a:ext cx="5948040" cy="558799"/>
          </a:xfrm>
          <a:noFill/>
        </p:spPr>
        <p:txBody>
          <a:bodyPr lIns="90000" rIns="90000" anchor="t">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zh-CN" altLang="en-US" dirty="0"/>
          </a:p>
        </p:txBody>
      </p:sp>
      <p:sp>
        <p:nvSpPr>
          <p:cNvPr id="9802" name="标题 1"/>
          <p:cNvSpPr>
            <a:spLocks noGrp="1"/>
          </p:cNvSpPr>
          <p:nvPr>
            <p:ph type="ctrTitle"/>
          </p:nvPr>
        </p:nvSpPr>
        <p:spPr>
          <a:xfrm>
            <a:off x="5572448" y="3321393"/>
            <a:ext cx="5948040" cy="1056022"/>
          </a:xfrm>
          <a:noFill/>
        </p:spPr>
        <p:txBody>
          <a:bodyPr lIns="90000" rIns="90000" anchor="b">
            <a:normAutofit/>
          </a:bodyPr>
          <a:lstStyle>
            <a:lvl1pPr algn="l">
              <a:defRPr sz="3600" b="1">
                <a:solidFill>
                  <a:schemeClr val="bg1"/>
                </a:solidFill>
              </a:defRPr>
            </a:lvl1pPr>
          </a:lstStyle>
          <a:p>
            <a:endParaRPr lang="zh-CN" altLang="en-US" dirty="0"/>
          </a:p>
        </p:txBody>
      </p:sp>
      <p:sp>
        <p:nvSpPr>
          <p:cNvPr id="29" name="图片占位符 28"/>
          <p:cNvSpPr>
            <a:spLocks noGrp="1"/>
          </p:cNvSpPr>
          <p:nvPr>
            <p:ph type="pic" sz="quarter" idx="10"/>
          </p:nvPr>
        </p:nvSpPr>
        <p:spPr>
          <a:xfrm>
            <a:off x="1411220" y="547887"/>
            <a:ext cx="3822995" cy="3820461"/>
          </a:xfrm>
          <a:prstGeom prst="diamond">
            <a:avLst/>
          </a:prstGeom>
        </p:spPr>
        <p:txBody>
          <a:bodyPr/>
          <a:lstStyle/>
          <a:p>
            <a:endParaRPr lang="zh-CN" altLang="en-US"/>
          </a:p>
        </p:txBody>
      </p:sp>
      <p:pic>
        <p:nvPicPr>
          <p:cNvPr id="12" name="图片 11" descr="水印"/>
          <p:cNvPicPr>
            <a:picLocks noChangeAspect="1"/>
          </p:cNvPicPr>
          <p:nvPr userDrawn="1"/>
        </p:nvPicPr>
        <p:blipFill>
          <a:blip r:embed="rId2"/>
          <a:stretch>
            <a:fillRect/>
          </a:stretch>
        </p:blipFill>
        <p:spPr>
          <a:xfrm>
            <a:off x="7186295" y="59690"/>
            <a:ext cx="4902200" cy="158686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13" name="日期占位符 12"/>
          <p:cNvSpPr>
            <a:spLocks noGrp="1"/>
          </p:cNvSpPr>
          <p:nvPr>
            <p:ph type="dt" sz="half" idx="14"/>
          </p:nvPr>
        </p:nvSpPr>
        <p:spPr/>
        <p:txBody>
          <a:bodyPr/>
          <a:lstStyle>
            <a:lvl1pPr>
              <a:defRPr>
                <a:solidFill>
                  <a:schemeClr val="tx1"/>
                </a:solidFill>
              </a:defRPr>
            </a:lvl1pPr>
          </a:lstStyle>
          <a:p>
            <a:fld id="{6489D9C7-5DC6-4263-87FF-7C99F6FB63C3}" type="datetime1">
              <a:rPr lang="zh-CN" altLang="en-US" smtClean="0"/>
            </a:fld>
            <a:endParaRPr lang="zh-CN" altLang="en-US"/>
          </a:p>
        </p:txBody>
      </p:sp>
      <p:sp>
        <p:nvSpPr>
          <p:cNvPr id="14" name="页脚占位符 13"/>
          <p:cNvSpPr>
            <a:spLocks noGrp="1"/>
          </p:cNvSpPr>
          <p:nvPr>
            <p:ph type="ftr" sz="quarter" idx="15"/>
          </p:nvPr>
        </p:nvSpPr>
        <p:spPr/>
        <p:txBody>
          <a:bodyPr/>
          <a:lstStyle>
            <a:lvl1pPr>
              <a:defRPr>
                <a:solidFill>
                  <a:schemeClr val="tx1"/>
                </a:solidFill>
              </a:defRPr>
            </a:lvl1pPr>
          </a:lstStyle>
          <a:p>
            <a:r>
              <a:rPr lang="en-US" altLang="zh-CN" dirty="0"/>
              <a:t>www.islide.cc </a:t>
            </a:r>
            <a:r>
              <a:rPr lang="zh-CN" altLang="en-US" dirty="0"/>
              <a:t>「 让</a:t>
            </a:r>
            <a:r>
              <a:rPr lang="en-US" altLang="zh-CN" dirty="0"/>
              <a:t>PPT</a:t>
            </a:r>
            <a:r>
              <a:rPr lang="zh-CN" altLang="en-US" dirty="0"/>
              <a:t>设计简单起来！」</a:t>
            </a:r>
            <a:endParaRPr lang="zh-CN" altLang="en-US" dirty="0"/>
          </a:p>
        </p:txBody>
      </p:sp>
      <p:sp>
        <p:nvSpPr>
          <p:cNvPr id="15" name="灯片编号占位符 14"/>
          <p:cNvSpPr>
            <a:spLocks noGrp="1"/>
          </p:cNvSpPr>
          <p:nvPr>
            <p:ph type="sldNum" sz="quarter" idx="16"/>
          </p:nvPr>
        </p:nvSpPr>
        <p:spPr/>
        <p:txBody>
          <a:bodyPr/>
          <a:lstStyle>
            <a:lvl1pPr>
              <a:defRPr>
                <a:solidFill>
                  <a:schemeClr val="tx1"/>
                </a:solidFill>
              </a:defRPr>
            </a:lvl1pPr>
          </a:lstStyle>
          <a:p>
            <a:fld id="{5DD3DB80-B894-403A-B48E-6FDC1A72010E}" type="slidenum">
              <a:rPr lang="zh-CN" altLang="en-US" smtClean="0"/>
            </a:fld>
            <a:endParaRPr lang="zh-CN" altLang="en-US"/>
          </a:p>
        </p:txBody>
      </p:sp>
      <p:sp>
        <p:nvSpPr>
          <p:cNvPr id="17" name="流程图: 过程 16"/>
          <p:cNvSpPr/>
          <p:nvPr userDrawn="1"/>
        </p:nvSpPr>
        <p:spPr>
          <a:xfrm>
            <a:off x="0" y="2458081"/>
            <a:ext cx="12192000" cy="1001486"/>
          </a:xfrm>
          <a:prstGeom prst="flowChartProcess">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p:ph type="title" hasCustomPrompt="1"/>
          </p:nvPr>
        </p:nvSpPr>
        <p:spPr>
          <a:xfrm>
            <a:off x="5640512" y="2556749"/>
            <a:ext cx="5879976" cy="804151"/>
          </a:xfrm>
          <a:noFill/>
        </p:spPr>
        <p:txBody>
          <a:bodyPr lIns="90000" rIns="90000" anchor="b">
            <a:normAutofit/>
          </a:bodyPr>
          <a:lstStyle>
            <a:lvl1pPr>
              <a:defRPr sz="2400" b="1">
                <a:solidFill>
                  <a:schemeClr val="bg1"/>
                </a:solidFill>
              </a:defRPr>
            </a:lvl1pPr>
          </a:lstStyle>
          <a:p>
            <a:r>
              <a:rPr lang="zh-CN" altLang="en-US" dirty="0"/>
              <a:t>单击此处添加幻灯片章节标题</a:t>
            </a:r>
            <a:endParaRPr lang="zh-CN" altLang="en-US" dirty="0"/>
          </a:p>
        </p:txBody>
      </p:sp>
      <p:sp>
        <p:nvSpPr>
          <p:cNvPr id="21" name="文本占位符 2"/>
          <p:cNvSpPr>
            <a:spLocks noGrp="1"/>
          </p:cNvSpPr>
          <p:nvPr>
            <p:ph type="body" idx="1"/>
          </p:nvPr>
        </p:nvSpPr>
        <p:spPr>
          <a:xfrm>
            <a:off x="5640512" y="3611919"/>
            <a:ext cx="5879976" cy="1082874"/>
          </a:xfrm>
          <a:noFill/>
        </p:spPr>
        <p:txBody>
          <a:bodyPr lIns="90000" rIns="90000" anchor="t">
            <a:normAutofit/>
          </a:bodyPr>
          <a:lstStyle>
            <a:lvl1pPr marL="0" indent="0">
              <a:lnSpc>
                <a:spcPct val="150000"/>
              </a:lnSpc>
              <a:spcBef>
                <a:spcPts val="0"/>
              </a:spcBef>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12" name="图片占位符 28"/>
          <p:cNvSpPr>
            <a:spLocks noGrp="1"/>
          </p:cNvSpPr>
          <p:nvPr>
            <p:ph type="pic" sz="quarter" idx="10"/>
          </p:nvPr>
        </p:nvSpPr>
        <p:spPr>
          <a:xfrm>
            <a:off x="260514" y="1592985"/>
            <a:ext cx="3822995" cy="3820461"/>
          </a:xfrm>
          <a:prstGeom prst="diamond">
            <a:avLst/>
          </a:prstGeom>
        </p:spPr>
        <p:txBody>
          <a:bodyPr/>
          <a:lstStyle/>
          <a:p>
            <a:endParaRPr lang="zh-CN" altLang="en-US"/>
          </a:p>
        </p:txBody>
      </p:sp>
      <p:grpSp>
        <p:nvGrpSpPr>
          <p:cNvPr id="5" name="组合 4"/>
          <p:cNvGrpSpPr/>
          <p:nvPr userDrawn="1"/>
        </p:nvGrpSpPr>
        <p:grpSpPr>
          <a:xfrm rot="2700000">
            <a:off x="2633216" y="1796721"/>
            <a:ext cx="2651106" cy="3212202"/>
            <a:chOff x="2694999" y="1796720"/>
            <a:chExt cx="2651106" cy="3212202"/>
          </a:xfrm>
        </p:grpSpPr>
        <p:sp>
          <p:nvSpPr>
            <p:cNvPr id="8" name="矩形 7"/>
            <p:cNvSpPr/>
            <p:nvPr userDrawn="1"/>
          </p:nvSpPr>
          <p:spPr>
            <a:xfrm>
              <a:off x="4241574" y="3343296"/>
              <a:ext cx="1104531" cy="1104531"/>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2694999" y="1796720"/>
              <a:ext cx="1546344" cy="1546343"/>
            </a:xfrm>
            <a:prstGeom prst="rect">
              <a:avLst/>
            </a:prstGeom>
            <a:solidFill>
              <a:schemeClr val="accent3">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4241574" y="4485480"/>
              <a:ext cx="523442" cy="523442"/>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descr="水印"/>
          <p:cNvPicPr>
            <a:picLocks noChangeAspect="1"/>
          </p:cNvPicPr>
          <p:nvPr userDrawn="1"/>
        </p:nvPicPr>
        <p:blipFill>
          <a:blip r:embed="rId2"/>
          <a:stretch>
            <a:fillRect/>
          </a:stretch>
        </p:blipFill>
        <p:spPr>
          <a:xfrm>
            <a:off x="7186295" y="59690"/>
            <a:ext cx="4902200" cy="158686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31"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1000" fill="hold"/>
                                        <p:tgtEl>
                                          <p:spTgt spid="5"/>
                                        </p:tgtEl>
                                        <p:attrNameLst>
                                          <p:attrName>ppt_w</p:attrName>
                                        </p:attrNameLst>
                                      </p:cBhvr>
                                      <p:tavLst>
                                        <p:tav tm="0">
                                          <p:val>
                                            <p:fltVal val="0"/>
                                          </p:val>
                                        </p:tav>
                                        <p:tav tm="100000">
                                          <p:val>
                                            <p:strVal val="#ppt_w"/>
                                          </p:val>
                                        </p:tav>
                                      </p:tavLst>
                                    </p:anim>
                                    <p:anim calcmode="lin" valueType="num">
                                      <p:cBhvr>
                                        <p:cTn id="11" dur="1000" fill="hold"/>
                                        <p:tgtEl>
                                          <p:spTgt spid="5"/>
                                        </p:tgtEl>
                                        <p:attrNameLst>
                                          <p:attrName>ppt_h</p:attrName>
                                        </p:attrNameLst>
                                      </p:cBhvr>
                                      <p:tavLst>
                                        <p:tav tm="0">
                                          <p:val>
                                            <p:fltVal val="0"/>
                                          </p:val>
                                        </p:tav>
                                        <p:tav tm="100000">
                                          <p:val>
                                            <p:strVal val="#ppt_h"/>
                                          </p:val>
                                        </p:tav>
                                      </p:tavLst>
                                    </p:anim>
                                    <p:anim calcmode="lin" valueType="num">
                                      <p:cBhvr>
                                        <p:cTn id="12" dur="1000" fill="hold"/>
                                        <p:tgtEl>
                                          <p:spTgt spid="5"/>
                                        </p:tgtEl>
                                        <p:attrNameLst>
                                          <p:attrName>style.rotation</p:attrName>
                                        </p:attrNameLst>
                                      </p:cBhvr>
                                      <p:tavLst>
                                        <p:tav tm="0">
                                          <p:val>
                                            <p:fltVal val="90"/>
                                          </p:val>
                                        </p:tav>
                                        <p:tav tm="100000">
                                          <p:val>
                                            <p:fltVal val="0"/>
                                          </p:val>
                                        </p:tav>
                                      </p:tavLst>
                                    </p:anim>
                                    <p:animEffect transition="in" filter="fade">
                                      <p:cBhvr>
                                        <p:cTn id="1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69924" y="430031"/>
            <a:ext cx="10850563" cy="500891"/>
          </a:xfrm>
          <a:solidFill>
            <a:schemeClr val="bg1"/>
          </a:solidFill>
        </p:spPr>
        <p:txBody>
          <a:bodyPr lIns="0" rIns="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6489D9C7-5DC6-4263-87FF-7C99F6FB63C3}" type="datetime1">
              <a:rPr lang="zh-CN" altLang="en-US" smtClean="0"/>
            </a:fld>
            <a:endParaRPr lang="zh-CN" altLang="en-US"/>
          </a:p>
        </p:txBody>
      </p:sp>
      <p:sp>
        <p:nvSpPr>
          <p:cNvPr id="8" name="页脚占位符 7"/>
          <p:cNvSpPr>
            <a:spLocks noGrp="1"/>
          </p:cNvSpPr>
          <p:nvPr>
            <p:ph type="ftr" sz="quarter" idx="11"/>
          </p:nvPr>
        </p:nvSpPr>
        <p:spPr/>
        <p:txBody>
          <a:bodyPr/>
          <a:lstStyle/>
          <a:p>
            <a:r>
              <a:rPr lang="en-US" altLang="zh-CN" dirty="0"/>
              <a:t>www.islide.cc </a:t>
            </a:r>
            <a:r>
              <a:rPr lang="zh-CN" altLang="en-US" dirty="0"/>
              <a:t>「 让</a:t>
            </a:r>
            <a:r>
              <a:rPr lang="en-US" altLang="zh-CN" dirty="0"/>
              <a:t>PPT</a:t>
            </a:r>
            <a:r>
              <a:rPr lang="zh-CN" altLang="en-US" dirty="0"/>
              <a:t>设计简单起来！」</a:t>
            </a:r>
            <a:endParaRPr lang="zh-CN" altLang="en-US" dirty="0"/>
          </a:p>
        </p:txBody>
      </p:sp>
      <p:sp>
        <p:nvSpPr>
          <p:cNvPr id="9" name="灯片编号占位符 8"/>
          <p:cNvSpPr>
            <a:spLocks noGrp="1"/>
          </p:cNvSpPr>
          <p:nvPr>
            <p:ph type="sldNum" sz="quarter" idx="12"/>
          </p:nvPr>
        </p:nvSpPr>
        <p:spPr/>
        <p:txBody>
          <a:bodyPr/>
          <a:lstStyle/>
          <a:p>
            <a:fld id="{5DD3DB80-B894-403A-B48E-6FDC1A72010E}" type="slidenum">
              <a:rPr lang="zh-CN" altLang="en-US" smtClean="0"/>
            </a:fld>
            <a:endParaRPr lang="zh-CN" altLang="en-US"/>
          </a:p>
        </p:txBody>
      </p:sp>
      <p:pic>
        <p:nvPicPr>
          <p:cNvPr id="12" name="图片 11" descr="水印"/>
          <p:cNvPicPr>
            <a:picLocks noChangeAspect="1"/>
          </p:cNvPicPr>
          <p:nvPr userDrawn="1"/>
        </p:nvPicPr>
        <p:blipFill>
          <a:blip r:embed="rId2"/>
          <a:stretch>
            <a:fillRect/>
          </a:stretch>
        </p:blipFill>
        <p:spPr>
          <a:xfrm>
            <a:off x="7186295" y="5969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t="10357" b="78816"/>
          <a:stretch>
            <a:fillRect/>
          </a:stretch>
        </p:blipFill>
        <p:spPr>
          <a:xfrm>
            <a:off x="0" y="0"/>
            <a:ext cx="12198274" cy="990600"/>
          </a:xfrm>
          <a:prstGeom prst="rect">
            <a:avLst/>
          </a:prstGeom>
        </p:spPr>
      </p:pic>
      <p:sp>
        <p:nvSpPr>
          <p:cNvPr id="11" name="流程图: 过程 10"/>
          <p:cNvSpPr/>
          <p:nvPr userDrawn="1"/>
        </p:nvSpPr>
        <p:spPr>
          <a:xfrm>
            <a:off x="6274" y="0"/>
            <a:ext cx="12192000" cy="990600"/>
          </a:xfrm>
          <a:prstGeom prst="flowChartProcess">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userDrawn="1"/>
        </p:nvSpPr>
        <p:spPr>
          <a:xfrm>
            <a:off x="597403" y="386759"/>
            <a:ext cx="3057247" cy="480131"/>
          </a:xfrm>
          <a:prstGeom prst="rect">
            <a:avLst/>
          </a:prstGeom>
        </p:spPr>
        <p:txBody>
          <a:bodyPr vert="horz" lIns="91440" tIns="45720" rIns="91440" bIns="45720" rtlCol="0" anchor="b">
            <a:normAutofit fontScale="90000" lnSpcReduction="20000"/>
          </a:bodyPr>
          <a:lstStyle>
            <a:lvl1pPr defTabSz="914400">
              <a:lnSpc>
                <a:spcPct val="90000"/>
              </a:lnSpc>
              <a:spcBef>
                <a:spcPct val="0"/>
              </a:spcBef>
              <a:buNone/>
              <a:defRPr sz="2800" b="1" i="0" baseline="0">
                <a:latin typeface="Arial Black" panose="020B0A04020102020204" pitchFamily="34" charset="0"/>
                <a:ea typeface="微软雅黑" panose="020B0503020204020204" pitchFamily="34" charset="-122"/>
                <a:cs typeface="+mj-cs"/>
              </a:defRPr>
            </a:lvl1pPr>
          </a:lstStyle>
          <a:p>
            <a:r>
              <a:rPr lang="zh-CN" altLang="en-US" dirty="0">
                <a:solidFill>
                  <a:schemeClr val="accent3"/>
                </a:solidFill>
              </a:rPr>
              <a:t>单击此处添加标题</a:t>
            </a:r>
            <a:endParaRPr lang="zh-CN" altLang="en-US" dirty="0">
              <a:solidFill>
                <a:schemeClr val="accent3"/>
              </a:solidFill>
            </a:endParaRPr>
          </a:p>
        </p:txBody>
      </p:sp>
      <p:pic>
        <p:nvPicPr>
          <p:cNvPr id="12" name="图片 11" descr="水印"/>
          <p:cNvPicPr>
            <a:picLocks noChangeAspect="1"/>
          </p:cNvPicPr>
          <p:nvPr userDrawn="1"/>
        </p:nvPicPr>
        <p:blipFill>
          <a:blip r:embed="rId3"/>
          <a:stretch>
            <a:fillRect/>
          </a:stretch>
        </p:blipFill>
        <p:spPr>
          <a:xfrm>
            <a:off x="7186295" y="5969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12" name="图片 11" descr="水印"/>
          <p:cNvPicPr>
            <a:picLocks noChangeAspect="1"/>
          </p:cNvPicPr>
          <p:nvPr userDrawn="1"/>
        </p:nvPicPr>
        <p:blipFill>
          <a:blip r:embed="rId2"/>
          <a:stretch>
            <a:fillRect/>
          </a:stretch>
        </p:blipFill>
        <p:spPr>
          <a:xfrm>
            <a:off x="7186295" y="5969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11" name="流程图: 过程 10"/>
          <p:cNvSpPr/>
          <p:nvPr userDrawn="1"/>
        </p:nvSpPr>
        <p:spPr>
          <a:xfrm>
            <a:off x="0" y="2461439"/>
            <a:ext cx="12192000" cy="1001486"/>
          </a:xfrm>
          <a:prstGeom prst="flowChartProcess">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标题 1"/>
          <p:cNvSpPr>
            <a:spLocks noGrp="1"/>
          </p:cNvSpPr>
          <p:nvPr>
            <p:ph type="ctrTitle" hasCustomPrompt="1"/>
          </p:nvPr>
        </p:nvSpPr>
        <p:spPr>
          <a:xfrm>
            <a:off x="5922426" y="2475413"/>
            <a:ext cx="4482645" cy="973538"/>
          </a:xfrm>
        </p:spPr>
        <p:txBody>
          <a:bodyPr lIns="90000" rIns="90000" anchor="b">
            <a:normAutofit/>
          </a:bodyPr>
          <a:lstStyle>
            <a:lvl1pPr marL="0" indent="0" algn="l">
              <a:buFont typeface="Arial" panose="020B0604020202020204" pitchFamily="34" charset="0"/>
              <a:buNone/>
              <a:defRPr sz="3200">
                <a:solidFill>
                  <a:schemeClr val="bg1"/>
                </a:solidFill>
              </a:defRPr>
            </a:lvl1pPr>
          </a:lstStyle>
          <a:p>
            <a:r>
              <a:rPr lang="zh-CN" altLang="en-US" dirty="0"/>
              <a:t>结束语</a:t>
            </a:r>
            <a:endParaRPr lang="zh-CN" altLang="en-US" dirty="0"/>
          </a:p>
        </p:txBody>
      </p:sp>
      <p:sp>
        <p:nvSpPr>
          <p:cNvPr id="14" name="文本占位符 62"/>
          <p:cNvSpPr>
            <a:spLocks noGrp="1"/>
          </p:cNvSpPr>
          <p:nvPr>
            <p:ph type="body" sz="quarter" idx="17" hasCustomPrompt="1"/>
          </p:nvPr>
        </p:nvSpPr>
        <p:spPr>
          <a:xfrm>
            <a:off x="5922426" y="3712480"/>
            <a:ext cx="4482645" cy="310871"/>
          </a:xfrm>
        </p:spPr>
        <p:txBody>
          <a:bodyPr vert="horz" lIns="90000" tIns="45720" rIns="90000" bIns="45720" rtlCol="0" anchor="b">
            <a:normAutofit/>
          </a:bodyPr>
          <a:lstStyle>
            <a:lvl1pPr marL="0" indent="0" algn="l">
              <a:buNone/>
              <a:defRPr lang="zh-CN" altLang="en-US" sz="14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公司或署名</a:t>
            </a:r>
            <a:endParaRPr lang="en-US" altLang="zh-CN" dirty="0"/>
          </a:p>
        </p:txBody>
      </p:sp>
      <p:sp>
        <p:nvSpPr>
          <p:cNvPr id="15" name="文本占位符 62"/>
          <p:cNvSpPr>
            <a:spLocks noGrp="1"/>
          </p:cNvSpPr>
          <p:nvPr>
            <p:ph type="body" sz="quarter" idx="18" hasCustomPrompt="1"/>
          </p:nvPr>
        </p:nvSpPr>
        <p:spPr>
          <a:xfrm>
            <a:off x="5922426" y="4028114"/>
            <a:ext cx="4482645" cy="310871"/>
          </a:xfrm>
        </p:spPr>
        <p:txBody>
          <a:bodyPr vert="horz" lIns="90000" tIns="45720" rIns="90000" bIns="45720" rtlCol="0">
            <a:normAutofit/>
          </a:bodyPr>
          <a:lstStyle>
            <a:lvl1pPr marL="0" indent="0" algn="l">
              <a:buNone/>
              <a:defRPr lang="zh-CN" altLang="en-US" sz="14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dirty="0"/>
              <a:t>版权信息或网址</a:t>
            </a:r>
            <a:endParaRPr lang="en-US" altLang="zh-CN" dirty="0"/>
          </a:p>
        </p:txBody>
      </p:sp>
      <p:cxnSp>
        <p:nvCxnSpPr>
          <p:cNvPr id="98" name="直接连接符 97"/>
          <p:cNvCxnSpPr/>
          <p:nvPr userDrawn="1"/>
        </p:nvCxnSpPr>
        <p:spPr>
          <a:xfrm>
            <a:off x="5922426" y="4396660"/>
            <a:ext cx="448264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图片占位符 28"/>
          <p:cNvSpPr>
            <a:spLocks noGrp="1"/>
          </p:cNvSpPr>
          <p:nvPr>
            <p:ph type="pic" sz="quarter" idx="10"/>
          </p:nvPr>
        </p:nvSpPr>
        <p:spPr>
          <a:xfrm>
            <a:off x="260515" y="1550111"/>
            <a:ext cx="3822995" cy="3820461"/>
          </a:xfrm>
          <a:prstGeom prst="diamond">
            <a:avLst/>
          </a:prstGeom>
          <a:ln w="19050">
            <a:noFill/>
          </a:ln>
        </p:spPr>
        <p:txBody>
          <a:bodyPr/>
          <a:lstStyle/>
          <a:p>
            <a:endParaRPr lang="zh-CN" altLang="en-US"/>
          </a:p>
        </p:txBody>
      </p:sp>
      <p:grpSp>
        <p:nvGrpSpPr>
          <p:cNvPr id="2" name="组合 1"/>
          <p:cNvGrpSpPr/>
          <p:nvPr userDrawn="1"/>
        </p:nvGrpSpPr>
        <p:grpSpPr>
          <a:xfrm>
            <a:off x="3149431" y="2126278"/>
            <a:ext cx="1777357" cy="3199891"/>
            <a:chOff x="3149431" y="2126278"/>
            <a:chExt cx="1777357" cy="3199891"/>
          </a:xfrm>
        </p:grpSpPr>
        <p:sp>
          <p:nvSpPr>
            <p:cNvPr id="7" name="矩形 6"/>
            <p:cNvSpPr/>
            <p:nvPr userDrawn="1"/>
          </p:nvSpPr>
          <p:spPr>
            <a:xfrm rot="2700000">
              <a:off x="3601350" y="2126278"/>
              <a:ext cx="1104531" cy="1104531"/>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rot="2700000">
              <a:off x="3380445" y="3779825"/>
              <a:ext cx="1546344" cy="1546343"/>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rot="2700000">
              <a:off x="3149431" y="2171002"/>
              <a:ext cx="402171" cy="402171"/>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descr="水印"/>
          <p:cNvPicPr>
            <a:picLocks noChangeAspect="1"/>
          </p:cNvPicPr>
          <p:nvPr userDrawn="1"/>
        </p:nvPicPr>
        <p:blipFill>
          <a:blip r:embed="rId2"/>
          <a:stretch>
            <a:fillRect/>
          </a:stretch>
        </p:blipFill>
        <p:spPr>
          <a:xfrm>
            <a:off x="7186295" y="59690"/>
            <a:ext cx="4902200" cy="158686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5401732" y="6515100"/>
            <a:ext cx="1388536" cy="206381"/>
          </a:xfrm>
          <a:prstGeom prst="rect">
            <a:avLst/>
          </a:prstGeom>
        </p:spPr>
        <p:txBody>
          <a:bodyPr vert="horz" lIns="91440" tIns="45720" rIns="91440" bIns="45720" rtlCol="0" anchor="ctr"/>
          <a:lstStyle>
            <a:lvl1pPr algn="ctr">
              <a:defRPr sz="1000">
                <a:solidFill>
                  <a:schemeClr val="tx1"/>
                </a:solidFill>
              </a:defRPr>
            </a:lvl1pPr>
          </a:lstStyle>
          <a:p>
            <a:fld id="{6489D9C7-5DC6-4263-87FF-7C99F6FB63C3}" type="datetime1">
              <a:rPr lang="zh-CN" altLang="en-US" smtClean="0"/>
            </a:fld>
            <a:endParaRPr lang="zh-CN" altLang="en-US"/>
          </a:p>
        </p:txBody>
      </p:sp>
      <p:sp>
        <p:nvSpPr>
          <p:cNvPr id="5" name="页脚占位符 4"/>
          <p:cNvSpPr>
            <a:spLocks noGrp="1"/>
          </p:cNvSpPr>
          <p:nvPr>
            <p:ph type="ftr" sz="quarter" idx="3"/>
          </p:nvPr>
        </p:nvSpPr>
        <p:spPr>
          <a:xfrm>
            <a:off x="669924" y="6515100"/>
            <a:ext cx="4140201" cy="206381"/>
          </a:xfrm>
          <a:prstGeom prst="rect">
            <a:avLst/>
          </a:prstGeom>
        </p:spPr>
        <p:txBody>
          <a:bodyPr vert="horz" lIns="91440" tIns="45720" rIns="91440" bIns="45720" rtlCol="0" anchor="ctr"/>
          <a:lstStyle>
            <a:lvl1pPr algn="l">
              <a:defRPr sz="1000">
                <a:solidFill>
                  <a:schemeClr val="tx1"/>
                </a:solidFill>
              </a:defRPr>
            </a:lvl1pPr>
          </a:lstStyle>
          <a:p>
            <a:r>
              <a:rPr lang="en-US" altLang="zh-CN" dirty="0"/>
              <a:t>www.islide.cc </a:t>
            </a:r>
            <a:r>
              <a:rPr lang="zh-CN" altLang="en-US" dirty="0"/>
              <a:t>「 让</a:t>
            </a:r>
            <a:r>
              <a:rPr lang="en-US" altLang="zh-CN" dirty="0"/>
              <a:t>PPT</a:t>
            </a:r>
            <a:r>
              <a:rPr lang="zh-CN" altLang="en-US" dirty="0"/>
              <a:t>设计简单起来！」</a:t>
            </a:r>
            <a:endParaRPr lang="zh-CN" altLang="en-US" dirty="0"/>
          </a:p>
        </p:txBody>
      </p:sp>
      <p:sp>
        <p:nvSpPr>
          <p:cNvPr id="6" name="灯片编号占位符 5"/>
          <p:cNvSpPr>
            <a:spLocks noGrp="1"/>
          </p:cNvSpPr>
          <p:nvPr>
            <p:ph type="sldNum" sz="quarter" idx="4"/>
          </p:nvPr>
        </p:nvSpPr>
        <p:spPr>
          <a:xfrm>
            <a:off x="8610599" y="6515100"/>
            <a:ext cx="2909888" cy="206381"/>
          </a:xfrm>
          <a:prstGeom prst="rect">
            <a:avLst/>
          </a:prstGeom>
        </p:spPr>
        <p:txBody>
          <a:bodyPr vert="horz" lIns="91440" tIns="45720" rIns="91440" bIns="45720" rtlCol="0" anchor="ctr"/>
          <a:lstStyle>
            <a:lvl1pPr algn="r">
              <a:defRPr sz="1000">
                <a:solidFill>
                  <a:schemeClr val="tx1"/>
                </a:solidFill>
              </a:defRPr>
            </a:lvl1pPr>
          </a:lstStyle>
          <a:p>
            <a:fld id="{5DD3DB80-B894-403A-B48E-6FDC1A72010E}" type="slidenum">
              <a:rPr lang="zh-CN" altLang="en-US" smtClean="0"/>
            </a:fld>
            <a:endParaRPr lang="zh-CN" altLang="en-US"/>
          </a:p>
        </p:txBody>
      </p:sp>
      <p:cxnSp>
        <p:nvCxnSpPr>
          <p:cNvPr id="8" name="直接连接符 7"/>
          <p:cNvCxnSpPr/>
          <p:nvPr userDrawn="1"/>
        </p:nvCxnSpPr>
        <p:spPr>
          <a:xfrm>
            <a:off x="669924" y="6240463"/>
            <a:ext cx="10850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직사각형 45"/>
          <p:cNvSpPr/>
          <p:nvPr userDrawn="1"/>
        </p:nvSpPr>
        <p:spPr>
          <a:xfrm>
            <a:off x="1" y="960437"/>
            <a:ext cx="12215810" cy="9085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12" name="图片 11" descr="水印"/>
          <p:cNvPicPr>
            <a:picLocks noChangeAspect="1"/>
          </p:cNvPicPr>
          <p:nvPr userDrawn="1"/>
        </p:nvPicPr>
        <p:blipFill>
          <a:blip r:embed="rId7"/>
          <a:stretch>
            <a:fillRect/>
          </a:stretch>
        </p:blipFill>
        <p:spPr>
          <a:xfrm>
            <a:off x="7186295" y="5969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5.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 Id="rId3" Type="http://schemas.openxmlformats.org/officeDocument/2006/relationships/tags" Target="../tags/tag73.xml"/><Relationship Id="rId2" Type="http://schemas.openxmlformats.org/officeDocument/2006/relationships/tags" Target="../tags/tag72.xml"/><Relationship Id="rId12" Type="http://schemas.openxmlformats.org/officeDocument/2006/relationships/notesSlide" Target="../notesSlides/notesSlide10.xml"/><Relationship Id="rId11" Type="http://schemas.openxmlformats.org/officeDocument/2006/relationships/slideLayout" Target="../slideLayouts/slideLayout5.xml"/><Relationship Id="rId10" Type="http://schemas.openxmlformats.org/officeDocument/2006/relationships/tags" Target="../tags/tag80.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image" Target="../media/image2.jpeg"/><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3" Type="http://schemas.openxmlformats.org/officeDocument/2006/relationships/notesSlide" Target="../notesSlides/notesSlide11.xml"/><Relationship Id="rId22" Type="http://schemas.openxmlformats.org/officeDocument/2006/relationships/slideLayout" Target="../slideLayouts/slideLayout5.xml"/><Relationship Id="rId21" Type="http://schemas.openxmlformats.org/officeDocument/2006/relationships/tags" Target="../tags/tag100.xml"/><Relationship Id="rId20" Type="http://schemas.openxmlformats.org/officeDocument/2006/relationships/tags" Target="../tags/tag99.xml"/><Relationship Id="rId2" Type="http://schemas.openxmlformats.org/officeDocument/2006/relationships/tags" Target="../tags/tag82.xml"/><Relationship Id="rId19" Type="http://schemas.openxmlformats.org/officeDocument/2006/relationships/tags" Target="../tags/tag98.xml"/><Relationship Id="rId18" Type="http://schemas.openxmlformats.org/officeDocument/2006/relationships/tags" Target="../tags/tag97.xml"/><Relationship Id="rId17" Type="http://schemas.openxmlformats.org/officeDocument/2006/relationships/tags" Target="../tags/tag96.xml"/><Relationship Id="rId16" Type="http://schemas.openxmlformats.org/officeDocument/2006/relationships/tags" Target="../tags/tag95.xml"/><Relationship Id="rId15" Type="http://schemas.openxmlformats.org/officeDocument/2006/relationships/tags" Target="../tags/tag94.xml"/><Relationship Id="rId14" Type="http://schemas.openxmlformats.org/officeDocument/2006/relationships/tags" Target="../tags/tag93.xml"/><Relationship Id="rId13" Type="http://schemas.openxmlformats.org/officeDocument/2006/relationships/tags" Target="../tags/tag92.xml"/><Relationship Id="rId12" Type="http://schemas.openxmlformats.org/officeDocument/2006/relationships/tags" Target="../tags/tag91.xml"/><Relationship Id="rId11" Type="http://schemas.openxmlformats.org/officeDocument/2006/relationships/tags" Target="../tags/tag90.xml"/><Relationship Id="rId10" Type="http://schemas.openxmlformats.org/officeDocument/2006/relationships/tags" Target="../tags/tag89.xml"/><Relationship Id="rId1" Type="http://schemas.openxmlformats.org/officeDocument/2006/relationships/tags" Target="../tags/tag81.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5.xml"/><Relationship Id="rId2" Type="http://schemas.openxmlformats.org/officeDocument/2006/relationships/tags" Target="../tags/tag101.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image" Target="../media/image2.jpeg"/><Relationship Id="rId3" Type="http://schemas.openxmlformats.org/officeDocument/2006/relationships/tags" Target="../tags/tag104.xml"/><Relationship Id="rId20" Type="http://schemas.openxmlformats.org/officeDocument/2006/relationships/notesSlide" Target="../notesSlides/notesSlide13.xml"/><Relationship Id="rId2" Type="http://schemas.openxmlformats.org/officeDocument/2006/relationships/tags" Target="../tags/tag103.xml"/><Relationship Id="rId19" Type="http://schemas.openxmlformats.org/officeDocument/2006/relationships/slideLayout" Target="../slideLayouts/slideLayout5.xml"/><Relationship Id="rId18" Type="http://schemas.openxmlformats.org/officeDocument/2006/relationships/tags" Target="../tags/tag118.xml"/><Relationship Id="rId17" Type="http://schemas.openxmlformats.org/officeDocument/2006/relationships/tags" Target="../tags/tag117.xml"/><Relationship Id="rId16" Type="http://schemas.openxmlformats.org/officeDocument/2006/relationships/tags" Target="../tags/tag116.xml"/><Relationship Id="rId15" Type="http://schemas.openxmlformats.org/officeDocument/2006/relationships/tags" Target="../tags/tag115.xml"/><Relationship Id="rId14" Type="http://schemas.openxmlformats.org/officeDocument/2006/relationships/tags" Target="../tags/tag114.xml"/><Relationship Id="rId13" Type="http://schemas.openxmlformats.org/officeDocument/2006/relationships/tags" Target="../tags/tag113.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tags" Target="../tags/tag102.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5.xml"/><Relationship Id="rId2" Type="http://schemas.openxmlformats.org/officeDocument/2006/relationships/tags" Target="../tags/tag119.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themeOverride" Target="../theme/themeOverride2.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hemeOverride" Target="../theme/themeOverride1.xml"/><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slide" Target="slide11.xml"/><Relationship Id="rId2" Type="http://schemas.openxmlformats.org/officeDocument/2006/relationships/tags" Target="../tags/tag1.xml"/><Relationship Id="rId16" Type="http://schemas.openxmlformats.org/officeDocument/2006/relationships/notesSlide" Target="../notesSlides/notesSlide3.xml"/><Relationship Id="rId15" Type="http://schemas.openxmlformats.org/officeDocument/2006/relationships/slideLayout" Target="../slideLayouts/slideLayout5.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image" Target="../media/image6.png"/><Relationship Id="rId10" Type="http://schemas.openxmlformats.org/officeDocument/2006/relationships/tags" Target="../tags/tag8.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5.xml"/><Relationship Id="rId3" Type="http://schemas.openxmlformats.org/officeDocument/2006/relationships/tags" Target="../tags/tag12.xml"/><Relationship Id="rId2" Type="http://schemas.openxmlformats.org/officeDocument/2006/relationships/image" Target="../media/image2.jpe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5.xml"/><Relationship Id="rId2" Type="http://schemas.openxmlformats.org/officeDocument/2006/relationships/tags" Target="../tags/tag13.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1" Type="http://schemas.openxmlformats.org/officeDocument/2006/relationships/notesSlide" Target="../notesSlides/notesSlide6.xml"/><Relationship Id="rId20" Type="http://schemas.openxmlformats.org/officeDocument/2006/relationships/slideLayout" Target="../slideLayouts/slideLayout5.xml"/><Relationship Id="rId2" Type="http://schemas.openxmlformats.org/officeDocument/2006/relationships/tags" Target="../tags/tag14.xml"/><Relationship Id="rId19" Type="http://schemas.openxmlformats.org/officeDocument/2006/relationships/tags" Target="../tags/tag31.xml"/><Relationship Id="rId18" Type="http://schemas.openxmlformats.org/officeDocument/2006/relationships/tags" Target="../tags/tag30.xml"/><Relationship Id="rId17" Type="http://schemas.openxmlformats.org/officeDocument/2006/relationships/tags" Target="../tags/tag29.xml"/><Relationship Id="rId16" Type="http://schemas.openxmlformats.org/officeDocument/2006/relationships/tags" Target="../tags/tag28.xml"/><Relationship Id="rId15" Type="http://schemas.openxmlformats.org/officeDocument/2006/relationships/tags" Target="../tags/tag27.xml"/><Relationship Id="rId14" Type="http://schemas.openxmlformats.org/officeDocument/2006/relationships/tags" Target="../tags/tag26.xml"/><Relationship Id="rId13" Type="http://schemas.openxmlformats.org/officeDocument/2006/relationships/tags" Target="../tags/tag25.xml"/><Relationship Id="rId12" Type="http://schemas.openxmlformats.org/officeDocument/2006/relationships/tags" Target="../tags/tag24.xml"/><Relationship Id="rId11" Type="http://schemas.openxmlformats.org/officeDocument/2006/relationships/tags" Target="../tags/tag23.xml"/><Relationship Id="rId10" Type="http://schemas.openxmlformats.org/officeDocument/2006/relationships/tags" Target="../tags/tag2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9" Type="http://schemas.openxmlformats.org/officeDocument/2006/relationships/tags" Target="../tags/tag39.xml"/><Relationship Id="rId8" Type="http://schemas.openxmlformats.org/officeDocument/2006/relationships/tags" Target="../tags/tag38.xml"/><Relationship Id="rId7" Type="http://schemas.openxmlformats.org/officeDocument/2006/relationships/tags" Target="../tags/tag37.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7" Type="http://schemas.openxmlformats.org/officeDocument/2006/relationships/notesSlide" Target="../notesSlides/notesSlide7.xml"/><Relationship Id="rId16" Type="http://schemas.openxmlformats.org/officeDocument/2006/relationships/slideLayout" Target="../slideLayouts/slideLayout5.xml"/><Relationship Id="rId15" Type="http://schemas.openxmlformats.org/officeDocument/2006/relationships/tags" Target="../tags/tag45.xml"/><Relationship Id="rId14" Type="http://schemas.openxmlformats.org/officeDocument/2006/relationships/tags" Target="../tags/tag44.xml"/><Relationship Id="rId13" Type="http://schemas.openxmlformats.org/officeDocument/2006/relationships/tags" Target="../tags/tag43.xml"/><Relationship Id="rId12" Type="http://schemas.openxmlformats.org/officeDocument/2006/relationships/tags" Target="../tags/tag42.xml"/><Relationship Id="rId11" Type="http://schemas.openxmlformats.org/officeDocument/2006/relationships/tags" Target="../tags/tag41.xml"/><Relationship Id="rId10" Type="http://schemas.openxmlformats.org/officeDocument/2006/relationships/tags" Target="../tags/tag40.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9" Type="http://schemas.openxmlformats.org/officeDocument/2006/relationships/tags" Target="../tags/tag53.xml"/><Relationship Id="rId8" Type="http://schemas.openxmlformats.org/officeDocument/2006/relationships/tags" Target="../tags/tag52.xml"/><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1" Type="http://schemas.openxmlformats.org/officeDocument/2006/relationships/notesSlide" Target="../notesSlides/notesSlide8.xml"/><Relationship Id="rId20" Type="http://schemas.openxmlformats.org/officeDocument/2006/relationships/slideLayout" Target="../slideLayouts/slideLayout5.xml"/><Relationship Id="rId2" Type="http://schemas.openxmlformats.org/officeDocument/2006/relationships/tags" Target="../tags/tag46.xml"/><Relationship Id="rId19" Type="http://schemas.openxmlformats.org/officeDocument/2006/relationships/tags" Target="../tags/tag63.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tags" Target="../tags/tag55.xml"/><Relationship Id="rId10" Type="http://schemas.openxmlformats.org/officeDocument/2006/relationships/tags" Target="../tags/tag54.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1" Type="http://schemas.openxmlformats.org/officeDocument/2006/relationships/notesSlide" Target="../notesSlides/notesSlide9.xml"/><Relationship Id="rId10" Type="http://schemas.openxmlformats.org/officeDocument/2006/relationships/slideLayout" Target="../slideLayouts/slideLayout5.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4819"/>
            <a:ext cx="12209015" cy="918586"/>
            <a:chOff x="0" y="-14819"/>
            <a:chExt cx="12209015" cy="1587358"/>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10357" b="72664"/>
            <a:stretch>
              <a:fillRect/>
            </a:stretch>
          </p:blipFill>
          <p:spPr>
            <a:xfrm>
              <a:off x="10741" y="1"/>
              <a:ext cx="12198274" cy="1553338"/>
            </a:xfrm>
            <a:prstGeom prst="rect">
              <a:avLst/>
            </a:prstGeom>
          </p:spPr>
        </p:pic>
        <p:sp>
          <p:nvSpPr>
            <p:cNvPr id="16" name="流程图: 过程 15"/>
            <p:cNvSpPr/>
            <p:nvPr/>
          </p:nvSpPr>
          <p:spPr>
            <a:xfrm>
              <a:off x="0" y="-14819"/>
              <a:ext cx="12192000" cy="1587358"/>
            </a:xfrm>
            <a:prstGeom prst="flowChartProcess">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23" name="文本框 22"/>
          <p:cNvSpPr txBox="1"/>
          <p:nvPr/>
        </p:nvSpPr>
        <p:spPr>
          <a:xfrm>
            <a:off x="875092" y="2817304"/>
            <a:ext cx="984220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effectLst/>
                <a:uLnTx/>
                <a:uFillTx/>
                <a:latin typeface="Arial" panose="020B0604020202020204"/>
                <a:ea typeface="思源黑体 CN Heavy" panose="020B0A00000000000000" pitchFamily="34" charset="-122"/>
                <a:cs typeface="Arial" panose="020B0604020202020204" pitchFamily="34" charset="0"/>
              </a:rPr>
              <a:t>①</a:t>
            </a:r>
            <a:r>
              <a:rPr kumimoji="0" lang="en-US" altLang="zh-CN" sz="2400" b="0" i="0" u="none" strike="noStrike" kern="1200" cap="none" spc="0" normalizeH="0" baseline="0" noProof="0" dirty="0">
                <a:ln>
                  <a:noFill/>
                </a:ln>
                <a:effectLst/>
                <a:uLnTx/>
                <a:uFillTx/>
                <a:latin typeface="Arial" panose="020B0604020202020204"/>
                <a:ea typeface="微软雅黑" panose="020B0503020204020204" pitchFamily="34" charset="-122"/>
                <a:cs typeface="+mn-cs"/>
              </a:rPr>
              <a:t>. Looking forward to spending time with you/</a:t>
            </a:r>
            <a:r>
              <a:rPr kumimoji="0" lang="en-US" altLang="zh-CN" sz="2400" b="0" i="0" u="none" strike="noStrike" kern="1200" cap="none" spc="0" normalizeH="0" noProof="0" dirty="0">
                <a:ln>
                  <a:noFill/>
                </a:ln>
                <a:effectLst/>
                <a:uLnTx/>
                <a:uFillTx/>
                <a:latin typeface="Arial" panose="020B0604020202020204"/>
                <a:ea typeface="微软雅黑" panose="020B0503020204020204" pitchFamily="34" charset="-122"/>
                <a:cs typeface="+mn-cs"/>
              </a:rPr>
              <a:t> hearing from you soon.</a:t>
            </a:r>
            <a:endParaRPr kumimoji="0" lang="en-US" altLang="zh-CN" sz="2400" b="0" i="0" u="none" strike="noStrike" kern="1200" cap="none" spc="0" normalizeH="0" baseline="0" noProof="0" dirty="0">
              <a:ln>
                <a:noFill/>
              </a:ln>
              <a:effectLst/>
              <a:uLnTx/>
              <a:uFillTx/>
              <a:latin typeface="Arial" panose="020B0604020202020204"/>
              <a:ea typeface="微软雅黑" panose="020B0503020204020204" pitchFamily="34" charset="-122"/>
              <a:cs typeface="+mn-cs"/>
            </a:endParaRPr>
          </a:p>
        </p:txBody>
      </p:sp>
      <p:sp>
        <p:nvSpPr>
          <p:cNvPr id="26" name="文本框 25"/>
          <p:cNvSpPr txBox="1"/>
          <p:nvPr/>
        </p:nvSpPr>
        <p:spPr>
          <a:xfrm>
            <a:off x="900221" y="3594126"/>
            <a:ext cx="779689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effectLst/>
                <a:uLnTx/>
                <a:uFillTx/>
                <a:latin typeface="Arial" panose="020B0604020202020204"/>
                <a:ea typeface="微软雅黑" panose="020B0503020204020204" pitchFamily="34" charset="-122"/>
                <a:cs typeface="+mn-cs"/>
              </a:rPr>
              <a:t>②. We do hope you are able to join us at this event.</a:t>
            </a:r>
            <a:endParaRPr kumimoji="0" lang="zh-CN" altLang="en-US" sz="2400" b="0" i="0" u="none" strike="noStrike" kern="1200" cap="none" spc="0" normalizeH="0" baseline="0" noProof="0" dirty="0">
              <a:ln>
                <a:noFill/>
              </a:ln>
              <a:effectLst/>
              <a:uLnTx/>
              <a:uFillTx/>
              <a:latin typeface="Arial" panose="020B0604020202020204"/>
              <a:ea typeface="微软雅黑" panose="020B0503020204020204" pitchFamily="34" charset="-122"/>
              <a:cs typeface="+mn-cs"/>
            </a:endParaRPr>
          </a:p>
        </p:txBody>
      </p:sp>
      <p:sp>
        <p:nvSpPr>
          <p:cNvPr id="27" name="文本框 26"/>
          <p:cNvSpPr txBox="1"/>
          <p:nvPr/>
        </p:nvSpPr>
        <p:spPr>
          <a:xfrm>
            <a:off x="925029" y="4352581"/>
            <a:ext cx="814422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effectLst/>
                <a:uLnTx/>
                <a:uFillTx/>
                <a:latin typeface="Arial" panose="020B0604020202020204"/>
                <a:ea typeface="微软雅黑" panose="020B0503020204020204" pitchFamily="34" charset="-122"/>
                <a:cs typeface="+mn-cs"/>
              </a:rPr>
              <a:t>③. We would feel much </a:t>
            </a:r>
            <a:r>
              <a:rPr kumimoji="0" lang="en-US" altLang="zh-CN" sz="2400" b="0" i="0" u="none" strike="noStrike" kern="1200" cap="none" spc="0" normalizeH="0" baseline="0" noProof="0" dirty="0" err="1">
                <a:ln>
                  <a:noFill/>
                </a:ln>
                <a:effectLst/>
                <a:uLnTx/>
                <a:uFillTx/>
                <a:latin typeface="Arial" panose="020B0604020202020204"/>
                <a:ea typeface="微软雅黑" panose="020B0503020204020204" pitchFamily="34" charset="-122"/>
                <a:cs typeface="+mn-cs"/>
              </a:rPr>
              <a:t>honoured</a:t>
            </a:r>
            <a:r>
              <a:rPr kumimoji="0" lang="en-US" altLang="zh-CN" sz="2400" b="0" i="0" u="none" strike="noStrike" kern="1200" cap="none" spc="0" normalizeH="0" baseline="0" noProof="0" dirty="0">
                <a:ln>
                  <a:noFill/>
                </a:ln>
                <a:effectLst/>
                <a:uLnTx/>
                <a:uFillTx/>
                <a:latin typeface="Arial" panose="020B0604020202020204"/>
                <a:ea typeface="微软雅黑" panose="020B0503020204020204" pitchFamily="34" charset="-122"/>
                <a:cs typeface="+mn-cs"/>
              </a:rPr>
              <a:t> if you could come.</a:t>
            </a:r>
            <a:endParaRPr kumimoji="0" lang="zh-CN" altLang="en-US" sz="2400" b="0" i="0" u="none" strike="noStrike" kern="1200" cap="none" spc="0" normalizeH="0" baseline="0" noProof="0" dirty="0">
              <a:ln>
                <a:noFill/>
              </a:ln>
              <a:effectLst/>
              <a:uLnTx/>
              <a:uFillTx/>
              <a:latin typeface="Arial" panose="020B0604020202020204"/>
              <a:ea typeface="微软雅黑" panose="020B0503020204020204" pitchFamily="34" charset="-122"/>
              <a:cs typeface="+mn-cs"/>
            </a:endParaRPr>
          </a:p>
        </p:txBody>
      </p:sp>
      <p:sp>
        <p:nvSpPr>
          <p:cNvPr id="28" name="文本框 27"/>
          <p:cNvSpPr txBox="1"/>
          <p:nvPr/>
        </p:nvSpPr>
        <p:spPr>
          <a:xfrm>
            <a:off x="935662" y="5063995"/>
            <a:ext cx="986669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effectLst/>
                <a:uLnTx/>
                <a:uFillTx/>
                <a:latin typeface="Arial" panose="020B0604020202020204"/>
                <a:ea typeface="微软雅黑" panose="020B0503020204020204" pitchFamily="34" charset="-122"/>
                <a:cs typeface="+mn-cs"/>
              </a:rPr>
              <a:t>④. We would be looking</a:t>
            </a:r>
            <a:r>
              <a:rPr kumimoji="0" lang="en-US" altLang="zh-CN" sz="2400" b="0" i="0" u="none" strike="noStrike" kern="1200" cap="none" spc="0" normalizeH="0" noProof="0" dirty="0">
                <a:ln>
                  <a:noFill/>
                </a:ln>
                <a:effectLst/>
                <a:uLnTx/>
                <a:uFillTx/>
                <a:latin typeface="Arial" panose="020B0604020202020204"/>
                <a:ea typeface="微软雅黑" panose="020B0503020204020204" pitchFamily="34" charset="-122"/>
                <a:cs typeface="+mn-cs"/>
              </a:rPr>
              <a:t> forward to your coming with great pleasure.</a:t>
            </a:r>
            <a:endParaRPr kumimoji="0" lang="zh-CN" altLang="en-US" sz="2400" b="0" i="0" u="none" strike="noStrike" kern="1200" cap="none" spc="0" normalizeH="0" baseline="0" noProof="0" dirty="0">
              <a:ln>
                <a:noFill/>
              </a:ln>
              <a:effectLst/>
              <a:highlight>
                <a:srgbClr val="00FF00"/>
              </a:highlight>
              <a:uLnTx/>
              <a:uFillTx/>
              <a:latin typeface="Arial" panose="020B0604020202020204"/>
              <a:ea typeface="微软雅黑" panose="020B0503020204020204" pitchFamily="34" charset="-122"/>
              <a:cs typeface="+mn-cs"/>
            </a:endParaRPr>
          </a:p>
        </p:txBody>
      </p:sp>
      <p:sp>
        <p:nvSpPr>
          <p:cNvPr id="3" name="îŝḷîḓé-Arc 13"/>
          <p:cNvSpPr/>
          <p:nvPr/>
        </p:nvSpPr>
        <p:spPr>
          <a:xfrm rot="16200000">
            <a:off x="520615" y="1148098"/>
            <a:ext cx="1307323" cy="1307322"/>
          </a:xfrm>
          <a:prstGeom prst="arc">
            <a:avLst>
              <a:gd name="adj1" fmla="val 10800000"/>
              <a:gd name="adj2" fmla="val 0"/>
            </a:avLst>
          </a:prstGeom>
          <a:noFill/>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4" name="îŝḷîḓé-Oval 14"/>
          <p:cNvSpPr/>
          <p:nvPr/>
        </p:nvSpPr>
        <p:spPr>
          <a:xfrm>
            <a:off x="788772" y="1297702"/>
            <a:ext cx="1008112" cy="10081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dirty="0">
                <a:cs typeface="+mn-ea"/>
                <a:sym typeface="+mn-lt"/>
              </a:rPr>
              <a:t>Ending </a:t>
            </a:r>
            <a:endParaRPr lang="zh-CN" altLang="en-US" dirty="0">
              <a:cs typeface="+mn-ea"/>
              <a:sym typeface="+mn-lt"/>
            </a:endParaRPr>
          </a:p>
        </p:txBody>
      </p:sp>
      <p:grpSp>
        <p:nvGrpSpPr>
          <p:cNvPr id="7" name="组合 6"/>
          <p:cNvGrpSpPr/>
          <p:nvPr/>
        </p:nvGrpSpPr>
        <p:grpSpPr>
          <a:xfrm>
            <a:off x="471777" y="2091292"/>
            <a:ext cx="448586" cy="448586"/>
            <a:chOff x="4792557" y="2249137"/>
            <a:chExt cx="648072" cy="648072"/>
          </a:xfrm>
        </p:grpSpPr>
        <p:sp>
          <p:nvSpPr>
            <p:cNvPr id="18" name="îŝḷîḓé-Oval 43"/>
            <p:cNvSpPr/>
            <p:nvPr/>
          </p:nvSpPr>
          <p:spPr>
            <a:xfrm>
              <a:off x="4792557"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9" name="îŝḷîḓé-Freeform 70"/>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endParaRPr>
                <a:cs typeface="+mn-ea"/>
                <a:sym typeface="+mn-lt"/>
              </a:endParaRPr>
            </a:p>
          </p:txBody>
        </p:sp>
      </p:grpSp>
      <p:grpSp>
        <p:nvGrpSpPr>
          <p:cNvPr id="20" name="组合 19"/>
          <p:cNvGrpSpPr/>
          <p:nvPr/>
        </p:nvGrpSpPr>
        <p:grpSpPr>
          <a:xfrm>
            <a:off x="471777" y="1063640"/>
            <a:ext cx="448586" cy="448586"/>
            <a:chOff x="3909160" y="2249137"/>
            <a:chExt cx="648072" cy="648072"/>
          </a:xfrm>
        </p:grpSpPr>
        <p:sp>
          <p:nvSpPr>
            <p:cNvPr id="24" name="îŝḷîḓé-Oval 41"/>
            <p:cNvSpPr/>
            <p:nvPr/>
          </p:nvSpPr>
          <p:spPr>
            <a:xfrm>
              <a:off x="3909160" y="2249137"/>
              <a:ext cx="648072" cy="648072"/>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9" name="îŝḷîḓé-university7"/>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endParaRPr>
                <a:cs typeface="+mn-ea"/>
                <a:sym typeface="+mn-lt"/>
              </a:endParaRPr>
            </a:p>
          </p:txBody>
        </p:sp>
      </p:grpSp>
      <p:sp>
        <p:nvSpPr>
          <p:cNvPr id="8" name="文本框 7"/>
          <p:cNvSpPr txBox="1"/>
          <p:nvPr/>
        </p:nvSpPr>
        <p:spPr>
          <a:xfrm>
            <a:off x="7845217" y="1639023"/>
            <a:ext cx="2365583"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effectLst/>
                <a:uLnTx/>
                <a:uFillTx/>
                <a:latin typeface="Arial" panose="020B0604020202020204"/>
                <a:ea typeface="微软雅黑" panose="020B0503020204020204" pitchFamily="34" charset="-122"/>
                <a:cs typeface="+mn-cs"/>
              </a:rPr>
              <a:t>表达期待</a:t>
            </a:r>
            <a:r>
              <a:rPr kumimoji="0" lang="en-US" altLang="zh-CN" sz="2400" b="0" i="0" u="none" strike="noStrike" kern="1200" cap="none" spc="0" normalizeH="0" baseline="0" noProof="0" dirty="0">
                <a:ln>
                  <a:noFill/>
                </a:ln>
                <a:effectLst/>
                <a:uLnTx/>
                <a:uFillTx/>
                <a:latin typeface="Arial" panose="020B0604020202020204"/>
                <a:ea typeface="微软雅黑" panose="020B0503020204020204" pitchFamily="34" charset="-122"/>
                <a:cs typeface="+mn-cs"/>
              </a:rPr>
              <a:t>+</a:t>
            </a:r>
            <a:r>
              <a:rPr kumimoji="0" lang="zh-CN" altLang="en-US" sz="2400" b="0" i="0" u="none" strike="noStrike" kern="1200" cap="none" spc="0" normalizeH="0" baseline="0" noProof="0" dirty="0">
                <a:ln>
                  <a:noFill/>
                </a:ln>
                <a:effectLst/>
                <a:uLnTx/>
                <a:uFillTx/>
                <a:latin typeface="Arial" panose="020B0604020202020204"/>
                <a:ea typeface="微软雅黑" panose="020B0503020204020204" pitchFamily="34" charset="-122"/>
                <a:cs typeface="+mn-cs"/>
              </a:rPr>
              <a:t>祝福</a:t>
            </a:r>
            <a:endParaRPr kumimoji="0" lang="zh-CN" altLang="en-US" sz="2400" b="0" i="0" u="none" strike="noStrike" kern="1200" cap="none" spc="0" normalizeH="0" baseline="0" noProof="0" dirty="0">
              <a:ln>
                <a:noFill/>
              </a:ln>
              <a:effectLst/>
              <a:uLnTx/>
              <a:uFillTx/>
              <a:latin typeface="Arial" panose="020B0604020202020204"/>
              <a:ea typeface="微软雅黑" panose="020B0503020204020204" pitchFamily="34" charset="-122"/>
              <a:cs typeface="+mn-cs"/>
            </a:endParaRPr>
          </a:p>
        </p:txBody>
      </p:sp>
      <p:sp>
        <p:nvSpPr>
          <p:cNvPr id="2" name="íṩľíḍè-TextBox 31"/>
          <p:cNvSpPr txBox="1"/>
          <p:nvPr/>
        </p:nvSpPr>
        <p:spPr bwMode="auto">
          <a:xfrm>
            <a:off x="144435" y="265815"/>
            <a:ext cx="2093940" cy="61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rPr>
              <a:t>2. Construct</a:t>
            </a:r>
            <a:endParaRPr kumimoji="0" lang="zh-CN" altLang="en-US"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endParaRPr>
          </a:p>
        </p:txBody>
      </p:sp>
      <p:sp>
        <p:nvSpPr>
          <p:cNvPr id="9" name="îŝḷîḓé-TextBox 5"/>
          <p:cNvSpPr txBox="1"/>
          <p:nvPr/>
        </p:nvSpPr>
        <p:spPr>
          <a:xfrm>
            <a:off x="1869290" y="1603258"/>
            <a:ext cx="4536021" cy="555474"/>
          </a:xfrm>
          <a:prstGeom prst="rect">
            <a:avLst/>
          </a:prstGeom>
          <a:noFill/>
        </p:spPr>
        <p:txBody>
          <a:bodyPr wrap="square" lIns="90000" tIns="46800" rIns="90000" bIns="46800" anchor="t">
            <a:noAutofit/>
          </a:bodyPr>
          <a:lstStyle/>
          <a:p>
            <a:pPr marL="0" marR="0" lvl="0" indent="0" algn="l" defTabSz="914400" rtl="0" eaLnBrk="1" fontAlgn="auto" latinLnBrk="0" hangingPunct="1">
              <a:lnSpc>
                <a:spcPct val="120000"/>
              </a:lnSpc>
              <a:spcBef>
                <a:spcPct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rPr>
              <a:t>篇尾句：写作技巧以及功能句型</a:t>
            </a:r>
            <a:endParaRPr kumimoji="0" lang="zh-CN" altLang="en-US" sz="2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20000"/>
              </a:lnSpc>
              <a:spcBef>
                <a:spcPct val="0"/>
              </a:spcBef>
              <a:spcAft>
                <a:spcPts val="0"/>
              </a:spcAft>
              <a:buClrTx/>
              <a:buSzTx/>
              <a:buFontTx/>
              <a:buNone/>
              <a:defRPr/>
            </a:pPr>
            <a:endParaRPr kumimoji="0" lang="zh-CN" altLang="en-US" sz="2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endParaRPr>
          </a:p>
        </p:txBody>
      </p:sp>
      <p:sp>
        <p:nvSpPr>
          <p:cNvPr id="10" name="圆角矩形 31"/>
          <p:cNvSpPr/>
          <p:nvPr>
            <p:custDataLst>
              <p:tags r:id="rId2"/>
            </p:custDataLst>
          </p:nvPr>
        </p:nvSpPr>
        <p:spPr>
          <a:xfrm>
            <a:off x="8497025" y="1622207"/>
            <a:ext cx="743957" cy="469829"/>
          </a:xfrm>
          <a:prstGeom prst="round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27"/>
          <p:cNvSpPr/>
          <p:nvPr>
            <p:custDataLst>
              <p:tags r:id="rId3"/>
            </p:custDataLst>
          </p:nvPr>
        </p:nvSpPr>
        <p:spPr>
          <a:xfrm>
            <a:off x="9332809" y="1631487"/>
            <a:ext cx="656318" cy="474403"/>
          </a:xfrm>
          <a:prstGeom prst="round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31"/>
          <p:cNvSpPr/>
          <p:nvPr>
            <p:custDataLst>
              <p:tags r:id="rId4"/>
            </p:custDataLst>
          </p:nvPr>
        </p:nvSpPr>
        <p:spPr>
          <a:xfrm>
            <a:off x="1352168" y="2817304"/>
            <a:ext cx="9033681" cy="497538"/>
          </a:xfrm>
          <a:prstGeom prst="round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31"/>
          <p:cNvSpPr/>
          <p:nvPr>
            <p:custDataLst>
              <p:tags r:id="rId5"/>
            </p:custDataLst>
          </p:nvPr>
        </p:nvSpPr>
        <p:spPr>
          <a:xfrm>
            <a:off x="1396194" y="3528718"/>
            <a:ext cx="6690531" cy="497538"/>
          </a:xfrm>
          <a:prstGeom prst="round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31"/>
          <p:cNvSpPr/>
          <p:nvPr>
            <p:custDataLst>
              <p:tags r:id="rId6"/>
            </p:custDataLst>
          </p:nvPr>
        </p:nvSpPr>
        <p:spPr>
          <a:xfrm>
            <a:off x="2435662" y="4370948"/>
            <a:ext cx="5760484" cy="497538"/>
          </a:xfrm>
          <a:prstGeom prst="round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935663" y="5631572"/>
            <a:ext cx="813358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dirty="0">
                <a:latin typeface="Arial" panose="020B0604020202020204"/>
                <a:ea typeface="微软雅黑" panose="020B0503020204020204" pitchFamily="34" charset="-122"/>
              </a:rPr>
              <a:t>⑤</a:t>
            </a:r>
            <a:r>
              <a:rPr kumimoji="0" lang="en-US" altLang="zh-CN" sz="2400" b="0" i="0" u="none" strike="noStrike" kern="1200" cap="none" spc="0" normalizeH="0" baseline="0" noProof="0" dirty="0">
                <a:ln>
                  <a:noFill/>
                </a:ln>
                <a:effectLst/>
                <a:uLnTx/>
                <a:uFillTx/>
                <a:latin typeface="Arial" panose="020B0604020202020204"/>
                <a:ea typeface="微软雅黑" panose="020B0503020204020204" pitchFamily="34" charset="-122"/>
                <a:cs typeface="+mn-cs"/>
              </a:rPr>
              <a:t>. Your presence is highly expected</a:t>
            </a:r>
            <a:r>
              <a:rPr kumimoji="0" lang="en-US" altLang="zh-CN" sz="2400" b="0" i="0" u="none" strike="noStrike" kern="1200" cap="none" spc="0" normalizeH="0" noProof="0" dirty="0">
                <a:ln>
                  <a:noFill/>
                </a:ln>
                <a:effectLst/>
                <a:uLnTx/>
                <a:uFillTx/>
                <a:latin typeface="Arial" panose="020B0604020202020204"/>
                <a:ea typeface="微软雅黑" panose="020B0503020204020204" pitchFamily="34" charset="-122"/>
                <a:cs typeface="+mn-cs"/>
              </a:rPr>
              <a:t>. Best wishes for you.</a:t>
            </a:r>
            <a:endParaRPr kumimoji="0" lang="zh-CN" altLang="en-US" sz="2400" b="0" i="0" u="none" strike="noStrike" kern="1200" cap="none" spc="0" normalizeH="0" baseline="0" noProof="0" dirty="0">
              <a:ln>
                <a:noFill/>
              </a:ln>
              <a:effectLst/>
              <a:highlight>
                <a:srgbClr val="00FF00"/>
              </a:highlight>
              <a:uLnTx/>
              <a:uFillTx/>
              <a:latin typeface="Arial" panose="020B0604020202020204"/>
              <a:ea typeface="微软雅黑" panose="020B0503020204020204" pitchFamily="34" charset="-122"/>
              <a:cs typeface="+mn-cs"/>
            </a:endParaRPr>
          </a:p>
        </p:txBody>
      </p:sp>
      <p:sp>
        <p:nvSpPr>
          <p:cNvPr id="17" name="圆角矩形 31"/>
          <p:cNvSpPr/>
          <p:nvPr>
            <p:custDataLst>
              <p:tags r:id="rId7"/>
            </p:custDataLst>
          </p:nvPr>
        </p:nvSpPr>
        <p:spPr>
          <a:xfrm>
            <a:off x="2915952" y="5081078"/>
            <a:ext cx="4666877" cy="497538"/>
          </a:xfrm>
          <a:prstGeom prst="round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7"/>
          <p:cNvSpPr/>
          <p:nvPr>
            <p:custDataLst>
              <p:tags r:id="rId8"/>
            </p:custDataLst>
          </p:nvPr>
        </p:nvSpPr>
        <p:spPr>
          <a:xfrm>
            <a:off x="6096000" y="5631572"/>
            <a:ext cx="2858429" cy="465577"/>
          </a:xfrm>
          <a:prstGeom prst="round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31"/>
          <p:cNvSpPr/>
          <p:nvPr>
            <p:custDataLst>
              <p:tags r:id="rId9"/>
            </p:custDataLst>
          </p:nvPr>
        </p:nvSpPr>
        <p:spPr>
          <a:xfrm>
            <a:off x="1429123" y="5629359"/>
            <a:ext cx="4704048" cy="497538"/>
          </a:xfrm>
          <a:prstGeom prst="round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0"/>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7" grpId="0"/>
      <p:bldP spid="28" grpId="0"/>
      <p:bldP spid="12" grpId="0" animBg="1"/>
      <p:bldP spid="13" grpId="0" animBg="1"/>
      <p:bldP spid="14" grpId="0" animBg="1"/>
      <p:bldP spid="15" grpId="0"/>
      <p:bldP spid="17"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31"/>
          <p:cNvSpPr/>
          <p:nvPr>
            <p:custDataLst>
              <p:tags r:id="rId1"/>
            </p:custDataLst>
          </p:nvPr>
        </p:nvSpPr>
        <p:spPr>
          <a:xfrm>
            <a:off x="5284881" y="5506109"/>
            <a:ext cx="898749" cy="408872"/>
          </a:xfrm>
          <a:prstGeom prst="roundRect">
            <a:avLst/>
          </a:prstGeom>
          <a:solidFill>
            <a:srgbClr val="E8E0D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31"/>
          <p:cNvSpPr/>
          <p:nvPr>
            <p:custDataLst>
              <p:tags r:id="rId2"/>
            </p:custDataLst>
          </p:nvPr>
        </p:nvSpPr>
        <p:spPr>
          <a:xfrm>
            <a:off x="7265168" y="5409359"/>
            <a:ext cx="4483466" cy="408872"/>
          </a:xfrm>
          <a:prstGeom prst="roundRect">
            <a:avLst/>
          </a:prstGeom>
          <a:solidFill>
            <a:srgbClr val="F6C8E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31"/>
          <p:cNvSpPr/>
          <p:nvPr>
            <p:custDataLst>
              <p:tags r:id="rId3"/>
            </p:custDataLst>
          </p:nvPr>
        </p:nvSpPr>
        <p:spPr>
          <a:xfrm>
            <a:off x="438439" y="5420059"/>
            <a:ext cx="2199253" cy="408872"/>
          </a:xfrm>
          <a:prstGeom prst="roundRect">
            <a:avLst/>
          </a:prstGeom>
          <a:solidFill>
            <a:srgbClr val="E8E0D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31"/>
          <p:cNvSpPr/>
          <p:nvPr>
            <p:custDataLst>
              <p:tags r:id="rId4"/>
            </p:custDataLst>
          </p:nvPr>
        </p:nvSpPr>
        <p:spPr>
          <a:xfrm>
            <a:off x="513358" y="4199758"/>
            <a:ext cx="1045811" cy="408872"/>
          </a:xfrm>
          <a:prstGeom prst="roundRect">
            <a:avLst/>
          </a:prstGeom>
          <a:solidFill>
            <a:srgbClr val="C6EFF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31"/>
          <p:cNvSpPr/>
          <p:nvPr>
            <p:custDataLst>
              <p:tags r:id="rId5"/>
            </p:custDataLst>
          </p:nvPr>
        </p:nvSpPr>
        <p:spPr>
          <a:xfrm>
            <a:off x="7719959" y="3801916"/>
            <a:ext cx="4028675" cy="408872"/>
          </a:xfrm>
          <a:prstGeom prst="roundRect">
            <a:avLst/>
          </a:prstGeom>
          <a:solidFill>
            <a:srgbClr val="C6EFF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Rectangle 2"/>
          <p:cNvSpPr>
            <a:spLocks noChangeArrowheads="1"/>
          </p:cNvSpPr>
          <p:nvPr/>
        </p:nvSpPr>
        <p:spPr bwMode="auto">
          <a:xfrm rot="10800000" flipV="1">
            <a:off x="443366" y="2054692"/>
            <a:ext cx="11488438"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l" defTabSz="914400" rtl="0" eaLnBrk="0" fontAlgn="base" latinLnBrk="0" hangingPunct="0">
              <a:lnSpc>
                <a:spcPct val="150000"/>
              </a:lnSpc>
              <a:spcBef>
                <a:spcPct val="0"/>
              </a:spcBef>
              <a:spcAft>
                <a:spcPct val="0"/>
              </a:spcAft>
              <a:buClrTx/>
              <a:buSzTx/>
            </a:pPr>
            <a:r>
              <a:rPr kumimoji="0" lang="zh-CN" altLang="zh-CN" sz="1800" b="0" i="0" u="none" strike="noStrike" cap="none" normalizeH="0" baseline="0" dirty="0">
                <a:ln>
                  <a:noFill/>
                </a:ln>
                <a:solidFill>
                  <a:schemeClr val="tx1"/>
                </a:solidFill>
                <a:effectLst/>
              </a:rPr>
              <a:t>Dear Jason,</a:t>
            </a:r>
            <a:br>
              <a:rPr kumimoji="0" lang="zh-CN" altLang="zh-CN" sz="1800" b="0" i="0" u="none" strike="noStrike" cap="none" normalizeH="0" baseline="0" dirty="0">
                <a:ln>
                  <a:noFill/>
                </a:ln>
                <a:solidFill>
                  <a:schemeClr val="tx1"/>
                </a:solidFill>
                <a:effectLst/>
              </a:rPr>
            </a:br>
            <a:br>
              <a:rPr kumimoji="0" lang="zh-CN" altLang="zh-CN" sz="1800" b="0" i="0" u="none" strike="noStrike" cap="none" normalizeH="0" baseline="0" dirty="0">
                <a:ln>
                  <a:noFill/>
                </a:ln>
                <a:solidFill>
                  <a:schemeClr val="tx1"/>
                </a:solidFill>
                <a:effectLst/>
              </a:rPr>
            </a:br>
            <a:r>
              <a:rPr lang="en-US" altLang="zh-CN" dirty="0"/>
              <a:t>I hope this email finds you well. Our school is organizing a hiking trip and I would like to invite you to join us. </a:t>
            </a:r>
            <a:endParaRPr lang="en-US" altLang="zh-CN" dirty="0"/>
          </a:p>
          <a:p>
            <a:pPr marL="0" marR="0" lvl="0" indent="0" algn="l" defTabSz="914400" rtl="0" eaLnBrk="0" fontAlgn="base" latinLnBrk="0" hangingPunct="0">
              <a:lnSpc>
                <a:spcPct val="150000"/>
              </a:lnSpc>
              <a:spcBef>
                <a:spcPct val="0"/>
              </a:spcBef>
              <a:spcAft>
                <a:spcPct val="0"/>
              </a:spcAft>
              <a:buClrTx/>
              <a:buSzTx/>
            </a:pPr>
            <a:endParaRPr lang="en-US" altLang="zh-CN" dirty="0"/>
          </a:p>
          <a:p>
            <a:pPr marL="0" marR="0" lvl="0" indent="0" algn="l" defTabSz="914400" rtl="0" eaLnBrk="0" fontAlgn="base" latinLnBrk="0" hangingPunct="0">
              <a:lnSpc>
                <a:spcPct val="150000"/>
              </a:lnSpc>
              <a:spcBef>
                <a:spcPct val="0"/>
              </a:spcBef>
              <a:spcAft>
                <a:spcPct val="0"/>
              </a:spcAft>
              <a:buClrTx/>
              <a:buSzTx/>
            </a:pPr>
            <a:r>
              <a:rPr lang="en-US" altLang="zh-CN" dirty="0"/>
              <a:t>The event will take place on May 15th at Phoenix Mountain. We will be exploring a scenic trail and enjoying the outdoors. Please make sure to wear comfortable clothing and bring enough water and snacks for the trip. We also recommend wearing hiking boots or sturdy sneakers.</a:t>
            </a:r>
            <a:br>
              <a:rPr lang="en-US" altLang="zh-CN" dirty="0"/>
            </a:br>
            <a:br>
              <a:rPr lang="en-US" altLang="zh-CN" dirty="0"/>
            </a:br>
            <a:r>
              <a:rPr lang="en-US" altLang="zh-CN" dirty="0"/>
              <a:t>We would be thrilled if you could join us for this exciting adventure. Looking forward to hearing from you soon!</a:t>
            </a:r>
            <a:endParaRPr lang="en-US" altLang="zh-CN" dirty="0"/>
          </a:p>
          <a:p>
            <a:pPr marL="0" marR="0" lvl="0" indent="0" algn="l" defTabSz="914400" rtl="0" eaLnBrk="0" fontAlgn="base" latinLnBrk="0" hangingPunct="0">
              <a:lnSpc>
                <a:spcPct val="100000"/>
              </a:lnSpc>
              <a:spcBef>
                <a:spcPct val="0"/>
              </a:spcBef>
              <a:spcAft>
                <a:spcPct val="0"/>
              </a:spcAft>
              <a:buClrTx/>
              <a:buSzTx/>
            </a:pPr>
            <a:endParaRPr kumimoji="0" lang="en-US" altLang="zh-CN" sz="1800" b="0" i="0" u="none" strike="noStrike" cap="none" normalizeH="0" baseline="0" dirty="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pPr>
            <a:r>
              <a:rPr kumimoji="0" lang="zh-CN" altLang="zh-CN" sz="1800" b="0" i="0" u="none" strike="noStrike" cap="none" normalizeH="0" baseline="0" dirty="0">
                <a:ln>
                  <a:noFill/>
                </a:ln>
                <a:solidFill>
                  <a:schemeClr val="tx1"/>
                </a:solidFill>
                <a:effectLst/>
              </a:rPr>
              <a:t>Sincerely,</a:t>
            </a:r>
            <a:br>
              <a:rPr kumimoji="0" lang="zh-CN" altLang="zh-CN" sz="1800" b="0" i="0" u="none" strike="noStrike" cap="none" normalizeH="0" baseline="0" dirty="0">
                <a:ln>
                  <a:noFill/>
                </a:ln>
                <a:solidFill>
                  <a:schemeClr val="tx1"/>
                </a:solidFill>
                <a:effectLst/>
              </a:rPr>
            </a:br>
            <a:r>
              <a:rPr kumimoji="0" lang="zh-CN" altLang="zh-CN" sz="1800" b="0" i="0" u="none" strike="noStrike" cap="none" normalizeH="0" baseline="0" dirty="0">
                <a:ln>
                  <a:noFill/>
                </a:ln>
                <a:solidFill>
                  <a:schemeClr val="tx1"/>
                </a:solidFill>
                <a:effectLst/>
              </a:rPr>
              <a:t>Li Hu</a:t>
            </a:r>
            <a:endParaRPr kumimoji="0" lang="zh-CN" altLang="zh-CN"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endParaRPr>
          </a:p>
        </p:txBody>
      </p:sp>
      <p:grpSp>
        <p:nvGrpSpPr>
          <p:cNvPr id="6" name="组合 5"/>
          <p:cNvGrpSpPr/>
          <p:nvPr/>
        </p:nvGrpSpPr>
        <p:grpSpPr>
          <a:xfrm>
            <a:off x="0" y="-14819"/>
            <a:ext cx="12209015" cy="918586"/>
            <a:chOff x="0" y="-14819"/>
            <a:chExt cx="12209015" cy="1587358"/>
          </a:xfrm>
        </p:grpSpPr>
        <p:pic>
          <p:nvPicPr>
            <p:cNvPr id="5" name="图片 4"/>
            <p:cNvPicPr>
              <a:picLocks noChangeAspect="1"/>
            </p:cNvPicPr>
            <p:nvPr/>
          </p:nvPicPr>
          <p:blipFill rotWithShape="1">
            <a:blip r:embed="rId6">
              <a:extLst>
                <a:ext uri="{28A0092B-C50C-407E-A947-70E740481C1C}">
                  <a14:useLocalDpi xmlns:a14="http://schemas.microsoft.com/office/drawing/2010/main" val="0"/>
                </a:ext>
              </a:extLst>
            </a:blip>
            <a:srcRect t="10357" b="72664"/>
            <a:stretch>
              <a:fillRect/>
            </a:stretch>
          </p:blipFill>
          <p:spPr>
            <a:xfrm>
              <a:off x="10741" y="1"/>
              <a:ext cx="12198274" cy="1553338"/>
            </a:xfrm>
            <a:prstGeom prst="rect">
              <a:avLst/>
            </a:prstGeom>
          </p:spPr>
        </p:pic>
        <p:sp>
          <p:nvSpPr>
            <p:cNvPr id="16" name="流程图: 过程 15"/>
            <p:cNvSpPr/>
            <p:nvPr/>
          </p:nvSpPr>
          <p:spPr>
            <a:xfrm>
              <a:off x="0" y="-14819"/>
              <a:ext cx="12192000" cy="1587358"/>
            </a:xfrm>
            <a:prstGeom prst="flowChartProcess">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7" name="文本框 6"/>
          <p:cNvSpPr txBox="1"/>
          <p:nvPr/>
        </p:nvSpPr>
        <p:spPr>
          <a:xfrm>
            <a:off x="2371518" y="265913"/>
            <a:ext cx="94762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latin typeface="Arial" panose="020B0604020202020204"/>
                <a:ea typeface="微软雅黑" panose="020B0503020204020204" pitchFamily="34" charset="-122"/>
              </a:rPr>
              <a:t>范文</a:t>
            </a:r>
            <a:endParaRPr kumimoji="0" lang="zh-CN" altLang="en-US" sz="2400" b="1" i="0" u="none" strike="noStrike" kern="1200" cap="none" spc="0" normalizeH="0" baseline="0" noProof="0" dirty="0">
              <a:ln>
                <a:noFill/>
              </a:ln>
              <a:solidFill>
                <a:schemeClr val="bg1"/>
              </a:solidFill>
              <a:effectLst/>
              <a:uLnTx/>
              <a:uFillTx/>
              <a:latin typeface="Arial" panose="020B0604020202020204"/>
              <a:ea typeface="微软雅黑" panose="020B0503020204020204" pitchFamily="34" charset="-122"/>
              <a:cs typeface="+mn-cs"/>
            </a:endParaRPr>
          </a:p>
        </p:txBody>
      </p:sp>
      <p:grpSp>
        <p:nvGrpSpPr>
          <p:cNvPr id="14" name="组合 13"/>
          <p:cNvGrpSpPr/>
          <p:nvPr/>
        </p:nvGrpSpPr>
        <p:grpSpPr>
          <a:xfrm>
            <a:off x="1357175" y="5127036"/>
            <a:ext cx="2028685" cy="388815"/>
            <a:chOff x="3655378" y="5051106"/>
            <a:chExt cx="1331119" cy="646331"/>
          </a:xfrm>
        </p:grpSpPr>
        <p:sp>
          <p:nvSpPr>
            <p:cNvPr id="12" name="文本框 11"/>
            <p:cNvSpPr txBox="1"/>
            <p:nvPr/>
          </p:nvSpPr>
          <p:spPr>
            <a:xfrm>
              <a:off x="3655378" y="5067299"/>
              <a:ext cx="1331119" cy="613944"/>
            </a:xfrm>
            <a:prstGeom prst="rect">
              <a:avLst/>
            </a:prstGeom>
            <a:noFill/>
          </p:spPr>
          <p:txBody>
            <a:bodyPr wrap="square">
              <a:spAutoFit/>
            </a:bodyPr>
            <a:lstStyle/>
            <a:p>
              <a:pPr algn="ctr"/>
              <a:r>
                <a:rPr lang="en-US" altLang="zh-CN" sz="1800" dirty="0"/>
                <a:t>Transition words</a:t>
              </a:r>
              <a:endParaRPr lang="zh-CN" altLang="en-US" sz="1800" dirty="0"/>
            </a:p>
          </p:txBody>
        </p:sp>
        <p:sp>
          <p:nvSpPr>
            <p:cNvPr id="13" name="标注: 弯曲线形 12"/>
            <p:cNvSpPr/>
            <p:nvPr/>
          </p:nvSpPr>
          <p:spPr>
            <a:xfrm>
              <a:off x="3685862" y="5051106"/>
              <a:ext cx="1219200" cy="646331"/>
            </a:xfrm>
            <a:prstGeom prst="borderCallout2">
              <a:avLst>
                <a:gd name="adj1" fmla="val 18750"/>
                <a:gd name="adj2" fmla="val -8333"/>
                <a:gd name="adj3" fmla="val 18750"/>
                <a:gd name="adj4" fmla="val -27703"/>
                <a:gd name="adj5" fmla="val -55602"/>
                <a:gd name="adj6" fmla="val -3398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íṩľíḍè-TextBox 31"/>
          <p:cNvSpPr txBox="1"/>
          <p:nvPr/>
        </p:nvSpPr>
        <p:spPr bwMode="auto">
          <a:xfrm>
            <a:off x="144435" y="265815"/>
            <a:ext cx="2093940" cy="61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rPr>
              <a:t>2. Construct</a:t>
            </a:r>
            <a:endParaRPr kumimoji="0" lang="zh-CN" altLang="en-US"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endParaRPr>
          </a:p>
        </p:txBody>
      </p:sp>
      <p:sp>
        <p:nvSpPr>
          <p:cNvPr id="60" name="文本框 59"/>
          <p:cNvSpPr txBox="1"/>
          <p:nvPr>
            <p:custDataLst>
              <p:tags r:id="rId7"/>
            </p:custDataLst>
          </p:nvPr>
        </p:nvSpPr>
        <p:spPr>
          <a:xfrm>
            <a:off x="491078" y="1433843"/>
            <a:ext cx="2265276" cy="461665"/>
          </a:xfrm>
          <a:prstGeom prst="rect">
            <a:avLst/>
          </a:prstGeom>
          <a:solidFill>
            <a:srgbClr val="E7F5D9"/>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问候</a:t>
            </a: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渲染</a:t>
            </a:r>
            <a:r>
              <a:rPr lang="zh-CN" altLang="en-US" sz="2400" noProof="0" dirty="0">
                <a:ln>
                  <a:noFill/>
                </a:ln>
                <a:effectLst/>
                <a:uLnTx/>
                <a:uFillTx/>
                <a:latin typeface="Arial" panose="020B0604020202020204"/>
                <a:ea typeface="微软雅黑" panose="020B0503020204020204" pitchFamily="34" charset="-122"/>
                <a:sym typeface="+mn-ea"/>
              </a:rPr>
              <a:t>情感</a:t>
            </a:r>
            <a:endPar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
        <p:nvSpPr>
          <p:cNvPr id="43" name="文本框 42"/>
          <p:cNvSpPr txBox="1"/>
          <p:nvPr>
            <p:custDataLst>
              <p:tags r:id="rId8"/>
            </p:custDataLst>
          </p:nvPr>
        </p:nvSpPr>
        <p:spPr>
          <a:xfrm>
            <a:off x="2527696" y="1447698"/>
            <a:ext cx="1863495" cy="463607"/>
          </a:xfrm>
          <a:prstGeom prst="rect">
            <a:avLst/>
          </a:prstGeom>
          <a:solidFill>
            <a:srgbClr val="D3DFEB"/>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写作背景</a:t>
            </a:r>
            <a:endPar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
        <p:nvSpPr>
          <p:cNvPr id="45" name="文本框 44"/>
          <p:cNvSpPr txBox="1"/>
          <p:nvPr>
            <p:custDataLst>
              <p:tags r:id="rId9"/>
            </p:custDataLst>
          </p:nvPr>
        </p:nvSpPr>
        <p:spPr>
          <a:xfrm>
            <a:off x="3996740" y="1447351"/>
            <a:ext cx="1018366" cy="461665"/>
          </a:xfrm>
          <a:prstGeom prst="rect">
            <a:avLst/>
          </a:prstGeom>
          <a:solidFill>
            <a:srgbClr val="E0D2EA"/>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目的</a:t>
            </a:r>
            <a:endPar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
        <p:nvSpPr>
          <p:cNvPr id="44" name="文本框 43"/>
          <p:cNvSpPr txBox="1"/>
          <p:nvPr>
            <p:custDataLst>
              <p:tags r:id="rId10"/>
            </p:custDataLst>
          </p:nvPr>
        </p:nvSpPr>
        <p:spPr>
          <a:xfrm>
            <a:off x="4861436" y="1449494"/>
            <a:ext cx="1070610" cy="460375"/>
          </a:xfrm>
          <a:prstGeom prst="rect">
            <a:avLst/>
          </a:prstGeom>
          <a:solidFill>
            <a:srgbClr val="F0C4C4"/>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时间</a:t>
            </a:r>
            <a:endPar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
        <p:nvSpPr>
          <p:cNvPr id="2" name="文本框 1"/>
          <p:cNvSpPr txBox="1"/>
          <p:nvPr>
            <p:custDataLst>
              <p:tags r:id="rId11"/>
            </p:custDataLst>
          </p:nvPr>
        </p:nvSpPr>
        <p:spPr>
          <a:xfrm>
            <a:off x="5842511" y="1450764"/>
            <a:ext cx="1070610" cy="460375"/>
          </a:xfrm>
          <a:prstGeom prst="rect">
            <a:avLst/>
          </a:prstGeom>
          <a:solidFill>
            <a:srgbClr val="FEF3D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地点</a:t>
            </a:r>
            <a:endPar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
        <p:nvSpPr>
          <p:cNvPr id="3" name="文本框 2"/>
          <p:cNvSpPr txBox="1"/>
          <p:nvPr>
            <p:custDataLst>
              <p:tags r:id="rId12"/>
            </p:custDataLst>
          </p:nvPr>
        </p:nvSpPr>
        <p:spPr>
          <a:xfrm>
            <a:off x="6753736" y="1433619"/>
            <a:ext cx="1667510" cy="460375"/>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活动内容</a:t>
            </a: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 </a:t>
            </a:r>
            <a:endPar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
        <p:nvSpPr>
          <p:cNvPr id="11" name="文本框 10"/>
          <p:cNvSpPr txBox="1"/>
          <p:nvPr>
            <p:custDataLst>
              <p:tags r:id="rId13"/>
            </p:custDataLst>
          </p:nvPr>
        </p:nvSpPr>
        <p:spPr>
          <a:xfrm>
            <a:off x="8242176" y="1421278"/>
            <a:ext cx="1667510" cy="460375"/>
          </a:xfrm>
          <a:prstGeom prst="rect">
            <a:avLst/>
          </a:prstGeom>
          <a:solidFill>
            <a:srgbClr val="FFFFFF"/>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注意事项</a:t>
            </a: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 </a:t>
            </a:r>
            <a:endPar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
        <p:nvSpPr>
          <p:cNvPr id="15" name="文本框 14"/>
          <p:cNvSpPr txBox="1"/>
          <p:nvPr>
            <p:custDataLst>
              <p:tags r:id="rId14"/>
            </p:custDataLst>
          </p:nvPr>
        </p:nvSpPr>
        <p:spPr>
          <a:xfrm>
            <a:off x="9750301" y="1448641"/>
            <a:ext cx="972820" cy="460375"/>
          </a:xfrm>
          <a:prstGeom prst="rect">
            <a:avLst/>
          </a:prstGeom>
          <a:solidFill>
            <a:srgbClr val="E8E0D6"/>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感受</a:t>
            </a: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 </a:t>
            </a:r>
            <a:endPar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
        <p:nvSpPr>
          <p:cNvPr id="17" name="文本框 16"/>
          <p:cNvSpPr txBox="1"/>
          <p:nvPr>
            <p:custDataLst>
              <p:tags r:id="rId15"/>
            </p:custDataLst>
          </p:nvPr>
        </p:nvSpPr>
        <p:spPr>
          <a:xfrm>
            <a:off x="10626589" y="1453483"/>
            <a:ext cx="1122045" cy="460375"/>
          </a:xfrm>
          <a:prstGeom prst="rect">
            <a:avLst/>
          </a:prstGeom>
          <a:solidFill>
            <a:srgbClr val="F6C8EC"/>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期待</a:t>
            </a:r>
            <a:endPar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
        <p:nvSpPr>
          <p:cNvPr id="19" name="圆角矩形 25"/>
          <p:cNvSpPr/>
          <p:nvPr>
            <p:custDataLst>
              <p:tags r:id="rId16"/>
            </p:custDataLst>
          </p:nvPr>
        </p:nvSpPr>
        <p:spPr>
          <a:xfrm>
            <a:off x="438439" y="2928504"/>
            <a:ext cx="3248136" cy="449467"/>
          </a:xfrm>
          <a:prstGeom prst="roundRect">
            <a:avLst/>
          </a:prstGeom>
          <a:solidFill>
            <a:srgbClr val="92D05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圆角矩形 27"/>
          <p:cNvSpPr/>
          <p:nvPr>
            <p:custDataLst>
              <p:tags r:id="rId17"/>
            </p:custDataLst>
          </p:nvPr>
        </p:nvSpPr>
        <p:spPr>
          <a:xfrm>
            <a:off x="3780636" y="2971749"/>
            <a:ext cx="3701832" cy="408870"/>
          </a:xfrm>
          <a:prstGeom prst="round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32"/>
          <p:cNvSpPr/>
          <p:nvPr>
            <p:custDataLst>
              <p:tags r:id="rId18"/>
            </p:custDataLst>
          </p:nvPr>
        </p:nvSpPr>
        <p:spPr>
          <a:xfrm>
            <a:off x="7939668" y="2950657"/>
            <a:ext cx="3437278" cy="408871"/>
          </a:xfrm>
          <a:prstGeom prst="roundRect">
            <a:avLst/>
          </a:prstGeom>
          <a:solidFill>
            <a:srgbClr val="7030A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31"/>
          <p:cNvSpPr/>
          <p:nvPr>
            <p:custDataLst>
              <p:tags r:id="rId19"/>
            </p:custDataLst>
          </p:nvPr>
        </p:nvSpPr>
        <p:spPr>
          <a:xfrm>
            <a:off x="3319145" y="3739545"/>
            <a:ext cx="1342065" cy="408870"/>
          </a:xfrm>
          <a:prstGeom prst="roundRect">
            <a:avLst/>
          </a:prstGeom>
          <a:solidFill>
            <a:srgbClr val="C0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31"/>
          <p:cNvSpPr/>
          <p:nvPr>
            <p:custDataLst>
              <p:tags r:id="rId20"/>
            </p:custDataLst>
          </p:nvPr>
        </p:nvSpPr>
        <p:spPr>
          <a:xfrm>
            <a:off x="4661210" y="3719246"/>
            <a:ext cx="2092526" cy="408870"/>
          </a:xfrm>
          <a:prstGeom prst="round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2"/>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2" grpId="0" animBg="1"/>
      <p:bldP spid="18" grpId="0" animBg="1"/>
      <p:bldP spid="9" grpId="0" animBg="1"/>
      <p:bldP spid="8" grpId="0" animBg="1"/>
      <p:bldP spid="60" grpId="0" bldLvl="0" animBg="1"/>
      <p:bldP spid="43" grpId="0" bldLvl="0" animBg="1"/>
      <p:bldP spid="45" grpId="0" bldLvl="0" animBg="1"/>
      <p:bldP spid="44" grpId="0" bldLvl="0" animBg="1"/>
      <p:bldP spid="2" grpId="0" bldLvl="0" animBg="1"/>
      <p:bldP spid="3" grpId="0" bldLvl="0" animBg="1"/>
      <p:bldP spid="11" grpId="0" bldLvl="0" animBg="1"/>
      <p:bldP spid="15" grpId="0" bldLvl="0" animBg="1"/>
      <p:bldP spid="17" grpId="0" bldLvl="0" animBg="1"/>
      <p:bldP spid="19" grpId="0" animBg="1"/>
      <p:bldP spid="20" grpId="0" animBg="1"/>
      <p:bldP spid="21"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4819"/>
            <a:ext cx="12209015" cy="918586"/>
            <a:chOff x="0" y="-14819"/>
            <a:chExt cx="12209015" cy="1587358"/>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10357" b="72664"/>
            <a:stretch>
              <a:fillRect/>
            </a:stretch>
          </p:blipFill>
          <p:spPr>
            <a:xfrm>
              <a:off x="10741" y="1"/>
              <a:ext cx="12198274" cy="1553338"/>
            </a:xfrm>
            <a:prstGeom prst="rect">
              <a:avLst/>
            </a:prstGeom>
          </p:spPr>
        </p:pic>
        <p:sp>
          <p:nvSpPr>
            <p:cNvPr id="16" name="流程图: 过程 15"/>
            <p:cNvSpPr/>
            <p:nvPr/>
          </p:nvSpPr>
          <p:spPr>
            <a:xfrm>
              <a:off x="0" y="-14819"/>
              <a:ext cx="12192000" cy="1587358"/>
            </a:xfrm>
            <a:prstGeom prst="flowChartProcess">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2" name="íṩľíḍè-TextBox 31"/>
          <p:cNvSpPr txBox="1"/>
          <p:nvPr/>
        </p:nvSpPr>
        <p:spPr bwMode="auto">
          <a:xfrm>
            <a:off x="144435" y="265815"/>
            <a:ext cx="1389090" cy="61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rPr>
              <a:t>Create </a:t>
            </a:r>
            <a:endParaRPr kumimoji="0" lang="zh-CN" altLang="en-US"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endParaRPr>
          </a:p>
        </p:txBody>
      </p:sp>
      <p:sp>
        <p:nvSpPr>
          <p:cNvPr id="4" name="文本框 3"/>
          <p:cNvSpPr txBox="1"/>
          <p:nvPr/>
        </p:nvSpPr>
        <p:spPr>
          <a:xfrm>
            <a:off x="537753" y="1114618"/>
            <a:ext cx="11144249" cy="2535951"/>
          </a:xfrm>
          <a:prstGeom prst="rect">
            <a:avLst/>
          </a:prstGeom>
          <a:noFill/>
        </p:spPr>
        <p:txBody>
          <a:bodyPr wrap="square" rtlCol="0">
            <a:spAutoFit/>
          </a:bodyPr>
          <a:lstStyle/>
          <a:p>
            <a:pPr indent="457200">
              <a:lnSpc>
                <a:spcPct val="150000"/>
              </a:lnSpc>
            </a:pPr>
            <a:r>
              <a:rPr lang="zh-CN" altLang="en-US" dirty="0"/>
              <a:t>假如你是李华，你的外教</a:t>
            </a:r>
            <a:r>
              <a:rPr lang="en-US" altLang="zh-CN" dirty="0"/>
              <a:t>Linda</a:t>
            </a:r>
            <a:r>
              <a:rPr lang="zh-CN" altLang="en-US" dirty="0"/>
              <a:t>对中国书法</a:t>
            </a:r>
            <a:r>
              <a:rPr lang="en-US" altLang="zh-CN" dirty="0"/>
              <a:t>(calligraphy)</a:t>
            </a:r>
            <a:r>
              <a:rPr lang="zh-CN" altLang="en-US" dirty="0"/>
              <a:t>很感兴趣。</a:t>
            </a:r>
            <a:r>
              <a:rPr lang="en-US" altLang="zh-CN" dirty="0"/>
              <a:t>6</a:t>
            </a:r>
            <a:r>
              <a:rPr lang="zh-CN" altLang="en-US" dirty="0"/>
              <a:t>月</a:t>
            </a:r>
            <a:r>
              <a:rPr lang="en-US" altLang="zh-CN" dirty="0"/>
              <a:t>30</a:t>
            </a:r>
            <a:r>
              <a:rPr lang="zh-CN" altLang="en-US" dirty="0"/>
              <a:t>日，城市文化中心将举行一个书法文化交流活动，请给她写一封邀请信，内容包括：</a:t>
            </a:r>
            <a:endParaRPr lang="en-US" altLang="zh-CN" dirty="0"/>
          </a:p>
          <a:p>
            <a:pPr marL="342900" indent="342900">
              <a:lnSpc>
                <a:spcPct val="150000"/>
              </a:lnSpc>
              <a:buAutoNum type="arabicPeriod"/>
            </a:pPr>
            <a:r>
              <a:rPr lang="zh-CN" altLang="en-US" dirty="0"/>
              <a:t>时间、地点；</a:t>
            </a:r>
            <a:endParaRPr lang="en-US" altLang="zh-CN" dirty="0"/>
          </a:p>
          <a:p>
            <a:pPr marL="342900" indent="342900">
              <a:lnSpc>
                <a:spcPct val="150000"/>
              </a:lnSpc>
              <a:buAutoNum type="arabicPeriod"/>
            </a:pPr>
            <a:r>
              <a:rPr lang="zh-CN" altLang="en-US" dirty="0"/>
              <a:t>活动内容：看展览、听讲座等；</a:t>
            </a:r>
            <a:endParaRPr lang="en-US" altLang="zh-CN" dirty="0"/>
          </a:p>
          <a:p>
            <a:pPr marL="342900" indent="342900">
              <a:lnSpc>
                <a:spcPct val="150000"/>
              </a:lnSpc>
              <a:buAutoNum type="arabicPeriod"/>
            </a:pPr>
            <a:r>
              <a:rPr lang="zh-CN" altLang="en-US" dirty="0"/>
              <a:t>活动的意义。</a:t>
            </a:r>
            <a:endParaRPr lang="en-US" altLang="zh-CN" dirty="0"/>
          </a:p>
          <a:p>
            <a:pPr indent="457200">
              <a:lnSpc>
                <a:spcPct val="150000"/>
              </a:lnSpc>
            </a:pPr>
            <a:r>
              <a:rPr lang="zh-CN" altLang="en-US" dirty="0"/>
              <a:t>注意：写作词数应为</a:t>
            </a:r>
            <a:r>
              <a:rPr lang="en-US" altLang="zh-CN" dirty="0"/>
              <a:t>80</a:t>
            </a:r>
            <a:r>
              <a:rPr lang="zh-CN" altLang="en-US" dirty="0"/>
              <a:t>左右；可以适当增加细节，以使行文连贯。</a:t>
            </a:r>
            <a:endParaRPr lang="zh-CN" altLang="en-US" dirty="0"/>
          </a:p>
        </p:txBody>
      </p:sp>
      <p:sp>
        <p:nvSpPr>
          <p:cNvPr id="3" name="íṩľíḍè-TextBox 31"/>
          <p:cNvSpPr txBox="1"/>
          <p:nvPr/>
        </p:nvSpPr>
        <p:spPr bwMode="auto">
          <a:xfrm>
            <a:off x="2453139" y="4589720"/>
            <a:ext cx="638175" cy="39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审题</a:t>
            </a:r>
            <a:endPar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p:txBody>
      </p:sp>
      <p:sp>
        <p:nvSpPr>
          <p:cNvPr id="7" name="左中括号 6"/>
          <p:cNvSpPr/>
          <p:nvPr/>
        </p:nvSpPr>
        <p:spPr>
          <a:xfrm>
            <a:off x="3363564" y="3636334"/>
            <a:ext cx="326274" cy="2604977"/>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8" name="íṩľíḍè-TextBox 31"/>
          <p:cNvSpPr txBox="1"/>
          <p:nvPr/>
        </p:nvSpPr>
        <p:spPr bwMode="auto">
          <a:xfrm>
            <a:off x="3689838" y="3568994"/>
            <a:ext cx="979073" cy="277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50000"/>
              </a:lnSpc>
              <a:spcBef>
                <a:spcPct val="0"/>
              </a:spcBef>
              <a:spcAft>
                <a:spcPts val="0"/>
              </a:spcAft>
              <a:buClrTx/>
              <a:buSzTx/>
              <a:buFontTx/>
              <a:buNone/>
              <a:defRPr/>
            </a:pPr>
            <a:r>
              <a:rPr kumimoji="0" lang="en-US" altLang="zh-CN"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1.</a:t>
            </a: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体裁</a:t>
            </a:r>
            <a:endParaRPr kumimoji="0" lang="en-US" altLang="zh-CN"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50000"/>
              </a:lnSpc>
              <a:spcBef>
                <a:spcPct val="0"/>
              </a:spcBef>
              <a:spcAft>
                <a:spcPts val="0"/>
              </a:spcAft>
              <a:buClrTx/>
              <a:buSzTx/>
              <a:buFontTx/>
              <a:buNone/>
              <a:defRPr/>
            </a:pPr>
            <a:r>
              <a:rPr kumimoji="0" lang="en-US" altLang="zh-CN"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2.</a:t>
            </a: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时态</a:t>
            </a:r>
            <a:endParaRPr kumimoji="0" lang="en-US" altLang="zh-CN"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50000"/>
              </a:lnSpc>
              <a:spcBef>
                <a:spcPct val="0"/>
              </a:spcBef>
              <a:spcAft>
                <a:spcPts val="0"/>
              </a:spcAft>
              <a:buClrTx/>
              <a:buSzTx/>
              <a:buFontTx/>
              <a:buNone/>
              <a:defRPr/>
            </a:pPr>
            <a:r>
              <a:rPr lang="en-US" altLang="zh-CN" b="1" dirty="0">
                <a:solidFill>
                  <a:srgbClr val="4276AA"/>
                </a:solidFill>
                <a:latin typeface="Arial" panose="020B0604020202020204"/>
                <a:ea typeface="微软雅黑" panose="020B0503020204020204" pitchFamily="34" charset="-122"/>
                <a:cs typeface="+mn-ea"/>
                <a:sym typeface="+mn-lt"/>
              </a:rPr>
              <a:t>3.</a:t>
            </a:r>
            <a:r>
              <a:rPr lang="zh-CN" altLang="en-US" b="1" dirty="0">
                <a:solidFill>
                  <a:srgbClr val="4276AA"/>
                </a:solidFill>
                <a:latin typeface="Arial" panose="020B0604020202020204"/>
                <a:ea typeface="微软雅黑" panose="020B0503020204020204" pitchFamily="34" charset="-122"/>
                <a:cs typeface="+mn-ea"/>
                <a:sym typeface="+mn-lt"/>
              </a:rPr>
              <a:t>对象</a:t>
            </a:r>
            <a:endPar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50000"/>
              </a:lnSpc>
              <a:spcBef>
                <a:spcPct val="0"/>
              </a:spcBef>
              <a:spcAft>
                <a:spcPts val="0"/>
              </a:spcAft>
              <a:buClrTx/>
              <a:buSzTx/>
              <a:buFontTx/>
              <a:buNone/>
              <a:defRPr/>
            </a:pPr>
            <a:r>
              <a:rPr kumimoji="0" lang="en-US" altLang="zh-CN"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4.</a:t>
            </a: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人称</a:t>
            </a:r>
            <a:endParaRPr kumimoji="0" lang="en-US" altLang="zh-CN"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50000"/>
              </a:lnSpc>
              <a:spcBef>
                <a:spcPct val="0"/>
              </a:spcBef>
              <a:spcAft>
                <a:spcPts val="0"/>
              </a:spcAft>
              <a:buClrTx/>
              <a:buSzTx/>
              <a:buFontTx/>
              <a:buNone/>
              <a:defRPr/>
            </a:pPr>
            <a:r>
              <a:rPr kumimoji="0" lang="en-US" altLang="zh-CN"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5.</a:t>
            </a: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语气</a:t>
            </a:r>
            <a:endParaRPr kumimoji="0" lang="en-US" altLang="zh-CN"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50000"/>
              </a:lnSpc>
              <a:spcBef>
                <a:spcPct val="0"/>
              </a:spcBef>
              <a:spcAft>
                <a:spcPts val="0"/>
              </a:spcAft>
              <a:buClrTx/>
              <a:buSzTx/>
              <a:buFontTx/>
              <a:buNone/>
              <a:defRPr/>
            </a:pPr>
            <a:r>
              <a:rPr kumimoji="0" lang="en-US" altLang="zh-CN"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6.</a:t>
            </a: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要点</a:t>
            </a:r>
            <a:endPar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p:txBody>
      </p:sp>
      <p:sp>
        <p:nvSpPr>
          <p:cNvPr id="9" name="íṩľíḍè-TextBox 31"/>
          <p:cNvSpPr txBox="1"/>
          <p:nvPr/>
        </p:nvSpPr>
        <p:spPr bwMode="auto">
          <a:xfrm>
            <a:off x="4668914" y="3646968"/>
            <a:ext cx="979073" cy="54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邀请信</a:t>
            </a:r>
            <a:endPar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p:txBody>
      </p:sp>
      <p:sp>
        <p:nvSpPr>
          <p:cNvPr id="10" name="íṩľíḍè-TextBox 31"/>
          <p:cNvSpPr txBox="1"/>
          <p:nvPr/>
        </p:nvSpPr>
        <p:spPr bwMode="auto">
          <a:xfrm>
            <a:off x="4668911" y="4070691"/>
            <a:ext cx="2243909" cy="54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一般将来时为主</a:t>
            </a:r>
            <a:endPar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p:txBody>
      </p:sp>
      <p:sp>
        <p:nvSpPr>
          <p:cNvPr id="11" name="íṩľíḍè-TextBox 31"/>
          <p:cNvSpPr txBox="1"/>
          <p:nvPr/>
        </p:nvSpPr>
        <p:spPr bwMode="auto">
          <a:xfrm>
            <a:off x="4635166" y="4481694"/>
            <a:ext cx="1994233" cy="54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外教</a:t>
            </a:r>
            <a:r>
              <a:rPr kumimoji="0" lang="en-US" altLang="zh-CN"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Linda</a:t>
            </a:r>
            <a:endPar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p:txBody>
      </p:sp>
      <p:sp>
        <p:nvSpPr>
          <p:cNvPr id="12" name="íṩľíḍè-TextBox 31"/>
          <p:cNvSpPr txBox="1"/>
          <p:nvPr/>
        </p:nvSpPr>
        <p:spPr bwMode="auto">
          <a:xfrm>
            <a:off x="4654742" y="5292048"/>
            <a:ext cx="1411024" cy="33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正式、诚恳</a:t>
            </a:r>
            <a:endPar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p:txBody>
      </p:sp>
      <p:sp>
        <p:nvSpPr>
          <p:cNvPr id="13" name="íṩľíḍè-TextBox 31"/>
          <p:cNvSpPr txBox="1"/>
          <p:nvPr/>
        </p:nvSpPr>
        <p:spPr bwMode="auto">
          <a:xfrm>
            <a:off x="4435667" y="5713369"/>
            <a:ext cx="5296568" cy="69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lvl="0">
              <a:spcBef>
                <a:spcPct val="0"/>
              </a:spcBef>
              <a:defRPr/>
            </a:pPr>
            <a:r>
              <a:rPr lang="zh-CN" altLang="en-US" b="1" dirty="0">
                <a:solidFill>
                  <a:srgbClr val="4276AA"/>
                </a:solidFill>
                <a:ea typeface="微软雅黑" panose="020B0503020204020204" pitchFamily="34" charset="-122"/>
                <a:cs typeface="+mn-ea"/>
                <a:sym typeface="+mn-lt"/>
              </a:rPr>
              <a:t>（主要点）时间</a:t>
            </a:r>
            <a:r>
              <a:rPr lang="zh-CN" altLang="en-US" b="1" noProof="0" dirty="0">
                <a:solidFill>
                  <a:srgbClr val="4276AA"/>
                </a:solidFill>
                <a:latin typeface="Arial" panose="020B0604020202020204"/>
                <a:ea typeface="微软雅黑" panose="020B0503020204020204" pitchFamily="34" charset="-122"/>
                <a:cs typeface="+mn-ea"/>
                <a:sym typeface="+mn-lt"/>
              </a:rPr>
              <a:t>、地点、</a:t>
            </a:r>
            <a:r>
              <a:rPr lang="zh-CN" altLang="en-US" b="1" dirty="0">
                <a:solidFill>
                  <a:srgbClr val="4276AA"/>
                </a:solidFill>
                <a:latin typeface="Arial" panose="020B0604020202020204"/>
                <a:ea typeface="微软雅黑" panose="020B0503020204020204" pitchFamily="34" charset="-122"/>
                <a:cs typeface="+mn-ea"/>
                <a:sym typeface="+mn-lt"/>
              </a:rPr>
              <a:t>活动内容和意义</a:t>
            </a:r>
            <a:r>
              <a:rPr lang="zh-CN" altLang="en-US" b="1" noProof="0" dirty="0">
                <a:solidFill>
                  <a:srgbClr val="4276AA"/>
                </a:solidFill>
                <a:latin typeface="Arial" panose="020B0604020202020204"/>
                <a:ea typeface="微软雅黑" panose="020B0503020204020204" pitchFamily="34" charset="-122"/>
                <a:cs typeface="+mn-ea"/>
                <a:sym typeface="+mn-lt"/>
              </a:rPr>
              <a:t>。</a:t>
            </a:r>
            <a:endParaRPr lang="en-US" altLang="zh-CN" b="1" noProof="0" dirty="0">
              <a:solidFill>
                <a:srgbClr val="4276AA"/>
              </a:solidFill>
              <a:latin typeface="Arial" panose="020B0604020202020204"/>
              <a:ea typeface="微软雅黑" panose="020B0503020204020204" pitchFamily="34" charset="-122"/>
              <a:cs typeface="+mn-ea"/>
              <a:sym typeface="+mn-lt"/>
            </a:endParaRPr>
          </a:p>
          <a:p>
            <a:pPr lvl="0">
              <a:spcBef>
                <a:spcPct val="0"/>
              </a:spcBef>
              <a:defRPr/>
            </a:pPr>
            <a:r>
              <a:rPr kumimoji="0" lang="zh-CN" altLang="en-US" b="1" i="0" u="none" strike="noStrike" kern="1200" cap="none" spc="0" normalizeH="0" baseline="0" dirty="0">
                <a:ln>
                  <a:noFill/>
                </a:ln>
                <a:solidFill>
                  <a:srgbClr val="4276AA"/>
                </a:solidFill>
                <a:effectLst/>
                <a:uLnTx/>
                <a:uFillTx/>
                <a:latin typeface="Arial" panose="020B0604020202020204"/>
                <a:ea typeface="微软雅黑" panose="020B0503020204020204" pitchFamily="34" charset="-122"/>
                <a:cs typeface="+mn-ea"/>
                <a:sym typeface="+mn-lt"/>
              </a:rPr>
              <a:t>（次要点）活动目的、感受。</a:t>
            </a:r>
            <a:endPar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p:txBody>
      </p:sp>
      <p:sp>
        <p:nvSpPr>
          <p:cNvPr id="14" name="íṩľíḍè-TextBox 31"/>
          <p:cNvSpPr txBox="1"/>
          <p:nvPr/>
        </p:nvSpPr>
        <p:spPr bwMode="auto">
          <a:xfrm>
            <a:off x="4668911" y="4878643"/>
            <a:ext cx="1094377" cy="34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第一人称</a:t>
            </a:r>
            <a:endPar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31"/>
          <p:cNvSpPr/>
          <p:nvPr>
            <p:custDataLst>
              <p:tags r:id="rId1"/>
            </p:custDataLst>
          </p:nvPr>
        </p:nvSpPr>
        <p:spPr>
          <a:xfrm>
            <a:off x="975503" y="5079934"/>
            <a:ext cx="3993861" cy="408872"/>
          </a:xfrm>
          <a:prstGeom prst="roundRect">
            <a:avLst/>
          </a:prstGeom>
          <a:solidFill>
            <a:srgbClr val="F6C8E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31"/>
          <p:cNvSpPr/>
          <p:nvPr>
            <p:custDataLst>
              <p:tags r:id="rId2"/>
            </p:custDataLst>
          </p:nvPr>
        </p:nvSpPr>
        <p:spPr>
          <a:xfrm>
            <a:off x="519203" y="4570956"/>
            <a:ext cx="1354202" cy="408872"/>
          </a:xfrm>
          <a:prstGeom prst="roundRect">
            <a:avLst/>
          </a:prstGeom>
          <a:solidFill>
            <a:srgbClr val="C6EFF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31"/>
          <p:cNvSpPr/>
          <p:nvPr>
            <p:custDataLst>
              <p:tags r:id="rId3"/>
            </p:custDataLst>
          </p:nvPr>
        </p:nvSpPr>
        <p:spPr>
          <a:xfrm>
            <a:off x="512250" y="3742796"/>
            <a:ext cx="11214094" cy="795749"/>
          </a:xfrm>
          <a:prstGeom prst="roundRect">
            <a:avLst/>
          </a:prstGeom>
          <a:solidFill>
            <a:srgbClr val="C6EFF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0" y="-14819"/>
            <a:ext cx="12209015" cy="918586"/>
            <a:chOff x="0" y="-14819"/>
            <a:chExt cx="12209015" cy="1587358"/>
          </a:xfrm>
        </p:grpSpPr>
        <p:pic>
          <p:nvPicPr>
            <p:cNvPr id="5" name="图片 4"/>
            <p:cNvPicPr>
              <a:picLocks noChangeAspect="1"/>
            </p:cNvPicPr>
            <p:nvPr/>
          </p:nvPicPr>
          <p:blipFill rotWithShape="1">
            <a:blip r:embed="rId4">
              <a:extLst>
                <a:ext uri="{28A0092B-C50C-407E-A947-70E740481C1C}">
                  <a14:useLocalDpi xmlns:a14="http://schemas.microsoft.com/office/drawing/2010/main" val="0"/>
                </a:ext>
              </a:extLst>
            </a:blip>
            <a:srcRect t="10357" b="72664"/>
            <a:stretch>
              <a:fillRect/>
            </a:stretch>
          </p:blipFill>
          <p:spPr>
            <a:xfrm>
              <a:off x="10741" y="1"/>
              <a:ext cx="12198274" cy="1553338"/>
            </a:xfrm>
            <a:prstGeom prst="rect">
              <a:avLst/>
            </a:prstGeom>
          </p:spPr>
        </p:pic>
        <p:sp>
          <p:nvSpPr>
            <p:cNvPr id="16" name="流程图: 过程 15"/>
            <p:cNvSpPr/>
            <p:nvPr/>
          </p:nvSpPr>
          <p:spPr>
            <a:xfrm>
              <a:off x="0" y="-14819"/>
              <a:ext cx="12192000" cy="1587358"/>
            </a:xfrm>
            <a:prstGeom prst="flowChartProcess">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2" name="íṩľíḍè-TextBox 31"/>
          <p:cNvSpPr txBox="1"/>
          <p:nvPr/>
        </p:nvSpPr>
        <p:spPr bwMode="auto">
          <a:xfrm>
            <a:off x="144435" y="265815"/>
            <a:ext cx="1341465" cy="61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rPr>
              <a:t>Create</a:t>
            </a:r>
            <a:endParaRPr kumimoji="0" lang="zh-CN" altLang="en-US"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endParaRPr>
          </a:p>
        </p:txBody>
      </p:sp>
      <p:sp>
        <p:nvSpPr>
          <p:cNvPr id="4" name="文本框 3"/>
          <p:cNvSpPr txBox="1"/>
          <p:nvPr/>
        </p:nvSpPr>
        <p:spPr>
          <a:xfrm>
            <a:off x="465656" y="2216342"/>
            <a:ext cx="11433810" cy="419031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rPr>
              <a:t>Dear Linda,</a:t>
            </a:r>
            <a:endParaRPr kumimoji="0" lang="en-US" altLang="zh-CN" sz="20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endParaRPr>
          </a:p>
          <a:p>
            <a:pPr marL="0" marR="0" lvl="0" indent="45720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rPr>
              <a:t>Knowing that you have </a:t>
            </a:r>
            <a:r>
              <a:rPr lang="en-US" altLang="zh-CN" sz="2000" dirty="0">
                <a:solidFill>
                  <a:srgbClr val="000000"/>
                </a:solidFill>
                <a:latin typeface="Arial" panose="020B0604020202020204"/>
                <a:ea typeface="微软雅黑" panose="020B0503020204020204" pitchFamily="34" charset="-122"/>
              </a:rPr>
              <a:t>a</a:t>
            </a:r>
            <a:r>
              <a:rPr lang="zh-CN" altLang="en-US" sz="2000" dirty="0">
                <a:solidFill>
                  <a:srgbClr val="000000"/>
                </a:solidFill>
                <a:latin typeface="Arial" panose="020B0604020202020204"/>
                <a:ea typeface="微软雅黑" panose="020B0503020204020204" pitchFamily="34" charset="-122"/>
              </a:rPr>
              <a:t> </a:t>
            </a:r>
            <a:r>
              <a:rPr lang="en-US" altLang="zh-CN" sz="2000" dirty="0">
                <a:solidFill>
                  <a:srgbClr val="000000"/>
                </a:solidFill>
                <a:latin typeface="Arial" panose="020B0604020202020204"/>
                <a:ea typeface="微软雅黑" panose="020B0503020204020204" pitchFamily="34" charset="-122"/>
              </a:rPr>
              <a:t>preference</a:t>
            </a:r>
            <a:r>
              <a:rPr kumimoji="0" lang="en-US" altLang="zh-CN" sz="20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rPr>
              <a:t> for Chinese calligraphy, I am writing to invite you to the calligraphy cultural exchange activity scheduled for May 30th in the City Culture Centre. </a:t>
            </a:r>
            <a:endParaRPr kumimoji="0" lang="en-US" altLang="zh-CN" sz="20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endParaRPr>
          </a:p>
          <a:p>
            <a:pPr marL="0" marR="0" lvl="0" indent="45720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rPr>
              <a:t>All the people present will have chances to enjoy an exhibition of traditional Chinese calligraphy and experience writing in the flesh. Besides, there will be a lecture addressed by a famous calligrapher, which will help you have a deep insight into Chinese classical culture. </a:t>
            </a:r>
            <a:endParaRPr kumimoji="0" lang="en-US" altLang="zh-CN" sz="20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endParaRPr>
          </a:p>
          <a:p>
            <a:pPr marL="0" marR="0" lvl="0" indent="45720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rPr>
              <a:t>Your presence is highly expected</a:t>
            </a:r>
            <a:r>
              <a:rPr lang="en-US" altLang="zh-CN" sz="2000" dirty="0">
                <a:solidFill>
                  <a:srgbClr val="000000"/>
                </a:solidFill>
                <a:latin typeface="Arial" panose="020B0604020202020204"/>
                <a:ea typeface="微软雅黑" panose="020B0503020204020204" pitchFamily="34" charset="-122"/>
              </a:rPr>
              <a:t>.</a:t>
            </a:r>
            <a:r>
              <a:rPr kumimoji="0" lang="en-US" altLang="zh-CN" sz="20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rPr>
              <a:t> </a:t>
            </a:r>
            <a:endParaRPr kumimoji="0" lang="en-US" altLang="zh-CN" sz="20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endParaRPr>
          </a:p>
          <a:p>
            <a:pPr marL="0" marR="0" lvl="0" indent="457200" algn="r"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rPr>
              <a:t>Yours sincerely,</a:t>
            </a:r>
            <a:endParaRPr kumimoji="0" lang="en-US" altLang="zh-CN" sz="20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endParaRPr>
          </a:p>
          <a:p>
            <a:pPr marL="0" marR="0" lvl="0" indent="457200" algn="r"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rPr>
              <a:t>Li Hua</a:t>
            </a:r>
            <a:endParaRPr kumimoji="0" lang="zh-CN" altLang="en-US" sz="20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endParaRPr>
          </a:p>
        </p:txBody>
      </p:sp>
      <p:sp>
        <p:nvSpPr>
          <p:cNvPr id="7" name="文本框 6"/>
          <p:cNvSpPr txBox="1"/>
          <p:nvPr>
            <p:custDataLst>
              <p:tags r:id="rId5"/>
            </p:custDataLst>
          </p:nvPr>
        </p:nvSpPr>
        <p:spPr>
          <a:xfrm>
            <a:off x="7401759" y="1407024"/>
            <a:ext cx="1192202" cy="461665"/>
          </a:xfrm>
          <a:prstGeom prst="rect">
            <a:avLst/>
          </a:prstGeom>
          <a:solidFill>
            <a:srgbClr val="E7F5D9"/>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意义</a:t>
            </a:r>
            <a:endPar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
        <p:nvSpPr>
          <p:cNvPr id="8" name="文本框 7"/>
          <p:cNvSpPr txBox="1"/>
          <p:nvPr>
            <p:custDataLst>
              <p:tags r:id="rId6"/>
            </p:custDataLst>
          </p:nvPr>
        </p:nvSpPr>
        <p:spPr>
          <a:xfrm>
            <a:off x="1565014" y="1413821"/>
            <a:ext cx="1863495" cy="463607"/>
          </a:xfrm>
          <a:prstGeom prst="rect">
            <a:avLst/>
          </a:prstGeom>
          <a:solidFill>
            <a:srgbClr val="D3DFEB"/>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写作背景</a:t>
            </a:r>
            <a:endPar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
        <p:nvSpPr>
          <p:cNvPr id="9" name="文本框 8"/>
          <p:cNvSpPr txBox="1"/>
          <p:nvPr>
            <p:custDataLst>
              <p:tags r:id="rId7"/>
            </p:custDataLst>
          </p:nvPr>
        </p:nvSpPr>
        <p:spPr>
          <a:xfrm>
            <a:off x="3034058" y="1413474"/>
            <a:ext cx="1018366" cy="461665"/>
          </a:xfrm>
          <a:prstGeom prst="rect">
            <a:avLst/>
          </a:prstGeom>
          <a:solidFill>
            <a:srgbClr val="E0D2EA"/>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目的</a:t>
            </a:r>
            <a:endPar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
        <p:nvSpPr>
          <p:cNvPr id="10" name="文本框 9"/>
          <p:cNvSpPr txBox="1"/>
          <p:nvPr>
            <p:custDataLst>
              <p:tags r:id="rId8"/>
            </p:custDataLst>
          </p:nvPr>
        </p:nvSpPr>
        <p:spPr>
          <a:xfrm>
            <a:off x="3898754" y="1415617"/>
            <a:ext cx="1070610" cy="460375"/>
          </a:xfrm>
          <a:prstGeom prst="rect">
            <a:avLst/>
          </a:prstGeom>
          <a:solidFill>
            <a:srgbClr val="F0C4C4"/>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时间</a:t>
            </a:r>
            <a:endPar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
        <p:nvSpPr>
          <p:cNvPr id="11" name="文本框 10"/>
          <p:cNvSpPr txBox="1"/>
          <p:nvPr>
            <p:custDataLst>
              <p:tags r:id="rId9"/>
            </p:custDataLst>
          </p:nvPr>
        </p:nvSpPr>
        <p:spPr>
          <a:xfrm>
            <a:off x="4879829" y="1416887"/>
            <a:ext cx="1070610" cy="460375"/>
          </a:xfrm>
          <a:prstGeom prst="rect">
            <a:avLst/>
          </a:prstGeom>
          <a:solidFill>
            <a:srgbClr val="FEF3D2"/>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地点</a:t>
            </a:r>
            <a:endPar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
        <p:nvSpPr>
          <p:cNvPr id="12" name="文本框 11"/>
          <p:cNvSpPr txBox="1"/>
          <p:nvPr>
            <p:custDataLst>
              <p:tags r:id="rId10"/>
            </p:custDataLst>
          </p:nvPr>
        </p:nvSpPr>
        <p:spPr>
          <a:xfrm>
            <a:off x="5791054" y="1399742"/>
            <a:ext cx="1667510" cy="460375"/>
          </a:xfrm>
          <a:prstGeom prst="rect">
            <a:avLst/>
          </a:prstGeom>
          <a:solidFill>
            <a:schemeClr val="accent2">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活动内容</a:t>
            </a: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 </a:t>
            </a:r>
            <a:endPar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
        <p:nvSpPr>
          <p:cNvPr id="15" name="文本框 14"/>
          <p:cNvSpPr txBox="1"/>
          <p:nvPr>
            <p:custDataLst>
              <p:tags r:id="rId11"/>
            </p:custDataLst>
          </p:nvPr>
        </p:nvSpPr>
        <p:spPr>
          <a:xfrm>
            <a:off x="8348861" y="1399741"/>
            <a:ext cx="1122045" cy="460375"/>
          </a:xfrm>
          <a:prstGeom prst="rect">
            <a:avLst/>
          </a:prstGeom>
          <a:solidFill>
            <a:srgbClr val="F6C8EC"/>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期待</a:t>
            </a:r>
            <a:endPar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
        <p:nvSpPr>
          <p:cNvPr id="17" name="圆角矩形 27"/>
          <p:cNvSpPr/>
          <p:nvPr>
            <p:custDataLst>
              <p:tags r:id="rId12"/>
            </p:custDataLst>
          </p:nvPr>
        </p:nvSpPr>
        <p:spPr>
          <a:xfrm>
            <a:off x="979132" y="2724552"/>
            <a:ext cx="6782673" cy="408870"/>
          </a:xfrm>
          <a:prstGeom prst="round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32"/>
          <p:cNvSpPr/>
          <p:nvPr>
            <p:custDataLst>
              <p:tags r:id="rId13"/>
            </p:custDataLst>
          </p:nvPr>
        </p:nvSpPr>
        <p:spPr>
          <a:xfrm>
            <a:off x="7761804" y="2731831"/>
            <a:ext cx="3531871" cy="408871"/>
          </a:xfrm>
          <a:prstGeom prst="roundRect">
            <a:avLst/>
          </a:prstGeom>
          <a:solidFill>
            <a:srgbClr val="7030A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32"/>
          <p:cNvSpPr/>
          <p:nvPr>
            <p:custDataLst>
              <p:tags r:id="rId14"/>
            </p:custDataLst>
          </p:nvPr>
        </p:nvSpPr>
        <p:spPr>
          <a:xfrm>
            <a:off x="512250" y="3234589"/>
            <a:ext cx="4197746" cy="408871"/>
          </a:xfrm>
          <a:prstGeom prst="roundRect">
            <a:avLst/>
          </a:prstGeom>
          <a:solidFill>
            <a:srgbClr val="7030A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31"/>
          <p:cNvSpPr/>
          <p:nvPr>
            <p:custDataLst>
              <p:tags r:id="rId15"/>
            </p:custDataLst>
          </p:nvPr>
        </p:nvSpPr>
        <p:spPr>
          <a:xfrm>
            <a:off x="4744101" y="3234589"/>
            <a:ext cx="2657658" cy="408870"/>
          </a:xfrm>
          <a:prstGeom prst="roundRect">
            <a:avLst/>
          </a:prstGeom>
          <a:solidFill>
            <a:srgbClr val="C0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31"/>
          <p:cNvSpPr/>
          <p:nvPr>
            <p:custDataLst>
              <p:tags r:id="rId16"/>
            </p:custDataLst>
          </p:nvPr>
        </p:nvSpPr>
        <p:spPr>
          <a:xfrm>
            <a:off x="7458563" y="3234606"/>
            <a:ext cx="2867465" cy="408870"/>
          </a:xfrm>
          <a:prstGeom prst="round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5"/>
          <p:cNvSpPr/>
          <p:nvPr>
            <p:custDataLst>
              <p:tags r:id="rId17"/>
            </p:custDataLst>
          </p:nvPr>
        </p:nvSpPr>
        <p:spPr>
          <a:xfrm>
            <a:off x="1919172" y="4570956"/>
            <a:ext cx="7916203" cy="449467"/>
          </a:xfrm>
          <a:prstGeom prst="roundRect">
            <a:avLst/>
          </a:prstGeom>
          <a:solidFill>
            <a:srgbClr val="92D05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6" name="组合 25"/>
          <p:cNvGrpSpPr/>
          <p:nvPr/>
        </p:nvGrpSpPr>
        <p:grpSpPr>
          <a:xfrm>
            <a:off x="5791054" y="5294398"/>
            <a:ext cx="2028685" cy="388815"/>
            <a:chOff x="3655378" y="5051106"/>
            <a:chExt cx="1331119" cy="646331"/>
          </a:xfrm>
        </p:grpSpPr>
        <p:sp>
          <p:nvSpPr>
            <p:cNvPr id="27" name="文本框 26"/>
            <p:cNvSpPr txBox="1"/>
            <p:nvPr/>
          </p:nvSpPr>
          <p:spPr>
            <a:xfrm>
              <a:off x="3655378" y="5067299"/>
              <a:ext cx="1331119" cy="613944"/>
            </a:xfrm>
            <a:prstGeom prst="rect">
              <a:avLst/>
            </a:prstGeom>
            <a:noFill/>
          </p:spPr>
          <p:txBody>
            <a:bodyPr wrap="square">
              <a:spAutoFit/>
            </a:bodyPr>
            <a:lstStyle/>
            <a:p>
              <a:pPr algn="ctr"/>
              <a:r>
                <a:rPr lang="en-US" altLang="zh-CN" sz="1800" dirty="0"/>
                <a:t>Transition words</a:t>
              </a:r>
              <a:endParaRPr lang="zh-CN" altLang="en-US" sz="1800" dirty="0"/>
            </a:p>
          </p:txBody>
        </p:sp>
        <p:sp>
          <p:nvSpPr>
            <p:cNvPr id="28" name="标注: 弯曲线形 27"/>
            <p:cNvSpPr/>
            <p:nvPr/>
          </p:nvSpPr>
          <p:spPr>
            <a:xfrm>
              <a:off x="3685862" y="5051106"/>
              <a:ext cx="1219200" cy="646331"/>
            </a:xfrm>
            <a:prstGeom prst="borderCallout2">
              <a:avLst>
                <a:gd name="adj1" fmla="val 18750"/>
                <a:gd name="adj2" fmla="val -8333"/>
                <a:gd name="adj3" fmla="val 18750"/>
                <a:gd name="adj4" fmla="val -27703"/>
                <a:gd name="adj5" fmla="val -201870"/>
                <a:gd name="adj6" fmla="val -42986"/>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8"/>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animBg="1"/>
      <p:bldP spid="22" grpId="0" animBg="1"/>
      <p:bldP spid="7" grpId="0" bldLvl="0" animBg="1"/>
      <p:bldP spid="8" grpId="0" bldLvl="0" animBg="1"/>
      <p:bldP spid="9" grpId="0" bldLvl="0" animBg="1"/>
      <p:bldP spid="10" grpId="0" bldLvl="0" animBg="1"/>
      <p:bldP spid="11" grpId="0" bldLvl="0" animBg="1"/>
      <p:bldP spid="12" grpId="0" bldLvl="0" animBg="1"/>
      <p:bldP spid="15" grpId="0" bldLvl="0" animBg="1"/>
      <p:bldP spid="17" grpId="0" animBg="1"/>
      <p:bldP spid="18" grpId="0" animBg="1"/>
      <p:bldP spid="19" grpId="0" animBg="1"/>
      <p:bldP spid="20" grpId="0" animBg="1"/>
      <p:bldP spid="21"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4819"/>
            <a:ext cx="12209015" cy="918586"/>
            <a:chOff x="0" y="-14819"/>
            <a:chExt cx="12209015" cy="1587358"/>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10357" b="72664"/>
            <a:stretch>
              <a:fillRect/>
            </a:stretch>
          </p:blipFill>
          <p:spPr>
            <a:xfrm>
              <a:off x="10741" y="1"/>
              <a:ext cx="12198274" cy="1553338"/>
            </a:xfrm>
            <a:prstGeom prst="rect">
              <a:avLst/>
            </a:prstGeom>
          </p:spPr>
        </p:pic>
        <p:sp>
          <p:nvSpPr>
            <p:cNvPr id="16" name="流程图: 过程 15"/>
            <p:cNvSpPr/>
            <p:nvPr/>
          </p:nvSpPr>
          <p:spPr>
            <a:xfrm>
              <a:off x="0" y="-14819"/>
              <a:ext cx="12192000" cy="1587358"/>
            </a:xfrm>
            <a:prstGeom prst="flowChartProcess">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2" name="íṩľíḍè-TextBox 31"/>
          <p:cNvSpPr txBox="1"/>
          <p:nvPr/>
        </p:nvSpPr>
        <p:spPr bwMode="auto">
          <a:xfrm>
            <a:off x="144435" y="265815"/>
            <a:ext cx="1643016" cy="61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rPr>
              <a:t>Criticize</a:t>
            </a:r>
            <a:endParaRPr kumimoji="0" lang="zh-CN" altLang="en-US"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endParaRPr>
          </a:p>
        </p:txBody>
      </p:sp>
      <p:graphicFrame>
        <p:nvGraphicFramePr>
          <p:cNvPr id="3" name="表格 3"/>
          <p:cNvGraphicFramePr>
            <a:graphicFrameLocks noGrp="1"/>
          </p:cNvGraphicFramePr>
          <p:nvPr/>
        </p:nvGraphicFramePr>
        <p:xfrm>
          <a:off x="1787451" y="1336355"/>
          <a:ext cx="8128000" cy="4419600"/>
        </p:xfrm>
        <a:graphic>
          <a:graphicData uri="http://schemas.openxmlformats.org/drawingml/2006/table">
            <a:tbl>
              <a:tblPr firstRow="1" bandRow="1">
                <a:tableStyleId>{F5AB1C69-6EDB-4FF4-983F-18BD219EF322}</a:tableStyleId>
              </a:tblPr>
              <a:tblGrid>
                <a:gridCol w="4127574"/>
                <a:gridCol w="4000426"/>
              </a:tblGrid>
              <a:tr h="370840">
                <a:tc gridSpan="2">
                  <a:txBody>
                    <a:bodyPr/>
                    <a:lstStyle/>
                    <a:p>
                      <a:pPr algn="ctr"/>
                      <a:r>
                        <a:rPr lang="en-US" altLang="zh-CN" sz="2400" dirty="0"/>
                        <a:t>Checklist</a:t>
                      </a:r>
                      <a:endParaRPr lang="zh-CN" altLang="en-US" sz="2400" dirty="0"/>
                    </a:p>
                  </a:txBody>
                  <a:tcPr/>
                </a:tc>
                <a:tc hMerge="1">
                  <a:tcPr/>
                </a:tc>
              </a:tr>
              <a:tr h="370840">
                <a:tc gridSpan="2">
                  <a:txBody>
                    <a:bodyPr/>
                    <a:lstStyle/>
                    <a:p>
                      <a:r>
                        <a:rPr lang="en-US" altLang="zh-CN" sz="2000" dirty="0"/>
                        <a:t>In my invitation letter, there are:</a:t>
                      </a:r>
                      <a:endParaRPr lang="zh-CN" altLang="en-US" sz="2000" dirty="0"/>
                    </a:p>
                  </a:txBody>
                  <a:tcPr/>
                </a:tc>
                <a:tc hMerge="1">
                  <a:tcPr/>
                </a:tc>
              </a:tr>
              <a:tr h="370840">
                <a:tc>
                  <a:txBody>
                    <a:bodyPr/>
                    <a:lstStyle/>
                    <a:p>
                      <a:pPr algn="l"/>
                      <a:r>
                        <a:rPr lang="en-US" altLang="zh-CN" sz="2000" dirty="0"/>
                        <a:t>1. purpose</a:t>
                      </a:r>
                      <a:endParaRPr lang="zh-CN" altLang="en-US" sz="2000" dirty="0"/>
                    </a:p>
                  </a:txBody>
                  <a:tcPr/>
                </a:tc>
                <a:tc>
                  <a:txBody>
                    <a:bodyPr/>
                    <a:lstStyle/>
                    <a:p>
                      <a:pPr algn="ctr"/>
                      <a:r>
                        <a:rPr lang="en-US" altLang="zh-CN" sz="2000"/>
                        <a:t>Yes</a:t>
                      </a:r>
                      <a:r>
                        <a:rPr lang="en-US" altLang="zh-CN" sz="2000">
                          <a:sym typeface="Wingdings 2" panose="05020102010507070707" pitchFamily="18" charset="2"/>
                        </a:rPr>
                        <a:t> </a:t>
                      </a:r>
                      <a:r>
                        <a:rPr lang="en-US" altLang="zh-CN" sz="2000"/>
                        <a:t>      No</a:t>
                      </a:r>
                      <a:r>
                        <a:rPr lang="en-US" altLang="zh-CN" sz="2000">
                          <a:sym typeface="Wingdings 2" panose="05020102010507070707" pitchFamily="18" charset="2"/>
                        </a:rPr>
                        <a:t></a:t>
                      </a:r>
                      <a:endParaRPr lang="zh-CN" altLang="en-US" sz="2000" dirty="0"/>
                    </a:p>
                  </a:txBody>
                  <a:tcPr/>
                </a:tc>
              </a:tr>
              <a:tr h="370840">
                <a:tc>
                  <a:txBody>
                    <a:bodyPr/>
                    <a:lstStyle/>
                    <a:p>
                      <a:pPr algn="l"/>
                      <a:r>
                        <a:rPr lang="en-US" altLang="zh-CN" sz="2000" dirty="0"/>
                        <a:t>2. time</a:t>
                      </a:r>
                      <a:endParaRPr lang="zh-CN"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a:t>Yes</a:t>
                      </a:r>
                      <a:r>
                        <a:rPr lang="en-US" altLang="zh-CN" sz="2000">
                          <a:sym typeface="Wingdings 2" panose="05020102010507070707" pitchFamily="18" charset="2"/>
                        </a:rPr>
                        <a:t>      </a:t>
                      </a:r>
                      <a:r>
                        <a:rPr lang="en-US" altLang="zh-CN" sz="2000"/>
                        <a:t> No</a:t>
                      </a:r>
                      <a:r>
                        <a:rPr lang="en-US" altLang="zh-CN" sz="2000">
                          <a:sym typeface="Wingdings 2" panose="05020102010507070707" pitchFamily="18" charset="2"/>
                        </a:rPr>
                        <a:t></a:t>
                      </a:r>
                      <a:endParaRPr lang="zh-CN" altLang="en-US" sz="2000" dirty="0"/>
                    </a:p>
                  </a:txBody>
                  <a:tcPr/>
                </a:tc>
              </a:tr>
              <a:tr h="370840">
                <a:tc>
                  <a:txBody>
                    <a:bodyPr/>
                    <a:lstStyle/>
                    <a:p>
                      <a:pPr algn="l"/>
                      <a:r>
                        <a:rPr lang="en-US" altLang="zh-CN" sz="2000" dirty="0"/>
                        <a:t>3. place</a:t>
                      </a:r>
                      <a:endParaRPr lang="zh-CN"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rgbClr val="000000"/>
                          </a:solidFill>
                          <a:effectLst/>
                          <a:uLnTx/>
                          <a:uFillTx/>
                          <a:latin typeface="+mn-lt"/>
                          <a:ea typeface="+mn-ea"/>
                          <a:cs typeface="+mn-cs"/>
                        </a:rPr>
                        <a:t>Yes</a:t>
                      </a:r>
                      <a:r>
                        <a:rPr kumimoji="0" lang="en-US" altLang="zh-CN" sz="2000" b="0" i="0" u="none" strike="noStrike" kern="1200" cap="none" spc="0" normalizeH="0" baseline="0" noProof="0">
                          <a:ln>
                            <a:noFill/>
                          </a:ln>
                          <a:solidFill>
                            <a:srgbClr val="000000"/>
                          </a:solidFill>
                          <a:effectLst/>
                          <a:uLnTx/>
                          <a:uFillTx/>
                          <a:latin typeface="+mn-lt"/>
                          <a:ea typeface="+mn-ea"/>
                          <a:cs typeface="+mn-cs"/>
                          <a:sym typeface="Wingdings 2" panose="05020102010507070707" pitchFamily="18" charset="2"/>
                        </a:rPr>
                        <a:t> </a:t>
                      </a:r>
                      <a:r>
                        <a:rPr kumimoji="0" lang="en-US" altLang="zh-CN" sz="2000" b="0" i="0" u="none" strike="noStrike" kern="1200" cap="none" spc="0" normalizeH="0" baseline="0" noProof="0">
                          <a:ln>
                            <a:noFill/>
                          </a:ln>
                          <a:solidFill>
                            <a:srgbClr val="000000"/>
                          </a:solidFill>
                          <a:effectLst/>
                          <a:uLnTx/>
                          <a:uFillTx/>
                          <a:latin typeface="+mn-lt"/>
                          <a:ea typeface="+mn-ea"/>
                          <a:cs typeface="+mn-cs"/>
                        </a:rPr>
                        <a:t>      No</a:t>
                      </a:r>
                      <a:r>
                        <a:rPr kumimoji="0" lang="en-US" altLang="zh-CN" sz="2000" b="0" i="0" u="none" strike="noStrike" kern="1200" cap="none" spc="0" normalizeH="0" baseline="0" noProof="0">
                          <a:ln>
                            <a:noFill/>
                          </a:ln>
                          <a:solidFill>
                            <a:srgbClr val="000000"/>
                          </a:solidFill>
                          <a:effectLst/>
                          <a:uLnTx/>
                          <a:uFillTx/>
                          <a:latin typeface="+mn-lt"/>
                          <a:ea typeface="+mn-ea"/>
                          <a:cs typeface="+mn-cs"/>
                          <a:sym typeface="Wingdings 2" panose="05020102010507070707" pitchFamily="18" charset="2"/>
                        </a:rPr>
                        <a:t></a:t>
                      </a:r>
                      <a:endParaRPr kumimoji="0" lang="zh-CN" altLang="en-US" sz="2000" b="0" i="0" u="none" strike="noStrike" kern="1200" cap="none" spc="0" normalizeH="0" baseline="0" noProof="0" dirty="0">
                        <a:ln>
                          <a:noFill/>
                        </a:ln>
                        <a:solidFill>
                          <a:srgbClr val="000000"/>
                        </a:solidFill>
                        <a:effectLst/>
                        <a:uLnTx/>
                        <a:uFillTx/>
                        <a:latin typeface="+mn-lt"/>
                        <a:ea typeface="+mn-ea"/>
                        <a:cs typeface="+mn-cs"/>
                      </a:endParaRPr>
                    </a:p>
                  </a:txBody>
                  <a:tcPr/>
                </a:tc>
              </a:tr>
              <a:tr h="370840">
                <a:tc>
                  <a:txBody>
                    <a:bodyPr/>
                    <a:lstStyle/>
                    <a:p>
                      <a:pPr algn="l"/>
                      <a:r>
                        <a:rPr lang="en-US" altLang="zh-CN" sz="2000" dirty="0"/>
                        <a:t>4. consideration</a:t>
                      </a:r>
                      <a:endParaRPr lang="zh-CN"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a:t>Yes</a:t>
                      </a:r>
                      <a:r>
                        <a:rPr lang="en-US" altLang="zh-CN" sz="2000">
                          <a:sym typeface="Wingdings 2" panose="05020102010507070707" pitchFamily="18" charset="2"/>
                        </a:rPr>
                        <a:t> </a:t>
                      </a:r>
                      <a:r>
                        <a:rPr lang="en-US" altLang="zh-CN" sz="2000"/>
                        <a:t>      No</a:t>
                      </a:r>
                      <a:r>
                        <a:rPr lang="en-US" altLang="zh-CN" sz="2000">
                          <a:sym typeface="Wingdings 2" panose="05020102010507070707" pitchFamily="18" charset="2"/>
                        </a:rPr>
                        <a:t></a:t>
                      </a:r>
                      <a:endParaRPr lang="zh-CN" altLang="en-US" sz="2000" dirty="0"/>
                    </a:p>
                  </a:txBody>
                  <a:tcPr/>
                </a:tc>
              </a:tr>
              <a:tr h="370840">
                <a:tc>
                  <a:txBody>
                    <a:bodyPr/>
                    <a:lstStyle/>
                    <a:p>
                      <a:pPr algn="l"/>
                      <a:r>
                        <a:rPr lang="en-US" altLang="zh-CN" sz="2000" dirty="0"/>
                        <a:t>5. feeling</a:t>
                      </a:r>
                      <a:endParaRPr lang="zh-CN"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a:t>Yes</a:t>
                      </a:r>
                      <a:r>
                        <a:rPr lang="en-US" altLang="zh-CN" sz="2000">
                          <a:sym typeface="Wingdings 2" panose="05020102010507070707" pitchFamily="18" charset="2"/>
                        </a:rPr>
                        <a:t> </a:t>
                      </a:r>
                      <a:r>
                        <a:rPr lang="en-US" altLang="zh-CN" sz="2000"/>
                        <a:t>      No</a:t>
                      </a:r>
                      <a:r>
                        <a:rPr lang="en-US" altLang="zh-CN" sz="2000">
                          <a:sym typeface="Wingdings 2" panose="05020102010507070707" pitchFamily="18" charset="2"/>
                        </a:rPr>
                        <a:t></a:t>
                      </a:r>
                      <a:endParaRPr lang="zh-CN" altLang="en-US" sz="2000" dirty="0"/>
                    </a:p>
                  </a:txBody>
                  <a:tcPr/>
                </a:tc>
              </a:tr>
              <a:tr h="370840">
                <a:tc>
                  <a:txBody>
                    <a:bodyPr/>
                    <a:lstStyle/>
                    <a:p>
                      <a:pPr algn="l"/>
                      <a:r>
                        <a:rPr lang="en-US" altLang="zh-CN" sz="2000" dirty="0"/>
                        <a:t>6. expectation/ blessing</a:t>
                      </a:r>
                      <a:endParaRPr lang="zh-CN"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t>Yes</a:t>
                      </a:r>
                      <a:r>
                        <a:rPr lang="en-US" altLang="zh-CN" sz="2000" dirty="0">
                          <a:sym typeface="Wingdings 2" panose="05020102010507070707" pitchFamily="18" charset="2"/>
                        </a:rPr>
                        <a:t>     </a:t>
                      </a:r>
                      <a:r>
                        <a:rPr lang="en-US" altLang="zh-CN" sz="2000" dirty="0"/>
                        <a:t>  No</a:t>
                      </a:r>
                      <a:r>
                        <a:rPr lang="en-US" altLang="zh-CN" sz="2000" dirty="0">
                          <a:sym typeface="Wingdings 2" panose="05020102010507070707" pitchFamily="18" charset="2"/>
                        </a:rPr>
                        <a:t></a:t>
                      </a:r>
                      <a:endParaRPr lang="zh-CN" altLang="en-US" sz="2000" dirty="0"/>
                    </a:p>
                  </a:txBody>
                  <a:tcPr/>
                </a:tc>
              </a:tr>
              <a:tr h="370840">
                <a:tc gridSpan="2">
                  <a:txBody>
                    <a:bodyPr/>
                    <a:lstStyle/>
                    <a:p>
                      <a:pPr algn="l"/>
                      <a:r>
                        <a:rPr lang="en-US" altLang="zh-CN" sz="2000" dirty="0"/>
                        <a:t>In order to make the letter coherently, I (he or she) used:</a:t>
                      </a:r>
                      <a:endParaRPr lang="zh-CN" altLang="en-US" sz="2000" dirty="0"/>
                    </a:p>
                  </a:txBody>
                  <a:tcPr/>
                </a:tc>
                <a:tc hMerge="1">
                  <a:tcPr/>
                </a:tc>
              </a:tr>
              <a:tr h="370840">
                <a:tc>
                  <a:txBody>
                    <a:bodyPr/>
                    <a:lstStyle/>
                    <a:p>
                      <a:pPr algn="ctr"/>
                      <a:r>
                        <a:rPr lang="en-US" altLang="zh-CN" sz="2000" dirty="0"/>
                        <a:t>Functional sentence pattern(s)</a:t>
                      </a:r>
                      <a:endParaRPr lang="zh-CN"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a:ln>
                            <a:noFill/>
                          </a:ln>
                          <a:solidFill>
                            <a:srgbClr val="000000"/>
                          </a:solidFill>
                          <a:effectLst/>
                          <a:uLnTx/>
                          <a:uFillTx/>
                          <a:latin typeface="+mn-lt"/>
                          <a:ea typeface="+mn-ea"/>
                          <a:cs typeface="+mn-cs"/>
                        </a:rPr>
                        <a:t>Yes</a:t>
                      </a:r>
                      <a:r>
                        <a:rPr kumimoji="0" lang="en-US" altLang="zh-CN" sz="2000" b="0" i="0" u="none" strike="noStrike" kern="1200" cap="none" spc="0" normalizeH="0" baseline="0" noProof="0">
                          <a:ln>
                            <a:noFill/>
                          </a:ln>
                          <a:solidFill>
                            <a:srgbClr val="000000"/>
                          </a:solidFill>
                          <a:effectLst/>
                          <a:uLnTx/>
                          <a:uFillTx/>
                          <a:latin typeface="+mn-lt"/>
                          <a:ea typeface="+mn-ea"/>
                          <a:cs typeface="+mn-cs"/>
                          <a:sym typeface="Wingdings 2" panose="05020102010507070707" pitchFamily="18" charset="2"/>
                        </a:rPr>
                        <a:t>     </a:t>
                      </a:r>
                      <a:r>
                        <a:rPr kumimoji="0" lang="en-US" altLang="zh-CN" sz="2000" b="0" i="0" u="none" strike="noStrike" kern="1200" cap="none" spc="0" normalizeH="0" baseline="0" noProof="0">
                          <a:ln>
                            <a:noFill/>
                          </a:ln>
                          <a:solidFill>
                            <a:srgbClr val="000000"/>
                          </a:solidFill>
                          <a:effectLst/>
                          <a:uLnTx/>
                          <a:uFillTx/>
                          <a:latin typeface="+mn-lt"/>
                          <a:ea typeface="+mn-ea"/>
                          <a:cs typeface="+mn-cs"/>
                        </a:rPr>
                        <a:t>  No</a:t>
                      </a:r>
                      <a:r>
                        <a:rPr kumimoji="0" lang="en-US" altLang="zh-CN" sz="2000" b="0" i="0" u="none" strike="noStrike" kern="1200" cap="none" spc="0" normalizeH="0" baseline="0" noProof="0">
                          <a:ln>
                            <a:noFill/>
                          </a:ln>
                          <a:solidFill>
                            <a:srgbClr val="000000"/>
                          </a:solidFill>
                          <a:effectLst/>
                          <a:uLnTx/>
                          <a:uFillTx/>
                          <a:latin typeface="+mn-lt"/>
                          <a:ea typeface="+mn-ea"/>
                          <a:cs typeface="+mn-cs"/>
                          <a:sym typeface="Wingdings 2" panose="05020102010507070707" pitchFamily="18" charset="2"/>
                        </a:rPr>
                        <a:t></a:t>
                      </a:r>
                      <a:endParaRPr kumimoji="0" lang="zh-CN" altLang="en-US" sz="2000" b="0" i="0" u="none" strike="noStrike" kern="1200" cap="none" spc="0" normalizeH="0" baseline="0" noProof="0" dirty="0">
                        <a:ln>
                          <a:noFill/>
                        </a:ln>
                        <a:solidFill>
                          <a:srgbClr val="000000"/>
                        </a:solidFill>
                        <a:effectLst/>
                        <a:uLnTx/>
                        <a:uFillTx/>
                        <a:latin typeface="+mn-lt"/>
                        <a:ea typeface="+mn-ea"/>
                        <a:cs typeface="+mn-cs"/>
                      </a:endParaRPr>
                    </a:p>
                  </a:txBody>
                  <a:tcPr/>
                </a:tc>
              </a:tr>
              <a:tr h="370840">
                <a:tc>
                  <a:txBody>
                    <a:bodyPr/>
                    <a:lstStyle/>
                    <a:p>
                      <a:pPr algn="ctr"/>
                      <a:r>
                        <a:rPr lang="en-US" altLang="zh-CN" sz="2000" dirty="0"/>
                        <a:t>Transition words</a:t>
                      </a:r>
                      <a:endParaRPr lang="zh-CN" altLang="en-US" sz="2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000" dirty="0"/>
                        <a:t>Yes</a:t>
                      </a:r>
                      <a:r>
                        <a:rPr lang="en-US" altLang="zh-CN" sz="2000" dirty="0">
                          <a:sym typeface="Wingdings 2" panose="05020102010507070707" pitchFamily="18" charset="2"/>
                        </a:rPr>
                        <a:t>     </a:t>
                      </a:r>
                      <a:r>
                        <a:rPr lang="en-US" altLang="zh-CN" sz="2000" dirty="0"/>
                        <a:t>  No</a:t>
                      </a:r>
                      <a:r>
                        <a:rPr lang="en-US" altLang="zh-CN" sz="2000" dirty="0">
                          <a:sym typeface="Wingdings 2" panose="05020102010507070707" pitchFamily="18" charset="2"/>
                        </a:rPr>
                        <a:t></a:t>
                      </a:r>
                      <a:endParaRPr lang="zh-CN" altLang="en-US" sz="2000" dirty="0"/>
                    </a:p>
                  </a:txBody>
                  <a:tcPr/>
                </a:tc>
              </a:tr>
            </a:tbl>
          </a:graphicData>
        </a:graphic>
      </p:graphicFrame>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25012" y="2629486"/>
            <a:ext cx="5879976" cy="804151"/>
          </a:xfrm>
        </p:spPr>
        <p:txBody>
          <a:bodyPr anchor="ctr">
            <a:normAutofit/>
          </a:bodyPr>
          <a:lstStyle/>
          <a:p>
            <a:r>
              <a:rPr lang="en-US" altLang="zh-CN" sz="3600" dirty="0">
                <a:solidFill>
                  <a:schemeClr val="accent2">
                    <a:lumMod val="60000"/>
                    <a:lumOff val="40000"/>
                  </a:schemeClr>
                </a:solidFill>
                <a:latin typeface="+mn-lt"/>
                <a:ea typeface="+mn-ea"/>
                <a:cs typeface="+mn-ea"/>
                <a:sym typeface="+mn-lt"/>
              </a:rPr>
              <a:t>Thank you</a:t>
            </a:r>
            <a:endParaRPr lang="zh-CN" altLang="en-US" b="0" dirty="0">
              <a:latin typeface="+mn-lt"/>
              <a:ea typeface="+mn-ea"/>
              <a:cs typeface="+mn-ea"/>
              <a:sym typeface="+mn-lt"/>
            </a:endParaRPr>
          </a:p>
        </p:txBody>
      </p:sp>
      <p:pic>
        <p:nvPicPr>
          <p:cNvPr id="9" name="图片占位符 8"/>
          <p:cNvPicPr>
            <a:picLocks noGrp="1" noChangeAspect="1"/>
          </p:cNvPicPr>
          <p:nvPr>
            <p:ph type="pic" sz="quarter" idx="10"/>
          </p:nvPr>
        </p:nvPicPr>
        <p:blipFill>
          <a:blip r:embed="rId1">
            <a:extLst>
              <a:ext uri="{28A0092B-C50C-407E-A947-70E740481C1C}">
                <a14:useLocalDpi xmlns:a14="http://schemas.microsoft.com/office/drawing/2010/main" val="0"/>
              </a:ext>
            </a:extLst>
          </a:blip>
          <a:srcRect l="16653" r="16653"/>
          <a:stretch>
            <a:fillRect/>
          </a:stretch>
        </p:blipFill>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0" y="2133599"/>
            <a:ext cx="12192000" cy="3331030"/>
            <a:chOff x="0" y="2133599"/>
            <a:chExt cx="12192000" cy="3331030"/>
          </a:xfrm>
        </p:grpSpPr>
        <p:sp>
          <p:nvSpPr>
            <p:cNvPr id="5" name="流程图: 过程 4"/>
            <p:cNvSpPr/>
            <p:nvPr/>
          </p:nvSpPr>
          <p:spPr>
            <a:xfrm>
              <a:off x="0" y="2133600"/>
              <a:ext cx="12192000" cy="3331029"/>
            </a:xfrm>
            <a:prstGeom prst="flowChartProcess">
              <a:avLst/>
            </a:prstGeom>
            <a:blipFill>
              <a:blip r:embed="rId1"/>
              <a:srcRect/>
              <a:stretch>
                <a:fillRect t="-45896" b="-458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流程图: 过程 5"/>
            <p:cNvSpPr/>
            <p:nvPr/>
          </p:nvSpPr>
          <p:spPr>
            <a:xfrm>
              <a:off x="0" y="2133599"/>
              <a:ext cx="12192000" cy="3331029"/>
            </a:xfrm>
            <a:prstGeom prst="flowChartProcess">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标题 17"/>
          <p:cNvSpPr>
            <a:spLocks noGrp="1"/>
          </p:cNvSpPr>
          <p:nvPr>
            <p:ph type="ctrTitle"/>
          </p:nvPr>
        </p:nvSpPr>
        <p:spPr>
          <a:xfrm>
            <a:off x="4339070" y="3285460"/>
            <a:ext cx="6835747" cy="757165"/>
          </a:xfrm>
        </p:spPr>
        <p:txBody>
          <a:bodyPr>
            <a:normAutofit/>
          </a:bodyPr>
          <a:lstStyle/>
          <a:p>
            <a:pPr algn="dist"/>
            <a:r>
              <a:rPr lang="en-US" altLang="zh-CN" dirty="0">
                <a:solidFill>
                  <a:schemeClr val="accent2">
                    <a:lumMod val="60000"/>
                    <a:lumOff val="40000"/>
                  </a:schemeClr>
                </a:solidFill>
                <a:latin typeface="+mn-lt"/>
                <a:ea typeface="+mn-ea"/>
                <a:cs typeface="+mn-ea"/>
                <a:sym typeface="+mn-lt"/>
              </a:rPr>
              <a:t>4C</a:t>
            </a:r>
            <a:r>
              <a:rPr lang="zh-CN" altLang="en-US" dirty="0">
                <a:solidFill>
                  <a:schemeClr val="accent2">
                    <a:lumMod val="60000"/>
                    <a:lumOff val="40000"/>
                  </a:schemeClr>
                </a:solidFill>
                <a:latin typeface="+mn-lt"/>
                <a:ea typeface="+mn-ea"/>
                <a:cs typeface="+mn-ea"/>
                <a:sym typeface="+mn-lt"/>
              </a:rPr>
              <a:t>教学模式下的应用文教学</a:t>
            </a:r>
            <a:endParaRPr lang="zh-CN" altLang="en-US" dirty="0">
              <a:solidFill>
                <a:schemeClr val="accent2">
                  <a:lumMod val="60000"/>
                  <a:lumOff val="40000"/>
                </a:schemeClr>
              </a:solidFill>
              <a:latin typeface="+mn-lt"/>
              <a:ea typeface="+mn-ea"/>
              <a:cs typeface="+mn-ea"/>
              <a:sym typeface="+mn-lt"/>
            </a:endParaRPr>
          </a:p>
        </p:txBody>
      </p:sp>
      <p:sp>
        <p:nvSpPr>
          <p:cNvPr id="7" name="矩形 6"/>
          <p:cNvSpPr/>
          <p:nvPr/>
        </p:nvSpPr>
        <p:spPr>
          <a:xfrm rot="2700000">
            <a:off x="3586470" y="3926177"/>
            <a:ext cx="1104531" cy="1104531"/>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2700000">
            <a:off x="2549547" y="4833696"/>
            <a:ext cx="1546344" cy="1546343"/>
          </a:xfrm>
          <a:prstGeom prst="rect">
            <a:avLst/>
          </a:prstGeom>
          <a:solidFill>
            <a:schemeClr val="accent3">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2700000">
            <a:off x="622703" y="3375466"/>
            <a:ext cx="2209063" cy="2209062"/>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620639" y="5259464"/>
            <a:ext cx="1404159" cy="671186"/>
          </a:xfrm>
          <a:prstGeom prst="rect">
            <a:avLst/>
          </a:prstGeom>
          <a:noFill/>
        </p:spPr>
        <p:txBody>
          <a:bodyPr wrap="none" rtlCol="0">
            <a:prstTxWarp prst="textPlain">
              <a:avLst/>
            </a:prstTxWarp>
            <a:spAutoFit/>
          </a:bodyPr>
          <a:lstStyle/>
          <a:p>
            <a:r>
              <a:rPr lang="en-US" altLang="zh-CN" sz="9600" dirty="0">
                <a:solidFill>
                  <a:schemeClr val="bg1">
                    <a:lumMod val="95000"/>
                  </a:schemeClr>
                </a:solidFill>
                <a:latin typeface="Impact" panose="020B0806030902050204" pitchFamily="34" charset="0"/>
              </a:rPr>
              <a:t>2023</a:t>
            </a:r>
            <a:endParaRPr lang="zh-CN" altLang="en-US" sz="9600" dirty="0">
              <a:solidFill>
                <a:schemeClr val="bg1">
                  <a:lumMod val="95000"/>
                </a:schemeClr>
              </a:solidFill>
              <a:latin typeface="Impact" panose="020B0806030902050204" pitchFamily="34" charset="0"/>
            </a:endParaRPr>
          </a:p>
        </p:txBody>
      </p:sp>
      <p:sp>
        <p:nvSpPr>
          <p:cNvPr id="12" name="文本框 11"/>
          <p:cNvSpPr txBox="1"/>
          <p:nvPr/>
        </p:nvSpPr>
        <p:spPr>
          <a:xfrm>
            <a:off x="251405" y="4082902"/>
            <a:ext cx="3257338" cy="851636"/>
          </a:xfrm>
          <a:prstGeom prst="rect">
            <a:avLst/>
          </a:prstGeom>
          <a:noFill/>
        </p:spPr>
        <p:txBody>
          <a:bodyPr wrap="none" rtlCol="0">
            <a:prstTxWarp prst="textPlain">
              <a:avLst/>
            </a:prstTxWarp>
            <a:spAutoFit/>
          </a:bodyPr>
          <a:lstStyle/>
          <a:p>
            <a:r>
              <a:rPr lang="en-US" altLang="zh-CN" sz="16600" b="1">
                <a:solidFill>
                  <a:schemeClr val="bg1">
                    <a:lumMod val="95000"/>
                  </a:schemeClr>
                </a:solidFill>
                <a:latin typeface="+mn-lt"/>
              </a:rPr>
              <a:t>Invitation </a:t>
            </a:r>
            <a:endParaRPr lang="zh-CN" altLang="en-US" sz="16600" b="1" dirty="0">
              <a:solidFill>
                <a:schemeClr val="bg1">
                  <a:lumMod val="95000"/>
                </a:schemeClr>
              </a:solidFill>
              <a:latin typeface="+mn-lt"/>
            </a:endParaRPr>
          </a:p>
        </p:txBody>
      </p:sp>
      <p:pic>
        <p:nvPicPr>
          <p:cNvPr id="21" name="图片占位符 20"/>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537" r="12537"/>
          <a:stretch>
            <a:fillRect/>
          </a:stretch>
        </p:blipFill>
        <p:spPr>
          <a:xfrm>
            <a:off x="1411288" y="547688"/>
            <a:ext cx="3822700" cy="3821112"/>
          </a:xfrm>
        </p:spPr>
      </p:pic>
      <p:sp>
        <p:nvSpPr>
          <p:cNvPr id="22" name="文本框 21"/>
          <p:cNvSpPr txBox="1"/>
          <p:nvPr/>
        </p:nvSpPr>
        <p:spPr>
          <a:xfrm>
            <a:off x="5402305" y="2839847"/>
            <a:ext cx="505939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bg1"/>
                </a:solidFill>
                <a:effectLst/>
                <a:uLnTx/>
                <a:uFillTx/>
                <a:cs typeface="+mn-ea"/>
                <a:sym typeface="+mn-lt"/>
              </a:rPr>
              <a:t>台州市</a:t>
            </a:r>
            <a:r>
              <a:rPr kumimoji="0" lang="en-US" altLang="zh-CN" sz="2400" b="0" i="0" u="none" strike="noStrike" kern="1200" cap="none" spc="0" normalizeH="0" baseline="0" noProof="0" dirty="0">
                <a:ln>
                  <a:noFill/>
                </a:ln>
                <a:solidFill>
                  <a:schemeClr val="bg1"/>
                </a:solidFill>
                <a:effectLst/>
                <a:uLnTx/>
                <a:uFillTx/>
                <a:cs typeface="+mn-ea"/>
                <a:sym typeface="+mn-lt"/>
              </a:rPr>
              <a:t>2023</a:t>
            </a:r>
            <a:r>
              <a:rPr kumimoji="0" lang="zh-CN" altLang="en-US" sz="2400" b="0" i="0" u="none" strike="noStrike" kern="1200" cap="none" spc="0" normalizeH="0" baseline="0" noProof="0" dirty="0">
                <a:ln>
                  <a:noFill/>
                </a:ln>
                <a:solidFill>
                  <a:schemeClr val="bg1"/>
                </a:solidFill>
                <a:effectLst/>
                <a:uLnTx/>
                <a:uFillTx/>
                <a:cs typeface="+mn-ea"/>
                <a:sym typeface="+mn-lt"/>
              </a:rPr>
              <a:t>届高三二模 </a:t>
            </a:r>
            <a:r>
              <a:rPr kumimoji="0" lang="en-US" altLang="zh-CN" sz="2400" b="0" i="0" u="none" strike="noStrike" kern="1200" cap="none" spc="0" normalizeH="0" baseline="0" noProof="0" dirty="0">
                <a:ln>
                  <a:noFill/>
                </a:ln>
                <a:solidFill>
                  <a:schemeClr val="bg1"/>
                </a:solidFill>
                <a:effectLst/>
                <a:uLnTx/>
                <a:uFillTx/>
                <a:cs typeface="+mn-ea"/>
                <a:sym typeface="+mn-lt"/>
              </a:rPr>
              <a:t>——</a:t>
            </a:r>
            <a:r>
              <a:rPr kumimoji="0" lang="en-US" altLang="zh-CN" sz="2400" b="0" i="0" u="none" strike="noStrike" kern="1200" cap="none" spc="0" normalizeH="0" noProof="0" dirty="0">
                <a:ln>
                  <a:noFill/>
                </a:ln>
                <a:solidFill>
                  <a:schemeClr val="bg1"/>
                </a:solidFill>
                <a:effectLst/>
                <a:uLnTx/>
                <a:uFillTx/>
                <a:cs typeface="+mn-ea"/>
                <a:sym typeface="+mn-lt"/>
              </a:rPr>
              <a:t> </a:t>
            </a:r>
            <a:r>
              <a:rPr kumimoji="0" lang="zh-CN" altLang="en-US" sz="2400" b="0" i="0" u="none" strike="noStrike" kern="1200" cap="none" spc="0" normalizeH="0" noProof="0" dirty="0">
                <a:ln>
                  <a:noFill/>
                </a:ln>
                <a:solidFill>
                  <a:schemeClr val="bg1"/>
                </a:solidFill>
                <a:effectLst/>
                <a:uLnTx/>
                <a:uFillTx/>
                <a:cs typeface="+mn-ea"/>
                <a:sym typeface="+mn-lt"/>
              </a:rPr>
              <a:t>邀请信</a:t>
            </a:r>
            <a:endParaRPr kumimoji="0" lang="zh-CN" altLang="en-US" sz="2400" b="0" i="0" u="none" strike="noStrike" kern="1200" cap="none" spc="0" normalizeH="0" baseline="0" noProof="0" dirty="0">
              <a:ln>
                <a:noFill/>
              </a:ln>
              <a:solidFill>
                <a:schemeClr val="bg1"/>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22" presetClass="entr" presetSubtype="8"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 grpId="0" animBg="1"/>
      <p:bldP spid="8" grpId="0" animBg="1"/>
      <p:bldP spid="9" grpId="0" animBg="1"/>
      <p:bldP spid="10" grpId="0"/>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4819"/>
            <a:ext cx="12209015" cy="918586"/>
            <a:chOff x="0" y="-14819"/>
            <a:chExt cx="12209015" cy="1587358"/>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10357" b="72664"/>
            <a:stretch>
              <a:fillRect/>
            </a:stretch>
          </p:blipFill>
          <p:spPr>
            <a:xfrm>
              <a:off x="10741" y="1"/>
              <a:ext cx="12198274" cy="1553338"/>
            </a:xfrm>
            <a:prstGeom prst="rect">
              <a:avLst/>
            </a:prstGeom>
          </p:spPr>
        </p:pic>
        <p:sp>
          <p:nvSpPr>
            <p:cNvPr id="16" name="流程图: 过程 15"/>
            <p:cNvSpPr/>
            <p:nvPr/>
          </p:nvSpPr>
          <p:spPr>
            <a:xfrm>
              <a:off x="0" y="-14819"/>
              <a:ext cx="12192000" cy="1587358"/>
            </a:xfrm>
            <a:prstGeom prst="flowChartProcess">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7" name="MH_Entry_1">
            <a:hlinkClick r:id="" action="ppaction://noaction"/>
          </p:cNvPr>
          <p:cNvSpPr>
            <a:spLocks noChangeArrowheads="1"/>
          </p:cNvSpPr>
          <p:nvPr>
            <p:custDataLst>
              <p:tags r:id="rId2"/>
            </p:custDataLst>
          </p:nvPr>
        </p:nvSpPr>
        <p:spPr bwMode="auto">
          <a:xfrm>
            <a:off x="7394348" y="2033604"/>
            <a:ext cx="4312099"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lnSpc>
                <a:spcPct val="120000"/>
              </a:lnSpc>
              <a:spcBef>
                <a:spcPct val="0"/>
              </a:spcBef>
              <a:buNone/>
              <a:defRPr/>
            </a:pPr>
            <a:r>
              <a:rPr lang="en-US" altLang="zh-CN" sz="2400" dirty="0">
                <a:solidFill>
                  <a:srgbClr val="178AA1"/>
                </a:solidFill>
                <a:latin typeface="Arial" panose="020B0604020202020204"/>
                <a:ea typeface="微软雅黑" panose="020B0503020204020204" pitchFamily="34" charset="-122"/>
              </a:rPr>
              <a:t>determine the ultimate destination of this hiking trip</a:t>
            </a:r>
            <a:endParaRPr kumimoji="0" lang="zh-CN" altLang="en-US" sz="2400" i="0" u="none" strike="noStrike" kern="1200" cap="none" spc="0" normalizeH="0" baseline="0" noProof="0" dirty="0">
              <a:ln>
                <a:noFill/>
              </a:ln>
              <a:solidFill>
                <a:srgbClr val="178AA1"/>
              </a:solidFill>
              <a:effectLst/>
              <a:uLnTx/>
              <a:uFillTx/>
              <a:latin typeface="Arial" panose="020B0604020202020204"/>
              <a:ea typeface="微软雅黑" panose="020B0503020204020204" pitchFamily="34" charset="-122"/>
            </a:endParaRPr>
          </a:p>
        </p:txBody>
      </p:sp>
      <p:sp>
        <p:nvSpPr>
          <p:cNvPr id="8" name="MH_Entry_2">
            <a:hlinkClick r:id="rId3" action="ppaction://hlinksldjump"/>
          </p:cNvPr>
          <p:cNvSpPr>
            <a:spLocks noChangeArrowheads="1"/>
          </p:cNvSpPr>
          <p:nvPr>
            <p:custDataLst>
              <p:tags r:id="rId4"/>
            </p:custDataLst>
          </p:nvPr>
        </p:nvSpPr>
        <p:spPr bwMode="auto">
          <a:xfrm>
            <a:off x="7666755" y="3264195"/>
            <a:ext cx="3965263" cy="55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lnSpc>
                <a:spcPct val="120000"/>
              </a:lnSpc>
              <a:spcBef>
                <a:spcPct val="0"/>
              </a:spcBef>
              <a:buNone/>
              <a:defRPr/>
            </a:pPr>
            <a:r>
              <a:rPr lang="en-US" altLang="zh-CN" sz="2400" dirty="0">
                <a:solidFill>
                  <a:srgbClr val="178AA1"/>
                </a:solidFill>
                <a:latin typeface="Arial" panose="020B0604020202020204"/>
                <a:ea typeface="微软雅黑" panose="020B0503020204020204" pitchFamily="34" charset="-122"/>
              </a:rPr>
              <a:t>consider the departure time</a:t>
            </a:r>
            <a:endParaRPr lang="en-US" altLang="zh-CN" sz="2400" dirty="0">
              <a:solidFill>
                <a:srgbClr val="178AA1"/>
              </a:solidFill>
              <a:latin typeface="Arial" panose="020B0604020202020204"/>
              <a:ea typeface="微软雅黑" panose="020B0503020204020204" pitchFamily="34" charset="-122"/>
            </a:endParaRPr>
          </a:p>
        </p:txBody>
      </p:sp>
      <p:sp>
        <p:nvSpPr>
          <p:cNvPr id="15" name="MH_Number_1">
            <a:hlinkClick r:id="" action="ppaction://noaction"/>
          </p:cNvPr>
          <p:cNvSpPr/>
          <p:nvPr>
            <p:custDataLst>
              <p:tags r:id="rId5"/>
            </p:custDataLst>
          </p:nvPr>
        </p:nvSpPr>
        <p:spPr>
          <a:xfrm>
            <a:off x="6547365" y="2225903"/>
            <a:ext cx="551226" cy="5512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Arial Unicode MS" panose="020B0604020202020204" pitchFamily="34" charset="-122"/>
              </a:rPr>
              <a:t>1</a:t>
            </a:r>
            <a:endPar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Arial Unicode MS" panose="020B0604020202020204" pitchFamily="34" charset="-122"/>
            </a:endParaRPr>
          </a:p>
        </p:txBody>
      </p:sp>
      <p:sp>
        <p:nvSpPr>
          <p:cNvPr id="17" name="MH_Number_2">
            <a:hlinkClick r:id="rId3" action="ppaction://hlinksldjump"/>
          </p:cNvPr>
          <p:cNvSpPr/>
          <p:nvPr>
            <p:custDataLst>
              <p:tags r:id="rId6"/>
            </p:custDataLst>
          </p:nvPr>
        </p:nvSpPr>
        <p:spPr>
          <a:xfrm>
            <a:off x="6778353" y="3293540"/>
            <a:ext cx="551226" cy="5512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Arial Unicode MS" panose="020B0604020202020204" pitchFamily="34" charset="-122"/>
              </a:rPr>
              <a:t>2</a:t>
            </a:r>
            <a:endPar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Arial Unicode MS" panose="020B0604020202020204" pitchFamily="34" charset="-122"/>
            </a:endParaRPr>
          </a:p>
        </p:txBody>
      </p:sp>
      <p:sp>
        <p:nvSpPr>
          <p:cNvPr id="18" name="MH_Entry_2">
            <a:hlinkClick r:id="rId3" action="ppaction://hlinksldjump"/>
          </p:cNvPr>
          <p:cNvSpPr>
            <a:spLocks noChangeArrowheads="1"/>
          </p:cNvSpPr>
          <p:nvPr>
            <p:custDataLst>
              <p:tags r:id="rId7"/>
            </p:custDataLst>
          </p:nvPr>
        </p:nvSpPr>
        <p:spPr bwMode="auto">
          <a:xfrm>
            <a:off x="7363805" y="4352891"/>
            <a:ext cx="4108726" cy="74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lnSpc>
                <a:spcPct val="120000"/>
              </a:lnSpc>
              <a:spcBef>
                <a:spcPct val="0"/>
              </a:spcBef>
              <a:buNone/>
              <a:defRPr/>
            </a:pPr>
            <a:r>
              <a:rPr lang="en-US" altLang="zh-CN" sz="2400" dirty="0">
                <a:solidFill>
                  <a:srgbClr val="178AA1"/>
                </a:solidFill>
                <a:latin typeface="Arial" panose="020B0604020202020204"/>
                <a:ea typeface="微软雅黑" panose="020B0503020204020204" pitchFamily="34" charset="-122"/>
              </a:rPr>
              <a:t>pay attention to safety</a:t>
            </a:r>
            <a:endParaRPr lang="en-US" altLang="zh-CN" sz="2400" dirty="0">
              <a:solidFill>
                <a:srgbClr val="178AA1"/>
              </a:solidFill>
              <a:latin typeface="Arial" panose="020B0604020202020204"/>
              <a:ea typeface="微软雅黑" panose="020B0503020204020204" pitchFamily="34" charset="-122"/>
            </a:endParaRPr>
          </a:p>
        </p:txBody>
      </p:sp>
      <p:sp>
        <p:nvSpPr>
          <p:cNvPr id="19" name="MH_Number_2">
            <a:hlinkClick r:id="rId3" action="ppaction://hlinksldjump"/>
          </p:cNvPr>
          <p:cNvSpPr/>
          <p:nvPr>
            <p:custDataLst>
              <p:tags r:id="rId8"/>
            </p:custDataLst>
          </p:nvPr>
        </p:nvSpPr>
        <p:spPr>
          <a:xfrm>
            <a:off x="6613624" y="4476308"/>
            <a:ext cx="551226" cy="5512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Arial Unicode MS" panose="020B0604020202020204" pitchFamily="34" charset="-122"/>
              </a:rPr>
              <a:t>３</a:t>
            </a:r>
            <a:endPar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Arial Unicode MS" panose="020B0604020202020204" pitchFamily="34" charset="-122"/>
            </a:endParaRPr>
          </a:p>
        </p:txBody>
      </p:sp>
      <p:sp>
        <p:nvSpPr>
          <p:cNvPr id="20" name="MH_Entry_2">
            <a:hlinkClick r:id="rId3" action="ppaction://hlinksldjump"/>
          </p:cNvPr>
          <p:cNvSpPr>
            <a:spLocks noChangeArrowheads="1"/>
          </p:cNvSpPr>
          <p:nvPr>
            <p:custDataLst>
              <p:tags r:id="rId9"/>
            </p:custDataLst>
          </p:nvPr>
        </p:nvSpPr>
        <p:spPr bwMode="auto">
          <a:xfrm>
            <a:off x="6845075" y="5457096"/>
            <a:ext cx="3946971"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lnSpc>
                <a:spcPct val="120000"/>
              </a:lnSpc>
              <a:spcBef>
                <a:spcPct val="0"/>
              </a:spcBef>
              <a:buNone/>
              <a:defRPr/>
            </a:pPr>
            <a:r>
              <a:rPr lang="en-US" altLang="zh-CN" sz="2400" dirty="0">
                <a:solidFill>
                  <a:srgbClr val="178AA1"/>
                </a:solidFill>
                <a:latin typeface="Arial" panose="020B0604020202020204"/>
                <a:ea typeface="微软雅黑" panose="020B0503020204020204" pitchFamily="34" charset="-122"/>
              </a:rPr>
              <a:t>invite students and teachers</a:t>
            </a:r>
            <a:endParaRPr lang="en-US" altLang="zh-CN" sz="2400" dirty="0">
              <a:solidFill>
                <a:srgbClr val="178AA1"/>
              </a:solidFill>
              <a:latin typeface="Arial" panose="020B0604020202020204"/>
              <a:ea typeface="微软雅黑" panose="020B0503020204020204" pitchFamily="34" charset="-122"/>
            </a:endParaRPr>
          </a:p>
        </p:txBody>
      </p:sp>
      <p:sp>
        <p:nvSpPr>
          <p:cNvPr id="21" name="MH_Number_2">
            <a:hlinkClick r:id="rId3" action="ppaction://hlinksldjump"/>
          </p:cNvPr>
          <p:cNvSpPr/>
          <p:nvPr>
            <p:custDataLst>
              <p:tags r:id="rId10"/>
            </p:custDataLst>
          </p:nvPr>
        </p:nvSpPr>
        <p:spPr>
          <a:xfrm>
            <a:off x="6084262" y="5516718"/>
            <a:ext cx="551226" cy="55122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Arial Unicode MS" panose="020B0604020202020204" pitchFamily="34" charset="-122"/>
              </a:rPr>
              <a:t>４</a:t>
            </a:r>
            <a:endParaRPr kumimoji="0" lang="zh-CN" altLang="en-US" sz="24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Arial Unicode MS" panose="020B0604020202020204" pitchFamily="34" charset="-122"/>
            </a:endParaRPr>
          </a:p>
        </p:txBody>
      </p:sp>
      <p:sp>
        <p:nvSpPr>
          <p:cNvPr id="2" name="íṩľíḍè-TextBox 31"/>
          <p:cNvSpPr txBox="1"/>
          <p:nvPr/>
        </p:nvSpPr>
        <p:spPr bwMode="auto">
          <a:xfrm>
            <a:off x="144435" y="202019"/>
            <a:ext cx="1951065" cy="61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rPr>
              <a:t>1.Connect </a:t>
            </a:r>
            <a:endParaRPr kumimoji="0" lang="zh-CN" altLang="en-US"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endParaRPr>
          </a:p>
        </p:txBody>
      </p:sp>
      <p:sp>
        <p:nvSpPr>
          <p:cNvPr id="10" name="流程图: 接点 9"/>
          <p:cNvSpPr/>
          <p:nvPr/>
        </p:nvSpPr>
        <p:spPr>
          <a:xfrm>
            <a:off x="369243" y="1180214"/>
            <a:ext cx="5659418" cy="5162269"/>
          </a:xfrm>
          <a:prstGeom prst="flowChartConnector">
            <a:avLst/>
          </a:pr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MH_Entry_1">
            <a:hlinkClick r:id="" action="ppaction://noaction"/>
          </p:cNvPr>
          <p:cNvSpPr>
            <a:spLocks noChangeArrowheads="1"/>
          </p:cNvSpPr>
          <p:nvPr>
            <p:custDataLst>
              <p:tags r:id="rId12"/>
            </p:custDataLst>
          </p:nvPr>
        </p:nvSpPr>
        <p:spPr bwMode="auto">
          <a:xfrm>
            <a:off x="2414766" y="6201063"/>
            <a:ext cx="1902052" cy="582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en-US" altLang="zh-CN" sz="2400" b="1" i="0" u="none" strike="noStrike" kern="1200" cap="none" spc="0" normalizeH="0" baseline="0" noProof="0" dirty="0">
                <a:ln>
                  <a:noFill/>
                </a:ln>
                <a:solidFill>
                  <a:srgbClr val="178AA1"/>
                </a:solidFill>
                <a:effectLst/>
                <a:uLnTx/>
                <a:uFillTx/>
                <a:latin typeface="Arial" panose="020B0604020202020204"/>
                <a:ea typeface="微软雅黑" panose="020B0503020204020204" pitchFamily="34" charset="-122"/>
                <a:cs typeface="+mn-cs"/>
              </a:rPr>
              <a:t>A hiking trip</a:t>
            </a:r>
            <a:endParaRPr kumimoji="0" lang="zh-CN" altLang="en-US" sz="2400" b="1" i="0" u="none" strike="noStrike" kern="1200" cap="none" spc="0" normalizeH="0" baseline="0" noProof="0" dirty="0">
              <a:ln>
                <a:noFill/>
              </a:ln>
              <a:solidFill>
                <a:srgbClr val="178AA1"/>
              </a:solidFill>
              <a:effectLst/>
              <a:uLnTx/>
              <a:uFillTx/>
              <a:latin typeface="Arial" panose="020B0604020202020204"/>
              <a:ea typeface="微软雅黑" panose="020B0503020204020204" pitchFamily="34" charset="-122"/>
              <a:cs typeface="+mn-cs"/>
            </a:endParaRPr>
          </a:p>
        </p:txBody>
      </p:sp>
      <p:sp>
        <p:nvSpPr>
          <p:cNvPr id="12" name="MH_Entry_1">
            <a:hlinkClick r:id="" action="ppaction://noaction"/>
          </p:cNvPr>
          <p:cNvSpPr>
            <a:spLocks noChangeArrowheads="1"/>
          </p:cNvSpPr>
          <p:nvPr>
            <p:custDataLst>
              <p:tags r:id="rId13"/>
            </p:custDataLst>
          </p:nvPr>
        </p:nvSpPr>
        <p:spPr bwMode="auto">
          <a:xfrm>
            <a:off x="6305106" y="1112116"/>
            <a:ext cx="5139070" cy="767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6000" tIns="0" rIns="0" bIns="0" anchor="ctr" anchorCtr="0">
            <a:no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20000"/>
              </a:lnSpc>
              <a:spcBef>
                <a:spcPct val="0"/>
              </a:spcBef>
              <a:spcAft>
                <a:spcPts val="0"/>
              </a:spcAft>
              <a:buClrTx/>
              <a:buSzTx/>
              <a:buFont typeface="Arial" panose="020B0604020202020204" pitchFamily="34" charset="0"/>
              <a:buNone/>
              <a:defRPr/>
            </a:pPr>
            <a:r>
              <a:rPr kumimoji="0" lang="en-US" altLang="zh-CN" sz="2800" b="1" i="0" u="none" strike="noStrike" kern="1200" cap="none" spc="0" normalizeH="0" baseline="0" noProof="0" dirty="0">
                <a:ln>
                  <a:noFill/>
                </a:ln>
                <a:solidFill>
                  <a:srgbClr val="178AA1"/>
                </a:solidFill>
                <a:effectLst/>
                <a:uLnTx/>
                <a:uFillTx/>
                <a:latin typeface="Arial" panose="020B0604020202020204"/>
                <a:ea typeface="微软雅黑" panose="020B0503020204020204" pitchFamily="34" charset="-122"/>
                <a:cs typeface="+mn-cs"/>
              </a:rPr>
              <a:t>How to organize a hiking trip?</a:t>
            </a:r>
            <a:endParaRPr kumimoji="0" lang="zh-CN" altLang="en-US" sz="2800" b="1" i="0" u="none" strike="noStrike" kern="1200" cap="none" spc="0" normalizeH="0" baseline="0" noProof="0" dirty="0">
              <a:ln>
                <a:noFill/>
              </a:ln>
              <a:solidFill>
                <a:srgbClr val="178AA1"/>
              </a:solidFill>
              <a:effectLst/>
              <a:uLnTx/>
              <a:uFillTx/>
              <a:latin typeface="Arial" panose="020B0604020202020204"/>
              <a:ea typeface="微软雅黑" panose="020B0503020204020204" pitchFamily="34" charset="-122"/>
              <a:cs typeface="+mn-cs"/>
            </a:endParaRPr>
          </a:p>
        </p:txBody>
      </p:sp>
    </p:spTree>
    <p:custDataLst>
      <p:tags r:id="rId1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5" grpId="0" animBg="1"/>
      <p:bldP spid="17" grpId="0" animBg="1"/>
      <p:bldP spid="18" grpId="0"/>
      <p:bldP spid="19" grpId="0" animBg="1"/>
      <p:bldP spid="20" grpId="0"/>
      <p:bldP spid="21"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a:srcRect l="1745" t="11638" r="1625" b="38837"/>
          <a:stretch>
            <a:fillRect/>
          </a:stretch>
        </p:blipFill>
        <p:spPr>
          <a:xfrm>
            <a:off x="121607" y="1031358"/>
            <a:ext cx="12070393" cy="2764464"/>
          </a:xfrm>
          <a:prstGeom prst="rect">
            <a:avLst/>
          </a:prstGeom>
        </p:spPr>
      </p:pic>
      <p:grpSp>
        <p:nvGrpSpPr>
          <p:cNvPr id="6" name="组合 5"/>
          <p:cNvGrpSpPr/>
          <p:nvPr/>
        </p:nvGrpSpPr>
        <p:grpSpPr>
          <a:xfrm>
            <a:off x="0" y="-14819"/>
            <a:ext cx="12209015" cy="918586"/>
            <a:chOff x="0" y="-14819"/>
            <a:chExt cx="12209015" cy="1587358"/>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10357" b="72664"/>
            <a:stretch>
              <a:fillRect/>
            </a:stretch>
          </p:blipFill>
          <p:spPr>
            <a:xfrm>
              <a:off x="10741" y="1"/>
              <a:ext cx="12198274" cy="1553338"/>
            </a:xfrm>
            <a:prstGeom prst="rect">
              <a:avLst/>
            </a:prstGeom>
          </p:spPr>
        </p:pic>
        <p:sp>
          <p:nvSpPr>
            <p:cNvPr id="16" name="流程图: 过程 15"/>
            <p:cNvSpPr/>
            <p:nvPr/>
          </p:nvSpPr>
          <p:spPr>
            <a:xfrm>
              <a:off x="0" y="-14819"/>
              <a:ext cx="12192000" cy="1587358"/>
            </a:xfrm>
            <a:prstGeom prst="flowChartProcess">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2" name="íṩľíḍè-TextBox 31"/>
          <p:cNvSpPr txBox="1"/>
          <p:nvPr/>
        </p:nvSpPr>
        <p:spPr bwMode="auto">
          <a:xfrm>
            <a:off x="144435" y="265815"/>
            <a:ext cx="2093940" cy="61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rPr>
              <a:t>2. Construct</a:t>
            </a:r>
            <a:endParaRPr kumimoji="0" lang="zh-CN" altLang="en-US"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endParaRPr>
          </a:p>
        </p:txBody>
      </p:sp>
      <p:sp>
        <p:nvSpPr>
          <p:cNvPr id="4" name="íṩľíḍè-TextBox 31"/>
          <p:cNvSpPr txBox="1"/>
          <p:nvPr/>
        </p:nvSpPr>
        <p:spPr bwMode="auto">
          <a:xfrm>
            <a:off x="2453139" y="4589720"/>
            <a:ext cx="638175" cy="39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审题</a:t>
            </a:r>
            <a:endPar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p:txBody>
      </p:sp>
      <p:sp>
        <p:nvSpPr>
          <p:cNvPr id="7" name="左中括号 6"/>
          <p:cNvSpPr/>
          <p:nvPr/>
        </p:nvSpPr>
        <p:spPr>
          <a:xfrm>
            <a:off x="3363564" y="3636334"/>
            <a:ext cx="326274" cy="2604977"/>
          </a:xfrm>
          <a:prstGeom prst="leftBracket">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cs"/>
            </a:endParaRPr>
          </a:p>
        </p:txBody>
      </p:sp>
      <p:sp>
        <p:nvSpPr>
          <p:cNvPr id="8" name="íṩľíḍè-TextBox 31"/>
          <p:cNvSpPr txBox="1"/>
          <p:nvPr/>
        </p:nvSpPr>
        <p:spPr bwMode="auto">
          <a:xfrm>
            <a:off x="3689838" y="3568994"/>
            <a:ext cx="979073" cy="277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50000"/>
              </a:lnSpc>
              <a:spcBef>
                <a:spcPct val="0"/>
              </a:spcBef>
              <a:spcAft>
                <a:spcPts val="0"/>
              </a:spcAft>
              <a:buClrTx/>
              <a:buSzTx/>
              <a:buFontTx/>
              <a:buNone/>
              <a:defRPr/>
            </a:pPr>
            <a:r>
              <a:rPr kumimoji="0" lang="en-US" altLang="zh-CN"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1.</a:t>
            </a: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体裁</a:t>
            </a:r>
            <a:endParaRPr kumimoji="0" lang="en-US" altLang="zh-CN"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50000"/>
              </a:lnSpc>
              <a:spcBef>
                <a:spcPct val="0"/>
              </a:spcBef>
              <a:spcAft>
                <a:spcPts val="0"/>
              </a:spcAft>
              <a:buClrTx/>
              <a:buSzTx/>
              <a:buFontTx/>
              <a:buNone/>
              <a:defRPr/>
            </a:pPr>
            <a:r>
              <a:rPr kumimoji="0" lang="en-US" altLang="zh-CN"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2.</a:t>
            </a: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时态</a:t>
            </a:r>
            <a:endParaRPr kumimoji="0" lang="en-US" altLang="zh-CN"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50000"/>
              </a:lnSpc>
              <a:spcBef>
                <a:spcPct val="0"/>
              </a:spcBef>
              <a:spcAft>
                <a:spcPts val="0"/>
              </a:spcAft>
              <a:buClrTx/>
              <a:buSzTx/>
              <a:buFontTx/>
              <a:buNone/>
              <a:defRPr/>
            </a:pPr>
            <a:r>
              <a:rPr lang="en-US" altLang="zh-CN" b="1" dirty="0">
                <a:solidFill>
                  <a:srgbClr val="4276AA"/>
                </a:solidFill>
                <a:latin typeface="Arial" panose="020B0604020202020204"/>
                <a:ea typeface="微软雅黑" panose="020B0503020204020204" pitchFamily="34" charset="-122"/>
                <a:cs typeface="+mn-ea"/>
                <a:sym typeface="+mn-lt"/>
              </a:rPr>
              <a:t>3.</a:t>
            </a:r>
            <a:r>
              <a:rPr lang="zh-CN" altLang="en-US" b="1" dirty="0">
                <a:solidFill>
                  <a:srgbClr val="4276AA"/>
                </a:solidFill>
                <a:latin typeface="Arial" panose="020B0604020202020204"/>
                <a:ea typeface="微软雅黑" panose="020B0503020204020204" pitchFamily="34" charset="-122"/>
                <a:cs typeface="+mn-ea"/>
                <a:sym typeface="+mn-lt"/>
              </a:rPr>
              <a:t>对象</a:t>
            </a:r>
            <a:endPar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50000"/>
              </a:lnSpc>
              <a:spcBef>
                <a:spcPct val="0"/>
              </a:spcBef>
              <a:spcAft>
                <a:spcPts val="0"/>
              </a:spcAft>
              <a:buClrTx/>
              <a:buSzTx/>
              <a:buFontTx/>
              <a:buNone/>
              <a:defRPr/>
            </a:pPr>
            <a:r>
              <a:rPr kumimoji="0" lang="en-US" altLang="zh-CN"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4.</a:t>
            </a: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人称</a:t>
            </a:r>
            <a:endParaRPr kumimoji="0" lang="en-US" altLang="zh-CN"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50000"/>
              </a:lnSpc>
              <a:spcBef>
                <a:spcPct val="0"/>
              </a:spcBef>
              <a:spcAft>
                <a:spcPts val="0"/>
              </a:spcAft>
              <a:buClrTx/>
              <a:buSzTx/>
              <a:buFontTx/>
              <a:buNone/>
              <a:defRPr/>
            </a:pPr>
            <a:r>
              <a:rPr kumimoji="0" lang="en-US" altLang="zh-CN"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5.</a:t>
            </a: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语气</a:t>
            </a:r>
            <a:endParaRPr kumimoji="0" lang="en-US" altLang="zh-CN"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50000"/>
              </a:lnSpc>
              <a:spcBef>
                <a:spcPct val="0"/>
              </a:spcBef>
              <a:spcAft>
                <a:spcPts val="0"/>
              </a:spcAft>
              <a:buClrTx/>
              <a:buSzTx/>
              <a:buFontTx/>
              <a:buNone/>
              <a:defRPr/>
            </a:pPr>
            <a:r>
              <a:rPr kumimoji="0" lang="en-US" altLang="zh-CN"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6.</a:t>
            </a: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要点</a:t>
            </a:r>
            <a:endPar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ct val="0"/>
              </a:spcBef>
              <a:spcAft>
                <a:spcPts val="0"/>
              </a:spcAft>
              <a:buClrTx/>
              <a:buSzTx/>
              <a:buFontTx/>
              <a:buNone/>
              <a:defRPr/>
            </a:pPr>
            <a:endPar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p:txBody>
      </p:sp>
      <p:sp>
        <p:nvSpPr>
          <p:cNvPr id="12" name="íṩľíḍè-TextBox 31"/>
          <p:cNvSpPr txBox="1"/>
          <p:nvPr/>
        </p:nvSpPr>
        <p:spPr bwMode="auto">
          <a:xfrm>
            <a:off x="4668914" y="3646968"/>
            <a:ext cx="979073" cy="54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邀请信</a:t>
            </a:r>
            <a:endPar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p:txBody>
      </p:sp>
      <p:sp>
        <p:nvSpPr>
          <p:cNvPr id="13" name="íṩľíḍè-TextBox 31"/>
          <p:cNvSpPr txBox="1"/>
          <p:nvPr/>
        </p:nvSpPr>
        <p:spPr bwMode="auto">
          <a:xfrm>
            <a:off x="4668911" y="4070691"/>
            <a:ext cx="2243909" cy="54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一般将来时为主</a:t>
            </a:r>
            <a:endPar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p:txBody>
      </p:sp>
      <p:sp>
        <p:nvSpPr>
          <p:cNvPr id="14" name="íṩľíḍè-TextBox 31"/>
          <p:cNvSpPr txBox="1"/>
          <p:nvPr/>
        </p:nvSpPr>
        <p:spPr bwMode="auto">
          <a:xfrm>
            <a:off x="4635167" y="4481694"/>
            <a:ext cx="1698104" cy="54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外教</a:t>
            </a:r>
            <a:r>
              <a:rPr kumimoji="0" lang="en-US" altLang="zh-CN"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Jason</a:t>
            </a:r>
            <a:endPar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p:txBody>
      </p:sp>
      <p:sp>
        <p:nvSpPr>
          <p:cNvPr id="15" name="íṩľíḍè-TextBox 31"/>
          <p:cNvSpPr txBox="1"/>
          <p:nvPr/>
        </p:nvSpPr>
        <p:spPr bwMode="auto">
          <a:xfrm>
            <a:off x="4654742" y="5292048"/>
            <a:ext cx="1411024" cy="33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正式、诚恳</a:t>
            </a:r>
            <a:endPar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p:txBody>
      </p:sp>
      <p:sp>
        <p:nvSpPr>
          <p:cNvPr id="18" name="íṩľíḍè-TextBox 31"/>
          <p:cNvSpPr txBox="1"/>
          <p:nvPr/>
        </p:nvSpPr>
        <p:spPr bwMode="auto">
          <a:xfrm>
            <a:off x="4435667" y="5713369"/>
            <a:ext cx="5296568" cy="69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lvl="0">
              <a:spcBef>
                <a:spcPct val="0"/>
              </a:spcBef>
              <a:defRPr/>
            </a:pPr>
            <a:r>
              <a:rPr lang="zh-CN" altLang="en-US" b="1" dirty="0">
                <a:solidFill>
                  <a:srgbClr val="4276AA"/>
                </a:solidFill>
                <a:ea typeface="微软雅黑" panose="020B0503020204020204" pitchFamily="34" charset="-122"/>
                <a:cs typeface="+mn-ea"/>
                <a:sym typeface="+mn-lt"/>
              </a:rPr>
              <a:t>（主要点）时间</a:t>
            </a:r>
            <a:r>
              <a:rPr lang="zh-CN" altLang="en-US" b="1" noProof="0" dirty="0">
                <a:solidFill>
                  <a:srgbClr val="4276AA"/>
                </a:solidFill>
                <a:latin typeface="Arial" panose="020B0604020202020204"/>
                <a:ea typeface="微软雅黑" panose="020B0503020204020204" pitchFamily="34" charset="-122"/>
                <a:cs typeface="+mn-ea"/>
                <a:sym typeface="+mn-lt"/>
              </a:rPr>
              <a:t>、地点、注意事项、表达期待。</a:t>
            </a:r>
            <a:endParaRPr lang="en-US" altLang="zh-CN" b="1" noProof="0" dirty="0">
              <a:solidFill>
                <a:srgbClr val="4276AA"/>
              </a:solidFill>
              <a:latin typeface="Arial" panose="020B0604020202020204"/>
              <a:ea typeface="微软雅黑" panose="020B0503020204020204" pitchFamily="34" charset="-122"/>
              <a:cs typeface="+mn-ea"/>
              <a:sym typeface="+mn-lt"/>
            </a:endParaRPr>
          </a:p>
          <a:p>
            <a:pPr lvl="0">
              <a:spcBef>
                <a:spcPct val="0"/>
              </a:spcBef>
              <a:defRPr/>
            </a:pPr>
            <a:r>
              <a:rPr kumimoji="0" lang="zh-CN" altLang="en-US" b="1" i="0" u="none" strike="noStrike" kern="1200" cap="none" spc="0" normalizeH="0" baseline="0" dirty="0">
                <a:ln>
                  <a:noFill/>
                </a:ln>
                <a:solidFill>
                  <a:srgbClr val="4276AA"/>
                </a:solidFill>
                <a:effectLst/>
                <a:uLnTx/>
                <a:uFillTx/>
                <a:latin typeface="Arial" panose="020B0604020202020204"/>
                <a:ea typeface="微软雅黑" panose="020B0503020204020204" pitchFamily="34" charset="-122"/>
                <a:cs typeface="+mn-ea"/>
                <a:sym typeface="+mn-lt"/>
              </a:rPr>
              <a:t>（次要点）活动目的、感受。</a:t>
            </a:r>
            <a:endPar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p:txBody>
      </p:sp>
      <p:sp>
        <p:nvSpPr>
          <p:cNvPr id="9" name="íṩľíḍè-TextBox 31"/>
          <p:cNvSpPr txBox="1"/>
          <p:nvPr/>
        </p:nvSpPr>
        <p:spPr bwMode="auto">
          <a:xfrm>
            <a:off x="4668911" y="4878643"/>
            <a:ext cx="2122414" cy="34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第一人称</a:t>
            </a:r>
            <a:r>
              <a:rPr kumimoji="0" lang="en-US" altLang="zh-CN"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a:t>
            </a:r>
            <a:r>
              <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rPr>
              <a:t>第二人称</a:t>
            </a:r>
            <a:endParaRPr kumimoji="0" lang="zh-CN" altLang="en-US"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ea"/>
              <a:sym typeface="+mn-lt"/>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p:bldP spid="14" grpId="0"/>
      <p:bldP spid="15" grpId="0"/>
      <p:bldP spid="1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4819"/>
            <a:ext cx="12209015" cy="918586"/>
            <a:chOff x="0" y="-14819"/>
            <a:chExt cx="12209015" cy="1587358"/>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10357" b="72664"/>
            <a:stretch>
              <a:fillRect/>
            </a:stretch>
          </p:blipFill>
          <p:spPr>
            <a:xfrm>
              <a:off x="10741" y="1"/>
              <a:ext cx="12198274" cy="1553338"/>
            </a:xfrm>
            <a:prstGeom prst="rect">
              <a:avLst/>
            </a:prstGeom>
          </p:spPr>
        </p:pic>
        <p:sp>
          <p:nvSpPr>
            <p:cNvPr id="16" name="流程图: 过程 15"/>
            <p:cNvSpPr/>
            <p:nvPr/>
          </p:nvSpPr>
          <p:spPr>
            <a:xfrm>
              <a:off x="0" y="-14819"/>
              <a:ext cx="12192000" cy="1587358"/>
            </a:xfrm>
            <a:prstGeom prst="flowChartProcess">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grpSp>
        <p:nvGrpSpPr>
          <p:cNvPr id="7" name="56774dff-9fec-4094-8dad-d4663847d656"/>
          <p:cNvGrpSpPr>
            <a:grpSpLocks noChangeAspect="1"/>
          </p:cNvGrpSpPr>
          <p:nvPr/>
        </p:nvGrpSpPr>
        <p:grpSpPr>
          <a:xfrm>
            <a:off x="1727346" y="1251385"/>
            <a:ext cx="6861840" cy="3843500"/>
            <a:chOff x="2232171" y="1270435"/>
            <a:chExt cx="7364040" cy="3843500"/>
          </a:xfrm>
        </p:grpSpPr>
        <p:sp>
          <p:nvSpPr>
            <p:cNvPr id="8" name="i$liḋe-Frame 6"/>
            <p:cNvSpPr/>
            <p:nvPr/>
          </p:nvSpPr>
          <p:spPr>
            <a:xfrm rot="2700000">
              <a:off x="5091334" y="4138101"/>
              <a:ext cx="975834" cy="975834"/>
            </a:xfrm>
            <a:prstGeom prst="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i$liḋe-Frame 7"/>
            <p:cNvSpPr/>
            <p:nvPr/>
          </p:nvSpPr>
          <p:spPr>
            <a:xfrm rot="2700000">
              <a:off x="5840246" y="3389188"/>
              <a:ext cx="975834" cy="975834"/>
            </a:xfrm>
            <a:prstGeom prst="fram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i$liḋe-Frame 8"/>
            <p:cNvSpPr/>
            <p:nvPr/>
          </p:nvSpPr>
          <p:spPr>
            <a:xfrm rot="2700000">
              <a:off x="5091334" y="2675305"/>
              <a:ext cx="975834" cy="975834"/>
            </a:xfrm>
            <a:prstGeom prst="fram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i$liḋe-Freeform 428"/>
            <p:cNvSpPr/>
            <p:nvPr/>
          </p:nvSpPr>
          <p:spPr bwMode="auto">
            <a:xfrm>
              <a:off x="6152107" y="3707531"/>
              <a:ext cx="352114" cy="339150"/>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accent3"/>
            </a:solidFill>
            <a:ln>
              <a:noFill/>
            </a:ln>
          </p:spPr>
          <p:txBody>
            <a:bodyPr vert="horz" wrap="square" lIns="182832" tIns="91416" rIns="182832" bIns="9141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7200">
                <a:cs typeface="+mn-ea"/>
                <a:sym typeface="+mn-lt"/>
              </a:endParaRPr>
            </a:p>
          </p:txBody>
        </p:sp>
        <p:sp>
          <p:nvSpPr>
            <p:cNvPr id="15" name="i$liḋe-Freeform 70"/>
            <p:cNvSpPr>
              <a:spLocks noEditPoints="1"/>
            </p:cNvSpPr>
            <p:nvPr/>
          </p:nvSpPr>
          <p:spPr bwMode="auto">
            <a:xfrm>
              <a:off x="5403195" y="4456443"/>
              <a:ext cx="352114" cy="339150"/>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accent2"/>
            </a:solidFill>
            <a:ln>
              <a:noFill/>
            </a:ln>
          </p:spPr>
          <p:txBody>
            <a:bodyPr vert="horz" wrap="square" lIns="288000" tIns="91416" rIns="182832" bIns="91416"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828165">
                <a:lnSpc>
                  <a:spcPct val="150000"/>
                </a:lnSpc>
              </a:pPr>
              <a:endParaRPr lang="en-GB" sz="3600" kern="0" dirty="0">
                <a:solidFill>
                  <a:sysClr val="windowText" lastClr="000000"/>
                </a:solidFill>
                <a:cs typeface="+mn-ea"/>
                <a:sym typeface="+mn-lt"/>
              </a:endParaRPr>
            </a:p>
          </p:txBody>
        </p:sp>
        <p:sp>
          <p:nvSpPr>
            <p:cNvPr id="17" name="i$liḋe-AutoShape 75"/>
            <p:cNvSpPr/>
            <p:nvPr/>
          </p:nvSpPr>
          <p:spPr bwMode="auto">
            <a:xfrm>
              <a:off x="5403195" y="2993648"/>
              <a:ext cx="352114" cy="339150"/>
            </a:xfrm>
            <a:custGeom>
              <a:avLst/>
              <a:gdLst>
                <a:gd name="connsiteX0" fmla="*/ 0 w 582235"/>
                <a:gd name="connsiteY0" fmla="*/ 404481 h 606722"/>
                <a:gd name="connsiteX1" fmla="*/ 101261 w 582235"/>
                <a:gd name="connsiteY1" fmla="*/ 404481 h 606722"/>
                <a:gd name="connsiteX2" fmla="*/ 101261 w 582235"/>
                <a:gd name="connsiteY2" fmla="*/ 606722 h 606722"/>
                <a:gd name="connsiteX3" fmla="*/ 0 w 582235"/>
                <a:gd name="connsiteY3" fmla="*/ 606722 h 606722"/>
                <a:gd name="connsiteX4" fmla="*/ 151927 w 582235"/>
                <a:gd name="connsiteY4" fmla="*/ 328623 h 606722"/>
                <a:gd name="connsiteX5" fmla="*/ 253188 w 582235"/>
                <a:gd name="connsiteY5" fmla="*/ 328623 h 606722"/>
                <a:gd name="connsiteX6" fmla="*/ 253188 w 582235"/>
                <a:gd name="connsiteY6" fmla="*/ 606722 h 606722"/>
                <a:gd name="connsiteX7" fmla="*/ 151927 w 582235"/>
                <a:gd name="connsiteY7" fmla="*/ 606722 h 606722"/>
                <a:gd name="connsiteX8" fmla="*/ 303855 w 582235"/>
                <a:gd name="connsiteY8" fmla="*/ 252766 h 606722"/>
                <a:gd name="connsiteX9" fmla="*/ 405046 w 582235"/>
                <a:gd name="connsiteY9" fmla="*/ 252766 h 606722"/>
                <a:gd name="connsiteX10" fmla="*/ 405046 w 582235"/>
                <a:gd name="connsiteY10" fmla="*/ 606722 h 606722"/>
                <a:gd name="connsiteX11" fmla="*/ 303855 w 582235"/>
                <a:gd name="connsiteY11" fmla="*/ 606722 h 606722"/>
                <a:gd name="connsiteX12" fmla="*/ 455711 w 582235"/>
                <a:gd name="connsiteY12" fmla="*/ 202241 h 606722"/>
                <a:gd name="connsiteX13" fmla="*/ 556972 w 582235"/>
                <a:gd name="connsiteY13" fmla="*/ 202241 h 606722"/>
                <a:gd name="connsiteX14" fmla="*/ 556972 w 582235"/>
                <a:gd name="connsiteY14" fmla="*/ 606722 h 606722"/>
                <a:gd name="connsiteX15" fmla="*/ 455711 w 582235"/>
                <a:gd name="connsiteY15" fmla="*/ 606722 h 606722"/>
                <a:gd name="connsiteX16" fmla="*/ 455697 w 582235"/>
                <a:gd name="connsiteY16" fmla="*/ 0 h 606722"/>
                <a:gd name="connsiteX17" fmla="*/ 556785 w 582235"/>
                <a:gd name="connsiteY17" fmla="*/ 0 h 606722"/>
                <a:gd name="connsiteX18" fmla="*/ 556874 w 582235"/>
                <a:gd name="connsiteY18" fmla="*/ 0 h 606722"/>
                <a:gd name="connsiteX19" fmla="*/ 556963 w 582235"/>
                <a:gd name="connsiteY19" fmla="*/ 0 h 606722"/>
                <a:gd name="connsiteX20" fmla="*/ 557675 w 582235"/>
                <a:gd name="connsiteY20" fmla="*/ 0 h 606722"/>
                <a:gd name="connsiteX21" fmla="*/ 559366 w 582235"/>
                <a:gd name="connsiteY21" fmla="*/ 89 h 606722"/>
                <a:gd name="connsiteX22" fmla="*/ 560611 w 582235"/>
                <a:gd name="connsiteY22" fmla="*/ 267 h 606722"/>
                <a:gd name="connsiteX23" fmla="*/ 561857 w 582235"/>
                <a:gd name="connsiteY23" fmla="*/ 444 h 606722"/>
                <a:gd name="connsiteX24" fmla="*/ 563192 w 582235"/>
                <a:gd name="connsiteY24" fmla="*/ 800 h 606722"/>
                <a:gd name="connsiteX25" fmla="*/ 564171 w 582235"/>
                <a:gd name="connsiteY25" fmla="*/ 1067 h 606722"/>
                <a:gd name="connsiteX26" fmla="*/ 565506 w 582235"/>
                <a:gd name="connsiteY26" fmla="*/ 1511 h 606722"/>
                <a:gd name="connsiteX27" fmla="*/ 566574 w 582235"/>
                <a:gd name="connsiteY27" fmla="*/ 1867 h 606722"/>
                <a:gd name="connsiteX28" fmla="*/ 567730 w 582235"/>
                <a:gd name="connsiteY28" fmla="*/ 2400 h 606722"/>
                <a:gd name="connsiteX29" fmla="*/ 568798 w 582235"/>
                <a:gd name="connsiteY29" fmla="*/ 2933 h 606722"/>
                <a:gd name="connsiteX30" fmla="*/ 569777 w 582235"/>
                <a:gd name="connsiteY30" fmla="*/ 3467 h 606722"/>
                <a:gd name="connsiteX31" fmla="*/ 570934 w 582235"/>
                <a:gd name="connsiteY31" fmla="*/ 4178 h 606722"/>
                <a:gd name="connsiteX32" fmla="*/ 571824 w 582235"/>
                <a:gd name="connsiteY32" fmla="*/ 4800 h 606722"/>
                <a:gd name="connsiteX33" fmla="*/ 572891 w 582235"/>
                <a:gd name="connsiteY33" fmla="*/ 5689 h 606722"/>
                <a:gd name="connsiteX34" fmla="*/ 573781 w 582235"/>
                <a:gd name="connsiteY34" fmla="*/ 6489 h 606722"/>
                <a:gd name="connsiteX35" fmla="*/ 574760 w 582235"/>
                <a:gd name="connsiteY35" fmla="*/ 7289 h 606722"/>
                <a:gd name="connsiteX36" fmla="*/ 575917 w 582235"/>
                <a:gd name="connsiteY36" fmla="*/ 8533 h 606722"/>
                <a:gd name="connsiteX37" fmla="*/ 576451 w 582235"/>
                <a:gd name="connsiteY37" fmla="*/ 9066 h 606722"/>
                <a:gd name="connsiteX38" fmla="*/ 576451 w 582235"/>
                <a:gd name="connsiteY38" fmla="*/ 9155 h 606722"/>
                <a:gd name="connsiteX39" fmla="*/ 577964 w 582235"/>
                <a:gd name="connsiteY39" fmla="*/ 11200 h 606722"/>
                <a:gd name="connsiteX40" fmla="*/ 578053 w 582235"/>
                <a:gd name="connsiteY40" fmla="*/ 11289 h 606722"/>
                <a:gd name="connsiteX41" fmla="*/ 579209 w 582235"/>
                <a:gd name="connsiteY41" fmla="*/ 13244 h 606722"/>
                <a:gd name="connsiteX42" fmla="*/ 579743 w 582235"/>
                <a:gd name="connsiteY42" fmla="*/ 14222 h 606722"/>
                <a:gd name="connsiteX43" fmla="*/ 580277 w 582235"/>
                <a:gd name="connsiteY43" fmla="*/ 15555 h 606722"/>
                <a:gd name="connsiteX44" fmla="*/ 580722 w 582235"/>
                <a:gd name="connsiteY44" fmla="*/ 16711 h 606722"/>
                <a:gd name="connsiteX45" fmla="*/ 581167 w 582235"/>
                <a:gd name="connsiteY45" fmla="*/ 17866 h 606722"/>
                <a:gd name="connsiteX46" fmla="*/ 581523 w 582235"/>
                <a:gd name="connsiteY46" fmla="*/ 19199 h 606722"/>
                <a:gd name="connsiteX47" fmla="*/ 581790 w 582235"/>
                <a:gd name="connsiteY47" fmla="*/ 20266 h 606722"/>
                <a:gd name="connsiteX48" fmla="*/ 582146 w 582235"/>
                <a:gd name="connsiteY48" fmla="*/ 22488 h 606722"/>
                <a:gd name="connsiteX49" fmla="*/ 582146 w 582235"/>
                <a:gd name="connsiteY49" fmla="*/ 22666 h 606722"/>
                <a:gd name="connsiteX50" fmla="*/ 582235 w 582235"/>
                <a:gd name="connsiteY50" fmla="*/ 25244 h 606722"/>
                <a:gd name="connsiteX51" fmla="*/ 582235 w 582235"/>
                <a:gd name="connsiteY51" fmla="*/ 126396 h 606722"/>
                <a:gd name="connsiteX52" fmla="*/ 556963 w 582235"/>
                <a:gd name="connsiteY52" fmla="*/ 151728 h 606722"/>
                <a:gd name="connsiteX53" fmla="*/ 531691 w 582235"/>
                <a:gd name="connsiteY53" fmla="*/ 126396 h 606722"/>
                <a:gd name="connsiteX54" fmla="*/ 531691 w 582235"/>
                <a:gd name="connsiteY54" fmla="*/ 79286 h 606722"/>
                <a:gd name="connsiteX55" fmla="*/ 421260 w 582235"/>
                <a:gd name="connsiteY55" fmla="*/ 171106 h 606722"/>
                <a:gd name="connsiteX56" fmla="*/ 385666 w 582235"/>
                <a:gd name="connsiteY56" fmla="*/ 167906 h 606722"/>
                <a:gd name="connsiteX57" fmla="*/ 388869 w 582235"/>
                <a:gd name="connsiteY57" fmla="*/ 132262 h 606722"/>
                <a:gd name="connsiteX58" fmla="*/ 487020 w 582235"/>
                <a:gd name="connsiteY58" fmla="*/ 50576 h 606722"/>
                <a:gd name="connsiteX59" fmla="*/ 455697 w 582235"/>
                <a:gd name="connsiteY59" fmla="*/ 50576 h 606722"/>
                <a:gd name="connsiteX60" fmla="*/ 430425 w 582235"/>
                <a:gd name="connsiteY60" fmla="*/ 25244 h 606722"/>
                <a:gd name="connsiteX61" fmla="*/ 455697 w 582235"/>
                <a:gd name="connsiteY61"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82235" h="606722">
                  <a:moveTo>
                    <a:pt x="0" y="404481"/>
                  </a:moveTo>
                  <a:lnTo>
                    <a:pt x="101261" y="404481"/>
                  </a:lnTo>
                  <a:lnTo>
                    <a:pt x="101261" y="606722"/>
                  </a:lnTo>
                  <a:lnTo>
                    <a:pt x="0" y="606722"/>
                  </a:lnTo>
                  <a:close/>
                  <a:moveTo>
                    <a:pt x="151927" y="328623"/>
                  </a:moveTo>
                  <a:lnTo>
                    <a:pt x="253188" y="328623"/>
                  </a:lnTo>
                  <a:lnTo>
                    <a:pt x="253188" y="606722"/>
                  </a:lnTo>
                  <a:lnTo>
                    <a:pt x="151927" y="606722"/>
                  </a:lnTo>
                  <a:close/>
                  <a:moveTo>
                    <a:pt x="303855" y="252766"/>
                  </a:moveTo>
                  <a:lnTo>
                    <a:pt x="405046" y="252766"/>
                  </a:lnTo>
                  <a:lnTo>
                    <a:pt x="405046" y="606722"/>
                  </a:lnTo>
                  <a:lnTo>
                    <a:pt x="303855" y="606722"/>
                  </a:lnTo>
                  <a:close/>
                  <a:moveTo>
                    <a:pt x="455711" y="202241"/>
                  </a:moveTo>
                  <a:lnTo>
                    <a:pt x="556972" y="202241"/>
                  </a:lnTo>
                  <a:lnTo>
                    <a:pt x="556972" y="606722"/>
                  </a:lnTo>
                  <a:lnTo>
                    <a:pt x="455711" y="606722"/>
                  </a:lnTo>
                  <a:close/>
                  <a:moveTo>
                    <a:pt x="455697" y="0"/>
                  </a:moveTo>
                  <a:lnTo>
                    <a:pt x="556785" y="0"/>
                  </a:lnTo>
                  <a:lnTo>
                    <a:pt x="556874" y="0"/>
                  </a:lnTo>
                  <a:lnTo>
                    <a:pt x="556963" y="0"/>
                  </a:lnTo>
                  <a:cubicBezTo>
                    <a:pt x="557230" y="0"/>
                    <a:pt x="557408" y="0"/>
                    <a:pt x="557675" y="0"/>
                  </a:cubicBezTo>
                  <a:cubicBezTo>
                    <a:pt x="558298" y="89"/>
                    <a:pt x="558832" y="89"/>
                    <a:pt x="559366" y="89"/>
                  </a:cubicBezTo>
                  <a:cubicBezTo>
                    <a:pt x="559811" y="178"/>
                    <a:pt x="560256" y="267"/>
                    <a:pt x="560611" y="267"/>
                  </a:cubicBezTo>
                  <a:cubicBezTo>
                    <a:pt x="561056" y="356"/>
                    <a:pt x="561412" y="444"/>
                    <a:pt x="561857" y="444"/>
                  </a:cubicBezTo>
                  <a:cubicBezTo>
                    <a:pt x="562302" y="533"/>
                    <a:pt x="562747" y="711"/>
                    <a:pt x="563192" y="800"/>
                  </a:cubicBezTo>
                  <a:cubicBezTo>
                    <a:pt x="563548" y="889"/>
                    <a:pt x="563904" y="978"/>
                    <a:pt x="564171" y="1067"/>
                  </a:cubicBezTo>
                  <a:cubicBezTo>
                    <a:pt x="564616" y="1156"/>
                    <a:pt x="565061" y="1333"/>
                    <a:pt x="565506" y="1511"/>
                  </a:cubicBezTo>
                  <a:cubicBezTo>
                    <a:pt x="565862" y="1600"/>
                    <a:pt x="566218" y="1778"/>
                    <a:pt x="566574" y="1867"/>
                  </a:cubicBezTo>
                  <a:cubicBezTo>
                    <a:pt x="566929" y="2044"/>
                    <a:pt x="567285" y="2222"/>
                    <a:pt x="567730" y="2400"/>
                  </a:cubicBezTo>
                  <a:cubicBezTo>
                    <a:pt x="568086" y="2578"/>
                    <a:pt x="568442" y="2755"/>
                    <a:pt x="568798" y="2933"/>
                  </a:cubicBezTo>
                  <a:cubicBezTo>
                    <a:pt x="569154" y="3111"/>
                    <a:pt x="569421" y="3289"/>
                    <a:pt x="569777" y="3467"/>
                  </a:cubicBezTo>
                  <a:cubicBezTo>
                    <a:pt x="570133" y="3733"/>
                    <a:pt x="570578" y="4000"/>
                    <a:pt x="570934" y="4178"/>
                  </a:cubicBezTo>
                  <a:cubicBezTo>
                    <a:pt x="571201" y="4444"/>
                    <a:pt x="571557" y="4622"/>
                    <a:pt x="571824" y="4800"/>
                  </a:cubicBezTo>
                  <a:cubicBezTo>
                    <a:pt x="572180" y="5155"/>
                    <a:pt x="572536" y="5422"/>
                    <a:pt x="572891" y="5689"/>
                  </a:cubicBezTo>
                  <a:cubicBezTo>
                    <a:pt x="573247" y="5955"/>
                    <a:pt x="573514" y="6222"/>
                    <a:pt x="573781" y="6489"/>
                  </a:cubicBezTo>
                  <a:cubicBezTo>
                    <a:pt x="574137" y="6755"/>
                    <a:pt x="574493" y="7022"/>
                    <a:pt x="574760" y="7289"/>
                  </a:cubicBezTo>
                  <a:cubicBezTo>
                    <a:pt x="575205" y="7733"/>
                    <a:pt x="575561" y="8178"/>
                    <a:pt x="575917" y="8533"/>
                  </a:cubicBezTo>
                  <a:cubicBezTo>
                    <a:pt x="576095" y="8711"/>
                    <a:pt x="576273" y="8889"/>
                    <a:pt x="576451" y="9066"/>
                  </a:cubicBezTo>
                  <a:cubicBezTo>
                    <a:pt x="576451" y="9155"/>
                    <a:pt x="576451" y="9155"/>
                    <a:pt x="576451" y="9155"/>
                  </a:cubicBezTo>
                  <a:cubicBezTo>
                    <a:pt x="576985" y="9777"/>
                    <a:pt x="577519" y="10489"/>
                    <a:pt x="577964" y="11200"/>
                  </a:cubicBezTo>
                  <a:cubicBezTo>
                    <a:pt x="577964" y="11200"/>
                    <a:pt x="578053" y="11289"/>
                    <a:pt x="578053" y="11289"/>
                  </a:cubicBezTo>
                  <a:cubicBezTo>
                    <a:pt x="578498" y="12000"/>
                    <a:pt x="578854" y="12622"/>
                    <a:pt x="579209" y="13244"/>
                  </a:cubicBezTo>
                  <a:cubicBezTo>
                    <a:pt x="579387" y="13600"/>
                    <a:pt x="579565" y="13955"/>
                    <a:pt x="579743" y="14222"/>
                  </a:cubicBezTo>
                  <a:cubicBezTo>
                    <a:pt x="579921" y="14666"/>
                    <a:pt x="580099" y="15111"/>
                    <a:pt x="580277" y="15555"/>
                  </a:cubicBezTo>
                  <a:cubicBezTo>
                    <a:pt x="580455" y="15911"/>
                    <a:pt x="580633" y="16266"/>
                    <a:pt x="580722" y="16711"/>
                  </a:cubicBezTo>
                  <a:cubicBezTo>
                    <a:pt x="580900" y="17066"/>
                    <a:pt x="581078" y="17422"/>
                    <a:pt x="581167" y="17866"/>
                  </a:cubicBezTo>
                  <a:cubicBezTo>
                    <a:pt x="581256" y="18311"/>
                    <a:pt x="581434" y="18755"/>
                    <a:pt x="581523" y="19199"/>
                  </a:cubicBezTo>
                  <a:cubicBezTo>
                    <a:pt x="581612" y="19555"/>
                    <a:pt x="581701" y="19910"/>
                    <a:pt x="581790" y="20266"/>
                  </a:cubicBezTo>
                  <a:cubicBezTo>
                    <a:pt x="581879" y="20977"/>
                    <a:pt x="582057" y="21777"/>
                    <a:pt x="582146" y="22488"/>
                  </a:cubicBezTo>
                  <a:cubicBezTo>
                    <a:pt x="582146" y="22577"/>
                    <a:pt x="582146" y="22666"/>
                    <a:pt x="582146" y="22666"/>
                  </a:cubicBezTo>
                  <a:cubicBezTo>
                    <a:pt x="582235" y="23555"/>
                    <a:pt x="582235" y="24355"/>
                    <a:pt x="582235" y="25244"/>
                  </a:cubicBezTo>
                  <a:lnTo>
                    <a:pt x="582235" y="126396"/>
                  </a:lnTo>
                  <a:cubicBezTo>
                    <a:pt x="582235" y="140351"/>
                    <a:pt x="570934" y="151728"/>
                    <a:pt x="556963" y="151728"/>
                  </a:cubicBezTo>
                  <a:cubicBezTo>
                    <a:pt x="542992" y="151728"/>
                    <a:pt x="531691" y="140351"/>
                    <a:pt x="531691" y="126396"/>
                  </a:cubicBezTo>
                  <a:lnTo>
                    <a:pt x="531691" y="79286"/>
                  </a:lnTo>
                  <a:lnTo>
                    <a:pt x="421260" y="171106"/>
                  </a:lnTo>
                  <a:cubicBezTo>
                    <a:pt x="410582" y="180083"/>
                    <a:pt x="394564" y="178572"/>
                    <a:pt x="385666" y="167906"/>
                  </a:cubicBezTo>
                  <a:cubicBezTo>
                    <a:pt x="376678" y="157150"/>
                    <a:pt x="378191" y="141240"/>
                    <a:pt x="388869" y="132262"/>
                  </a:cubicBezTo>
                  <a:lnTo>
                    <a:pt x="487020" y="50576"/>
                  </a:lnTo>
                  <a:lnTo>
                    <a:pt x="455697" y="50576"/>
                  </a:lnTo>
                  <a:cubicBezTo>
                    <a:pt x="441727" y="50576"/>
                    <a:pt x="430425" y="39288"/>
                    <a:pt x="430425" y="25244"/>
                  </a:cubicBezTo>
                  <a:cubicBezTo>
                    <a:pt x="430425" y="11289"/>
                    <a:pt x="441727" y="0"/>
                    <a:pt x="455697" y="0"/>
                  </a:cubicBezTo>
                  <a:close/>
                </a:path>
              </a:pathLst>
            </a:custGeom>
            <a:solidFill>
              <a:schemeClr val="accent4"/>
            </a:solidFill>
            <a:ln>
              <a:noFill/>
            </a:ln>
            <a:effectLst/>
          </p:spPr>
          <p:txBody>
            <a:bodyPr lIns="121888" tIns="121888" rIns="121888" bIns="12188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hangingPunct="0">
                <a:spcBef>
                  <a:spcPct val="0"/>
                </a:spcBef>
                <a:spcAft>
                  <a:spcPct val="0"/>
                </a:spcAft>
              </a:pPr>
              <a:endParaRPr lang="zh-CN" altLang="zh-CN" sz="6400">
                <a:solidFill>
                  <a:srgbClr val="000000"/>
                </a:solidFill>
                <a:cs typeface="+mn-ea"/>
                <a:sym typeface="+mn-lt"/>
              </a:endParaRPr>
            </a:p>
          </p:txBody>
        </p:sp>
        <p:sp>
          <p:nvSpPr>
            <p:cNvPr id="18" name="i$liḋe-Rectangle 25"/>
            <p:cNvSpPr/>
            <p:nvPr/>
          </p:nvSpPr>
          <p:spPr>
            <a:xfrm>
              <a:off x="2232171" y="4246097"/>
              <a:ext cx="2578029" cy="306375"/>
            </a:xfrm>
            <a:prstGeom prst="rect">
              <a:avLst/>
            </a:prstGeom>
          </p:spPr>
          <p:txBody>
            <a:bodyPr wrap="none" lIns="0" tIns="0" rIns="0" bIns="0" anchor="ctr">
              <a:noAutofit/>
            </a:bodyPr>
            <a:lstStyle/>
            <a:p>
              <a:pPr lvl="0" algn="r" defTabSz="914400">
                <a:spcBef>
                  <a:spcPct val="0"/>
                </a:spcBef>
                <a:defRPr/>
              </a:pPr>
              <a:r>
                <a:rPr lang="en-US" altLang="zh-CN" sz="2800" b="1" dirty="0">
                  <a:solidFill>
                    <a:schemeClr val="accent2"/>
                  </a:solidFill>
                  <a:cs typeface="+mn-ea"/>
                  <a:sym typeface="+mn-lt"/>
                </a:rPr>
                <a:t>3. Ending</a:t>
              </a:r>
              <a:endParaRPr lang="en-US" altLang="zh-CN" sz="2800" b="1" dirty="0">
                <a:solidFill>
                  <a:schemeClr val="accent2"/>
                </a:solidFill>
                <a:cs typeface="+mn-ea"/>
                <a:sym typeface="+mn-lt"/>
              </a:endParaRPr>
            </a:p>
          </p:txBody>
        </p:sp>
        <p:sp>
          <p:nvSpPr>
            <p:cNvPr id="19" name="i$liḋe-Rectangle 23"/>
            <p:cNvSpPr/>
            <p:nvPr/>
          </p:nvSpPr>
          <p:spPr>
            <a:xfrm>
              <a:off x="7018182" y="3761112"/>
              <a:ext cx="2578029" cy="306375"/>
            </a:xfrm>
            <a:prstGeom prst="rect">
              <a:avLst/>
            </a:prstGeom>
          </p:spPr>
          <p:txBody>
            <a:bodyPr wrap="none" lIns="0" tIns="0" rIns="0" bIns="0" anchor="ctr">
              <a:noAutofit/>
            </a:bodyPr>
            <a:lstStyle/>
            <a:p>
              <a:pPr lvl="0" defTabSz="914400">
                <a:spcBef>
                  <a:spcPct val="0"/>
                </a:spcBef>
                <a:defRPr/>
              </a:pPr>
              <a:r>
                <a:rPr lang="en-US" altLang="zh-CN" sz="2800" b="1" dirty="0">
                  <a:solidFill>
                    <a:schemeClr val="accent3"/>
                  </a:solidFill>
                  <a:cs typeface="+mn-ea"/>
                  <a:sym typeface="+mn-lt"/>
                </a:rPr>
                <a:t>2. Body</a:t>
              </a:r>
              <a:endParaRPr lang="en-US" altLang="zh-CN" sz="2800" b="1" dirty="0">
                <a:solidFill>
                  <a:schemeClr val="accent3"/>
                </a:solidFill>
                <a:cs typeface="+mn-ea"/>
                <a:sym typeface="+mn-lt"/>
              </a:endParaRPr>
            </a:p>
          </p:txBody>
        </p:sp>
        <p:sp>
          <p:nvSpPr>
            <p:cNvPr id="20" name="i$liḋe-Rectangle 21"/>
            <p:cNvSpPr/>
            <p:nvPr/>
          </p:nvSpPr>
          <p:spPr>
            <a:xfrm>
              <a:off x="2663309" y="2221680"/>
              <a:ext cx="2578029" cy="306375"/>
            </a:xfrm>
            <a:prstGeom prst="rect">
              <a:avLst/>
            </a:prstGeom>
          </p:spPr>
          <p:txBody>
            <a:bodyPr wrap="none" lIns="0" tIns="0" rIns="0" bIns="0" anchor="ctr">
              <a:noAutofit/>
            </a:bodyPr>
            <a:lstStyle/>
            <a:p>
              <a:pPr lvl="0" algn="r" defTabSz="914400">
                <a:spcBef>
                  <a:spcPct val="0"/>
                </a:spcBef>
                <a:defRPr/>
              </a:pPr>
              <a:r>
                <a:rPr lang="en-US" altLang="zh-CN" sz="2800" b="1" dirty="0">
                  <a:solidFill>
                    <a:schemeClr val="accent4"/>
                  </a:solidFill>
                  <a:cs typeface="+mn-ea"/>
                  <a:sym typeface="+mn-lt"/>
                </a:rPr>
                <a:t>1. Beginning</a:t>
              </a:r>
              <a:endParaRPr lang="en-US" altLang="zh-CN" sz="2800" b="1" dirty="0">
                <a:solidFill>
                  <a:schemeClr val="accent4"/>
                </a:solidFill>
                <a:cs typeface="+mn-ea"/>
                <a:sym typeface="+mn-lt"/>
              </a:endParaRPr>
            </a:p>
          </p:txBody>
        </p:sp>
        <p:sp>
          <p:nvSpPr>
            <p:cNvPr id="21" name="i$liḋe-Rectangle 18"/>
            <p:cNvSpPr/>
            <p:nvPr/>
          </p:nvSpPr>
          <p:spPr>
            <a:xfrm>
              <a:off x="3333750" y="1270435"/>
              <a:ext cx="5322092" cy="423015"/>
            </a:xfrm>
            <a:prstGeom prst="rect">
              <a:avLst/>
            </a:prstGeom>
            <a:noFill/>
            <a:ln>
              <a:noFill/>
            </a:ln>
            <a:effectLst/>
          </p:spPr>
          <p:txBody>
            <a:bodyPr wrap="none" lIns="0" tIns="0" rIns="0" bIns="0" anchor="ctr" anchorCtr="0">
              <a:noAutofit/>
            </a:bodyPr>
            <a:lstStyle/>
            <a:p>
              <a:pPr algn="ctr">
                <a:buSzPct val="25000"/>
              </a:pPr>
              <a:r>
                <a:rPr lang="en-US" altLang="zh-CN" sz="2800" b="1" dirty="0">
                  <a:cs typeface="+mn-ea"/>
                  <a:sym typeface="+mn-lt"/>
                </a:rPr>
                <a:t>An invitation</a:t>
              </a:r>
              <a:endParaRPr lang="en-US" altLang="zh-CN" sz="2800" b="1" dirty="0">
                <a:cs typeface="+mn-ea"/>
                <a:sym typeface="+mn-lt"/>
              </a:endParaRPr>
            </a:p>
          </p:txBody>
        </p:sp>
      </p:grpSp>
      <p:sp>
        <p:nvSpPr>
          <p:cNvPr id="22" name="îŝḷîḓé-TextBox 5"/>
          <p:cNvSpPr txBox="1"/>
          <p:nvPr/>
        </p:nvSpPr>
        <p:spPr>
          <a:xfrm>
            <a:off x="7787857" y="2483903"/>
            <a:ext cx="4157330" cy="555474"/>
          </a:xfrm>
          <a:prstGeom prst="rect">
            <a:avLst/>
          </a:prstGeom>
          <a:noFill/>
        </p:spPr>
        <p:txBody>
          <a:bodyPr wrap="square" lIns="90000" tIns="46800" rIns="90000" bIns="46800" anchor="t">
            <a:normAutofit/>
          </a:bodyPr>
          <a:lstStyle/>
          <a:p>
            <a:pPr>
              <a:lnSpc>
                <a:spcPct val="120000"/>
              </a:lnSpc>
              <a:spcBef>
                <a:spcPct val="0"/>
              </a:spcBef>
              <a:defRPr/>
            </a:pPr>
            <a:r>
              <a:rPr lang="en-US" altLang="zh-CN" sz="2000" dirty="0">
                <a:cs typeface="+mn-ea"/>
                <a:sym typeface="+mn-lt"/>
              </a:rPr>
              <a:t>③. When (departure time, date)</a:t>
            </a:r>
            <a:endParaRPr lang="zh-CN" altLang="en-US" sz="2000" dirty="0">
              <a:cs typeface="+mn-ea"/>
              <a:sym typeface="+mn-lt"/>
            </a:endParaRPr>
          </a:p>
        </p:txBody>
      </p:sp>
      <p:sp>
        <p:nvSpPr>
          <p:cNvPr id="23" name="îŝḷîḓé-TextBox 5"/>
          <p:cNvSpPr txBox="1"/>
          <p:nvPr/>
        </p:nvSpPr>
        <p:spPr>
          <a:xfrm>
            <a:off x="7802371" y="3313748"/>
            <a:ext cx="4180079" cy="555474"/>
          </a:xfrm>
          <a:prstGeom prst="rect">
            <a:avLst/>
          </a:prstGeom>
          <a:noFill/>
        </p:spPr>
        <p:txBody>
          <a:bodyPr wrap="square" lIns="90000" tIns="46800" rIns="90000" bIns="46800" anchor="t">
            <a:noAutofit/>
          </a:bodyPr>
          <a:lstStyle/>
          <a:p>
            <a:pPr>
              <a:lnSpc>
                <a:spcPct val="120000"/>
              </a:lnSpc>
              <a:spcBef>
                <a:spcPct val="0"/>
              </a:spcBef>
              <a:defRPr/>
            </a:pPr>
            <a:r>
              <a:rPr lang="en-US" altLang="zh-CN" sz="2000" dirty="0">
                <a:cs typeface="+mn-ea"/>
                <a:sym typeface="+mn-lt"/>
              </a:rPr>
              <a:t>④. Where (hiking place, meeting place)</a:t>
            </a:r>
            <a:endParaRPr lang="zh-CN" altLang="en-US" sz="2000" dirty="0">
              <a:cs typeface="+mn-ea"/>
              <a:sym typeface="+mn-lt"/>
            </a:endParaRPr>
          </a:p>
        </p:txBody>
      </p:sp>
      <p:sp>
        <p:nvSpPr>
          <p:cNvPr id="24" name="îŝḷîḓé-TextBox 5"/>
          <p:cNvSpPr txBox="1"/>
          <p:nvPr/>
        </p:nvSpPr>
        <p:spPr>
          <a:xfrm>
            <a:off x="7802371" y="4380234"/>
            <a:ext cx="4243196" cy="1084521"/>
          </a:xfrm>
          <a:prstGeom prst="rect">
            <a:avLst/>
          </a:prstGeom>
          <a:noFill/>
        </p:spPr>
        <p:txBody>
          <a:bodyPr wrap="square" lIns="90000" tIns="46800" rIns="90000" bIns="46800" anchor="t">
            <a:noAutofit/>
          </a:bodyPr>
          <a:lstStyle/>
          <a:p>
            <a:pPr>
              <a:lnSpc>
                <a:spcPct val="120000"/>
              </a:lnSpc>
              <a:spcBef>
                <a:spcPct val="0"/>
              </a:spcBef>
              <a:defRPr/>
            </a:pPr>
            <a:r>
              <a:rPr lang="en-US" altLang="zh-CN" sz="2000" dirty="0">
                <a:cs typeface="+mn-ea"/>
                <a:sym typeface="+mn-lt"/>
              </a:rPr>
              <a:t>⑤. What (sight, consideration, feeling…)  </a:t>
            </a:r>
            <a:endParaRPr lang="zh-CN" altLang="en-US" sz="2000" dirty="0">
              <a:cs typeface="+mn-ea"/>
              <a:sym typeface="+mn-lt"/>
            </a:endParaRPr>
          </a:p>
        </p:txBody>
      </p:sp>
      <p:sp>
        <p:nvSpPr>
          <p:cNvPr id="25" name="îŝḷîḓé-TextBox 5"/>
          <p:cNvSpPr txBox="1"/>
          <p:nvPr/>
        </p:nvSpPr>
        <p:spPr>
          <a:xfrm>
            <a:off x="1154779" y="4929887"/>
            <a:ext cx="3516648" cy="627322"/>
          </a:xfrm>
          <a:prstGeom prst="rect">
            <a:avLst/>
          </a:prstGeom>
          <a:noFill/>
        </p:spPr>
        <p:txBody>
          <a:bodyPr wrap="square" lIns="90000" tIns="46800" rIns="90000" bIns="46800" anchor="t">
            <a:normAutofit/>
          </a:bodyPr>
          <a:lstStyle/>
          <a:p>
            <a:pPr defTabSz="914400">
              <a:lnSpc>
                <a:spcPct val="120000"/>
              </a:lnSpc>
              <a:spcBef>
                <a:spcPct val="0"/>
              </a:spcBef>
              <a:defRPr/>
            </a:pPr>
            <a:r>
              <a:rPr lang="en-US" altLang="zh-CN" sz="2000" dirty="0">
                <a:cs typeface="+mn-ea"/>
                <a:sym typeface="+mn-lt"/>
              </a:rPr>
              <a:t>⑥. (expectation, blessing)</a:t>
            </a:r>
            <a:endParaRPr lang="zh-CN" altLang="en-US" sz="2000" dirty="0">
              <a:cs typeface="+mn-ea"/>
              <a:sym typeface="+mn-lt"/>
            </a:endParaRPr>
          </a:p>
        </p:txBody>
      </p:sp>
      <p:sp>
        <p:nvSpPr>
          <p:cNvPr id="26" name="文本框 25"/>
          <p:cNvSpPr txBox="1"/>
          <p:nvPr/>
        </p:nvSpPr>
        <p:spPr>
          <a:xfrm>
            <a:off x="4033843" y="5895767"/>
            <a:ext cx="2578830" cy="461665"/>
          </a:xfrm>
          <a:prstGeom prst="rect">
            <a:avLst/>
          </a:prstGeom>
          <a:noFill/>
        </p:spPr>
        <p:txBody>
          <a:bodyPr wrap="square">
            <a:spAutoFit/>
          </a:bodyPr>
          <a:lstStyle/>
          <a:p>
            <a:r>
              <a:rPr lang="zh-CN" altLang="en-US" sz="2400" b="1" dirty="0">
                <a:solidFill>
                  <a:srgbClr val="4276AA"/>
                </a:solidFill>
              </a:rPr>
              <a:t>邀请信总体结构</a:t>
            </a:r>
            <a:endParaRPr lang="zh-CN" altLang="en-US" sz="2400" b="1" dirty="0">
              <a:solidFill>
                <a:srgbClr val="4276AA"/>
              </a:solidFill>
            </a:endParaRPr>
          </a:p>
        </p:txBody>
      </p:sp>
      <p:sp>
        <p:nvSpPr>
          <p:cNvPr id="27" name="îŝḷîḓé-TextBox 5"/>
          <p:cNvSpPr txBox="1"/>
          <p:nvPr/>
        </p:nvSpPr>
        <p:spPr>
          <a:xfrm>
            <a:off x="637459" y="2714777"/>
            <a:ext cx="3722738" cy="1237761"/>
          </a:xfrm>
          <a:prstGeom prst="rect">
            <a:avLst/>
          </a:prstGeom>
          <a:noFill/>
        </p:spPr>
        <p:txBody>
          <a:bodyPr wrap="square" lIns="90000" tIns="46800" rIns="90000" bIns="46800" anchor="t">
            <a:normAutofit/>
          </a:bodyPr>
          <a:lstStyle/>
          <a:p>
            <a:pPr defTabSz="914400">
              <a:lnSpc>
                <a:spcPct val="120000"/>
              </a:lnSpc>
              <a:spcBef>
                <a:spcPct val="0"/>
              </a:spcBef>
              <a:defRPr/>
            </a:pPr>
            <a:r>
              <a:rPr lang="en-US" altLang="zh-CN" sz="2000" dirty="0">
                <a:cs typeface="+mn-ea"/>
                <a:sym typeface="+mn-lt"/>
              </a:rPr>
              <a:t>①. Greetings/ self-introduction </a:t>
            </a:r>
            <a:endParaRPr lang="en-US" altLang="zh-CN" sz="2000" dirty="0">
              <a:cs typeface="+mn-ea"/>
              <a:sym typeface="+mn-lt"/>
            </a:endParaRPr>
          </a:p>
          <a:p>
            <a:pPr>
              <a:lnSpc>
                <a:spcPct val="120000"/>
              </a:lnSpc>
              <a:spcBef>
                <a:spcPct val="0"/>
              </a:spcBef>
              <a:defRPr/>
            </a:pPr>
            <a:r>
              <a:rPr lang="en-US" altLang="zh-CN" sz="2000" dirty="0">
                <a:cs typeface="+mn-ea"/>
                <a:sym typeface="+mn-lt"/>
              </a:rPr>
              <a:t>② Why (purpose)</a:t>
            </a:r>
            <a:endParaRPr lang="zh-CN" altLang="en-US" sz="2000" dirty="0">
              <a:cs typeface="+mn-ea"/>
              <a:sym typeface="+mn-lt"/>
            </a:endParaRPr>
          </a:p>
          <a:p>
            <a:pPr defTabSz="914400">
              <a:spcBef>
                <a:spcPct val="0"/>
              </a:spcBef>
              <a:defRPr/>
            </a:pPr>
            <a:endParaRPr lang="zh-CN" altLang="en-US" sz="2000" dirty="0">
              <a:cs typeface="+mn-ea"/>
              <a:sym typeface="+mn-lt"/>
            </a:endParaRPr>
          </a:p>
        </p:txBody>
      </p:sp>
      <p:sp>
        <p:nvSpPr>
          <p:cNvPr id="3" name="íṩľíḍè-TextBox 31"/>
          <p:cNvSpPr txBox="1"/>
          <p:nvPr/>
        </p:nvSpPr>
        <p:spPr bwMode="auto">
          <a:xfrm>
            <a:off x="144435" y="265815"/>
            <a:ext cx="2093940" cy="61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rPr>
              <a:t>2. Construct</a:t>
            </a:r>
            <a:endParaRPr kumimoji="0" lang="zh-CN" altLang="en-US"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4819"/>
            <a:ext cx="12209015" cy="918586"/>
            <a:chOff x="0" y="-14819"/>
            <a:chExt cx="12209015" cy="1587358"/>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10357" b="72664"/>
            <a:stretch>
              <a:fillRect/>
            </a:stretch>
          </p:blipFill>
          <p:spPr>
            <a:xfrm>
              <a:off x="10741" y="1"/>
              <a:ext cx="12198274" cy="1553338"/>
            </a:xfrm>
            <a:prstGeom prst="rect">
              <a:avLst/>
            </a:prstGeom>
          </p:spPr>
        </p:pic>
        <p:sp>
          <p:nvSpPr>
            <p:cNvPr id="16" name="流程图: 过程 15"/>
            <p:cNvSpPr/>
            <p:nvPr/>
          </p:nvSpPr>
          <p:spPr>
            <a:xfrm>
              <a:off x="0" y="-14819"/>
              <a:ext cx="12192000" cy="1587358"/>
            </a:xfrm>
            <a:prstGeom prst="flowChartProcess">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60" name="文本框 59"/>
          <p:cNvSpPr txBox="1"/>
          <p:nvPr/>
        </p:nvSpPr>
        <p:spPr>
          <a:xfrm>
            <a:off x="6047452" y="1474059"/>
            <a:ext cx="2265276" cy="461665"/>
          </a:xfrm>
          <a:prstGeom prst="rect">
            <a:avLst/>
          </a:prstGeom>
          <a:solidFill>
            <a:srgbClr val="E7F5D9"/>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问候</a:t>
            </a: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渲染</a:t>
            </a:r>
            <a:r>
              <a:rPr lang="zh-CN" altLang="en-US" sz="2400" noProof="0" dirty="0">
                <a:ln>
                  <a:noFill/>
                </a:ln>
                <a:effectLst/>
                <a:uLnTx/>
                <a:uFillTx/>
                <a:latin typeface="Arial" panose="020B0604020202020204"/>
                <a:ea typeface="微软雅黑" panose="020B0503020204020204" pitchFamily="34" charset="-122"/>
                <a:sym typeface="+mn-ea"/>
              </a:rPr>
              <a:t>情感</a:t>
            </a:r>
            <a:endPar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
        <p:nvSpPr>
          <p:cNvPr id="34" name="文本框 33"/>
          <p:cNvSpPr txBox="1"/>
          <p:nvPr/>
        </p:nvSpPr>
        <p:spPr>
          <a:xfrm>
            <a:off x="560301" y="3367619"/>
            <a:ext cx="11316588" cy="830997"/>
          </a:xfrm>
          <a:prstGeom prst="rect">
            <a:avLst/>
          </a:prstGeom>
          <a:noFill/>
        </p:spPr>
        <p:txBody>
          <a:bodyPr wrap="square">
            <a:spAutoFit/>
          </a:bodyPr>
          <a:lstStyle/>
          <a:p>
            <a:pPr lvl="0">
              <a:defRPr/>
            </a:pPr>
            <a:r>
              <a:rPr lang="en-US" altLang="zh-CN" sz="2400" dirty="0">
                <a:solidFill>
                  <a:schemeClr val="tx1"/>
                </a:solidFill>
              </a:rPr>
              <a:t>② </a:t>
            </a:r>
            <a:r>
              <a:rPr lang="en-US" altLang="zh-CN" sz="2400" u="sng" dirty="0">
                <a:solidFill>
                  <a:schemeClr val="tx1"/>
                </a:solidFill>
              </a:rPr>
              <a:t>I </a:t>
            </a:r>
            <a:r>
              <a:rPr kumimoji="0" lang="en-US" altLang="zh-CN" sz="2400" b="0" i="0" u="sng"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rPr>
              <a:t>hope this letter finds you well</a:t>
            </a: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 </a:t>
            </a:r>
            <a:r>
              <a:rPr kumimoji="0" lang="en-US" altLang="zh-CN" sz="2400" b="0" i="0" u="sng"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rPr>
              <a:t>Knowing that you</a:t>
            </a:r>
            <a:r>
              <a:rPr kumimoji="0" lang="en-US" altLang="zh-CN" sz="2400" b="0" i="0" u="sng" strike="noStrike" kern="1200" cap="none" spc="0" normalizeH="0" noProof="0" dirty="0">
                <a:ln>
                  <a:noFill/>
                </a:ln>
                <a:solidFill>
                  <a:schemeClr val="tx1"/>
                </a:solidFill>
                <a:effectLst/>
                <a:uLnTx/>
                <a:uFillTx/>
                <a:latin typeface="Arial" panose="020B0604020202020204"/>
                <a:ea typeface="微软雅黑" panose="020B0503020204020204" pitchFamily="34" charset="-122"/>
              </a:rPr>
              <a:t> </a:t>
            </a:r>
            <a:r>
              <a:rPr lang="en-US" altLang="zh-CN" sz="2400" u="sng" dirty="0">
                <a:solidFill>
                  <a:schemeClr val="tx1"/>
                </a:solidFill>
                <a:latin typeface="Arial" panose="020B0604020202020204"/>
                <a:ea typeface="微软雅黑" panose="020B0503020204020204" pitchFamily="34" charset="-122"/>
              </a:rPr>
              <a:t>are fond of </a:t>
            </a:r>
            <a:r>
              <a:rPr lang="en-US" altLang="zh-CN" sz="2400" dirty="0">
                <a:solidFill>
                  <a:schemeClr val="tx1"/>
                </a:solidFill>
                <a:latin typeface="Arial" panose="020B0604020202020204"/>
                <a:ea typeface="微软雅黑" panose="020B0503020204020204" pitchFamily="34" charset="-122"/>
              </a:rPr>
              <a:t>hiking, </a:t>
            </a:r>
            <a:r>
              <a:rPr kumimoji="0" lang="en-US" altLang="zh-CN" sz="2400" b="0" i="0" u="sng"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I would like to sincerely invite you to join </a:t>
            </a: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our hiking</a:t>
            </a:r>
            <a:r>
              <a:rPr kumimoji="0" lang="en-US" altLang="zh-CN" sz="2400" b="0" i="0" u="none" strike="noStrike" kern="1200" cap="none" spc="0" normalizeH="0" noProof="0" dirty="0">
                <a:ln>
                  <a:noFill/>
                </a:ln>
                <a:solidFill>
                  <a:schemeClr val="tx1"/>
                </a:solidFill>
                <a:effectLst/>
                <a:uLnTx/>
                <a:uFillTx/>
                <a:latin typeface="Arial" panose="020B0604020202020204"/>
                <a:ea typeface="微软雅黑" panose="020B0503020204020204" pitchFamily="34" charset="-122"/>
                <a:cs typeface="+mn-cs"/>
              </a:rPr>
              <a:t> trip</a:t>
            </a: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t>
            </a:r>
            <a:endPar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556437" y="2431310"/>
            <a:ext cx="1163556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strike="noStrike" kern="1200" cap="none" spc="0" normalizeH="0" baseline="0" noProof="0" dirty="0">
                <a:ln>
                  <a:noFill/>
                </a:ln>
                <a:solidFill>
                  <a:schemeClr val="tx1"/>
                </a:solidFill>
                <a:effectLst/>
                <a:uLnTx/>
                <a:uFillTx/>
                <a:ea typeface="思源黑体 CN Heavy" panose="020B0A00000000000000" pitchFamily="34" charset="-122"/>
                <a:cs typeface="Arial" panose="020B0604020202020204" pitchFamily="34" charset="0"/>
              </a:rPr>
              <a:t>①</a:t>
            </a:r>
            <a:r>
              <a:rPr kumimoji="0" lang="en-US" altLang="zh-CN" sz="2400" b="0" i="0" strike="noStrike" kern="1200" cap="none" spc="0" normalizeH="0" baseline="0" noProof="0" dirty="0">
                <a:ln>
                  <a:noFill/>
                </a:ln>
                <a:solidFill>
                  <a:schemeClr val="tx1"/>
                </a:solidFill>
                <a:effectLst/>
                <a:uLnTx/>
                <a:uFillTx/>
                <a:latin typeface="Arial" panose="020B0604020202020204" pitchFamily="34" charset="0"/>
                <a:ea typeface="思源黑体 CN Heavy" panose="020B0A00000000000000" pitchFamily="34" charset="-122"/>
                <a:cs typeface="Arial" panose="020B0604020202020204" pitchFamily="34" charset="0"/>
              </a:rPr>
              <a:t> </a:t>
            </a:r>
            <a:r>
              <a:rPr kumimoji="0" lang="en-US" altLang="zh-CN" sz="2400" b="0" i="0" u="sng"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Thrilled to learn that </a:t>
            </a: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 group hiking trip</a:t>
            </a:r>
            <a:r>
              <a:rPr kumimoji="0" lang="en-US" altLang="zh-CN" sz="2400" b="0" i="0" u="none" strike="noStrike" kern="1200" cap="none" spc="0" normalizeH="0" noProof="0" dirty="0">
                <a:ln>
                  <a:noFill/>
                </a:ln>
                <a:solidFill>
                  <a:schemeClr val="tx1"/>
                </a:solidFill>
                <a:effectLst/>
                <a:uLnTx/>
                <a:uFillTx/>
                <a:latin typeface="Arial" panose="020B0604020202020204"/>
                <a:ea typeface="微软雅黑" panose="020B0503020204020204" pitchFamily="34" charset="-122"/>
                <a:cs typeface="+mn-cs"/>
              </a:rPr>
              <a:t> is scheduled by our school</a:t>
            </a: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 </a:t>
            </a:r>
            <a:r>
              <a:rPr kumimoji="0" lang="en-US" altLang="zh-CN" sz="2400" b="0" i="0" u="sng"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I am writing to invite you</a:t>
            </a: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 a nature lover, </a:t>
            </a:r>
            <a:r>
              <a:rPr kumimoji="0" lang="en-US" altLang="zh-CN" sz="2400" b="0" i="0" u="sng"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to join us</a:t>
            </a: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t>
            </a:r>
            <a:endPar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
        <p:nvSpPr>
          <p:cNvPr id="4" name="文本框 3"/>
          <p:cNvSpPr txBox="1"/>
          <p:nvPr/>
        </p:nvSpPr>
        <p:spPr>
          <a:xfrm>
            <a:off x="595743" y="4391891"/>
            <a:ext cx="11194475" cy="461665"/>
          </a:xfrm>
          <a:prstGeom prst="rect">
            <a:avLst/>
          </a:prstGeom>
          <a:noFill/>
        </p:spPr>
        <p:txBody>
          <a:bodyPr wrap="square">
            <a:spAutoFit/>
          </a:bodyPr>
          <a:lstStyle/>
          <a:p>
            <a:pPr lvl="0">
              <a:defRPr/>
            </a:pPr>
            <a:r>
              <a:rPr lang="en-US" altLang="zh-CN" sz="2400" dirty="0">
                <a:solidFill>
                  <a:schemeClr val="tx1"/>
                </a:solidFill>
              </a:rPr>
              <a:t>③ </a:t>
            </a:r>
            <a:r>
              <a:rPr lang="en-US" altLang="zh-CN" sz="2400" u="sng" dirty="0">
                <a:solidFill>
                  <a:schemeClr val="tx1"/>
                </a:solidFill>
              </a:rPr>
              <a:t>I </a:t>
            </a:r>
            <a:r>
              <a:rPr kumimoji="0" lang="en-US" altLang="zh-CN" sz="2400" b="0" i="0" u="sng"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rPr>
              <a:t>am Li Hua. It is</a:t>
            </a:r>
            <a:r>
              <a:rPr kumimoji="0" lang="en-US" altLang="zh-CN" sz="2400" b="0" i="0" u="sng" strike="noStrike" kern="1200" cap="none" spc="0" normalizeH="0" noProof="0" dirty="0">
                <a:ln>
                  <a:noFill/>
                </a:ln>
                <a:solidFill>
                  <a:schemeClr val="tx1"/>
                </a:solidFill>
                <a:effectLst/>
                <a:uLnTx/>
                <a:uFillTx/>
                <a:latin typeface="Arial" panose="020B0604020202020204"/>
                <a:ea typeface="微软雅黑" panose="020B0503020204020204" pitchFamily="34" charset="-122"/>
              </a:rPr>
              <a:t> my pleasure to invite you to </a:t>
            </a:r>
            <a:r>
              <a:rPr kumimoji="0" lang="en-US" altLang="zh-CN" sz="2400" b="0" i="0" u="none" strike="noStrike" kern="1200" cap="none" spc="0" normalizeH="0" noProof="0" dirty="0">
                <a:ln>
                  <a:noFill/>
                </a:ln>
                <a:solidFill>
                  <a:schemeClr val="tx1"/>
                </a:solidFill>
                <a:effectLst/>
                <a:uLnTx/>
                <a:uFillTx/>
                <a:latin typeface="Arial" panose="020B0604020202020204"/>
                <a:ea typeface="微软雅黑" panose="020B0503020204020204" pitchFamily="34" charset="-122"/>
              </a:rPr>
              <a:t>go hiking with us</a:t>
            </a:r>
            <a:r>
              <a:rPr kumimoji="0" lang="en-US" altLang="zh-CN" sz="2400" b="0" i="0" u="none" strike="noStrike" kern="1200" cap="none" spc="0" normalizeH="0" noProof="0" dirty="0">
                <a:ln>
                  <a:noFill/>
                </a:ln>
                <a:solidFill>
                  <a:schemeClr val="tx1"/>
                </a:solidFill>
                <a:effectLst/>
                <a:uLnTx/>
                <a:uFillTx/>
                <a:latin typeface="Arial" panose="020B0604020202020204"/>
                <a:ea typeface="微软雅黑" panose="020B0503020204020204" pitchFamily="34" charset="-122"/>
                <a:cs typeface="+mn-cs"/>
              </a:rPr>
              <a:t>.</a:t>
            </a:r>
            <a:endPar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
        <p:nvSpPr>
          <p:cNvPr id="7" name="文本框 6"/>
          <p:cNvSpPr txBox="1"/>
          <p:nvPr/>
        </p:nvSpPr>
        <p:spPr>
          <a:xfrm>
            <a:off x="588655" y="5160976"/>
            <a:ext cx="11316588" cy="830997"/>
          </a:xfrm>
          <a:prstGeom prst="rect">
            <a:avLst/>
          </a:prstGeom>
          <a:noFill/>
        </p:spPr>
        <p:txBody>
          <a:bodyPr wrap="square">
            <a:spAutoFit/>
          </a:bodyPr>
          <a:lstStyle/>
          <a:p>
            <a:pPr lvl="0">
              <a:defRPr/>
            </a:pPr>
            <a:r>
              <a:rPr lang="en-US" altLang="zh-CN" sz="2400" dirty="0">
                <a:solidFill>
                  <a:schemeClr val="tx1"/>
                </a:solidFill>
              </a:rPr>
              <a:t>④ </a:t>
            </a:r>
            <a:r>
              <a:rPr lang="en-US" altLang="zh-CN" sz="2400" u="sng" dirty="0">
                <a:solidFill>
                  <a:schemeClr val="tx1"/>
                </a:solidFill>
              </a:rPr>
              <a:t>Taking </a:t>
            </a:r>
            <a:r>
              <a:rPr lang="en-US" altLang="zh-CN" sz="2400" u="sng" dirty="0">
                <a:solidFill>
                  <a:schemeClr val="tx1"/>
                </a:solidFill>
                <a:latin typeface="Arial" panose="020B0604020202020204"/>
                <a:ea typeface="微软雅黑" panose="020B0503020204020204" pitchFamily="34" charset="-122"/>
              </a:rPr>
              <a:t>the fact that you have a real enthusiasm for hiking, I’m writing to invite you come with us</a:t>
            </a:r>
            <a:endParaRPr kumimoji="0" lang="en-US" altLang="zh-CN" sz="2400" b="0" i="0" u="sng"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endParaRPr>
          </a:p>
        </p:txBody>
      </p:sp>
      <p:sp>
        <p:nvSpPr>
          <p:cNvPr id="8" name="îŝḷîḓé-Arc 5"/>
          <p:cNvSpPr/>
          <p:nvPr/>
        </p:nvSpPr>
        <p:spPr>
          <a:xfrm rot="16200000">
            <a:off x="201640" y="1065461"/>
            <a:ext cx="1307323" cy="1307322"/>
          </a:xfrm>
          <a:prstGeom prst="arc">
            <a:avLst>
              <a:gd name="adj1" fmla="val 10800000"/>
              <a:gd name="adj2" fmla="val 0"/>
            </a:avLst>
          </a:prstGeom>
          <a:noFill/>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9" name="îŝḷîḓé-Oval 10"/>
          <p:cNvSpPr/>
          <p:nvPr/>
        </p:nvSpPr>
        <p:spPr>
          <a:xfrm>
            <a:off x="372140" y="1212111"/>
            <a:ext cx="1105769" cy="101106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dirty="0">
                <a:cs typeface="+mn-ea"/>
                <a:sym typeface="+mn-lt"/>
              </a:rPr>
              <a:t>Beginning </a:t>
            </a:r>
            <a:endParaRPr lang="zh-CN" altLang="en-US" dirty="0">
              <a:cs typeface="+mn-ea"/>
              <a:sym typeface="+mn-lt"/>
            </a:endParaRPr>
          </a:p>
        </p:txBody>
      </p:sp>
      <p:grpSp>
        <p:nvGrpSpPr>
          <p:cNvPr id="10" name="组合 9"/>
          <p:cNvGrpSpPr/>
          <p:nvPr/>
        </p:nvGrpSpPr>
        <p:grpSpPr>
          <a:xfrm>
            <a:off x="150840" y="2002094"/>
            <a:ext cx="448586" cy="448586"/>
            <a:chOff x="4792557" y="2249137"/>
            <a:chExt cx="648072" cy="648072"/>
          </a:xfrm>
        </p:grpSpPr>
        <p:sp>
          <p:nvSpPr>
            <p:cNvPr id="11" name="îŝḷîḓé-Oval 47"/>
            <p:cNvSpPr/>
            <p:nvPr/>
          </p:nvSpPr>
          <p:spPr>
            <a:xfrm>
              <a:off x="4792557" y="2249137"/>
              <a:ext cx="648072" cy="648072"/>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îŝḷîḓé-Freeform 70"/>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endParaRPr>
                <a:cs typeface="+mn-ea"/>
                <a:sym typeface="+mn-lt"/>
              </a:endParaRPr>
            </a:p>
          </p:txBody>
        </p:sp>
      </p:grpSp>
      <p:grpSp>
        <p:nvGrpSpPr>
          <p:cNvPr id="13" name="组合 12"/>
          <p:cNvGrpSpPr/>
          <p:nvPr/>
        </p:nvGrpSpPr>
        <p:grpSpPr>
          <a:xfrm>
            <a:off x="150840" y="951538"/>
            <a:ext cx="448586" cy="448586"/>
            <a:chOff x="3909160" y="2249137"/>
            <a:chExt cx="648072" cy="648072"/>
          </a:xfrm>
        </p:grpSpPr>
        <p:sp>
          <p:nvSpPr>
            <p:cNvPr id="14" name="îŝḷîḓé-Oval 45"/>
            <p:cNvSpPr/>
            <p:nvPr/>
          </p:nvSpPr>
          <p:spPr>
            <a:xfrm>
              <a:off x="3909160" y="2249137"/>
              <a:ext cx="648072" cy="648072"/>
            </a:xfrm>
            <a:prstGeom prst="ellipse">
              <a:avLst/>
            </a:prstGeom>
            <a:solidFill>
              <a:schemeClr val="accent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îŝḷîḓé-university7"/>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endParaRPr>
                <a:cs typeface="+mn-ea"/>
                <a:sym typeface="+mn-lt"/>
              </a:endParaRPr>
            </a:p>
          </p:txBody>
        </p:sp>
      </p:grpSp>
      <p:sp>
        <p:nvSpPr>
          <p:cNvPr id="17" name="îŝḷîḓé-TextBox 5"/>
          <p:cNvSpPr txBox="1"/>
          <p:nvPr/>
        </p:nvSpPr>
        <p:spPr>
          <a:xfrm>
            <a:off x="1520990" y="1464712"/>
            <a:ext cx="4475773" cy="789389"/>
          </a:xfrm>
          <a:prstGeom prst="rect">
            <a:avLst/>
          </a:prstGeom>
          <a:noFill/>
        </p:spPr>
        <p:txBody>
          <a:bodyPr wrap="square" lIns="90000" tIns="46800" rIns="90000" bIns="46800" anchor="t">
            <a:noAutofit/>
          </a:bodyPr>
          <a:lstStyle/>
          <a:p>
            <a:pPr>
              <a:lnSpc>
                <a:spcPct val="120000"/>
              </a:lnSpc>
              <a:spcBef>
                <a:spcPct val="0"/>
              </a:spcBef>
              <a:defRPr/>
            </a:pPr>
            <a:r>
              <a:rPr lang="zh-CN" altLang="en-US" sz="2400" dirty="0">
                <a:cs typeface="+mn-ea"/>
                <a:sym typeface="+mn-lt"/>
              </a:rPr>
              <a:t>篇首局：写作技巧以及功能句型</a:t>
            </a:r>
            <a:endParaRPr lang="zh-CN" altLang="en-US" sz="2400" dirty="0">
              <a:cs typeface="+mn-ea"/>
              <a:sym typeface="+mn-lt"/>
            </a:endParaRPr>
          </a:p>
          <a:p>
            <a:pPr defTabSz="914400">
              <a:lnSpc>
                <a:spcPct val="120000"/>
              </a:lnSpc>
              <a:spcBef>
                <a:spcPct val="0"/>
              </a:spcBef>
              <a:defRPr/>
            </a:pPr>
            <a:endParaRPr lang="zh-CN" altLang="en-US" sz="2400" dirty="0">
              <a:cs typeface="+mn-ea"/>
              <a:sym typeface="+mn-lt"/>
            </a:endParaRPr>
          </a:p>
          <a:p>
            <a:pPr defTabSz="914400">
              <a:spcBef>
                <a:spcPct val="0"/>
              </a:spcBef>
              <a:defRPr/>
            </a:pPr>
            <a:endParaRPr lang="zh-CN" altLang="en-US" sz="2400" dirty="0">
              <a:cs typeface="+mn-ea"/>
              <a:sym typeface="+mn-lt"/>
            </a:endParaRPr>
          </a:p>
        </p:txBody>
      </p:sp>
      <p:sp>
        <p:nvSpPr>
          <p:cNvPr id="21" name="文本框 20"/>
          <p:cNvSpPr txBox="1"/>
          <p:nvPr/>
        </p:nvSpPr>
        <p:spPr>
          <a:xfrm rot="10800000" flipV="1">
            <a:off x="-53163" y="3423683"/>
            <a:ext cx="738664" cy="2147777"/>
          </a:xfrm>
          <a:prstGeom prst="rect">
            <a:avLst/>
          </a:prstGeom>
          <a:noFill/>
        </p:spPr>
        <p:txBody>
          <a:bodyPr vert="eaVert" wrap="square" rtlCol="0">
            <a:spAutoFit/>
          </a:bodyPr>
          <a:lstStyle/>
          <a:p>
            <a:pPr lvl="0">
              <a:lnSpc>
                <a:spcPct val="150000"/>
              </a:lnSpc>
              <a:defRPr/>
            </a:pPr>
            <a:r>
              <a:rPr lang="zh-CN" altLang="en-US" sz="2400" b="1" dirty="0">
                <a:solidFill>
                  <a:srgbClr val="4276AA"/>
                </a:solidFill>
              </a:rPr>
              <a:t>相似表达</a:t>
            </a:r>
            <a:endParaRPr lang="zh-CN" altLang="en-US" sz="2400" b="1" dirty="0">
              <a:solidFill>
                <a:srgbClr val="4276AA"/>
              </a:solidFill>
            </a:endParaRPr>
          </a:p>
        </p:txBody>
      </p:sp>
      <p:sp>
        <p:nvSpPr>
          <p:cNvPr id="18" name="íṩľíḍè-TextBox 31"/>
          <p:cNvSpPr txBox="1"/>
          <p:nvPr/>
        </p:nvSpPr>
        <p:spPr bwMode="auto">
          <a:xfrm>
            <a:off x="144435" y="265815"/>
            <a:ext cx="2093940" cy="61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rPr>
              <a:t>2. Construct</a:t>
            </a:r>
            <a:endParaRPr kumimoji="0" lang="zh-CN" altLang="en-US"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endParaRPr>
          </a:p>
        </p:txBody>
      </p:sp>
      <p:sp>
        <p:nvSpPr>
          <p:cNvPr id="22" name="圆角矩形 21"/>
          <p:cNvSpPr/>
          <p:nvPr>
            <p:custDataLst>
              <p:tags r:id="rId2"/>
            </p:custDataLst>
          </p:nvPr>
        </p:nvSpPr>
        <p:spPr>
          <a:xfrm>
            <a:off x="993819" y="5110141"/>
            <a:ext cx="2212340" cy="523875"/>
          </a:xfrm>
          <a:prstGeom prst="roundRect">
            <a:avLst/>
          </a:prstGeom>
          <a:solidFill>
            <a:srgbClr val="92D05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custDataLst>
              <p:tags r:id="rId3"/>
            </p:custDataLst>
          </p:nvPr>
        </p:nvSpPr>
        <p:spPr>
          <a:xfrm>
            <a:off x="963295" y="3439795"/>
            <a:ext cx="4129405" cy="358775"/>
          </a:xfrm>
          <a:prstGeom prst="roundRect">
            <a:avLst/>
          </a:prstGeom>
          <a:solidFill>
            <a:srgbClr val="92D05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圆角矩形 25"/>
          <p:cNvSpPr/>
          <p:nvPr>
            <p:custDataLst>
              <p:tags r:id="rId4"/>
            </p:custDataLst>
          </p:nvPr>
        </p:nvSpPr>
        <p:spPr>
          <a:xfrm>
            <a:off x="1121410" y="2431415"/>
            <a:ext cx="2585085" cy="406400"/>
          </a:xfrm>
          <a:prstGeom prst="roundRect">
            <a:avLst/>
          </a:prstGeom>
          <a:solidFill>
            <a:srgbClr val="92D05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custDataLst>
              <p:tags r:id="rId5"/>
            </p:custDataLst>
          </p:nvPr>
        </p:nvSpPr>
        <p:spPr>
          <a:xfrm>
            <a:off x="3787775" y="2425065"/>
            <a:ext cx="6122035" cy="422275"/>
          </a:xfrm>
          <a:prstGeom prst="round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custDataLst>
              <p:tags r:id="rId6"/>
            </p:custDataLst>
          </p:nvPr>
        </p:nvSpPr>
        <p:spPr>
          <a:xfrm>
            <a:off x="5306399" y="3333912"/>
            <a:ext cx="4773266" cy="445770"/>
          </a:xfrm>
          <a:prstGeom prst="round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custDataLst>
              <p:tags r:id="rId7"/>
            </p:custDataLst>
          </p:nvPr>
        </p:nvSpPr>
        <p:spPr>
          <a:xfrm>
            <a:off x="3787775" y="5073015"/>
            <a:ext cx="5168265" cy="445770"/>
          </a:xfrm>
          <a:prstGeom prst="round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custDataLst>
              <p:tags r:id="rId8"/>
            </p:custDataLst>
          </p:nvPr>
        </p:nvSpPr>
        <p:spPr>
          <a:xfrm>
            <a:off x="2835275" y="4380230"/>
            <a:ext cx="2257425" cy="436880"/>
          </a:xfrm>
          <a:prstGeom prst="roundRect">
            <a:avLst/>
          </a:prstGeom>
          <a:solidFill>
            <a:srgbClr val="92D05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custDataLst>
              <p:tags r:id="rId9"/>
            </p:custDataLst>
          </p:nvPr>
        </p:nvSpPr>
        <p:spPr>
          <a:xfrm>
            <a:off x="1121410" y="4293235"/>
            <a:ext cx="1581785" cy="503555"/>
          </a:xfrm>
          <a:prstGeom prst="roundRect">
            <a:avLst/>
          </a:prstGeom>
          <a:solidFill>
            <a:srgbClr val="C0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custDataLst>
              <p:tags r:id="rId10"/>
            </p:custDataLst>
          </p:nvPr>
        </p:nvSpPr>
        <p:spPr>
          <a:xfrm>
            <a:off x="9989128" y="2394585"/>
            <a:ext cx="1981200" cy="501015"/>
          </a:xfrm>
          <a:prstGeom prst="roundRect">
            <a:avLst/>
          </a:prstGeom>
          <a:solidFill>
            <a:srgbClr val="7030A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4"/>
          <p:cNvSpPr/>
          <p:nvPr>
            <p:custDataLst>
              <p:tags r:id="rId11"/>
            </p:custDataLst>
          </p:nvPr>
        </p:nvSpPr>
        <p:spPr>
          <a:xfrm>
            <a:off x="685800" y="2856865"/>
            <a:ext cx="1214755" cy="450850"/>
          </a:xfrm>
          <a:prstGeom prst="roundRect">
            <a:avLst/>
          </a:prstGeom>
          <a:solidFill>
            <a:srgbClr val="7030A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custDataLst>
              <p:tags r:id="rId12"/>
            </p:custDataLst>
          </p:nvPr>
        </p:nvSpPr>
        <p:spPr>
          <a:xfrm>
            <a:off x="4098925" y="2801620"/>
            <a:ext cx="1271270" cy="450850"/>
          </a:xfrm>
          <a:prstGeom prst="roundRect">
            <a:avLst/>
          </a:prstGeom>
          <a:solidFill>
            <a:srgbClr val="7030A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6"/>
          <p:cNvSpPr/>
          <p:nvPr>
            <p:custDataLst>
              <p:tags r:id="rId13"/>
            </p:custDataLst>
          </p:nvPr>
        </p:nvSpPr>
        <p:spPr>
          <a:xfrm>
            <a:off x="10259695" y="3350260"/>
            <a:ext cx="1430655" cy="450850"/>
          </a:xfrm>
          <a:prstGeom prst="roundRect">
            <a:avLst/>
          </a:prstGeom>
          <a:solidFill>
            <a:srgbClr val="7030A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custDataLst>
              <p:tags r:id="rId14"/>
            </p:custDataLst>
          </p:nvPr>
        </p:nvSpPr>
        <p:spPr>
          <a:xfrm>
            <a:off x="683260" y="3791585"/>
            <a:ext cx="5807075" cy="450850"/>
          </a:xfrm>
          <a:prstGeom prst="roundRect">
            <a:avLst/>
          </a:prstGeom>
          <a:solidFill>
            <a:srgbClr val="7030A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custDataLst>
              <p:tags r:id="rId15"/>
            </p:custDataLst>
          </p:nvPr>
        </p:nvSpPr>
        <p:spPr>
          <a:xfrm>
            <a:off x="5370195" y="4313555"/>
            <a:ext cx="4180205" cy="450850"/>
          </a:xfrm>
          <a:prstGeom prst="roundRect">
            <a:avLst/>
          </a:prstGeom>
          <a:solidFill>
            <a:srgbClr val="7030A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custDataLst>
              <p:tags r:id="rId16"/>
            </p:custDataLst>
          </p:nvPr>
        </p:nvSpPr>
        <p:spPr>
          <a:xfrm>
            <a:off x="9115425" y="5115560"/>
            <a:ext cx="2386330" cy="450850"/>
          </a:xfrm>
          <a:prstGeom prst="roundRect">
            <a:avLst/>
          </a:prstGeom>
          <a:solidFill>
            <a:srgbClr val="7030A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custDataLst>
              <p:tags r:id="rId17"/>
            </p:custDataLst>
          </p:nvPr>
        </p:nvSpPr>
        <p:spPr>
          <a:xfrm>
            <a:off x="683260" y="5578475"/>
            <a:ext cx="2375535" cy="450850"/>
          </a:xfrm>
          <a:prstGeom prst="roundRect">
            <a:avLst/>
          </a:prstGeom>
          <a:solidFill>
            <a:srgbClr val="7030A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custDataLst>
              <p:tags r:id="rId18"/>
            </p:custDataLst>
          </p:nvPr>
        </p:nvSpPr>
        <p:spPr>
          <a:xfrm>
            <a:off x="2070735" y="2823845"/>
            <a:ext cx="2028825" cy="406400"/>
          </a:xfrm>
          <a:prstGeom prst="roundRect">
            <a:avLst/>
          </a:prstGeom>
          <a:solidFill>
            <a:srgbClr val="92D05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8084070" y="1487914"/>
            <a:ext cx="1863495" cy="463607"/>
          </a:xfrm>
          <a:prstGeom prst="rect">
            <a:avLst/>
          </a:prstGeom>
          <a:solidFill>
            <a:srgbClr val="D3DFEB"/>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写作背景</a:t>
            </a:r>
            <a:endPar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
        <p:nvSpPr>
          <p:cNvPr id="44" name="文本框 43"/>
          <p:cNvSpPr txBox="1"/>
          <p:nvPr/>
        </p:nvSpPr>
        <p:spPr>
          <a:xfrm>
            <a:off x="9608072" y="1477292"/>
            <a:ext cx="1808076" cy="461665"/>
          </a:xfrm>
          <a:prstGeom prst="rect">
            <a:avLst/>
          </a:prstGeom>
          <a:solidFill>
            <a:srgbClr val="F0C4C4"/>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自我介绍</a:t>
            </a:r>
            <a:endPar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
        <p:nvSpPr>
          <p:cNvPr id="45" name="文本框 44"/>
          <p:cNvSpPr txBox="1"/>
          <p:nvPr/>
        </p:nvSpPr>
        <p:spPr>
          <a:xfrm>
            <a:off x="11173634" y="1463437"/>
            <a:ext cx="1018366" cy="461665"/>
          </a:xfrm>
          <a:prstGeom prst="rect">
            <a:avLst/>
          </a:prstGeom>
          <a:solidFill>
            <a:srgbClr val="E0D2EA"/>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a:t>
            </a:r>
            <a:r>
              <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rPr>
              <a:t>目的</a:t>
            </a:r>
            <a:endParaRPr kumimoji="0" lang="zh-CN" altLang="en-US" sz="2400" b="0" i="0" u="none" strike="noStrike" kern="1200" cap="none" spc="0" normalizeH="0" baseline="0" noProof="0" dirty="0">
              <a:ln>
                <a:noFill/>
              </a:ln>
              <a:solidFill>
                <a:schemeClr val="tx1"/>
              </a:solidFill>
              <a:effectLst/>
              <a:uLnTx/>
              <a:uFillTx/>
              <a:latin typeface="Arial" panose="020B0604020202020204"/>
              <a:ea typeface="微软雅黑" panose="020B0503020204020204" pitchFamily="34" charset="-122"/>
              <a:cs typeface="+mn-cs"/>
            </a:endParaRPr>
          </a:p>
        </p:txBody>
      </p:sp>
    </p:spTree>
    <p:custDataLst>
      <p:tags r:id="rId19"/>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200"/>
                                  </p:stCondLst>
                                  <p:childTnLst>
                                    <p:set>
                                      <p:cBhvr>
                                        <p:cTn id="8" dur="1" fill="hold">
                                          <p:stCondLst>
                                            <p:cond delay="0"/>
                                          </p:stCondLst>
                                        </p:cTn>
                                        <p:tgtEl>
                                          <p:spTgt spid="28"/>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00"/>
                                  </p:stCondLst>
                                  <p:childTnLst>
                                    <p:set>
                                      <p:cBhvr>
                                        <p:cTn id="11" dur="1" fill="hold">
                                          <p:stCondLst>
                                            <p:cond delay="0"/>
                                          </p:stCondLst>
                                        </p:cTn>
                                        <p:tgtEl>
                                          <p:spTgt spid="33"/>
                                        </p:tgtEl>
                                        <p:attrNameLst>
                                          <p:attrName>style.visibility</p:attrName>
                                        </p:attrNameLst>
                                      </p:cBhvr>
                                      <p:to>
                                        <p:strVal val="visible"/>
                                      </p:to>
                                    </p:set>
                                  </p:childTnLst>
                                </p:cTn>
                              </p:par>
                            </p:childTnLst>
                          </p:cTn>
                        </p:par>
                        <p:par>
                          <p:cTn id="12" fill="hold">
                            <p:stCondLst>
                              <p:cond delay="100"/>
                            </p:stCondLst>
                            <p:childTnLst>
                              <p:par>
                                <p:cTn id="13" presetID="1" presetClass="entr" presetSubtype="0" fill="hold" grpId="0" nodeType="afterEffect">
                                  <p:stCondLst>
                                    <p:cond delay="200"/>
                                  </p:stCondLst>
                                  <p:childTnLst>
                                    <p:set>
                                      <p:cBhvr>
                                        <p:cTn id="14" dur="1" fill="hold">
                                          <p:stCondLst>
                                            <p:cond delay="0"/>
                                          </p:stCondLst>
                                        </p:cTn>
                                        <p:tgtEl>
                                          <p:spTgt spid="35"/>
                                        </p:tgtEl>
                                        <p:attrNameLst>
                                          <p:attrName>style.visibility</p:attrName>
                                        </p:attrNameLst>
                                      </p:cBhvr>
                                      <p:to>
                                        <p:strVal val="visible"/>
                                      </p:to>
                                    </p:set>
                                  </p:childTnLst>
                                </p:cTn>
                              </p:par>
                            </p:childTnLst>
                          </p:cTn>
                        </p:par>
                        <p:par>
                          <p:cTn id="15" fill="hold">
                            <p:stCondLst>
                              <p:cond delay="300"/>
                            </p:stCondLst>
                            <p:childTnLst>
                              <p:par>
                                <p:cTn id="16" presetID="1" presetClass="entr" presetSubtype="0"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childTnLst>
                                </p:cTn>
                              </p:par>
                            </p:childTnLst>
                          </p:cTn>
                        </p:par>
                        <p:par>
                          <p:cTn id="18" fill="hold">
                            <p:stCondLst>
                              <p:cond delay="300"/>
                            </p:stCondLst>
                            <p:childTnLst>
                              <p:par>
                                <p:cTn id="19" presetID="1" presetClass="entr" presetSubtype="0" fill="hold" grpId="0" nodeType="afterEffect">
                                  <p:stCondLst>
                                    <p:cond delay="100"/>
                                  </p:stCondLst>
                                  <p:childTnLst>
                                    <p:set>
                                      <p:cBhvr>
                                        <p:cTn id="20" dur="1" fill="hold">
                                          <p:stCondLst>
                                            <p:cond delay="0"/>
                                          </p:stCondLst>
                                        </p:cTn>
                                        <p:tgtEl>
                                          <p:spTgt spid="4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44"/>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9"/>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7"/>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30"/>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40"/>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34" grpId="0"/>
      <p:bldP spid="4" grpId="0"/>
      <p:bldP spid="7" grpId="0"/>
      <p:bldP spid="21" grpId="0"/>
      <p:bldP spid="22" grpId="0" animBg="1"/>
      <p:bldP spid="25" grpId="0" animBg="1"/>
      <p:bldP spid="26" grpId="0" animBg="1"/>
      <p:bldP spid="28" grpId="0" animBg="1"/>
      <p:bldP spid="29" grpId="0" animBg="1"/>
      <p:bldP spid="30" grpId="0" animBg="1"/>
      <p:bldP spid="31" grpId="0" animBg="1"/>
      <p:bldP spid="32" grpId="0" animBg="1"/>
      <p:bldP spid="33"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4819"/>
            <a:ext cx="12209015" cy="918586"/>
            <a:chOff x="0" y="-14819"/>
            <a:chExt cx="12209015" cy="1587358"/>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10357" b="72664"/>
            <a:stretch>
              <a:fillRect/>
            </a:stretch>
          </p:blipFill>
          <p:spPr>
            <a:xfrm>
              <a:off x="10741" y="1"/>
              <a:ext cx="12198274" cy="1553338"/>
            </a:xfrm>
            <a:prstGeom prst="rect">
              <a:avLst/>
            </a:prstGeom>
          </p:spPr>
        </p:pic>
        <p:sp>
          <p:nvSpPr>
            <p:cNvPr id="16" name="流程图: 过程 15"/>
            <p:cNvSpPr/>
            <p:nvPr/>
          </p:nvSpPr>
          <p:spPr>
            <a:xfrm>
              <a:off x="0" y="-14819"/>
              <a:ext cx="12192000" cy="1587358"/>
            </a:xfrm>
            <a:prstGeom prst="flowChartProcess">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 name="îṥļîḑé-Arc 21"/>
          <p:cNvSpPr/>
          <p:nvPr/>
        </p:nvSpPr>
        <p:spPr>
          <a:xfrm rot="5400000">
            <a:off x="214744" y="1265058"/>
            <a:ext cx="1307323" cy="1307322"/>
          </a:xfrm>
          <a:prstGeom prst="arc">
            <a:avLst>
              <a:gd name="adj1" fmla="val 10800000"/>
              <a:gd name="adj2" fmla="val 0"/>
            </a:avLst>
          </a:prstGeom>
          <a:noFill/>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ea"/>
              <a:sym typeface="+mn-lt"/>
            </a:endParaRPr>
          </a:p>
        </p:txBody>
      </p:sp>
      <p:sp>
        <p:nvSpPr>
          <p:cNvPr id="9" name="îṥļîḑé-Oval 22"/>
          <p:cNvSpPr/>
          <p:nvPr/>
        </p:nvSpPr>
        <p:spPr>
          <a:xfrm>
            <a:off x="250598" y="1414663"/>
            <a:ext cx="1008112" cy="1008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Body </a:t>
            </a: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10" name="组合 9"/>
          <p:cNvGrpSpPr/>
          <p:nvPr/>
        </p:nvGrpSpPr>
        <p:grpSpPr>
          <a:xfrm>
            <a:off x="1117062" y="2208252"/>
            <a:ext cx="448586" cy="448586"/>
            <a:chOff x="4792557" y="2249137"/>
            <a:chExt cx="648072" cy="648072"/>
          </a:xfrm>
        </p:grpSpPr>
        <p:sp>
          <p:nvSpPr>
            <p:cNvPr id="11" name="îṥļîḑé-Oval 31"/>
            <p:cNvSpPr/>
            <p:nvPr/>
          </p:nvSpPr>
          <p:spPr>
            <a:xfrm>
              <a:off x="4792557"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12" name="îṥļîḑé-Freeform 70"/>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ea"/>
                <a:sym typeface="+mn-lt"/>
              </a:endParaRPr>
            </a:p>
          </p:txBody>
        </p:sp>
      </p:grpSp>
      <p:grpSp>
        <p:nvGrpSpPr>
          <p:cNvPr id="13" name="组合 12"/>
          <p:cNvGrpSpPr/>
          <p:nvPr/>
        </p:nvGrpSpPr>
        <p:grpSpPr>
          <a:xfrm>
            <a:off x="1117062" y="1180600"/>
            <a:ext cx="448586" cy="448586"/>
            <a:chOff x="3909160" y="2249137"/>
            <a:chExt cx="648072" cy="648072"/>
          </a:xfrm>
        </p:grpSpPr>
        <p:sp>
          <p:nvSpPr>
            <p:cNvPr id="14" name="îṥļîḑé-Oval 29"/>
            <p:cNvSpPr/>
            <p:nvPr/>
          </p:nvSpPr>
          <p:spPr>
            <a:xfrm>
              <a:off x="3909160"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15" name="îṥļîḑé-university7"/>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ea"/>
                <a:sym typeface="+mn-lt"/>
              </a:endParaRPr>
            </a:p>
          </p:txBody>
        </p:sp>
      </p:grpSp>
      <p:sp>
        <p:nvSpPr>
          <p:cNvPr id="17" name="îŝḷîḓé-TextBox 5"/>
          <p:cNvSpPr txBox="1"/>
          <p:nvPr/>
        </p:nvSpPr>
        <p:spPr>
          <a:xfrm>
            <a:off x="1758453" y="1617113"/>
            <a:ext cx="4536021" cy="555474"/>
          </a:xfrm>
          <a:prstGeom prst="rect">
            <a:avLst/>
          </a:prstGeom>
          <a:noFill/>
        </p:spPr>
        <p:txBody>
          <a:bodyPr wrap="square" lIns="90000" tIns="46800" rIns="90000" bIns="46800" anchor="t">
            <a:noAutofit/>
          </a:bodyPr>
          <a:lstStyle/>
          <a:p>
            <a:pPr marL="0" marR="0" lvl="0" indent="0" algn="l" defTabSz="914400" rtl="0" eaLnBrk="1" fontAlgn="auto" latinLnBrk="0" hangingPunct="1">
              <a:lnSpc>
                <a:spcPct val="120000"/>
              </a:lnSpc>
              <a:spcBef>
                <a:spcPct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rPr>
              <a:t>篇中句：写作技巧以及功能句型</a:t>
            </a:r>
            <a:endParaRPr kumimoji="0" lang="zh-CN" altLang="en-US" sz="2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20000"/>
              </a:lnSpc>
              <a:spcBef>
                <a:spcPct val="0"/>
              </a:spcBef>
              <a:spcAft>
                <a:spcPts val="0"/>
              </a:spcAft>
              <a:buClrTx/>
              <a:buSzTx/>
              <a:buFontTx/>
              <a:buNone/>
              <a:defRPr/>
            </a:pPr>
            <a:endParaRPr kumimoji="0" lang="zh-CN" altLang="en-US" sz="2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endParaRPr>
          </a:p>
        </p:txBody>
      </p:sp>
      <p:sp>
        <p:nvSpPr>
          <p:cNvPr id="23" name="文本框 22"/>
          <p:cNvSpPr txBox="1"/>
          <p:nvPr/>
        </p:nvSpPr>
        <p:spPr>
          <a:xfrm>
            <a:off x="411124" y="2803449"/>
            <a:ext cx="1163556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Arial" panose="020B0604020202020204"/>
                <a:ea typeface="思源黑体 CN Heavy" panose="020B0A00000000000000" pitchFamily="34" charset="-122"/>
                <a:cs typeface="Arial" panose="020B0604020202020204" pitchFamily="34" charset="0"/>
              </a:rPr>
              <a:t>①</a:t>
            </a: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思源黑体 CN Heavy" panose="020B0A00000000000000" pitchFamily="34" charset="-122"/>
                <a:cs typeface="Arial" panose="020B0604020202020204" pitchFamily="34" charset="0"/>
              </a:rPr>
              <a:t> </a:t>
            </a:r>
            <a:r>
              <a:rPr kumimoji="0" lang="en-US" altLang="zh-CN" sz="2400" b="0" i="0" u="sng"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rPr>
              <a:t>We’re to gather at </a:t>
            </a:r>
            <a:r>
              <a:rPr kumimoji="0" lang="en-US" altLang="zh-CN" sz="2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rPr>
              <a:t>the school gate at 8:00 a.m. this Saturday </a:t>
            </a:r>
            <a:r>
              <a:rPr kumimoji="0" lang="en-US" altLang="zh-CN" sz="2400" b="0" i="0" u="sng"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rPr>
              <a:t>and leave for our destination</a:t>
            </a:r>
            <a:r>
              <a:rPr kumimoji="0" lang="en-US" altLang="zh-CN" sz="2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rPr>
              <a:t>-South mountain park, a nature lover paradise.</a:t>
            </a:r>
            <a:endParaRPr kumimoji="0" lang="zh-CN" altLang="en-US" sz="2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endParaRPr>
          </a:p>
        </p:txBody>
      </p:sp>
      <p:sp>
        <p:nvSpPr>
          <p:cNvPr id="26" name="文本框 25"/>
          <p:cNvSpPr txBox="1"/>
          <p:nvPr/>
        </p:nvSpPr>
        <p:spPr>
          <a:xfrm>
            <a:off x="432710" y="3835452"/>
            <a:ext cx="1131658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② There we will hike through towering redwoods, marveling at natural wonders.</a:t>
            </a:r>
            <a:endParaRPr kumimoji="0" lang="zh-CN" altLang="en-US" sz="2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27" name="文本框 26"/>
          <p:cNvSpPr txBox="1"/>
          <p:nvPr/>
        </p:nvSpPr>
        <p:spPr>
          <a:xfrm>
            <a:off x="446886" y="4498215"/>
            <a:ext cx="1131658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③ To make 3-hour hiking delightful, remember to prepare some essentials, such as snacks, drinks and sunscreen.</a:t>
            </a:r>
            <a:endParaRPr kumimoji="0" lang="zh-CN" altLang="en-US" sz="2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28" name="文本框 27"/>
          <p:cNvSpPr txBox="1"/>
          <p:nvPr/>
        </p:nvSpPr>
        <p:spPr>
          <a:xfrm>
            <a:off x="489416" y="5529573"/>
            <a:ext cx="11316588"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rPr>
              <a:t>④ Also, you are supposed to wear comfortable and durable shoes to ensure your safety.</a:t>
            </a:r>
            <a:endParaRPr kumimoji="0" lang="zh-CN" altLang="en-US" sz="2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cs"/>
            </a:endParaRPr>
          </a:p>
        </p:txBody>
      </p:sp>
      <p:sp>
        <p:nvSpPr>
          <p:cNvPr id="7" name="íṩľíḍè-TextBox 31"/>
          <p:cNvSpPr txBox="1"/>
          <p:nvPr/>
        </p:nvSpPr>
        <p:spPr bwMode="auto">
          <a:xfrm>
            <a:off x="144435" y="265815"/>
            <a:ext cx="2093940" cy="61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rPr>
              <a:t>2. Construct</a:t>
            </a:r>
            <a:endParaRPr kumimoji="0" lang="zh-CN" altLang="en-US"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endParaRPr>
          </a:p>
        </p:txBody>
      </p:sp>
      <p:sp>
        <p:nvSpPr>
          <p:cNvPr id="2" name="文本框 1"/>
          <p:cNvSpPr txBox="1"/>
          <p:nvPr/>
        </p:nvSpPr>
        <p:spPr>
          <a:xfrm>
            <a:off x="6861483" y="1171219"/>
            <a:ext cx="4908759" cy="1134413"/>
          </a:xfrm>
          <a:prstGeom prst="rect">
            <a:avLst/>
          </a:prstGeom>
          <a:noFill/>
        </p:spPr>
        <p:txBody>
          <a:bodyPr wrap="square">
            <a:spAutoFit/>
          </a:bodyPr>
          <a:lstStyle/>
          <a:p>
            <a:pPr lvl="0">
              <a:lnSpc>
                <a:spcPct val="150000"/>
              </a:lnSpc>
              <a:defRPr/>
            </a:pPr>
            <a:r>
              <a:rPr kumimoji="0" lang="zh-CN" altLang="en-US" sz="2400" b="0" i="0" u="none" strike="noStrike" kern="1200" cap="none" spc="0" normalizeH="0" baseline="0" noProof="0" dirty="0">
                <a:ln>
                  <a:noFill/>
                </a:ln>
                <a:effectLst/>
                <a:uLnTx/>
                <a:uFillTx/>
                <a:latin typeface="+mn-ea"/>
              </a:rPr>
              <a:t>详细阐述活动的时间，地点</a:t>
            </a:r>
            <a:r>
              <a:rPr kumimoji="0" lang="en-US" altLang="zh-CN" sz="2400" b="0" i="0" u="none" strike="noStrike" kern="1200" cap="none" spc="0" normalizeH="0" baseline="0" noProof="0" dirty="0">
                <a:ln>
                  <a:noFill/>
                </a:ln>
                <a:effectLst/>
                <a:uLnTx/>
                <a:uFillTx/>
                <a:latin typeface="+mn-ea"/>
              </a:rPr>
              <a:t>,</a:t>
            </a:r>
            <a:r>
              <a:rPr kumimoji="0" lang="en-US" altLang="zh-CN" sz="2400" b="0" i="0" u="none" strike="noStrike" kern="1200" cap="none" spc="0" normalizeH="0" noProof="0" dirty="0">
                <a:ln>
                  <a:noFill/>
                </a:ln>
                <a:effectLst/>
                <a:uLnTx/>
                <a:uFillTx/>
                <a:latin typeface="+mn-ea"/>
              </a:rPr>
              <a:t> </a:t>
            </a:r>
            <a:r>
              <a:rPr kumimoji="0" lang="zh-CN" altLang="en-US" sz="2400" b="0" i="0" u="none" strike="noStrike" kern="1200" cap="none" spc="0" normalizeH="0" noProof="0" dirty="0">
                <a:ln>
                  <a:noFill/>
                </a:ln>
                <a:effectLst/>
                <a:uLnTx/>
                <a:uFillTx/>
                <a:latin typeface="+mn-ea"/>
              </a:rPr>
              <a:t>感受，</a:t>
            </a:r>
            <a:r>
              <a:rPr kumimoji="0" lang="zh-CN" altLang="en-US" sz="2400" b="0" i="0" u="none" strike="noStrike" kern="1200" cap="none" spc="0" normalizeH="0" baseline="0" noProof="0" dirty="0">
                <a:ln>
                  <a:noFill/>
                </a:ln>
                <a:effectLst/>
                <a:uLnTx/>
                <a:uFillTx/>
                <a:latin typeface="+mn-ea"/>
              </a:rPr>
              <a:t>活动</a:t>
            </a:r>
            <a:r>
              <a:rPr lang="zh-CN" altLang="en-US" sz="2400" dirty="0">
                <a:latin typeface="+mn-ea"/>
              </a:rPr>
              <a:t>形式和注意事项等</a:t>
            </a:r>
            <a:endParaRPr kumimoji="0" lang="zh-CN" altLang="en-US" sz="2400" b="0" i="0" u="none" strike="noStrike" kern="1200" cap="none" spc="0" normalizeH="0" baseline="0" noProof="0" dirty="0">
              <a:ln>
                <a:noFill/>
              </a:ln>
              <a:effectLst/>
              <a:uLnTx/>
              <a:uFillTx/>
              <a:latin typeface="+mn-ea"/>
            </a:endParaRPr>
          </a:p>
        </p:txBody>
      </p:sp>
      <p:sp>
        <p:nvSpPr>
          <p:cNvPr id="21" name="圆角矩形 25"/>
          <p:cNvSpPr/>
          <p:nvPr>
            <p:custDataLst>
              <p:tags r:id="rId2"/>
            </p:custDataLst>
          </p:nvPr>
        </p:nvSpPr>
        <p:spPr>
          <a:xfrm>
            <a:off x="8941981" y="1254642"/>
            <a:ext cx="839972" cy="478465"/>
          </a:xfrm>
          <a:prstGeom prst="roundRect">
            <a:avLst/>
          </a:prstGeom>
          <a:solidFill>
            <a:srgbClr val="92D05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圆角矩形 27"/>
          <p:cNvSpPr/>
          <p:nvPr>
            <p:custDataLst>
              <p:tags r:id="rId3"/>
            </p:custDataLst>
          </p:nvPr>
        </p:nvSpPr>
        <p:spPr>
          <a:xfrm>
            <a:off x="9983972" y="1340543"/>
            <a:ext cx="702015" cy="435093"/>
          </a:xfrm>
          <a:prstGeom prst="round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32"/>
          <p:cNvSpPr/>
          <p:nvPr>
            <p:custDataLst>
              <p:tags r:id="rId4"/>
            </p:custDataLst>
          </p:nvPr>
        </p:nvSpPr>
        <p:spPr>
          <a:xfrm>
            <a:off x="10744040" y="1288798"/>
            <a:ext cx="781653" cy="501015"/>
          </a:xfrm>
          <a:prstGeom prst="roundRect">
            <a:avLst/>
          </a:prstGeom>
          <a:solidFill>
            <a:srgbClr val="7030A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31"/>
          <p:cNvSpPr/>
          <p:nvPr>
            <p:custDataLst>
              <p:tags r:id="rId5"/>
            </p:custDataLst>
          </p:nvPr>
        </p:nvSpPr>
        <p:spPr>
          <a:xfrm>
            <a:off x="6868633" y="1826482"/>
            <a:ext cx="1342227" cy="503555"/>
          </a:xfrm>
          <a:prstGeom prst="roundRect">
            <a:avLst/>
          </a:prstGeom>
          <a:solidFill>
            <a:srgbClr val="C0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31"/>
          <p:cNvSpPr/>
          <p:nvPr>
            <p:custDataLst>
              <p:tags r:id="rId6"/>
            </p:custDataLst>
          </p:nvPr>
        </p:nvSpPr>
        <p:spPr>
          <a:xfrm>
            <a:off x="8413898" y="1830026"/>
            <a:ext cx="1342227" cy="503555"/>
          </a:xfrm>
          <a:prstGeom prst="round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5"/>
          <p:cNvSpPr/>
          <p:nvPr>
            <p:custDataLst>
              <p:tags r:id="rId7"/>
            </p:custDataLst>
          </p:nvPr>
        </p:nvSpPr>
        <p:spPr>
          <a:xfrm>
            <a:off x="5436780" y="2778642"/>
            <a:ext cx="3596383" cy="449467"/>
          </a:xfrm>
          <a:prstGeom prst="roundRect">
            <a:avLst/>
          </a:prstGeom>
          <a:solidFill>
            <a:srgbClr val="92D05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圆角矩形 27"/>
          <p:cNvSpPr/>
          <p:nvPr>
            <p:custDataLst>
              <p:tags r:id="rId8"/>
            </p:custDataLst>
          </p:nvPr>
        </p:nvSpPr>
        <p:spPr>
          <a:xfrm>
            <a:off x="2973572" y="2798618"/>
            <a:ext cx="2471264" cy="415637"/>
          </a:xfrm>
          <a:prstGeom prst="round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27"/>
          <p:cNvSpPr/>
          <p:nvPr>
            <p:custDataLst>
              <p:tags r:id="rId9"/>
            </p:custDataLst>
          </p:nvPr>
        </p:nvSpPr>
        <p:spPr>
          <a:xfrm>
            <a:off x="2003753" y="3228110"/>
            <a:ext cx="2997737" cy="401782"/>
          </a:xfrm>
          <a:prstGeom prst="round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1"/>
          <p:cNvSpPr/>
          <p:nvPr>
            <p:custDataLst>
              <p:tags r:id="rId10"/>
            </p:custDataLst>
          </p:nvPr>
        </p:nvSpPr>
        <p:spPr>
          <a:xfrm>
            <a:off x="2698414" y="3835391"/>
            <a:ext cx="8662313" cy="473373"/>
          </a:xfrm>
          <a:prstGeom prst="roundRect">
            <a:avLst/>
          </a:prstGeom>
          <a:solidFill>
            <a:srgbClr val="C0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圆角矩形 32"/>
          <p:cNvSpPr/>
          <p:nvPr>
            <p:custDataLst>
              <p:tags r:id="rId11"/>
            </p:custDataLst>
          </p:nvPr>
        </p:nvSpPr>
        <p:spPr>
          <a:xfrm>
            <a:off x="3955312" y="4475343"/>
            <a:ext cx="1364833" cy="512293"/>
          </a:xfrm>
          <a:prstGeom prst="roundRect">
            <a:avLst/>
          </a:prstGeom>
          <a:solidFill>
            <a:srgbClr val="7030A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圆角矩形 31"/>
          <p:cNvSpPr/>
          <p:nvPr>
            <p:custDataLst>
              <p:tags r:id="rId12"/>
            </p:custDataLst>
          </p:nvPr>
        </p:nvSpPr>
        <p:spPr>
          <a:xfrm>
            <a:off x="5379753" y="4490098"/>
            <a:ext cx="6064102" cy="525247"/>
          </a:xfrm>
          <a:prstGeom prst="round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1"/>
          <p:cNvSpPr/>
          <p:nvPr>
            <p:custDataLst>
              <p:tags r:id="rId13"/>
            </p:custDataLst>
          </p:nvPr>
        </p:nvSpPr>
        <p:spPr>
          <a:xfrm>
            <a:off x="475243" y="4905736"/>
            <a:ext cx="4623230" cy="497537"/>
          </a:xfrm>
          <a:prstGeom prst="round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1"/>
          <p:cNvSpPr/>
          <p:nvPr>
            <p:custDataLst>
              <p:tags r:id="rId14"/>
            </p:custDataLst>
          </p:nvPr>
        </p:nvSpPr>
        <p:spPr>
          <a:xfrm>
            <a:off x="4493062" y="5487626"/>
            <a:ext cx="5038865" cy="566810"/>
          </a:xfrm>
          <a:prstGeom prst="round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200"/>
                                  </p:stCondLst>
                                  <p:childTnLst>
                                    <p:set>
                                      <p:cBhvr>
                                        <p:cTn id="26" dur="1" fill="hold">
                                          <p:stCondLst>
                                            <p:cond delay="0"/>
                                          </p:stCondLst>
                                        </p:cTn>
                                        <p:tgtEl>
                                          <p:spTgt spid="22"/>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100"/>
                                  </p:stCondLst>
                                  <p:childTnLst>
                                    <p:set>
                                      <p:cBhvr>
                                        <p:cTn id="29" dur="1" fill="hold">
                                          <p:stCondLst>
                                            <p:cond delay="0"/>
                                          </p:stCondLst>
                                        </p:cTn>
                                        <p:tgtEl>
                                          <p:spTgt spid="24"/>
                                        </p:tgtEl>
                                        <p:attrNameLst>
                                          <p:attrName>style.visibility</p:attrName>
                                        </p:attrNameLst>
                                      </p:cBhvr>
                                      <p:to>
                                        <p:strVal val="visible"/>
                                      </p:to>
                                    </p:set>
                                  </p:childTnLst>
                                </p:cTn>
                              </p:par>
                            </p:childTnLst>
                          </p:cTn>
                        </p:par>
                        <p:par>
                          <p:cTn id="30" fill="hold">
                            <p:stCondLst>
                              <p:cond delay="100"/>
                            </p:stCondLst>
                            <p:childTnLst>
                              <p:par>
                                <p:cTn id="31" presetID="1"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par>
                          <p:cTn id="33" fill="hold">
                            <p:stCondLst>
                              <p:cond delay="100"/>
                            </p:stCondLst>
                            <p:childTnLst>
                              <p:par>
                                <p:cTn id="34" presetID="1" presetClass="entr" presetSubtype="0"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5"/>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childTnLst>
                          </p:cTn>
                        </p:par>
                        <p:par>
                          <p:cTn id="63" fill="hold">
                            <p:stCondLst>
                              <p:cond delay="0"/>
                            </p:stCondLst>
                            <p:childTnLst>
                              <p:par>
                                <p:cTn id="64" presetID="1" presetClass="entr" presetSubtype="0" fill="hold" grpId="0" nodeType="afterEffect">
                                  <p:stCondLst>
                                    <p:cond delay="0"/>
                                  </p:stCondLst>
                                  <p:childTnLst>
                                    <p:set>
                                      <p:cBhvr>
                                        <p:cTn id="65"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7" grpId="0"/>
      <p:bldP spid="28" grpId="0"/>
      <p:bldP spid="2" grpId="0"/>
      <p:bldP spid="21" grpId="0" animBg="1"/>
      <p:bldP spid="22" grpId="0" animBg="1"/>
      <p:bldP spid="24" grpId="0" animBg="1"/>
      <p:bldP spid="25"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4819"/>
            <a:ext cx="12209015" cy="918586"/>
            <a:chOff x="0" y="-14819"/>
            <a:chExt cx="12209015" cy="1587358"/>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10357" b="72664"/>
            <a:stretch>
              <a:fillRect/>
            </a:stretch>
          </p:blipFill>
          <p:spPr>
            <a:xfrm>
              <a:off x="10741" y="1"/>
              <a:ext cx="12198274" cy="1553338"/>
            </a:xfrm>
            <a:prstGeom prst="rect">
              <a:avLst/>
            </a:prstGeom>
          </p:spPr>
        </p:pic>
        <p:sp>
          <p:nvSpPr>
            <p:cNvPr id="16" name="流程图: 过程 15"/>
            <p:cNvSpPr/>
            <p:nvPr/>
          </p:nvSpPr>
          <p:spPr>
            <a:xfrm>
              <a:off x="0" y="-14819"/>
              <a:ext cx="12192000" cy="1587358"/>
            </a:xfrm>
            <a:prstGeom prst="flowChartProcess">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 name="îṥļîḑé-Arc 21"/>
          <p:cNvSpPr/>
          <p:nvPr/>
        </p:nvSpPr>
        <p:spPr>
          <a:xfrm rot="5400000">
            <a:off x="214744" y="1265058"/>
            <a:ext cx="1307323" cy="1307322"/>
          </a:xfrm>
          <a:prstGeom prst="arc">
            <a:avLst>
              <a:gd name="adj1" fmla="val 10800000"/>
              <a:gd name="adj2" fmla="val 0"/>
            </a:avLst>
          </a:prstGeom>
          <a:noFill/>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9" name="îṥļîḑé-Oval 22"/>
          <p:cNvSpPr/>
          <p:nvPr/>
        </p:nvSpPr>
        <p:spPr>
          <a:xfrm>
            <a:off x="250598" y="1414663"/>
            <a:ext cx="1008112" cy="1008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dirty="0">
                <a:cs typeface="+mn-ea"/>
                <a:sym typeface="+mn-lt"/>
              </a:rPr>
              <a:t>Body </a:t>
            </a:r>
            <a:endParaRPr lang="zh-CN" altLang="en-US" dirty="0">
              <a:cs typeface="+mn-ea"/>
              <a:sym typeface="+mn-lt"/>
            </a:endParaRPr>
          </a:p>
        </p:txBody>
      </p:sp>
      <p:grpSp>
        <p:nvGrpSpPr>
          <p:cNvPr id="10" name="组合 9"/>
          <p:cNvGrpSpPr/>
          <p:nvPr/>
        </p:nvGrpSpPr>
        <p:grpSpPr>
          <a:xfrm>
            <a:off x="1117062" y="2208252"/>
            <a:ext cx="448586" cy="448586"/>
            <a:chOff x="4792557" y="2249137"/>
            <a:chExt cx="648072" cy="648072"/>
          </a:xfrm>
        </p:grpSpPr>
        <p:sp>
          <p:nvSpPr>
            <p:cNvPr id="11" name="îṥļîḑé-Oval 31"/>
            <p:cNvSpPr/>
            <p:nvPr/>
          </p:nvSpPr>
          <p:spPr>
            <a:xfrm>
              <a:off x="4792557"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îṥļîḑé-Freeform 70"/>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endParaRPr>
                <a:cs typeface="+mn-ea"/>
                <a:sym typeface="+mn-lt"/>
              </a:endParaRPr>
            </a:p>
          </p:txBody>
        </p:sp>
      </p:grpSp>
      <p:grpSp>
        <p:nvGrpSpPr>
          <p:cNvPr id="13" name="组合 12"/>
          <p:cNvGrpSpPr/>
          <p:nvPr/>
        </p:nvGrpSpPr>
        <p:grpSpPr>
          <a:xfrm>
            <a:off x="1117062" y="1180600"/>
            <a:ext cx="448586" cy="448586"/>
            <a:chOff x="3909160" y="2249137"/>
            <a:chExt cx="648072" cy="648072"/>
          </a:xfrm>
        </p:grpSpPr>
        <p:sp>
          <p:nvSpPr>
            <p:cNvPr id="14" name="îṥļîḑé-Oval 29"/>
            <p:cNvSpPr/>
            <p:nvPr/>
          </p:nvSpPr>
          <p:spPr>
            <a:xfrm>
              <a:off x="3909160"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5" name="îṥļîḑé-university7"/>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endParaRPr>
                <a:cs typeface="+mn-ea"/>
                <a:sym typeface="+mn-lt"/>
              </a:endParaRPr>
            </a:p>
          </p:txBody>
        </p:sp>
      </p:grpSp>
      <p:sp>
        <p:nvSpPr>
          <p:cNvPr id="30" name="文本框 29"/>
          <p:cNvSpPr txBox="1"/>
          <p:nvPr/>
        </p:nvSpPr>
        <p:spPr>
          <a:xfrm>
            <a:off x="765864" y="4413155"/>
            <a:ext cx="1131658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effectLst/>
                <a:uLnTx/>
                <a:uFillTx/>
                <a:cs typeface="+mn-cs"/>
              </a:rPr>
              <a:t>③ </a:t>
            </a:r>
            <a:r>
              <a:rPr kumimoji="0" lang="en-US" altLang="zh-CN" sz="2400" b="0" i="0" u="sng" strike="noStrike" kern="1200" cap="none" spc="0" normalizeH="0" baseline="0" noProof="0" dirty="0">
                <a:ln>
                  <a:noFill/>
                </a:ln>
                <a:effectLst/>
                <a:uLnTx/>
                <a:uFillTx/>
                <a:cs typeface="+mn-cs"/>
              </a:rPr>
              <a:t>So charming are the sights that they leave a deep impression</a:t>
            </a:r>
            <a:r>
              <a:rPr kumimoji="0" lang="en-US" altLang="zh-CN" sz="2400" b="0" i="0" u="sng" strike="noStrike" kern="1200" cap="none" spc="0" normalizeH="0" noProof="0" dirty="0">
                <a:ln>
                  <a:noFill/>
                </a:ln>
                <a:effectLst/>
                <a:uLnTx/>
                <a:uFillTx/>
                <a:cs typeface="+mn-cs"/>
              </a:rPr>
              <a:t> on visitors.</a:t>
            </a:r>
            <a:endParaRPr kumimoji="0" lang="zh-CN" altLang="en-US" sz="2400" b="0" i="0" u="sng" strike="noStrike" kern="1200" cap="none" spc="0" normalizeH="0" baseline="0" noProof="0" dirty="0">
              <a:ln>
                <a:noFill/>
              </a:ln>
              <a:effectLst/>
              <a:uLnTx/>
              <a:uFillTx/>
              <a:cs typeface="+mn-cs"/>
            </a:endParaRPr>
          </a:p>
        </p:txBody>
      </p:sp>
      <p:sp>
        <p:nvSpPr>
          <p:cNvPr id="32" name="文本框 31"/>
          <p:cNvSpPr txBox="1"/>
          <p:nvPr/>
        </p:nvSpPr>
        <p:spPr>
          <a:xfrm>
            <a:off x="751686" y="2910420"/>
            <a:ext cx="11316588" cy="830997"/>
          </a:xfrm>
          <a:prstGeom prst="rect">
            <a:avLst/>
          </a:prstGeom>
          <a:noFill/>
        </p:spPr>
        <p:txBody>
          <a:bodyPr wrap="square">
            <a:spAutoFit/>
          </a:bodyPr>
          <a:lstStyle/>
          <a:p>
            <a:pPr lvl="0">
              <a:defRPr/>
            </a:pPr>
            <a:r>
              <a:rPr lang="en-US" altLang="zh-CN" sz="2400" dirty="0"/>
              <a:t>① The event will take place on May 2</a:t>
            </a:r>
            <a:r>
              <a:rPr lang="en-US" altLang="zh-CN" sz="2400" baseline="30000" dirty="0"/>
              <a:t>nd</a:t>
            </a:r>
            <a:r>
              <a:rPr lang="en-US" altLang="zh-CN" sz="2400" dirty="0"/>
              <a:t> and the destination is a scenic spot called South Mountain</a:t>
            </a:r>
            <a:r>
              <a:rPr kumimoji="0" lang="en-US" altLang="zh-CN" sz="2400" b="0" i="0" u="none" strike="noStrike" kern="1200" cap="none" spc="0" normalizeH="0" baseline="0" noProof="0" dirty="0">
                <a:ln>
                  <a:noFill/>
                </a:ln>
                <a:effectLst/>
                <a:uLnTx/>
                <a:uFillTx/>
              </a:rPr>
              <a:t>.</a:t>
            </a:r>
            <a:endParaRPr kumimoji="0" lang="zh-CN" altLang="en-US" sz="2400" b="0" i="0" u="none" strike="noStrike" kern="1200" cap="none" spc="0" normalizeH="0" baseline="0" noProof="0" dirty="0">
              <a:ln>
                <a:noFill/>
              </a:ln>
              <a:effectLst/>
              <a:uLnTx/>
              <a:uFillTx/>
            </a:endParaRPr>
          </a:p>
        </p:txBody>
      </p:sp>
      <p:sp>
        <p:nvSpPr>
          <p:cNvPr id="33" name="文本框 32"/>
          <p:cNvSpPr txBox="1"/>
          <p:nvPr/>
        </p:nvSpPr>
        <p:spPr>
          <a:xfrm rot="10800000" flipV="1">
            <a:off x="0" y="3072810"/>
            <a:ext cx="738664" cy="1509824"/>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cs"/>
              </a:rPr>
              <a:t>相似表达</a:t>
            </a:r>
            <a:endParaRPr kumimoji="0" lang="zh-CN" altLang="en-US" sz="2400"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cs"/>
            </a:endParaRPr>
          </a:p>
        </p:txBody>
      </p:sp>
      <p:sp>
        <p:nvSpPr>
          <p:cNvPr id="34" name="文本框 33"/>
          <p:cNvSpPr txBox="1"/>
          <p:nvPr/>
        </p:nvSpPr>
        <p:spPr>
          <a:xfrm>
            <a:off x="740733" y="3781645"/>
            <a:ext cx="11635563" cy="461665"/>
          </a:xfrm>
          <a:prstGeom prst="rect">
            <a:avLst/>
          </a:prstGeom>
          <a:noFill/>
        </p:spPr>
        <p:txBody>
          <a:bodyPr wrap="square">
            <a:spAutoFit/>
          </a:bodyPr>
          <a:lstStyle/>
          <a:p>
            <a:pPr lvl="0">
              <a:defRPr/>
            </a:pPr>
            <a:r>
              <a:rPr lang="en-US" altLang="zh-CN" sz="2400" dirty="0">
                <a:cs typeface="Arial" panose="020B0604020202020204" pitchFamily="34" charset="0"/>
              </a:rPr>
              <a:t>②</a:t>
            </a:r>
            <a:r>
              <a:rPr kumimoji="0" lang="en-US" altLang="zh-CN" sz="2400" b="0" i="0" u="none" strike="noStrike" kern="1200" cap="none" spc="0" normalizeH="0" noProof="0" dirty="0">
                <a:ln>
                  <a:noFill/>
                </a:ln>
                <a:effectLst/>
                <a:uLnTx/>
                <a:uFillTx/>
                <a:cs typeface="Arial" panose="020B0604020202020204" pitchFamily="34" charset="0"/>
              </a:rPr>
              <a:t> Our hiking trip </a:t>
            </a:r>
            <a:r>
              <a:rPr kumimoji="0" lang="en-US" altLang="zh-CN" sz="2400" b="0" i="0" u="sng" strike="noStrike" kern="1200" cap="none" spc="0" normalizeH="0" noProof="0" dirty="0">
                <a:ln>
                  <a:noFill/>
                </a:ln>
                <a:effectLst/>
                <a:uLnTx/>
                <a:uFillTx/>
                <a:cs typeface="Arial" panose="020B0604020202020204" pitchFamily="34" charset="0"/>
              </a:rPr>
              <a:t>is scheduled to start at </a:t>
            </a:r>
            <a:r>
              <a:rPr kumimoji="0" lang="en-US" altLang="zh-CN" sz="2400" b="0" i="0" u="none" strike="noStrike" kern="1200" cap="none" spc="0" normalizeH="0" noProof="0" dirty="0">
                <a:ln>
                  <a:noFill/>
                </a:ln>
                <a:effectLst/>
                <a:uLnTx/>
                <a:uFillTx/>
                <a:cs typeface="Arial" panose="020B0604020202020204" pitchFamily="34" charset="0"/>
              </a:rPr>
              <a:t>the </a:t>
            </a:r>
            <a:r>
              <a:rPr lang="en-US" altLang="zh-CN" sz="2400" dirty="0">
                <a:cs typeface="Arial" panose="020B0604020202020204" pitchFamily="34" charset="0"/>
              </a:rPr>
              <a:t>school gate at 8:00 a.m. this Saturday</a:t>
            </a:r>
            <a:r>
              <a:rPr kumimoji="0" lang="en-US" altLang="zh-CN" sz="2400" b="0" i="0" u="none" strike="noStrike" kern="1200" cap="none" spc="0" normalizeH="0" baseline="0" noProof="0" dirty="0">
                <a:ln>
                  <a:noFill/>
                </a:ln>
                <a:effectLst/>
                <a:uLnTx/>
                <a:uFillTx/>
              </a:rPr>
              <a:t>.</a:t>
            </a:r>
            <a:endParaRPr kumimoji="0" lang="zh-CN" altLang="en-US" sz="2400" b="0" i="0" u="none" strike="noStrike" kern="1200" cap="none" spc="0" normalizeH="0" baseline="0" noProof="0" dirty="0">
              <a:ln>
                <a:noFill/>
              </a:ln>
              <a:effectLst/>
              <a:uLnTx/>
              <a:uFillTx/>
            </a:endParaRPr>
          </a:p>
        </p:txBody>
      </p:sp>
      <p:sp>
        <p:nvSpPr>
          <p:cNvPr id="35" name="文本框 34"/>
          <p:cNvSpPr txBox="1"/>
          <p:nvPr/>
        </p:nvSpPr>
        <p:spPr>
          <a:xfrm>
            <a:off x="794217" y="5058198"/>
            <a:ext cx="10926728" cy="830997"/>
          </a:xfrm>
          <a:prstGeom prst="rect">
            <a:avLst/>
          </a:prstGeom>
          <a:noFill/>
        </p:spPr>
        <p:txBody>
          <a:bodyPr wrap="square">
            <a:spAutoFit/>
          </a:bodyPr>
          <a:lstStyle/>
          <a:p>
            <a:pPr lvl="0">
              <a:defRPr/>
            </a:pPr>
            <a:r>
              <a:rPr lang="en-US" altLang="zh-CN" sz="2400" dirty="0"/>
              <a:t>④ Wandering alongside streams </a:t>
            </a:r>
            <a:r>
              <a:rPr kumimoji="0" lang="en-US" altLang="zh-CN" sz="2400" b="0" i="0" u="none" strike="noStrike" kern="1200" cap="none" spc="0" normalizeH="0" noProof="0" dirty="0">
                <a:ln>
                  <a:noFill/>
                </a:ln>
                <a:effectLst/>
                <a:uLnTx/>
                <a:uFillTx/>
              </a:rPr>
              <a:t>and enjoying the magnificent view </a:t>
            </a:r>
            <a:r>
              <a:rPr lang="en-US" altLang="zh-CN" sz="2400" u="sng" dirty="0"/>
              <a:t>will be the prominent features in this trip</a:t>
            </a:r>
            <a:r>
              <a:rPr lang="en-US" altLang="zh-CN" sz="2400" dirty="0"/>
              <a:t>/</a:t>
            </a:r>
            <a:r>
              <a:rPr lang="en-US" altLang="zh-CN" sz="2400" u="sng" dirty="0"/>
              <a:t> will be the most exciting moment</a:t>
            </a:r>
            <a:r>
              <a:rPr lang="en-US" altLang="zh-CN" sz="2400" dirty="0"/>
              <a:t>.</a:t>
            </a:r>
            <a:endParaRPr kumimoji="0" lang="zh-CN" altLang="en-US" sz="2400" b="0" i="0" u="none" strike="noStrike" kern="1200" cap="none" spc="0" normalizeH="0" baseline="0" noProof="0" dirty="0">
              <a:ln>
                <a:noFill/>
              </a:ln>
              <a:effectLst/>
              <a:uLnTx/>
              <a:uFillTx/>
            </a:endParaRPr>
          </a:p>
        </p:txBody>
      </p:sp>
      <p:sp>
        <p:nvSpPr>
          <p:cNvPr id="36" name="文本框 35"/>
          <p:cNvSpPr txBox="1"/>
          <p:nvPr/>
        </p:nvSpPr>
        <p:spPr>
          <a:xfrm>
            <a:off x="769408" y="5937156"/>
            <a:ext cx="11034665" cy="830997"/>
          </a:xfrm>
          <a:prstGeom prst="rect">
            <a:avLst/>
          </a:prstGeom>
          <a:noFill/>
        </p:spPr>
        <p:txBody>
          <a:bodyPr wrap="square">
            <a:spAutoFit/>
          </a:bodyPr>
          <a:lstStyle/>
          <a:p>
            <a:pPr lvl="0">
              <a:defRPr/>
            </a:pPr>
            <a:r>
              <a:rPr kumimoji="0" lang="en-US" altLang="zh-CN" sz="2400" b="0" i="0" u="none" strike="noStrike" kern="1200" cap="none" spc="0" normalizeH="0" baseline="0" noProof="0" dirty="0">
                <a:ln>
                  <a:noFill/>
                </a:ln>
                <a:effectLst/>
                <a:uLnTx/>
                <a:uFillTx/>
              </a:rPr>
              <a:t>⑤ </a:t>
            </a:r>
            <a:r>
              <a:rPr kumimoji="0" lang="en-US" altLang="zh-CN" sz="2400" b="0" i="0" u="sng" strike="noStrike" kern="1200" cap="none" spc="0" normalizeH="0" baseline="0" noProof="0" dirty="0">
                <a:ln>
                  <a:noFill/>
                </a:ln>
                <a:effectLst/>
                <a:uLnTx/>
                <a:uFillTx/>
              </a:rPr>
              <a:t>Not only will </a:t>
            </a:r>
            <a:r>
              <a:rPr lang="en-US" altLang="zh-CN" sz="2400" u="sng" dirty="0"/>
              <a:t>we </a:t>
            </a:r>
            <a:r>
              <a:rPr lang="en-US" altLang="zh-CN" sz="2400" dirty="0"/>
              <a:t>enjoy the outdoors, </a:t>
            </a:r>
            <a:r>
              <a:rPr lang="en-US" altLang="zh-CN" sz="2400" u="sng" dirty="0"/>
              <a:t>but also we are going to </a:t>
            </a:r>
            <a:r>
              <a:rPr lang="en-US" altLang="zh-CN" sz="2400" dirty="0"/>
              <a:t>explore a scenic trail</a:t>
            </a:r>
            <a:r>
              <a:rPr kumimoji="0" lang="en-US" altLang="zh-CN" sz="2400" b="0" i="0" u="none" strike="noStrike" kern="1200" cap="none" spc="0" normalizeH="0" baseline="0" noProof="0" dirty="0">
                <a:ln>
                  <a:noFill/>
                </a:ln>
                <a:effectLst/>
                <a:uLnTx/>
                <a:uFillTx/>
              </a:rPr>
              <a:t>.</a:t>
            </a:r>
            <a:endParaRPr kumimoji="0" lang="zh-CN" altLang="en-US" sz="2400" b="0" i="0" u="none" strike="noStrike" kern="1200" cap="none" spc="0" normalizeH="0" baseline="0" noProof="0" dirty="0">
              <a:ln>
                <a:noFill/>
              </a:ln>
              <a:effectLst/>
              <a:uLnTx/>
              <a:uFillTx/>
            </a:endParaRPr>
          </a:p>
        </p:txBody>
      </p:sp>
      <p:sp>
        <p:nvSpPr>
          <p:cNvPr id="17" name="íṩľíḍè-TextBox 31"/>
          <p:cNvSpPr txBox="1"/>
          <p:nvPr/>
        </p:nvSpPr>
        <p:spPr bwMode="auto">
          <a:xfrm>
            <a:off x="144435" y="265815"/>
            <a:ext cx="2093940" cy="61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rPr>
              <a:t>2. Construct</a:t>
            </a:r>
            <a:endParaRPr kumimoji="0" lang="zh-CN" altLang="en-US"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endParaRPr>
          </a:p>
        </p:txBody>
      </p:sp>
      <p:sp>
        <p:nvSpPr>
          <p:cNvPr id="3" name="îŝḷîḓé-TextBox 5"/>
          <p:cNvSpPr txBox="1"/>
          <p:nvPr/>
        </p:nvSpPr>
        <p:spPr>
          <a:xfrm>
            <a:off x="1758453" y="1617113"/>
            <a:ext cx="4536021" cy="555474"/>
          </a:xfrm>
          <a:prstGeom prst="rect">
            <a:avLst/>
          </a:prstGeom>
          <a:noFill/>
        </p:spPr>
        <p:txBody>
          <a:bodyPr wrap="square" lIns="90000" tIns="46800" rIns="90000" bIns="46800" anchor="t">
            <a:noAutofit/>
          </a:bodyPr>
          <a:lstStyle/>
          <a:p>
            <a:pPr marL="0" marR="0" lvl="0" indent="0" algn="l" defTabSz="914400" rtl="0" eaLnBrk="1" fontAlgn="auto" latinLnBrk="0" hangingPunct="1">
              <a:lnSpc>
                <a:spcPct val="120000"/>
              </a:lnSpc>
              <a:spcBef>
                <a:spcPct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rPr>
              <a:t>篇中句：写作技巧以及功能句型</a:t>
            </a:r>
            <a:endParaRPr kumimoji="0" lang="zh-CN" altLang="en-US" sz="2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20000"/>
              </a:lnSpc>
              <a:spcBef>
                <a:spcPct val="0"/>
              </a:spcBef>
              <a:spcAft>
                <a:spcPts val="0"/>
              </a:spcAft>
              <a:buClrTx/>
              <a:buSzTx/>
              <a:buFontTx/>
              <a:buNone/>
              <a:defRPr/>
            </a:pPr>
            <a:endParaRPr kumimoji="0" lang="zh-CN" altLang="en-US" sz="2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endParaRPr>
          </a:p>
        </p:txBody>
      </p:sp>
      <p:sp>
        <p:nvSpPr>
          <p:cNvPr id="18" name="文本框 17"/>
          <p:cNvSpPr txBox="1"/>
          <p:nvPr/>
        </p:nvSpPr>
        <p:spPr>
          <a:xfrm>
            <a:off x="6861483" y="1171219"/>
            <a:ext cx="4908759" cy="1134413"/>
          </a:xfrm>
          <a:prstGeom prst="rect">
            <a:avLst/>
          </a:prstGeom>
          <a:noFill/>
        </p:spPr>
        <p:txBody>
          <a:bodyPr wrap="square">
            <a:spAutoFit/>
          </a:bodyPr>
          <a:lstStyle/>
          <a:p>
            <a:pPr lvl="0">
              <a:lnSpc>
                <a:spcPct val="150000"/>
              </a:lnSpc>
              <a:defRPr/>
            </a:pPr>
            <a:r>
              <a:rPr kumimoji="0" lang="zh-CN" altLang="en-US" sz="2400" b="0" i="0" u="none" strike="noStrike" kern="1200" cap="none" spc="0" normalizeH="0" baseline="0" noProof="0" dirty="0">
                <a:ln>
                  <a:noFill/>
                </a:ln>
                <a:effectLst/>
                <a:uLnTx/>
                <a:uFillTx/>
                <a:latin typeface="+mn-ea"/>
              </a:rPr>
              <a:t>详细阐述活动的时间，地点</a:t>
            </a:r>
            <a:r>
              <a:rPr kumimoji="0" lang="en-US" altLang="zh-CN" sz="2400" b="0" i="0" u="none" strike="noStrike" kern="1200" cap="none" spc="0" normalizeH="0" baseline="0" noProof="0" dirty="0">
                <a:ln>
                  <a:noFill/>
                </a:ln>
                <a:effectLst/>
                <a:uLnTx/>
                <a:uFillTx/>
                <a:latin typeface="+mn-ea"/>
              </a:rPr>
              <a:t>,</a:t>
            </a:r>
            <a:r>
              <a:rPr kumimoji="0" lang="en-US" altLang="zh-CN" sz="2400" b="0" i="0" u="none" strike="noStrike" kern="1200" cap="none" spc="0" normalizeH="0" noProof="0" dirty="0">
                <a:ln>
                  <a:noFill/>
                </a:ln>
                <a:effectLst/>
                <a:uLnTx/>
                <a:uFillTx/>
                <a:latin typeface="+mn-ea"/>
              </a:rPr>
              <a:t> </a:t>
            </a:r>
            <a:r>
              <a:rPr kumimoji="0" lang="zh-CN" altLang="en-US" sz="2400" b="0" i="0" u="none" strike="noStrike" kern="1200" cap="none" spc="0" normalizeH="0" noProof="0" dirty="0">
                <a:ln>
                  <a:noFill/>
                </a:ln>
                <a:effectLst/>
                <a:uLnTx/>
                <a:uFillTx/>
                <a:latin typeface="+mn-ea"/>
              </a:rPr>
              <a:t>感受，</a:t>
            </a:r>
            <a:r>
              <a:rPr kumimoji="0" lang="zh-CN" altLang="en-US" sz="2400" b="0" i="0" u="none" strike="noStrike" kern="1200" cap="none" spc="0" normalizeH="0" baseline="0" noProof="0" dirty="0">
                <a:ln>
                  <a:noFill/>
                </a:ln>
                <a:effectLst/>
                <a:uLnTx/>
                <a:uFillTx/>
                <a:latin typeface="+mn-ea"/>
              </a:rPr>
              <a:t>活动</a:t>
            </a:r>
            <a:r>
              <a:rPr lang="zh-CN" altLang="en-US" sz="2400" dirty="0">
                <a:latin typeface="+mn-ea"/>
              </a:rPr>
              <a:t>形式和注意事项等</a:t>
            </a:r>
            <a:endParaRPr kumimoji="0" lang="zh-CN" altLang="en-US" sz="2400" b="0" i="0" u="none" strike="noStrike" kern="1200" cap="none" spc="0" normalizeH="0" baseline="0" noProof="0" dirty="0">
              <a:ln>
                <a:noFill/>
              </a:ln>
              <a:effectLst/>
              <a:uLnTx/>
              <a:uFillTx/>
              <a:latin typeface="+mn-ea"/>
            </a:endParaRPr>
          </a:p>
        </p:txBody>
      </p:sp>
      <p:sp>
        <p:nvSpPr>
          <p:cNvPr id="19" name="圆角矩形 25"/>
          <p:cNvSpPr/>
          <p:nvPr>
            <p:custDataLst>
              <p:tags r:id="rId2"/>
            </p:custDataLst>
          </p:nvPr>
        </p:nvSpPr>
        <p:spPr>
          <a:xfrm>
            <a:off x="8941981" y="1254642"/>
            <a:ext cx="839972" cy="478465"/>
          </a:xfrm>
          <a:prstGeom prst="roundRect">
            <a:avLst/>
          </a:prstGeom>
          <a:solidFill>
            <a:srgbClr val="92D05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圆角矩形 27"/>
          <p:cNvSpPr/>
          <p:nvPr>
            <p:custDataLst>
              <p:tags r:id="rId3"/>
            </p:custDataLst>
          </p:nvPr>
        </p:nvSpPr>
        <p:spPr>
          <a:xfrm>
            <a:off x="9983972" y="1340543"/>
            <a:ext cx="702015" cy="435093"/>
          </a:xfrm>
          <a:prstGeom prst="round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32"/>
          <p:cNvSpPr/>
          <p:nvPr>
            <p:custDataLst>
              <p:tags r:id="rId4"/>
            </p:custDataLst>
          </p:nvPr>
        </p:nvSpPr>
        <p:spPr>
          <a:xfrm>
            <a:off x="10744040" y="1288798"/>
            <a:ext cx="781653" cy="501015"/>
          </a:xfrm>
          <a:prstGeom prst="roundRect">
            <a:avLst/>
          </a:prstGeom>
          <a:solidFill>
            <a:srgbClr val="7030A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31"/>
          <p:cNvSpPr/>
          <p:nvPr>
            <p:custDataLst>
              <p:tags r:id="rId5"/>
            </p:custDataLst>
          </p:nvPr>
        </p:nvSpPr>
        <p:spPr>
          <a:xfrm>
            <a:off x="6868633" y="1826482"/>
            <a:ext cx="1342227" cy="503555"/>
          </a:xfrm>
          <a:prstGeom prst="roundRect">
            <a:avLst/>
          </a:prstGeom>
          <a:solidFill>
            <a:srgbClr val="C0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31"/>
          <p:cNvSpPr/>
          <p:nvPr>
            <p:custDataLst>
              <p:tags r:id="rId6"/>
            </p:custDataLst>
          </p:nvPr>
        </p:nvSpPr>
        <p:spPr>
          <a:xfrm>
            <a:off x="8413898" y="1830026"/>
            <a:ext cx="1342227" cy="503555"/>
          </a:xfrm>
          <a:prstGeom prst="round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5"/>
          <p:cNvSpPr/>
          <p:nvPr>
            <p:custDataLst>
              <p:tags r:id="rId7"/>
            </p:custDataLst>
          </p:nvPr>
        </p:nvSpPr>
        <p:spPr>
          <a:xfrm>
            <a:off x="3108250" y="2970028"/>
            <a:ext cx="3122429" cy="449467"/>
          </a:xfrm>
          <a:prstGeom prst="roundRect">
            <a:avLst/>
          </a:prstGeom>
          <a:solidFill>
            <a:srgbClr val="92D05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圆角矩形 27"/>
          <p:cNvSpPr/>
          <p:nvPr>
            <p:custDataLst>
              <p:tags r:id="rId8"/>
            </p:custDataLst>
          </p:nvPr>
        </p:nvSpPr>
        <p:spPr>
          <a:xfrm>
            <a:off x="6758762" y="2947474"/>
            <a:ext cx="5128437" cy="465577"/>
          </a:xfrm>
          <a:prstGeom prst="round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7"/>
          <p:cNvSpPr/>
          <p:nvPr>
            <p:custDataLst>
              <p:tags r:id="rId9"/>
            </p:custDataLst>
          </p:nvPr>
        </p:nvSpPr>
        <p:spPr>
          <a:xfrm>
            <a:off x="754911" y="3312526"/>
            <a:ext cx="2413591" cy="408870"/>
          </a:xfrm>
          <a:prstGeom prst="round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7"/>
          <p:cNvSpPr/>
          <p:nvPr>
            <p:custDataLst>
              <p:tags r:id="rId10"/>
            </p:custDataLst>
          </p:nvPr>
        </p:nvSpPr>
        <p:spPr>
          <a:xfrm>
            <a:off x="5966154" y="3796145"/>
            <a:ext cx="2471264" cy="415637"/>
          </a:xfrm>
          <a:prstGeom prst="round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5"/>
          <p:cNvSpPr/>
          <p:nvPr>
            <p:custDataLst>
              <p:tags r:id="rId11"/>
            </p:custDataLst>
          </p:nvPr>
        </p:nvSpPr>
        <p:spPr>
          <a:xfrm>
            <a:off x="8483813" y="3787446"/>
            <a:ext cx="3528078" cy="479754"/>
          </a:xfrm>
          <a:prstGeom prst="roundRect">
            <a:avLst/>
          </a:prstGeom>
          <a:solidFill>
            <a:srgbClr val="92D05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圆角矩形 32"/>
          <p:cNvSpPr/>
          <p:nvPr>
            <p:custDataLst>
              <p:tags r:id="rId12"/>
            </p:custDataLst>
          </p:nvPr>
        </p:nvSpPr>
        <p:spPr>
          <a:xfrm>
            <a:off x="1669312" y="4392216"/>
            <a:ext cx="1364833" cy="512293"/>
          </a:xfrm>
          <a:prstGeom prst="roundRect">
            <a:avLst/>
          </a:prstGeom>
          <a:solidFill>
            <a:srgbClr val="7030A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2"/>
          <p:cNvSpPr/>
          <p:nvPr>
            <p:custDataLst>
              <p:tags r:id="rId13"/>
            </p:custDataLst>
          </p:nvPr>
        </p:nvSpPr>
        <p:spPr>
          <a:xfrm>
            <a:off x="6130475" y="4406070"/>
            <a:ext cx="4994725" cy="540003"/>
          </a:xfrm>
          <a:prstGeom prst="roundRect">
            <a:avLst/>
          </a:prstGeom>
          <a:solidFill>
            <a:srgbClr val="7030A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圆角矩形 31"/>
          <p:cNvSpPr/>
          <p:nvPr>
            <p:custDataLst>
              <p:tags r:id="rId14"/>
            </p:custDataLst>
          </p:nvPr>
        </p:nvSpPr>
        <p:spPr>
          <a:xfrm>
            <a:off x="1243686" y="5040737"/>
            <a:ext cx="8662313" cy="473373"/>
          </a:xfrm>
          <a:prstGeom prst="roundRect">
            <a:avLst/>
          </a:prstGeom>
          <a:solidFill>
            <a:srgbClr val="C0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2"/>
          <p:cNvSpPr/>
          <p:nvPr>
            <p:custDataLst>
              <p:tags r:id="rId15"/>
            </p:custDataLst>
          </p:nvPr>
        </p:nvSpPr>
        <p:spPr>
          <a:xfrm>
            <a:off x="4925130" y="5542144"/>
            <a:ext cx="4662216" cy="387602"/>
          </a:xfrm>
          <a:prstGeom prst="roundRect">
            <a:avLst/>
          </a:prstGeom>
          <a:solidFill>
            <a:srgbClr val="7030A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1"/>
          <p:cNvSpPr/>
          <p:nvPr>
            <p:custDataLst>
              <p:tags r:id="rId16"/>
            </p:custDataLst>
          </p:nvPr>
        </p:nvSpPr>
        <p:spPr>
          <a:xfrm>
            <a:off x="3404996" y="5943600"/>
            <a:ext cx="2635586" cy="484909"/>
          </a:xfrm>
          <a:prstGeom prst="roundRect">
            <a:avLst/>
          </a:prstGeom>
          <a:solidFill>
            <a:srgbClr val="C0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1"/>
          <p:cNvSpPr/>
          <p:nvPr>
            <p:custDataLst>
              <p:tags r:id="rId17"/>
            </p:custDataLst>
          </p:nvPr>
        </p:nvSpPr>
        <p:spPr>
          <a:xfrm>
            <a:off x="9393382" y="5985163"/>
            <a:ext cx="2382982" cy="457201"/>
          </a:xfrm>
          <a:prstGeom prst="roundRect">
            <a:avLst/>
          </a:prstGeom>
          <a:solidFill>
            <a:srgbClr val="C0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31"/>
          <p:cNvSpPr/>
          <p:nvPr>
            <p:custDataLst>
              <p:tags r:id="rId18"/>
            </p:custDataLst>
          </p:nvPr>
        </p:nvSpPr>
        <p:spPr>
          <a:xfrm>
            <a:off x="744924" y="6384628"/>
            <a:ext cx="806786" cy="307118"/>
          </a:xfrm>
          <a:prstGeom prst="roundRect">
            <a:avLst/>
          </a:prstGeom>
          <a:solidFill>
            <a:srgbClr val="C0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9"/>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7"/>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9"/>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40"/>
                                        </p:tgtEl>
                                        <p:attrNameLst>
                                          <p:attrName>style.visibility</p:attrName>
                                        </p:attrNameLst>
                                      </p:cBhvr>
                                      <p:to>
                                        <p:strVal val="visible"/>
                                      </p:to>
                                    </p:set>
                                  </p:childTnLst>
                                </p:cTn>
                              </p:par>
                            </p:childTnLst>
                          </p:cTn>
                        </p:par>
                        <p:par>
                          <p:cTn id="68" fill="hold">
                            <p:stCondLst>
                              <p:cond delay="0"/>
                            </p:stCondLst>
                            <p:childTnLst>
                              <p:par>
                                <p:cTn id="69" presetID="1" presetClass="entr" presetSubtype="0"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P spid="35" grpId="0"/>
      <p:bldP spid="36" grpId="0"/>
      <p:bldP spid="24" grpId="0" animBg="1"/>
      <p:bldP spid="25" grpId="0" animBg="1"/>
      <p:bldP spid="26" grpId="0" animBg="1"/>
      <p:bldP spid="27" grpId="0" animBg="1"/>
      <p:bldP spid="28" grpId="0" animBg="1"/>
      <p:bldP spid="29" grpId="0" animBg="1"/>
      <p:bldP spid="31" grpId="0" animBg="1"/>
      <p:bldP spid="37" grpId="0" animBg="1"/>
      <p:bldP spid="38" grpId="0" animBg="1"/>
      <p:bldP spid="39" grpId="0" animBg="1"/>
      <p:bldP spid="40" grpId="0" animBg="1"/>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4819"/>
            <a:ext cx="12209015" cy="918586"/>
            <a:chOff x="0" y="-14819"/>
            <a:chExt cx="12209015" cy="1587358"/>
          </a:xfrm>
        </p:grpSpPr>
        <p:pic>
          <p:nvPicPr>
            <p:cNvPr id="5" name="图片 4"/>
            <p:cNvPicPr>
              <a:picLocks noChangeAspect="1"/>
            </p:cNvPicPr>
            <p:nvPr/>
          </p:nvPicPr>
          <p:blipFill rotWithShape="1">
            <a:blip r:embed="rId1">
              <a:extLst>
                <a:ext uri="{28A0092B-C50C-407E-A947-70E740481C1C}">
                  <a14:useLocalDpi xmlns:a14="http://schemas.microsoft.com/office/drawing/2010/main" val="0"/>
                </a:ext>
              </a:extLst>
            </a:blip>
            <a:srcRect t="10357" b="72664"/>
            <a:stretch>
              <a:fillRect/>
            </a:stretch>
          </p:blipFill>
          <p:spPr>
            <a:xfrm>
              <a:off x="10741" y="1"/>
              <a:ext cx="12198274" cy="1553338"/>
            </a:xfrm>
            <a:prstGeom prst="rect">
              <a:avLst/>
            </a:prstGeom>
          </p:spPr>
        </p:pic>
        <p:sp>
          <p:nvSpPr>
            <p:cNvPr id="16" name="流程图: 过程 15"/>
            <p:cNvSpPr/>
            <p:nvPr/>
          </p:nvSpPr>
          <p:spPr>
            <a:xfrm>
              <a:off x="0" y="-14819"/>
              <a:ext cx="12192000" cy="1587358"/>
            </a:xfrm>
            <a:prstGeom prst="flowChartProcess">
              <a:avLst/>
            </a:prstGeom>
            <a:solidFill>
              <a:schemeClr val="tx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grpSp>
      <p:sp>
        <p:nvSpPr>
          <p:cNvPr id="8" name="îṥļîḑé-Arc 21"/>
          <p:cNvSpPr/>
          <p:nvPr/>
        </p:nvSpPr>
        <p:spPr>
          <a:xfrm rot="5400000">
            <a:off x="214744" y="1265058"/>
            <a:ext cx="1307323" cy="1307322"/>
          </a:xfrm>
          <a:prstGeom prst="arc">
            <a:avLst>
              <a:gd name="adj1" fmla="val 10800000"/>
              <a:gd name="adj2" fmla="val 0"/>
            </a:avLst>
          </a:prstGeom>
          <a:noFill/>
          <a:ln w="9525">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ea"/>
              <a:sym typeface="+mn-lt"/>
            </a:endParaRPr>
          </a:p>
        </p:txBody>
      </p:sp>
      <p:sp>
        <p:nvSpPr>
          <p:cNvPr id="9" name="îṥļîḑé-Oval 22"/>
          <p:cNvSpPr/>
          <p:nvPr/>
        </p:nvSpPr>
        <p:spPr>
          <a:xfrm>
            <a:off x="250598" y="1414663"/>
            <a:ext cx="1008112" cy="10081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rPr>
              <a:t>Body </a:t>
            </a: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ea"/>
              <a:sym typeface="+mn-lt"/>
            </a:endParaRPr>
          </a:p>
        </p:txBody>
      </p:sp>
      <p:grpSp>
        <p:nvGrpSpPr>
          <p:cNvPr id="10" name="组合 9"/>
          <p:cNvGrpSpPr/>
          <p:nvPr/>
        </p:nvGrpSpPr>
        <p:grpSpPr>
          <a:xfrm>
            <a:off x="1117062" y="2208252"/>
            <a:ext cx="448586" cy="448586"/>
            <a:chOff x="4792557" y="2249137"/>
            <a:chExt cx="648072" cy="648072"/>
          </a:xfrm>
        </p:grpSpPr>
        <p:sp>
          <p:nvSpPr>
            <p:cNvPr id="11" name="îṥļîḑé-Oval 31"/>
            <p:cNvSpPr/>
            <p:nvPr/>
          </p:nvSpPr>
          <p:spPr>
            <a:xfrm>
              <a:off x="4792557"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12" name="îṥļîḑé-Freeform 70"/>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ea"/>
                <a:sym typeface="+mn-lt"/>
              </a:endParaRPr>
            </a:p>
          </p:txBody>
        </p:sp>
      </p:grpSp>
      <p:grpSp>
        <p:nvGrpSpPr>
          <p:cNvPr id="13" name="组合 12"/>
          <p:cNvGrpSpPr/>
          <p:nvPr/>
        </p:nvGrpSpPr>
        <p:grpSpPr>
          <a:xfrm>
            <a:off x="1117062" y="1180600"/>
            <a:ext cx="448586" cy="448586"/>
            <a:chOff x="3909160" y="2249137"/>
            <a:chExt cx="648072" cy="648072"/>
          </a:xfrm>
        </p:grpSpPr>
        <p:sp>
          <p:nvSpPr>
            <p:cNvPr id="14" name="îṥļîḑé-Oval 29"/>
            <p:cNvSpPr/>
            <p:nvPr/>
          </p:nvSpPr>
          <p:spPr>
            <a:xfrm>
              <a:off x="3909160" y="2249137"/>
              <a:ext cx="648072" cy="648072"/>
            </a:xfrm>
            <a:prstGeom prst="ellipse">
              <a:avLst/>
            </a:prstGeom>
            <a:solidFill>
              <a:schemeClr val="accent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15" name="îṥļîḑé-university7"/>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latin typeface="Arial" panose="020B0604020202020204"/>
                <a:ea typeface="微软雅黑" panose="020B0503020204020204" pitchFamily="34" charset="-122"/>
                <a:cs typeface="+mn-ea"/>
                <a:sym typeface="+mn-lt"/>
              </a:endParaRPr>
            </a:p>
          </p:txBody>
        </p:sp>
      </p:grpSp>
      <p:sp>
        <p:nvSpPr>
          <p:cNvPr id="25" name="文本框 24"/>
          <p:cNvSpPr txBox="1"/>
          <p:nvPr/>
        </p:nvSpPr>
        <p:spPr>
          <a:xfrm rot="10800000" flipV="1">
            <a:off x="0" y="3072810"/>
            <a:ext cx="738664" cy="1509824"/>
          </a:xfrm>
          <a:prstGeom prst="rect">
            <a:avLst/>
          </a:prstGeom>
          <a:noFill/>
        </p:spPr>
        <p:txBody>
          <a:bodyPr vert="eaVert"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cs"/>
              </a:rPr>
              <a:t>相似表达</a:t>
            </a:r>
            <a:endParaRPr kumimoji="0" lang="zh-CN" altLang="en-US" sz="2400" b="1" i="0" u="none" strike="noStrike" kern="1200" cap="none" spc="0" normalizeH="0" baseline="0" noProof="0" dirty="0">
              <a:ln>
                <a:noFill/>
              </a:ln>
              <a:solidFill>
                <a:srgbClr val="4276AA"/>
              </a:solidFill>
              <a:effectLst/>
              <a:uLnTx/>
              <a:uFillTx/>
              <a:latin typeface="Arial" panose="020B0604020202020204"/>
              <a:ea typeface="微软雅黑" panose="020B0503020204020204" pitchFamily="34" charset="-122"/>
              <a:cs typeface="+mn-cs"/>
            </a:endParaRPr>
          </a:p>
        </p:txBody>
      </p:sp>
      <p:sp>
        <p:nvSpPr>
          <p:cNvPr id="27" name="文本框 26"/>
          <p:cNvSpPr txBox="1"/>
          <p:nvPr/>
        </p:nvSpPr>
        <p:spPr>
          <a:xfrm>
            <a:off x="776495" y="4147341"/>
            <a:ext cx="11316588" cy="461665"/>
          </a:xfrm>
          <a:prstGeom prst="rect">
            <a:avLst/>
          </a:prstGeom>
          <a:noFill/>
        </p:spPr>
        <p:txBody>
          <a:bodyPr wrap="square">
            <a:spAutoFit/>
          </a:bodyPr>
          <a:lstStyle/>
          <a:p>
            <a:pPr lvl="0">
              <a:defRPr/>
            </a:pPr>
            <a:r>
              <a:rPr lang="en-US" altLang="zh-CN" sz="2400" dirty="0"/>
              <a:t>⑦ </a:t>
            </a:r>
            <a:r>
              <a:rPr lang="en-US" altLang="zh-CN" sz="2400" u="sng" dirty="0"/>
              <a:t>You </a:t>
            </a:r>
            <a:r>
              <a:rPr lang="en-US" altLang="zh-CN" sz="2400" u="sng" dirty="0">
                <a:latin typeface="Arial" panose="020B0604020202020204"/>
                <a:ea typeface="微软雅黑" panose="020B0503020204020204" pitchFamily="34" charset="-122"/>
              </a:rPr>
              <a:t>can also wear</a:t>
            </a:r>
            <a:r>
              <a:rPr lang="en-US" altLang="zh-CN" sz="2400" noProof="0" dirty="0">
                <a:latin typeface="Arial" panose="020B0604020202020204"/>
                <a:ea typeface="微软雅黑" panose="020B0503020204020204" pitchFamily="34" charset="-122"/>
              </a:rPr>
              <a:t> comfortable shoes, a hat and sunscreen</a:t>
            </a:r>
            <a:r>
              <a:rPr kumimoji="0" lang="en-US" altLang="zh-CN" sz="2400" b="0" i="0" u="none" strike="noStrike" kern="1200" cap="none" spc="0" normalizeH="0" baseline="0" noProof="0" dirty="0">
                <a:ln>
                  <a:noFill/>
                </a:ln>
                <a:effectLst/>
                <a:uLnTx/>
                <a:uFillTx/>
                <a:latin typeface="Arial" panose="020B0604020202020204"/>
                <a:ea typeface="微软雅黑" panose="020B0503020204020204" pitchFamily="34" charset="-122"/>
              </a:rPr>
              <a:t>.</a:t>
            </a:r>
            <a:endParaRPr kumimoji="0" lang="zh-CN" altLang="en-US" sz="2400" b="0" i="0" u="none" strike="noStrike" kern="1200" cap="none" spc="0" normalizeH="0" baseline="0" noProof="0" dirty="0">
              <a:ln>
                <a:noFill/>
              </a:ln>
              <a:effectLst/>
              <a:uLnTx/>
              <a:uFillTx/>
              <a:latin typeface="Arial" panose="020B0604020202020204"/>
              <a:ea typeface="微软雅黑" panose="020B0503020204020204" pitchFamily="34" charset="-122"/>
            </a:endParaRPr>
          </a:p>
        </p:txBody>
      </p:sp>
      <p:sp>
        <p:nvSpPr>
          <p:cNvPr id="3" name="文本框 2"/>
          <p:cNvSpPr txBox="1"/>
          <p:nvPr/>
        </p:nvSpPr>
        <p:spPr>
          <a:xfrm>
            <a:off x="716244" y="2928141"/>
            <a:ext cx="11316588" cy="830997"/>
          </a:xfrm>
          <a:prstGeom prst="rect">
            <a:avLst/>
          </a:prstGeom>
          <a:noFill/>
        </p:spPr>
        <p:txBody>
          <a:bodyPr wrap="square">
            <a:spAutoFit/>
          </a:bodyPr>
          <a:lstStyle/>
          <a:p>
            <a:pPr lvl="0">
              <a:defRPr/>
            </a:pPr>
            <a:r>
              <a:rPr lang="en-US" altLang="zh-CN" sz="2400" dirty="0"/>
              <a:t>⑥ </a:t>
            </a:r>
            <a:r>
              <a:rPr kumimoji="0" lang="en-US" altLang="zh-CN" sz="2400" b="0" i="0" u="none" strike="noStrike" kern="1200" cap="none" spc="0" normalizeH="0" baseline="0" noProof="0" dirty="0">
                <a:ln>
                  <a:noFill/>
                </a:ln>
                <a:effectLst/>
                <a:uLnTx/>
                <a:uFillTx/>
                <a:latin typeface="Arial" panose="020B0604020202020204"/>
                <a:ea typeface="微软雅黑" panose="020B0503020204020204" pitchFamily="34" charset="-122"/>
              </a:rPr>
              <a:t>To make 3-hour hiking delightful, </a:t>
            </a:r>
            <a:r>
              <a:rPr kumimoji="0" lang="en-US" altLang="zh-CN" sz="2400" b="0" i="0" u="sng" strike="noStrike" kern="1200" cap="none" spc="0" normalizeH="0" baseline="0" noProof="0" dirty="0">
                <a:ln>
                  <a:noFill/>
                </a:ln>
                <a:effectLst/>
                <a:uLnTx/>
                <a:uFillTx/>
                <a:latin typeface="Arial" panose="020B0604020202020204"/>
                <a:ea typeface="微软雅黑" panose="020B0503020204020204" pitchFamily="34" charset="-122"/>
              </a:rPr>
              <a:t>don’t forget to</a:t>
            </a:r>
            <a:r>
              <a:rPr kumimoji="0" lang="en-US" altLang="zh-CN" sz="2400" b="0" i="0" u="none" strike="noStrike" kern="1200" cap="none" spc="0" normalizeH="0" baseline="0" noProof="0" dirty="0">
                <a:ln>
                  <a:noFill/>
                </a:ln>
                <a:effectLst/>
                <a:uLnTx/>
                <a:uFillTx/>
                <a:latin typeface="Arial" panose="020B0604020202020204"/>
                <a:ea typeface="微软雅黑" panose="020B0503020204020204" pitchFamily="34" charset="-122"/>
              </a:rPr>
              <a:t>/ </a:t>
            </a:r>
            <a:r>
              <a:rPr kumimoji="0" lang="en-US" altLang="zh-CN" sz="2400" b="0" i="0" u="sng" strike="noStrike" kern="1200" cap="none" spc="0" normalizeH="0" baseline="0" noProof="0" dirty="0">
                <a:ln>
                  <a:noFill/>
                </a:ln>
                <a:effectLst/>
                <a:uLnTx/>
                <a:uFillTx/>
                <a:latin typeface="Arial" panose="020B0604020202020204"/>
                <a:ea typeface="微软雅黑" panose="020B0503020204020204" pitchFamily="34" charset="-122"/>
              </a:rPr>
              <a:t>it is important to</a:t>
            </a:r>
            <a:r>
              <a:rPr kumimoji="0" lang="en-US" altLang="zh-CN" sz="2400" b="0" i="0" u="none" strike="noStrike" kern="1200" cap="none" spc="0" normalizeH="0" baseline="0" noProof="0" dirty="0">
                <a:ln>
                  <a:noFill/>
                </a:ln>
                <a:effectLst/>
                <a:uLnTx/>
                <a:uFillTx/>
                <a:latin typeface="Arial" panose="020B0604020202020204"/>
                <a:ea typeface="微软雅黑" panose="020B0503020204020204" pitchFamily="34" charset="-122"/>
              </a:rPr>
              <a:t>/ </a:t>
            </a:r>
            <a:r>
              <a:rPr kumimoji="0" lang="en-US" altLang="zh-CN" sz="2400" b="0" i="0" u="sng" strike="noStrike" kern="1200" cap="none" spc="0" normalizeH="0" baseline="0" noProof="0" dirty="0">
                <a:ln>
                  <a:noFill/>
                </a:ln>
                <a:effectLst/>
                <a:uLnTx/>
                <a:uFillTx/>
                <a:latin typeface="Arial" panose="020B0604020202020204"/>
                <a:ea typeface="微软雅黑" panose="020B0503020204020204" pitchFamily="34" charset="-122"/>
              </a:rPr>
              <a:t>it should be a good idea to </a:t>
            </a:r>
            <a:r>
              <a:rPr kumimoji="0" lang="en-US" altLang="zh-CN" sz="2400" b="0" i="0" u="none" strike="noStrike" kern="1200" cap="none" spc="0" normalizeH="0" baseline="0" noProof="0" dirty="0">
                <a:ln>
                  <a:noFill/>
                </a:ln>
                <a:effectLst/>
                <a:uLnTx/>
                <a:uFillTx/>
                <a:latin typeface="Arial" panose="020B0604020202020204"/>
                <a:ea typeface="微软雅黑" panose="020B0503020204020204" pitchFamily="34" charset="-122"/>
              </a:rPr>
              <a:t>wear</a:t>
            </a:r>
            <a:r>
              <a:rPr kumimoji="0" lang="en-US" altLang="zh-CN" sz="2400" b="0" i="0" u="none" strike="noStrike" kern="1200" cap="none" spc="0" normalizeH="0" noProof="0" dirty="0">
                <a:ln>
                  <a:noFill/>
                </a:ln>
                <a:effectLst/>
                <a:uLnTx/>
                <a:uFillTx/>
                <a:latin typeface="Arial" panose="020B0604020202020204"/>
                <a:ea typeface="微软雅黑" panose="020B0503020204020204" pitchFamily="34" charset="-122"/>
              </a:rPr>
              <a:t> hiking boots and sturdy sneakers</a:t>
            </a:r>
            <a:r>
              <a:rPr kumimoji="0" lang="en-US" altLang="zh-CN" sz="2400" b="0" i="0" u="none" strike="noStrike" kern="1200" cap="none" spc="0" normalizeH="0" baseline="0" noProof="0" dirty="0">
                <a:ln>
                  <a:noFill/>
                </a:ln>
                <a:effectLst/>
                <a:uLnTx/>
                <a:uFillTx/>
                <a:latin typeface="Arial" panose="020B0604020202020204"/>
                <a:ea typeface="微软雅黑" panose="020B0503020204020204" pitchFamily="34" charset="-122"/>
              </a:rPr>
              <a:t>.</a:t>
            </a:r>
            <a:endParaRPr kumimoji="0" lang="zh-CN" altLang="en-US" sz="2400" b="0" i="0" u="none" strike="noStrike" kern="1200" cap="none" spc="0" normalizeH="0" baseline="0" noProof="0" dirty="0">
              <a:ln>
                <a:noFill/>
              </a:ln>
              <a:effectLst/>
              <a:uLnTx/>
              <a:uFillTx/>
              <a:latin typeface="Arial" panose="020B0604020202020204"/>
              <a:ea typeface="微软雅黑" panose="020B0503020204020204" pitchFamily="34" charset="-122"/>
            </a:endParaRPr>
          </a:p>
        </p:txBody>
      </p:sp>
      <p:sp>
        <p:nvSpPr>
          <p:cNvPr id="17" name="íṩľíḍè-TextBox 31"/>
          <p:cNvSpPr txBox="1"/>
          <p:nvPr/>
        </p:nvSpPr>
        <p:spPr bwMode="auto">
          <a:xfrm>
            <a:off x="144435" y="265815"/>
            <a:ext cx="2093940" cy="61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oAutofit/>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en-US" altLang="zh-CN"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rPr>
              <a:t>2. Construct</a:t>
            </a:r>
            <a:endParaRPr kumimoji="0" lang="zh-CN" altLang="en-US" sz="2400" b="1" i="0" u="none" strike="noStrike" kern="1200" cap="none" spc="0" normalizeH="0" baseline="0" noProof="0" dirty="0">
              <a:ln>
                <a:noFill/>
              </a:ln>
              <a:solidFill>
                <a:srgbClr val="40A693"/>
              </a:solidFill>
              <a:effectLst/>
              <a:uLnTx/>
              <a:uFillTx/>
              <a:latin typeface="Arial" panose="020B0604020202020204"/>
              <a:ea typeface="微软雅黑" panose="020B0503020204020204" pitchFamily="34" charset="-122"/>
              <a:cs typeface="+mn-ea"/>
              <a:sym typeface="+mn-lt"/>
            </a:endParaRPr>
          </a:p>
        </p:txBody>
      </p:sp>
      <p:sp>
        <p:nvSpPr>
          <p:cNvPr id="4" name="îŝḷîḓé-TextBox 5"/>
          <p:cNvSpPr txBox="1"/>
          <p:nvPr/>
        </p:nvSpPr>
        <p:spPr>
          <a:xfrm>
            <a:off x="1758453" y="1617113"/>
            <a:ext cx="4536021" cy="555474"/>
          </a:xfrm>
          <a:prstGeom prst="rect">
            <a:avLst/>
          </a:prstGeom>
          <a:noFill/>
        </p:spPr>
        <p:txBody>
          <a:bodyPr wrap="square" lIns="90000" tIns="46800" rIns="90000" bIns="46800" anchor="t">
            <a:noAutofit/>
          </a:bodyPr>
          <a:lstStyle/>
          <a:p>
            <a:pPr marL="0" marR="0" lvl="0" indent="0" algn="l" defTabSz="914400" rtl="0" eaLnBrk="1" fontAlgn="auto" latinLnBrk="0" hangingPunct="1">
              <a:lnSpc>
                <a:spcPct val="120000"/>
              </a:lnSpc>
              <a:spcBef>
                <a:spcPct val="0"/>
              </a:spcBef>
              <a:spcAft>
                <a:spcPts val="0"/>
              </a:spcAft>
              <a:buClrTx/>
              <a:buSzTx/>
              <a:buFontTx/>
              <a:buNone/>
              <a:defRPr/>
            </a:pPr>
            <a:r>
              <a:rPr kumimoji="0" lang="zh-CN" altLang="en-US" sz="2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rPr>
              <a:t>篇中句：写作技巧以及功能句型</a:t>
            </a:r>
            <a:endParaRPr kumimoji="0" lang="zh-CN" altLang="en-US" sz="2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endParaRPr>
          </a:p>
          <a:p>
            <a:pPr marL="0" marR="0" lvl="0" indent="0" algn="l" defTabSz="914400" rtl="0" eaLnBrk="1" fontAlgn="auto" latinLnBrk="0" hangingPunct="1">
              <a:lnSpc>
                <a:spcPct val="120000"/>
              </a:lnSpc>
              <a:spcBef>
                <a:spcPct val="0"/>
              </a:spcBef>
              <a:spcAft>
                <a:spcPts val="0"/>
              </a:spcAft>
              <a:buClrTx/>
              <a:buSzTx/>
              <a:buFontTx/>
              <a:buNone/>
              <a:defRPr/>
            </a:pPr>
            <a:endParaRPr kumimoji="0" lang="zh-CN" altLang="en-US" sz="2400" b="0" i="0" u="none" strike="noStrike" kern="1200" cap="none" spc="0" normalizeH="0" baseline="0" noProof="0" dirty="0">
              <a:ln>
                <a:noFill/>
              </a:ln>
              <a:solidFill>
                <a:srgbClr val="000000"/>
              </a:solidFill>
              <a:effectLst/>
              <a:uLnTx/>
              <a:uFillTx/>
              <a:latin typeface="Arial" panose="020B0604020202020204"/>
              <a:ea typeface="微软雅黑" panose="020B0503020204020204" pitchFamily="34" charset="-122"/>
              <a:cs typeface="+mn-ea"/>
              <a:sym typeface="+mn-lt"/>
            </a:endParaRPr>
          </a:p>
        </p:txBody>
      </p:sp>
      <p:sp>
        <p:nvSpPr>
          <p:cNvPr id="18" name="文本框 17"/>
          <p:cNvSpPr txBox="1"/>
          <p:nvPr/>
        </p:nvSpPr>
        <p:spPr>
          <a:xfrm>
            <a:off x="6861483" y="1171219"/>
            <a:ext cx="4908759" cy="1134413"/>
          </a:xfrm>
          <a:prstGeom prst="rect">
            <a:avLst/>
          </a:prstGeom>
          <a:noFill/>
        </p:spPr>
        <p:txBody>
          <a:bodyPr wrap="square">
            <a:spAutoFit/>
          </a:bodyPr>
          <a:lstStyle/>
          <a:p>
            <a:pPr lvl="0">
              <a:lnSpc>
                <a:spcPct val="150000"/>
              </a:lnSpc>
              <a:defRPr/>
            </a:pPr>
            <a:r>
              <a:rPr kumimoji="0" lang="zh-CN" altLang="en-US" sz="2400" b="0" i="0" u="none" strike="noStrike" kern="1200" cap="none" spc="0" normalizeH="0" baseline="0" noProof="0" dirty="0">
                <a:ln>
                  <a:noFill/>
                </a:ln>
                <a:effectLst/>
                <a:uLnTx/>
                <a:uFillTx/>
                <a:latin typeface="+mn-ea"/>
              </a:rPr>
              <a:t>详细阐述活动的时间，地点</a:t>
            </a:r>
            <a:r>
              <a:rPr kumimoji="0" lang="en-US" altLang="zh-CN" sz="2400" b="0" i="0" u="none" strike="noStrike" kern="1200" cap="none" spc="0" normalizeH="0" baseline="0" noProof="0" dirty="0">
                <a:ln>
                  <a:noFill/>
                </a:ln>
                <a:effectLst/>
                <a:uLnTx/>
                <a:uFillTx/>
                <a:latin typeface="+mn-ea"/>
              </a:rPr>
              <a:t>,</a:t>
            </a:r>
            <a:r>
              <a:rPr kumimoji="0" lang="en-US" altLang="zh-CN" sz="2400" b="0" i="0" u="none" strike="noStrike" kern="1200" cap="none" spc="0" normalizeH="0" noProof="0" dirty="0">
                <a:ln>
                  <a:noFill/>
                </a:ln>
                <a:effectLst/>
                <a:uLnTx/>
                <a:uFillTx/>
                <a:latin typeface="+mn-ea"/>
              </a:rPr>
              <a:t> </a:t>
            </a:r>
            <a:r>
              <a:rPr kumimoji="0" lang="zh-CN" altLang="en-US" sz="2400" b="0" i="0" u="none" strike="noStrike" kern="1200" cap="none" spc="0" normalizeH="0" noProof="0" dirty="0">
                <a:ln>
                  <a:noFill/>
                </a:ln>
                <a:effectLst/>
                <a:uLnTx/>
                <a:uFillTx/>
                <a:latin typeface="+mn-ea"/>
              </a:rPr>
              <a:t>感受，</a:t>
            </a:r>
            <a:r>
              <a:rPr kumimoji="0" lang="zh-CN" altLang="en-US" sz="2400" b="0" i="0" u="none" strike="noStrike" kern="1200" cap="none" spc="0" normalizeH="0" baseline="0" noProof="0" dirty="0">
                <a:ln>
                  <a:noFill/>
                </a:ln>
                <a:effectLst/>
                <a:uLnTx/>
                <a:uFillTx/>
                <a:latin typeface="+mn-ea"/>
              </a:rPr>
              <a:t>活动</a:t>
            </a:r>
            <a:r>
              <a:rPr lang="zh-CN" altLang="en-US" sz="2400" dirty="0">
                <a:latin typeface="+mn-ea"/>
              </a:rPr>
              <a:t>形式和注意事项等</a:t>
            </a:r>
            <a:endParaRPr kumimoji="0" lang="zh-CN" altLang="en-US" sz="2400" b="0" i="0" u="none" strike="noStrike" kern="1200" cap="none" spc="0" normalizeH="0" baseline="0" noProof="0" dirty="0">
              <a:ln>
                <a:noFill/>
              </a:ln>
              <a:effectLst/>
              <a:uLnTx/>
              <a:uFillTx/>
              <a:latin typeface="+mn-ea"/>
            </a:endParaRPr>
          </a:p>
        </p:txBody>
      </p:sp>
      <p:sp>
        <p:nvSpPr>
          <p:cNvPr id="19" name="圆角矩形 25"/>
          <p:cNvSpPr/>
          <p:nvPr>
            <p:custDataLst>
              <p:tags r:id="rId2"/>
            </p:custDataLst>
          </p:nvPr>
        </p:nvSpPr>
        <p:spPr>
          <a:xfrm>
            <a:off x="8941981" y="1254642"/>
            <a:ext cx="839972" cy="478465"/>
          </a:xfrm>
          <a:prstGeom prst="roundRect">
            <a:avLst/>
          </a:prstGeom>
          <a:solidFill>
            <a:srgbClr val="92D05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圆角矩形 27"/>
          <p:cNvSpPr/>
          <p:nvPr>
            <p:custDataLst>
              <p:tags r:id="rId3"/>
            </p:custDataLst>
          </p:nvPr>
        </p:nvSpPr>
        <p:spPr>
          <a:xfrm>
            <a:off x="9983972" y="1340543"/>
            <a:ext cx="702015" cy="435093"/>
          </a:xfrm>
          <a:prstGeom prst="round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32"/>
          <p:cNvSpPr/>
          <p:nvPr>
            <p:custDataLst>
              <p:tags r:id="rId4"/>
            </p:custDataLst>
          </p:nvPr>
        </p:nvSpPr>
        <p:spPr>
          <a:xfrm>
            <a:off x="10744040" y="1288798"/>
            <a:ext cx="781653" cy="501015"/>
          </a:xfrm>
          <a:prstGeom prst="roundRect">
            <a:avLst/>
          </a:prstGeom>
          <a:solidFill>
            <a:srgbClr val="7030A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31"/>
          <p:cNvSpPr/>
          <p:nvPr>
            <p:custDataLst>
              <p:tags r:id="rId5"/>
            </p:custDataLst>
          </p:nvPr>
        </p:nvSpPr>
        <p:spPr>
          <a:xfrm>
            <a:off x="6868633" y="1826482"/>
            <a:ext cx="1342227" cy="503555"/>
          </a:xfrm>
          <a:prstGeom prst="roundRect">
            <a:avLst/>
          </a:prstGeom>
          <a:solidFill>
            <a:srgbClr val="C0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31"/>
          <p:cNvSpPr/>
          <p:nvPr>
            <p:custDataLst>
              <p:tags r:id="rId6"/>
            </p:custDataLst>
          </p:nvPr>
        </p:nvSpPr>
        <p:spPr>
          <a:xfrm>
            <a:off x="8413898" y="1830026"/>
            <a:ext cx="1342227" cy="503555"/>
          </a:xfrm>
          <a:prstGeom prst="round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31"/>
          <p:cNvSpPr/>
          <p:nvPr>
            <p:custDataLst>
              <p:tags r:id="rId7"/>
            </p:custDataLst>
          </p:nvPr>
        </p:nvSpPr>
        <p:spPr>
          <a:xfrm>
            <a:off x="2511862" y="3340172"/>
            <a:ext cx="5482211" cy="497538"/>
          </a:xfrm>
          <a:prstGeom prst="round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31"/>
          <p:cNvSpPr/>
          <p:nvPr>
            <p:custDataLst>
              <p:tags r:id="rId8"/>
            </p:custDataLst>
          </p:nvPr>
        </p:nvSpPr>
        <p:spPr>
          <a:xfrm>
            <a:off x="3772626" y="4129880"/>
            <a:ext cx="5703883" cy="511394"/>
          </a:xfrm>
          <a:prstGeom prst="roundRect">
            <a:avLst/>
          </a:prstGeom>
          <a:solidFill>
            <a:srgbClr val="FFC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9"/>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 grpId="0"/>
      <p:bldP spid="26" grpId="0" animBg="1"/>
      <p:bldP spid="28" grpId="0" animBg="1"/>
    </p:bldLst>
  </p:timing>
</p:sld>
</file>

<file path=ppt/tags/tag1.xml><?xml version="1.0" encoding="utf-8"?>
<p:tagLst xmlns:p="http://schemas.openxmlformats.org/presentationml/2006/main">
  <p:tag name="MH" val="20170821145606"/>
  <p:tag name="MH_LIBRARY" val="CONTENTS"/>
  <p:tag name="MH_TYPE" val="ENTRY"/>
  <p:tag name="ID" val="626777"/>
  <p:tag name="MH_ORDER" val="1"/>
</p:tagLst>
</file>

<file path=ppt/tags/tag10.xml><?xml version="1.0" encoding="utf-8"?>
<p:tagLst xmlns:p="http://schemas.openxmlformats.org/presentationml/2006/main">
  <p:tag name="MH" val="20170821145606"/>
  <p:tag name="MH_LIBRARY" val="CONTENTS"/>
  <p:tag name="MH_TYPE" val="ENTRY"/>
  <p:tag name="ID" val="626777"/>
  <p:tag name="MH_ORDER" val="1"/>
</p:tagLst>
</file>

<file path=ppt/tags/tag100.xml><?xml version="1.0" encoding="utf-8"?>
<p:tagLst xmlns:p="http://schemas.openxmlformats.org/presentationml/2006/main">
  <p:tag name="MH" val="20170821145606"/>
  <p:tag name="MH_LIBRARY" val="CONTENTS"/>
  <p:tag name="MH_AUTOCOLOR" val="TRUE"/>
  <p:tag name="MH_TYPE" val="CONTENTS"/>
  <p:tag name="ID" val="626777"/>
</p:tagLst>
</file>

<file path=ppt/tags/tag101.xml><?xml version="1.0" encoding="utf-8"?>
<p:tagLst xmlns:p="http://schemas.openxmlformats.org/presentationml/2006/main">
  <p:tag name="MH" val="20170821145606"/>
  <p:tag name="MH_LIBRARY" val="CONTENTS"/>
  <p:tag name="MH_AUTOCOLOR" val="TRUE"/>
  <p:tag name="MH_TYPE" val="CONTENTS"/>
  <p:tag name="ID" val="626777"/>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MH" val="20170821145606"/>
  <p:tag name="MH_LIBRARY" val="CONTENTS"/>
  <p:tag name="MH_AUTOCOLOR" val="TRUE"/>
  <p:tag name="MH_TYPE" val="CONTENTS"/>
  <p:tag name="ID" val="626777"/>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MH" val="20170821145606"/>
  <p:tag name="MH_LIBRARY" val="CONTENTS"/>
  <p:tag name="MH_AUTOCOLOR" val="TRUE"/>
  <p:tag name="MH_TYPE" val="CONTENTS"/>
  <p:tag name="ID" val="626777"/>
</p:tagLst>
</file>

<file path=ppt/tags/tag119.xml><?xml version="1.0" encoding="utf-8"?>
<p:tagLst xmlns:p="http://schemas.openxmlformats.org/presentationml/2006/main">
  <p:tag name="MH" val="20170821145606"/>
  <p:tag name="MH_LIBRARY" val="CONTENTS"/>
  <p:tag name="MH_AUTOCOLOR" val="TRUE"/>
  <p:tag name="MH_TYPE" val="CONTENTS"/>
  <p:tag name="ID" val="626777"/>
</p:tagLst>
</file>

<file path=ppt/tags/tag12.xml><?xml version="1.0" encoding="utf-8"?>
<p:tagLst xmlns:p="http://schemas.openxmlformats.org/presentationml/2006/main">
  <p:tag name="MH" val="20170821145606"/>
  <p:tag name="MH_LIBRARY" val="CONTENTS"/>
  <p:tag name="MH_AUTOCOLOR" val="TRUE"/>
  <p:tag name="MH_TYPE" val="CONTENTS"/>
  <p:tag name="ID" val="626777"/>
</p:tagLst>
</file>

<file path=ppt/tags/tag13.xml><?xml version="1.0" encoding="utf-8"?>
<p:tagLst xmlns:p="http://schemas.openxmlformats.org/presentationml/2006/main">
  <p:tag name="MH" val="20170821145606"/>
  <p:tag name="MH_LIBRARY" val="CONTENTS"/>
  <p:tag name="MH_AUTOCOLOR" val="TRUE"/>
  <p:tag name="MH_TYPE" val="CONTENTS"/>
  <p:tag name="ID" val="626777"/>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MH" val="20170821145606"/>
  <p:tag name="MH_LIBRARY" val="CONTENTS"/>
  <p:tag name="MH_TYPE" val="ENTRY"/>
  <p:tag name="ID" val="626777"/>
  <p:tag name="MH_ORDER" val="2"/>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MH" val="20170821145606"/>
  <p:tag name="MH_LIBRARY" val="CONTENTS"/>
  <p:tag name="MH_TYPE" val="NUMBER"/>
  <p:tag name="ID" val="626777"/>
  <p:tag name="MH_ORDER" val="1"/>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MH" val="20170821145606"/>
  <p:tag name="MH_LIBRARY" val="CONTENTS"/>
  <p:tag name="MH_AUTOCOLOR" val="TRUE"/>
  <p:tag name="MH_TYPE" val="CONTENTS"/>
  <p:tag name="ID" val="626777"/>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MH" val="20170821145606"/>
  <p:tag name="MH_LIBRARY" val="CONTENTS"/>
  <p:tag name="MH_TYPE" val="NUMBER"/>
  <p:tag name="ID" val="626777"/>
  <p:tag name="MH_ORDER" val="2"/>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MH" val="20170821145606"/>
  <p:tag name="MH_LIBRARY" val="CONTENTS"/>
  <p:tag name="MH_AUTOCOLOR" val="TRUE"/>
  <p:tag name="MH_TYPE" val="CONTENTS"/>
  <p:tag name="ID" val="626777"/>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MH" val="20170821145606"/>
  <p:tag name="MH_LIBRARY" val="CONTENTS"/>
  <p:tag name="MH_TYPE" val="ENTRY"/>
  <p:tag name="ID" val="626777"/>
  <p:tag name="MH_ORDER" val="2"/>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MH" val="20170821145606"/>
  <p:tag name="MH_LIBRARY" val="CONTENTS"/>
  <p:tag name="MH_TYPE" val="NUMBER"/>
  <p:tag name="ID" val="626777"/>
  <p:tag name="MH_ORDER" val="2"/>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MH" val="20170821145606"/>
  <p:tag name="MH_LIBRARY" val="CONTENTS"/>
  <p:tag name="MH_AUTOCOLOR" val="TRUE"/>
  <p:tag name="MH_TYPE" val="CONTENTS"/>
  <p:tag name="ID" val="626777"/>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MH" val="20170821145606"/>
  <p:tag name="MH_LIBRARY" val="CONTENTS"/>
  <p:tag name="MH_TYPE" val="ENTRY"/>
  <p:tag name="ID" val="626777"/>
  <p:tag name="MH_ORDER" val="2"/>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MH" val="20170821145606"/>
  <p:tag name="MH_LIBRARY" val="CONTENTS"/>
  <p:tag name="MH_AUTOCOLOR" val="TRUE"/>
  <p:tag name="MH_TYPE" val="CONTENTS"/>
  <p:tag name="ID" val="626777"/>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MH" val="20170821145606"/>
  <p:tag name="MH_LIBRARY" val="CONTENTS"/>
  <p:tag name="MH_TYPE" val="NUMBER"/>
  <p:tag name="ID" val="626777"/>
  <p:tag name="MH_ORDER" val="2"/>
</p:tagLst>
</file>

<file path=ppt/tags/tag80.xml><?xml version="1.0" encoding="utf-8"?>
<p:tagLst xmlns:p="http://schemas.openxmlformats.org/presentationml/2006/main">
  <p:tag name="MH" val="20170821145606"/>
  <p:tag name="MH_LIBRARY" val="CONTENTS"/>
  <p:tag name="MH_AUTOCOLOR" val="TRUE"/>
  <p:tag name="MH_TYPE" val="CONTENTS"/>
  <p:tag name="ID" val="626777"/>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MH" val="20170821145606"/>
  <p:tag name="MH_LIBRARY" val="CONTENTS"/>
  <p:tag name="MH_TYPE" val="ENTRY"/>
  <p:tag name="ID" val="626777"/>
  <p:tag name="MH_ORDER" val="1"/>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主题5">
  <a:themeElements>
    <a:clrScheme name="自定义 26">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fontScheme name="13zdr5l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6">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2.xml><?xml version="1.0" encoding="utf-8"?>
<a:themeOverride xmlns:a="http://schemas.openxmlformats.org/drawingml/2006/main">
  <a:clrScheme name="自定义 26">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iSlide</Template>
  <TotalTime>0</TotalTime>
  <Words>4625</Words>
  <Application>WPS 演示</Application>
  <PresentationFormat>宽屏</PresentationFormat>
  <Paragraphs>319</Paragraphs>
  <Slides>15</Slides>
  <Notes>14</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15</vt:i4>
      </vt:variant>
    </vt:vector>
  </HeadingPairs>
  <TitlesOfParts>
    <vt:vector size="34" baseType="lpstr">
      <vt:lpstr>Arial</vt:lpstr>
      <vt:lpstr>宋体</vt:lpstr>
      <vt:lpstr>Wingdings</vt:lpstr>
      <vt:lpstr>Arial Black</vt:lpstr>
      <vt:lpstr>微软雅黑</vt:lpstr>
      <vt:lpstr>Impact</vt:lpstr>
      <vt:lpstr>Arial</vt:lpstr>
      <vt:lpstr>Calibri</vt:lpstr>
      <vt:lpstr>Arial Unicode MS</vt:lpstr>
      <vt:lpstr>Calibri</vt:lpstr>
      <vt:lpstr>思源黑体 CN Heavy</vt:lpstr>
      <vt:lpstr>黑体</vt:lpstr>
      <vt:lpstr>Wingdings 2</vt:lpstr>
      <vt:lpstr>Arial Unicode MS</vt:lpstr>
      <vt:lpstr>Times New Roman</vt:lpstr>
      <vt:lpstr>HelveticaNeue</vt:lpstr>
      <vt:lpstr>Helvetica 65 Medium</vt:lpstr>
      <vt:lpstr>华文新魏</vt:lpstr>
      <vt:lpstr>主题5</vt:lpstr>
      <vt:lpstr>PowerPoint 演示文稿</vt:lpstr>
      <vt:lpstr>4C教学模式下的应用文教学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Company>iSlide</Company>
  <LinksUpToDate>false</LinksUpToDate>
  <SharedDoc>false</SharedDoc>
  <HyperlinksChanged>false</HyperlinksChanged>
  <AppVersion>14.0000</AppVersion>
  <Manager>iSlide</Manager>
  <HyperlinkBase>https://www.islide.cc</HyperlinkBase>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0821-6</dc:title>
  <dc:creator>iSlide</dc:creator>
  <cp:lastModifiedBy>24147</cp:lastModifiedBy>
  <cp:revision>149</cp:revision>
  <cp:lastPrinted>2017-08-08T16:00:00Z</cp:lastPrinted>
  <dcterms:created xsi:type="dcterms:W3CDTF">2017-08-08T16:00:00Z</dcterms:created>
  <dcterms:modified xsi:type="dcterms:W3CDTF">2023-05-24T12:15:52Z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68953973-91f3-43b6-a3fb-5c1e43813db3</vt:lpwstr>
  </property>
  <property fmtid="{D5CDD505-2E9C-101B-9397-08002B2CF9AE}" pid="3" name="ICV">
    <vt:lpwstr>42E9E20CFE83449AB2BD612C33311A21_12</vt:lpwstr>
  </property>
  <property fmtid="{D5CDD505-2E9C-101B-9397-08002B2CF9AE}" pid="4" name="KSOProductBuildVer">
    <vt:lpwstr>2052-11.8.2.8411</vt:lpwstr>
  </property>
</Properties>
</file>