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1.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notesSlides/notesSlide2.xml" ContentType="application/vnd.openxmlformats-officedocument.presentationml.notesSlide+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notesSlides/notesSlide3.xml" ContentType="application/vnd.openxmlformats-officedocument.presentationml.notesSlide+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4" r:id="rId3"/>
  </p:sldMasterIdLst>
  <p:notesMasterIdLst>
    <p:notesMasterId r:id="rId46"/>
  </p:notesMasterIdLst>
  <p:handoutMasterIdLst>
    <p:handoutMasterId r:id="rId47"/>
  </p:handoutMasterIdLst>
  <p:sldIdLst>
    <p:sldId id="310" r:id="rId4"/>
    <p:sldId id="358" r:id="rId5"/>
    <p:sldId id="682" r:id="rId6"/>
    <p:sldId id="683" r:id="rId7"/>
    <p:sldId id="276" r:id="rId8"/>
    <p:sldId id="274" r:id="rId9"/>
    <p:sldId id="363" r:id="rId10"/>
    <p:sldId id="455" r:id="rId11"/>
    <p:sldId id="463" r:id="rId12"/>
    <p:sldId id="476" r:id="rId13"/>
    <p:sldId id="680" r:id="rId14"/>
    <p:sldId id="475" r:id="rId15"/>
    <p:sldId id="684" r:id="rId16"/>
    <p:sldId id="579" r:id="rId17"/>
    <p:sldId id="368" r:id="rId18"/>
    <p:sldId id="367" r:id="rId19"/>
    <p:sldId id="685" r:id="rId20"/>
    <p:sldId id="797" r:id="rId21"/>
    <p:sldId id="472" r:id="rId22"/>
    <p:sldId id="799" r:id="rId23"/>
    <p:sldId id="798" r:id="rId24"/>
    <p:sldId id="800" r:id="rId25"/>
    <p:sldId id="796" r:id="rId26"/>
    <p:sldId id="457" r:id="rId27"/>
    <p:sldId id="803" r:id="rId28"/>
    <p:sldId id="801" r:id="rId29"/>
    <p:sldId id="462" r:id="rId30"/>
    <p:sldId id="466" r:id="rId31"/>
    <p:sldId id="805" r:id="rId32"/>
    <p:sldId id="804" r:id="rId33"/>
    <p:sldId id="824" r:id="rId34"/>
    <p:sldId id="827" r:id="rId35"/>
    <p:sldId id="826" r:id="rId36"/>
    <p:sldId id="828" r:id="rId37"/>
    <p:sldId id="829" r:id="rId38"/>
    <p:sldId id="822" r:id="rId39"/>
    <p:sldId id="817" r:id="rId40"/>
    <p:sldId id="819" r:id="rId41"/>
    <p:sldId id="820" r:id="rId42"/>
    <p:sldId id="821" r:id="rId43"/>
    <p:sldId id="267" r:id="rId44"/>
    <p:sldId id="837" r:id="rId45"/>
  </p:sldIdLst>
  <p:sldSz cx="12192000" cy="6858000"/>
  <p:notesSz cx="6858000" cy="9144000"/>
  <p:embeddedFontLst>
    <p:embeddedFont>
      <p:font typeface="方正公文小标宋" panose="02010600030101010101" charset="-122"/>
      <p:regular r:id="rId48"/>
    </p:embeddedFont>
    <p:embeddedFont>
      <p:font typeface="华文新魏" panose="02010800040101010101" pitchFamily="2" charset="-122"/>
      <p:regular r:id="rId49"/>
    </p:embeddedFont>
    <p:embeddedFont>
      <p:font typeface="Arial Narrow" panose="020B0606020202030204"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Mistral" panose="03090702030407020403" pitchFamily="66" charset="0"/>
      <p:regular r:id="rId58"/>
    </p:embeddedFont>
    <p:embeddedFont>
      <p:font typeface="等线" panose="02010600030101010101" pitchFamily="2" charset="-122"/>
      <p:regular r:id="rId59"/>
      <p:bold r:id="rId60"/>
    </p:embeddedFont>
    <p:embeddedFont>
      <p:font typeface="等线 Light" panose="02010600030101010101" pitchFamily="2" charset="-122"/>
      <p:regular r:id="rId61"/>
    </p:embeddedFont>
    <p:embeddedFont>
      <p:font typeface="楷体" panose="02010609060101010101" pitchFamily="49" charset="-122"/>
      <p:regular r:id="rId62"/>
    </p:embeddedFont>
    <p:embeddedFont>
      <p:font typeface="微软雅黑" panose="020B0503020204020204" pitchFamily="34" charset="-122"/>
      <p:regular r:id="rId63"/>
      <p:bold r:id="rId64"/>
    </p:embeddedFont>
  </p:embeddedFontLst>
  <p:custDataLst>
    <p:tags r:id="rId6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11" clrIdx="0"/>
  <p:cmAuthor id="1" name="feifei" initials="f" lastIdx="0" clrIdx="0"/>
  <p:cmAuthor id="2" name="作者" initials="A" lastIdx="0" clrIdx="1"/>
  <p:cmAuthor id="3" name="k jian" initials="kj" lastIdx="1" clrIdx="2"/>
  <p:cmAuthor id="4" name="王习习" initials="王" lastIdx="2" clrIdx="0"/>
  <p:cmAuthor id="5" name="HP22" initials="H" lastIdx="0" clrIdx="4"/>
  <p:cmAuthor id="6" name="ming qiu" initials="m" lastIdx="0" clrIdx="1"/>
  <p:cmAuthor id="7" name="雨林木风" initials="雨" lastIdx="0" clrIdx="0"/>
  <p:cmAuthor id="8" name="未知用户1" initials="未" lastIdx="0" clrIdx="0"/>
  <p:cmAuthor id="9" name="dongyu" initials="d" lastIdx="0" clrIdx="8"/>
  <p:cmAuthor id="10" name="houyanan21" initials="h" lastIdx="0" clrIdx="9"/>
  <p:cmAuthor id="11" name="szchd2zx08" initials="s" lastIdx="0" clrIdx="10"/>
  <p:cmAuthor id="12" name="jinli" initials="j" lastIdx="0" clrIdx="0"/>
  <p:cmAuthor id="13" name="PC" initials="P" lastIdx="0" clrIdx="12"/>
  <p:cmAuthor id="15" name="李丽" initials="李" lastIdx="0" clrIdx="14"/>
  <p:cmAuthor id="16" name="Nicole Li  李倩" initials="N" lastIdx="0" clrIdx="0"/>
  <p:cmAuthor id="17" name="admin" initials="a" lastIdx="0" clrIdx="0"/>
  <p:cmAuthor id="18" name="222" initials="2"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168FF"/>
    <a:srgbClr val="4E75A3"/>
    <a:srgbClr val="A5B592"/>
    <a:srgbClr val="0A4CBA"/>
    <a:srgbClr val="5884B8"/>
    <a:srgbClr val="26A3A9"/>
    <a:srgbClr val="D26277"/>
    <a:srgbClr val="F0F3EE"/>
    <a:srgbClr val="A3C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A9E6038-D4B9-49A0-A123-A8C29825C4A2}" styleName="{7fa9662f-551d-47aa-833c-e8f19beed989}">
    <a:wholeTbl>
      <a:tcTxStyle>
        <a:fontRef idx="none">
          <a:prstClr val="black"/>
        </a:fontRef>
      </a:tcTxStyle>
      <a:tcStyle>
        <a:tcBdr>
          <a:top>
            <a:ln w="28575" cmpd="sng">
              <a:solidFill>
                <a:srgbClr val="7BBFEA"/>
              </a:solidFill>
            </a:ln>
          </a:top>
          <a:bottom>
            <a:ln w="28575" cmpd="sng">
              <a:solidFill>
                <a:srgbClr val="7BBFEA"/>
              </a:solidFill>
            </a:ln>
          </a:bottom>
        </a:tcBdr>
        <a:fill>
          <a:solidFill>
            <a:srgbClr val="FFFFFF"/>
          </a:solidFill>
        </a:fill>
      </a:tcStyle>
    </a:wholeTbl>
    <a:band1H>
      <a:tcTxStyle>
        <a:fontRef idx="none">
          <a:prstClr val="black"/>
        </a:fontRef>
      </a:tcTxStyle>
      <a:tcStyle>
        <a:tcBdr/>
        <a:fill>
          <a:solidFill>
            <a:srgbClr val="7BBFEA"/>
          </a:solidFill>
        </a:fill>
      </a:tcStyle>
    </a:band1H>
    <a:band2H>
      <a:tcTxStyle>
        <a:fontRef idx="none">
          <a:prstClr val="black"/>
        </a:fontRef>
      </a:tcTxStyle>
      <a:tcStyle>
        <a:tcBdr/>
        <a:fill>
          <a:solidFill>
            <a:srgbClr val="FFFFFF"/>
          </a:solidFill>
        </a:fill>
      </a:tcStyle>
    </a:band2H>
    <a:firstRow>
      <a:tcTxStyle>
        <a:fontRef idx="none">
          <a:prstClr val="black"/>
        </a:fontRef>
      </a:tcTxStyle>
      <a:tcStyle>
        <a:tcBdr/>
        <a:fill>
          <a:solidFill>
            <a:srgbClr val="FFFFF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96" autoAdjust="0"/>
    <p:restoredTop sz="94660"/>
  </p:normalViewPr>
  <p:slideViewPr>
    <p:cSldViewPr snapToGrid="0">
      <p:cViewPr varScale="1">
        <p:scale>
          <a:sx n="104" d="100"/>
          <a:sy n="104" d="100"/>
        </p:scale>
        <p:origin x="3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3.fntdata"/><Relationship Id="rId55"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2023/5/27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1B95C-7450-47D8-ADD1-301458EB17A2}" type="datetimeFigureOut">
              <a:rPr lang="zh-CN" altLang="en-US" smtClean="0"/>
              <a:t>2023/5/27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FC817-5823-414B-8215-C1D7C9B3DBC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对本课件使用有任何疑问，请联系小助手：</a:t>
            </a:r>
            <a:r>
              <a:rPr lang="en-US" altLang="zh-CN" dirty="0"/>
              <a:t>naodong12</a:t>
            </a:r>
          </a:p>
          <a:p>
            <a:r>
              <a:rPr lang="zh-CN" altLang="en-US" dirty="0"/>
              <a:t>更多优质内容，请关注微信公众号</a:t>
            </a:r>
            <a:r>
              <a:rPr lang="en-US" altLang="zh-CN" dirty="0"/>
              <a:t>【</a:t>
            </a:r>
            <a:r>
              <a:rPr lang="zh-CN" altLang="en-US" dirty="0"/>
              <a:t>脑洞英语课堂</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70052D22-D4F1-45A0-9A4B-5A97D81FFBAF}" type="slidenum">
              <a:rPr lang="zh-CN" altLang="en-US" smtClean="0"/>
              <a:t>36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39</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t>40</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2版">
    <p:spTree>
      <p:nvGrpSpPr>
        <p:cNvPr id="1" name=""/>
        <p:cNvGrpSpPr/>
        <p:nvPr/>
      </p:nvGrpSpPr>
      <p:grpSpPr>
        <a:xfrm>
          <a:off x="0" y="0"/>
          <a:ext cx="0" cy="0"/>
          <a:chOff x="0" y="0"/>
          <a:chExt cx="0" cy="0"/>
        </a:xfrm>
      </p:grpSpPr>
      <p:sp>
        <p:nvSpPr>
          <p:cNvPr id="2" name="文本占位符 3"/>
          <p:cNvSpPr>
            <a:spLocks noGrp="1"/>
          </p:cNvSpPr>
          <p:nvPr>
            <p:ph type="body" sz="quarter" idx="10" hasCustomPrompt="1"/>
          </p:nvPr>
        </p:nvSpPr>
        <p:spPr>
          <a:xfrm>
            <a:off x="695325" y="0"/>
            <a:ext cx="10801350" cy="720725"/>
          </a:xfrm>
          <a:prstGeom prst="rect">
            <a:avLst/>
          </a:prstGeom>
        </p:spPr>
        <p:txBody>
          <a:bodyPr anchor="ctr"/>
          <a:lstStyle>
            <a:lvl1pPr marL="0" indent="0">
              <a:buNone/>
              <a:defRPr b="1">
                <a:solidFill>
                  <a:schemeClr val="bg1"/>
                </a:solidFill>
                <a:latin typeface="+mn-lt"/>
              </a:defRPr>
            </a:lvl1pPr>
          </a:lstStyle>
          <a:p>
            <a:pPr lvl="0"/>
            <a:r>
              <a:rPr lang="zh-CN" altLang="en-US" dirty="0"/>
              <a:t>标题</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6">
            <a:lumMod val="75000"/>
          </a:schemeClr>
        </a:solidFill>
        <a:effectLst/>
      </p:bgPr>
    </p:bg>
    <p:spTree>
      <p:nvGrpSpPr>
        <p:cNvPr id="1" name=""/>
        <p:cNvGrpSpPr/>
        <p:nvPr/>
      </p:nvGrpSpPr>
      <p:grpSpPr>
        <a:xfrm>
          <a:off x="0" y="0"/>
          <a:ext cx="0" cy="0"/>
          <a:chOff x="0" y="0"/>
          <a:chExt cx="0" cy="0"/>
        </a:xfrm>
      </p:grpSpPr>
      <p:sp>
        <p:nvSpPr>
          <p:cNvPr id="7" name="矩形: 圆角 6"/>
          <p:cNvSpPr/>
          <p:nvPr userDrawn="1"/>
        </p:nvSpPr>
        <p:spPr>
          <a:xfrm>
            <a:off x="288298" y="267185"/>
            <a:ext cx="11615404" cy="6323630"/>
          </a:xfrm>
          <a:prstGeom prst="roundRect">
            <a:avLst>
              <a:gd name="adj"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a:off x="487821" y="509608"/>
            <a:ext cx="465937" cy="4717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userDrawn="1"/>
        </p:nvSpPr>
        <p:spPr>
          <a:xfrm>
            <a:off x="109248" y="651629"/>
            <a:ext cx="624601" cy="192880"/>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矩形: 圆角 5"/>
          <p:cNvSpPr/>
          <p:nvPr userDrawn="1"/>
        </p:nvSpPr>
        <p:spPr>
          <a:xfrm>
            <a:off x="370807" y="364741"/>
            <a:ext cx="11450385" cy="6128518"/>
          </a:xfrm>
          <a:prstGeom prst="roundRect">
            <a:avLst>
              <a:gd name="adj" fmla="val 3399"/>
            </a:avLst>
          </a:prstGeom>
          <a:solidFill>
            <a:schemeClr val="accent6">
              <a:lumMod val="75000"/>
            </a:schemeClr>
          </a:solidFill>
          <a:ln w="38100" cmpd="dbl">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userDrawn="1"/>
        </p:nvSpPr>
        <p:spPr>
          <a:xfrm>
            <a:off x="681432" y="652311"/>
            <a:ext cx="401871" cy="4076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userDrawn="1"/>
        </p:nvSpPr>
        <p:spPr>
          <a:xfrm>
            <a:off x="215495" y="768795"/>
            <a:ext cx="687740" cy="180551"/>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尾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accent6">
            <a:lumMod val="75000"/>
          </a:schemeClr>
        </a:solidFill>
        <a:effectLst/>
      </p:bgPr>
    </p:bg>
    <p:spTree>
      <p:nvGrpSpPr>
        <p:cNvPr id="1" name=""/>
        <p:cNvGrpSpPr/>
        <p:nvPr/>
      </p:nvGrpSpPr>
      <p:grpSpPr>
        <a:xfrm>
          <a:off x="0" y="0"/>
          <a:ext cx="0" cy="0"/>
          <a:chOff x="0" y="0"/>
          <a:chExt cx="0" cy="0"/>
        </a:xfrm>
      </p:grpSpPr>
      <p:sp>
        <p:nvSpPr>
          <p:cNvPr id="7" name="矩形: 圆角 6"/>
          <p:cNvSpPr/>
          <p:nvPr userDrawn="1"/>
        </p:nvSpPr>
        <p:spPr>
          <a:xfrm>
            <a:off x="288298" y="267185"/>
            <a:ext cx="11615404" cy="6323630"/>
          </a:xfrm>
          <a:prstGeom prst="roundRect">
            <a:avLst>
              <a:gd name="adj"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a:off x="487821" y="509608"/>
            <a:ext cx="465937" cy="47176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userDrawn="1"/>
        </p:nvSpPr>
        <p:spPr>
          <a:xfrm>
            <a:off x="109248" y="651629"/>
            <a:ext cx="624601" cy="192880"/>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
        <p:nvSpPr>
          <p:cNvPr id="16" name="PA_矩形 1"/>
          <p:cNvSpPr/>
          <p:nvPr userDrawn="1">
            <p:custDataLst>
              <p:tags r:id="rId1"/>
            </p:custDataLst>
          </p:nvPr>
        </p:nvSpPr>
        <p:spPr>
          <a:xfrm>
            <a:off x="0" y="0"/>
            <a:ext cx="12192000" cy="6858000"/>
          </a:xfrm>
          <a:prstGeom prst="rect">
            <a:avLst/>
          </a:prstGeom>
          <a:blipFill dpi="0" rotWithShape="1">
            <a:blip r:embed="rId3" cstate="print"/>
            <a:srcRect/>
            <a:tile tx="0" ty="0" sx="100000" sy="100000" flip="none" algn="tl"/>
          </a:bli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矩形: 圆角 5"/>
          <p:cNvSpPr/>
          <p:nvPr userDrawn="1"/>
        </p:nvSpPr>
        <p:spPr>
          <a:xfrm>
            <a:off x="370807" y="364741"/>
            <a:ext cx="11450385" cy="6128518"/>
          </a:xfrm>
          <a:prstGeom prst="roundRect">
            <a:avLst>
              <a:gd name="adj" fmla="val 3399"/>
            </a:avLst>
          </a:prstGeom>
          <a:solidFill>
            <a:schemeClr val="accent6">
              <a:lumMod val="75000"/>
            </a:schemeClr>
          </a:solidFill>
          <a:ln w="38100" cmpd="dbl">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userDrawn="1"/>
        </p:nvSpPr>
        <p:spPr>
          <a:xfrm>
            <a:off x="681432" y="652311"/>
            <a:ext cx="401871" cy="4076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userDrawn="1"/>
        </p:nvSpPr>
        <p:spPr>
          <a:xfrm>
            <a:off x="215495" y="768795"/>
            <a:ext cx="687740" cy="180551"/>
          </a:xfrm>
          <a:prstGeom prst="roundRect">
            <a:avLst>
              <a:gd name="adj" fmla="val 5000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4AA6E58-58FB-4358-8DDF-A4E9D74C0BAE}" type="datetimeFigureOut">
              <a:rPr lang="zh-CN" altLang="en-US" smtClean="0"/>
              <a:t>2023/5/27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ACC577F-12C3-49AE-9FFA-4BE109B22D3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A6E58-58FB-4358-8DDF-A4E9D74C0BAE}" type="datetimeFigureOut">
              <a:rPr lang="zh-CN" altLang="en-US" smtClean="0"/>
              <a:t>2023/5/27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C577F-12C3-49AE-9FFA-4BE109B22D39}" type="slidenum">
              <a:rPr lang="zh-CN" altLang="en-US" smtClean="0"/>
              <a:t>‹#›</a:t>
            </a:fld>
            <a:endParaRPr lang="zh-CN" altLang="en-US"/>
          </a:p>
        </p:txBody>
      </p:sp>
      <p:pic>
        <p:nvPicPr>
          <p:cNvPr id="7" name="图片 6" descr="水印">
            <a:extLst>
              <a:ext uri="{FF2B5EF4-FFF2-40B4-BE49-F238E27FC236}">
                <a16:creationId xmlns:a16="http://schemas.microsoft.com/office/drawing/2014/main" id="{01B0F1E5-FB55-789B-8B66-89316DB25140}"/>
              </a:ext>
            </a:extLst>
          </p:cNvPr>
          <p:cNvPicPr>
            <a:picLocks noChangeAspect="1"/>
          </p:cNvPicPr>
          <p:nvPr userDrawn="1"/>
        </p:nvPicPr>
        <p:blipFill>
          <a:blip r:embed="rId15"/>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AA6E58-58FB-4358-8DDF-A4E9D74C0BAE}" type="datetimeFigureOut">
              <a:rPr lang="zh-CN" altLang="en-US" smtClean="0"/>
              <a:t>2023/5/27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C577F-12C3-49AE-9FFA-4BE109B22D39}" type="slidenum">
              <a:rPr lang="zh-CN" altLang="en-US" smtClean="0"/>
              <a:t>‹#›</a:t>
            </a:fld>
            <a:endParaRPr lang="zh-CN" altLang="en-US"/>
          </a:p>
        </p:txBody>
      </p:sp>
      <p:pic>
        <p:nvPicPr>
          <p:cNvPr id="7" name="图片 6" descr="水印">
            <a:extLst>
              <a:ext uri="{FF2B5EF4-FFF2-40B4-BE49-F238E27FC236}">
                <a16:creationId xmlns:a16="http://schemas.microsoft.com/office/drawing/2014/main" id="{662F8ED9-FAA0-E5FB-371B-A7945C304863}"/>
              </a:ext>
            </a:extLst>
          </p:cNvPr>
          <p:cNvPicPr>
            <a:picLocks noChangeAspect="1"/>
          </p:cNvPicPr>
          <p:nvPr userDrawn="1"/>
        </p:nvPicPr>
        <p:blipFill>
          <a:blip r:embed="rId13"/>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1" descr="水印">
            <a:extLst>
              <a:ext uri="{FF2B5EF4-FFF2-40B4-BE49-F238E27FC236}">
                <a16:creationId xmlns:a16="http://schemas.microsoft.com/office/drawing/2014/main" id="{7C22C0D0-3FCF-657A-9568-17B207D94D57}"/>
              </a:ext>
            </a:extLst>
          </p:cNvPr>
          <p:cNvPicPr>
            <a:picLocks noChangeAspect="1"/>
          </p:cNvPicPr>
          <p:nvPr userDrawn="1"/>
        </p:nvPicPr>
        <p:blipFill>
          <a:blip r:embed="rId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15.xml.rels><?xml version="1.0" encoding="UTF-8" standalone="yes"?>
<Relationships xmlns="http://schemas.openxmlformats.org/package/2006/relationships"><Relationship Id="rId8" Type="http://schemas.openxmlformats.org/officeDocument/2006/relationships/tags" Target="../tags/tag82.xml"/><Relationship Id="rId13" Type="http://schemas.openxmlformats.org/officeDocument/2006/relationships/tags" Target="../tags/tag87.xml"/><Relationship Id="rId18" Type="http://schemas.openxmlformats.org/officeDocument/2006/relationships/tags" Target="../tags/tag92.xml"/><Relationship Id="rId3" Type="http://schemas.openxmlformats.org/officeDocument/2006/relationships/tags" Target="../tags/tag77.xml"/><Relationship Id="rId21" Type="http://schemas.openxmlformats.org/officeDocument/2006/relationships/image" Target="../media/image7.png"/><Relationship Id="rId7" Type="http://schemas.openxmlformats.org/officeDocument/2006/relationships/tags" Target="../tags/tag81.xml"/><Relationship Id="rId12" Type="http://schemas.openxmlformats.org/officeDocument/2006/relationships/tags" Target="../tags/tag86.xml"/><Relationship Id="rId17" Type="http://schemas.openxmlformats.org/officeDocument/2006/relationships/tags" Target="../tags/tag91.xml"/><Relationship Id="rId2" Type="http://schemas.openxmlformats.org/officeDocument/2006/relationships/tags" Target="../tags/tag76.xml"/><Relationship Id="rId16" Type="http://schemas.openxmlformats.org/officeDocument/2006/relationships/tags" Target="../tags/tag90.xml"/><Relationship Id="rId20" Type="http://schemas.openxmlformats.org/officeDocument/2006/relationships/image" Target="../media/image6.png"/><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tags" Target="../tags/tag85.xml"/><Relationship Id="rId5" Type="http://schemas.openxmlformats.org/officeDocument/2006/relationships/tags" Target="../tags/tag79.xml"/><Relationship Id="rId15" Type="http://schemas.openxmlformats.org/officeDocument/2006/relationships/tags" Target="../tags/tag89.xml"/><Relationship Id="rId23" Type="http://schemas.openxmlformats.org/officeDocument/2006/relationships/image" Target="../media/image1.png"/><Relationship Id="rId10" Type="http://schemas.openxmlformats.org/officeDocument/2006/relationships/tags" Target="../tags/tag84.xml"/><Relationship Id="rId19" Type="http://schemas.openxmlformats.org/officeDocument/2006/relationships/slideLayout" Target="../slideLayouts/slideLayout16.xml"/><Relationship Id="rId4" Type="http://schemas.openxmlformats.org/officeDocument/2006/relationships/tags" Target="../tags/tag78.xml"/><Relationship Id="rId9" Type="http://schemas.openxmlformats.org/officeDocument/2006/relationships/tags" Target="../tags/tag83.xml"/><Relationship Id="rId14" Type="http://schemas.openxmlformats.org/officeDocument/2006/relationships/tags" Target="../tags/tag88.xml"/><Relationship Id="rId22" Type="http://schemas.openxmlformats.org/officeDocument/2006/relationships/image" Target="../media/image9.jpeg"/></Relationships>
</file>

<file path=ppt/slides/_rels/slide16.xml.rels><?xml version="1.0" encoding="UTF-8" standalone="yes"?>
<Relationships xmlns="http://schemas.openxmlformats.org/package/2006/relationships"><Relationship Id="rId8" Type="http://schemas.openxmlformats.org/officeDocument/2006/relationships/tags" Target="../tags/tag100.xml"/><Relationship Id="rId3" Type="http://schemas.openxmlformats.org/officeDocument/2006/relationships/tags" Target="../tags/tag95.xml"/><Relationship Id="rId7" Type="http://schemas.openxmlformats.org/officeDocument/2006/relationships/tags" Target="../tags/tag9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1.png"/><Relationship Id="rId5" Type="http://schemas.openxmlformats.org/officeDocument/2006/relationships/tags" Target="../tags/tag97.xml"/><Relationship Id="rId10" Type="http://schemas.openxmlformats.org/officeDocument/2006/relationships/image" Target="../media/image9.jpeg"/><Relationship Id="rId4" Type="http://schemas.openxmlformats.org/officeDocument/2006/relationships/tags" Target="../tags/tag96.xml"/><Relationship Id="rId9"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8" Type="http://schemas.openxmlformats.org/officeDocument/2006/relationships/tags" Target="../tags/tag108.xml"/><Relationship Id="rId3" Type="http://schemas.openxmlformats.org/officeDocument/2006/relationships/tags" Target="../tags/tag103.xml"/><Relationship Id="rId7" Type="http://schemas.openxmlformats.org/officeDocument/2006/relationships/tags" Target="../tags/tag107.xml"/><Relationship Id="rId12" Type="http://schemas.openxmlformats.org/officeDocument/2006/relationships/image" Target="../media/image1.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tags" Target="../tags/tag106.xml"/><Relationship Id="rId11" Type="http://schemas.openxmlformats.org/officeDocument/2006/relationships/slideLayout" Target="../slideLayouts/slideLayout3.xml"/><Relationship Id="rId5" Type="http://schemas.openxmlformats.org/officeDocument/2006/relationships/tags" Target="../tags/tag105.xml"/><Relationship Id="rId10" Type="http://schemas.openxmlformats.org/officeDocument/2006/relationships/tags" Target="../tags/tag110.xml"/><Relationship Id="rId4" Type="http://schemas.openxmlformats.org/officeDocument/2006/relationships/tags" Target="../tags/tag104.xml"/><Relationship Id="rId9" Type="http://schemas.openxmlformats.org/officeDocument/2006/relationships/tags" Target="../tags/tag109.xml"/></Relationships>
</file>

<file path=ppt/slides/_rels/slide18.xml.rels><?xml version="1.0" encoding="UTF-8" standalone="yes"?>
<Relationships xmlns="http://schemas.openxmlformats.org/package/2006/relationships"><Relationship Id="rId8" Type="http://schemas.openxmlformats.org/officeDocument/2006/relationships/tags" Target="../tags/tag118.xml"/><Relationship Id="rId3" Type="http://schemas.openxmlformats.org/officeDocument/2006/relationships/tags" Target="../tags/tag113.xml"/><Relationship Id="rId7" Type="http://schemas.openxmlformats.org/officeDocument/2006/relationships/tags" Target="../tags/tag117.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5" Type="http://schemas.openxmlformats.org/officeDocument/2006/relationships/tags" Target="../tags/tag115.xml"/><Relationship Id="rId10" Type="http://schemas.openxmlformats.org/officeDocument/2006/relationships/image" Target="../media/image1.png"/><Relationship Id="rId4" Type="http://schemas.openxmlformats.org/officeDocument/2006/relationships/tags" Target="../tags/tag114.xml"/><Relationship Id="rId9"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tags" Target="../tags/tag126.xml"/><Relationship Id="rId3" Type="http://schemas.openxmlformats.org/officeDocument/2006/relationships/tags" Target="../tags/tag121.xml"/><Relationship Id="rId7" Type="http://schemas.openxmlformats.org/officeDocument/2006/relationships/tags" Target="../tags/tag125.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5" Type="http://schemas.openxmlformats.org/officeDocument/2006/relationships/tags" Target="../tags/tag123.xml"/><Relationship Id="rId10" Type="http://schemas.openxmlformats.org/officeDocument/2006/relationships/image" Target="../media/image1.png"/><Relationship Id="rId4" Type="http://schemas.openxmlformats.org/officeDocument/2006/relationships/tags" Target="../tags/tag122.xml"/><Relationship Id="rId9"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29.xml"/><Relationship Id="rId7" Type="http://schemas.openxmlformats.org/officeDocument/2006/relationships/slideLayout" Target="../slideLayouts/slideLayout3.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35.xml"/><Relationship Id="rId7" Type="http://schemas.openxmlformats.org/officeDocument/2006/relationships/slideLayout" Target="../slideLayouts/slideLayout3.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41.xml"/><Relationship Id="rId7" Type="http://schemas.openxmlformats.org/officeDocument/2006/relationships/slideLayout" Target="../slideLayouts/slideLayout3.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147.xml"/><Relationship Id="rId7" Type="http://schemas.openxmlformats.org/officeDocument/2006/relationships/slideLayout" Target="../slideLayouts/slideLayout3.xml"/><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s>
</file>

<file path=ppt/slides/_rels/slide24.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slideLayout" Target="../slideLayouts/slideLayout3.xml"/><Relationship Id="rId18" Type="http://schemas.openxmlformats.org/officeDocument/2006/relationships/image" Target="../media/image13.png"/><Relationship Id="rId3" Type="http://schemas.openxmlformats.org/officeDocument/2006/relationships/tags" Target="../tags/tag153.xml"/><Relationship Id="rId7" Type="http://schemas.openxmlformats.org/officeDocument/2006/relationships/tags" Target="../tags/tag157.xml"/><Relationship Id="rId12" Type="http://schemas.openxmlformats.org/officeDocument/2006/relationships/tags" Target="../tags/tag162.xml"/><Relationship Id="rId17" Type="http://schemas.openxmlformats.org/officeDocument/2006/relationships/image" Target="../media/image12.jpeg"/><Relationship Id="rId2" Type="http://schemas.openxmlformats.org/officeDocument/2006/relationships/tags" Target="../tags/tag152.xml"/><Relationship Id="rId16" Type="http://schemas.openxmlformats.org/officeDocument/2006/relationships/image" Target="../media/image11.png"/><Relationship Id="rId20" Type="http://schemas.openxmlformats.org/officeDocument/2006/relationships/image" Target="../media/image1.png"/><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5" Type="http://schemas.openxmlformats.org/officeDocument/2006/relationships/tags" Target="../tags/tag155.xml"/><Relationship Id="rId15" Type="http://schemas.openxmlformats.org/officeDocument/2006/relationships/image" Target="../media/image10.png"/><Relationship Id="rId10" Type="http://schemas.openxmlformats.org/officeDocument/2006/relationships/tags" Target="../tags/tag160.xml"/><Relationship Id="rId19" Type="http://schemas.openxmlformats.org/officeDocument/2006/relationships/image" Target="../media/image14.jpeg"/><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tags" Target="../tags/tag175.xml"/><Relationship Id="rId18" Type="http://schemas.openxmlformats.org/officeDocument/2006/relationships/tags" Target="../tags/tag180.xml"/><Relationship Id="rId3" Type="http://schemas.openxmlformats.org/officeDocument/2006/relationships/tags" Target="../tags/tag165.xml"/><Relationship Id="rId21" Type="http://schemas.openxmlformats.org/officeDocument/2006/relationships/tags" Target="../tags/tag183.xml"/><Relationship Id="rId7" Type="http://schemas.openxmlformats.org/officeDocument/2006/relationships/tags" Target="../tags/tag169.xml"/><Relationship Id="rId12" Type="http://schemas.openxmlformats.org/officeDocument/2006/relationships/tags" Target="../tags/tag174.xml"/><Relationship Id="rId17" Type="http://schemas.openxmlformats.org/officeDocument/2006/relationships/tags" Target="../tags/tag179.xml"/><Relationship Id="rId2" Type="http://schemas.openxmlformats.org/officeDocument/2006/relationships/tags" Target="../tags/tag164.xml"/><Relationship Id="rId16" Type="http://schemas.openxmlformats.org/officeDocument/2006/relationships/tags" Target="../tags/tag178.xml"/><Relationship Id="rId20" Type="http://schemas.openxmlformats.org/officeDocument/2006/relationships/tags" Target="../tags/tag182.xml"/><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tags" Target="../tags/tag173.xml"/><Relationship Id="rId5" Type="http://schemas.openxmlformats.org/officeDocument/2006/relationships/tags" Target="../tags/tag167.xml"/><Relationship Id="rId15" Type="http://schemas.openxmlformats.org/officeDocument/2006/relationships/tags" Target="../tags/tag177.xml"/><Relationship Id="rId23" Type="http://schemas.openxmlformats.org/officeDocument/2006/relationships/image" Target="../media/image15.png"/><Relationship Id="rId10" Type="http://schemas.openxmlformats.org/officeDocument/2006/relationships/tags" Target="../tags/tag172.xml"/><Relationship Id="rId19" Type="http://schemas.openxmlformats.org/officeDocument/2006/relationships/tags" Target="../tags/tag181.xml"/><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tags" Target="../tags/tag176.xml"/><Relationship Id="rId22"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tags" Target="../tags/tag191.xml"/><Relationship Id="rId3" Type="http://schemas.openxmlformats.org/officeDocument/2006/relationships/tags" Target="../tags/tag186.xml"/><Relationship Id="rId7" Type="http://schemas.openxmlformats.org/officeDocument/2006/relationships/tags" Target="../tags/tag190.xml"/><Relationship Id="rId12" Type="http://schemas.openxmlformats.org/officeDocument/2006/relationships/image" Target="../media/image1.pn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slideLayout" Target="../slideLayouts/slideLayout3.xml"/><Relationship Id="rId5" Type="http://schemas.openxmlformats.org/officeDocument/2006/relationships/tags" Target="../tags/tag188.xml"/><Relationship Id="rId10" Type="http://schemas.openxmlformats.org/officeDocument/2006/relationships/tags" Target="../tags/tag193.xml"/><Relationship Id="rId4" Type="http://schemas.openxmlformats.org/officeDocument/2006/relationships/tags" Target="../tags/tag187.xml"/><Relationship Id="rId9" Type="http://schemas.openxmlformats.org/officeDocument/2006/relationships/tags" Target="../tags/tag192.xml"/></Relationships>
</file>

<file path=ppt/slides/_rels/slide27.xml.rels><?xml version="1.0" encoding="UTF-8" standalone="yes"?>
<Relationships xmlns="http://schemas.openxmlformats.org/package/2006/relationships"><Relationship Id="rId13" Type="http://schemas.openxmlformats.org/officeDocument/2006/relationships/tags" Target="../tags/tag206.xml"/><Relationship Id="rId18" Type="http://schemas.openxmlformats.org/officeDocument/2006/relationships/tags" Target="../tags/tag211.xml"/><Relationship Id="rId26" Type="http://schemas.openxmlformats.org/officeDocument/2006/relationships/tags" Target="../tags/tag219.xml"/><Relationship Id="rId3" Type="http://schemas.openxmlformats.org/officeDocument/2006/relationships/tags" Target="../tags/tag196.xml"/><Relationship Id="rId21" Type="http://schemas.openxmlformats.org/officeDocument/2006/relationships/tags" Target="../tags/tag214.xml"/><Relationship Id="rId34" Type="http://schemas.openxmlformats.org/officeDocument/2006/relationships/image" Target="../media/image1.png"/><Relationship Id="rId7" Type="http://schemas.openxmlformats.org/officeDocument/2006/relationships/tags" Target="../tags/tag200.xml"/><Relationship Id="rId12" Type="http://schemas.openxmlformats.org/officeDocument/2006/relationships/tags" Target="../tags/tag205.xml"/><Relationship Id="rId17" Type="http://schemas.openxmlformats.org/officeDocument/2006/relationships/tags" Target="../tags/tag210.xml"/><Relationship Id="rId25" Type="http://schemas.openxmlformats.org/officeDocument/2006/relationships/tags" Target="../tags/tag218.xml"/><Relationship Id="rId33" Type="http://schemas.openxmlformats.org/officeDocument/2006/relationships/image" Target="../media/image16.jpeg"/><Relationship Id="rId2" Type="http://schemas.openxmlformats.org/officeDocument/2006/relationships/tags" Target="../tags/tag195.xml"/><Relationship Id="rId16" Type="http://schemas.openxmlformats.org/officeDocument/2006/relationships/tags" Target="../tags/tag209.xml"/><Relationship Id="rId20" Type="http://schemas.openxmlformats.org/officeDocument/2006/relationships/tags" Target="../tags/tag213.xml"/><Relationship Id="rId29" Type="http://schemas.openxmlformats.org/officeDocument/2006/relationships/slideLayout" Target="../slideLayouts/slideLayout3.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24" Type="http://schemas.openxmlformats.org/officeDocument/2006/relationships/tags" Target="../tags/tag217.xml"/><Relationship Id="rId32" Type="http://schemas.openxmlformats.org/officeDocument/2006/relationships/image" Target="../media/image11.png"/><Relationship Id="rId5" Type="http://schemas.openxmlformats.org/officeDocument/2006/relationships/tags" Target="../tags/tag198.xml"/><Relationship Id="rId15" Type="http://schemas.openxmlformats.org/officeDocument/2006/relationships/tags" Target="../tags/tag208.xml"/><Relationship Id="rId23" Type="http://schemas.openxmlformats.org/officeDocument/2006/relationships/tags" Target="../tags/tag216.xml"/><Relationship Id="rId28" Type="http://schemas.openxmlformats.org/officeDocument/2006/relationships/tags" Target="../tags/tag221.xml"/><Relationship Id="rId10" Type="http://schemas.openxmlformats.org/officeDocument/2006/relationships/tags" Target="../tags/tag203.xml"/><Relationship Id="rId19" Type="http://schemas.openxmlformats.org/officeDocument/2006/relationships/tags" Target="../tags/tag212.xml"/><Relationship Id="rId31" Type="http://schemas.openxmlformats.org/officeDocument/2006/relationships/image" Target="../media/image10.png"/><Relationship Id="rId4" Type="http://schemas.openxmlformats.org/officeDocument/2006/relationships/tags" Target="../tags/tag197.xml"/><Relationship Id="rId9" Type="http://schemas.openxmlformats.org/officeDocument/2006/relationships/tags" Target="../tags/tag202.xml"/><Relationship Id="rId14" Type="http://schemas.openxmlformats.org/officeDocument/2006/relationships/tags" Target="../tags/tag207.xml"/><Relationship Id="rId22" Type="http://schemas.openxmlformats.org/officeDocument/2006/relationships/tags" Target="../tags/tag215.xml"/><Relationship Id="rId27" Type="http://schemas.openxmlformats.org/officeDocument/2006/relationships/tags" Target="../tags/tag220.xml"/><Relationship Id="rId30" Type="http://schemas.openxmlformats.org/officeDocument/2006/relationships/notesSlide" Target="../notesSlides/notesSlide2.xml"/><Relationship Id="rId8" Type="http://schemas.openxmlformats.org/officeDocument/2006/relationships/tags" Target="../tags/tag201.xml"/></Relationships>
</file>

<file path=ppt/slides/_rels/slide28.xml.rels><?xml version="1.0" encoding="UTF-8" standalone="yes"?>
<Relationships xmlns="http://schemas.openxmlformats.org/package/2006/relationships"><Relationship Id="rId8" Type="http://schemas.openxmlformats.org/officeDocument/2006/relationships/tags" Target="../tags/tag229.xml"/><Relationship Id="rId13" Type="http://schemas.openxmlformats.org/officeDocument/2006/relationships/slideLayout" Target="../slideLayouts/slideLayout3.xml"/><Relationship Id="rId3" Type="http://schemas.openxmlformats.org/officeDocument/2006/relationships/tags" Target="../tags/tag224.xml"/><Relationship Id="rId7" Type="http://schemas.openxmlformats.org/officeDocument/2006/relationships/tags" Target="../tags/tag228.xml"/><Relationship Id="rId12" Type="http://schemas.openxmlformats.org/officeDocument/2006/relationships/tags" Target="../tags/tag233.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11" Type="http://schemas.openxmlformats.org/officeDocument/2006/relationships/tags" Target="../tags/tag232.xml"/><Relationship Id="rId5" Type="http://schemas.openxmlformats.org/officeDocument/2006/relationships/tags" Target="../tags/tag226.xml"/><Relationship Id="rId10" Type="http://schemas.openxmlformats.org/officeDocument/2006/relationships/tags" Target="../tags/tag231.xml"/><Relationship Id="rId4" Type="http://schemas.openxmlformats.org/officeDocument/2006/relationships/tags" Target="../tags/tag225.xml"/><Relationship Id="rId9" Type="http://schemas.openxmlformats.org/officeDocument/2006/relationships/tags" Target="../tags/tag230.xml"/><Relationship Id="rId1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tags" Target="../tags/tag241.xml"/><Relationship Id="rId3" Type="http://schemas.openxmlformats.org/officeDocument/2006/relationships/tags" Target="../tags/tag236.xml"/><Relationship Id="rId7" Type="http://schemas.openxmlformats.org/officeDocument/2006/relationships/tags" Target="../tags/tag240.xml"/><Relationship Id="rId2" Type="http://schemas.openxmlformats.org/officeDocument/2006/relationships/tags" Target="../tags/tag235.xml"/><Relationship Id="rId1" Type="http://schemas.openxmlformats.org/officeDocument/2006/relationships/tags" Target="../tags/tag234.xml"/><Relationship Id="rId6" Type="http://schemas.openxmlformats.org/officeDocument/2006/relationships/tags" Target="../tags/tag239.xml"/><Relationship Id="rId11" Type="http://schemas.openxmlformats.org/officeDocument/2006/relationships/slideLayout" Target="../slideLayouts/slideLayout3.xml"/><Relationship Id="rId5" Type="http://schemas.openxmlformats.org/officeDocument/2006/relationships/tags" Target="../tags/tag238.xml"/><Relationship Id="rId10" Type="http://schemas.openxmlformats.org/officeDocument/2006/relationships/tags" Target="../tags/tag243.xml"/><Relationship Id="rId4" Type="http://schemas.openxmlformats.org/officeDocument/2006/relationships/tags" Target="../tags/tag237.xml"/><Relationship Id="rId9" Type="http://schemas.openxmlformats.org/officeDocument/2006/relationships/tags" Target="../tags/tag24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tags" Target="../tags/tag251.xml"/><Relationship Id="rId13" Type="http://schemas.openxmlformats.org/officeDocument/2006/relationships/slideLayout" Target="../slideLayouts/slideLayout3.xml"/><Relationship Id="rId3" Type="http://schemas.openxmlformats.org/officeDocument/2006/relationships/tags" Target="../tags/tag246.xml"/><Relationship Id="rId7" Type="http://schemas.openxmlformats.org/officeDocument/2006/relationships/tags" Target="../tags/tag250.xml"/><Relationship Id="rId12" Type="http://schemas.openxmlformats.org/officeDocument/2006/relationships/tags" Target="../tags/tag255.xml"/><Relationship Id="rId2" Type="http://schemas.openxmlformats.org/officeDocument/2006/relationships/tags" Target="../tags/tag245.xml"/><Relationship Id="rId1" Type="http://schemas.openxmlformats.org/officeDocument/2006/relationships/tags" Target="../tags/tag244.xml"/><Relationship Id="rId6" Type="http://schemas.openxmlformats.org/officeDocument/2006/relationships/tags" Target="../tags/tag249.xml"/><Relationship Id="rId11" Type="http://schemas.openxmlformats.org/officeDocument/2006/relationships/tags" Target="../tags/tag254.xml"/><Relationship Id="rId5" Type="http://schemas.openxmlformats.org/officeDocument/2006/relationships/tags" Target="../tags/tag248.xml"/><Relationship Id="rId10" Type="http://schemas.openxmlformats.org/officeDocument/2006/relationships/tags" Target="../tags/tag253.xml"/><Relationship Id="rId4" Type="http://schemas.openxmlformats.org/officeDocument/2006/relationships/tags" Target="../tags/tag247.xml"/><Relationship Id="rId9" Type="http://schemas.openxmlformats.org/officeDocument/2006/relationships/tags" Target="../tags/tag252.xml"/></Relationships>
</file>

<file path=ppt/slides/_rels/slide31.xml.rels><?xml version="1.0" encoding="UTF-8" standalone="yes"?>
<Relationships xmlns="http://schemas.openxmlformats.org/package/2006/relationships"><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image" Target="../media/image1.png"/><Relationship Id="rId5" Type="http://schemas.openxmlformats.org/officeDocument/2006/relationships/slideLayout" Target="../slideLayouts/slideLayout3.xml"/><Relationship Id="rId4" Type="http://schemas.openxmlformats.org/officeDocument/2006/relationships/tags" Target="../tags/tag259.xml"/></Relationships>
</file>

<file path=ppt/slides/_rels/slide32.xml.rels><?xml version="1.0" encoding="UTF-8" standalone="yes"?>
<Relationships xmlns="http://schemas.openxmlformats.org/package/2006/relationships"><Relationship Id="rId3" Type="http://schemas.openxmlformats.org/officeDocument/2006/relationships/tags" Target="../tags/tag26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image" Target="../media/image1.png"/><Relationship Id="rId5" Type="http://schemas.openxmlformats.org/officeDocument/2006/relationships/slideLayout" Target="../slideLayouts/slideLayout3.xml"/><Relationship Id="rId4" Type="http://schemas.openxmlformats.org/officeDocument/2006/relationships/tags" Target="../tags/tag263.xml"/></Relationships>
</file>

<file path=ppt/slides/_rels/slide33.xml.rels><?xml version="1.0" encoding="UTF-8" standalone="yes"?>
<Relationships xmlns="http://schemas.openxmlformats.org/package/2006/relationships"><Relationship Id="rId3" Type="http://schemas.openxmlformats.org/officeDocument/2006/relationships/tags" Target="../tags/tag266.xml"/><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image" Target="../media/image1.png"/><Relationship Id="rId5" Type="http://schemas.openxmlformats.org/officeDocument/2006/relationships/slideLayout" Target="../slideLayouts/slideLayout3.xml"/><Relationship Id="rId4" Type="http://schemas.openxmlformats.org/officeDocument/2006/relationships/tags" Target="../tags/tag267.xml"/></Relationships>
</file>

<file path=ppt/slides/_rels/slide34.xml.rels><?xml version="1.0" encoding="UTF-8" standalone="yes"?>
<Relationships xmlns="http://schemas.openxmlformats.org/package/2006/relationships"><Relationship Id="rId3" Type="http://schemas.openxmlformats.org/officeDocument/2006/relationships/tags" Target="../tags/tag270.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image" Target="../media/image1.png"/><Relationship Id="rId5" Type="http://schemas.openxmlformats.org/officeDocument/2006/relationships/slideLayout" Target="../slideLayouts/slideLayout3.xml"/><Relationship Id="rId4" Type="http://schemas.openxmlformats.org/officeDocument/2006/relationships/tags" Target="../tags/tag271.xml"/></Relationships>
</file>

<file path=ppt/slides/_rels/slide35.xml.rels><?xml version="1.0" encoding="UTF-8" standalone="yes"?>
<Relationships xmlns="http://schemas.openxmlformats.org/package/2006/relationships"><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image" Target="../media/image1.png"/><Relationship Id="rId5" Type="http://schemas.openxmlformats.org/officeDocument/2006/relationships/slideLayout" Target="../slideLayouts/slideLayout3.xml"/><Relationship Id="rId4" Type="http://schemas.openxmlformats.org/officeDocument/2006/relationships/tags" Target="../tags/tag275.xml"/></Relationships>
</file>

<file path=ppt/slides/_rels/slide36.xml.rels><?xml version="1.0" encoding="UTF-8" standalone="yes"?>
<Relationships xmlns="http://schemas.openxmlformats.org/package/2006/relationships"><Relationship Id="rId8" Type="http://schemas.openxmlformats.org/officeDocument/2006/relationships/tags" Target="../tags/tag283.xml"/><Relationship Id="rId3" Type="http://schemas.openxmlformats.org/officeDocument/2006/relationships/tags" Target="../tags/tag278.xml"/><Relationship Id="rId7" Type="http://schemas.openxmlformats.org/officeDocument/2006/relationships/tags" Target="../tags/tag282.xml"/><Relationship Id="rId2" Type="http://schemas.openxmlformats.org/officeDocument/2006/relationships/tags" Target="../tags/tag277.xml"/><Relationship Id="rId1" Type="http://schemas.openxmlformats.org/officeDocument/2006/relationships/tags" Target="../tags/tag276.xml"/><Relationship Id="rId6" Type="http://schemas.openxmlformats.org/officeDocument/2006/relationships/tags" Target="../tags/tag281.xml"/><Relationship Id="rId11" Type="http://schemas.openxmlformats.org/officeDocument/2006/relationships/notesSlide" Target="../notesSlides/notesSlide3.xml"/><Relationship Id="rId5" Type="http://schemas.openxmlformats.org/officeDocument/2006/relationships/tags" Target="../tags/tag280.xml"/><Relationship Id="rId10" Type="http://schemas.openxmlformats.org/officeDocument/2006/relationships/slideLayout" Target="../slideLayouts/slideLayout13.xml"/><Relationship Id="rId4" Type="http://schemas.openxmlformats.org/officeDocument/2006/relationships/tags" Target="../tags/tag279.xml"/><Relationship Id="rId9" Type="http://schemas.openxmlformats.org/officeDocument/2006/relationships/tags" Target="../tags/tag28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86.xml"/><Relationship Id="rId1" Type="http://schemas.openxmlformats.org/officeDocument/2006/relationships/tags" Target="../tags/tag28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88.xml"/><Relationship Id="rId1" Type="http://schemas.openxmlformats.org/officeDocument/2006/relationships/tags" Target="../tags/tag287.xml"/><Relationship Id="rId5" Type="http://schemas.openxmlformats.org/officeDocument/2006/relationships/image" Target="../media/image1.pn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90.xml"/><Relationship Id="rId1" Type="http://schemas.openxmlformats.org/officeDocument/2006/relationships/tags" Target="../tags/tag289.xml"/><Relationship Id="rId4" Type="http://schemas.openxmlformats.org/officeDocument/2006/relationships/image" Target="../media/image18.jpeg"/></Relationships>
</file>

<file path=ppt/slides/_rels/slide42.xml.rels><?xml version="1.0" encoding="UTF-8" standalone="yes"?>
<Relationships xmlns="http://schemas.openxmlformats.org/package/2006/relationships"><Relationship Id="rId13" Type="http://schemas.openxmlformats.org/officeDocument/2006/relationships/tags" Target="../tags/tag303.xml"/><Relationship Id="rId18" Type="http://schemas.openxmlformats.org/officeDocument/2006/relationships/tags" Target="../tags/tag308.xml"/><Relationship Id="rId26" Type="http://schemas.openxmlformats.org/officeDocument/2006/relationships/tags" Target="../tags/tag316.xml"/><Relationship Id="rId21" Type="http://schemas.openxmlformats.org/officeDocument/2006/relationships/tags" Target="../tags/tag311.xml"/><Relationship Id="rId34" Type="http://schemas.openxmlformats.org/officeDocument/2006/relationships/tags" Target="../tags/tag324.xml"/><Relationship Id="rId7" Type="http://schemas.openxmlformats.org/officeDocument/2006/relationships/tags" Target="../tags/tag297.xml"/><Relationship Id="rId12" Type="http://schemas.openxmlformats.org/officeDocument/2006/relationships/tags" Target="../tags/tag302.xml"/><Relationship Id="rId17" Type="http://schemas.openxmlformats.org/officeDocument/2006/relationships/tags" Target="../tags/tag307.xml"/><Relationship Id="rId25" Type="http://schemas.openxmlformats.org/officeDocument/2006/relationships/tags" Target="../tags/tag315.xml"/><Relationship Id="rId33" Type="http://schemas.openxmlformats.org/officeDocument/2006/relationships/tags" Target="../tags/tag323.xml"/><Relationship Id="rId38" Type="http://schemas.openxmlformats.org/officeDocument/2006/relationships/image" Target="../media/image8.png"/><Relationship Id="rId2" Type="http://schemas.openxmlformats.org/officeDocument/2006/relationships/tags" Target="../tags/tag292.xml"/><Relationship Id="rId16" Type="http://schemas.openxmlformats.org/officeDocument/2006/relationships/tags" Target="../tags/tag306.xml"/><Relationship Id="rId20" Type="http://schemas.openxmlformats.org/officeDocument/2006/relationships/tags" Target="../tags/tag310.xml"/><Relationship Id="rId29" Type="http://schemas.openxmlformats.org/officeDocument/2006/relationships/tags" Target="../tags/tag319.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tags" Target="../tags/tag301.xml"/><Relationship Id="rId24" Type="http://schemas.openxmlformats.org/officeDocument/2006/relationships/tags" Target="../tags/tag314.xml"/><Relationship Id="rId32" Type="http://schemas.openxmlformats.org/officeDocument/2006/relationships/tags" Target="../tags/tag322.xml"/><Relationship Id="rId37" Type="http://schemas.openxmlformats.org/officeDocument/2006/relationships/slideLayout" Target="../slideLayouts/slideLayout3.xml"/><Relationship Id="rId5" Type="http://schemas.openxmlformats.org/officeDocument/2006/relationships/tags" Target="../tags/tag295.xml"/><Relationship Id="rId15" Type="http://schemas.openxmlformats.org/officeDocument/2006/relationships/tags" Target="../tags/tag305.xml"/><Relationship Id="rId23" Type="http://schemas.openxmlformats.org/officeDocument/2006/relationships/tags" Target="../tags/tag313.xml"/><Relationship Id="rId28" Type="http://schemas.openxmlformats.org/officeDocument/2006/relationships/tags" Target="../tags/tag318.xml"/><Relationship Id="rId36" Type="http://schemas.openxmlformats.org/officeDocument/2006/relationships/tags" Target="../tags/tag326.xml"/><Relationship Id="rId10" Type="http://schemas.openxmlformats.org/officeDocument/2006/relationships/tags" Target="../tags/tag300.xml"/><Relationship Id="rId19" Type="http://schemas.openxmlformats.org/officeDocument/2006/relationships/tags" Target="../tags/tag309.xml"/><Relationship Id="rId31" Type="http://schemas.openxmlformats.org/officeDocument/2006/relationships/tags" Target="../tags/tag321.xml"/><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tags" Target="../tags/tag304.xml"/><Relationship Id="rId22" Type="http://schemas.openxmlformats.org/officeDocument/2006/relationships/tags" Target="../tags/tag312.xml"/><Relationship Id="rId27" Type="http://schemas.openxmlformats.org/officeDocument/2006/relationships/tags" Target="../tags/tag317.xml"/><Relationship Id="rId30" Type="http://schemas.openxmlformats.org/officeDocument/2006/relationships/tags" Target="../tags/tag320.xml"/><Relationship Id="rId35" Type="http://schemas.openxmlformats.org/officeDocument/2006/relationships/tags" Target="../tags/tag325.xml"/><Relationship Id="rId8" Type="http://schemas.openxmlformats.org/officeDocument/2006/relationships/tags" Target="../tags/tag298.xml"/><Relationship Id="rId3" Type="http://schemas.openxmlformats.org/officeDocument/2006/relationships/tags" Target="../tags/tag293.xml"/></Relationships>
</file>

<file path=ppt/slides/_rels/slide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slideLayout" Target="../slideLayouts/slideLayout3.xml"/><Relationship Id="rId4" Type="http://schemas.openxmlformats.org/officeDocument/2006/relationships/tags" Target="../tags/tag10.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13.xml"/><Relationship Id="rId7" Type="http://schemas.openxmlformats.org/officeDocument/2006/relationships/image" Target="../media/image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13" Type="http://schemas.openxmlformats.org/officeDocument/2006/relationships/tags" Target="../tags/tag28.xml"/><Relationship Id="rId18" Type="http://schemas.openxmlformats.org/officeDocument/2006/relationships/tags" Target="../tags/tag33.xml"/><Relationship Id="rId26" Type="http://schemas.openxmlformats.org/officeDocument/2006/relationships/tags" Target="../tags/tag41.xml"/><Relationship Id="rId39" Type="http://schemas.openxmlformats.org/officeDocument/2006/relationships/tags" Target="../tags/tag54.xml"/><Relationship Id="rId21" Type="http://schemas.openxmlformats.org/officeDocument/2006/relationships/tags" Target="../tags/tag36.xml"/><Relationship Id="rId34" Type="http://schemas.openxmlformats.org/officeDocument/2006/relationships/tags" Target="../tags/tag49.xml"/><Relationship Id="rId42" Type="http://schemas.openxmlformats.org/officeDocument/2006/relationships/tags" Target="../tags/tag57.xml"/><Relationship Id="rId47" Type="http://schemas.openxmlformats.org/officeDocument/2006/relationships/tags" Target="../tags/tag62.xml"/><Relationship Id="rId50" Type="http://schemas.openxmlformats.org/officeDocument/2006/relationships/tags" Target="../tags/tag65.xml"/><Relationship Id="rId7" Type="http://schemas.openxmlformats.org/officeDocument/2006/relationships/tags" Target="../tags/tag22.xml"/><Relationship Id="rId2" Type="http://schemas.openxmlformats.org/officeDocument/2006/relationships/tags" Target="../tags/tag17.xml"/><Relationship Id="rId16" Type="http://schemas.openxmlformats.org/officeDocument/2006/relationships/tags" Target="../tags/tag31.xml"/><Relationship Id="rId29" Type="http://schemas.openxmlformats.org/officeDocument/2006/relationships/tags" Target="../tags/tag44.xml"/><Relationship Id="rId11" Type="http://schemas.openxmlformats.org/officeDocument/2006/relationships/tags" Target="../tags/tag26.xml"/><Relationship Id="rId24" Type="http://schemas.openxmlformats.org/officeDocument/2006/relationships/tags" Target="../tags/tag39.xml"/><Relationship Id="rId32" Type="http://schemas.openxmlformats.org/officeDocument/2006/relationships/tags" Target="../tags/tag47.xml"/><Relationship Id="rId37" Type="http://schemas.openxmlformats.org/officeDocument/2006/relationships/tags" Target="../tags/tag52.xml"/><Relationship Id="rId40" Type="http://schemas.openxmlformats.org/officeDocument/2006/relationships/tags" Target="../tags/tag55.xml"/><Relationship Id="rId45" Type="http://schemas.openxmlformats.org/officeDocument/2006/relationships/tags" Target="../tags/tag60.xml"/><Relationship Id="rId53" Type="http://schemas.openxmlformats.org/officeDocument/2006/relationships/image" Target="../media/image8.png"/><Relationship Id="rId5" Type="http://schemas.openxmlformats.org/officeDocument/2006/relationships/tags" Target="../tags/tag20.xml"/><Relationship Id="rId10" Type="http://schemas.openxmlformats.org/officeDocument/2006/relationships/tags" Target="../tags/tag25.xml"/><Relationship Id="rId19" Type="http://schemas.openxmlformats.org/officeDocument/2006/relationships/tags" Target="../tags/tag34.xml"/><Relationship Id="rId31" Type="http://schemas.openxmlformats.org/officeDocument/2006/relationships/tags" Target="../tags/tag46.xml"/><Relationship Id="rId44" Type="http://schemas.openxmlformats.org/officeDocument/2006/relationships/tags" Target="../tags/tag59.xml"/><Relationship Id="rId52" Type="http://schemas.openxmlformats.org/officeDocument/2006/relationships/slideLayout" Target="../slideLayouts/slideLayout3.xml"/><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tags" Target="../tags/tag37.xml"/><Relationship Id="rId27" Type="http://schemas.openxmlformats.org/officeDocument/2006/relationships/tags" Target="../tags/tag42.xml"/><Relationship Id="rId30" Type="http://schemas.openxmlformats.org/officeDocument/2006/relationships/tags" Target="../tags/tag45.xml"/><Relationship Id="rId35" Type="http://schemas.openxmlformats.org/officeDocument/2006/relationships/tags" Target="../tags/tag50.xml"/><Relationship Id="rId43" Type="http://schemas.openxmlformats.org/officeDocument/2006/relationships/tags" Target="../tags/tag58.xml"/><Relationship Id="rId48" Type="http://schemas.openxmlformats.org/officeDocument/2006/relationships/tags" Target="../tags/tag63.xml"/><Relationship Id="rId8" Type="http://schemas.openxmlformats.org/officeDocument/2006/relationships/tags" Target="../tags/tag23.xml"/><Relationship Id="rId51" Type="http://schemas.openxmlformats.org/officeDocument/2006/relationships/tags" Target="../tags/tag66.xml"/><Relationship Id="rId3" Type="http://schemas.openxmlformats.org/officeDocument/2006/relationships/tags" Target="../tags/tag18.xml"/><Relationship Id="rId12" Type="http://schemas.openxmlformats.org/officeDocument/2006/relationships/tags" Target="../tags/tag27.xml"/><Relationship Id="rId17" Type="http://schemas.openxmlformats.org/officeDocument/2006/relationships/tags" Target="../tags/tag32.xml"/><Relationship Id="rId25" Type="http://schemas.openxmlformats.org/officeDocument/2006/relationships/tags" Target="../tags/tag40.xml"/><Relationship Id="rId33" Type="http://schemas.openxmlformats.org/officeDocument/2006/relationships/tags" Target="../tags/tag48.xml"/><Relationship Id="rId38" Type="http://schemas.openxmlformats.org/officeDocument/2006/relationships/tags" Target="../tags/tag53.xml"/><Relationship Id="rId46" Type="http://schemas.openxmlformats.org/officeDocument/2006/relationships/tags" Target="../tags/tag61.xml"/><Relationship Id="rId20" Type="http://schemas.openxmlformats.org/officeDocument/2006/relationships/tags" Target="../tags/tag35.xml"/><Relationship Id="rId41" Type="http://schemas.openxmlformats.org/officeDocument/2006/relationships/tags" Target="../tags/tag56.xml"/><Relationship Id="rId1" Type="http://schemas.openxmlformats.org/officeDocument/2006/relationships/tags" Target="../tags/tag16.xml"/><Relationship Id="rId6" Type="http://schemas.openxmlformats.org/officeDocument/2006/relationships/tags" Target="../tags/tag21.xml"/><Relationship Id="rId15" Type="http://schemas.openxmlformats.org/officeDocument/2006/relationships/tags" Target="../tags/tag30.xml"/><Relationship Id="rId23" Type="http://schemas.openxmlformats.org/officeDocument/2006/relationships/tags" Target="../tags/tag38.xml"/><Relationship Id="rId28" Type="http://schemas.openxmlformats.org/officeDocument/2006/relationships/tags" Target="../tags/tag43.xml"/><Relationship Id="rId36" Type="http://schemas.openxmlformats.org/officeDocument/2006/relationships/tags" Target="../tags/tag51.xml"/><Relationship Id="rId49" Type="http://schemas.openxmlformats.org/officeDocument/2006/relationships/tags" Target="../tags/tag64.xml"/></Relationships>
</file>

<file path=ppt/slides/_rels/slide9.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png"/><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p>
        </p:txBody>
      </p:sp>
      <p:pic>
        <p:nvPicPr>
          <p:cNvPr id="14338"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与出现冲突有关的语言</a:t>
            </a: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6" name="文本框 5"/>
          <p:cNvSpPr txBox="1"/>
          <p:nvPr/>
        </p:nvSpPr>
        <p:spPr>
          <a:xfrm>
            <a:off x="1066165" y="480695"/>
            <a:ext cx="10744200" cy="6739255"/>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希望渺茫：</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My hope</a:t>
            </a:r>
            <a:r>
              <a:rPr lang="en-US" altLang="zh-CN" sz="2400">
                <a:latin typeface="Times New Roman" panose="02020603050405020304" charset="0"/>
                <a:cs typeface="Times New Roman" panose="02020603050405020304" charset="0"/>
              </a:rPr>
              <a:t> of receiving birthday presents </a:t>
            </a:r>
            <a:r>
              <a:rPr lang="en-US" altLang="zh-CN" sz="2400">
                <a:solidFill>
                  <a:srgbClr val="FF0000"/>
                </a:solidFill>
                <a:latin typeface="Times New Roman" panose="02020603050405020304" charset="0"/>
                <a:cs typeface="Times New Roman" panose="02020603050405020304" charset="0"/>
              </a:rPr>
              <a:t>began to fade</a:t>
            </a:r>
            <a:r>
              <a:rPr lang="en-US" altLang="zh-CN" sz="2400">
                <a:latin typeface="Times New Roman" panose="02020603050405020304" charset="0"/>
                <a:cs typeface="Times New Roman" panose="02020603050405020304" charset="0"/>
              </a:rPr>
              <a:t>.</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 He visited every expert, </a:t>
            </a:r>
            <a:r>
              <a:rPr lang="en-US" altLang="zh-CN" sz="2400">
                <a:solidFill>
                  <a:srgbClr val="FF0000"/>
                </a:solidFill>
                <a:latin typeface="Times New Roman" panose="02020603050405020304" charset="0"/>
                <a:cs typeface="Times New Roman" panose="02020603050405020304" charset="0"/>
              </a:rPr>
              <a:t>only to find his efforts in vain</a:t>
            </a:r>
            <a:r>
              <a:rPr lang="en-US" altLang="zh-CN" sz="2400">
                <a:latin typeface="Times New Roman" panose="02020603050405020304" charset="0"/>
                <a:cs typeface="Times New Roman" panose="02020603050405020304" charset="0"/>
              </a:rPr>
              <a:t>.</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A terrible, empty silence hung in the air. 空气中弥漫着一种</a:t>
            </a:r>
            <a:r>
              <a:rPr lang="zh-CN" altLang="en-US" sz="2400">
                <a:latin typeface="Times New Roman" panose="02020603050405020304" charset="0"/>
                <a:cs typeface="Times New Roman" panose="02020603050405020304" charset="0"/>
              </a:rPr>
              <a:t>可怕</a:t>
            </a:r>
            <a:r>
              <a:rPr lang="en-US" altLang="zh-CN" sz="2400">
                <a:latin typeface="Times New Roman" panose="02020603050405020304" charset="0"/>
                <a:cs typeface="Times New Roman" panose="02020603050405020304" charset="0"/>
              </a:rPr>
              <a:t>的寂静。</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自救无果Hard as she tried, that little effort would not help stop the boat sinking.</a:t>
            </a:r>
          </a:p>
          <a:p>
            <a:pPr marL="342900" indent="-342900">
              <a:buFont typeface="Arial" panose="020B0604020202020204" pitchFamily="34" charset="0"/>
              <a:buChar char="•"/>
            </a:pPr>
            <a:endParaRPr lang="en-US" altLang="zh-CN" sz="2400">
              <a:latin typeface="Times New Roman" panose="02020603050405020304" charset="0"/>
              <a:cs typeface="Times New Roman" panose="02020603050405020304" charset="0"/>
            </a:endParaRPr>
          </a:p>
          <a:p>
            <a:pPr marL="342900" indent="-34290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体力不支：</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昏倒 That's when I </a:t>
            </a:r>
            <a:r>
              <a:rPr lang="en-US" altLang="zh-CN" sz="2400">
                <a:solidFill>
                  <a:srgbClr val="FF0000"/>
                </a:solidFill>
                <a:latin typeface="Times New Roman" panose="02020603050405020304" charset="0"/>
                <a:cs typeface="Times New Roman" panose="02020603050405020304" charset="0"/>
              </a:rPr>
              <a:t>passed out/fainted/collapsed</a:t>
            </a:r>
            <a:r>
              <a:rPr lang="en-US" altLang="zh-CN" sz="2400">
                <a:latin typeface="Times New Roman" panose="02020603050405020304" charset="0"/>
                <a:cs typeface="Times New Roman" panose="02020603050405020304" charset="0"/>
              </a:rPr>
              <a:t>.</a:t>
            </a:r>
          </a:p>
          <a:p>
            <a:pPr marL="342900" indent="-342900">
              <a:buFont typeface="Arial" panose="020B0604020202020204" pitchFamily="34" charset="0"/>
              <a:buChar char="•"/>
            </a:pPr>
            <a:endParaRPr lang="en-US" altLang="zh-CN" sz="2400">
              <a:latin typeface="Times New Roman" panose="02020603050405020304" charset="0"/>
              <a:cs typeface="Times New Roman" panose="02020603050405020304" charset="0"/>
            </a:endParaRPr>
          </a:p>
          <a:p>
            <a:pPr marL="342900" indent="-34290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环境阻力：</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大</a:t>
            </a:r>
            <a:r>
              <a:rPr lang="zh-CN" altLang="en-US" sz="2400">
                <a:latin typeface="Times New Roman" panose="02020603050405020304" charset="0"/>
                <a:cs typeface="Times New Roman" panose="02020603050405020304" charset="0"/>
                <a:sym typeface="+mn-ea"/>
              </a:rPr>
              <a:t>风大</a:t>
            </a:r>
            <a:r>
              <a:rPr lang="en-US" altLang="zh-CN" sz="2400">
                <a:latin typeface="Times New Roman" panose="02020603050405020304" charset="0"/>
                <a:cs typeface="Times New Roman" panose="02020603050405020304" charset="0"/>
                <a:sym typeface="+mn-ea"/>
              </a:rPr>
              <a:t>雨</a:t>
            </a:r>
            <a:r>
              <a:rPr lang="en-US" altLang="zh-CN" sz="2400">
                <a:latin typeface="Times New Roman" panose="02020603050405020304" charset="0"/>
                <a:cs typeface="Times New Roman" panose="02020603050405020304" charset="0"/>
              </a:rPr>
              <a:t>The wind was so strong that he couldn't keep his eyes open.  The rain </a:t>
            </a:r>
            <a:r>
              <a:rPr lang="en-US" altLang="zh-CN" sz="2400">
                <a:solidFill>
                  <a:srgbClr val="FF0000"/>
                </a:solidFill>
                <a:latin typeface="Times New Roman" panose="02020603050405020304" charset="0"/>
                <a:cs typeface="Times New Roman" panose="02020603050405020304" charset="0"/>
              </a:rPr>
              <a:t>poured down</a:t>
            </a: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stinging his face like a million bees</a:t>
            </a:r>
            <a:r>
              <a:rPr lang="en-US" altLang="zh-CN" sz="2400">
                <a:latin typeface="Times New Roman" panose="02020603050405020304" charset="0"/>
                <a:cs typeface="Times New Roman" panose="02020603050405020304" charset="0"/>
              </a:rPr>
              <a:t>.</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风越来越大</a:t>
            </a:r>
            <a:r>
              <a:rPr lang="en-US" altLang="zh-CN" sz="2400">
                <a:latin typeface="Times New Roman" panose="02020603050405020304" charset="0"/>
                <a:cs typeface="Times New Roman" panose="02020603050405020304" charset="0"/>
              </a:rPr>
              <a:t>Their 12-foot boat was taking in water little by little, and </a:t>
            </a:r>
            <a:r>
              <a:rPr lang="en-US" altLang="zh-CN" sz="2400">
                <a:solidFill>
                  <a:srgbClr val="FF0000"/>
                </a:solidFill>
                <a:latin typeface="Times New Roman" panose="02020603050405020304" charset="0"/>
                <a:cs typeface="Times New Roman" panose="02020603050405020304" charset="0"/>
              </a:rPr>
              <a:t>the wind was picking up</a:t>
            </a:r>
            <a:r>
              <a:rPr lang="en-US" altLang="zh-CN" sz="2400">
                <a:latin typeface="Times New Roman" panose="02020603050405020304" charset="0"/>
                <a:cs typeface="Times New Roman" panose="02020603050405020304" charset="0"/>
              </a:rPr>
              <a:t>.</a:t>
            </a:r>
          </a:p>
          <a:p>
            <a:pPr marL="342900" indent="-342900">
              <a:buFont typeface="Arial" panose="020B0604020202020204" pitchFamily="34" charset="0"/>
              <a:buChar char="•"/>
            </a:pPr>
            <a:r>
              <a:rPr lang="zh-CN" altLang="en-US" sz="2400">
                <a:latin typeface="Times New Roman" panose="02020603050405020304" charset="0"/>
                <a:cs typeface="Times New Roman" panose="02020603050405020304" charset="0"/>
              </a:rPr>
              <a:t>大风大雪</a:t>
            </a:r>
            <a:r>
              <a:rPr lang="en-US" altLang="zh-CN" sz="2400">
                <a:latin typeface="Times New Roman" panose="02020603050405020304" charset="0"/>
                <a:cs typeface="Times New Roman" panose="02020603050405020304" charset="0"/>
              </a:rPr>
              <a:t>The wind </a:t>
            </a:r>
            <a:r>
              <a:rPr lang="en-US" altLang="zh-CN" sz="2400">
                <a:solidFill>
                  <a:srgbClr val="FF0000"/>
                </a:solidFill>
                <a:latin typeface="Times New Roman" panose="02020603050405020304" charset="0"/>
                <a:cs typeface="Times New Roman" panose="02020603050405020304" charset="0"/>
              </a:rPr>
              <a:t>screamed in his ears</a:t>
            </a:r>
            <a:r>
              <a:rPr lang="en-US" altLang="zh-CN" sz="2400">
                <a:latin typeface="Times New Roman" panose="02020603050405020304" charset="0"/>
                <a:cs typeface="Times New Roman" panose="02020603050405020304" charset="0"/>
              </a:rPr>
              <a:t> as he staggered through the blinding snow, his whole body was numb.</a:t>
            </a:r>
          </a:p>
          <a:p>
            <a:pPr indent="0">
              <a:buFont typeface="Wingdings" panose="05000000000000000000" charset="0"/>
              <a:buNone/>
            </a:pPr>
            <a:endParaRPr lang="zh-CN" altLang="en-US" sz="2400">
              <a:latin typeface="Times New Roman" panose="02020603050405020304" charset="0"/>
              <a:cs typeface="Times New Roman" panose="02020603050405020304" charset="0"/>
            </a:endParaRPr>
          </a:p>
          <a:p>
            <a:pPr marL="342900" indent="-342900">
              <a:buFont typeface="Wingdings" panose="05000000000000000000" charset="0"/>
              <a:buChar char="Ø"/>
            </a:pPr>
            <a:endParaRPr lang="zh-CN" altLang="en-US" sz="2400">
              <a:latin typeface="Times New Roman" panose="02020603050405020304" charset="0"/>
              <a:cs typeface="Times New Roman" panose="02020603050405020304" charset="0"/>
            </a:endParaRPr>
          </a:p>
        </p:txBody>
      </p:sp>
      <p:pic>
        <p:nvPicPr>
          <p:cNvPr id="3" name="图片 2" descr="水印">
            <a:extLst>
              <a:ext uri="{FF2B5EF4-FFF2-40B4-BE49-F238E27FC236}">
                <a16:creationId xmlns:a16="http://schemas.microsoft.com/office/drawing/2014/main" id="{C8F50534-C573-8FBA-A874-80259451B3C5}"/>
              </a:ext>
            </a:extLst>
          </p:cNvPr>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2000"/>
                                        <p:tgtEl>
                                          <p:spTgt spid="6">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ox(in)">
                                      <p:cBhvr>
                                        <p:cTn id="15" dur="2000"/>
                                        <p:tgtEl>
                                          <p:spTgt spid="6">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ox(in)">
                                      <p:cBhvr>
                                        <p:cTn id="18" dur="2000"/>
                                        <p:tgtEl>
                                          <p:spTgt spid="6">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ox(in)">
                                      <p:cBhvr>
                                        <p:cTn id="21" dur="20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animEffect transition="in" filter="box(in)">
                                      <p:cBhvr>
                                        <p:cTn id="26" dur="2000"/>
                                        <p:tgtEl>
                                          <p:spTgt spid="6">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ox(in)">
                                      <p:cBhvr>
                                        <p:cTn id="31" dur="2000"/>
                                        <p:tgtEl>
                                          <p:spTgt spid="6">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box(in)">
                                      <p:cBhvr>
                                        <p:cTn id="36" dur="2000"/>
                                        <p:tgtEl>
                                          <p:spTgt spid="6">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Effect transition="in" filter="box(in)">
                                      <p:cBhvr>
                                        <p:cTn id="41" dur="2000"/>
                                        <p:tgtEl>
                                          <p:spTgt spid="6">
                                            <p:txEl>
                                              <p:pRg st="10" end="10"/>
                                            </p:txEl>
                                          </p:spTgt>
                                        </p:tgtEl>
                                      </p:cBhvr>
                                    </p:animEffect>
                                  </p:childTnLst>
                                </p:cTn>
                              </p:par>
                              <p:par>
                                <p:cTn id="42" presetID="4" presetClass="entr" presetSubtype="16" fill="hold" nodeType="withEffect">
                                  <p:stCondLst>
                                    <p:cond delay="0"/>
                                  </p:stCondLst>
                                  <p:childTnLst>
                                    <p:set>
                                      <p:cBhvr>
                                        <p:cTn id="43" dur="1" fill="hold">
                                          <p:stCondLst>
                                            <p:cond delay="0"/>
                                          </p:stCondLst>
                                        </p:cTn>
                                        <p:tgtEl>
                                          <p:spTgt spid="6">
                                            <p:txEl>
                                              <p:pRg st="11" end="11"/>
                                            </p:txEl>
                                          </p:spTgt>
                                        </p:tgtEl>
                                        <p:attrNameLst>
                                          <p:attrName>style.visibility</p:attrName>
                                        </p:attrNameLst>
                                      </p:cBhvr>
                                      <p:to>
                                        <p:strVal val="visible"/>
                                      </p:to>
                                    </p:set>
                                    <p:animEffect transition="in" filter="box(in)">
                                      <p:cBhvr>
                                        <p:cTn id="44" dur="2000"/>
                                        <p:tgtEl>
                                          <p:spTgt spid="6">
                                            <p:txEl>
                                              <p:pRg st="11" end="11"/>
                                            </p:txEl>
                                          </p:spTgt>
                                        </p:tgtEl>
                                      </p:cBhvr>
                                    </p:animEffect>
                                  </p:childTnLst>
                                </p:cTn>
                              </p:par>
                              <p:par>
                                <p:cTn id="45" presetID="4" presetClass="entr" presetSubtype="16" fill="hold" nodeType="with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animEffect transition="in" filter="box(in)">
                                      <p:cBhvr>
                                        <p:cTn id="47" dur="20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与出现冲突有关的语言</a:t>
            </a: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6" name="文本框 5"/>
          <p:cNvSpPr txBox="1"/>
          <p:nvPr/>
        </p:nvSpPr>
        <p:spPr>
          <a:xfrm>
            <a:off x="1174115" y="285115"/>
            <a:ext cx="10387330" cy="6000750"/>
          </a:xfrm>
          <a:prstGeom prst="rect">
            <a:avLst/>
          </a:prstGeom>
          <a:noFill/>
        </p:spPr>
        <p:txBody>
          <a:bodyPr wrap="square" rtlCol="0" anchor="t">
            <a:spAutoFit/>
          </a:bodyPr>
          <a:lstStyle/>
          <a:p>
            <a:pPr marL="342900" indent="-342900">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浓烟The smokes </a:t>
            </a:r>
            <a:r>
              <a:rPr lang="zh-CN" altLang="en-US" sz="2400">
                <a:solidFill>
                  <a:srgbClr val="FF0000"/>
                </a:solidFill>
                <a:latin typeface="Times New Roman" panose="02020603050405020304" charset="0"/>
                <a:cs typeface="Times New Roman" panose="02020603050405020304" charset="0"/>
                <a:sym typeface="+mn-ea"/>
              </a:rPr>
              <a:t>stung his eyes </a:t>
            </a:r>
            <a:r>
              <a:rPr lang="zh-CN" altLang="en-US" sz="2400">
                <a:latin typeface="Times New Roman" panose="02020603050405020304" charset="0"/>
                <a:cs typeface="Times New Roman" panose="02020603050405020304" charset="0"/>
                <a:sym typeface="+mn-ea"/>
              </a:rPr>
              <a:t>and</a:t>
            </a:r>
            <a:r>
              <a:rPr lang="zh-CN" altLang="en-US" sz="2400">
                <a:solidFill>
                  <a:srgbClr val="FF0000"/>
                </a:solidFill>
                <a:latin typeface="Times New Roman" panose="02020603050405020304" charset="0"/>
                <a:cs typeface="Times New Roman" panose="02020603050405020304" charset="0"/>
                <a:sym typeface="+mn-ea"/>
              </a:rPr>
              <a:t> burned his lungs</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大火 One morning, they arrived to find the schoolhouse </a:t>
            </a:r>
            <a:r>
              <a:rPr lang="zh-CN" altLang="en-US" sz="2400">
                <a:solidFill>
                  <a:srgbClr val="FF0000"/>
                </a:solidFill>
                <a:latin typeface="Times New Roman" panose="02020603050405020304" charset="0"/>
                <a:cs typeface="Times New Roman" panose="02020603050405020304" charset="0"/>
                <a:sym typeface="+mn-ea"/>
              </a:rPr>
              <a:t>engulfed in flames</a:t>
            </a:r>
            <a:r>
              <a:rPr lang="zh-CN" altLang="en-US"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endParaRPr>
          </a:p>
          <a:p>
            <a:pPr indent="0">
              <a:buFont typeface="Wingdings" panose="05000000000000000000" charset="0"/>
              <a:buNone/>
            </a:pP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sym typeface="+mn-ea"/>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sym typeface="+mn-ea"/>
              </a:rPr>
              <a:t>爆炸+浓烟</a:t>
            </a:r>
          </a:p>
          <a:p>
            <a:pPr marL="342900" indent="-342900">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A loud alarm sounded </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警报声响起</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inside the house, followed by </a:t>
            </a:r>
            <a:r>
              <a:rPr lang="zh-CN" altLang="en-US" sz="2400">
                <a:solidFill>
                  <a:srgbClr val="FF0000"/>
                </a:solidFill>
                <a:latin typeface="Times New Roman" panose="02020603050405020304" charset="0"/>
                <a:cs typeface="Times New Roman" panose="02020603050405020304" charset="0"/>
                <a:sym typeface="+mn-ea"/>
              </a:rPr>
              <a:t>a terrific explosion</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A cloud of thick smoke </a:t>
            </a:r>
            <a:r>
              <a:rPr lang="zh-CN" altLang="en-US" sz="2400">
                <a:solidFill>
                  <a:srgbClr val="FF0000"/>
                </a:solidFill>
                <a:latin typeface="Times New Roman" panose="02020603050405020304" charset="0"/>
                <a:cs typeface="Times New Roman" panose="02020603050405020304" charset="0"/>
                <a:sym typeface="+mn-ea"/>
              </a:rPr>
              <a:t>billowed out</a:t>
            </a:r>
            <a:r>
              <a:rPr lang="en-US" altLang="zh-CN" sz="2400">
                <a:solidFill>
                  <a:srgbClr val="FF0000"/>
                </a:solidFill>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ˈbɪləʊ</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喷涌而出</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a:t>
            </a:r>
          </a:p>
          <a:p>
            <a:pPr marL="342900" indent="-342900">
              <a:buFont typeface="Arial" panose="020B0604020202020204" pitchFamily="34" charset="0"/>
              <a:buChar char="•"/>
            </a:pPr>
            <a:endParaRPr lang="zh-CN" altLang="en-US"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大浪</a:t>
            </a:r>
          </a:p>
          <a:p>
            <a:pPr marL="342900" indent="-342900">
              <a:buFont typeface="Arial" panose="020B0604020202020204" pitchFamily="34" charset="0"/>
              <a:buChar char="•"/>
            </a:pPr>
            <a:r>
              <a:rPr lang="zh-CN" altLang="en-US" sz="2400">
                <a:solidFill>
                  <a:srgbClr val="FF0000"/>
                </a:solidFill>
                <a:latin typeface="Times New Roman" panose="02020603050405020304" charset="0"/>
                <a:cs typeface="Times New Roman" panose="02020603050405020304" charset="0"/>
              </a:rPr>
              <a:t>A </a:t>
            </a:r>
            <a:r>
              <a:rPr lang="en-US" altLang="zh-CN" sz="2400">
                <a:solidFill>
                  <a:srgbClr val="FF0000"/>
                </a:solidFill>
                <a:latin typeface="Times New Roman" panose="02020603050405020304" charset="0"/>
                <a:cs typeface="Times New Roman" panose="02020603050405020304" charset="0"/>
              </a:rPr>
              <a:t>rough</a:t>
            </a:r>
            <a:r>
              <a:rPr lang="zh-CN" altLang="en-US" sz="2400">
                <a:solidFill>
                  <a:srgbClr val="FF0000"/>
                </a:solidFill>
                <a:latin typeface="Times New Roman" panose="02020603050405020304" charset="0"/>
                <a:cs typeface="Times New Roman" panose="02020603050405020304" charset="0"/>
              </a:rPr>
              <a:t> wave</a:t>
            </a:r>
            <a:r>
              <a:rPr lang="zh-CN" altLang="en-US" sz="2400">
                <a:latin typeface="Times New Roman" panose="02020603050405020304" charset="0"/>
                <a:cs typeface="Times New Roman" panose="02020603050405020304" charset="0"/>
              </a:rPr>
              <a:t> </a:t>
            </a:r>
            <a:r>
              <a:rPr lang="zh-CN" altLang="en-US" sz="2400">
                <a:solidFill>
                  <a:srgbClr val="FF0000"/>
                </a:solidFill>
                <a:latin typeface="Times New Roman" panose="02020603050405020304" charset="0"/>
                <a:cs typeface="Times New Roman" panose="02020603050405020304" charset="0"/>
              </a:rPr>
              <a:t>grabbed hold of </a:t>
            </a:r>
            <a:r>
              <a:rPr lang="zh-CN" altLang="en-US" sz="2400">
                <a:latin typeface="Times New Roman" panose="02020603050405020304" charset="0"/>
                <a:cs typeface="Times New Roman" panose="02020603050405020304" charset="0"/>
              </a:rPr>
              <a:t>papa and </a:t>
            </a:r>
            <a:r>
              <a:rPr lang="zh-CN" altLang="en-US" sz="2400">
                <a:solidFill>
                  <a:srgbClr val="FF0000"/>
                </a:solidFill>
                <a:latin typeface="Times New Roman" panose="02020603050405020304" charset="0"/>
                <a:cs typeface="Times New Roman" panose="02020603050405020304" charset="0"/>
              </a:rPr>
              <a:t>swept</a:t>
            </a:r>
            <a:r>
              <a:rPr lang="zh-CN" altLang="en-US" sz="2400">
                <a:latin typeface="Times New Roman" panose="02020603050405020304" charset="0"/>
                <a:cs typeface="Times New Roman" panose="02020603050405020304" charset="0"/>
              </a:rPr>
              <a:t> him off the deck. </a:t>
            </a:r>
            <a:r>
              <a:rPr lang="en-US" altLang="zh-CN" sz="2400">
                <a:latin typeface="Times New Roman" panose="02020603050405020304" charset="0"/>
                <a:cs typeface="Times New Roman" panose="02020603050405020304" charset="0"/>
              </a:rPr>
              <a:t>I</a:t>
            </a:r>
            <a:r>
              <a:rPr lang="zh-CN" altLang="en-US" sz="2400">
                <a:latin typeface="Times New Roman" panose="02020603050405020304" charset="0"/>
                <a:cs typeface="Times New Roman" panose="02020603050405020304" charset="0"/>
              </a:rPr>
              <a:t>n a blink,  he was </a:t>
            </a:r>
            <a:r>
              <a:rPr lang="zh-CN" altLang="en-US" sz="2400">
                <a:solidFill>
                  <a:srgbClr val="FF0000"/>
                </a:solidFill>
                <a:latin typeface="Times New Roman" panose="02020603050405020304" charset="0"/>
                <a:cs typeface="Times New Roman" panose="02020603050405020304" charset="0"/>
              </a:rPr>
              <a:t>swallowed up </a:t>
            </a:r>
            <a:r>
              <a:rPr lang="zh-CN" altLang="en-US" sz="2400">
                <a:latin typeface="Times New Roman" panose="02020603050405020304" charset="0"/>
                <a:cs typeface="Times New Roman" panose="02020603050405020304" charset="0"/>
              </a:rPr>
              <a:t>by the sea and gone forever.</a:t>
            </a:r>
          </a:p>
          <a:p>
            <a:pPr marL="342900" indent="-342900">
              <a:buFont typeface="Arial" panose="020B0604020202020204" pitchFamily="34" charset="0"/>
              <a:buChar char="•"/>
            </a:pPr>
            <a:endParaRPr lang="zh-CN" altLang="en-US"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黑暗</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 </a:t>
            </a:r>
            <a:r>
              <a:rPr sz="2400">
                <a:solidFill>
                  <a:srgbClr val="FF0000"/>
                </a:solidFill>
                <a:latin typeface="Times New Roman" panose="02020603050405020304" charset="0"/>
                <a:cs typeface="Times New Roman" panose="02020603050405020304" charset="0"/>
              </a:rPr>
              <a:t>As the sun began to sink behind the hills</a:t>
            </a:r>
            <a:r>
              <a:rPr sz="2400">
                <a:latin typeface="Times New Roman" panose="02020603050405020304" charset="0"/>
                <a:cs typeface="Times New Roman" panose="02020603050405020304" charset="0"/>
              </a:rPr>
              <a:t>,</a:t>
            </a:r>
            <a:r>
              <a:rPr lang="en-US"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cold feelings of dread crept along her spine.恐惧袭上她的脊梁，使她不寒而栗。</a:t>
            </a:r>
          </a:p>
          <a:p>
            <a:pPr marL="342900" indent="-342900">
              <a:buFont typeface="Wingdings" panose="05000000000000000000" charset="0"/>
              <a:buChar char="Ø"/>
            </a:pPr>
            <a:endParaRPr lang="zh-CN" altLang="en-US" sz="2400">
              <a:latin typeface="Times New Roman" panose="02020603050405020304" charset="0"/>
              <a:cs typeface="Times New Roman" panose="02020603050405020304" charset="0"/>
            </a:endParaRPr>
          </a:p>
          <a:p>
            <a:pPr marL="342900" indent="-342900">
              <a:buFont typeface="Wingdings" panose="05000000000000000000" charset="0"/>
              <a:buChar char="Ø"/>
            </a:pPr>
            <a:endParaRPr lang="zh-CN" altLang="en-US" sz="2400">
              <a:latin typeface="Times New Roman" panose="02020603050405020304" charset="0"/>
              <a:cs typeface="Times New Roman" panose="02020603050405020304" charset="0"/>
            </a:endParaRPr>
          </a:p>
        </p:txBody>
      </p:sp>
      <p:pic>
        <p:nvPicPr>
          <p:cNvPr id="3" name="图片 2" descr="水印">
            <a:extLst>
              <a:ext uri="{FF2B5EF4-FFF2-40B4-BE49-F238E27FC236}">
                <a16:creationId xmlns:a16="http://schemas.microsoft.com/office/drawing/2014/main" id="{549951E8-F080-D5E8-9A8D-4DE26EF07B1E}"/>
              </a:ext>
            </a:extLst>
          </p:cNvPr>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box(in)">
                                      <p:cBhvr>
                                        <p:cTn id="7" dur="2000"/>
                                        <p:tgtEl>
                                          <p:spTgt spid="6">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in)">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ox(in)">
                                      <p:cBhvr>
                                        <p:cTn id="17" dur="20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box(in)">
                                      <p:cBhvr>
                                        <p:cTn id="22" dur="20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ox(in)">
                                      <p:cBhvr>
                                        <p:cTn id="27" dur="20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box(in)">
                                      <p:cBhvr>
                                        <p:cTn id="32" dur="20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box(in)">
                                      <p:cBhvr>
                                        <p:cTn id="37" dur="2000"/>
                                        <p:tgtEl>
                                          <p:spTgt spid="6">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box(in)">
                                      <p:cBhvr>
                                        <p:cTn id="42" dur="2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与解决冲突有关的语言</a:t>
            </a: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14" name="文本框 13"/>
          <p:cNvSpPr txBox="1"/>
          <p:nvPr/>
        </p:nvSpPr>
        <p:spPr>
          <a:xfrm>
            <a:off x="1066165" y="269875"/>
            <a:ext cx="10941050" cy="7108825"/>
          </a:xfrm>
          <a:prstGeom prst="rect">
            <a:avLst/>
          </a:prstGeom>
          <a:noFill/>
        </p:spPr>
        <p:txBody>
          <a:bodyPr wrap="square" rtlCol="0">
            <a:spAutoFit/>
          </a:bodyPr>
          <a:lstStyle/>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有人相助：</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Without a second thought, </a:t>
            </a:r>
            <a:r>
              <a:rPr lang="en-US" altLang="zh-CN" sz="2400">
                <a:solidFill>
                  <a:srgbClr val="FF0000"/>
                </a:solidFill>
                <a:latin typeface="Times New Roman" panose="02020603050405020304" charset="0"/>
                <a:cs typeface="Times New Roman" panose="02020603050405020304" charset="0"/>
              </a:rPr>
              <a:t>Dad offered to help</a:t>
            </a:r>
            <a:r>
              <a:rPr lang="en-US" altLang="zh-CN" sz="2400">
                <a:latin typeface="Times New Roman" panose="02020603050405020304" charset="0"/>
                <a:cs typeface="Times New Roman" panose="02020603050405020304" charset="0"/>
              </a:rPr>
              <a:t>.</a:t>
            </a:r>
          </a:p>
          <a:p>
            <a:pPr marL="342900" indent="-342900">
              <a:buFont typeface="Arial" panose="020B0604020202020204" pitchFamily="34" charset="0"/>
              <a:buChar char="•"/>
            </a:pPr>
            <a:r>
              <a:rPr lang="en-US" altLang="zh-CN" sz="2400">
                <a:solidFill>
                  <a:srgbClr val="FF0000"/>
                </a:solidFill>
                <a:latin typeface="Times New Roman" panose="02020603050405020304" charset="0"/>
                <a:cs typeface="Times New Roman" panose="02020603050405020304" charset="0"/>
              </a:rPr>
              <a:t> A helicopter！</a:t>
            </a:r>
            <a:r>
              <a:rPr lang="en-US" altLang="zh-CN" sz="2400">
                <a:latin typeface="Times New Roman" panose="02020603050405020304" charset="0"/>
                <a:cs typeface="Times New Roman" panose="02020603050405020304" charset="0"/>
              </a:rPr>
              <a:t>Jezz leaped to her feet and searched the sky. It swooped 俯冲down a bit and hovered over her. A man leaned out and waved, shouting through a bullhorn(扩音器) "We are coming down for you."</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Then Dad’s </a:t>
            </a:r>
            <a:r>
              <a:rPr lang="en-US" altLang="zh-CN" sz="2400">
                <a:solidFill>
                  <a:srgbClr val="FF0000"/>
                </a:solidFill>
                <a:latin typeface="Times New Roman" panose="02020603050405020304" charset="0"/>
                <a:cs typeface="Times New Roman" panose="02020603050405020304" charset="0"/>
              </a:rPr>
              <a:t>warnings</a:t>
            </a:r>
            <a:r>
              <a:rPr lang="en-US" altLang="zh-CN" sz="2400">
                <a:latin typeface="Times New Roman" panose="02020603050405020304" charset="0"/>
                <a:cs typeface="Times New Roman" panose="02020603050405020304" charset="0"/>
              </a:rPr>
              <a:t> flashed into my head. </a:t>
            </a:r>
            <a:r>
              <a:rPr lang="en-US" altLang="zh-CN" sz="2400">
                <a:latin typeface="Times New Roman" panose="02020603050405020304" charset="0"/>
                <a:cs typeface="Times New Roman" panose="02020603050405020304" charset="0"/>
                <a:sym typeface="+mn-ea"/>
              </a:rPr>
              <a:t>回想起</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And then I gave a cry of joy, because </a:t>
            </a:r>
            <a:r>
              <a:rPr lang="en-US" altLang="zh-CN" sz="2400">
                <a:solidFill>
                  <a:srgbClr val="FF0000"/>
                </a:solidFill>
                <a:latin typeface="Times New Roman" panose="02020603050405020304" charset="0"/>
                <a:cs typeface="Times New Roman" panose="02020603050405020304" charset="0"/>
                <a:sym typeface="+mn-ea"/>
              </a:rPr>
              <a:t>a tiny point of yellow light</a:t>
            </a:r>
            <a:r>
              <a:rPr lang="en-US" altLang="zh-CN" sz="2400">
                <a:latin typeface="Times New Roman" panose="02020603050405020304" charset="0"/>
                <a:cs typeface="Times New Roman" panose="02020603050405020304" charset="0"/>
                <a:sym typeface="+mn-ea"/>
              </a:rPr>
              <a:t> had suddenly appeared on the horizon.</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呼救</a:t>
            </a:r>
            <a:r>
              <a:rPr lang="en-US" altLang="zh-CN" sz="2400">
                <a:solidFill>
                  <a:srgbClr val="FF0000"/>
                </a:solidFill>
                <a:latin typeface="Times New Roman" panose="02020603050405020304" charset="0"/>
                <a:cs typeface="Times New Roman" panose="02020603050405020304" charset="0"/>
                <a:sym typeface="+mn-ea"/>
              </a:rPr>
              <a:t>I radioed the camp manager for help</a:t>
            </a:r>
            <a:r>
              <a:rPr lang="en-US" altLang="zh-CN" sz="2400">
                <a:latin typeface="Times New Roman" panose="02020603050405020304" charset="0"/>
                <a:cs typeface="Times New Roman" panose="02020603050405020304" charset="0"/>
                <a:sym typeface="+mn-ea"/>
              </a:rPr>
              <a:t>. He told me </a:t>
            </a:r>
            <a:r>
              <a:rPr lang="en-US" altLang="zh-CN" sz="2400">
                <a:solidFill>
                  <a:srgbClr val="FF0000"/>
                </a:solidFill>
                <a:latin typeface="Times New Roman" panose="02020603050405020304" charset="0"/>
                <a:cs typeface="Times New Roman" panose="02020603050405020304" charset="0"/>
                <a:sym typeface="+mn-ea"/>
              </a:rPr>
              <a:t>a helicopter was on its way</a:t>
            </a:r>
            <a:r>
              <a:rPr lang="en-US" altLang="zh-CN" sz="2400">
                <a:latin typeface="Times New Roman" panose="02020603050405020304" charset="0"/>
                <a:cs typeface="Times New Roman" panose="02020603050405020304" charset="0"/>
                <a:sym typeface="+mn-ea"/>
              </a:rPr>
              <a:t>, but it would be 30minites before it arrived.</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打电话</a:t>
            </a:r>
            <a:r>
              <a:rPr lang="en-US" altLang="zh-CN" sz="2400">
                <a:solidFill>
                  <a:srgbClr val="FF0000"/>
                </a:solidFill>
                <a:latin typeface="Times New Roman" panose="02020603050405020304" charset="0"/>
                <a:cs typeface="Times New Roman" panose="02020603050405020304" charset="0"/>
                <a:sym typeface="+mn-ea"/>
              </a:rPr>
              <a:t>Grabbing his cell phone</a:t>
            </a:r>
            <a:r>
              <a:rPr lang="en-US" altLang="zh-CN" sz="2400">
                <a:latin typeface="Times New Roman" panose="02020603050405020304" charset="0"/>
                <a:cs typeface="Times New Roman" panose="02020603050405020304" charset="0"/>
                <a:sym typeface="+mn-ea"/>
              </a:rPr>
              <a:t>, he entered the codes with shaking hands. “A bus is on fire! Close the tunnel gates!”</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 他救 At the very moment, </a:t>
            </a:r>
            <a:r>
              <a:rPr lang="en-US" altLang="zh-CN" sz="2400">
                <a:solidFill>
                  <a:srgbClr val="FF0000"/>
                </a:solidFill>
                <a:latin typeface="Times New Roman" panose="02020603050405020304" charset="0"/>
                <a:cs typeface="Times New Roman" panose="02020603050405020304" charset="0"/>
                <a:sym typeface="+mn-ea"/>
              </a:rPr>
              <a:t>several gunshots echoed </a:t>
            </a:r>
            <a:r>
              <a:rPr lang="en-US" altLang="zh-CN" sz="2400">
                <a:latin typeface="Times New Roman" panose="02020603050405020304" charset="0"/>
                <a:cs typeface="Times New Roman" panose="02020603050405020304" charset="0"/>
                <a:sym typeface="+mn-ea"/>
              </a:rPr>
              <a:t>to scare it off.</a:t>
            </a:r>
          </a:p>
          <a:p>
            <a:pPr marL="342900" indent="-342900">
              <a:buFont typeface="Arial" panose="020B0604020202020204" pitchFamily="34" charset="0"/>
              <a:buChar char="•"/>
            </a:pPr>
            <a:r>
              <a:rPr lang="zh-CN" altLang="en-US" sz="2400">
                <a:sym typeface="+mn-ea"/>
              </a:rPr>
              <a:t>听到声音</a:t>
            </a:r>
            <a:r>
              <a:rPr lang="en-US" altLang="zh-CN" sz="2400">
                <a:latin typeface="Times New Roman" panose="02020603050405020304" charset="0"/>
                <a:cs typeface="Times New Roman" panose="02020603050405020304" charset="0"/>
                <a:sym typeface="+mn-ea"/>
              </a:rPr>
              <a:t>Just as I was at the point of desperation, I</a:t>
            </a:r>
            <a:r>
              <a:rPr lang="en-US" altLang="zh-CN" sz="2400">
                <a:solidFill>
                  <a:srgbClr val="FF0000"/>
                </a:solidFill>
                <a:latin typeface="Times New Roman" panose="02020603050405020304" charset="0"/>
                <a:cs typeface="Times New Roman" panose="02020603050405020304" charset="0"/>
                <a:sym typeface="+mn-ea"/>
              </a:rPr>
              <a:t> heard a voice from the distance</a:t>
            </a:r>
            <a:r>
              <a:rPr lang="en-US" altLang="zh-CN" sz="2400">
                <a:latin typeface="Times New Roman" panose="02020603050405020304" charset="0"/>
                <a:cs typeface="Times New Roman" panose="02020603050405020304" charset="0"/>
                <a:sym typeface="+mn-ea"/>
              </a:rPr>
              <a:t>.</a:t>
            </a:r>
          </a:p>
          <a:p>
            <a:pPr marL="342900" indent="-342900">
              <a:buFont typeface="Arial" panose="020B0604020202020204" pitchFamily="34" charset="0"/>
              <a:buChar char="•"/>
            </a:pPr>
            <a:r>
              <a:rPr lang="zh-CN" altLang="en-US" sz="2400">
                <a:sym typeface="+mn-ea"/>
              </a:rPr>
              <a:t>出现希望 </a:t>
            </a:r>
            <a:r>
              <a:rPr lang="en-US" altLang="zh-CN" sz="2400">
                <a:latin typeface="Times New Roman" panose="02020603050405020304" charset="0"/>
                <a:cs typeface="Times New Roman" panose="02020603050405020304" charset="0"/>
                <a:sym typeface="+mn-ea"/>
              </a:rPr>
              <a:t>With sweat-soaked hair clinging to his forehead ,  Mac's eyes  suddenly sparkled while his gaze briefly encountered Paul's, </a:t>
            </a:r>
            <a:r>
              <a:rPr lang="en-US" altLang="zh-CN" sz="2400">
                <a:solidFill>
                  <a:srgbClr val="FF0000"/>
                </a:solidFill>
                <a:latin typeface="Times New Roman" panose="02020603050405020304" charset="0"/>
                <a:cs typeface="Times New Roman" panose="02020603050405020304" charset="0"/>
                <a:sym typeface="+mn-ea"/>
              </a:rPr>
              <a:t>which instantly brought a ray of hope</a:t>
            </a:r>
            <a:r>
              <a:rPr lang="en-US" altLang="zh-CN" sz="2400">
                <a:latin typeface="Times New Roman" panose="02020603050405020304" charset="0"/>
                <a:cs typeface="Times New Roman" panose="02020603050405020304" charset="0"/>
                <a:sym typeface="+mn-ea"/>
              </a:rPr>
              <a:t>.</a:t>
            </a:r>
            <a:endParaRPr lang="zh-CN" altLang="en-US" sz="2400"/>
          </a:p>
          <a:p>
            <a:pPr marL="342900" indent="-342900">
              <a:buFont typeface="Arial" panose="020B0604020202020204" pitchFamily="34" charset="0"/>
              <a:buChar char="•"/>
            </a:pPr>
            <a:endParaRPr lang="en-US" altLang="zh-CN" sz="2400">
              <a:latin typeface="Times New Roman" panose="02020603050405020304" charset="0"/>
              <a:cs typeface="Times New Roman" panose="02020603050405020304" charset="0"/>
              <a:sym typeface="+mn-ea"/>
            </a:endParaRPr>
          </a:p>
          <a:p>
            <a:pPr marL="342900" indent="-342900">
              <a:buFont typeface="Wingdings" panose="05000000000000000000" charset="0"/>
              <a:buChar char="p"/>
            </a:pPr>
            <a:endParaRPr lang="zh-CN" altLang="en-US" sz="2400">
              <a:latin typeface="Times New Roman" panose="02020603050405020304" charset="0"/>
              <a:cs typeface="Times New Roman" panose="02020603050405020304" charset="0"/>
            </a:endParaRPr>
          </a:p>
        </p:txBody>
      </p:sp>
      <p:pic>
        <p:nvPicPr>
          <p:cNvPr id="3" name="图片 2" descr="水印">
            <a:extLst>
              <a:ext uri="{FF2B5EF4-FFF2-40B4-BE49-F238E27FC236}">
                <a16:creationId xmlns:a16="http://schemas.microsoft.com/office/drawing/2014/main" id="{9983978C-4971-0F62-D064-C44FEEFF4FC6}"/>
              </a:ext>
            </a:extLst>
          </p:cNvPr>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ox(in)">
                                      <p:cBhvr>
                                        <p:cTn id="7" dur="2000"/>
                                        <p:tgtEl>
                                          <p:spTgt spid="14">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box(in)">
                                      <p:cBhvr>
                                        <p:cTn id="10" dur="2000"/>
                                        <p:tgtEl>
                                          <p:spTgt spid="14">
                                            <p:txEl>
                                              <p:pRg st="2" end="2"/>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animEffect transition="in" filter="box(in)">
                                      <p:cBhvr>
                                        <p:cTn id="13" dur="2000"/>
                                        <p:tgtEl>
                                          <p:spTgt spid="14">
                                            <p:txEl>
                                              <p:pRg st="3" end="3"/>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14">
                                            <p:txEl>
                                              <p:pRg st="4" end="4"/>
                                            </p:txEl>
                                          </p:spTgt>
                                        </p:tgtEl>
                                        <p:attrNameLst>
                                          <p:attrName>style.visibility</p:attrName>
                                        </p:attrNameLst>
                                      </p:cBhvr>
                                      <p:to>
                                        <p:strVal val="visible"/>
                                      </p:to>
                                    </p:set>
                                    <p:animEffect transition="in" filter="box(in)">
                                      <p:cBhvr>
                                        <p:cTn id="16" dur="2000"/>
                                        <p:tgtEl>
                                          <p:spTgt spid="14">
                                            <p:txEl>
                                              <p:pRg st="4" end="4"/>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animEffect transition="in" filter="box(in)">
                                      <p:cBhvr>
                                        <p:cTn id="19" dur="2000"/>
                                        <p:tgtEl>
                                          <p:spTgt spid="14">
                                            <p:txEl>
                                              <p:pRg st="5" end="5"/>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14">
                                            <p:txEl>
                                              <p:pRg st="6" end="6"/>
                                            </p:txEl>
                                          </p:spTgt>
                                        </p:tgtEl>
                                        <p:attrNameLst>
                                          <p:attrName>style.visibility</p:attrName>
                                        </p:attrNameLst>
                                      </p:cBhvr>
                                      <p:to>
                                        <p:strVal val="visible"/>
                                      </p:to>
                                    </p:set>
                                    <p:animEffect transition="in" filter="box(in)">
                                      <p:cBhvr>
                                        <p:cTn id="22" dur="2000"/>
                                        <p:tgtEl>
                                          <p:spTgt spid="14">
                                            <p:txEl>
                                              <p:pRg st="6" end="6"/>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14">
                                            <p:txEl>
                                              <p:pRg st="7" end="7"/>
                                            </p:txEl>
                                          </p:spTgt>
                                        </p:tgtEl>
                                        <p:attrNameLst>
                                          <p:attrName>style.visibility</p:attrName>
                                        </p:attrNameLst>
                                      </p:cBhvr>
                                      <p:to>
                                        <p:strVal val="visible"/>
                                      </p:to>
                                    </p:set>
                                    <p:animEffect transition="in" filter="box(in)">
                                      <p:cBhvr>
                                        <p:cTn id="25" dur="2000"/>
                                        <p:tgtEl>
                                          <p:spTgt spid="14">
                                            <p:txEl>
                                              <p:pRg st="7" end="7"/>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14">
                                            <p:txEl>
                                              <p:pRg st="8" end="8"/>
                                            </p:txEl>
                                          </p:spTgt>
                                        </p:tgtEl>
                                        <p:attrNameLst>
                                          <p:attrName>style.visibility</p:attrName>
                                        </p:attrNameLst>
                                      </p:cBhvr>
                                      <p:to>
                                        <p:strVal val="visible"/>
                                      </p:to>
                                    </p:set>
                                    <p:animEffect transition="in" filter="box(in)">
                                      <p:cBhvr>
                                        <p:cTn id="28" dur="2000"/>
                                        <p:tgtEl>
                                          <p:spTgt spid="14">
                                            <p:txEl>
                                              <p:pRg st="8" end="8"/>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14">
                                            <p:txEl>
                                              <p:pRg st="9" end="9"/>
                                            </p:txEl>
                                          </p:spTgt>
                                        </p:tgtEl>
                                        <p:attrNameLst>
                                          <p:attrName>style.visibility</p:attrName>
                                        </p:attrNameLst>
                                      </p:cBhvr>
                                      <p:to>
                                        <p:strVal val="visible"/>
                                      </p:to>
                                    </p:set>
                                    <p:animEffect transition="in" filter="box(in)">
                                      <p:cBhvr>
                                        <p:cTn id="31" dur="20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与解决冲突有关的语言</a:t>
            </a: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14" name="文本框 13"/>
          <p:cNvSpPr txBox="1"/>
          <p:nvPr/>
        </p:nvSpPr>
        <p:spPr>
          <a:xfrm>
            <a:off x="1066165" y="191135"/>
            <a:ext cx="10703560" cy="7247255"/>
          </a:xfrm>
          <a:prstGeom prst="rect">
            <a:avLst/>
          </a:prstGeom>
          <a:noFill/>
        </p:spPr>
        <p:txBody>
          <a:bodyPr wrap="square" rtlCol="0">
            <a:spAutoFit/>
          </a:bodyPr>
          <a:lstStyle/>
          <a:p>
            <a:pPr marL="285750" indent="-285750" algn="l" fontAlgn="auto">
              <a:lnSpc>
                <a:spcPts val="2780"/>
              </a:lnSpc>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意识改变：</a:t>
            </a:r>
          </a:p>
          <a:p>
            <a:pPr marL="342900" indent="-342900" fontAlgn="auto">
              <a:lnSpc>
                <a:spcPts val="2780"/>
              </a:lnSpc>
              <a:buFont typeface="Arial" panose="020B0604020202020204" pitchFamily="34" charset="0"/>
              <a:buChar char="•"/>
            </a:pPr>
            <a:r>
              <a:rPr lang="en-US" altLang="zh-CN" sz="2400">
                <a:latin typeface="Times New Roman" panose="02020603050405020304" charset="0"/>
                <a:cs typeface="Times New Roman" panose="02020603050405020304" charset="0"/>
              </a:rPr>
              <a:t>Though anger,embarrassment and sadness hung heavily in the air, the voice </a:t>
            </a:r>
            <a:r>
              <a:rPr lang="en-US" altLang="zh-CN" sz="2400">
                <a:solidFill>
                  <a:srgbClr val="FF0000"/>
                </a:solidFill>
                <a:latin typeface="Times New Roman" panose="02020603050405020304" charset="0"/>
                <a:cs typeface="Times New Roman" panose="02020603050405020304" charset="0"/>
              </a:rPr>
              <a:t>drew me to the awareness</a:t>
            </a:r>
            <a:r>
              <a:rPr lang="en-US" altLang="zh-CN" sz="2400">
                <a:latin typeface="Times New Roman" panose="02020603050405020304" charset="0"/>
                <a:cs typeface="Times New Roman" panose="02020603050405020304" charset="0"/>
              </a:rPr>
              <a:t> of the mistakes I had made when I attempted to impress the boys. </a:t>
            </a:r>
          </a:p>
          <a:p>
            <a:pPr marL="285750" indent="-285750" algn="l" fontAlgn="auto">
              <a:lnSpc>
                <a:spcPts val="2780"/>
              </a:lnSpc>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坚持不懈：</a:t>
            </a:r>
          </a:p>
          <a:p>
            <a:pPr marL="342900" indent="-342900" fontAlgn="auto">
              <a:lnSpc>
                <a:spcPts val="2780"/>
              </a:lnSpc>
              <a:buFont typeface="Arial" panose="020B0604020202020204" pitchFamily="34" charset="0"/>
              <a:buChar char="•"/>
            </a:pPr>
            <a:r>
              <a:rPr lang="en-US" altLang="zh-CN" sz="2400">
                <a:solidFill>
                  <a:srgbClr val="FF0000"/>
                </a:solidFill>
                <a:latin typeface="Times New Roman" panose="02020603050405020304" charset="0"/>
                <a:cs typeface="Times New Roman" panose="02020603050405020304" charset="0"/>
              </a:rPr>
              <a:t>Despite</a:t>
            </a:r>
            <a:r>
              <a:rPr lang="en-US" altLang="zh-CN" sz="2400">
                <a:latin typeface="Times New Roman" panose="02020603050405020304" charset="0"/>
                <a:cs typeface="Times New Roman" panose="02020603050405020304" charset="0"/>
              </a:rPr>
              <a:t> the countless failures, </a:t>
            </a:r>
            <a:r>
              <a:rPr lang="en-US" altLang="zh-CN" sz="2400">
                <a:solidFill>
                  <a:srgbClr val="FF0000"/>
                </a:solidFill>
                <a:latin typeface="Times New Roman" panose="02020603050405020304" charset="0"/>
                <a:cs typeface="Times New Roman" panose="02020603050405020304" charset="0"/>
              </a:rPr>
              <a:t>we still believed in miracles</a:t>
            </a:r>
            <a:r>
              <a:rPr lang="en-US" altLang="zh-CN" sz="2400">
                <a:latin typeface="Times New Roman" panose="02020603050405020304" charset="0"/>
                <a:cs typeface="Times New Roman" panose="02020603050405020304" charset="0"/>
              </a:rPr>
              <a:t>.</a:t>
            </a:r>
          </a:p>
          <a:p>
            <a:pPr marL="285750" indent="-285750" algn="l" fontAlgn="auto">
              <a:lnSpc>
                <a:spcPts val="2780"/>
              </a:lnSpc>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迸发力量：</a:t>
            </a:r>
          </a:p>
          <a:p>
            <a:pPr marL="342900" indent="-342900" fontAlgn="auto">
              <a:lnSpc>
                <a:spcPts val="2780"/>
              </a:lnSpc>
              <a:buFont typeface="Arial" panose="020B0604020202020204" pitchFamily="34" charset="0"/>
              <a:buChar char="•"/>
            </a:pPr>
            <a:r>
              <a:rPr lang="zh-CN" altLang="en-US" sz="2400">
                <a:solidFill>
                  <a:srgbClr val="FF0000"/>
                </a:solidFill>
                <a:latin typeface="Times New Roman" panose="02020603050405020304" charset="0"/>
                <a:cs typeface="Times New Roman" panose="02020603050405020304" charset="0"/>
              </a:rPr>
              <a:t>With every bit of strength in his body</a:t>
            </a:r>
            <a:r>
              <a:rPr lang="zh-CN" altLang="en-US" sz="2400">
                <a:latin typeface="Times New Roman" panose="02020603050405020304" charset="0"/>
                <a:cs typeface="Times New Roman" panose="02020603050405020304" charset="0"/>
              </a:rPr>
              <a:t>, he'd pulled himself out of the water and wrapped his arms and legs around the trunk</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fontAlgn="auto">
              <a:lnSpc>
                <a:spcPts val="2780"/>
              </a:lnSpc>
              <a:buFont typeface="Arial" panose="020B0604020202020204" pitchFamily="34" charset="0"/>
              <a:buChar char="•"/>
            </a:pPr>
            <a:r>
              <a:rPr lang="zh-CN" altLang="en-US" sz="2400">
                <a:latin typeface="Times New Roman" panose="02020603050405020304" charset="0"/>
                <a:cs typeface="Times New Roman" panose="02020603050405020304" charset="0"/>
              </a:rPr>
              <a:t> They held on </a:t>
            </a:r>
            <a:r>
              <a:rPr lang="zh-CN" altLang="en-US" sz="2400">
                <a:solidFill>
                  <a:srgbClr val="FF0000"/>
                </a:solidFill>
                <a:latin typeface="Times New Roman" panose="02020603050405020304" charset="0"/>
                <a:cs typeface="Times New Roman" panose="02020603050405020304" charset="0"/>
              </a:rPr>
              <a:t>with every ounce of strength they had</a:t>
            </a:r>
            <a:r>
              <a:rPr lang="en-US" altLang="zh-CN" sz="2400">
                <a:solidFill>
                  <a:srgbClr val="FF0000"/>
                </a:solidFill>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fontAlgn="auto">
              <a:lnSpc>
                <a:spcPts val="2780"/>
              </a:lnSpc>
              <a:buFont typeface="Arial" panose="020B0604020202020204" pitchFamily="34" charset="0"/>
              <a:buChar char="•"/>
            </a:pPr>
            <a:r>
              <a:rPr lang="zh-CN" altLang="en-US" sz="2400">
                <a:latin typeface="Times New Roman" panose="02020603050405020304" charset="0"/>
                <a:cs typeface="Times New Roman" panose="02020603050405020304" charset="0"/>
              </a:rPr>
              <a:t> John </a:t>
            </a:r>
            <a:r>
              <a:rPr lang="zh-CN" altLang="en-US" sz="2400">
                <a:solidFill>
                  <a:srgbClr val="FF0000"/>
                </a:solidFill>
                <a:latin typeface="Times New Roman" panose="02020603050405020304" charset="0"/>
                <a:cs typeface="Times New Roman" panose="02020603050405020304" charset="0"/>
              </a:rPr>
              <a:t>mustered the last of his strength</a:t>
            </a:r>
            <a:r>
              <a:rPr lang="zh-CN" altLang="en-US" sz="2400">
                <a:latin typeface="Times New Roman" panose="02020603050405020304" charset="0"/>
                <a:cs typeface="Times New Roman" panose="02020603050405020304" charset="0"/>
              </a:rPr>
              <a:t> and screamed out </a:t>
            </a:r>
            <a:r>
              <a:rPr lang="zh-CN" altLang="en-US" sz="2400">
                <a:solidFill>
                  <a:srgbClr val="FF0000"/>
                </a:solidFill>
                <a:latin typeface="Times New Roman" panose="02020603050405020304" charset="0"/>
                <a:cs typeface="Times New Roman" panose="02020603050405020304" charset="0"/>
              </a:rPr>
              <a:t>at the </a:t>
            </a:r>
            <a:r>
              <a:rPr lang="en-US" altLang="zh-CN" sz="2400">
                <a:solidFill>
                  <a:srgbClr val="FF0000"/>
                </a:solidFill>
                <a:latin typeface="Times New Roman" panose="02020603050405020304" charset="0"/>
                <a:cs typeface="Times New Roman" panose="02020603050405020304" charset="0"/>
              </a:rPr>
              <a:t>t</a:t>
            </a:r>
            <a:r>
              <a:rPr lang="zh-CN" altLang="en-US" sz="2400">
                <a:solidFill>
                  <a:srgbClr val="FF0000"/>
                </a:solidFill>
                <a:latin typeface="Times New Roman" panose="02020603050405020304" charset="0"/>
                <a:cs typeface="Times New Roman" panose="02020603050405020304" charset="0"/>
              </a:rPr>
              <a:t>op of his lungs</a:t>
            </a:r>
            <a:r>
              <a:rPr lang="en-US" altLang="zh-CN" sz="2400">
                <a:solidFill>
                  <a:srgbClr val="FF0000"/>
                </a:solidFill>
                <a:latin typeface="Times New Roman" panose="02020603050405020304" charset="0"/>
                <a:cs typeface="Times New Roman" panose="02020603050405020304" charset="0"/>
              </a:rPr>
              <a:t>.</a:t>
            </a:r>
          </a:p>
          <a:p>
            <a:pPr marL="342900" indent="-342900" fontAlgn="auto">
              <a:lnSpc>
                <a:spcPts val="2780"/>
              </a:lnSpc>
              <a:buFont typeface="Arial" panose="020B0604020202020204" pitchFamily="34" charset="0"/>
              <a:buChar char="•"/>
            </a:pPr>
            <a:r>
              <a:rPr lang="zh-CN" altLang="en-US" sz="2400">
                <a:latin typeface="Times New Roman" panose="02020603050405020304" charset="0"/>
                <a:cs typeface="Times New Roman" panose="02020603050405020304" charset="0"/>
              </a:rPr>
              <a:t>It was my wife’s encouragement that</a:t>
            </a:r>
            <a:r>
              <a:rPr lang="en-US" altLang="zh-CN" sz="2400">
                <a:solidFill>
                  <a:srgbClr val="FF0000"/>
                </a:solidFill>
                <a:latin typeface="Times New Roman" panose="02020603050405020304" charset="0"/>
                <a:cs typeface="Times New Roman" panose="02020603050405020304" charset="0"/>
              </a:rPr>
              <a:t> gave me an extra burst of energy.</a:t>
            </a:r>
          </a:p>
          <a:p>
            <a:pPr marL="285750" indent="-285750" algn="l" fontAlgn="auto">
              <a:lnSpc>
                <a:spcPts val="2780"/>
              </a:lnSpc>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sym typeface="+mn-ea"/>
              </a:rPr>
              <a:t>鼓起勇气：</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endParaRPr>
          </a:p>
          <a:p>
            <a:pPr marL="342900" indent="-342900" fontAlgn="auto">
              <a:lnSpc>
                <a:spcPts val="2780"/>
              </a:lnSpc>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Max swallowed hard, </a:t>
            </a:r>
            <a:r>
              <a:rPr lang="zh-CN" altLang="en-US" sz="2400">
                <a:solidFill>
                  <a:srgbClr val="FF0000"/>
                </a:solidFill>
                <a:latin typeface="Times New Roman" panose="02020603050405020304" charset="0"/>
                <a:cs typeface="Times New Roman" panose="02020603050405020304" charset="0"/>
                <a:sym typeface="+mn-ea"/>
              </a:rPr>
              <a:t>gathering</a:t>
            </a:r>
            <a:r>
              <a:rPr lang="en-US" altLang="zh-CN" sz="2400">
                <a:solidFill>
                  <a:srgbClr val="FF0000"/>
                </a:solidFill>
                <a:latin typeface="Times New Roman" panose="02020603050405020304" charset="0"/>
                <a:cs typeface="Times New Roman" panose="02020603050405020304" charset="0"/>
                <a:sym typeface="+mn-ea"/>
              </a:rPr>
              <a:t>/mustering</a:t>
            </a:r>
            <a:r>
              <a:rPr lang="zh-CN" altLang="en-US" sz="2400">
                <a:solidFill>
                  <a:srgbClr val="FF0000"/>
                </a:solidFill>
                <a:latin typeface="Times New Roman" panose="02020603050405020304" charset="0"/>
                <a:cs typeface="Times New Roman" panose="02020603050405020304" charset="0"/>
                <a:sym typeface="+mn-ea"/>
              </a:rPr>
              <a:t> up his courage</a:t>
            </a:r>
            <a:r>
              <a:rPr lang="en-US" altLang="zh-CN" sz="2400">
                <a:solidFill>
                  <a:srgbClr val="FF0000"/>
                </a:solidFill>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使劲咽了口气</a:t>
            </a:r>
          </a:p>
          <a:p>
            <a:pPr marL="285750" indent="-285750" algn="l" fontAlgn="auto">
              <a:lnSpc>
                <a:spcPts val="2780"/>
              </a:lnSpc>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sym typeface="+mn-ea"/>
              </a:rPr>
              <a:t> 想象获力：</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endParaRPr>
          </a:p>
          <a:p>
            <a:pPr marL="342900" indent="-342900" fontAlgn="auto">
              <a:lnSpc>
                <a:spcPts val="2780"/>
              </a:lnSpc>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Instead she </a:t>
            </a:r>
            <a:r>
              <a:rPr lang="zh-CN" altLang="en-US" sz="2400">
                <a:solidFill>
                  <a:srgbClr val="FF0000"/>
                </a:solidFill>
                <a:latin typeface="Times New Roman" panose="02020603050405020304" charset="0"/>
                <a:cs typeface="Times New Roman" panose="02020603050405020304" charset="0"/>
                <a:sym typeface="+mn-ea"/>
              </a:rPr>
              <a:t>pictured</a:t>
            </a:r>
            <a:r>
              <a:rPr lang="zh-CN" altLang="en-US" sz="2400">
                <a:latin typeface="Times New Roman" panose="02020603050405020304" charset="0"/>
                <a:cs typeface="Times New Roman" panose="02020603050405020304" charset="0"/>
                <a:sym typeface="+mn-ea"/>
              </a:rPr>
              <a:t> Dad's hopeful eyes. She imagined her great grandfather Clive.</a:t>
            </a:r>
            <a:endParaRPr lang="zh-CN" altLang="en-US" sz="2400">
              <a:latin typeface="Times New Roman" panose="02020603050405020304" charset="0"/>
              <a:cs typeface="Times New Roman" panose="02020603050405020304" charset="0"/>
            </a:endParaRPr>
          </a:p>
          <a:p>
            <a:pPr marL="342900" indent="-342900" fontAlgn="auto">
              <a:lnSpc>
                <a:spcPts val="2780"/>
              </a:lnSpc>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sym typeface="+mn-ea"/>
              </a:rPr>
              <a:t>环境助力：</a:t>
            </a:r>
          </a:p>
          <a:p>
            <a:pPr marL="342900" indent="-342900" fontAlgn="auto">
              <a:lnSpc>
                <a:spcPts val="2780"/>
              </a:lnSpc>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风小了Wind seemed to be </a:t>
            </a:r>
            <a:r>
              <a:rPr lang="zh-CN" altLang="en-US" sz="2400">
                <a:solidFill>
                  <a:srgbClr val="FF0000"/>
                </a:solidFill>
                <a:latin typeface="Times New Roman" panose="02020603050405020304" charset="0"/>
                <a:cs typeface="Times New Roman" panose="02020603050405020304" charset="0"/>
                <a:sym typeface="+mn-ea"/>
              </a:rPr>
              <a:t>dying down </a:t>
            </a:r>
            <a:r>
              <a:rPr lang="zh-CN" altLang="en-US" sz="2400">
                <a:latin typeface="Times New Roman" panose="02020603050405020304" charset="0"/>
                <a:cs typeface="Times New Roman" panose="02020603050405020304" charset="0"/>
                <a:sym typeface="+mn-ea"/>
              </a:rPr>
              <a:t>a bit</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lang="en-US" altLang="zh-CN" sz="2400">
              <a:solidFill>
                <a:srgbClr val="FF0000"/>
              </a:solidFill>
              <a:latin typeface="Times New Roman" panose="02020603050405020304" charset="0"/>
              <a:cs typeface="Times New Roman" panose="02020603050405020304" charset="0"/>
            </a:endParaRPr>
          </a:p>
          <a:p>
            <a:pPr marL="342900" indent="-342900">
              <a:buFont typeface="Arial" panose="020B0604020202020204" pitchFamily="34" charset="0"/>
              <a:buChar char="•"/>
            </a:pPr>
            <a:endParaRPr lang="en-US" altLang="zh-CN" sz="2400">
              <a:solidFill>
                <a:srgbClr val="FF0000"/>
              </a:solidFill>
              <a:latin typeface="Times New Roman" panose="02020603050405020304" charset="0"/>
              <a:cs typeface="Times New Roman" panose="02020603050405020304" charset="0"/>
            </a:endParaRPr>
          </a:p>
        </p:txBody>
      </p:sp>
      <p:pic>
        <p:nvPicPr>
          <p:cNvPr id="3" name="图片 2" descr="水印">
            <a:extLst>
              <a:ext uri="{FF2B5EF4-FFF2-40B4-BE49-F238E27FC236}">
                <a16:creationId xmlns:a16="http://schemas.microsoft.com/office/drawing/2014/main" id="{0B1720DB-EB48-0214-01A6-8570016EEADA}"/>
              </a:ext>
            </a:extLst>
          </p:cNvPr>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ox(in)">
                                      <p:cBhvr>
                                        <p:cTn id="7" dur="20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animEffect transition="in" filter="box(in)">
                                      <p:cBhvr>
                                        <p:cTn id="12" dur="2000"/>
                                        <p:tgtEl>
                                          <p:spTgt spid="1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
                                            <p:txEl>
                                              <p:pRg st="5" end="5"/>
                                            </p:txEl>
                                          </p:spTgt>
                                        </p:tgtEl>
                                        <p:attrNameLst>
                                          <p:attrName>style.visibility</p:attrName>
                                        </p:attrNameLst>
                                      </p:cBhvr>
                                      <p:to>
                                        <p:strVal val="visible"/>
                                      </p:to>
                                    </p:set>
                                    <p:animEffect transition="in" filter="box(in)">
                                      <p:cBhvr>
                                        <p:cTn id="17" dur="2000"/>
                                        <p:tgtEl>
                                          <p:spTgt spid="14">
                                            <p:txEl>
                                              <p:pRg st="5" end="5"/>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14">
                                            <p:txEl>
                                              <p:pRg st="6" end="6"/>
                                            </p:txEl>
                                          </p:spTgt>
                                        </p:tgtEl>
                                        <p:attrNameLst>
                                          <p:attrName>style.visibility</p:attrName>
                                        </p:attrNameLst>
                                      </p:cBhvr>
                                      <p:to>
                                        <p:strVal val="visible"/>
                                      </p:to>
                                    </p:set>
                                    <p:animEffect transition="in" filter="box(in)">
                                      <p:cBhvr>
                                        <p:cTn id="20" dur="2000"/>
                                        <p:tgtEl>
                                          <p:spTgt spid="14">
                                            <p:txEl>
                                              <p:pRg st="6" end="6"/>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14">
                                            <p:txEl>
                                              <p:pRg st="7" end="7"/>
                                            </p:txEl>
                                          </p:spTgt>
                                        </p:tgtEl>
                                        <p:attrNameLst>
                                          <p:attrName>style.visibility</p:attrName>
                                        </p:attrNameLst>
                                      </p:cBhvr>
                                      <p:to>
                                        <p:strVal val="visible"/>
                                      </p:to>
                                    </p:set>
                                    <p:animEffect transition="in" filter="box(in)">
                                      <p:cBhvr>
                                        <p:cTn id="23" dur="2000"/>
                                        <p:tgtEl>
                                          <p:spTgt spid="14">
                                            <p:txEl>
                                              <p:pRg st="7" end="7"/>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14">
                                            <p:txEl>
                                              <p:pRg st="8" end="8"/>
                                            </p:txEl>
                                          </p:spTgt>
                                        </p:tgtEl>
                                        <p:attrNameLst>
                                          <p:attrName>style.visibility</p:attrName>
                                        </p:attrNameLst>
                                      </p:cBhvr>
                                      <p:to>
                                        <p:strVal val="visible"/>
                                      </p:to>
                                    </p:set>
                                    <p:animEffect transition="in" filter="box(in)">
                                      <p:cBhvr>
                                        <p:cTn id="26" dur="2000"/>
                                        <p:tgtEl>
                                          <p:spTgt spid="14">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4">
                                            <p:txEl>
                                              <p:pRg st="10" end="10"/>
                                            </p:txEl>
                                          </p:spTgt>
                                        </p:tgtEl>
                                        <p:attrNameLst>
                                          <p:attrName>style.visibility</p:attrName>
                                        </p:attrNameLst>
                                      </p:cBhvr>
                                      <p:to>
                                        <p:strVal val="visible"/>
                                      </p:to>
                                    </p:set>
                                    <p:animEffect transition="in" filter="box(in)">
                                      <p:cBhvr>
                                        <p:cTn id="31" dur="2000"/>
                                        <p:tgtEl>
                                          <p:spTgt spid="14">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14">
                                            <p:txEl>
                                              <p:pRg st="12" end="12"/>
                                            </p:txEl>
                                          </p:spTgt>
                                        </p:tgtEl>
                                        <p:attrNameLst>
                                          <p:attrName>style.visibility</p:attrName>
                                        </p:attrNameLst>
                                      </p:cBhvr>
                                      <p:to>
                                        <p:strVal val="visible"/>
                                      </p:to>
                                    </p:set>
                                    <p:animEffect transition="in" filter="box(in)">
                                      <p:cBhvr>
                                        <p:cTn id="36" dur="2000"/>
                                        <p:tgtEl>
                                          <p:spTgt spid="14">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14">
                                            <p:txEl>
                                              <p:pRg st="14" end="14"/>
                                            </p:txEl>
                                          </p:spTgt>
                                        </p:tgtEl>
                                        <p:attrNameLst>
                                          <p:attrName>style.visibility</p:attrName>
                                        </p:attrNameLst>
                                      </p:cBhvr>
                                      <p:to>
                                        <p:strVal val="visible"/>
                                      </p:to>
                                    </p:set>
                                    <p:animEffect transition="in" filter="box(in)">
                                      <p:cBhvr>
                                        <p:cTn id="41" dur="2000"/>
                                        <p:tgtEl>
                                          <p:spTgt spid="1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与解决冲突有关的语言</a:t>
            </a: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14" name="文本框 13"/>
          <p:cNvSpPr txBox="1"/>
          <p:nvPr/>
        </p:nvSpPr>
        <p:spPr>
          <a:xfrm>
            <a:off x="1353820" y="411480"/>
            <a:ext cx="10364470" cy="6000750"/>
          </a:xfrm>
          <a:prstGeom prst="rect">
            <a:avLst/>
          </a:prstGeom>
          <a:noFill/>
        </p:spPr>
        <p:txBody>
          <a:bodyPr wrap="square" rtlCol="0">
            <a:spAutoFit/>
          </a:bodyPr>
          <a:lstStyle/>
          <a:p>
            <a:pPr marL="342900" indent="-342900">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脚步声Then came</a:t>
            </a:r>
            <a:r>
              <a:rPr lang="zh-CN" altLang="en-US" sz="2400">
                <a:solidFill>
                  <a:srgbClr val="FF0000"/>
                </a:solidFill>
                <a:latin typeface="Times New Roman" panose="02020603050405020304" charset="0"/>
                <a:cs typeface="Times New Roman" panose="02020603050405020304" charset="0"/>
                <a:sym typeface="+mn-ea"/>
              </a:rPr>
              <a:t> a burst of footsteps</a:t>
            </a:r>
            <a:r>
              <a:rPr lang="zh-CN" altLang="en-US" sz="2400">
                <a:latin typeface="Times New Roman" panose="02020603050405020304" charset="0"/>
                <a:cs typeface="Times New Roman" panose="02020603050405020304" charset="0"/>
                <a:sym typeface="+mn-ea"/>
              </a:rPr>
              <a:t> and noise, nearer and nearer.</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看见光Gradually, </a:t>
            </a:r>
            <a:r>
              <a:rPr lang="zh-CN" altLang="en-US" sz="2400">
                <a:solidFill>
                  <a:srgbClr val="FF0000"/>
                </a:solidFill>
                <a:latin typeface="Times New Roman" panose="02020603050405020304" charset="0"/>
                <a:cs typeface="Times New Roman" panose="02020603050405020304" charset="0"/>
                <a:sym typeface="+mn-ea"/>
              </a:rPr>
              <a:t>a large thread of 一缕torch light came to his eyes</a:t>
            </a:r>
            <a:r>
              <a:rPr lang="zh-CN" altLang="en-US" sz="2400">
                <a:latin typeface="Times New Roman" panose="02020603050405020304" charset="0"/>
                <a:cs typeface="Times New Roman" panose="02020603050405020304" charset="0"/>
                <a:sym typeface="+mn-ea"/>
              </a:rPr>
              <a:t>.</a:t>
            </a:r>
          </a:p>
          <a:p>
            <a:pPr marL="285750" indent="-28575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sym typeface="+mn-ea"/>
              </a:rPr>
              <a:t>态度改变：</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 He finally stammered out the truth. </a:t>
            </a:r>
            <a:r>
              <a:rPr lang="en-US" altLang="zh-CN" sz="2400">
                <a:solidFill>
                  <a:srgbClr val="FF0000"/>
                </a:solidFill>
                <a:latin typeface="Times New Roman" panose="02020603050405020304" charset="0"/>
                <a:cs typeface="Times New Roman" panose="02020603050405020304" charset="0"/>
                <a:sym typeface="+mn-ea"/>
              </a:rPr>
              <a:t>That was a great weight off his mind</a:t>
            </a:r>
            <a:r>
              <a:rPr lang="en-US" altLang="zh-CN"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endParaRPr>
          </a:p>
          <a:p>
            <a:pPr indent="0">
              <a:buFont typeface="Wingdings" panose="05000000000000000000" charset="0"/>
              <a:buNone/>
            </a:pPr>
            <a:endParaRPr lang="zh-CN" altLang="en-US" sz="2400">
              <a:latin typeface="Times New Roman" panose="02020603050405020304" charset="0"/>
              <a:cs typeface="Times New Roman" panose="02020603050405020304" charset="0"/>
              <a:sym typeface="+mn-ea"/>
            </a:endParaRPr>
          </a:p>
          <a:p>
            <a:pPr marL="285750" indent="-28575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sym typeface="+mn-ea"/>
              </a:rPr>
              <a:t>自救（想到办法）：</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The idea </a:t>
            </a:r>
            <a:r>
              <a:rPr lang="en-US" altLang="zh-CN" sz="2400">
                <a:solidFill>
                  <a:srgbClr val="FF0000"/>
                </a:solidFill>
                <a:latin typeface="Times New Roman" panose="02020603050405020304" charset="0"/>
                <a:cs typeface="Times New Roman" panose="02020603050405020304" charset="0"/>
                <a:sym typeface="+mn-ea"/>
              </a:rPr>
              <a:t>flashed into</a:t>
            </a:r>
            <a:r>
              <a:rPr lang="en-US" altLang="zh-CN" sz="2400">
                <a:latin typeface="Times New Roman" panose="02020603050405020304" charset="0"/>
                <a:cs typeface="Times New Roman" panose="02020603050405020304" charset="0"/>
                <a:sym typeface="+mn-ea"/>
              </a:rPr>
              <a:t> Marcus's mind.</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An idea suddenly </a:t>
            </a:r>
            <a:r>
              <a:rPr lang="en-US" altLang="zh-CN" sz="2400">
                <a:solidFill>
                  <a:srgbClr val="FF0000"/>
                </a:solidFill>
                <a:latin typeface="Times New Roman" panose="02020603050405020304" charset="0"/>
                <a:cs typeface="Times New Roman" panose="02020603050405020304" charset="0"/>
                <a:sym typeface="+mn-ea"/>
              </a:rPr>
              <a:t>popped into </a:t>
            </a:r>
            <a:r>
              <a:rPr lang="en-US" altLang="zh-CN" sz="2400">
                <a:latin typeface="Times New Roman" panose="02020603050405020304" charset="0"/>
                <a:cs typeface="Times New Roman" panose="02020603050405020304" charset="0"/>
                <a:sym typeface="+mn-ea"/>
              </a:rPr>
              <a:t>his head.</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An idea </a:t>
            </a:r>
            <a:r>
              <a:rPr lang="en-US" altLang="zh-CN" sz="2400">
                <a:solidFill>
                  <a:srgbClr val="FF0000"/>
                </a:solidFill>
                <a:latin typeface="Times New Roman" panose="02020603050405020304" charset="0"/>
                <a:cs typeface="Times New Roman" panose="02020603050405020304" charset="0"/>
              </a:rPr>
              <a:t>flickered in its mind like a little flame</a:t>
            </a:r>
            <a:r>
              <a:rPr lang="en-US" altLang="zh-CN" sz="2400">
                <a:latin typeface="Times New Roman" panose="02020603050405020304" charset="0"/>
                <a:cs typeface="Times New Roman" panose="02020603050405020304" charset="0"/>
              </a:rPr>
              <a:t>.有了主意。</a:t>
            </a:r>
          </a:p>
          <a:p>
            <a:pPr marL="342900" indent="-342900">
              <a:buFont typeface="Arial" panose="020B0604020202020204" pitchFamily="34" charset="0"/>
              <a:buChar char="•"/>
            </a:pPr>
            <a:r>
              <a:rPr lang="en-US" altLang="zh-CN" sz="2400">
                <a:solidFill>
                  <a:srgbClr val="FF0000"/>
                </a:solidFill>
                <a:latin typeface="Times New Roman" panose="02020603050405020304" charset="0"/>
                <a:cs typeface="Times New Roman" panose="02020603050405020304" charset="0"/>
              </a:rPr>
              <a:t>Understanding hit her like a bucket of cold water</a:t>
            </a:r>
            <a:r>
              <a:rPr lang="en-US" altLang="zh-CN" sz="2400">
                <a:latin typeface="Times New Roman" panose="02020603050405020304" charset="0"/>
                <a:cs typeface="Times New Roman" panose="02020603050405020304" charset="0"/>
              </a:rPr>
              <a:t>. 她就像被泼了一桶冷水，一下子就明白了</a:t>
            </a:r>
            <a:r>
              <a:rPr lang="zh-CN" altLang="en-US"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急中生智</a:t>
            </a:r>
            <a:r>
              <a:rPr lang="zh-CN" altLang="en-US" sz="2400">
                <a:solidFill>
                  <a:srgbClr val="FF0000"/>
                </a:solidFill>
                <a:latin typeface="Times New Roman" panose="02020603050405020304" charset="0"/>
                <a:cs typeface="Times New Roman" panose="02020603050405020304" charset="0"/>
                <a:sym typeface="+mn-ea"/>
              </a:rPr>
              <a:t>It was then that my mind raced</a:t>
            </a:r>
            <a:r>
              <a:rPr lang="zh-CN" altLang="en-US" sz="2400">
                <a:latin typeface="Times New Roman" panose="02020603050405020304" charset="0"/>
                <a:cs typeface="Times New Roman" panose="02020603050405020304" charset="0"/>
                <a:sym typeface="+mn-ea"/>
              </a:rPr>
              <a:t>. "Listen, Dad, the rushing river water," I shouted excitedly, "we can return to the farm house down the river." </a:t>
            </a:r>
          </a:p>
          <a:p>
            <a:pPr marL="342900" indent="-342900">
              <a:buFont typeface="Arial" panose="020B0604020202020204" pitchFamily="34" charset="0"/>
              <a:buChar char="•"/>
            </a:pPr>
            <a:r>
              <a:rPr lang="zh-CN" altLang="en-US" sz="2400">
                <a:sym typeface="+mn-ea"/>
              </a:rPr>
              <a:t>保持镇</a:t>
            </a:r>
            <a:r>
              <a:rPr lang="zh-CN" altLang="en-US" sz="2400">
                <a:latin typeface="Times New Roman" panose="02020603050405020304" charset="0"/>
                <a:cs typeface="Times New Roman" panose="02020603050405020304" charset="0"/>
                <a:sym typeface="+mn-ea"/>
              </a:rPr>
              <a:t>定</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学以致用Nicholas had no idea where he was. He tried not to panic. He thought </a:t>
            </a:r>
            <a:r>
              <a:rPr lang="en-US" altLang="zh-CN" sz="2400">
                <a:latin typeface="Times New Roman" panose="02020603050405020304" charset="0"/>
                <a:cs typeface="Times New Roman" panose="02020603050405020304" charset="0"/>
                <a:sym typeface="+mn-ea"/>
              </a:rPr>
              <a:t>that </a:t>
            </a:r>
            <a:r>
              <a:rPr lang="en-US" altLang="zh-CN" sz="2400">
                <a:solidFill>
                  <a:srgbClr val="FF0000"/>
                </a:solidFill>
                <a:latin typeface="Times New Roman" panose="02020603050405020304" charset="0"/>
                <a:cs typeface="Times New Roman" panose="02020603050405020304" charset="0"/>
                <a:sym typeface="+mn-ea"/>
              </a:rPr>
              <a:t>i</a:t>
            </a:r>
            <a:r>
              <a:rPr lang="zh-CN" altLang="en-US" sz="2400">
                <a:solidFill>
                  <a:srgbClr val="FF0000"/>
                </a:solidFill>
                <a:latin typeface="Times New Roman" panose="02020603050405020304" charset="0"/>
                <a:cs typeface="Times New Roman" panose="02020603050405020304" charset="0"/>
                <a:sym typeface="+mn-ea"/>
              </a:rPr>
              <a:t>t was time to put the tips he had learned to use</a:t>
            </a:r>
            <a:r>
              <a:rPr lang="zh-CN" altLang="en-US" sz="2400">
                <a:latin typeface="Times New Roman" panose="02020603050405020304" charset="0"/>
                <a:cs typeface="Times New Roman" panose="02020603050405020304" charset="0"/>
                <a:sym typeface="+mn-ea"/>
              </a:rPr>
              <a:t>.</a:t>
            </a:r>
          </a:p>
          <a:p>
            <a:pPr marL="342900" indent="-342900">
              <a:buFont typeface="Wingdings" panose="05000000000000000000" charset="0"/>
              <a:buChar char="p"/>
            </a:pPr>
            <a:endParaRPr lang="en-US" altLang="zh-CN" sz="2400">
              <a:latin typeface="Times New Roman" panose="02020603050405020304" charset="0"/>
              <a:cs typeface="Times New Roman" panose="02020603050405020304" charset="0"/>
            </a:endParaRPr>
          </a:p>
        </p:txBody>
      </p:sp>
      <p:pic>
        <p:nvPicPr>
          <p:cNvPr id="3" name="图片 2" descr="水印">
            <a:extLst>
              <a:ext uri="{FF2B5EF4-FFF2-40B4-BE49-F238E27FC236}">
                <a16:creationId xmlns:a16="http://schemas.microsoft.com/office/drawing/2014/main" id="{5E3210FF-1894-5C29-ACD4-756C44EA4176}"/>
              </a:ext>
            </a:extLst>
          </p:cNvPr>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ox(in)">
                                      <p:cBhvr>
                                        <p:cTn id="7" dur="2000"/>
                                        <p:tgtEl>
                                          <p:spTgt spid="14">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ox(in)">
                                      <p:cBhvr>
                                        <p:cTn id="10" dur="2000"/>
                                        <p:tgtEl>
                                          <p:spTgt spid="1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animEffect transition="in" filter="box(in)">
                                      <p:cBhvr>
                                        <p:cTn id="15" dur="2000"/>
                                        <p:tgtEl>
                                          <p:spTgt spid="1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4">
                                            <p:txEl>
                                              <p:pRg st="6" end="6"/>
                                            </p:txEl>
                                          </p:spTgt>
                                        </p:tgtEl>
                                        <p:attrNameLst>
                                          <p:attrName>style.visibility</p:attrName>
                                        </p:attrNameLst>
                                      </p:cBhvr>
                                      <p:to>
                                        <p:strVal val="visible"/>
                                      </p:to>
                                    </p:set>
                                    <p:animEffect transition="in" filter="box(in)">
                                      <p:cBhvr>
                                        <p:cTn id="20" dur="2000"/>
                                        <p:tgtEl>
                                          <p:spTgt spid="14">
                                            <p:txEl>
                                              <p:pRg st="6" end="6"/>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14">
                                            <p:txEl>
                                              <p:pRg st="7" end="7"/>
                                            </p:txEl>
                                          </p:spTgt>
                                        </p:tgtEl>
                                        <p:attrNameLst>
                                          <p:attrName>style.visibility</p:attrName>
                                        </p:attrNameLst>
                                      </p:cBhvr>
                                      <p:to>
                                        <p:strVal val="visible"/>
                                      </p:to>
                                    </p:set>
                                    <p:animEffect transition="in" filter="box(in)">
                                      <p:cBhvr>
                                        <p:cTn id="23" dur="2000"/>
                                        <p:tgtEl>
                                          <p:spTgt spid="14">
                                            <p:txEl>
                                              <p:pRg st="7" end="7"/>
                                            </p:txEl>
                                          </p:spTgt>
                                        </p:tgtEl>
                                      </p:cBhvr>
                                    </p:animEffect>
                                  </p:childTnLst>
                                </p:cTn>
                              </p:par>
                              <p:par>
                                <p:cTn id="24" presetID="4" presetClass="entr" presetSubtype="16" fill="hold" nodeType="withEffect">
                                  <p:stCondLst>
                                    <p:cond delay="0"/>
                                  </p:stCondLst>
                                  <p:childTnLst>
                                    <p:set>
                                      <p:cBhvr>
                                        <p:cTn id="25" dur="1" fill="hold">
                                          <p:stCondLst>
                                            <p:cond delay="0"/>
                                          </p:stCondLst>
                                        </p:cTn>
                                        <p:tgtEl>
                                          <p:spTgt spid="14">
                                            <p:txEl>
                                              <p:pRg st="8" end="8"/>
                                            </p:txEl>
                                          </p:spTgt>
                                        </p:tgtEl>
                                        <p:attrNameLst>
                                          <p:attrName>style.visibility</p:attrName>
                                        </p:attrNameLst>
                                      </p:cBhvr>
                                      <p:to>
                                        <p:strVal val="visible"/>
                                      </p:to>
                                    </p:set>
                                    <p:animEffect transition="in" filter="box(in)">
                                      <p:cBhvr>
                                        <p:cTn id="26" dur="2000"/>
                                        <p:tgtEl>
                                          <p:spTgt spid="14">
                                            <p:txEl>
                                              <p:pRg st="8" end="8"/>
                                            </p:txEl>
                                          </p:spTgt>
                                        </p:tgtEl>
                                      </p:cBhvr>
                                    </p:animEffect>
                                  </p:childTnLst>
                                </p:cTn>
                              </p:par>
                              <p:par>
                                <p:cTn id="27" presetID="4" presetClass="entr" presetSubtype="16" fill="hold" nodeType="withEffect">
                                  <p:stCondLst>
                                    <p:cond delay="0"/>
                                  </p:stCondLst>
                                  <p:childTnLst>
                                    <p:set>
                                      <p:cBhvr>
                                        <p:cTn id="28" dur="1" fill="hold">
                                          <p:stCondLst>
                                            <p:cond delay="0"/>
                                          </p:stCondLst>
                                        </p:cTn>
                                        <p:tgtEl>
                                          <p:spTgt spid="14">
                                            <p:txEl>
                                              <p:pRg st="9" end="9"/>
                                            </p:txEl>
                                          </p:spTgt>
                                        </p:tgtEl>
                                        <p:attrNameLst>
                                          <p:attrName>style.visibility</p:attrName>
                                        </p:attrNameLst>
                                      </p:cBhvr>
                                      <p:to>
                                        <p:strVal val="visible"/>
                                      </p:to>
                                    </p:set>
                                    <p:animEffect transition="in" filter="box(in)">
                                      <p:cBhvr>
                                        <p:cTn id="29" dur="2000"/>
                                        <p:tgtEl>
                                          <p:spTgt spid="14">
                                            <p:txEl>
                                              <p:pRg st="9" end="9"/>
                                            </p:txEl>
                                          </p:spTgt>
                                        </p:tgtEl>
                                      </p:cBhvr>
                                    </p:animEffect>
                                  </p:childTnLst>
                                </p:cTn>
                              </p:par>
                              <p:par>
                                <p:cTn id="30" presetID="4" presetClass="entr" presetSubtype="16" fill="hold" nodeType="withEffect">
                                  <p:stCondLst>
                                    <p:cond delay="0"/>
                                  </p:stCondLst>
                                  <p:childTnLst>
                                    <p:set>
                                      <p:cBhvr>
                                        <p:cTn id="31" dur="1" fill="hold">
                                          <p:stCondLst>
                                            <p:cond delay="0"/>
                                          </p:stCondLst>
                                        </p:cTn>
                                        <p:tgtEl>
                                          <p:spTgt spid="14">
                                            <p:txEl>
                                              <p:pRg st="10" end="10"/>
                                            </p:txEl>
                                          </p:spTgt>
                                        </p:tgtEl>
                                        <p:attrNameLst>
                                          <p:attrName>style.visibility</p:attrName>
                                        </p:attrNameLst>
                                      </p:cBhvr>
                                      <p:to>
                                        <p:strVal val="visible"/>
                                      </p:to>
                                    </p:set>
                                    <p:animEffect transition="in" filter="box(in)">
                                      <p:cBhvr>
                                        <p:cTn id="32" dur="2000"/>
                                        <p:tgtEl>
                                          <p:spTgt spid="14">
                                            <p:txEl>
                                              <p:pRg st="10" end="10"/>
                                            </p:txEl>
                                          </p:spTgt>
                                        </p:tgtEl>
                                      </p:cBhvr>
                                    </p:animEffect>
                                  </p:childTnLst>
                                </p:cTn>
                              </p:par>
                              <p:par>
                                <p:cTn id="33" presetID="4" presetClass="entr" presetSubtype="16" fill="hold" nodeType="withEffect">
                                  <p:stCondLst>
                                    <p:cond delay="0"/>
                                  </p:stCondLst>
                                  <p:childTnLst>
                                    <p:set>
                                      <p:cBhvr>
                                        <p:cTn id="34" dur="1" fill="hold">
                                          <p:stCondLst>
                                            <p:cond delay="0"/>
                                          </p:stCondLst>
                                        </p:cTn>
                                        <p:tgtEl>
                                          <p:spTgt spid="14">
                                            <p:txEl>
                                              <p:pRg st="11" end="11"/>
                                            </p:txEl>
                                          </p:spTgt>
                                        </p:tgtEl>
                                        <p:attrNameLst>
                                          <p:attrName>style.visibility</p:attrName>
                                        </p:attrNameLst>
                                      </p:cBhvr>
                                      <p:to>
                                        <p:strVal val="visible"/>
                                      </p:to>
                                    </p:set>
                                    <p:animEffect transition="in" filter="box(in)">
                                      <p:cBhvr>
                                        <p:cTn id="35" dur="2000"/>
                                        <p:tgtEl>
                                          <p:spTgt spid="1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016000" y="460375"/>
            <a:ext cx="6805295" cy="2355850"/>
            <a:chOff x="1034493" y="361789"/>
            <a:chExt cx="6805560" cy="2237216"/>
          </a:xfrm>
        </p:grpSpPr>
        <p:grpSp>
          <p:nvGrpSpPr>
            <p:cNvPr id="4" name="组合 3"/>
            <p:cNvGrpSpPr/>
            <p:nvPr/>
          </p:nvGrpSpPr>
          <p:grpSpPr>
            <a:xfrm>
              <a:off x="1034493" y="361789"/>
              <a:ext cx="604653" cy="495857"/>
              <a:chOff x="-960489" y="1376949"/>
              <a:chExt cx="604653" cy="495857"/>
            </a:xfrm>
          </p:grpSpPr>
          <p:cxnSp>
            <p:nvCxnSpPr>
              <p:cNvPr id="6" name="直接连接符 5"/>
              <p:cNvCxnSpPr/>
              <p:nvPr>
                <p:custDataLst>
                  <p:tags r:id="rId17"/>
                </p:custDataLst>
              </p:nvPr>
            </p:nvCxnSpPr>
            <p:spPr>
              <a:xfrm>
                <a:off x="-363795" y="1376949"/>
                <a:ext cx="7620" cy="402216"/>
              </a:xfrm>
              <a:prstGeom prst="line">
                <a:avLst/>
              </a:prstGeom>
              <a:ln w="38100" cap="rnd">
                <a:solidFill>
                  <a:srgbClr val="55749B"/>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18"/>
                </p:custDataLst>
              </p:nvPr>
            </p:nvSpPr>
            <p:spPr>
              <a:xfrm>
                <a:off x="-960489" y="1377121"/>
                <a:ext cx="604653" cy="495685"/>
              </a:xfrm>
              <a:prstGeom prst="rect">
                <a:avLst/>
              </a:prstGeom>
              <a:noFill/>
            </p:spPr>
            <p:txBody>
              <a:bodyPr wrap="square" rtlCol="0">
                <a:spAutoFit/>
              </a:bodyPr>
              <a:lstStyle/>
              <a:p>
                <a:r>
                  <a:rPr lang="en-US" altLang="zh-CN"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02</a:t>
                </a:r>
                <a:endParaRPr lang="zh-CN" altLang="en-US"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pic>
          <p:nvPicPr>
            <p:cNvPr id="45" name="图片 44"/>
            <p:cNvPicPr>
              <a:picLocks noChangeAspect="1"/>
            </p:cNvPicPr>
            <p:nvPr>
              <p:custDataLst>
                <p:tags r:id="rId15"/>
              </p:custDataLst>
            </p:nvPr>
          </p:nvPicPr>
          <p:blipFill>
            <a:blip r:embed="rId20" cstate="print">
              <a:extLst>
                <a:ext uri="{28A0092B-C50C-407E-A947-70E740481C1C}">
                  <a14:useLocalDpi xmlns:a14="http://schemas.microsoft.com/office/drawing/2010/main" val="0"/>
                </a:ext>
              </a:extLst>
            </a:blip>
            <a:stretch>
              <a:fillRect/>
            </a:stretch>
          </p:blipFill>
          <p:spPr>
            <a:xfrm>
              <a:off x="2183294" y="2208860"/>
              <a:ext cx="390145" cy="390145"/>
            </a:xfrm>
            <a:prstGeom prst="rect">
              <a:avLst/>
            </a:prstGeom>
          </p:spPr>
        </p:pic>
        <p:pic>
          <p:nvPicPr>
            <p:cNvPr id="48" name="图片 47"/>
            <p:cNvPicPr>
              <a:picLocks noChangeAspect="1"/>
            </p:cNvPicPr>
            <p:nvPr>
              <p:custDataLst>
                <p:tags r:id="rId16"/>
              </p:custDataLst>
            </p:nvPr>
          </p:nvPicPr>
          <p:blipFill>
            <a:blip r:embed="rId21" cstate="print">
              <a:extLst>
                <a:ext uri="{28A0092B-C50C-407E-A947-70E740481C1C}">
                  <a14:useLocalDpi xmlns:a14="http://schemas.microsoft.com/office/drawing/2010/main" val="0"/>
                </a:ext>
              </a:extLst>
            </a:blip>
            <a:stretch>
              <a:fillRect/>
            </a:stretch>
          </p:blipFill>
          <p:spPr>
            <a:xfrm>
              <a:off x="7463133" y="2160423"/>
              <a:ext cx="376920" cy="438582"/>
            </a:xfrm>
            <a:prstGeom prst="rect">
              <a:avLst/>
            </a:prstGeom>
          </p:spPr>
        </p:pic>
      </p:grpSp>
      <p:sp>
        <p:nvSpPr>
          <p:cNvPr id="15" name="文本框 14"/>
          <p:cNvSpPr txBox="1"/>
          <p:nvPr>
            <p:custDataLst>
              <p:tags r:id="rId1"/>
            </p:custDataLst>
          </p:nvPr>
        </p:nvSpPr>
        <p:spPr>
          <a:xfrm>
            <a:off x="1774825" y="460375"/>
            <a:ext cx="4462145" cy="460375"/>
          </a:xfrm>
          <a:prstGeom prst="rect">
            <a:avLst/>
          </a:prstGeom>
          <a:noFill/>
        </p:spPr>
        <p:txBody>
          <a:bodyPr wrap="square" rtlCol="0">
            <a:spAutoFit/>
          </a:bodyPr>
          <a:lstStyle/>
          <a:p>
            <a:r>
              <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梳理文本情节，找到情节协同点</a:t>
            </a:r>
          </a:p>
        </p:txBody>
      </p:sp>
      <p:grpSp>
        <p:nvGrpSpPr>
          <p:cNvPr id="12" name="组合 11"/>
          <p:cNvGrpSpPr/>
          <p:nvPr/>
        </p:nvGrpSpPr>
        <p:grpSpPr>
          <a:xfrm>
            <a:off x="8028305" y="3756025"/>
            <a:ext cx="4067175" cy="2879725"/>
            <a:chOff x="12300" y="449"/>
            <a:chExt cx="6405" cy="4535"/>
          </a:xfrm>
        </p:grpSpPr>
        <p:grpSp>
          <p:nvGrpSpPr>
            <p:cNvPr id="37" name="组合 36"/>
            <p:cNvGrpSpPr/>
            <p:nvPr/>
          </p:nvGrpSpPr>
          <p:grpSpPr>
            <a:xfrm>
              <a:off x="12300" y="449"/>
              <a:ext cx="6405" cy="4535"/>
              <a:chOff x="1103" y="2753"/>
              <a:chExt cx="6405" cy="4535"/>
            </a:xfrm>
          </p:grpSpPr>
          <p:sp>
            <p:nvSpPr>
              <p:cNvPr id="508" name="任意多边形: 形状 507"/>
              <p:cNvSpPr/>
              <p:nvPr>
                <p:custDataLst>
                  <p:tags r:id="rId13"/>
                </p:custDataLst>
              </p:nvPr>
            </p:nvSpPr>
            <p:spPr>
              <a:xfrm>
                <a:off x="5303" y="2753"/>
                <a:ext cx="2205" cy="4535"/>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0A4CBA"/>
              </a:solidFill>
              <a:ln w="9525" cap="flat">
                <a:noFill/>
                <a:prstDash val="solid"/>
                <a:miter/>
              </a:ln>
            </p:spPr>
            <p:txBody>
              <a:bodyPr rtlCol="0" anchor="ctr"/>
              <a:lstStyle/>
              <a:p>
                <a:endParaRPr lang="zh-CN" altLang="en-US"/>
              </a:p>
            </p:txBody>
          </p:sp>
          <p:sp>
            <p:nvSpPr>
              <p:cNvPr id="520" name="对话气泡: 圆角矩形 519"/>
              <p:cNvSpPr/>
              <p:nvPr>
                <p:custDataLst>
                  <p:tags r:id="rId14"/>
                </p:custDataLst>
              </p:nvPr>
            </p:nvSpPr>
            <p:spPr>
              <a:xfrm>
                <a:off x="1103" y="3639"/>
                <a:ext cx="4014" cy="904"/>
              </a:xfrm>
              <a:prstGeom prst="wedgeRoundRectCallout">
                <a:avLst>
                  <a:gd name="adj1" fmla="val 45115"/>
                  <a:gd name="adj2" fmla="val -78330"/>
                  <a:gd name="adj3" fmla="val 16667"/>
                </a:avLst>
              </a:prstGeom>
              <a:solidFill>
                <a:srgbClr val="0A4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dirty="0">
                    <a:solidFill>
                      <a:schemeClr val="bg1"/>
                    </a:solidFill>
                    <a:latin typeface="微软雅黑" panose="020B0503020204020204" charset="-122"/>
                    <a:ea typeface="微软雅黑" panose="020B0503020204020204" charset="-122"/>
                    <a:cs typeface="微软雅黑" panose="020B0503020204020204" charset="-122"/>
                  </a:rPr>
                  <a:t>1. </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梳理情节要素</a:t>
                </a:r>
              </a:p>
            </p:txBody>
          </p:sp>
        </p:grpSp>
        <p:sp>
          <p:nvSpPr>
            <p:cNvPr id="11" name="文本框 10"/>
            <p:cNvSpPr txBox="1"/>
            <p:nvPr>
              <p:custDataLst>
                <p:tags r:id="rId12"/>
              </p:custDataLst>
            </p:nvPr>
          </p:nvSpPr>
          <p:spPr>
            <a:xfrm>
              <a:off x="17021" y="639"/>
              <a:ext cx="1008" cy="483"/>
            </a:xfrm>
            <a:prstGeom prst="rect">
              <a:avLst/>
            </a:prstGeom>
            <a:noFill/>
          </p:spPr>
          <p:txBody>
            <a:bodyPr wrap="square" rtlCol="0">
              <a:spAutoFit/>
            </a:bodyPr>
            <a:lstStyle/>
            <a:p>
              <a:r>
                <a:rPr lang="zh-CN" altLang="en-US" sz="1400" b="1">
                  <a:solidFill>
                    <a:schemeClr val="bg1"/>
                  </a:solidFill>
                  <a:latin typeface="微软雅黑" panose="020B0503020204020204" charset="-122"/>
                  <a:ea typeface="微软雅黑" panose="020B0503020204020204" charset="-122"/>
                </a:rPr>
                <a:t>协同</a:t>
              </a:r>
            </a:p>
          </p:txBody>
        </p:sp>
      </p:grpSp>
      <p:sp>
        <p:nvSpPr>
          <p:cNvPr id="13" name="文本框 12"/>
          <p:cNvSpPr txBox="1"/>
          <p:nvPr/>
        </p:nvSpPr>
        <p:spPr>
          <a:xfrm rot="1980000">
            <a:off x="5179060" y="1918335"/>
            <a:ext cx="2354580" cy="1198880"/>
          </a:xfrm>
          <a:prstGeom prst="rect">
            <a:avLst/>
          </a:prstGeom>
          <a:noFill/>
        </p:spPr>
        <p:txBody>
          <a:bodyPr wrap="square" rtlCol="0">
            <a:spAutoFit/>
          </a:bodyPr>
          <a:lstStyle/>
          <a:p>
            <a:pPr marL="342900" indent="-342900">
              <a:buFont typeface="Wingdings" panose="05000000000000000000" charset="0"/>
              <a:buChar char="l"/>
            </a:pPr>
            <a:r>
              <a:rPr lang="en-US" altLang="zh-CN" sz="2400">
                <a:latin typeface="Times New Roman" panose="02020603050405020304" charset="0"/>
                <a:cs typeface="Times New Roman" panose="02020603050405020304" charset="0"/>
              </a:rPr>
              <a:t>I &amp; she</a:t>
            </a:r>
          </a:p>
          <a:p>
            <a:pPr indent="0">
              <a:buFont typeface="Wingdings" panose="05000000000000000000" charset="0"/>
              <a:buNone/>
            </a:pPr>
            <a:r>
              <a:rPr lang="en-US" altLang="zh-CN" sz="2400">
                <a:latin typeface="Times New Roman" panose="02020603050405020304" charset="0"/>
                <a:cs typeface="Times New Roman" panose="02020603050405020304" charset="0"/>
              </a:rPr>
              <a:t>(hummingbird)</a:t>
            </a:r>
          </a:p>
          <a:p>
            <a:pPr marL="342900" indent="-342900">
              <a:buFont typeface="Wingdings" panose="05000000000000000000" charset="0"/>
              <a:buChar char="l"/>
            </a:pPr>
            <a:r>
              <a:rPr lang="en-US" altLang="zh-CN" sz="2400">
                <a:latin typeface="Times New Roman" panose="02020603050405020304" charset="0"/>
                <a:cs typeface="Times New Roman" panose="02020603050405020304" charset="0"/>
              </a:rPr>
              <a:t>friends</a:t>
            </a:r>
          </a:p>
        </p:txBody>
      </p:sp>
      <p:sp>
        <p:nvSpPr>
          <p:cNvPr id="14" name="文本框 13"/>
          <p:cNvSpPr txBox="1"/>
          <p:nvPr/>
        </p:nvSpPr>
        <p:spPr>
          <a:xfrm rot="18480000">
            <a:off x="5680710" y="3800475"/>
            <a:ext cx="2354580" cy="82994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I rescued a hummingbird</a:t>
            </a:r>
          </a:p>
        </p:txBody>
      </p:sp>
      <p:sp>
        <p:nvSpPr>
          <p:cNvPr id="20" name="文本框 19"/>
          <p:cNvSpPr txBox="1"/>
          <p:nvPr/>
        </p:nvSpPr>
        <p:spPr>
          <a:xfrm>
            <a:off x="3851910" y="5077460"/>
            <a:ext cx="2520315" cy="1874520"/>
          </a:xfrm>
          <a:prstGeom prst="rect">
            <a:avLst/>
          </a:prstGeom>
          <a:noFill/>
        </p:spPr>
        <p:txBody>
          <a:bodyPr wrap="square" rtlCol="0">
            <a:noAutofit/>
          </a:bodyPr>
          <a:lstStyle/>
          <a:p>
            <a:pPr indent="0" algn="l">
              <a:buFont typeface="Wingdings" panose="05000000000000000000" charset="0"/>
              <a:buNone/>
            </a:pPr>
            <a:r>
              <a:rPr lang="zh-CN" altLang="en-US" sz="2400">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When I was invited to visit the farm for cookout </a:t>
            </a:r>
          </a:p>
        </p:txBody>
      </p:sp>
      <p:sp>
        <p:nvSpPr>
          <p:cNvPr id="21" name="文本框 20"/>
          <p:cNvSpPr txBox="1"/>
          <p:nvPr/>
        </p:nvSpPr>
        <p:spPr>
          <a:xfrm rot="3360000">
            <a:off x="2087880" y="3597910"/>
            <a:ext cx="2198370" cy="1568450"/>
          </a:xfrm>
          <a:prstGeom prst="rect">
            <a:avLst/>
          </a:prstGeom>
          <a:noFill/>
        </p:spPr>
        <p:txBody>
          <a:bodyPr wrap="square" rtlCol="0" anchor="t">
            <a:spAutoFit/>
          </a:bodyPr>
          <a:lstStyle/>
          <a:p>
            <a:pPr marL="342900" indent="-342900" algn="l">
              <a:buClrTx/>
              <a:buSzTx/>
              <a:buFont typeface="Wingdings" panose="05000000000000000000" charset="0"/>
              <a:buChar char="l"/>
            </a:pPr>
            <a:r>
              <a:rPr lang="en-US" altLang="zh-CN" sz="2400">
                <a:latin typeface="Times New Roman" panose="02020603050405020304" charset="0"/>
                <a:cs typeface="Times New Roman" panose="02020603050405020304" charset="0"/>
                <a:sym typeface="+mn-ea"/>
              </a:rPr>
              <a:t>a milking house </a:t>
            </a:r>
          </a:p>
          <a:p>
            <a:pPr marL="342900" indent="-342900" algn="l">
              <a:buClrTx/>
              <a:buSzTx/>
              <a:buFont typeface="Wingdings" panose="05000000000000000000" charset="0"/>
              <a:buChar char="l"/>
            </a:pPr>
            <a:r>
              <a:rPr lang="en-US" altLang="zh-CN" sz="2400">
                <a:latin typeface="Times New Roman" panose="02020603050405020304" charset="0"/>
                <a:cs typeface="Times New Roman" panose="02020603050405020304" charset="0"/>
                <a:sym typeface="+mn-ea"/>
              </a:rPr>
              <a:t> my friend’s farm </a:t>
            </a:r>
          </a:p>
        </p:txBody>
      </p:sp>
      <p:grpSp>
        <p:nvGrpSpPr>
          <p:cNvPr id="44" name="组合 43"/>
          <p:cNvGrpSpPr/>
          <p:nvPr/>
        </p:nvGrpSpPr>
        <p:grpSpPr>
          <a:xfrm>
            <a:off x="2295525" y="1270000"/>
            <a:ext cx="5266690" cy="5294630"/>
            <a:chOff x="3615" y="2000"/>
            <a:chExt cx="8294" cy="8338"/>
          </a:xfrm>
        </p:grpSpPr>
        <p:grpSp>
          <p:nvGrpSpPr>
            <p:cNvPr id="38" name="组合 37"/>
            <p:cNvGrpSpPr/>
            <p:nvPr/>
          </p:nvGrpSpPr>
          <p:grpSpPr>
            <a:xfrm>
              <a:off x="3615" y="2000"/>
              <a:ext cx="8295" cy="8339"/>
              <a:chOff x="3666" y="1837"/>
              <a:chExt cx="8295" cy="8339"/>
            </a:xfrm>
          </p:grpSpPr>
          <p:grpSp>
            <p:nvGrpSpPr>
              <p:cNvPr id="35" name="组合 34"/>
              <p:cNvGrpSpPr/>
              <p:nvPr/>
            </p:nvGrpSpPr>
            <p:grpSpPr>
              <a:xfrm>
                <a:off x="3666" y="1837"/>
                <a:ext cx="8295" cy="8339"/>
                <a:chOff x="10503" y="867"/>
                <a:chExt cx="8295" cy="8339"/>
              </a:xfrm>
            </p:grpSpPr>
            <p:grpSp>
              <p:nvGrpSpPr>
                <p:cNvPr id="33" name="组合 32"/>
                <p:cNvGrpSpPr/>
                <p:nvPr/>
              </p:nvGrpSpPr>
              <p:grpSpPr>
                <a:xfrm>
                  <a:off x="10503" y="867"/>
                  <a:ext cx="8295" cy="8339"/>
                  <a:chOff x="10503" y="867"/>
                  <a:chExt cx="8295" cy="8339"/>
                </a:xfrm>
              </p:grpSpPr>
              <p:grpSp>
                <p:nvGrpSpPr>
                  <p:cNvPr id="27" name="组合 26"/>
                  <p:cNvGrpSpPr/>
                  <p:nvPr/>
                </p:nvGrpSpPr>
                <p:grpSpPr>
                  <a:xfrm>
                    <a:off x="10503" y="867"/>
                    <a:ext cx="8295" cy="8339"/>
                    <a:chOff x="10503" y="867"/>
                    <a:chExt cx="8295" cy="8339"/>
                  </a:xfrm>
                </p:grpSpPr>
                <p:sp>
                  <p:nvSpPr>
                    <p:cNvPr id="25" name="椭圆 24"/>
                    <p:cNvSpPr/>
                    <p:nvPr/>
                  </p:nvSpPr>
                  <p:spPr>
                    <a:xfrm>
                      <a:off x="10503" y="867"/>
                      <a:ext cx="8295" cy="8339"/>
                    </a:xfrm>
                    <a:prstGeom prst="ellipse">
                      <a:avLst/>
                    </a:prstGeom>
                    <a:noFill/>
                    <a:ln w="571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custDataLst>
                        <p:tags r:id="rId11"/>
                      </p:custDataLst>
                    </p:nvPr>
                  </p:nvSpPr>
                  <p:spPr>
                    <a:xfrm>
                      <a:off x="13607" y="3859"/>
                      <a:ext cx="2324" cy="2336"/>
                    </a:xfrm>
                    <a:prstGeom prst="ellipse">
                      <a:avLst/>
                    </a:prstGeom>
                    <a:noFill/>
                    <a:ln w="57150">
                      <a:solidFill>
                        <a:srgbClr val="0070C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8" name="直接连接符 27"/>
                  <p:cNvCxnSpPr/>
                  <p:nvPr/>
                </p:nvCxnSpPr>
                <p:spPr>
                  <a:xfrm>
                    <a:off x="10976" y="3281"/>
                    <a:ext cx="2655" cy="127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custDataLst>
                      <p:tags r:id="rId7"/>
                    </p:custDataLst>
                  </p:nvPr>
                </p:nvCxnSpPr>
                <p:spPr>
                  <a:xfrm flipH="1">
                    <a:off x="15910" y="4017"/>
                    <a:ext cx="2741" cy="80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8"/>
                    </p:custDataLst>
                  </p:nvPr>
                </p:nvCxnSpPr>
                <p:spPr>
                  <a:xfrm flipH="1">
                    <a:off x="11683" y="5964"/>
                    <a:ext cx="2279" cy="192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9"/>
                    </p:custDataLst>
                  </p:nvPr>
                </p:nvCxnSpPr>
                <p:spPr>
                  <a:xfrm>
                    <a:off x="15549" y="6022"/>
                    <a:ext cx="1572" cy="233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10"/>
                    </p:custDataLst>
                  </p:nvPr>
                </p:nvCxnSpPr>
                <p:spPr>
                  <a:xfrm flipH="1">
                    <a:off x="14891" y="944"/>
                    <a:ext cx="312" cy="286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pic>
              <p:nvPicPr>
                <p:cNvPr id="34" name="图片 33" descr="P-10245348-10231670-3840x2560"/>
                <p:cNvPicPr>
                  <a:picLocks noChangeAspect="1"/>
                </p:cNvPicPr>
                <p:nvPr>
                  <p:custDataLst>
                    <p:tags r:id="rId6"/>
                  </p:custDataLst>
                </p:nvPr>
              </p:nvPicPr>
              <p:blipFill>
                <a:blip r:embed="rId22">
                  <a:clrChange>
                    <a:clrFrom>
                      <a:srgbClr val="FFFFFF">
                        <a:alpha val="100000"/>
                      </a:srgbClr>
                    </a:clrFrom>
                    <a:clrTo>
                      <a:srgbClr val="FFFFFF">
                        <a:alpha val="100000"/>
                        <a:alpha val="0"/>
                      </a:srgbClr>
                    </a:clrTo>
                  </a:clrChange>
                </a:blip>
                <a:stretch>
                  <a:fillRect/>
                </a:stretch>
              </p:blipFill>
              <p:spPr>
                <a:xfrm>
                  <a:off x="12459" y="3506"/>
                  <a:ext cx="4697" cy="3066"/>
                </a:xfrm>
                <a:prstGeom prst="rect">
                  <a:avLst/>
                </a:prstGeom>
              </p:spPr>
            </p:pic>
          </p:grpSp>
          <p:sp>
            <p:nvSpPr>
              <p:cNvPr id="36" name="文本框 35"/>
              <p:cNvSpPr txBox="1"/>
              <p:nvPr/>
            </p:nvSpPr>
            <p:spPr>
              <a:xfrm rot="2040000">
                <a:off x="8516" y="4611"/>
                <a:ext cx="1278"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who</a:t>
                </a:r>
              </a:p>
            </p:txBody>
          </p:sp>
        </p:grpSp>
        <p:sp>
          <p:nvSpPr>
            <p:cNvPr id="39" name="文本框 38"/>
            <p:cNvSpPr txBox="1"/>
            <p:nvPr>
              <p:custDataLst>
                <p:tags r:id="rId2"/>
              </p:custDataLst>
            </p:nvPr>
          </p:nvSpPr>
          <p:spPr>
            <a:xfrm rot="18600000">
              <a:off x="8785" y="6380"/>
              <a:ext cx="1470"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what</a:t>
              </a:r>
            </a:p>
          </p:txBody>
        </p:sp>
        <p:sp>
          <p:nvSpPr>
            <p:cNvPr id="40" name="文本框 39"/>
            <p:cNvSpPr txBox="1"/>
            <p:nvPr>
              <p:custDataLst>
                <p:tags r:id="rId3"/>
              </p:custDataLst>
            </p:nvPr>
          </p:nvSpPr>
          <p:spPr>
            <a:xfrm>
              <a:off x="7011" y="7376"/>
              <a:ext cx="1388"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when</a:t>
              </a:r>
            </a:p>
          </p:txBody>
        </p:sp>
        <p:sp>
          <p:nvSpPr>
            <p:cNvPr id="41" name="文本框 40"/>
            <p:cNvSpPr txBox="1"/>
            <p:nvPr>
              <p:custDataLst>
                <p:tags r:id="rId4"/>
              </p:custDataLst>
            </p:nvPr>
          </p:nvSpPr>
          <p:spPr>
            <a:xfrm rot="3900000">
              <a:off x="5646" y="6095"/>
              <a:ext cx="1601"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where</a:t>
              </a:r>
            </a:p>
          </p:txBody>
        </p:sp>
        <p:sp>
          <p:nvSpPr>
            <p:cNvPr id="42" name="文本框 41"/>
            <p:cNvSpPr txBox="1"/>
            <p:nvPr>
              <p:custDataLst>
                <p:tags r:id="rId5"/>
              </p:custDataLst>
            </p:nvPr>
          </p:nvSpPr>
          <p:spPr>
            <a:xfrm rot="20460000">
              <a:off x="6533" y="4381"/>
              <a:ext cx="1128" cy="628"/>
            </a:xfrm>
            <a:prstGeom prst="rect">
              <a:avLst/>
            </a:prstGeom>
            <a:noFill/>
          </p:spPr>
          <p:txBody>
            <a:bodyPr wrap="square" rtlCol="0">
              <a:spAutoFit/>
            </a:bodyPr>
            <a:lstStyle/>
            <a:p>
              <a:r>
                <a:rPr lang="en-US" altLang="zh-CN" sz="2000" b="1">
                  <a:solidFill>
                    <a:srgbClr val="0070C0"/>
                  </a:solidFill>
                  <a:latin typeface="微软雅黑" panose="020B0503020204020204" charset="-122"/>
                  <a:ea typeface="微软雅黑" panose="020B0503020204020204" charset="-122"/>
                </a:rPr>
                <a:t>why</a:t>
              </a:r>
            </a:p>
          </p:txBody>
        </p:sp>
      </p:grpSp>
      <p:sp>
        <p:nvSpPr>
          <p:cNvPr id="43" name="文本框 42"/>
          <p:cNvSpPr txBox="1"/>
          <p:nvPr/>
        </p:nvSpPr>
        <p:spPr>
          <a:xfrm rot="19680000">
            <a:off x="3044825" y="1877695"/>
            <a:ext cx="1866265" cy="829945"/>
          </a:xfrm>
          <a:prstGeom prst="rect">
            <a:avLst/>
          </a:prstGeom>
          <a:noFill/>
        </p:spPr>
        <p:txBody>
          <a:bodyPr wrap="square" rtlCol="0" anchor="t">
            <a:spAutoFit/>
          </a:bodyPr>
          <a:lstStyle/>
          <a:p>
            <a:r>
              <a:rPr lang="zh-CN" altLang="en-US" sz="2400">
                <a:latin typeface="Times New Roman" panose="02020603050405020304" charset="0"/>
                <a:cs typeface="Times New Roman" panose="02020603050405020304" charset="0"/>
                <a:sym typeface="+mn-ea"/>
              </a:rPr>
              <a:t>The broken window glass </a:t>
            </a:r>
          </a:p>
        </p:txBody>
      </p:sp>
      <p:sp>
        <p:nvSpPr>
          <p:cNvPr id="2" name="文本框 1"/>
          <p:cNvSpPr txBox="1"/>
          <p:nvPr/>
        </p:nvSpPr>
        <p:spPr>
          <a:xfrm>
            <a:off x="930275" y="1174750"/>
            <a:ext cx="2853690" cy="368300"/>
          </a:xfrm>
          <a:prstGeom prst="rect">
            <a:avLst/>
          </a:prstGeom>
          <a:noFill/>
        </p:spPr>
        <p:txBody>
          <a:bodyPr wrap="square" rtlCol="0" anchor="t">
            <a:spAutoFit/>
          </a:bodyPr>
          <a:lstStyle/>
          <a:p>
            <a:r>
              <a:rPr lang="en-US" altLang="zh-CN">
                <a:latin typeface="Times New Roman" panose="02020603050405020304" charset="0"/>
                <a:cs typeface="Times New Roman" panose="02020603050405020304" charset="0"/>
                <a:sym typeface="+mn-ea"/>
              </a:rPr>
              <a:t>(2023.1</a:t>
            </a:r>
            <a:r>
              <a:rPr lang="zh-CN" altLang="en-US">
                <a:latin typeface="Times New Roman" panose="02020603050405020304" charset="0"/>
                <a:cs typeface="Times New Roman" panose="02020603050405020304" charset="0"/>
                <a:sym typeface="+mn-ea"/>
              </a:rPr>
              <a:t>浙江高考续写为例</a:t>
            </a:r>
            <a:r>
              <a:rPr lang="en-US" altLang="zh-CN">
                <a:latin typeface="Times New Roman" panose="02020603050405020304" charset="0"/>
                <a:cs typeface="Times New Roman" panose="02020603050405020304" charset="0"/>
                <a:sym typeface="+mn-ea"/>
              </a:rPr>
              <a:t>)</a:t>
            </a:r>
          </a:p>
        </p:txBody>
      </p:sp>
      <p:pic>
        <p:nvPicPr>
          <p:cNvPr id="3" name="图片 2" descr="水印">
            <a:extLst>
              <a:ext uri="{FF2B5EF4-FFF2-40B4-BE49-F238E27FC236}">
                <a16:creationId xmlns:a16="http://schemas.microsoft.com/office/drawing/2014/main" id="{90065CDA-FD44-AE5F-7E45-88AFFE91971D}"/>
              </a:ext>
            </a:extLst>
          </p:cNvPr>
          <p:cNvPicPr>
            <a:picLocks noChangeAspect="1"/>
          </p:cNvPicPr>
          <p:nvPr/>
        </p:nvPicPr>
        <p:blipFill>
          <a:blip r:embed="rId23"/>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ox(in)">
                                      <p:cBhvr>
                                        <p:cTn id="12" dur="20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ox(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ox(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ox(in)">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box(in)">
                                      <p:cBhvr>
                                        <p:cTn id="42"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P spid="21" grpId="0"/>
      <p:bldP spid="4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028305" y="3756025"/>
            <a:ext cx="4067175" cy="2879725"/>
            <a:chOff x="12300" y="449"/>
            <a:chExt cx="6405" cy="4535"/>
          </a:xfrm>
        </p:grpSpPr>
        <p:grpSp>
          <p:nvGrpSpPr>
            <p:cNvPr id="37" name="组合 36"/>
            <p:cNvGrpSpPr/>
            <p:nvPr/>
          </p:nvGrpSpPr>
          <p:grpSpPr>
            <a:xfrm>
              <a:off x="12300" y="449"/>
              <a:ext cx="6405" cy="4535"/>
              <a:chOff x="1103" y="2753"/>
              <a:chExt cx="6405" cy="4535"/>
            </a:xfrm>
          </p:grpSpPr>
          <p:sp>
            <p:nvSpPr>
              <p:cNvPr id="508" name="任意多边形: 形状 507"/>
              <p:cNvSpPr/>
              <p:nvPr>
                <p:custDataLst>
                  <p:tags r:id="rId7"/>
                </p:custDataLst>
              </p:nvPr>
            </p:nvSpPr>
            <p:spPr>
              <a:xfrm>
                <a:off x="5303" y="2753"/>
                <a:ext cx="2205" cy="4535"/>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0A4CBA"/>
              </a:solidFill>
              <a:ln w="9525" cap="flat">
                <a:noFill/>
                <a:prstDash val="solid"/>
                <a:miter/>
              </a:ln>
            </p:spPr>
            <p:txBody>
              <a:bodyPr rtlCol="0" anchor="ctr"/>
              <a:lstStyle/>
              <a:p>
                <a:endParaRPr lang="zh-CN" altLang="en-US"/>
              </a:p>
            </p:txBody>
          </p:sp>
          <p:sp>
            <p:nvSpPr>
              <p:cNvPr id="520" name="对话气泡: 圆角矩形 519"/>
              <p:cNvSpPr/>
              <p:nvPr>
                <p:custDataLst>
                  <p:tags r:id="rId8"/>
                </p:custDataLst>
              </p:nvPr>
            </p:nvSpPr>
            <p:spPr>
              <a:xfrm>
                <a:off x="1103" y="3639"/>
                <a:ext cx="4014" cy="904"/>
              </a:xfrm>
              <a:prstGeom prst="wedgeRoundRectCallout">
                <a:avLst>
                  <a:gd name="adj1" fmla="val 45115"/>
                  <a:gd name="adj2" fmla="val -78330"/>
                  <a:gd name="adj3" fmla="val 16667"/>
                </a:avLst>
              </a:prstGeom>
              <a:solidFill>
                <a:srgbClr val="0A4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400" b="1" dirty="0">
                    <a:solidFill>
                      <a:schemeClr val="bg1"/>
                    </a:solidFill>
                    <a:latin typeface="微软雅黑" panose="020B0503020204020204" charset="-122"/>
                    <a:ea typeface="微软雅黑" panose="020B0503020204020204" charset="-122"/>
                    <a:cs typeface="微软雅黑" panose="020B0503020204020204" charset="-122"/>
                  </a:rPr>
                  <a:t>2. </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绘制情节曲线</a:t>
                </a:r>
              </a:p>
            </p:txBody>
          </p:sp>
        </p:grpSp>
        <p:sp>
          <p:nvSpPr>
            <p:cNvPr id="11" name="文本框 10"/>
            <p:cNvSpPr txBox="1"/>
            <p:nvPr>
              <p:custDataLst>
                <p:tags r:id="rId6"/>
              </p:custDataLst>
            </p:nvPr>
          </p:nvSpPr>
          <p:spPr>
            <a:xfrm>
              <a:off x="17021" y="639"/>
              <a:ext cx="1008" cy="483"/>
            </a:xfrm>
            <a:prstGeom prst="rect">
              <a:avLst/>
            </a:prstGeom>
            <a:noFill/>
          </p:spPr>
          <p:txBody>
            <a:bodyPr wrap="square" rtlCol="0">
              <a:spAutoFit/>
            </a:bodyPr>
            <a:lstStyle/>
            <a:p>
              <a:r>
                <a:rPr lang="zh-CN" altLang="en-US" sz="1400" b="1">
                  <a:solidFill>
                    <a:schemeClr val="bg1"/>
                  </a:solidFill>
                  <a:latin typeface="微软雅黑" panose="020B0503020204020204" charset="-122"/>
                  <a:ea typeface="微软雅黑" panose="020B0503020204020204" charset="-122"/>
                </a:rPr>
                <a:t>协同</a:t>
              </a:r>
            </a:p>
          </p:txBody>
        </p:sp>
      </p:grpSp>
      <p:sp>
        <p:nvSpPr>
          <p:cNvPr id="6" name="圆角矩形 5"/>
          <p:cNvSpPr/>
          <p:nvPr/>
        </p:nvSpPr>
        <p:spPr>
          <a:xfrm>
            <a:off x="2159635" y="3583305"/>
            <a:ext cx="2934970" cy="1266190"/>
          </a:xfrm>
          <a:prstGeom prst="roundRect">
            <a:avLst/>
          </a:prstGeom>
          <a:noFill/>
          <a:ln>
            <a:solidFill>
              <a:srgbClr val="0070C0"/>
            </a:solidFill>
            <a:prstDash val="dash"/>
          </a:ln>
          <a:extLst>
            <a:ext uri="{909E8E84-426E-40DD-AFC4-6F175D3DCCD1}">
              <a14:hiddenFill xmlns:a14="http://schemas.microsoft.com/office/drawing/2010/main">
                <a:solidFill>
                  <a:schemeClr val="accent1">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rPr>
              <a:t>event1: A hummingbird was stuck in spider-webs and I picked her up.</a:t>
            </a:r>
            <a:endParaRPr kumimoji="0" lang="zh-CN" altLang="en-US"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endParaRPr>
          </a:p>
        </p:txBody>
      </p:sp>
      <p:sp>
        <p:nvSpPr>
          <p:cNvPr id="27" name="圆角矩形 26"/>
          <p:cNvSpPr/>
          <p:nvPr/>
        </p:nvSpPr>
        <p:spPr>
          <a:xfrm>
            <a:off x="2159635" y="1752600"/>
            <a:ext cx="2934970" cy="1266190"/>
          </a:xfrm>
          <a:prstGeom prst="roundRect">
            <a:avLst/>
          </a:prstGeom>
          <a:noFill/>
          <a:ln>
            <a:solidFill>
              <a:srgbClr val="0070C0"/>
            </a:solidFill>
            <a:prstDash val="dash"/>
          </a:ln>
          <a:extLst>
            <a:ext uri="{909E8E84-426E-40DD-AFC4-6F175D3DCCD1}">
              <a14:hiddenFill xmlns:a14="http://schemas.microsoft.com/office/drawing/2010/main">
                <a:solidFill>
                  <a:schemeClr val="accent1">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rPr>
              <a:t>event2: </a:t>
            </a:r>
            <a:r>
              <a:rPr lang="en-US" altLang="zh-CN" sz="2000" noProof="0" dirty="0">
                <a:ln>
                  <a:noFill/>
                </a:ln>
                <a:solidFill>
                  <a:schemeClr val="tx1"/>
                </a:solidFill>
                <a:effectLst/>
                <a:uLnTx/>
                <a:uFillTx/>
                <a:latin typeface="Times New Roman" panose="02020603050405020304" charset="0"/>
                <a:cs typeface="Times New Roman" panose="02020603050405020304" charset="0"/>
                <a:sym typeface="+mn-ea"/>
              </a:rPr>
              <a:t>She hovered and looked at me before flying away.</a:t>
            </a:r>
            <a:endParaRPr kumimoji="0" lang="zh-CN" altLang="en-US"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endParaRPr>
          </a:p>
        </p:txBody>
      </p:sp>
      <p:grpSp>
        <p:nvGrpSpPr>
          <p:cNvPr id="39" name="组合 38"/>
          <p:cNvGrpSpPr/>
          <p:nvPr/>
        </p:nvGrpSpPr>
        <p:grpSpPr>
          <a:xfrm>
            <a:off x="413385" y="451485"/>
            <a:ext cx="10281920" cy="5457190"/>
            <a:chOff x="651" y="711"/>
            <a:chExt cx="16192" cy="8594"/>
          </a:xfrm>
        </p:grpSpPr>
        <p:cxnSp>
          <p:nvCxnSpPr>
            <p:cNvPr id="15" name="直接箭头连接符 14"/>
            <p:cNvCxnSpPr/>
            <p:nvPr/>
          </p:nvCxnSpPr>
          <p:spPr>
            <a:xfrm flipV="1">
              <a:off x="2624" y="8183"/>
              <a:ext cx="14219" cy="15"/>
            </a:xfrm>
            <a:prstGeom prst="straightConnector1">
              <a:avLst/>
            </a:prstGeom>
            <a:ln w="38100">
              <a:solidFill>
                <a:srgbClr val="0168FF"/>
              </a:solidFill>
              <a:tailEnd type="arrow"/>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p:nvPr>
              <p:custDataLst>
                <p:tags r:id="rId3"/>
              </p:custDataLst>
            </p:nvPr>
          </p:nvCxnSpPr>
          <p:spPr>
            <a:xfrm flipV="1">
              <a:off x="2639" y="711"/>
              <a:ext cx="0" cy="7458"/>
            </a:xfrm>
            <a:prstGeom prst="straightConnector1">
              <a:avLst/>
            </a:prstGeom>
            <a:ln w="38100">
              <a:solidFill>
                <a:srgbClr val="0168FF"/>
              </a:solidFill>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224" y="8386"/>
              <a:ext cx="3713" cy="919"/>
            </a:xfrm>
            <a:prstGeom prst="rect">
              <a:avLst/>
            </a:prstGeom>
            <a:noFill/>
          </p:spPr>
          <p:txBody>
            <a:bodyPr wrap="square" rtlCol="0">
              <a:spAutoFit/>
            </a:bodyPr>
            <a:lstStyle/>
            <a:p>
              <a:r>
                <a:rPr lang="en-US" altLang="zh-CN" sz="3200" noProof="0" dirty="0">
                  <a:solidFill>
                    <a:srgbClr val="0168FF"/>
                  </a:solidFill>
                  <a:effectLst>
                    <a:outerShdw blurRad="38100" dist="19050" dir="2700000" algn="tl" rotWithShape="0">
                      <a:schemeClr val="dk1">
                        <a:alpha val="40000"/>
                      </a:schemeClr>
                    </a:outerShdw>
                  </a:effectLst>
                  <a:uLnTx/>
                  <a:uFillTx/>
                  <a:latin typeface="Times New Roman" panose="02020603050405020304" charset="0"/>
                  <a:cs typeface="Times New Roman" panose="02020603050405020304" charset="0"/>
                  <a:sym typeface="+mn-ea"/>
                </a:rPr>
                <a:t>my 1</a:t>
              </a:r>
              <a:r>
                <a:rPr lang="en-US" altLang="zh-CN" sz="2800" noProof="0" dirty="0">
                  <a:solidFill>
                    <a:srgbClr val="0168FF"/>
                  </a:solidFill>
                  <a:effectLst>
                    <a:outerShdw blurRad="38100" dist="19050" dir="2700000" algn="tl" rotWithShape="0">
                      <a:schemeClr val="dk1">
                        <a:alpha val="40000"/>
                      </a:schemeClr>
                    </a:outerShdw>
                  </a:effectLst>
                  <a:uLnTx/>
                  <a:uFillTx/>
                  <a:latin typeface="Times New Roman" panose="02020603050405020304" charset="0"/>
                  <a:cs typeface="Times New Roman" panose="02020603050405020304" charset="0"/>
                  <a:sym typeface="+mn-ea"/>
                </a:rPr>
                <a:t>st</a:t>
              </a:r>
              <a:r>
                <a:rPr lang="en-US" altLang="zh-CN" sz="3200" noProof="0" dirty="0">
                  <a:solidFill>
                    <a:srgbClr val="0168FF"/>
                  </a:solidFill>
                  <a:effectLst>
                    <a:outerShdw blurRad="38100" dist="19050" dir="2700000" algn="tl" rotWithShape="0">
                      <a:schemeClr val="dk1">
                        <a:alpha val="40000"/>
                      </a:schemeClr>
                    </a:outerShdw>
                  </a:effectLst>
                  <a:uLnTx/>
                  <a:uFillTx/>
                  <a:latin typeface="Times New Roman" panose="02020603050405020304" charset="0"/>
                  <a:cs typeface="Times New Roman" panose="02020603050405020304" charset="0"/>
                  <a:sym typeface="+mn-ea"/>
                </a:rPr>
                <a:t> visit</a:t>
              </a:r>
            </a:p>
          </p:txBody>
        </p:sp>
        <p:sp>
          <p:nvSpPr>
            <p:cNvPr id="25" name="文本框 24"/>
            <p:cNvSpPr txBox="1"/>
            <p:nvPr>
              <p:custDataLst>
                <p:tags r:id="rId4"/>
              </p:custDataLst>
            </p:nvPr>
          </p:nvSpPr>
          <p:spPr>
            <a:xfrm>
              <a:off x="12944" y="8386"/>
              <a:ext cx="3713" cy="919"/>
            </a:xfrm>
            <a:prstGeom prst="rect">
              <a:avLst/>
            </a:prstGeom>
            <a:noFill/>
          </p:spPr>
          <p:txBody>
            <a:bodyPr wrap="square" rtlCol="0">
              <a:spAutoFit/>
            </a:bodyPr>
            <a:lstStyle/>
            <a:p>
              <a:r>
                <a:rPr lang="en-US" altLang="zh-CN" sz="3200" noProof="0" dirty="0">
                  <a:solidFill>
                    <a:srgbClr val="0168FF"/>
                  </a:solidFill>
                  <a:effectLst>
                    <a:outerShdw blurRad="38100" dist="19050" dir="2700000" algn="tl" rotWithShape="0">
                      <a:schemeClr val="dk1">
                        <a:alpha val="40000"/>
                      </a:schemeClr>
                    </a:outerShdw>
                  </a:effectLst>
                  <a:uLnTx/>
                  <a:uFillTx/>
                  <a:latin typeface="Times New Roman" panose="02020603050405020304" charset="0"/>
                  <a:cs typeface="Times New Roman" panose="02020603050405020304" charset="0"/>
                  <a:sym typeface="+mn-ea"/>
                </a:rPr>
                <a:t>my 2</a:t>
              </a:r>
              <a:r>
                <a:rPr lang="en-US" altLang="zh-CN" sz="2800" noProof="0" dirty="0">
                  <a:solidFill>
                    <a:srgbClr val="0168FF"/>
                  </a:solidFill>
                  <a:effectLst>
                    <a:outerShdw blurRad="38100" dist="19050" dir="2700000" algn="tl" rotWithShape="0">
                      <a:schemeClr val="dk1">
                        <a:alpha val="40000"/>
                      </a:schemeClr>
                    </a:outerShdw>
                  </a:effectLst>
                  <a:uLnTx/>
                  <a:uFillTx/>
                  <a:latin typeface="Times New Roman" panose="02020603050405020304" charset="0"/>
                  <a:cs typeface="Times New Roman" panose="02020603050405020304" charset="0"/>
                  <a:sym typeface="+mn-ea"/>
                </a:rPr>
                <a:t>nd</a:t>
              </a:r>
              <a:r>
                <a:rPr lang="en-US" altLang="zh-CN" sz="3200" noProof="0" dirty="0">
                  <a:solidFill>
                    <a:srgbClr val="0168FF"/>
                  </a:solidFill>
                  <a:effectLst>
                    <a:outerShdw blurRad="38100" dist="19050" dir="2700000" algn="tl" rotWithShape="0">
                      <a:schemeClr val="dk1">
                        <a:alpha val="40000"/>
                      </a:schemeClr>
                    </a:outerShdw>
                  </a:effectLst>
                  <a:uLnTx/>
                  <a:uFillTx/>
                  <a:latin typeface="Times New Roman" panose="02020603050405020304" charset="0"/>
                  <a:cs typeface="Times New Roman" panose="02020603050405020304" charset="0"/>
                  <a:sym typeface="+mn-ea"/>
                </a:rPr>
                <a:t> visit</a:t>
              </a:r>
            </a:p>
          </p:txBody>
        </p:sp>
        <p:sp>
          <p:nvSpPr>
            <p:cNvPr id="26" name="文本框 25"/>
            <p:cNvSpPr txBox="1"/>
            <p:nvPr/>
          </p:nvSpPr>
          <p:spPr>
            <a:xfrm>
              <a:off x="651" y="6619"/>
              <a:ext cx="2452" cy="1888"/>
            </a:xfrm>
            <a:prstGeom prst="rect">
              <a:avLst/>
            </a:prstGeom>
            <a:noFill/>
          </p:spPr>
          <p:txBody>
            <a:bodyPr wrap="square" rtlCol="0">
              <a:spAutoFit/>
            </a:bodyPr>
            <a:lstStyle/>
            <a:p>
              <a:r>
                <a:rPr lang="en-US" altLang="zh-CN" sz="2400" b="1" noProof="0" dirty="0">
                  <a:ln>
                    <a:noFill/>
                  </a:ln>
                  <a:gradFill>
                    <a:gsLst>
                      <a:gs pos="0">
                        <a:srgbClr val="012D86"/>
                      </a:gs>
                      <a:gs pos="100000">
                        <a:srgbClr val="0E2557"/>
                      </a:gs>
                    </a:gsLst>
                    <a:lin scaled="0"/>
                  </a:gradFill>
                  <a:effectLst/>
                  <a:uLnTx/>
                  <a:uFillTx/>
                  <a:latin typeface="Times New Roman" panose="02020603050405020304" charset="0"/>
                  <a:cs typeface="Times New Roman" panose="02020603050405020304" charset="0"/>
                  <a:sym typeface="+mn-ea"/>
                </a:rPr>
                <a:t>in a milking house</a:t>
              </a:r>
            </a:p>
          </p:txBody>
        </p:sp>
        <p:sp>
          <p:nvSpPr>
            <p:cNvPr id="28" name="文本框 27"/>
            <p:cNvSpPr txBox="1"/>
            <p:nvPr>
              <p:custDataLst>
                <p:tags r:id="rId5"/>
              </p:custDataLst>
            </p:nvPr>
          </p:nvSpPr>
          <p:spPr>
            <a:xfrm>
              <a:off x="949" y="3103"/>
              <a:ext cx="2452" cy="1307"/>
            </a:xfrm>
            <a:prstGeom prst="rect">
              <a:avLst/>
            </a:prstGeom>
            <a:noFill/>
          </p:spPr>
          <p:txBody>
            <a:bodyPr wrap="square" rtlCol="0">
              <a:spAutoFit/>
            </a:bodyPr>
            <a:lstStyle/>
            <a:p>
              <a:r>
                <a:rPr lang="en-US" altLang="zh-CN" sz="2400" b="1" noProof="0" dirty="0">
                  <a:ln>
                    <a:noFill/>
                  </a:ln>
                  <a:gradFill>
                    <a:gsLst>
                      <a:gs pos="0">
                        <a:srgbClr val="012D86"/>
                      </a:gs>
                      <a:gs pos="100000">
                        <a:srgbClr val="0E2557"/>
                      </a:gs>
                    </a:gsLst>
                    <a:lin scaled="0"/>
                  </a:gradFill>
                  <a:effectLst/>
                  <a:uLnTx/>
                  <a:uFillTx/>
                  <a:latin typeface="Times New Roman" panose="02020603050405020304" charset="0"/>
                  <a:cs typeface="Times New Roman" panose="02020603050405020304" charset="0"/>
                  <a:sym typeface="+mn-ea"/>
                </a:rPr>
                <a:t>on the farm</a:t>
              </a:r>
            </a:p>
          </p:txBody>
        </p:sp>
      </p:grpSp>
      <p:sp>
        <p:nvSpPr>
          <p:cNvPr id="29" name="圆角矩形 28"/>
          <p:cNvSpPr/>
          <p:nvPr/>
        </p:nvSpPr>
        <p:spPr>
          <a:xfrm>
            <a:off x="2160270" y="641350"/>
            <a:ext cx="2934335" cy="790575"/>
          </a:xfrm>
          <a:prstGeom prst="roundRect">
            <a:avLst/>
          </a:prstGeom>
          <a:noFill/>
          <a:ln>
            <a:solidFill>
              <a:srgbClr val="0070C0"/>
            </a:solidFill>
            <a:prstDash val="dash"/>
          </a:ln>
          <a:extLst>
            <a:ext uri="{909E8E84-426E-40DD-AFC4-6F175D3DCCD1}">
              <a14:hiddenFill xmlns:a14="http://schemas.microsoft.com/office/drawing/2010/main">
                <a:solidFill>
                  <a:schemeClr val="accent1">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rPr>
              <a:t>event3: </a:t>
            </a:r>
            <a:r>
              <a:rPr lang="en-US" altLang="zh-CN" sz="2000" noProof="0" dirty="0">
                <a:ln>
                  <a:noFill/>
                </a:ln>
                <a:solidFill>
                  <a:schemeClr val="tx1"/>
                </a:solidFill>
                <a:effectLst/>
                <a:uLnTx/>
                <a:uFillTx/>
                <a:latin typeface="Times New Roman" panose="02020603050405020304" charset="0"/>
                <a:cs typeface="Times New Roman" panose="02020603050405020304" charset="0"/>
                <a:sym typeface="+mn-ea"/>
              </a:rPr>
              <a:t>She returned to squeak goodbye to me.</a:t>
            </a:r>
            <a:endParaRPr kumimoji="0" lang="zh-CN" altLang="en-US"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endParaRPr>
          </a:p>
        </p:txBody>
      </p:sp>
      <p:sp>
        <p:nvSpPr>
          <p:cNvPr id="30" name="圆角矩形 29"/>
          <p:cNvSpPr/>
          <p:nvPr/>
        </p:nvSpPr>
        <p:spPr>
          <a:xfrm>
            <a:off x="7376795" y="641350"/>
            <a:ext cx="3201035" cy="854075"/>
          </a:xfrm>
          <a:prstGeom prst="roundRect">
            <a:avLst/>
          </a:prstGeom>
          <a:noFill/>
          <a:ln>
            <a:solidFill>
              <a:srgbClr val="0070C0"/>
            </a:solidFill>
            <a:prstDash val="dash"/>
          </a:ln>
          <a:extLst>
            <a:ext uri="{909E8E84-426E-40DD-AFC4-6F175D3DCCD1}">
              <a14:hiddenFill xmlns:a14="http://schemas.microsoft.com/office/drawing/2010/main">
                <a:solidFill>
                  <a:schemeClr val="accent1">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rPr>
              <a:t>event4: A few weeks later, I went to the farm again</a:t>
            </a:r>
            <a:r>
              <a:rPr lang="en-US" altLang="zh-CN" sz="2000" noProof="0" dirty="0">
                <a:ln>
                  <a:noFill/>
                </a:ln>
                <a:solidFill>
                  <a:schemeClr val="tx1"/>
                </a:solidFill>
                <a:effectLst/>
                <a:uLnTx/>
                <a:uFillTx/>
                <a:latin typeface="Times New Roman" panose="02020603050405020304" charset="0"/>
                <a:cs typeface="Times New Roman" panose="02020603050405020304" charset="0"/>
                <a:sym typeface="+mn-ea"/>
              </a:rPr>
              <a:t>...</a:t>
            </a:r>
            <a:endParaRPr kumimoji="0" lang="zh-CN" altLang="en-US"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endParaRPr>
          </a:p>
        </p:txBody>
      </p:sp>
      <p:sp>
        <p:nvSpPr>
          <p:cNvPr id="31" name="圆角矩形 30"/>
          <p:cNvSpPr/>
          <p:nvPr/>
        </p:nvSpPr>
        <p:spPr>
          <a:xfrm>
            <a:off x="7376795" y="2107565"/>
            <a:ext cx="3253105" cy="1092200"/>
          </a:xfrm>
          <a:prstGeom prst="roundRect">
            <a:avLst/>
          </a:prstGeom>
          <a:noFill/>
          <a:ln>
            <a:solidFill>
              <a:srgbClr val="0070C0"/>
            </a:solidFill>
            <a:prstDash val="dash"/>
          </a:ln>
          <a:extLst>
            <a:ext uri="{909E8E84-426E-40DD-AFC4-6F175D3DCCD1}">
              <a14:hiddenFill xmlns:a14="http://schemas.microsoft.com/office/drawing/2010/main">
                <a:solidFill>
                  <a:schemeClr val="accent1">
                    <a:lumMod val="40000"/>
                    <a:lumOff val="6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rPr>
              <a:t>event5: </a:t>
            </a:r>
            <a:r>
              <a:rPr lang="en-US" altLang="zh-CN" sz="2000" noProof="0" dirty="0">
                <a:ln>
                  <a:noFill/>
                </a:ln>
                <a:solidFill>
                  <a:schemeClr val="tx1"/>
                </a:solidFill>
                <a:effectLst/>
                <a:uLnTx/>
                <a:uFillTx/>
                <a:latin typeface="Times New Roman" panose="02020603050405020304" charset="0"/>
                <a:cs typeface="Times New Roman" panose="02020603050405020304" charset="0"/>
                <a:sym typeface="+mn-ea"/>
              </a:rPr>
              <a:t>I was just about to leave when the hummingbird appeared...</a:t>
            </a:r>
            <a:endParaRPr kumimoji="0" lang="en-US" altLang="zh-CN"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endParaRPr>
          </a:p>
        </p:txBody>
      </p:sp>
      <p:pic>
        <p:nvPicPr>
          <p:cNvPr id="34" name="图片 33" descr="P-10245348-10231670-3840x2560"/>
          <p:cNvPicPr>
            <a:picLocks noChangeAspect="1"/>
          </p:cNvPicPr>
          <p:nvPr/>
        </p:nvPicPr>
        <p:blipFill>
          <a:blip r:embed="rId10">
            <a:clrChange>
              <a:clrFrom>
                <a:srgbClr val="FFFFFF">
                  <a:alpha val="100000"/>
                </a:srgbClr>
              </a:clrFrom>
              <a:clrTo>
                <a:srgbClr val="FFFFFF">
                  <a:alpha val="100000"/>
                  <a:alpha val="0"/>
                </a:srgbClr>
              </a:clrTo>
            </a:clrChange>
          </a:blip>
          <a:stretch>
            <a:fillRect/>
          </a:stretch>
        </p:blipFill>
        <p:spPr>
          <a:xfrm>
            <a:off x="871220" y="5074920"/>
            <a:ext cx="1874520" cy="1223645"/>
          </a:xfrm>
          <a:prstGeom prst="rect">
            <a:avLst/>
          </a:prstGeom>
        </p:spPr>
      </p:pic>
      <p:sp>
        <p:nvSpPr>
          <p:cNvPr id="32" name="矩形: 圆角 9"/>
          <p:cNvSpPr/>
          <p:nvPr/>
        </p:nvSpPr>
        <p:spPr>
          <a:xfrm>
            <a:off x="1666240" y="4519930"/>
            <a:ext cx="1079500" cy="6673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初识</a:t>
            </a:r>
          </a:p>
        </p:txBody>
      </p:sp>
      <p:sp>
        <p:nvSpPr>
          <p:cNvPr id="33" name="矩形: 圆角 9"/>
          <p:cNvSpPr/>
          <p:nvPr/>
        </p:nvSpPr>
        <p:spPr>
          <a:xfrm>
            <a:off x="4931410" y="764540"/>
            <a:ext cx="1079500" cy="6673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相识</a:t>
            </a:r>
          </a:p>
        </p:txBody>
      </p:sp>
      <p:sp>
        <p:nvSpPr>
          <p:cNvPr id="35" name="矩形: 圆角 9"/>
          <p:cNvSpPr/>
          <p:nvPr/>
        </p:nvSpPr>
        <p:spPr>
          <a:xfrm>
            <a:off x="6650355" y="1431925"/>
            <a:ext cx="1079500" cy="6673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latin typeface="微软雅黑" panose="020B0503020204020204" charset="-122"/>
                <a:ea typeface="微软雅黑" panose="020B0503020204020204" charset="-122"/>
              </a:rPr>
              <a:t>想见</a:t>
            </a:r>
            <a:endParaRPr lang="en-US" altLang="zh-CN" sz="2400" b="1">
              <a:latin typeface="微软雅黑" panose="020B0503020204020204" charset="-122"/>
              <a:ea typeface="微软雅黑" panose="020B0503020204020204" charset="-122"/>
            </a:endParaRPr>
          </a:p>
        </p:txBody>
      </p:sp>
      <p:sp>
        <p:nvSpPr>
          <p:cNvPr id="36" name="矩形: 圆角 9"/>
          <p:cNvSpPr/>
          <p:nvPr/>
        </p:nvSpPr>
        <p:spPr>
          <a:xfrm>
            <a:off x="8623300" y="3512820"/>
            <a:ext cx="1610360" cy="66738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再</a:t>
            </a:r>
            <a:r>
              <a:rPr lang="en-US" altLang="zh-CN" sz="2400" b="1">
                <a:latin typeface="微软雅黑" panose="020B0503020204020204" charset="-122"/>
                <a:ea typeface="微软雅黑" panose="020B0503020204020204" charset="-122"/>
              </a:rPr>
              <a:t>”</a:t>
            </a:r>
            <a:r>
              <a:rPr lang="zh-CN" altLang="en-US" sz="2400" b="1">
                <a:latin typeface="微软雅黑" panose="020B0503020204020204" charset="-122"/>
                <a:ea typeface="微软雅黑" panose="020B0503020204020204" charset="-122"/>
              </a:rPr>
              <a:t>见</a:t>
            </a:r>
            <a:endParaRPr lang="en-US" altLang="zh-CN" sz="2400" b="1">
              <a:latin typeface="微软雅黑" panose="020B0503020204020204" charset="-122"/>
              <a:ea typeface="微软雅黑" panose="020B0503020204020204" charset="-122"/>
            </a:endParaRPr>
          </a:p>
        </p:txBody>
      </p:sp>
      <p:sp>
        <p:nvSpPr>
          <p:cNvPr id="40" name="矩形 39"/>
          <p:cNvSpPr/>
          <p:nvPr/>
        </p:nvSpPr>
        <p:spPr>
          <a:xfrm>
            <a:off x="8943340" y="2769235"/>
            <a:ext cx="1034415" cy="448945"/>
          </a:xfrm>
          <a:prstGeom prst="rect">
            <a:avLst/>
          </a:prstGeom>
          <a:solidFill>
            <a:srgbClr val="0070C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9198610" y="1046480"/>
            <a:ext cx="1034415" cy="448945"/>
          </a:xfrm>
          <a:prstGeom prst="rect">
            <a:avLst/>
          </a:prstGeom>
          <a:solidFill>
            <a:srgbClr val="0070C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1391285" y="1129030"/>
            <a:ext cx="9618345" cy="4470400"/>
          </a:xfrm>
          <a:custGeom>
            <a:avLst/>
            <a:gdLst>
              <a:gd name="connisteX0" fmla="*/ 0 w 9618345"/>
              <a:gd name="connsiteY0" fmla="*/ 4470611 h 4470611"/>
              <a:gd name="connisteX1" fmla="*/ 46355 w 9618345"/>
              <a:gd name="connsiteY1" fmla="*/ 4379171 h 4470611"/>
              <a:gd name="connisteX2" fmla="*/ 100965 w 9618345"/>
              <a:gd name="connsiteY2" fmla="*/ 4287731 h 4470611"/>
              <a:gd name="connisteX3" fmla="*/ 146685 w 9618345"/>
              <a:gd name="connsiteY3" fmla="*/ 4205181 h 4470611"/>
              <a:gd name="connisteX4" fmla="*/ 201930 w 9618345"/>
              <a:gd name="connsiteY4" fmla="*/ 4095326 h 4470611"/>
              <a:gd name="connisteX5" fmla="*/ 284480 w 9618345"/>
              <a:gd name="connsiteY5" fmla="*/ 3967056 h 4470611"/>
              <a:gd name="connisteX6" fmla="*/ 311785 w 9618345"/>
              <a:gd name="connsiteY6" fmla="*/ 3902921 h 4470611"/>
              <a:gd name="connisteX7" fmla="*/ 330200 w 9618345"/>
              <a:gd name="connsiteY7" fmla="*/ 3838786 h 4470611"/>
              <a:gd name="connisteX8" fmla="*/ 403225 w 9618345"/>
              <a:gd name="connsiteY8" fmla="*/ 3728931 h 4470611"/>
              <a:gd name="connisteX9" fmla="*/ 467360 w 9618345"/>
              <a:gd name="connsiteY9" fmla="*/ 3646381 h 4470611"/>
              <a:gd name="connisteX10" fmla="*/ 522605 w 9618345"/>
              <a:gd name="connsiteY10" fmla="*/ 3563831 h 4470611"/>
              <a:gd name="connisteX11" fmla="*/ 595630 w 9618345"/>
              <a:gd name="connsiteY11" fmla="*/ 3462866 h 4470611"/>
              <a:gd name="connisteX12" fmla="*/ 650875 w 9618345"/>
              <a:gd name="connsiteY12" fmla="*/ 3371426 h 4470611"/>
              <a:gd name="connisteX13" fmla="*/ 733425 w 9618345"/>
              <a:gd name="connsiteY13" fmla="*/ 3270461 h 4470611"/>
              <a:gd name="connisteX14" fmla="*/ 806450 w 9618345"/>
              <a:gd name="connsiteY14" fmla="*/ 3179021 h 4470611"/>
              <a:gd name="connisteX15" fmla="*/ 843280 w 9618345"/>
              <a:gd name="connsiteY15" fmla="*/ 3114886 h 4470611"/>
              <a:gd name="connisteX16" fmla="*/ 879475 w 9618345"/>
              <a:gd name="connsiteY16" fmla="*/ 3050751 h 4470611"/>
              <a:gd name="connisteX17" fmla="*/ 934720 w 9618345"/>
              <a:gd name="connsiteY17" fmla="*/ 2986616 h 4470611"/>
              <a:gd name="connisteX18" fmla="*/ 989330 w 9618345"/>
              <a:gd name="connsiteY18" fmla="*/ 2904066 h 4470611"/>
              <a:gd name="connisteX19" fmla="*/ 1044575 w 9618345"/>
              <a:gd name="connsiteY19" fmla="*/ 2831041 h 4470611"/>
              <a:gd name="connisteX20" fmla="*/ 1127125 w 9618345"/>
              <a:gd name="connsiteY20" fmla="*/ 2721186 h 4470611"/>
              <a:gd name="connisteX21" fmla="*/ 1181735 w 9618345"/>
              <a:gd name="connsiteY21" fmla="*/ 2657051 h 4470611"/>
              <a:gd name="connisteX22" fmla="*/ 1236980 w 9618345"/>
              <a:gd name="connsiteY22" fmla="*/ 2592916 h 4470611"/>
              <a:gd name="connisteX23" fmla="*/ 1291590 w 9618345"/>
              <a:gd name="connsiteY23" fmla="*/ 2519891 h 4470611"/>
              <a:gd name="connisteX24" fmla="*/ 1392555 w 9618345"/>
              <a:gd name="connsiteY24" fmla="*/ 2391621 h 4470611"/>
              <a:gd name="connisteX25" fmla="*/ 1447800 w 9618345"/>
              <a:gd name="connsiteY25" fmla="*/ 2309071 h 4470611"/>
              <a:gd name="connisteX26" fmla="*/ 1520825 w 9618345"/>
              <a:gd name="connsiteY26" fmla="*/ 2226521 h 4470611"/>
              <a:gd name="connisteX27" fmla="*/ 1557655 w 9618345"/>
              <a:gd name="connsiteY27" fmla="*/ 2162386 h 4470611"/>
              <a:gd name="connisteX28" fmla="*/ 1630680 w 9618345"/>
              <a:gd name="connsiteY28" fmla="*/ 2070946 h 4470611"/>
              <a:gd name="connisteX29" fmla="*/ 1676400 w 9618345"/>
              <a:gd name="connsiteY29" fmla="*/ 2006811 h 4470611"/>
              <a:gd name="connisteX30" fmla="*/ 1731645 w 9618345"/>
              <a:gd name="connsiteY30" fmla="*/ 1942676 h 4470611"/>
              <a:gd name="connisteX31" fmla="*/ 1786255 w 9618345"/>
              <a:gd name="connsiteY31" fmla="*/ 1878541 h 4470611"/>
              <a:gd name="connisteX32" fmla="*/ 1823085 w 9618345"/>
              <a:gd name="connsiteY32" fmla="*/ 1814406 h 4470611"/>
              <a:gd name="connisteX33" fmla="*/ 1905635 w 9618345"/>
              <a:gd name="connsiteY33" fmla="*/ 1713441 h 4470611"/>
              <a:gd name="connisteX34" fmla="*/ 1951355 w 9618345"/>
              <a:gd name="connsiteY34" fmla="*/ 1649306 h 4470611"/>
              <a:gd name="connisteX35" fmla="*/ 2033905 w 9618345"/>
              <a:gd name="connsiteY35" fmla="*/ 1548976 h 4470611"/>
              <a:gd name="connisteX36" fmla="*/ 2116455 w 9618345"/>
              <a:gd name="connsiteY36" fmla="*/ 1456901 h 4470611"/>
              <a:gd name="connisteX37" fmla="*/ 2180590 w 9618345"/>
              <a:gd name="connsiteY37" fmla="*/ 1392766 h 4470611"/>
              <a:gd name="connisteX38" fmla="*/ 2235200 w 9618345"/>
              <a:gd name="connsiteY38" fmla="*/ 1328631 h 4470611"/>
              <a:gd name="connisteX39" fmla="*/ 2308860 w 9618345"/>
              <a:gd name="connsiteY39" fmla="*/ 1255606 h 4470611"/>
              <a:gd name="connisteX40" fmla="*/ 2390775 w 9618345"/>
              <a:gd name="connsiteY40" fmla="*/ 1173056 h 4470611"/>
              <a:gd name="connisteX41" fmla="*/ 2473325 w 9618345"/>
              <a:gd name="connsiteY41" fmla="*/ 1090506 h 4470611"/>
              <a:gd name="connisteX42" fmla="*/ 2519045 w 9618345"/>
              <a:gd name="connsiteY42" fmla="*/ 1026371 h 4470611"/>
              <a:gd name="connisteX43" fmla="*/ 2583180 w 9618345"/>
              <a:gd name="connsiteY43" fmla="*/ 962236 h 4470611"/>
              <a:gd name="connisteX44" fmla="*/ 2656840 w 9618345"/>
              <a:gd name="connsiteY44" fmla="*/ 898101 h 4470611"/>
              <a:gd name="connisteX45" fmla="*/ 2739390 w 9618345"/>
              <a:gd name="connsiteY45" fmla="*/ 816186 h 4470611"/>
              <a:gd name="connisteX46" fmla="*/ 2803525 w 9618345"/>
              <a:gd name="connsiteY46" fmla="*/ 752051 h 4470611"/>
              <a:gd name="connisteX47" fmla="*/ 2885440 w 9618345"/>
              <a:gd name="connsiteY47" fmla="*/ 678391 h 4470611"/>
              <a:gd name="connisteX48" fmla="*/ 2949575 w 9618345"/>
              <a:gd name="connsiteY48" fmla="*/ 623781 h 4470611"/>
              <a:gd name="connisteX49" fmla="*/ 3023235 w 9618345"/>
              <a:gd name="connsiteY49" fmla="*/ 550121 h 4470611"/>
              <a:gd name="connisteX50" fmla="*/ 3087370 w 9618345"/>
              <a:gd name="connsiteY50" fmla="*/ 485986 h 4470611"/>
              <a:gd name="connisteX51" fmla="*/ 3160395 w 9618345"/>
              <a:gd name="connsiteY51" fmla="*/ 394546 h 4470611"/>
              <a:gd name="connisteX52" fmla="*/ 3215640 w 9618345"/>
              <a:gd name="connsiteY52" fmla="*/ 330411 h 4470611"/>
              <a:gd name="connisteX53" fmla="*/ 3288665 w 9618345"/>
              <a:gd name="connsiteY53" fmla="*/ 257386 h 4470611"/>
              <a:gd name="connisteX54" fmla="*/ 3352800 w 9618345"/>
              <a:gd name="connsiteY54" fmla="*/ 202141 h 4470611"/>
              <a:gd name="connisteX55" fmla="*/ 3416935 w 9618345"/>
              <a:gd name="connsiteY55" fmla="*/ 165311 h 4470611"/>
              <a:gd name="connisteX56" fmla="*/ 3481070 w 9618345"/>
              <a:gd name="connsiteY56" fmla="*/ 129116 h 4470611"/>
              <a:gd name="connisteX57" fmla="*/ 3545205 w 9618345"/>
              <a:gd name="connsiteY57" fmla="*/ 82761 h 4470611"/>
              <a:gd name="connisteX58" fmla="*/ 3609340 w 9618345"/>
              <a:gd name="connsiteY58" fmla="*/ 46566 h 4470611"/>
              <a:gd name="connisteX59" fmla="*/ 3673475 w 9618345"/>
              <a:gd name="connsiteY59" fmla="*/ 28151 h 4470611"/>
              <a:gd name="connisteX60" fmla="*/ 3737610 w 9618345"/>
              <a:gd name="connsiteY60" fmla="*/ 9736 h 4470611"/>
              <a:gd name="connisteX61" fmla="*/ 3810635 w 9618345"/>
              <a:gd name="connsiteY61" fmla="*/ 9736 h 4470611"/>
              <a:gd name="connisteX62" fmla="*/ 3884295 w 9618345"/>
              <a:gd name="connsiteY62" fmla="*/ 846 h 4470611"/>
              <a:gd name="connisteX63" fmla="*/ 3948430 w 9618345"/>
              <a:gd name="connsiteY63" fmla="*/ 846 h 4470611"/>
              <a:gd name="connisteX64" fmla="*/ 4012565 w 9618345"/>
              <a:gd name="connsiteY64" fmla="*/ 846 h 4470611"/>
              <a:gd name="connisteX65" fmla="*/ 4076700 w 9618345"/>
              <a:gd name="connsiteY65" fmla="*/ 9736 h 4470611"/>
              <a:gd name="connisteX66" fmla="*/ 4149725 w 9618345"/>
              <a:gd name="connsiteY66" fmla="*/ 28151 h 4470611"/>
              <a:gd name="connisteX67" fmla="*/ 4223385 w 9618345"/>
              <a:gd name="connsiteY67" fmla="*/ 55456 h 4470611"/>
              <a:gd name="connisteX68" fmla="*/ 4296410 w 9618345"/>
              <a:gd name="connsiteY68" fmla="*/ 73871 h 4470611"/>
              <a:gd name="connisteX69" fmla="*/ 4369435 w 9618345"/>
              <a:gd name="connsiteY69" fmla="*/ 82761 h 4470611"/>
              <a:gd name="connisteX70" fmla="*/ 4443095 w 9618345"/>
              <a:gd name="connsiteY70" fmla="*/ 110701 h 4470611"/>
              <a:gd name="connisteX71" fmla="*/ 4516120 w 9618345"/>
              <a:gd name="connsiteY71" fmla="*/ 138006 h 4470611"/>
              <a:gd name="connisteX72" fmla="*/ 4617085 w 9618345"/>
              <a:gd name="connsiteY72" fmla="*/ 174836 h 4470611"/>
              <a:gd name="connisteX73" fmla="*/ 4708525 w 9618345"/>
              <a:gd name="connsiteY73" fmla="*/ 220556 h 4470611"/>
              <a:gd name="connisteX74" fmla="*/ 4781550 w 9618345"/>
              <a:gd name="connsiteY74" fmla="*/ 247861 h 4470611"/>
              <a:gd name="connisteX75" fmla="*/ 4873625 w 9618345"/>
              <a:gd name="connsiteY75" fmla="*/ 284691 h 4470611"/>
              <a:gd name="connisteX76" fmla="*/ 4946650 w 9618345"/>
              <a:gd name="connsiteY76" fmla="*/ 321521 h 4470611"/>
              <a:gd name="connisteX77" fmla="*/ 5010785 w 9618345"/>
              <a:gd name="connsiteY77" fmla="*/ 348826 h 4470611"/>
              <a:gd name="connisteX78" fmla="*/ 5084445 w 9618345"/>
              <a:gd name="connsiteY78" fmla="*/ 376131 h 4470611"/>
              <a:gd name="connisteX79" fmla="*/ 5166360 w 9618345"/>
              <a:gd name="connsiteY79" fmla="*/ 421851 h 4470611"/>
              <a:gd name="connisteX80" fmla="*/ 5230495 w 9618345"/>
              <a:gd name="connsiteY80" fmla="*/ 477096 h 4470611"/>
              <a:gd name="connisteX81" fmla="*/ 5304155 w 9618345"/>
              <a:gd name="connsiteY81" fmla="*/ 541231 h 4470611"/>
              <a:gd name="connisteX82" fmla="*/ 5377180 w 9618345"/>
              <a:gd name="connsiteY82" fmla="*/ 614256 h 4470611"/>
              <a:gd name="connisteX83" fmla="*/ 5441315 w 9618345"/>
              <a:gd name="connsiteY83" fmla="*/ 687916 h 4470611"/>
              <a:gd name="connisteX84" fmla="*/ 5496560 w 9618345"/>
              <a:gd name="connsiteY84" fmla="*/ 760941 h 4470611"/>
              <a:gd name="connisteX85" fmla="*/ 5551170 w 9618345"/>
              <a:gd name="connsiteY85" fmla="*/ 825076 h 4470611"/>
              <a:gd name="connisteX86" fmla="*/ 5596890 w 9618345"/>
              <a:gd name="connsiteY86" fmla="*/ 889211 h 4470611"/>
              <a:gd name="connisteX87" fmla="*/ 5652135 w 9618345"/>
              <a:gd name="connsiteY87" fmla="*/ 953346 h 4470611"/>
              <a:gd name="connisteX88" fmla="*/ 5706745 w 9618345"/>
              <a:gd name="connsiteY88" fmla="*/ 1026371 h 4470611"/>
              <a:gd name="connisteX89" fmla="*/ 5743575 w 9618345"/>
              <a:gd name="connsiteY89" fmla="*/ 1100031 h 4470611"/>
              <a:gd name="connisteX90" fmla="*/ 5807710 w 9618345"/>
              <a:gd name="connsiteY90" fmla="*/ 1182581 h 4470611"/>
              <a:gd name="connisteX91" fmla="*/ 5835015 w 9618345"/>
              <a:gd name="connsiteY91" fmla="*/ 1255606 h 4470611"/>
              <a:gd name="connisteX92" fmla="*/ 5881370 w 9618345"/>
              <a:gd name="connsiteY92" fmla="*/ 1319741 h 4470611"/>
              <a:gd name="connisteX93" fmla="*/ 5917565 w 9618345"/>
              <a:gd name="connsiteY93" fmla="*/ 1383876 h 4470611"/>
              <a:gd name="connisteX94" fmla="*/ 5935980 w 9618345"/>
              <a:gd name="connsiteY94" fmla="*/ 1448011 h 4470611"/>
              <a:gd name="connisteX95" fmla="*/ 5963285 w 9618345"/>
              <a:gd name="connsiteY95" fmla="*/ 1530561 h 4470611"/>
              <a:gd name="connisteX96" fmla="*/ 5981700 w 9618345"/>
              <a:gd name="connsiteY96" fmla="*/ 1594696 h 4470611"/>
              <a:gd name="connisteX97" fmla="*/ 6000115 w 9618345"/>
              <a:gd name="connsiteY97" fmla="*/ 1667721 h 4470611"/>
              <a:gd name="connisteX98" fmla="*/ 6027420 w 9618345"/>
              <a:gd name="connsiteY98" fmla="*/ 1731856 h 4470611"/>
              <a:gd name="connisteX99" fmla="*/ 6036945 w 9618345"/>
              <a:gd name="connsiteY99" fmla="*/ 1795991 h 4470611"/>
              <a:gd name="connisteX100" fmla="*/ 6055360 w 9618345"/>
              <a:gd name="connsiteY100" fmla="*/ 1860126 h 4470611"/>
              <a:gd name="connisteX101" fmla="*/ 6073140 w 9618345"/>
              <a:gd name="connsiteY101" fmla="*/ 1924261 h 4470611"/>
              <a:gd name="connisteX102" fmla="*/ 6082665 w 9618345"/>
              <a:gd name="connsiteY102" fmla="*/ 1997286 h 4470611"/>
              <a:gd name="connisteX103" fmla="*/ 6109970 w 9618345"/>
              <a:gd name="connsiteY103" fmla="*/ 2070946 h 4470611"/>
              <a:gd name="connisteX104" fmla="*/ 6119495 w 9618345"/>
              <a:gd name="connsiteY104" fmla="*/ 2135081 h 4470611"/>
              <a:gd name="connisteX105" fmla="*/ 6128385 w 9618345"/>
              <a:gd name="connsiteY105" fmla="*/ 2199216 h 4470611"/>
              <a:gd name="connisteX106" fmla="*/ 6146800 w 9618345"/>
              <a:gd name="connsiteY106" fmla="*/ 2263351 h 4470611"/>
              <a:gd name="connisteX107" fmla="*/ 6165215 w 9618345"/>
              <a:gd name="connsiteY107" fmla="*/ 2336376 h 4470611"/>
              <a:gd name="connisteX108" fmla="*/ 6174105 w 9618345"/>
              <a:gd name="connsiteY108" fmla="*/ 2410036 h 4470611"/>
              <a:gd name="connisteX109" fmla="*/ 6210935 w 9618345"/>
              <a:gd name="connsiteY109" fmla="*/ 2501476 h 4470611"/>
              <a:gd name="connisteX110" fmla="*/ 6229350 w 9618345"/>
              <a:gd name="connsiteY110" fmla="*/ 2565611 h 4470611"/>
              <a:gd name="connisteX111" fmla="*/ 6256655 w 9618345"/>
              <a:gd name="connsiteY111" fmla="*/ 2675466 h 4470611"/>
              <a:gd name="connisteX112" fmla="*/ 6283960 w 9618345"/>
              <a:gd name="connsiteY112" fmla="*/ 2758016 h 4470611"/>
              <a:gd name="connisteX113" fmla="*/ 6311265 w 9618345"/>
              <a:gd name="connsiteY113" fmla="*/ 2822151 h 4470611"/>
              <a:gd name="connisteX114" fmla="*/ 6357620 w 9618345"/>
              <a:gd name="connsiteY114" fmla="*/ 2922481 h 4470611"/>
              <a:gd name="connisteX115" fmla="*/ 6384925 w 9618345"/>
              <a:gd name="connsiteY115" fmla="*/ 2986616 h 4470611"/>
              <a:gd name="connisteX116" fmla="*/ 6421755 w 9618345"/>
              <a:gd name="connsiteY116" fmla="*/ 3050751 h 4470611"/>
              <a:gd name="connisteX117" fmla="*/ 6467475 w 9618345"/>
              <a:gd name="connsiteY117" fmla="*/ 3133301 h 4470611"/>
              <a:gd name="connisteX118" fmla="*/ 6503670 w 9618345"/>
              <a:gd name="connsiteY118" fmla="*/ 3197436 h 4470611"/>
              <a:gd name="connisteX119" fmla="*/ 6550025 w 9618345"/>
              <a:gd name="connsiteY119" fmla="*/ 3270461 h 4470611"/>
              <a:gd name="connisteX120" fmla="*/ 6604635 w 9618345"/>
              <a:gd name="connsiteY120" fmla="*/ 3334596 h 4470611"/>
              <a:gd name="connisteX121" fmla="*/ 6677660 w 9618345"/>
              <a:gd name="connsiteY121" fmla="*/ 3398731 h 4470611"/>
              <a:gd name="connisteX122" fmla="*/ 6741795 w 9618345"/>
              <a:gd name="connsiteY122" fmla="*/ 3435561 h 4470611"/>
              <a:gd name="connisteX123" fmla="*/ 6815455 w 9618345"/>
              <a:gd name="connsiteY123" fmla="*/ 3453976 h 4470611"/>
              <a:gd name="connisteX124" fmla="*/ 6879590 w 9618345"/>
              <a:gd name="connsiteY124" fmla="*/ 3472391 h 4470611"/>
              <a:gd name="connisteX125" fmla="*/ 6952615 w 9618345"/>
              <a:gd name="connsiteY125" fmla="*/ 3481281 h 4470611"/>
              <a:gd name="connisteX126" fmla="*/ 7035165 w 9618345"/>
              <a:gd name="connsiteY126" fmla="*/ 3481281 h 4470611"/>
              <a:gd name="connisteX127" fmla="*/ 7145020 w 9618345"/>
              <a:gd name="connsiteY127" fmla="*/ 3481281 h 4470611"/>
              <a:gd name="connisteX128" fmla="*/ 7218680 w 9618345"/>
              <a:gd name="connsiteY128" fmla="*/ 3462866 h 4470611"/>
              <a:gd name="connisteX129" fmla="*/ 7300595 w 9618345"/>
              <a:gd name="connsiteY129" fmla="*/ 3462866 h 4470611"/>
              <a:gd name="connisteX130" fmla="*/ 7383145 w 9618345"/>
              <a:gd name="connsiteY130" fmla="*/ 3435561 h 4470611"/>
              <a:gd name="connisteX131" fmla="*/ 7447280 w 9618345"/>
              <a:gd name="connsiteY131" fmla="*/ 3426671 h 4470611"/>
              <a:gd name="connisteX132" fmla="*/ 7529830 w 9618345"/>
              <a:gd name="connsiteY132" fmla="*/ 3398731 h 4470611"/>
              <a:gd name="connisteX133" fmla="*/ 7593965 w 9618345"/>
              <a:gd name="connsiteY133" fmla="*/ 3371426 h 4470611"/>
              <a:gd name="connisteX134" fmla="*/ 7685405 w 9618345"/>
              <a:gd name="connsiteY134" fmla="*/ 3353011 h 4470611"/>
              <a:gd name="connisteX135" fmla="*/ 7759065 w 9618345"/>
              <a:gd name="connsiteY135" fmla="*/ 3316816 h 4470611"/>
              <a:gd name="connisteX136" fmla="*/ 7841615 w 9618345"/>
              <a:gd name="connsiteY136" fmla="*/ 3288876 h 4470611"/>
              <a:gd name="connisteX137" fmla="*/ 7933055 w 9618345"/>
              <a:gd name="connsiteY137" fmla="*/ 3234266 h 4470611"/>
              <a:gd name="connisteX138" fmla="*/ 7997190 w 9618345"/>
              <a:gd name="connsiteY138" fmla="*/ 3206961 h 4470611"/>
              <a:gd name="connisteX139" fmla="*/ 8107045 w 9618345"/>
              <a:gd name="connsiteY139" fmla="*/ 3133301 h 4470611"/>
              <a:gd name="connisteX140" fmla="*/ 8198485 w 9618345"/>
              <a:gd name="connsiteY140" fmla="*/ 3069166 h 4470611"/>
              <a:gd name="connisteX141" fmla="*/ 8308340 w 9618345"/>
              <a:gd name="connsiteY141" fmla="*/ 2996141 h 4470611"/>
              <a:gd name="connisteX142" fmla="*/ 8427720 w 9618345"/>
              <a:gd name="connsiteY142" fmla="*/ 2922481 h 4470611"/>
              <a:gd name="connisteX143" fmla="*/ 8537575 w 9618345"/>
              <a:gd name="connsiteY143" fmla="*/ 2849456 h 4470611"/>
              <a:gd name="connisteX144" fmla="*/ 8629015 w 9618345"/>
              <a:gd name="connsiteY144" fmla="*/ 2803736 h 4470611"/>
              <a:gd name="connisteX145" fmla="*/ 8702040 w 9618345"/>
              <a:gd name="connsiteY145" fmla="*/ 2748491 h 4470611"/>
              <a:gd name="connisteX146" fmla="*/ 8766175 w 9618345"/>
              <a:gd name="connsiteY146" fmla="*/ 2712296 h 4470611"/>
              <a:gd name="connisteX147" fmla="*/ 8858250 w 9618345"/>
              <a:gd name="connsiteY147" fmla="*/ 2648161 h 4470611"/>
              <a:gd name="connisteX148" fmla="*/ 8949690 w 9618345"/>
              <a:gd name="connsiteY148" fmla="*/ 2556086 h 4470611"/>
              <a:gd name="connisteX149" fmla="*/ 9022715 w 9618345"/>
              <a:gd name="connsiteY149" fmla="*/ 2501476 h 4470611"/>
              <a:gd name="connisteX150" fmla="*/ 9096375 w 9618345"/>
              <a:gd name="connsiteY150" fmla="*/ 2427816 h 4470611"/>
              <a:gd name="connisteX151" fmla="*/ 9160510 w 9618345"/>
              <a:gd name="connsiteY151" fmla="*/ 2373206 h 4470611"/>
              <a:gd name="connisteX152" fmla="*/ 9243060 w 9618345"/>
              <a:gd name="connsiteY152" fmla="*/ 2290656 h 4470611"/>
              <a:gd name="connisteX153" fmla="*/ 9307195 w 9618345"/>
              <a:gd name="connsiteY153" fmla="*/ 2217631 h 4470611"/>
              <a:gd name="connisteX154" fmla="*/ 9371330 w 9618345"/>
              <a:gd name="connsiteY154" fmla="*/ 2162386 h 4470611"/>
              <a:gd name="connisteX155" fmla="*/ 9425940 w 9618345"/>
              <a:gd name="connsiteY155" fmla="*/ 2098251 h 4470611"/>
              <a:gd name="connisteX156" fmla="*/ 9490075 w 9618345"/>
              <a:gd name="connsiteY156" fmla="*/ 2043641 h 4470611"/>
              <a:gd name="connisteX157" fmla="*/ 9554210 w 9618345"/>
              <a:gd name="connsiteY157" fmla="*/ 1988396 h 4470611"/>
              <a:gd name="connisteX158" fmla="*/ 9618345 w 9618345"/>
              <a:gd name="connsiteY158" fmla="*/ 1933151 h 4470611"/>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 ang="0">
                <a:pos x="connisteX40" y="connsiteY40"/>
              </a:cxn>
              <a:cxn ang="0">
                <a:pos x="connisteX41" y="connsiteY41"/>
              </a:cxn>
              <a:cxn ang="0">
                <a:pos x="connisteX42" y="connsiteY42"/>
              </a:cxn>
              <a:cxn ang="0">
                <a:pos x="connisteX43" y="connsiteY43"/>
              </a:cxn>
              <a:cxn ang="0">
                <a:pos x="connisteX44" y="connsiteY44"/>
              </a:cxn>
              <a:cxn ang="0">
                <a:pos x="connisteX45" y="connsiteY45"/>
              </a:cxn>
              <a:cxn ang="0">
                <a:pos x="connisteX46" y="connsiteY46"/>
              </a:cxn>
              <a:cxn ang="0">
                <a:pos x="connisteX47" y="connsiteY47"/>
              </a:cxn>
              <a:cxn ang="0">
                <a:pos x="connisteX48" y="connsiteY48"/>
              </a:cxn>
              <a:cxn ang="0">
                <a:pos x="connisteX49" y="connsiteY49"/>
              </a:cxn>
              <a:cxn ang="0">
                <a:pos x="connisteX50" y="connsiteY50"/>
              </a:cxn>
              <a:cxn ang="0">
                <a:pos x="connisteX51" y="connsiteY51"/>
              </a:cxn>
              <a:cxn ang="0">
                <a:pos x="connisteX52" y="connsiteY52"/>
              </a:cxn>
              <a:cxn ang="0">
                <a:pos x="connisteX53" y="connsiteY53"/>
              </a:cxn>
              <a:cxn ang="0">
                <a:pos x="connisteX54" y="connsiteY54"/>
              </a:cxn>
              <a:cxn ang="0">
                <a:pos x="connisteX55" y="connsiteY55"/>
              </a:cxn>
              <a:cxn ang="0">
                <a:pos x="connisteX56" y="connsiteY56"/>
              </a:cxn>
              <a:cxn ang="0">
                <a:pos x="connisteX57" y="connsiteY57"/>
              </a:cxn>
              <a:cxn ang="0">
                <a:pos x="connisteX58" y="connsiteY58"/>
              </a:cxn>
              <a:cxn ang="0">
                <a:pos x="connisteX59" y="connsiteY59"/>
              </a:cxn>
              <a:cxn ang="0">
                <a:pos x="connisteX60" y="connsiteY60"/>
              </a:cxn>
              <a:cxn ang="0">
                <a:pos x="connisteX61" y="connsiteY61"/>
              </a:cxn>
              <a:cxn ang="0">
                <a:pos x="connisteX62" y="connsiteY62"/>
              </a:cxn>
              <a:cxn ang="0">
                <a:pos x="connisteX63" y="connsiteY63"/>
              </a:cxn>
              <a:cxn ang="0">
                <a:pos x="connisteX64" y="connsiteY64"/>
              </a:cxn>
              <a:cxn ang="0">
                <a:pos x="connisteX65" y="connsiteY65"/>
              </a:cxn>
              <a:cxn ang="0">
                <a:pos x="connisteX66" y="connsiteY66"/>
              </a:cxn>
              <a:cxn ang="0">
                <a:pos x="connisteX67" y="connsiteY67"/>
              </a:cxn>
              <a:cxn ang="0">
                <a:pos x="connisteX68" y="connsiteY68"/>
              </a:cxn>
              <a:cxn ang="0">
                <a:pos x="connisteX69" y="connsiteY69"/>
              </a:cxn>
              <a:cxn ang="0">
                <a:pos x="connisteX70" y="connsiteY70"/>
              </a:cxn>
              <a:cxn ang="0">
                <a:pos x="connisteX71" y="connsiteY71"/>
              </a:cxn>
              <a:cxn ang="0">
                <a:pos x="connisteX72" y="connsiteY72"/>
              </a:cxn>
              <a:cxn ang="0">
                <a:pos x="connisteX73" y="connsiteY73"/>
              </a:cxn>
              <a:cxn ang="0">
                <a:pos x="connisteX74" y="connsiteY74"/>
              </a:cxn>
              <a:cxn ang="0">
                <a:pos x="connisteX75" y="connsiteY75"/>
              </a:cxn>
              <a:cxn ang="0">
                <a:pos x="connisteX76" y="connsiteY76"/>
              </a:cxn>
              <a:cxn ang="0">
                <a:pos x="connisteX77" y="connsiteY77"/>
              </a:cxn>
              <a:cxn ang="0">
                <a:pos x="connisteX78" y="connsiteY78"/>
              </a:cxn>
              <a:cxn ang="0">
                <a:pos x="connisteX79" y="connsiteY79"/>
              </a:cxn>
              <a:cxn ang="0">
                <a:pos x="connisteX80" y="connsiteY80"/>
              </a:cxn>
              <a:cxn ang="0">
                <a:pos x="connisteX81" y="connsiteY81"/>
              </a:cxn>
              <a:cxn ang="0">
                <a:pos x="connisteX82" y="connsiteY82"/>
              </a:cxn>
              <a:cxn ang="0">
                <a:pos x="connisteX83" y="connsiteY83"/>
              </a:cxn>
              <a:cxn ang="0">
                <a:pos x="connisteX84" y="connsiteY84"/>
              </a:cxn>
              <a:cxn ang="0">
                <a:pos x="connisteX85" y="connsiteY85"/>
              </a:cxn>
              <a:cxn ang="0">
                <a:pos x="connisteX86" y="connsiteY86"/>
              </a:cxn>
              <a:cxn ang="0">
                <a:pos x="connisteX87" y="connsiteY87"/>
              </a:cxn>
              <a:cxn ang="0">
                <a:pos x="connisteX88" y="connsiteY88"/>
              </a:cxn>
              <a:cxn ang="0">
                <a:pos x="connisteX89" y="connsiteY89"/>
              </a:cxn>
              <a:cxn ang="0">
                <a:pos x="connisteX90" y="connsiteY90"/>
              </a:cxn>
              <a:cxn ang="0">
                <a:pos x="connisteX91" y="connsiteY91"/>
              </a:cxn>
              <a:cxn ang="0">
                <a:pos x="connisteX92" y="connsiteY92"/>
              </a:cxn>
              <a:cxn ang="0">
                <a:pos x="connisteX93" y="connsiteY93"/>
              </a:cxn>
              <a:cxn ang="0">
                <a:pos x="connisteX94" y="connsiteY94"/>
              </a:cxn>
              <a:cxn ang="0">
                <a:pos x="connisteX95" y="connsiteY95"/>
              </a:cxn>
              <a:cxn ang="0">
                <a:pos x="connisteX96" y="connsiteY96"/>
              </a:cxn>
              <a:cxn ang="0">
                <a:pos x="connisteX97" y="connsiteY97"/>
              </a:cxn>
              <a:cxn ang="0">
                <a:pos x="connisteX98" y="connsiteY98"/>
              </a:cxn>
              <a:cxn ang="0">
                <a:pos x="connisteX99" y="connsiteY99"/>
              </a:cxn>
              <a:cxn ang="0">
                <a:pos x="connisteX100" y="connsiteY100"/>
              </a:cxn>
              <a:cxn ang="0">
                <a:pos x="connisteX101" y="connsiteY101"/>
              </a:cxn>
              <a:cxn ang="0">
                <a:pos x="connisteX102" y="connsiteY102"/>
              </a:cxn>
              <a:cxn ang="0">
                <a:pos x="connisteX103" y="connsiteY103"/>
              </a:cxn>
              <a:cxn ang="0">
                <a:pos x="connisteX104" y="connsiteY104"/>
              </a:cxn>
              <a:cxn ang="0">
                <a:pos x="connisteX105" y="connsiteY105"/>
              </a:cxn>
              <a:cxn ang="0">
                <a:pos x="connisteX106" y="connsiteY106"/>
              </a:cxn>
              <a:cxn ang="0">
                <a:pos x="connisteX107" y="connsiteY107"/>
              </a:cxn>
              <a:cxn ang="0">
                <a:pos x="connisteX108" y="connsiteY108"/>
              </a:cxn>
              <a:cxn ang="0">
                <a:pos x="connisteX109" y="connsiteY109"/>
              </a:cxn>
              <a:cxn ang="0">
                <a:pos x="connisteX110" y="connsiteY110"/>
              </a:cxn>
              <a:cxn ang="0">
                <a:pos x="connisteX111" y="connsiteY111"/>
              </a:cxn>
              <a:cxn ang="0">
                <a:pos x="connisteX112" y="connsiteY112"/>
              </a:cxn>
              <a:cxn ang="0">
                <a:pos x="connisteX113" y="connsiteY113"/>
              </a:cxn>
              <a:cxn ang="0">
                <a:pos x="connisteX114" y="connsiteY114"/>
              </a:cxn>
              <a:cxn ang="0">
                <a:pos x="connisteX115" y="connsiteY115"/>
              </a:cxn>
              <a:cxn ang="0">
                <a:pos x="connisteX116" y="connsiteY116"/>
              </a:cxn>
              <a:cxn ang="0">
                <a:pos x="connisteX117" y="connsiteY117"/>
              </a:cxn>
              <a:cxn ang="0">
                <a:pos x="connisteX118" y="connsiteY118"/>
              </a:cxn>
              <a:cxn ang="0">
                <a:pos x="connisteX119" y="connsiteY119"/>
              </a:cxn>
              <a:cxn ang="0">
                <a:pos x="connisteX120" y="connsiteY120"/>
              </a:cxn>
              <a:cxn ang="0">
                <a:pos x="connisteX121" y="connsiteY121"/>
              </a:cxn>
              <a:cxn ang="0">
                <a:pos x="connisteX122" y="connsiteY122"/>
              </a:cxn>
              <a:cxn ang="0">
                <a:pos x="connisteX123" y="connsiteY123"/>
              </a:cxn>
              <a:cxn ang="0">
                <a:pos x="connisteX124" y="connsiteY124"/>
              </a:cxn>
              <a:cxn ang="0">
                <a:pos x="connisteX125" y="connsiteY125"/>
              </a:cxn>
              <a:cxn ang="0">
                <a:pos x="connisteX126" y="connsiteY126"/>
              </a:cxn>
              <a:cxn ang="0">
                <a:pos x="connisteX127" y="connsiteY127"/>
              </a:cxn>
              <a:cxn ang="0">
                <a:pos x="connisteX128" y="connsiteY128"/>
              </a:cxn>
              <a:cxn ang="0">
                <a:pos x="connisteX129" y="connsiteY129"/>
              </a:cxn>
              <a:cxn ang="0">
                <a:pos x="connisteX130" y="connsiteY130"/>
              </a:cxn>
              <a:cxn ang="0">
                <a:pos x="connisteX131" y="connsiteY131"/>
              </a:cxn>
              <a:cxn ang="0">
                <a:pos x="connisteX132" y="connsiteY132"/>
              </a:cxn>
              <a:cxn ang="0">
                <a:pos x="connisteX133" y="connsiteY133"/>
              </a:cxn>
              <a:cxn ang="0">
                <a:pos x="connisteX134" y="connsiteY134"/>
              </a:cxn>
              <a:cxn ang="0">
                <a:pos x="connisteX135" y="connsiteY135"/>
              </a:cxn>
              <a:cxn ang="0">
                <a:pos x="connisteX136" y="connsiteY136"/>
              </a:cxn>
              <a:cxn ang="0">
                <a:pos x="connisteX137" y="connsiteY137"/>
              </a:cxn>
              <a:cxn ang="0">
                <a:pos x="connisteX138" y="connsiteY138"/>
              </a:cxn>
              <a:cxn ang="0">
                <a:pos x="connisteX139" y="connsiteY139"/>
              </a:cxn>
              <a:cxn ang="0">
                <a:pos x="connisteX140" y="connsiteY140"/>
              </a:cxn>
              <a:cxn ang="0">
                <a:pos x="connisteX141" y="connsiteY141"/>
              </a:cxn>
              <a:cxn ang="0">
                <a:pos x="connisteX142" y="connsiteY142"/>
              </a:cxn>
              <a:cxn ang="0">
                <a:pos x="connisteX143" y="connsiteY143"/>
              </a:cxn>
              <a:cxn ang="0">
                <a:pos x="connisteX144" y="connsiteY144"/>
              </a:cxn>
              <a:cxn ang="0">
                <a:pos x="connisteX145" y="connsiteY145"/>
              </a:cxn>
              <a:cxn ang="0">
                <a:pos x="connisteX146" y="connsiteY146"/>
              </a:cxn>
              <a:cxn ang="0">
                <a:pos x="connisteX147" y="connsiteY147"/>
              </a:cxn>
              <a:cxn ang="0">
                <a:pos x="connisteX148" y="connsiteY148"/>
              </a:cxn>
              <a:cxn ang="0">
                <a:pos x="connisteX149" y="connsiteY149"/>
              </a:cxn>
              <a:cxn ang="0">
                <a:pos x="connisteX150" y="connsiteY150"/>
              </a:cxn>
              <a:cxn ang="0">
                <a:pos x="connisteX151" y="connsiteY151"/>
              </a:cxn>
              <a:cxn ang="0">
                <a:pos x="connisteX152" y="connsiteY152"/>
              </a:cxn>
              <a:cxn ang="0">
                <a:pos x="connisteX153" y="connsiteY153"/>
              </a:cxn>
              <a:cxn ang="0">
                <a:pos x="connisteX154" y="connsiteY154"/>
              </a:cxn>
              <a:cxn ang="0">
                <a:pos x="connisteX155" y="connsiteY155"/>
              </a:cxn>
              <a:cxn ang="0">
                <a:pos x="connisteX156" y="connsiteY156"/>
              </a:cxn>
              <a:cxn ang="0">
                <a:pos x="connisteX157" y="connsiteY157"/>
              </a:cxn>
              <a:cxn ang="0">
                <a:pos x="connisteX158" y="connsiteY158"/>
              </a:cxn>
            </a:cxnLst>
            <a:rect l="l" t="t" r="r" b="b"/>
            <a:pathLst>
              <a:path w="9618345" h="4470612">
                <a:moveTo>
                  <a:pt x="0" y="4470612"/>
                </a:moveTo>
                <a:cubicBezTo>
                  <a:pt x="8255" y="4454102"/>
                  <a:pt x="26035" y="4416002"/>
                  <a:pt x="46355" y="4379172"/>
                </a:cubicBezTo>
                <a:cubicBezTo>
                  <a:pt x="66675" y="4342342"/>
                  <a:pt x="80645" y="4322657"/>
                  <a:pt x="100965" y="4287732"/>
                </a:cubicBezTo>
                <a:cubicBezTo>
                  <a:pt x="121285" y="4252807"/>
                  <a:pt x="126365" y="4243917"/>
                  <a:pt x="146685" y="4205182"/>
                </a:cubicBezTo>
                <a:cubicBezTo>
                  <a:pt x="167005" y="4166447"/>
                  <a:pt x="174625" y="4142952"/>
                  <a:pt x="201930" y="4095327"/>
                </a:cubicBezTo>
                <a:cubicBezTo>
                  <a:pt x="229235" y="4047702"/>
                  <a:pt x="262255" y="4005792"/>
                  <a:pt x="284480" y="3967057"/>
                </a:cubicBezTo>
                <a:cubicBezTo>
                  <a:pt x="306705" y="3928322"/>
                  <a:pt x="302895" y="3928322"/>
                  <a:pt x="311785" y="3902922"/>
                </a:cubicBezTo>
                <a:cubicBezTo>
                  <a:pt x="320675" y="3877522"/>
                  <a:pt x="311785" y="3873712"/>
                  <a:pt x="330200" y="3838787"/>
                </a:cubicBezTo>
                <a:cubicBezTo>
                  <a:pt x="348615" y="3803862"/>
                  <a:pt x="375920" y="3767667"/>
                  <a:pt x="403225" y="3728932"/>
                </a:cubicBezTo>
                <a:cubicBezTo>
                  <a:pt x="430530" y="3690197"/>
                  <a:pt x="443230" y="3679402"/>
                  <a:pt x="467360" y="3646382"/>
                </a:cubicBezTo>
                <a:cubicBezTo>
                  <a:pt x="491490" y="3613362"/>
                  <a:pt x="497205" y="3600662"/>
                  <a:pt x="522605" y="3563832"/>
                </a:cubicBezTo>
                <a:cubicBezTo>
                  <a:pt x="548005" y="3527002"/>
                  <a:pt x="570230" y="3501602"/>
                  <a:pt x="595630" y="3462867"/>
                </a:cubicBezTo>
                <a:cubicBezTo>
                  <a:pt x="621030" y="3424132"/>
                  <a:pt x="623570" y="3410162"/>
                  <a:pt x="650875" y="3371427"/>
                </a:cubicBezTo>
                <a:cubicBezTo>
                  <a:pt x="678180" y="3332692"/>
                  <a:pt x="702310" y="3309197"/>
                  <a:pt x="733425" y="3270462"/>
                </a:cubicBezTo>
                <a:cubicBezTo>
                  <a:pt x="764540" y="3231727"/>
                  <a:pt x="784225" y="3210137"/>
                  <a:pt x="806450" y="3179022"/>
                </a:cubicBezTo>
                <a:cubicBezTo>
                  <a:pt x="828675" y="3147907"/>
                  <a:pt x="828675" y="3140287"/>
                  <a:pt x="843280" y="3114887"/>
                </a:cubicBezTo>
                <a:cubicBezTo>
                  <a:pt x="857885" y="3089487"/>
                  <a:pt x="861060" y="3076152"/>
                  <a:pt x="879475" y="3050752"/>
                </a:cubicBezTo>
                <a:cubicBezTo>
                  <a:pt x="897890" y="3025352"/>
                  <a:pt x="912495" y="3015827"/>
                  <a:pt x="934720" y="2986617"/>
                </a:cubicBezTo>
                <a:cubicBezTo>
                  <a:pt x="956945" y="2957407"/>
                  <a:pt x="967105" y="2935182"/>
                  <a:pt x="989330" y="2904067"/>
                </a:cubicBezTo>
                <a:cubicBezTo>
                  <a:pt x="1011555" y="2872952"/>
                  <a:pt x="1017270" y="2867872"/>
                  <a:pt x="1044575" y="2831042"/>
                </a:cubicBezTo>
                <a:cubicBezTo>
                  <a:pt x="1071880" y="2794212"/>
                  <a:pt x="1099820" y="2756112"/>
                  <a:pt x="1127125" y="2721187"/>
                </a:cubicBezTo>
                <a:cubicBezTo>
                  <a:pt x="1154430" y="2686262"/>
                  <a:pt x="1159510" y="2682452"/>
                  <a:pt x="1181735" y="2657052"/>
                </a:cubicBezTo>
                <a:cubicBezTo>
                  <a:pt x="1203960" y="2631652"/>
                  <a:pt x="1214755" y="2620222"/>
                  <a:pt x="1236980" y="2592917"/>
                </a:cubicBezTo>
                <a:cubicBezTo>
                  <a:pt x="1259205" y="2565612"/>
                  <a:pt x="1260475" y="2559897"/>
                  <a:pt x="1291590" y="2519892"/>
                </a:cubicBezTo>
                <a:cubicBezTo>
                  <a:pt x="1322705" y="2479887"/>
                  <a:pt x="1361440" y="2433532"/>
                  <a:pt x="1392555" y="2391622"/>
                </a:cubicBezTo>
                <a:cubicBezTo>
                  <a:pt x="1423670" y="2349712"/>
                  <a:pt x="1422400" y="2342092"/>
                  <a:pt x="1447800" y="2309072"/>
                </a:cubicBezTo>
                <a:cubicBezTo>
                  <a:pt x="1473200" y="2276052"/>
                  <a:pt x="1498600" y="2255732"/>
                  <a:pt x="1520825" y="2226522"/>
                </a:cubicBezTo>
                <a:cubicBezTo>
                  <a:pt x="1543050" y="2197312"/>
                  <a:pt x="1535430" y="2193502"/>
                  <a:pt x="1557655" y="2162387"/>
                </a:cubicBezTo>
                <a:cubicBezTo>
                  <a:pt x="1579880" y="2131272"/>
                  <a:pt x="1607185" y="2102062"/>
                  <a:pt x="1630680" y="2070947"/>
                </a:cubicBezTo>
                <a:cubicBezTo>
                  <a:pt x="1654175" y="2039832"/>
                  <a:pt x="1656080" y="2032212"/>
                  <a:pt x="1676400" y="2006812"/>
                </a:cubicBezTo>
                <a:cubicBezTo>
                  <a:pt x="1696720" y="1981412"/>
                  <a:pt x="1709420" y="1968077"/>
                  <a:pt x="1731645" y="1942677"/>
                </a:cubicBezTo>
                <a:cubicBezTo>
                  <a:pt x="1753870" y="1917277"/>
                  <a:pt x="1767840" y="1903942"/>
                  <a:pt x="1786255" y="1878542"/>
                </a:cubicBezTo>
                <a:cubicBezTo>
                  <a:pt x="1804670" y="1853142"/>
                  <a:pt x="1798955" y="1847427"/>
                  <a:pt x="1823085" y="1814407"/>
                </a:cubicBezTo>
                <a:cubicBezTo>
                  <a:pt x="1847215" y="1781387"/>
                  <a:pt x="1880235" y="1746462"/>
                  <a:pt x="1905635" y="1713442"/>
                </a:cubicBezTo>
                <a:cubicBezTo>
                  <a:pt x="1931035" y="1680422"/>
                  <a:pt x="1925955" y="1682327"/>
                  <a:pt x="1951355" y="1649307"/>
                </a:cubicBezTo>
                <a:cubicBezTo>
                  <a:pt x="1976755" y="1616287"/>
                  <a:pt x="2000885" y="1587712"/>
                  <a:pt x="2033905" y="1548977"/>
                </a:cubicBezTo>
                <a:cubicBezTo>
                  <a:pt x="2066925" y="1510242"/>
                  <a:pt x="2087245" y="1488017"/>
                  <a:pt x="2116455" y="1456902"/>
                </a:cubicBezTo>
                <a:cubicBezTo>
                  <a:pt x="2145665" y="1425787"/>
                  <a:pt x="2157095" y="1418167"/>
                  <a:pt x="2180590" y="1392767"/>
                </a:cubicBezTo>
                <a:cubicBezTo>
                  <a:pt x="2204085" y="1367367"/>
                  <a:pt x="2209800" y="1355937"/>
                  <a:pt x="2235200" y="1328632"/>
                </a:cubicBezTo>
                <a:cubicBezTo>
                  <a:pt x="2260600" y="1301327"/>
                  <a:pt x="2277745" y="1286722"/>
                  <a:pt x="2308860" y="1255607"/>
                </a:cubicBezTo>
                <a:cubicBezTo>
                  <a:pt x="2339975" y="1224492"/>
                  <a:pt x="2357755" y="1206077"/>
                  <a:pt x="2390775" y="1173057"/>
                </a:cubicBezTo>
                <a:cubicBezTo>
                  <a:pt x="2423795" y="1140037"/>
                  <a:pt x="2447925" y="1119717"/>
                  <a:pt x="2473325" y="1090507"/>
                </a:cubicBezTo>
                <a:cubicBezTo>
                  <a:pt x="2498725" y="1061297"/>
                  <a:pt x="2496820" y="1051772"/>
                  <a:pt x="2519045" y="1026372"/>
                </a:cubicBezTo>
                <a:cubicBezTo>
                  <a:pt x="2541270" y="1000972"/>
                  <a:pt x="2555875" y="987637"/>
                  <a:pt x="2583180" y="962237"/>
                </a:cubicBezTo>
                <a:cubicBezTo>
                  <a:pt x="2610485" y="936837"/>
                  <a:pt x="2625725" y="927312"/>
                  <a:pt x="2656840" y="898102"/>
                </a:cubicBezTo>
                <a:cubicBezTo>
                  <a:pt x="2687955" y="868892"/>
                  <a:pt x="2710180" y="845397"/>
                  <a:pt x="2739390" y="816187"/>
                </a:cubicBezTo>
                <a:cubicBezTo>
                  <a:pt x="2768600" y="786977"/>
                  <a:pt x="2774315" y="779357"/>
                  <a:pt x="2803525" y="752052"/>
                </a:cubicBezTo>
                <a:cubicBezTo>
                  <a:pt x="2832735" y="724747"/>
                  <a:pt x="2856230" y="703792"/>
                  <a:pt x="2885440" y="678392"/>
                </a:cubicBezTo>
                <a:cubicBezTo>
                  <a:pt x="2914650" y="652992"/>
                  <a:pt x="2922270" y="649182"/>
                  <a:pt x="2949575" y="623782"/>
                </a:cubicBezTo>
                <a:cubicBezTo>
                  <a:pt x="2976880" y="598382"/>
                  <a:pt x="2995930" y="577427"/>
                  <a:pt x="3023235" y="550122"/>
                </a:cubicBezTo>
                <a:cubicBezTo>
                  <a:pt x="3050540" y="522817"/>
                  <a:pt x="3060065" y="517102"/>
                  <a:pt x="3087370" y="485987"/>
                </a:cubicBezTo>
                <a:cubicBezTo>
                  <a:pt x="3114675" y="454872"/>
                  <a:pt x="3134995" y="425662"/>
                  <a:pt x="3160395" y="394547"/>
                </a:cubicBezTo>
                <a:cubicBezTo>
                  <a:pt x="3185795" y="363432"/>
                  <a:pt x="3190240" y="357717"/>
                  <a:pt x="3215640" y="330412"/>
                </a:cubicBezTo>
                <a:cubicBezTo>
                  <a:pt x="3241040" y="303107"/>
                  <a:pt x="3261360" y="282787"/>
                  <a:pt x="3288665" y="257387"/>
                </a:cubicBezTo>
                <a:cubicBezTo>
                  <a:pt x="3315970" y="231987"/>
                  <a:pt x="3327400" y="220557"/>
                  <a:pt x="3352800" y="202142"/>
                </a:cubicBezTo>
                <a:cubicBezTo>
                  <a:pt x="3378200" y="183727"/>
                  <a:pt x="3391535" y="179917"/>
                  <a:pt x="3416935" y="165312"/>
                </a:cubicBezTo>
                <a:cubicBezTo>
                  <a:pt x="3442335" y="150707"/>
                  <a:pt x="3455670" y="145627"/>
                  <a:pt x="3481070" y="129117"/>
                </a:cubicBezTo>
                <a:cubicBezTo>
                  <a:pt x="3506470" y="112607"/>
                  <a:pt x="3519805" y="99272"/>
                  <a:pt x="3545205" y="82762"/>
                </a:cubicBezTo>
                <a:cubicBezTo>
                  <a:pt x="3570605" y="66252"/>
                  <a:pt x="3583940" y="57362"/>
                  <a:pt x="3609340" y="46567"/>
                </a:cubicBezTo>
                <a:cubicBezTo>
                  <a:pt x="3634740" y="35772"/>
                  <a:pt x="3648075" y="35772"/>
                  <a:pt x="3673475" y="28152"/>
                </a:cubicBezTo>
                <a:cubicBezTo>
                  <a:pt x="3698875" y="20532"/>
                  <a:pt x="3710305" y="13547"/>
                  <a:pt x="3737610" y="9737"/>
                </a:cubicBezTo>
                <a:cubicBezTo>
                  <a:pt x="3764915" y="5927"/>
                  <a:pt x="3781425" y="11642"/>
                  <a:pt x="3810635" y="9737"/>
                </a:cubicBezTo>
                <a:cubicBezTo>
                  <a:pt x="3839845" y="7832"/>
                  <a:pt x="3856990" y="2752"/>
                  <a:pt x="3884295" y="847"/>
                </a:cubicBezTo>
                <a:cubicBezTo>
                  <a:pt x="3911600" y="-1058"/>
                  <a:pt x="3923030" y="847"/>
                  <a:pt x="3948430" y="847"/>
                </a:cubicBezTo>
                <a:cubicBezTo>
                  <a:pt x="3973830" y="847"/>
                  <a:pt x="3987165" y="-1058"/>
                  <a:pt x="4012565" y="847"/>
                </a:cubicBezTo>
                <a:cubicBezTo>
                  <a:pt x="4037965" y="2752"/>
                  <a:pt x="4049395" y="4022"/>
                  <a:pt x="4076700" y="9737"/>
                </a:cubicBezTo>
                <a:cubicBezTo>
                  <a:pt x="4104005" y="15452"/>
                  <a:pt x="4120515" y="19262"/>
                  <a:pt x="4149725" y="28152"/>
                </a:cubicBezTo>
                <a:cubicBezTo>
                  <a:pt x="4178935" y="37042"/>
                  <a:pt x="4194175" y="46567"/>
                  <a:pt x="4223385" y="55457"/>
                </a:cubicBezTo>
                <a:cubicBezTo>
                  <a:pt x="4252595" y="64347"/>
                  <a:pt x="4267200" y="68157"/>
                  <a:pt x="4296410" y="73872"/>
                </a:cubicBezTo>
                <a:cubicBezTo>
                  <a:pt x="4325620" y="79587"/>
                  <a:pt x="4340225" y="75142"/>
                  <a:pt x="4369435" y="82762"/>
                </a:cubicBezTo>
                <a:cubicBezTo>
                  <a:pt x="4398645" y="90382"/>
                  <a:pt x="4413885" y="99907"/>
                  <a:pt x="4443095" y="110702"/>
                </a:cubicBezTo>
                <a:cubicBezTo>
                  <a:pt x="4472305" y="121497"/>
                  <a:pt x="4481195" y="125307"/>
                  <a:pt x="4516120" y="138007"/>
                </a:cubicBezTo>
                <a:cubicBezTo>
                  <a:pt x="4551045" y="150707"/>
                  <a:pt x="4578350" y="158327"/>
                  <a:pt x="4617085" y="174837"/>
                </a:cubicBezTo>
                <a:cubicBezTo>
                  <a:pt x="4655820" y="191347"/>
                  <a:pt x="4675505" y="205952"/>
                  <a:pt x="4708525" y="220557"/>
                </a:cubicBezTo>
                <a:cubicBezTo>
                  <a:pt x="4741545" y="235162"/>
                  <a:pt x="4748530" y="235162"/>
                  <a:pt x="4781550" y="247862"/>
                </a:cubicBezTo>
                <a:cubicBezTo>
                  <a:pt x="4814570" y="260562"/>
                  <a:pt x="4840605" y="270087"/>
                  <a:pt x="4873625" y="284692"/>
                </a:cubicBezTo>
                <a:cubicBezTo>
                  <a:pt x="4906645" y="299297"/>
                  <a:pt x="4919345" y="308822"/>
                  <a:pt x="4946650" y="321522"/>
                </a:cubicBezTo>
                <a:cubicBezTo>
                  <a:pt x="4973955" y="334222"/>
                  <a:pt x="4983480" y="338032"/>
                  <a:pt x="5010785" y="348827"/>
                </a:cubicBezTo>
                <a:cubicBezTo>
                  <a:pt x="5038090" y="359622"/>
                  <a:pt x="5053330" y="361527"/>
                  <a:pt x="5084445" y="376132"/>
                </a:cubicBezTo>
                <a:cubicBezTo>
                  <a:pt x="5115560" y="390737"/>
                  <a:pt x="5137150" y="401532"/>
                  <a:pt x="5166360" y="421852"/>
                </a:cubicBezTo>
                <a:cubicBezTo>
                  <a:pt x="5195570" y="442172"/>
                  <a:pt x="5203190" y="452967"/>
                  <a:pt x="5230495" y="477097"/>
                </a:cubicBezTo>
                <a:cubicBezTo>
                  <a:pt x="5257800" y="501227"/>
                  <a:pt x="5274945" y="513927"/>
                  <a:pt x="5304155" y="541232"/>
                </a:cubicBezTo>
                <a:cubicBezTo>
                  <a:pt x="5333365" y="568537"/>
                  <a:pt x="5349875" y="585047"/>
                  <a:pt x="5377180" y="614257"/>
                </a:cubicBezTo>
                <a:cubicBezTo>
                  <a:pt x="5404485" y="643467"/>
                  <a:pt x="5417185" y="658707"/>
                  <a:pt x="5441315" y="687917"/>
                </a:cubicBezTo>
                <a:cubicBezTo>
                  <a:pt x="5465445" y="717127"/>
                  <a:pt x="5474335" y="733637"/>
                  <a:pt x="5496560" y="760942"/>
                </a:cubicBezTo>
                <a:cubicBezTo>
                  <a:pt x="5518785" y="788247"/>
                  <a:pt x="5530850" y="799677"/>
                  <a:pt x="5551170" y="825077"/>
                </a:cubicBezTo>
                <a:cubicBezTo>
                  <a:pt x="5571490" y="850477"/>
                  <a:pt x="5576570" y="863812"/>
                  <a:pt x="5596890" y="889212"/>
                </a:cubicBezTo>
                <a:cubicBezTo>
                  <a:pt x="5617210" y="914612"/>
                  <a:pt x="5629910" y="926042"/>
                  <a:pt x="5652135" y="953347"/>
                </a:cubicBezTo>
                <a:cubicBezTo>
                  <a:pt x="5674360" y="980652"/>
                  <a:pt x="5688330" y="997162"/>
                  <a:pt x="5706745" y="1026372"/>
                </a:cubicBezTo>
                <a:cubicBezTo>
                  <a:pt x="5725160" y="1055582"/>
                  <a:pt x="5723255" y="1068917"/>
                  <a:pt x="5743575" y="1100032"/>
                </a:cubicBezTo>
                <a:cubicBezTo>
                  <a:pt x="5763895" y="1131147"/>
                  <a:pt x="5789295" y="1151467"/>
                  <a:pt x="5807710" y="1182582"/>
                </a:cubicBezTo>
                <a:cubicBezTo>
                  <a:pt x="5826125" y="1213697"/>
                  <a:pt x="5820410" y="1228302"/>
                  <a:pt x="5835015" y="1255607"/>
                </a:cubicBezTo>
                <a:cubicBezTo>
                  <a:pt x="5849620" y="1282912"/>
                  <a:pt x="5864860" y="1294342"/>
                  <a:pt x="5881370" y="1319742"/>
                </a:cubicBezTo>
                <a:cubicBezTo>
                  <a:pt x="5897880" y="1345142"/>
                  <a:pt x="5906770" y="1358477"/>
                  <a:pt x="5917565" y="1383877"/>
                </a:cubicBezTo>
                <a:cubicBezTo>
                  <a:pt x="5928360" y="1409277"/>
                  <a:pt x="5927090" y="1418802"/>
                  <a:pt x="5935980" y="1448012"/>
                </a:cubicBezTo>
                <a:cubicBezTo>
                  <a:pt x="5944870" y="1477222"/>
                  <a:pt x="5954395" y="1501352"/>
                  <a:pt x="5963285" y="1530562"/>
                </a:cubicBezTo>
                <a:cubicBezTo>
                  <a:pt x="5972175" y="1559772"/>
                  <a:pt x="5974080" y="1567392"/>
                  <a:pt x="5981700" y="1594697"/>
                </a:cubicBezTo>
                <a:cubicBezTo>
                  <a:pt x="5989320" y="1622002"/>
                  <a:pt x="5991225" y="1640417"/>
                  <a:pt x="6000115" y="1667722"/>
                </a:cubicBezTo>
                <a:cubicBezTo>
                  <a:pt x="6009005" y="1695027"/>
                  <a:pt x="6019800" y="1706457"/>
                  <a:pt x="6027420" y="1731857"/>
                </a:cubicBezTo>
                <a:cubicBezTo>
                  <a:pt x="6035040" y="1757257"/>
                  <a:pt x="6031230" y="1770592"/>
                  <a:pt x="6036945" y="1795992"/>
                </a:cubicBezTo>
                <a:cubicBezTo>
                  <a:pt x="6042660" y="1821392"/>
                  <a:pt x="6048375" y="1834727"/>
                  <a:pt x="6055360" y="1860127"/>
                </a:cubicBezTo>
                <a:cubicBezTo>
                  <a:pt x="6062345" y="1885527"/>
                  <a:pt x="6067425" y="1896957"/>
                  <a:pt x="6073140" y="1924262"/>
                </a:cubicBezTo>
                <a:cubicBezTo>
                  <a:pt x="6078855" y="1951567"/>
                  <a:pt x="6075045" y="1968077"/>
                  <a:pt x="6082665" y="1997287"/>
                </a:cubicBezTo>
                <a:cubicBezTo>
                  <a:pt x="6090285" y="2026497"/>
                  <a:pt x="6102350" y="2043642"/>
                  <a:pt x="6109970" y="2070947"/>
                </a:cubicBezTo>
                <a:cubicBezTo>
                  <a:pt x="6117590" y="2098252"/>
                  <a:pt x="6115685" y="2109682"/>
                  <a:pt x="6119495" y="2135082"/>
                </a:cubicBezTo>
                <a:cubicBezTo>
                  <a:pt x="6123305" y="2160482"/>
                  <a:pt x="6122670" y="2173817"/>
                  <a:pt x="6128385" y="2199217"/>
                </a:cubicBezTo>
                <a:cubicBezTo>
                  <a:pt x="6134100" y="2224617"/>
                  <a:pt x="6139180" y="2236047"/>
                  <a:pt x="6146800" y="2263352"/>
                </a:cubicBezTo>
                <a:cubicBezTo>
                  <a:pt x="6154420" y="2290657"/>
                  <a:pt x="6159500" y="2307167"/>
                  <a:pt x="6165215" y="2336377"/>
                </a:cubicBezTo>
                <a:cubicBezTo>
                  <a:pt x="6170930" y="2365587"/>
                  <a:pt x="6165215" y="2377017"/>
                  <a:pt x="6174105" y="2410037"/>
                </a:cubicBezTo>
                <a:cubicBezTo>
                  <a:pt x="6182995" y="2443057"/>
                  <a:pt x="6200140" y="2470362"/>
                  <a:pt x="6210935" y="2501477"/>
                </a:cubicBezTo>
                <a:cubicBezTo>
                  <a:pt x="6221730" y="2532592"/>
                  <a:pt x="6220460" y="2530687"/>
                  <a:pt x="6229350" y="2565612"/>
                </a:cubicBezTo>
                <a:cubicBezTo>
                  <a:pt x="6238240" y="2600537"/>
                  <a:pt x="6245860" y="2636732"/>
                  <a:pt x="6256655" y="2675467"/>
                </a:cubicBezTo>
                <a:cubicBezTo>
                  <a:pt x="6267450" y="2714202"/>
                  <a:pt x="6273165" y="2728807"/>
                  <a:pt x="6283960" y="2758017"/>
                </a:cubicBezTo>
                <a:cubicBezTo>
                  <a:pt x="6294755" y="2787227"/>
                  <a:pt x="6296660" y="2789132"/>
                  <a:pt x="6311265" y="2822152"/>
                </a:cubicBezTo>
                <a:cubicBezTo>
                  <a:pt x="6325870" y="2855172"/>
                  <a:pt x="6343015" y="2889462"/>
                  <a:pt x="6357620" y="2922482"/>
                </a:cubicBezTo>
                <a:cubicBezTo>
                  <a:pt x="6372225" y="2955502"/>
                  <a:pt x="6372225" y="2961217"/>
                  <a:pt x="6384925" y="2986617"/>
                </a:cubicBezTo>
                <a:cubicBezTo>
                  <a:pt x="6397625" y="3012017"/>
                  <a:pt x="6405245" y="3021542"/>
                  <a:pt x="6421755" y="3050752"/>
                </a:cubicBezTo>
                <a:cubicBezTo>
                  <a:pt x="6438265" y="3079962"/>
                  <a:pt x="6450965" y="3104092"/>
                  <a:pt x="6467475" y="3133302"/>
                </a:cubicBezTo>
                <a:cubicBezTo>
                  <a:pt x="6483985" y="3162512"/>
                  <a:pt x="6487160" y="3170132"/>
                  <a:pt x="6503670" y="3197437"/>
                </a:cubicBezTo>
                <a:cubicBezTo>
                  <a:pt x="6520180" y="3224742"/>
                  <a:pt x="6529705" y="3243157"/>
                  <a:pt x="6550025" y="3270462"/>
                </a:cubicBezTo>
                <a:cubicBezTo>
                  <a:pt x="6570345" y="3297767"/>
                  <a:pt x="6579235" y="3309197"/>
                  <a:pt x="6604635" y="3334597"/>
                </a:cubicBezTo>
                <a:cubicBezTo>
                  <a:pt x="6630035" y="3359997"/>
                  <a:pt x="6650355" y="3378412"/>
                  <a:pt x="6677660" y="3398732"/>
                </a:cubicBezTo>
                <a:cubicBezTo>
                  <a:pt x="6704965" y="3419052"/>
                  <a:pt x="6714490" y="3424767"/>
                  <a:pt x="6741795" y="3435562"/>
                </a:cubicBezTo>
                <a:cubicBezTo>
                  <a:pt x="6769100" y="3446357"/>
                  <a:pt x="6788150" y="3446357"/>
                  <a:pt x="6815455" y="3453977"/>
                </a:cubicBezTo>
                <a:cubicBezTo>
                  <a:pt x="6842760" y="3461597"/>
                  <a:pt x="6852285" y="3466677"/>
                  <a:pt x="6879590" y="3472392"/>
                </a:cubicBezTo>
                <a:cubicBezTo>
                  <a:pt x="6906895" y="3478107"/>
                  <a:pt x="6921500" y="3479377"/>
                  <a:pt x="6952615" y="3481282"/>
                </a:cubicBezTo>
                <a:cubicBezTo>
                  <a:pt x="6983730" y="3483187"/>
                  <a:pt x="6996430" y="3481282"/>
                  <a:pt x="7035165" y="3481282"/>
                </a:cubicBezTo>
                <a:cubicBezTo>
                  <a:pt x="7073900" y="3481282"/>
                  <a:pt x="7108190" y="3485092"/>
                  <a:pt x="7145020" y="3481282"/>
                </a:cubicBezTo>
                <a:cubicBezTo>
                  <a:pt x="7181850" y="3477472"/>
                  <a:pt x="7187565" y="3466677"/>
                  <a:pt x="7218680" y="3462867"/>
                </a:cubicBezTo>
                <a:cubicBezTo>
                  <a:pt x="7249795" y="3459057"/>
                  <a:pt x="7267575" y="3468582"/>
                  <a:pt x="7300595" y="3462867"/>
                </a:cubicBezTo>
                <a:cubicBezTo>
                  <a:pt x="7333615" y="3457152"/>
                  <a:pt x="7353935" y="3442547"/>
                  <a:pt x="7383145" y="3435562"/>
                </a:cubicBezTo>
                <a:cubicBezTo>
                  <a:pt x="7412355" y="3428577"/>
                  <a:pt x="7418070" y="3434292"/>
                  <a:pt x="7447280" y="3426672"/>
                </a:cubicBezTo>
                <a:cubicBezTo>
                  <a:pt x="7476490" y="3419052"/>
                  <a:pt x="7500620" y="3409527"/>
                  <a:pt x="7529830" y="3398732"/>
                </a:cubicBezTo>
                <a:cubicBezTo>
                  <a:pt x="7559040" y="3387937"/>
                  <a:pt x="7562850" y="3380317"/>
                  <a:pt x="7593965" y="3371427"/>
                </a:cubicBezTo>
                <a:cubicBezTo>
                  <a:pt x="7625080" y="3362537"/>
                  <a:pt x="7652385" y="3363807"/>
                  <a:pt x="7685405" y="3353012"/>
                </a:cubicBezTo>
                <a:cubicBezTo>
                  <a:pt x="7718425" y="3342217"/>
                  <a:pt x="7727950" y="3329517"/>
                  <a:pt x="7759065" y="3316817"/>
                </a:cubicBezTo>
                <a:cubicBezTo>
                  <a:pt x="7790180" y="3304117"/>
                  <a:pt x="7806690" y="3305387"/>
                  <a:pt x="7841615" y="3288877"/>
                </a:cubicBezTo>
                <a:cubicBezTo>
                  <a:pt x="7876540" y="3272367"/>
                  <a:pt x="7901940" y="3250777"/>
                  <a:pt x="7933055" y="3234267"/>
                </a:cubicBezTo>
                <a:cubicBezTo>
                  <a:pt x="7964170" y="3217757"/>
                  <a:pt x="7962265" y="3227282"/>
                  <a:pt x="7997190" y="3206962"/>
                </a:cubicBezTo>
                <a:cubicBezTo>
                  <a:pt x="8032115" y="3186642"/>
                  <a:pt x="8067040" y="3160607"/>
                  <a:pt x="8107045" y="3133302"/>
                </a:cubicBezTo>
                <a:cubicBezTo>
                  <a:pt x="8147050" y="3105997"/>
                  <a:pt x="8158480" y="3096472"/>
                  <a:pt x="8198485" y="3069167"/>
                </a:cubicBezTo>
                <a:cubicBezTo>
                  <a:pt x="8238490" y="3041862"/>
                  <a:pt x="8262620" y="3025352"/>
                  <a:pt x="8308340" y="2996142"/>
                </a:cubicBezTo>
                <a:cubicBezTo>
                  <a:pt x="8354060" y="2966932"/>
                  <a:pt x="8382000" y="2951692"/>
                  <a:pt x="8427720" y="2922482"/>
                </a:cubicBezTo>
                <a:cubicBezTo>
                  <a:pt x="8473440" y="2893272"/>
                  <a:pt x="8497570" y="2872952"/>
                  <a:pt x="8537575" y="2849457"/>
                </a:cubicBezTo>
                <a:cubicBezTo>
                  <a:pt x="8577580" y="2825962"/>
                  <a:pt x="8595995" y="2824057"/>
                  <a:pt x="8629015" y="2803737"/>
                </a:cubicBezTo>
                <a:cubicBezTo>
                  <a:pt x="8662035" y="2783417"/>
                  <a:pt x="8674735" y="2766907"/>
                  <a:pt x="8702040" y="2748492"/>
                </a:cubicBezTo>
                <a:cubicBezTo>
                  <a:pt x="8729345" y="2730077"/>
                  <a:pt x="8735060" y="2732617"/>
                  <a:pt x="8766175" y="2712297"/>
                </a:cubicBezTo>
                <a:cubicBezTo>
                  <a:pt x="8797290" y="2691977"/>
                  <a:pt x="8821420" y="2679277"/>
                  <a:pt x="8858250" y="2648162"/>
                </a:cubicBezTo>
                <a:cubicBezTo>
                  <a:pt x="8895080" y="2617047"/>
                  <a:pt x="8916670" y="2585297"/>
                  <a:pt x="8949690" y="2556087"/>
                </a:cubicBezTo>
                <a:cubicBezTo>
                  <a:pt x="8982710" y="2526877"/>
                  <a:pt x="8993505" y="2526877"/>
                  <a:pt x="9022715" y="2501477"/>
                </a:cubicBezTo>
                <a:cubicBezTo>
                  <a:pt x="9051925" y="2476077"/>
                  <a:pt x="9069070" y="2453217"/>
                  <a:pt x="9096375" y="2427817"/>
                </a:cubicBezTo>
                <a:cubicBezTo>
                  <a:pt x="9123680" y="2402417"/>
                  <a:pt x="9131300" y="2400512"/>
                  <a:pt x="9160510" y="2373207"/>
                </a:cubicBezTo>
                <a:cubicBezTo>
                  <a:pt x="9189720" y="2345902"/>
                  <a:pt x="9213850" y="2321772"/>
                  <a:pt x="9243060" y="2290657"/>
                </a:cubicBezTo>
                <a:cubicBezTo>
                  <a:pt x="9272270" y="2259542"/>
                  <a:pt x="9281795" y="2243032"/>
                  <a:pt x="9307195" y="2217632"/>
                </a:cubicBezTo>
                <a:cubicBezTo>
                  <a:pt x="9332595" y="2192232"/>
                  <a:pt x="9347835" y="2186517"/>
                  <a:pt x="9371330" y="2162387"/>
                </a:cubicBezTo>
                <a:cubicBezTo>
                  <a:pt x="9394825" y="2138257"/>
                  <a:pt x="9402445" y="2121747"/>
                  <a:pt x="9425940" y="2098252"/>
                </a:cubicBezTo>
                <a:cubicBezTo>
                  <a:pt x="9449435" y="2074757"/>
                  <a:pt x="9464675" y="2065867"/>
                  <a:pt x="9490075" y="2043642"/>
                </a:cubicBezTo>
                <a:cubicBezTo>
                  <a:pt x="9515475" y="2021417"/>
                  <a:pt x="9528810" y="2010622"/>
                  <a:pt x="9554210" y="1988397"/>
                </a:cubicBezTo>
                <a:cubicBezTo>
                  <a:pt x="9579610" y="1966172"/>
                  <a:pt x="9606915" y="1943312"/>
                  <a:pt x="9618345" y="1933152"/>
                </a:cubicBezTo>
              </a:path>
            </a:pathLst>
          </a:custGeom>
          <a:noFill/>
          <a:ln w="28575" cmpd="sng">
            <a:solidFill>
              <a:srgbClr val="0A4CB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6010910" y="451485"/>
            <a:ext cx="5869940" cy="6184265"/>
            <a:chOff x="9466" y="711"/>
            <a:chExt cx="9244" cy="9739"/>
          </a:xfrm>
        </p:grpSpPr>
        <p:sp>
          <p:nvSpPr>
            <p:cNvPr id="47" name="圆角矩形 46"/>
            <p:cNvSpPr/>
            <p:nvPr/>
          </p:nvSpPr>
          <p:spPr>
            <a:xfrm>
              <a:off x="9466" y="711"/>
              <a:ext cx="9244" cy="9317"/>
            </a:xfrm>
            <a:prstGeom prst="roundRect">
              <a:avLst/>
            </a:prstGeom>
            <a:solidFill>
              <a:srgbClr val="0070C0"/>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buClrTx/>
                <a:buSzTx/>
                <a:buFont typeface="Arial" panose="020B0604020202020204" pitchFamily="34" charset="0"/>
                <a:buNone/>
                <a:defRPr/>
              </a:pPr>
              <a:endParaRPr kumimoji="0" lang="zh-CN" altLang="en-US" sz="2000" b="0" i="0" u="none" strike="noStrike" kern="1200" cap="none" spc="0" normalizeH="0" baseline="0" noProof="0" dirty="0">
                <a:ln>
                  <a:noFill/>
                </a:ln>
                <a:solidFill>
                  <a:schemeClr val="tx1"/>
                </a:solidFill>
                <a:effectLst/>
                <a:uLnTx/>
                <a:uFillTx/>
                <a:latin typeface="Times New Roman" panose="02020603050405020304" charset="0"/>
                <a:ea typeface="+mn-ea"/>
                <a:cs typeface="Times New Roman" panose="02020603050405020304" charset="0"/>
                <a:sym typeface="+mn-ea"/>
              </a:endParaRPr>
            </a:p>
          </p:txBody>
        </p:sp>
        <p:sp>
          <p:nvSpPr>
            <p:cNvPr id="49" name="文本框 48"/>
            <p:cNvSpPr txBox="1"/>
            <p:nvPr/>
          </p:nvSpPr>
          <p:spPr>
            <a:xfrm>
              <a:off x="10916" y="855"/>
              <a:ext cx="7177" cy="9595"/>
            </a:xfrm>
            <a:prstGeom prst="rect">
              <a:avLst/>
            </a:prstGeom>
            <a:noFill/>
          </p:spPr>
          <p:txBody>
            <a:bodyPr wrap="square" rtlCol="0">
              <a:noAutofit/>
            </a:bodyPr>
            <a:lstStyle/>
            <a:p>
              <a:endParaRPr lang="en-US" altLang="zh-CN"/>
            </a:p>
            <a:p>
              <a:r>
                <a:rPr lang="en-US" altLang="zh-CN" sz="2800">
                  <a:solidFill>
                    <a:schemeClr val="bg1"/>
                  </a:solidFill>
                  <a:latin typeface="Times New Roman" panose="02020603050405020304" charset="0"/>
                  <a:cs typeface="Times New Roman" panose="02020603050405020304" charset="0"/>
                </a:rPr>
                <a:t>para.1 </a:t>
              </a:r>
              <a:r>
                <a:rPr lang="zh-CN" altLang="en-US" sz="2800">
                  <a:solidFill>
                    <a:schemeClr val="bg1"/>
                  </a:solidFill>
                  <a:latin typeface="Times New Roman" panose="02020603050405020304" charset="0"/>
                  <a:cs typeface="Times New Roman" panose="02020603050405020304" charset="0"/>
                </a:rPr>
                <a:t>想见</a:t>
              </a:r>
              <a:endParaRPr lang="en-US" altLang="zh-CN" sz="2800">
                <a:solidFill>
                  <a:schemeClr val="bg1"/>
                </a:solidFill>
                <a:latin typeface="Times New Roman" panose="02020603050405020304" charset="0"/>
                <a:cs typeface="Times New Roman" panose="02020603050405020304" charset="0"/>
              </a:endParaRPr>
            </a:p>
            <a:p>
              <a:pPr marL="457200" indent="-457200" fontAlgn="auto">
                <a:lnSpc>
                  <a:spcPts val="2860"/>
                </a:lnSpc>
                <a:buFont typeface="Wingdings" panose="05000000000000000000" charset="0"/>
                <a:buChar char="p"/>
              </a:pPr>
              <a:r>
                <a:rPr lang="en-US" altLang="zh-CN" sz="2800">
                  <a:solidFill>
                    <a:schemeClr val="bg1"/>
                  </a:solidFill>
                  <a:latin typeface="Times New Roman" panose="02020603050405020304" charset="0"/>
                  <a:cs typeface="Times New Roman" panose="02020603050405020304" charset="0"/>
                </a:rPr>
                <a:t>______________________</a:t>
              </a:r>
            </a:p>
            <a:p>
              <a:pPr marL="457200" indent="-457200" fontAlgn="auto">
                <a:lnSpc>
                  <a:spcPts val="2860"/>
                </a:lnSpc>
                <a:buFont typeface="Wingdings" panose="05000000000000000000" charset="0"/>
                <a:buChar char="p"/>
              </a:pPr>
              <a:r>
                <a:rPr lang="en-US" altLang="zh-CN" sz="2800">
                  <a:solidFill>
                    <a:schemeClr val="bg1"/>
                  </a:solidFill>
                  <a:latin typeface="Times New Roman" panose="02020603050405020304" charset="0"/>
                  <a:cs typeface="Times New Roman" panose="02020603050405020304" charset="0"/>
                </a:rPr>
                <a:t>______________________</a:t>
              </a:r>
            </a:p>
            <a:p>
              <a:pPr marL="457200" indent="-457200" fontAlgn="auto">
                <a:lnSpc>
                  <a:spcPts val="2860"/>
                </a:lnSpc>
                <a:buFont typeface="Wingdings" panose="05000000000000000000" charset="0"/>
                <a:buChar char="p"/>
              </a:pPr>
              <a:r>
                <a:rPr lang="en-US" altLang="zh-CN" sz="2800">
                  <a:solidFill>
                    <a:schemeClr val="bg1"/>
                  </a:solidFill>
                  <a:latin typeface="Times New Roman" panose="02020603050405020304" charset="0"/>
                  <a:cs typeface="Times New Roman" panose="02020603050405020304" charset="0"/>
                </a:rPr>
                <a:t>______________________</a:t>
              </a:r>
            </a:p>
            <a:p>
              <a:endParaRPr lang="en-US" altLang="zh-CN" sz="2800">
                <a:solidFill>
                  <a:schemeClr val="bg1"/>
                </a:solidFill>
                <a:latin typeface="Times New Roman" panose="02020603050405020304" charset="0"/>
                <a:cs typeface="Times New Roman" panose="02020603050405020304" charset="0"/>
              </a:endParaRPr>
            </a:p>
            <a:p>
              <a:endParaRPr lang="en-US" altLang="zh-CN" sz="2800">
                <a:solidFill>
                  <a:schemeClr val="bg1"/>
                </a:solidFill>
                <a:latin typeface="Times New Roman" panose="02020603050405020304" charset="0"/>
                <a:cs typeface="Times New Roman" panose="02020603050405020304" charset="0"/>
              </a:endParaRPr>
            </a:p>
            <a:p>
              <a:endParaRPr lang="en-US" altLang="zh-CN" sz="2800">
                <a:solidFill>
                  <a:schemeClr val="bg1"/>
                </a:solidFill>
                <a:latin typeface="Times New Roman" panose="02020603050405020304" charset="0"/>
                <a:cs typeface="Times New Roman" panose="02020603050405020304" charset="0"/>
              </a:endParaRPr>
            </a:p>
            <a:p>
              <a:r>
                <a:rPr lang="en-US" altLang="zh-CN" sz="2800">
                  <a:solidFill>
                    <a:schemeClr val="bg1"/>
                  </a:solidFill>
                  <a:latin typeface="Times New Roman" panose="02020603050405020304" charset="0"/>
                  <a:cs typeface="Times New Roman" panose="02020603050405020304" charset="0"/>
                </a:rPr>
                <a:t>para.2 “</a:t>
              </a:r>
              <a:r>
                <a:rPr lang="zh-CN" altLang="en-US" sz="2800">
                  <a:solidFill>
                    <a:schemeClr val="bg1"/>
                  </a:solidFill>
                  <a:latin typeface="Times New Roman" panose="02020603050405020304" charset="0"/>
                  <a:cs typeface="Times New Roman" panose="02020603050405020304" charset="0"/>
                </a:rPr>
                <a:t>再</a:t>
              </a:r>
              <a:r>
                <a:rPr lang="en-US" altLang="zh-CN" sz="2800">
                  <a:solidFill>
                    <a:schemeClr val="bg1"/>
                  </a:solidFill>
                  <a:latin typeface="Times New Roman" panose="02020603050405020304" charset="0"/>
                  <a:cs typeface="Times New Roman" panose="02020603050405020304" charset="0"/>
                </a:rPr>
                <a:t>”</a:t>
              </a:r>
              <a:r>
                <a:rPr lang="zh-CN" altLang="en-US" sz="2800">
                  <a:solidFill>
                    <a:schemeClr val="bg1"/>
                  </a:solidFill>
                  <a:latin typeface="Times New Roman" panose="02020603050405020304" charset="0"/>
                  <a:cs typeface="Times New Roman" panose="02020603050405020304" charset="0"/>
                </a:rPr>
                <a:t>见</a:t>
              </a:r>
              <a:endParaRPr lang="en-US" altLang="zh-CN" sz="2800">
                <a:solidFill>
                  <a:schemeClr val="bg1"/>
                </a:solidFill>
                <a:latin typeface="Times New Roman" panose="02020603050405020304" charset="0"/>
                <a:cs typeface="Times New Roman" panose="02020603050405020304" charset="0"/>
              </a:endParaRPr>
            </a:p>
            <a:p>
              <a:pPr marL="457200" indent="-457200" algn="l">
                <a:lnSpc>
                  <a:spcPts val="2860"/>
                </a:lnSpc>
                <a:buClrTx/>
                <a:buSzTx/>
                <a:buFont typeface="Wingdings" panose="05000000000000000000" charset="0"/>
                <a:buChar char="p"/>
              </a:pPr>
              <a:r>
                <a:rPr lang="en-US" altLang="zh-CN" sz="2800">
                  <a:solidFill>
                    <a:schemeClr val="bg1"/>
                  </a:solidFill>
                  <a:latin typeface="Times New Roman" panose="02020603050405020304" charset="0"/>
                  <a:cs typeface="Times New Roman" panose="02020603050405020304" charset="0"/>
                </a:rPr>
                <a:t>______________________</a:t>
              </a:r>
            </a:p>
            <a:p>
              <a:pPr marL="457200" indent="-457200" algn="l">
                <a:lnSpc>
                  <a:spcPts val="2860"/>
                </a:lnSpc>
                <a:buClrTx/>
                <a:buSzTx/>
                <a:buFont typeface="Wingdings" panose="05000000000000000000" charset="0"/>
                <a:buChar char="p"/>
              </a:pPr>
              <a:r>
                <a:rPr lang="en-US" altLang="zh-CN" sz="2800">
                  <a:solidFill>
                    <a:schemeClr val="bg1"/>
                  </a:solidFill>
                  <a:latin typeface="Times New Roman" panose="02020603050405020304" charset="0"/>
                  <a:cs typeface="Times New Roman" panose="02020603050405020304" charset="0"/>
                </a:rPr>
                <a:t>______________________</a:t>
              </a:r>
            </a:p>
            <a:p>
              <a:pPr marL="457200" indent="-457200" algn="l">
                <a:lnSpc>
                  <a:spcPts val="2860"/>
                </a:lnSpc>
                <a:buClrTx/>
                <a:buSzTx/>
                <a:buFont typeface="Wingdings" panose="05000000000000000000" charset="0"/>
                <a:buChar char="p"/>
              </a:pPr>
              <a:r>
                <a:rPr lang="en-US" altLang="zh-CN" sz="2800">
                  <a:solidFill>
                    <a:schemeClr val="bg1"/>
                  </a:solidFill>
                  <a:latin typeface="Times New Roman" panose="02020603050405020304" charset="0"/>
                  <a:cs typeface="Times New Roman" panose="02020603050405020304" charset="0"/>
                </a:rPr>
                <a:t>______________________</a:t>
              </a:r>
            </a:p>
            <a:p>
              <a:endParaRPr lang="en-US" altLang="zh-CN" sz="2800">
                <a:solidFill>
                  <a:schemeClr val="bg1"/>
                </a:solidFill>
                <a:latin typeface="Times New Roman" panose="02020603050405020304" charset="0"/>
                <a:cs typeface="Times New Roman" panose="02020603050405020304" charset="0"/>
              </a:endParaRPr>
            </a:p>
            <a:p>
              <a:endParaRPr lang="en-US" altLang="zh-CN" sz="2800">
                <a:solidFill>
                  <a:schemeClr val="bg1"/>
                </a:solidFill>
                <a:latin typeface="Times New Roman" panose="02020603050405020304" charset="0"/>
                <a:cs typeface="Times New Roman" panose="02020603050405020304" charset="0"/>
              </a:endParaRPr>
            </a:p>
            <a:p>
              <a:endParaRPr lang="en-US" altLang="zh-CN" sz="2800">
                <a:solidFill>
                  <a:schemeClr val="bg1"/>
                </a:solidFill>
                <a:latin typeface="Times New Roman" panose="02020603050405020304" charset="0"/>
                <a:cs typeface="Times New Roman" panose="02020603050405020304" charset="0"/>
              </a:endParaRPr>
            </a:p>
          </p:txBody>
        </p:sp>
      </p:grpSp>
      <p:sp>
        <p:nvSpPr>
          <p:cNvPr id="45" name="文本框 44"/>
          <p:cNvSpPr txBox="1"/>
          <p:nvPr/>
        </p:nvSpPr>
        <p:spPr>
          <a:xfrm>
            <a:off x="413385" y="309880"/>
            <a:ext cx="6395720" cy="6058535"/>
          </a:xfrm>
          <a:prstGeom prst="rect">
            <a:avLst/>
          </a:prstGeom>
          <a:solidFill>
            <a:schemeClr val="bg1"/>
          </a:solidFill>
        </p:spPr>
        <p:txBody>
          <a:bodyPr wrap="square" rtlCol="0" anchor="t">
            <a:noAutofit/>
          </a:bodyPr>
          <a:lstStyle/>
          <a:p>
            <a:pPr indent="0">
              <a:buFont typeface="Wingdings" panose="05000000000000000000" charset="0"/>
              <a:buNone/>
            </a:pPr>
            <a:r>
              <a:rPr lang="en-US" altLang="zh-CN" sz="2400">
                <a:latin typeface="Times New Roman" panose="02020603050405020304" charset="0"/>
                <a:cs typeface="Times New Roman" panose="02020603050405020304" charset="0"/>
                <a:sym typeface="+mn-ea"/>
              </a:rPr>
              <a:t>clues:</a:t>
            </a:r>
            <a:endParaRPr lang="zh-CN" altLang="en-US" sz="2400">
              <a:latin typeface="Times New Roman" panose="02020603050405020304" charset="0"/>
              <a:cs typeface="Times New Roman" panose="02020603050405020304" charset="0"/>
              <a:sym typeface="+mn-ea"/>
            </a:endParaRPr>
          </a:p>
          <a:p>
            <a:pPr marL="342900" indent="-342900">
              <a:buFont typeface="Wingdings" panose="05000000000000000000" charset="0"/>
              <a:buChar char="n"/>
            </a:pPr>
            <a:r>
              <a:rPr lang="zh-CN" altLang="en-US" sz="2400">
                <a:solidFill>
                  <a:srgbClr val="00B0F0"/>
                </a:solidFill>
                <a:latin typeface="Times New Roman" panose="02020603050405020304" charset="0"/>
                <a:cs typeface="Times New Roman" panose="02020603050405020304" charset="0"/>
                <a:sym typeface="+mn-ea"/>
              </a:rPr>
              <a:t>The broken window glass</a:t>
            </a:r>
            <a:r>
              <a:rPr lang="zh-CN" altLang="en-US" sz="2400">
                <a:latin typeface="Times New Roman" panose="02020603050405020304" charset="0"/>
                <a:cs typeface="Times New Roman" panose="02020603050405020304" charset="0"/>
                <a:sym typeface="+mn-ea"/>
              </a:rPr>
              <a:t> was the likely answer. </a:t>
            </a:r>
          </a:p>
          <a:p>
            <a:pPr marL="342900" indent="-342900">
              <a:buFont typeface="Wingdings" panose="05000000000000000000" charset="0"/>
              <a:buChar char="n"/>
            </a:pPr>
            <a:r>
              <a:rPr lang="zh-CN" altLang="en-US" sz="2400">
                <a:latin typeface="Times New Roman" panose="02020603050405020304" charset="0"/>
                <a:cs typeface="Times New Roman" panose="02020603050405020304" charset="0"/>
                <a:sym typeface="+mn-ea"/>
              </a:rPr>
              <a:t>the bird did not fly away;</a:t>
            </a:r>
          </a:p>
          <a:p>
            <a:pPr marL="342900" indent="-342900">
              <a:buFont typeface="Wingdings" panose="05000000000000000000" charset="0"/>
              <a:buChar char="n"/>
            </a:pPr>
            <a:r>
              <a:rPr lang="zh-CN" altLang="en-US" sz="2400">
                <a:latin typeface="Times New Roman" panose="02020603050405020304" charset="0"/>
                <a:cs typeface="Times New Roman" panose="02020603050405020304" charset="0"/>
                <a:sym typeface="+mn-ea"/>
              </a:rPr>
              <a:t>Still, she made no attempt to fly. </a:t>
            </a:r>
          </a:p>
          <a:p>
            <a:pPr marL="342900" indent="-342900">
              <a:buFont typeface="Wingdings" panose="05000000000000000000" charset="0"/>
              <a:buChar char="n"/>
            </a:pPr>
            <a:r>
              <a:rPr lang="zh-CN" altLang="en-US" sz="2400">
                <a:latin typeface="Times New Roman" panose="02020603050405020304" charset="0"/>
                <a:cs typeface="Times New Roman" panose="02020603050405020304" charset="0"/>
                <a:sym typeface="+mn-ea"/>
              </a:rPr>
              <a:t>she soon took wing but did not immediately fly away. Hovering, she approached within six inches of my face. For a long moment, this tiny creature looked into my eyes, turning her head from side to side. </a:t>
            </a:r>
          </a:p>
          <a:p>
            <a:pPr marL="342900" indent="-342900">
              <a:buFont typeface="Wingdings" panose="05000000000000000000" charset="0"/>
              <a:buChar char="n"/>
            </a:pPr>
            <a:r>
              <a:rPr lang="zh-CN" altLang="en-US" sz="2400">
                <a:solidFill>
                  <a:srgbClr val="00B0F0"/>
                </a:solidFill>
                <a:latin typeface="Times New Roman" panose="02020603050405020304" charset="0"/>
                <a:cs typeface="Times New Roman" panose="02020603050405020304" charset="0"/>
                <a:sym typeface="+mn-ea"/>
              </a:rPr>
              <a:t>They promised to fix the window. </a:t>
            </a:r>
          </a:p>
          <a:p>
            <a:pPr marL="342900" indent="-342900">
              <a:buFont typeface="Wingdings" panose="05000000000000000000" charset="0"/>
              <a:buChar char="n"/>
            </a:pPr>
            <a:r>
              <a:rPr lang="zh-CN" altLang="en-US" sz="2400">
                <a:latin typeface="Times New Roman" panose="02020603050405020304" charset="0"/>
                <a:cs typeface="Times New Roman" panose="02020603050405020304" charset="0"/>
                <a:sym typeface="+mn-ea"/>
              </a:rPr>
              <a:t>when a hummingbird flew to the center of our group and began hovering. She turned from person to person until she came to me. She again looked directly into my eyes, then let out a squeaking call and was gone. </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,"She must have come to say good-bye."</a:t>
            </a:r>
          </a:p>
        </p:txBody>
      </p:sp>
      <p:sp>
        <p:nvSpPr>
          <p:cNvPr id="51" name="右箭头 50"/>
          <p:cNvSpPr/>
          <p:nvPr/>
        </p:nvSpPr>
        <p:spPr>
          <a:xfrm>
            <a:off x="6350000" y="3199765"/>
            <a:ext cx="671195" cy="832485"/>
          </a:xfrm>
          <a:prstGeom prst="rightArrow">
            <a:avLst/>
          </a:prstGeom>
          <a:solidFill>
            <a:schemeClr val="bg1"/>
          </a:solidFill>
          <a:ln>
            <a:solidFill>
              <a:srgbClr val="016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7306945" y="1280160"/>
            <a:ext cx="4645025" cy="1938020"/>
          </a:xfrm>
          <a:prstGeom prst="rect">
            <a:avLst/>
          </a:prstGeom>
          <a:noFill/>
        </p:spPr>
        <p:txBody>
          <a:bodyPr wrap="square" rtlCol="0">
            <a:spAutoFit/>
          </a:bodyPr>
          <a:lstStyle/>
          <a:p>
            <a:r>
              <a:rPr lang="en-US" altLang="zh-CN" sz="2400">
                <a:solidFill>
                  <a:schemeClr val="bg1"/>
                </a:solidFill>
                <a:latin typeface="Times New Roman" panose="02020603050405020304" charset="0"/>
                <a:cs typeface="Times New Roman" panose="02020603050405020304" charset="0"/>
              </a:rPr>
              <a:t>where: at the front of the milking house </a:t>
            </a:r>
          </a:p>
          <a:p>
            <a:r>
              <a:rPr lang="en-US" altLang="zh-CN" sz="2400">
                <a:solidFill>
                  <a:schemeClr val="bg1"/>
                </a:solidFill>
                <a:latin typeface="Times New Roman" panose="02020603050405020304" charset="0"/>
                <a:cs typeface="Times New Roman" panose="02020603050405020304" charset="0"/>
              </a:rPr>
              <a:t>who: I</a:t>
            </a:r>
          </a:p>
          <a:p>
            <a:r>
              <a:rPr lang="en-US" altLang="zh-CN" sz="2400">
                <a:solidFill>
                  <a:schemeClr val="bg1"/>
                </a:solidFill>
                <a:latin typeface="Times New Roman" panose="02020603050405020304" charset="0"/>
                <a:cs typeface="Times New Roman" panose="02020603050405020304" charset="0"/>
              </a:rPr>
              <a:t>what: I saw the window had been fixed; I recalled...I missed..</a:t>
            </a:r>
            <a:r>
              <a:rPr lang="en-US" altLang="zh-CN">
                <a:solidFill>
                  <a:schemeClr val="bg1"/>
                </a:solidFill>
              </a:rPr>
              <a:t>. </a:t>
            </a:r>
          </a:p>
        </p:txBody>
      </p:sp>
      <p:sp>
        <p:nvSpPr>
          <p:cNvPr id="53" name="文本框 52"/>
          <p:cNvSpPr txBox="1"/>
          <p:nvPr>
            <p:custDataLst>
              <p:tags r:id="rId1"/>
            </p:custDataLst>
          </p:nvPr>
        </p:nvSpPr>
        <p:spPr>
          <a:xfrm>
            <a:off x="7376795" y="4041140"/>
            <a:ext cx="4645025" cy="1568450"/>
          </a:xfrm>
          <a:prstGeom prst="rect">
            <a:avLst/>
          </a:prstGeom>
          <a:noFill/>
        </p:spPr>
        <p:txBody>
          <a:bodyPr wrap="square" rtlCol="0">
            <a:spAutoFit/>
          </a:bodyPr>
          <a:lstStyle/>
          <a:p>
            <a:r>
              <a:rPr lang="en-US" altLang="zh-CN" sz="2400">
                <a:solidFill>
                  <a:schemeClr val="bg1"/>
                </a:solidFill>
                <a:latin typeface="Times New Roman" panose="02020603050405020304" charset="0"/>
                <a:cs typeface="Times New Roman" panose="02020603050405020304" charset="0"/>
              </a:rPr>
              <a:t>who: hummingbird &amp;I</a:t>
            </a:r>
          </a:p>
          <a:p>
            <a:r>
              <a:rPr lang="en-US" altLang="zh-CN" sz="2400">
                <a:solidFill>
                  <a:schemeClr val="bg1"/>
                </a:solidFill>
                <a:latin typeface="Times New Roman" panose="02020603050405020304" charset="0"/>
                <a:cs typeface="Times New Roman" panose="02020603050405020304" charset="0"/>
              </a:rPr>
              <a:t>what: the bird hovered/squeak/ perched/...</a:t>
            </a:r>
          </a:p>
          <a:p>
            <a:r>
              <a:rPr lang="en-US" altLang="zh-CN" sz="2400">
                <a:solidFill>
                  <a:schemeClr val="bg1"/>
                </a:solidFill>
                <a:latin typeface="Times New Roman" panose="02020603050405020304" charset="0"/>
                <a:cs typeface="Times New Roman" panose="02020603050405020304" charset="0"/>
              </a:rPr>
              <a:t>I saw ..</a:t>
            </a:r>
            <a:r>
              <a:rPr lang="en-US" altLang="zh-CN">
                <a:solidFill>
                  <a:schemeClr val="bg1"/>
                </a:solidFill>
              </a:rPr>
              <a:t>./</a:t>
            </a:r>
            <a:r>
              <a:rPr lang="en-US" altLang="zh-CN" sz="2400">
                <a:solidFill>
                  <a:schemeClr val="bg1"/>
                </a:solidFill>
                <a:latin typeface="Times New Roman" panose="02020603050405020304" charset="0"/>
                <a:cs typeface="Times New Roman" panose="02020603050405020304" charset="0"/>
              </a:rPr>
              <a:t>greeted/... </a:t>
            </a:r>
          </a:p>
        </p:txBody>
      </p:sp>
      <p:sp>
        <p:nvSpPr>
          <p:cNvPr id="54" name="文本框 53"/>
          <p:cNvSpPr txBox="1"/>
          <p:nvPr/>
        </p:nvSpPr>
        <p:spPr>
          <a:xfrm>
            <a:off x="7091045" y="7601585"/>
            <a:ext cx="4048760" cy="368300"/>
          </a:xfrm>
          <a:prstGeom prst="rect">
            <a:avLst/>
          </a:prstGeom>
          <a:noFill/>
        </p:spPr>
        <p:txBody>
          <a:bodyPr wrap="square" rtlCol="0">
            <a:spAutoFit/>
          </a:bodyPr>
          <a:lstStyle/>
          <a:p>
            <a:r>
              <a:rPr lang="en-US" altLang="zh-CN">
                <a:solidFill>
                  <a:schemeClr val="bg1"/>
                </a:solidFill>
              </a:rPr>
              <a:t>theme:__________________________</a:t>
            </a:r>
          </a:p>
        </p:txBody>
      </p:sp>
      <p:grpSp>
        <p:nvGrpSpPr>
          <p:cNvPr id="57" name="组合 56"/>
          <p:cNvGrpSpPr/>
          <p:nvPr/>
        </p:nvGrpSpPr>
        <p:grpSpPr>
          <a:xfrm>
            <a:off x="6809105" y="5178425"/>
            <a:ext cx="4763135" cy="1184275"/>
            <a:chOff x="10723" y="8155"/>
            <a:chExt cx="7501" cy="1865"/>
          </a:xfrm>
        </p:grpSpPr>
        <p:sp>
          <p:nvSpPr>
            <p:cNvPr id="55" name="右箭头 54"/>
            <p:cNvSpPr/>
            <p:nvPr>
              <p:custDataLst>
                <p:tags r:id="rId2"/>
              </p:custDataLst>
            </p:nvPr>
          </p:nvSpPr>
          <p:spPr>
            <a:xfrm rot="5400000">
              <a:off x="10850" y="8028"/>
              <a:ext cx="1057" cy="1311"/>
            </a:xfrm>
            <a:prstGeom prst="rightArrow">
              <a:avLst/>
            </a:prstGeom>
            <a:solidFill>
              <a:schemeClr val="bg1"/>
            </a:solidFill>
            <a:ln>
              <a:solidFill>
                <a:srgbClr val="016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p:cNvSpPr txBox="1"/>
            <p:nvPr/>
          </p:nvSpPr>
          <p:spPr>
            <a:xfrm>
              <a:off x="10916" y="9198"/>
              <a:ext cx="7308" cy="822"/>
            </a:xfrm>
            <a:prstGeom prst="rect">
              <a:avLst/>
            </a:prstGeom>
            <a:noFill/>
          </p:spPr>
          <p:txBody>
            <a:bodyPr wrap="square" rtlCol="0">
              <a:spAutoFit/>
            </a:bodyPr>
            <a:lstStyle/>
            <a:p>
              <a:r>
                <a:rPr lang="en-US" altLang="zh-CN" sz="2800">
                  <a:solidFill>
                    <a:schemeClr val="bg1"/>
                  </a:solidFill>
                  <a:latin typeface="Times New Roman" panose="02020603050405020304" charset="0"/>
                  <a:cs typeface="Times New Roman" panose="02020603050405020304" charset="0"/>
                </a:rPr>
                <a:t>theme:__________________</a:t>
              </a:r>
            </a:p>
          </p:txBody>
        </p:sp>
      </p:grpSp>
      <p:sp>
        <p:nvSpPr>
          <p:cNvPr id="2" name="文本框 1"/>
          <p:cNvSpPr txBox="1"/>
          <p:nvPr/>
        </p:nvSpPr>
        <p:spPr>
          <a:xfrm>
            <a:off x="8206105" y="5723255"/>
            <a:ext cx="3282950" cy="645160"/>
          </a:xfrm>
          <a:prstGeom prst="rect">
            <a:avLst/>
          </a:prstGeom>
          <a:noFill/>
        </p:spPr>
        <p:txBody>
          <a:bodyPr wrap="square" rtlCol="0">
            <a:spAutoFit/>
          </a:bodyPr>
          <a:lstStyle/>
          <a:p>
            <a:r>
              <a:rPr lang="en-US" altLang="zh-CN">
                <a:solidFill>
                  <a:schemeClr val="bg1"/>
                </a:solidFill>
                <a:latin typeface="Times New Roman" panose="02020603050405020304" charset="0"/>
                <a:cs typeface="Times New Roman" panose="02020603050405020304" charset="0"/>
              </a:rPr>
              <a:t>harmony/trust between a human being  and a bird</a:t>
            </a:r>
          </a:p>
        </p:txBody>
      </p:sp>
      <p:pic>
        <p:nvPicPr>
          <p:cNvPr id="3" name="图片 2" descr="水印">
            <a:extLst>
              <a:ext uri="{FF2B5EF4-FFF2-40B4-BE49-F238E27FC236}">
                <a16:creationId xmlns:a16="http://schemas.microsoft.com/office/drawing/2014/main" id="{A5D30AF7-77F4-A3A8-9E14-DD0BF69F8274}"/>
              </a:ext>
            </a:extLst>
          </p:cNvPr>
          <p:cNvPicPr>
            <a:picLocks noChangeAspect="1"/>
          </p:cNvPicPr>
          <p:nvPr/>
        </p:nvPicPr>
        <p:blipFill>
          <a:blip r:embed="rId11"/>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2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ox(in)">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ox(in)">
                                      <p:cBhvr>
                                        <p:cTn id="27" dur="20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ox(in)">
                                      <p:cBhvr>
                                        <p:cTn id="32" dur="20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ox(in)">
                                      <p:cBhvr>
                                        <p:cTn id="37" dur="20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box(in)">
                                      <p:cBhvr>
                                        <p:cTn id="42" dur="2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box(in)">
                                      <p:cBhvr>
                                        <p:cTn id="47" dur="20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ox(in)">
                                      <p:cBhvr>
                                        <p:cTn id="52" dur="2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box(in)">
                                      <p:cBhvr>
                                        <p:cTn id="57" dur="20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box(in)">
                                      <p:cBhvr>
                                        <p:cTn id="62" dur="20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ox(in)">
                                      <p:cBhvr>
                                        <p:cTn id="67" dur="2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box(in)">
                                      <p:cBhvr>
                                        <p:cTn id="72" dur="20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1875 0.00675926 C 0.0208333 -0.0599074 0.0536979 -0.235371 0.116875 -0.347408 C 0.180052 -0.459445 0.277604 -0.501204 0.317812 -0.553519 C 0.358021 -0.605834 0.29349 -0.622778 0.317812 -0.608889 C 0.342135 -0.595 0.395573 -0.569074 0.439427 -0.484074 C 0.483281 -0.399074 0.472708 -0.2225 0.536979 -0.183704 C 0.60125 -0.144908 0.713646 -0.26426 0.760885 -0.290278 C 0.808125 -0.316297 0.770781 -0.308982 0.773229 -0.313704 C 0.775677 -0.318426 0.77349 -0.314167 0.773229 -0.313704 " pathEditMode="relative" rAng="0" ptsTypes="">
                                      <p:cBhvr>
                                        <p:cTn id="76" dur="2000" fill="hold"/>
                                        <p:tgtEl>
                                          <p:spTgt spid="34"/>
                                        </p:tgtEl>
                                        <p:attrNameLst>
                                          <p:attrName>ppt_x</p:attrName>
                                          <p:attrName>ppt_y</p:attrName>
                                        </p:attrNameLst>
                                      </p:cBhvr>
                                      <p:rCtr x="39200" y="-31000"/>
                                    </p:animMotion>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box(in)">
                                      <p:cBhvr>
                                        <p:cTn id="81" dur="2000"/>
                                        <p:tgtEl>
                                          <p:spTgt spid="45"/>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51"/>
                                        </p:tgtEl>
                                        <p:attrNameLst>
                                          <p:attrName>style.visibility</p:attrName>
                                        </p:attrNameLst>
                                      </p:cBhvr>
                                      <p:to>
                                        <p:strVal val="visible"/>
                                      </p:to>
                                    </p:set>
                                    <p:animEffect transition="in" filter="box(in)">
                                      <p:cBhvr>
                                        <p:cTn id="86" dur="2000"/>
                                        <p:tgtEl>
                                          <p:spTgt spid="51"/>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nodeType="clickEffect">
                                  <p:stCondLst>
                                    <p:cond delay="0"/>
                                  </p:stCondLst>
                                  <p:childTnLst>
                                    <p:set>
                                      <p:cBhvr>
                                        <p:cTn id="90" dur="1" fill="hold">
                                          <p:stCondLst>
                                            <p:cond delay="0"/>
                                          </p:stCondLst>
                                        </p:cTn>
                                        <p:tgtEl>
                                          <p:spTgt spid="50"/>
                                        </p:tgtEl>
                                        <p:attrNameLst>
                                          <p:attrName>style.visibility</p:attrName>
                                        </p:attrNameLst>
                                      </p:cBhvr>
                                      <p:to>
                                        <p:strVal val="visible"/>
                                      </p:to>
                                    </p:set>
                                    <p:animEffect transition="in" filter="box(in)">
                                      <p:cBhvr>
                                        <p:cTn id="91" dur="2000"/>
                                        <p:tgtEl>
                                          <p:spTgt spid="50"/>
                                        </p:tgtEl>
                                      </p:cBhvr>
                                    </p:animEffect>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52"/>
                                        </p:tgtEl>
                                        <p:attrNameLst>
                                          <p:attrName>style.visibility</p:attrName>
                                        </p:attrNameLst>
                                      </p:cBhvr>
                                      <p:to>
                                        <p:strVal val="visible"/>
                                      </p:to>
                                    </p:set>
                                    <p:animEffect transition="in" filter="box(in)">
                                      <p:cBhvr>
                                        <p:cTn id="96" dur="2000"/>
                                        <p:tgtEl>
                                          <p:spTgt spid="52"/>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box(in)">
                                      <p:cBhvr>
                                        <p:cTn id="101" dur="2000"/>
                                        <p:tgtEl>
                                          <p:spTgt spid="53"/>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nodeType="clickEffect">
                                  <p:stCondLst>
                                    <p:cond delay="0"/>
                                  </p:stCondLst>
                                  <p:childTnLst>
                                    <p:set>
                                      <p:cBhvr>
                                        <p:cTn id="105" dur="1" fill="hold">
                                          <p:stCondLst>
                                            <p:cond delay="0"/>
                                          </p:stCondLst>
                                        </p:cTn>
                                        <p:tgtEl>
                                          <p:spTgt spid="57"/>
                                        </p:tgtEl>
                                        <p:attrNameLst>
                                          <p:attrName>style.visibility</p:attrName>
                                        </p:attrNameLst>
                                      </p:cBhvr>
                                      <p:to>
                                        <p:strVal val="visible"/>
                                      </p:to>
                                    </p:set>
                                    <p:animEffect transition="in" filter="box(in)">
                                      <p:cBhvr>
                                        <p:cTn id="106" dur="2000"/>
                                        <p:tgtEl>
                                          <p:spTgt spid="57"/>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box(in)">
                                      <p:cBhvr>
                                        <p:cTn id="1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7" grpId="0" animBg="1"/>
      <p:bldP spid="29" grpId="0" animBg="1"/>
      <p:bldP spid="30" grpId="0" animBg="1"/>
      <p:bldP spid="31" grpId="0" animBg="1"/>
      <p:bldP spid="32" grpId="0" animBg="1"/>
      <p:bldP spid="33" grpId="0" animBg="1"/>
      <p:bldP spid="35" grpId="0" bldLvl="0" animBg="1"/>
      <p:bldP spid="36" grpId="0" animBg="1"/>
      <p:bldP spid="40" grpId="0" animBg="1"/>
      <p:bldP spid="41" grpId="0" animBg="1"/>
      <p:bldP spid="42" grpId="0" animBg="1"/>
      <p:bldP spid="45" grpId="0" bldLvl="0" animBg="1"/>
      <p:bldP spid="51" grpId="0" animBg="1"/>
      <p:bldP spid="52" grpId="0"/>
      <p:bldP spid="5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6" name="矩形 5"/>
          <p:cNvSpPr/>
          <p:nvPr>
            <p:custDataLst>
              <p:tags r:id="rId3"/>
            </p:custDataLst>
          </p:nvPr>
        </p:nvSpPr>
        <p:spPr>
          <a:xfrm>
            <a:off x="8416925" y="970280"/>
            <a:ext cx="3263265" cy="504888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4"/>
            </p:custDataLst>
          </p:nvPr>
        </p:nvSpPr>
        <p:spPr>
          <a:xfrm>
            <a:off x="4912360" y="970280"/>
            <a:ext cx="3115945" cy="504888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5"/>
            </p:custDataLst>
          </p:nvPr>
        </p:nvSpPr>
        <p:spPr>
          <a:xfrm>
            <a:off x="1393825" y="970280"/>
            <a:ext cx="3124835" cy="504888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custDataLst>
              <p:tags r:id="rId6"/>
            </p:custDataLst>
          </p:nvPr>
        </p:nvSpPr>
        <p:spPr>
          <a:xfrm>
            <a:off x="1344930" y="940435"/>
            <a:ext cx="3222625" cy="98044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129030" y="1139190"/>
            <a:ext cx="300990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1</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）以景托情式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14" name="矩形: 圆角 13"/>
          <p:cNvSpPr/>
          <p:nvPr>
            <p:custDataLst>
              <p:tags r:id="rId7"/>
            </p:custDataLst>
          </p:nvPr>
        </p:nvSpPr>
        <p:spPr>
          <a:xfrm>
            <a:off x="4855845" y="970280"/>
            <a:ext cx="3222625" cy="94742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1"/>
          <p:cNvSpPr/>
          <p:nvPr>
            <p:custDataLst>
              <p:tags r:id="rId8"/>
            </p:custDataLst>
          </p:nvPr>
        </p:nvSpPr>
        <p:spPr>
          <a:xfrm>
            <a:off x="8367395" y="941070"/>
            <a:ext cx="3222625" cy="97663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4912360" y="1139190"/>
            <a:ext cx="285115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）道理寓意式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26" name="文本框 25"/>
          <p:cNvSpPr txBox="1"/>
          <p:nvPr/>
        </p:nvSpPr>
        <p:spPr>
          <a:xfrm>
            <a:off x="8430895" y="1139190"/>
            <a:ext cx="285115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3</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）温馨画面式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nvGrpSpPr>
          <p:cNvPr id="37" name="组合 36"/>
          <p:cNvGrpSpPr/>
          <p:nvPr/>
        </p:nvGrpSpPr>
        <p:grpSpPr>
          <a:xfrm>
            <a:off x="10059670" y="191135"/>
            <a:ext cx="2132330" cy="1405255"/>
            <a:chOff x="3228" y="2753"/>
            <a:chExt cx="3358" cy="2213"/>
          </a:xfrm>
        </p:grpSpPr>
        <p:sp>
          <p:nvSpPr>
            <p:cNvPr id="508" name="任意多边形: 形状 507"/>
            <p:cNvSpPr/>
            <p:nvPr>
              <p:custDataLst>
                <p:tags r:id="rId9"/>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10"/>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400" b="1" dirty="0">
                  <a:solidFill>
                    <a:schemeClr val="bg1"/>
                  </a:solidFill>
                  <a:latin typeface="微软雅黑" panose="020B0503020204020204" charset="-122"/>
                  <a:ea typeface="微软雅黑" panose="020B0503020204020204" charset="-122"/>
                  <a:cs typeface="微软雅黑" panose="020B0503020204020204" charset="-122"/>
                </a:rPr>
                <a:t>技能篇</a:t>
              </a:r>
            </a:p>
          </p:txBody>
        </p:sp>
      </p:grpSp>
      <p:sp>
        <p:nvSpPr>
          <p:cNvPr id="19" name="文本框 18"/>
          <p:cNvSpPr txBox="1"/>
          <p:nvPr/>
        </p:nvSpPr>
        <p:spPr>
          <a:xfrm>
            <a:off x="1400175" y="1988820"/>
            <a:ext cx="3178810" cy="4156710"/>
          </a:xfrm>
          <a:prstGeom prst="rect">
            <a:avLst/>
          </a:prstGeom>
          <a:noFill/>
        </p:spPr>
        <p:txBody>
          <a:bodyPr wrap="square" rtlCol="0" anchor="t">
            <a:noAutofit/>
          </a:bodyPr>
          <a:lstStyle/>
          <a:p>
            <a:pPr marL="342900" indent="-342900">
              <a:buFont typeface="Arial" panose="020B0604020202020204" pitchFamily="34" charset="0"/>
              <a:buChar char="•"/>
            </a:pPr>
            <a:r>
              <a:rPr lang="zh-CN" altLang="en-US" sz="2400">
                <a:latin typeface="Times New Roman" panose="02020603050405020304" charset="0"/>
                <a:cs typeface="Times New Roman" panose="02020603050405020304" charset="0"/>
              </a:rPr>
              <a:t> Outside the bakery, the birds chirped happily, as if celebrating their achievement.</a:t>
            </a:r>
          </a:p>
          <a:p>
            <a:pPr marL="342900" indent="-342900">
              <a:buFont typeface="Arial" panose="020B0604020202020204" pitchFamily="34" charset="0"/>
              <a:buChar char="•"/>
            </a:pPr>
            <a:r>
              <a:rPr lang="zh-CN" altLang="en-US" sz="2400">
                <a:latin typeface="Times New Roman" panose="02020603050405020304" charset="0"/>
                <a:cs typeface="Times New Roman" panose="02020603050405020304" charset="0"/>
                <a:sym typeface="+mn-ea"/>
              </a:rPr>
              <a:t>Though she still was cold in her body, she felt warmth, just like a warm current rushing through her heart.</a:t>
            </a:r>
            <a:endParaRPr lang="zh-CN" altLang="en-US" sz="2400">
              <a:latin typeface="Times New Roman" panose="02020603050405020304" charset="0"/>
              <a:cs typeface="Times New Roman" panose="02020603050405020304" charset="0"/>
            </a:endParaRPr>
          </a:p>
          <a:p>
            <a:endParaRPr lang="zh-CN" altLang="en-US" sz="2400">
              <a:latin typeface="Times New Roman" panose="02020603050405020304" charset="0"/>
              <a:cs typeface="Times New Roman" panose="02020603050405020304" charset="0"/>
            </a:endParaRPr>
          </a:p>
        </p:txBody>
      </p:sp>
      <p:sp>
        <p:nvSpPr>
          <p:cNvPr id="20" name="文本框 19"/>
          <p:cNvSpPr txBox="1"/>
          <p:nvPr/>
        </p:nvSpPr>
        <p:spPr>
          <a:xfrm>
            <a:off x="4992370" y="2200275"/>
            <a:ext cx="2952750" cy="2865120"/>
          </a:xfrm>
          <a:prstGeom prst="rect">
            <a:avLst/>
          </a:prstGeom>
          <a:noFill/>
        </p:spPr>
        <p:txBody>
          <a:bodyPr wrap="square" rtlCol="0" anchor="t">
            <a:noAutofit/>
          </a:bodyPr>
          <a:lstStyle/>
          <a:p>
            <a:r>
              <a:rPr lang="en-US" altLang="zh-CN" sz="280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That experience taught me an important lesson: </a:t>
            </a:r>
            <a:r>
              <a:rPr lang="en-US" altLang="zh-CN" sz="2400">
                <a:latin typeface="Times New Roman" panose="02020603050405020304" charset="0"/>
                <a:cs typeface="Times New Roman" panose="02020603050405020304" charset="0"/>
                <a:sym typeface="+mn-ea"/>
              </a:rPr>
              <a:t>Honesty is the best policy.</a:t>
            </a:r>
            <a:endParaRPr lang="en-US" altLang="zh-CN" sz="2400">
              <a:latin typeface="Times New Roman" panose="02020603050405020304" charset="0"/>
              <a:cs typeface="Times New Roman" panose="02020603050405020304" charset="0"/>
            </a:endParaRPr>
          </a:p>
        </p:txBody>
      </p:sp>
      <p:sp>
        <p:nvSpPr>
          <p:cNvPr id="21" name="文本框 20"/>
          <p:cNvSpPr txBox="1"/>
          <p:nvPr/>
        </p:nvSpPr>
        <p:spPr>
          <a:xfrm>
            <a:off x="8416290" y="1917700"/>
            <a:ext cx="3404870" cy="4037965"/>
          </a:xfrm>
          <a:prstGeom prst="rect">
            <a:avLst/>
          </a:prstGeom>
          <a:noFill/>
        </p:spPr>
        <p:txBody>
          <a:bodyPr wrap="square" rtlCol="0" anchor="t">
            <a:noAutofit/>
          </a:bodyPr>
          <a:lstStyle/>
          <a:p>
            <a:pPr indent="355600" algn="l"/>
            <a:r>
              <a:rPr lang="en-US" altLang="zh-CN" sz="2400">
                <a:latin typeface="Times New Roman" panose="02020603050405020304" charset="0"/>
                <a:cs typeface="Times New Roman" panose="02020603050405020304" charset="0"/>
                <a:sym typeface="+mn-ea"/>
              </a:rPr>
              <a:t> On the dinner table, they chatted about the university life and the many adventurous experiences</a:t>
            </a:r>
            <a:r>
              <a:rPr lang="en-US" sz="2400">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which pushed the atmosphere to the peak. Everyone’s face was reddened by the warmth including the two cheerful dogs. What a harmonious reunion!</a:t>
            </a:r>
          </a:p>
        </p:txBody>
      </p:sp>
      <p:pic>
        <p:nvPicPr>
          <p:cNvPr id="3" name="图片 2" descr="水印">
            <a:extLst>
              <a:ext uri="{FF2B5EF4-FFF2-40B4-BE49-F238E27FC236}">
                <a16:creationId xmlns:a16="http://schemas.microsoft.com/office/drawing/2014/main" id="{C1ABB3FE-38FE-38E9-6E76-76A0EB76B8A5}"/>
              </a:ext>
            </a:extLst>
          </p:cNvPr>
          <p:cNvPicPr>
            <a:picLocks noChangeAspect="1"/>
          </p:cNvPicPr>
          <p:nvPr/>
        </p:nvPicPr>
        <p:blipFill>
          <a:blip r:embed="rId1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ox(in)">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ox(in)">
                                      <p:cBhvr>
                                        <p:cTn id="1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6" name="矩形 5"/>
          <p:cNvSpPr/>
          <p:nvPr>
            <p:custDataLst>
              <p:tags r:id="rId3"/>
            </p:custDataLst>
          </p:nvPr>
        </p:nvSpPr>
        <p:spPr>
          <a:xfrm>
            <a:off x="8354060" y="894080"/>
            <a:ext cx="3115945" cy="500443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4"/>
            </p:custDataLst>
          </p:nvPr>
        </p:nvSpPr>
        <p:spPr>
          <a:xfrm>
            <a:off x="4849495" y="894080"/>
            <a:ext cx="3115945" cy="500443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custDataLst>
              <p:tags r:id="rId5"/>
            </p:custDataLst>
          </p:nvPr>
        </p:nvSpPr>
        <p:spPr>
          <a:xfrm>
            <a:off x="1330960" y="894080"/>
            <a:ext cx="3115945" cy="500443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custDataLst>
              <p:tags r:id="rId6"/>
            </p:custDataLst>
          </p:nvPr>
        </p:nvSpPr>
        <p:spPr>
          <a:xfrm>
            <a:off x="1282065" y="706755"/>
            <a:ext cx="3222625" cy="95313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066165" y="984250"/>
            <a:ext cx="300990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4</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）画面留白式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14" name="矩形: 圆角 13"/>
          <p:cNvSpPr/>
          <p:nvPr>
            <p:custDataLst>
              <p:tags r:id="rId7"/>
            </p:custDataLst>
          </p:nvPr>
        </p:nvSpPr>
        <p:spPr>
          <a:xfrm>
            <a:off x="4792980" y="702945"/>
            <a:ext cx="3222625" cy="95631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1"/>
          <p:cNvSpPr/>
          <p:nvPr>
            <p:custDataLst>
              <p:tags r:id="rId8"/>
            </p:custDataLst>
          </p:nvPr>
        </p:nvSpPr>
        <p:spPr>
          <a:xfrm>
            <a:off x="8304530" y="702945"/>
            <a:ext cx="3222625" cy="956310"/>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4849495" y="984250"/>
            <a:ext cx="285115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5</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）前后呼应式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26" name="文本框 25"/>
          <p:cNvSpPr txBox="1"/>
          <p:nvPr/>
        </p:nvSpPr>
        <p:spPr>
          <a:xfrm>
            <a:off x="8368030" y="984250"/>
            <a:ext cx="2851150" cy="398780"/>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6</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）自我反思式</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sp>
        <p:nvSpPr>
          <p:cNvPr id="19" name="文本框 18"/>
          <p:cNvSpPr txBox="1"/>
          <p:nvPr/>
        </p:nvSpPr>
        <p:spPr>
          <a:xfrm>
            <a:off x="1483076" y="2323265"/>
            <a:ext cx="2952564" cy="3329301"/>
          </a:xfrm>
          <a:prstGeom prst="rect">
            <a:avLst/>
          </a:prstGeom>
          <a:noFill/>
        </p:spPr>
        <p:txBody>
          <a:bodyPr wrap="square" rtlCol="0" anchor="t">
            <a:noAutofit/>
          </a:bodyPr>
          <a:lstStyle/>
          <a:p>
            <a:r>
              <a:rPr lang="en-US" altLang="zh-CN" sz="2400">
                <a:latin typeface="Times New Roman" panose="02020603050405020304" charset="0"/>
                <a:cs typeface="Times New Roman" panose="02020603050405020304" charset="0"/>
              </a:rPr>
              <a:t> Eventually, the pilot spotted her and down came the helicopter.</a:t>
            </a:r>
          </a:p>
        </p:txBody>
      </p:sp>
      <p:sp>
        <p:nvSpPr>
          <p:cNvPr id="20" name="文本框 19"/>
          <p:cNvSpPr txBox="1"/>
          <p:nvPr/>
        </p:nvSpPr>
        <p:spPr>
          <a:xfrm>
            <a:off x="4993005" y="1761123"/>
            <a:ext cx="2952750" cy="4936690"/>
          </a:xfrm>
          <a:prstGeom prst="rect">
            <a:avLst/>
          </a:prstGeom>
          <a:noFill/>
        </p:spPr>
        <p:txBody>
          <a:bodyPr wrap="square" rtlCol="0" anchor="t">
            <a:noAutofit/>
          </a:bodyPr>
          <a:lstStyle/>
          <a:p>
            <a:r>
              <a:rPr lang="en-US" altLang="zh-CN" sz="2800">
                <a:latin typeface="Times New Roman" panose="02020603050405020304" charset="0"/>
                <a:cs typeface="Times New Roman" panose="02020603050405020304" charset="0"/>
              </a:rPr>
              <a:t> </a:t>
            </a:r>
            <a:r>
              <a:rPr lang="en-US" altLang="zh-CN" sz="2000">
                <a:latin typeface="Times New Roman" panose="02020603050405020304" charset="0"/>
                <a:cs typeface="Times New Roman" panose="02020603050405020304" charset="0"/>
              </a:rPr>
              <a:t>I looked up at the sky. It was as if God, himself was weeping with pride. The rain that came that day was a </a:t>
            </a:r>
            <a:r>
              <a:rPr lang="en-US" altLang="zh-CN" sz="2000">
                <a:solidFill>
                  <a:srgbClr val="FF0000"/>
                </a:solidFill>
                <a:latin typeface="Times New Roman" panose="02020603050405020304" charset="0"/>
                <a:cs typeface="Times New Roman" panose="02020603050405020304" charset="0"/>
              </a:rPr>
              <a:t>miracle</a:t>
            </a:r>
            <a:r>
              <a:rPr lang="en-US" altLang="zh-CN" sz="2000">
                <a:latin typeface="Times New Roman" panose="02020603050405020304" charset="0"/>
                <a:cs typeface="Times New Roman" panose="02020603050405020304" charset="0"/>
              </a:rPr>
              <a:t>, saving our farm, just like my boy saved a life.</a:t>
            </a:r>
          </a:p>
          <a:p>
            <a:r>
              <a:rPr lang="en-US" altLang="zh-CN" sz="2000">
                <a:latin typeface="Times New Roman" panose="02020603050405020304" charset="0"/>
                <a:cs typeface="Times New Roman" panose="02020603050405020304" charset="0"/>
              </a:rPr>
              <a:t>(</a:t>
            </a:r>
            <a:r>
              <a:rPr lang="en-US" altLang="zh-CN" sz="2000">
                <a:latin typeface="Times New Roman" panose="02020603050405020304" charset="0"/>
                <a:cs typeface="Times New Roman" panose="02020603050405020304" charset="0"/>
                <a:sym typeface="+mn-ea"/>
              </a:rPr>
              <a:t>miracle</a:t>
            </a:r>
            <a:r>
              <a:rPr lang="zh-CN" altLang="en-US" sz="2000">
                <a:latin typeface="Times New Roman" panose="02020603050405020304" charset="0"/>
                <a:cs typeface="Times New Roman" panose="02020603050405020304" charset="0"/>
                <a:sym typeface="+mn-ea"/>
              </a:rPr>
              <a:t>一词很好地呼应了</a:t>
            </a:r>
            <a:r>
              <a:rPr lang="zh-CN" altLang="en-US" sz="2000">
                <a:latin typeface="Times New Roman" panose="02020603050405020304" charset="0"/>
                <a:cs typeface="Times New Roman" panose="02020603050405020304" charset="0"/>
              </a:rPr>
              <a:t>前文中已出现的</a:t>
            </a:r>
            <a:r>
              <a:rPr lang="en-US" altLang="zh-CN" sz="2000">
                <a:latin typeface="Times New Roman" panose="02020603050405020304" charset="0"/>
                <a:cs typeface="Times New Roman" panose="02020603050405020304" charset="0"/>
              </a:rPr>
              <a:t>witnessed the only miracle I have seen with my own eyes.)</a:t>
            </a:r>
          </a:p>
        </p:txBody>
      </p:sp>
      <p:sp>
        <p:nvSpPr>
          <p:cNvPr id="21" name="文本框 20"/>
          <p:cNvSpPr txBox="1"/>
          <p:nvPr/>
        </p:nvSpPr>
        <p:spPr>
          <a:xfrm>
            <a:off x="8426450" y="1893181"/>
            <a:ext cx="3036570" cy="3621624"/>
          </a:xfrm>
          <a:prstGeom prst="rect">
            <a:avLst/>
          </a:prstGeom>
          <a:noFill/>
        </p:spPr>
        <p:txBody>
          <a:bodyPr wrap="square" rtlCol="0" anchor="t">
            <a:noAutofit/>
          </a:bodyPr>
          <a:lstStyle/>
          <a:p>
            <a:pPr indent="355600" algn="l"/>
            <a:r>
              <a:rPr lang="en-US" altLang="zh-CN" sz="2400">
                <a:latin typeface="Times New Roman" panose="02020603050405020304" charset="0"/>
                <a:cs typeface="Times New Roman" panose="02020603050405020304" charset="0"/>
                <a:sym typeface="+mn-ea"/>
              </a:rPr>
              <a:t>“Dad is right.  We shall never judge a person by their appearance,”  I thought.</a:t>
            </a:r>
          </a:p>
        </p:txBody>
      </p:sp>
      <p:pic>
        <p:nvPicPr>
          <p:cNvPr id="3" name="图片 2" descr="水印">
            <a:extLst>
              <a:ext uri="{FF2B5EF4-FFF2-40B4-BE49-F238E27FC236}">
                <a16:creationId xmlns:a16="http://schemas.microsoft.com/office/drawing/2014/main" id="{C6CDC224-6A2E-1C95-D5BF-ADADE260212C}"/>
              </a:ext>
            </a:extLst>
          </p:cNvPr>
          <p:cNvPicPr>
            <a:picLocks noChangeAspect="1"/>
          </p:cNvPicPr>
          <p:nvPr/>
        </p:nvPicPr>
        <p:blipFill>
          <a:blip r:embed="rId10"/>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ox(in)">
                                      <p:cBhvr>
                                        <p:cTn id="7" dur="2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animEffect transition="in" filter="box(in)">
                                      <p:cBhvr>
                                        <p:cTn id="12" dur="2000"/>
                                        <p:tgtEl>
                                          <p:spTgt spid="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box(in)">
                                      <p:cBhvr>
                                        <p:cTn id="17"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grpSp>
        <p:nvGrpSpPr>
          <p:cNvPr id="37" name="组合 36"/>
          <p:cNvGrpSpPr/>
          <p:nvPr/>
        </p:nvGrpSpPr>
        <p:grpSpPr>
          <a:xfrm>
            <a:off x="9906635" y="340360"/>
            <a:ext cx="2132330" cy="1405255"/>
            <a:chOff x="3228" y="2753"/>
            <a:chExt cx="3358" cy="2213"/>
          </a:xfrm>
        </p:grpSpPr>
        <p:sp>
          <p:nvSpPr>
            <p:cNvPr id="508" name="任意多边形: 形状 507"/>
            <p:cNvSpPr/>
            <p:nvPr>
              <p:custDataLst>
                <p:tags r:id="rId7"/>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8"/>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400" b="1" dirty="0">
                  <a:solidFill>
                    <a:schemeClr val="bg1"/>
                  </a:solidFill>
                  <a:latin typeface="微软雅黑" panose="020B0503020204020204" charset="-122"/>
                  <a:ea typeface="微软雅黑" panose="020B0503020204020204" charset="-122"/>
                  <a:cs typeface="微软雅黑" panose="020B0503020204020204" charset="-122"/>
                </a:rPr>
                <a:t>表达篇</a:t>
              </a:r>
            </a:p>
          </p:txBody>
        </p:sp>
      </p:grpSp>
      <p:grpSp>
        <p:nvGrpSpPr>
          <p:cNvPr id="12" name="组合 11"/>
          <p:cNvGrpSpPr/>
          <p:nvPr/>
        </p:nvGrpSpPr>
        <p:grpSpPr>
          <a:xfrm>
            <a:off x="1296072" y="212084"/>
            <a:ext cx="10577793" cy="6035046"/>
            <a:chOff x="1899" y="1027"/>
            <a:chExt cx="10122" cy="9504"/>
          </a:xfrm>
        </p:grpSpPr>
        <p:grpSp>
          <p:nvGrpSpPr>
            <p:cNvPr id="3" name="组合 2"/>
            <p:cNvGrpSpPr/>
            <p:nvPr/>
          </p:nvGrpSpPr>
          <p:grpSpPr>
            <a:xfrm>
              <a:off x="1899" y="1027"/>
              <a:ext cx="9632" cy="9504"/>
              <a:chOff x="1433004" y="1176745"/>
              <a:chExt cx="5571403" cy="2845085"/>
            </a:xfrm>
          </p:grpSpPr>
          <p:sp>
            <p:nvSpPr>
              <p:cNvPr id="8" name="矩形 7"/>
              <p:cNvSpPr/>
              <p:nvPr>
                <p:custDataLst>
                  <p:tags r:id="rId4"/>
                </p:custDataLst>
              </p:nvPr>
            </p:nvSpPr>
            <p:spPr>
              <a:xfrm>
                <a:off x="1433004" y="1303073"/>
                <a:ext cx="5571403" cy="2718757"/>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324372" y="1176745"/>
                <a:ext cx="2935610" cy="231471"/>
                <a:chOff x="5452939" y="1081469"/>
                <a:chExt cx="2935610" cy="231471"/>
              </a:xfrm>
            </p:grpSpPr>
            <p:sp>
              <p:nvSpPr>
                <p:cNvPr id="16" name="矩形: 圆角 15"/>
                <p:cNvSpPr/>
                <p:nvPr>
                  <p:custDataLst>
                    <p:tags r:id="rId5"/>
                  </p:custDataLst>
                </p:nvPr>
              </p:nvSpPr>
              <p:spPr>
                <a:xfrm>
                  <a:off x="5452939" y="1081537"/>
                  <a:ext cx="2935610" cy="2314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6"/>
                  </p:custDataLst>
                </p:nvPr>
              </p:nvSpPr>
              <p:spPr>
                <a:xfrm>
                  <a:off x="5549949" y="1081469"/>
                  <a:ext cx="2741744" cy="187996"/>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1</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）助人为乐型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grpSp>
        <p:sp>
          <p:nvSpPr>
            <p:cNvPr id="25" name="文本框 24"/>
            <p:cNvSpPr txBox="1"/>
            <p:nvPr>
              <p:custDataLst>
                <p:tags r:id="rId3"/>
              </p:custDataLst>
            </p:nvPr>
          </p:nvSpPr>
          <p:spPr>
            <a:xfrm>
              <a:off x="7531" y="2999"/>
              <a:ext cx="4490" cy="628"/>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sp>
        <p:nvSpPr>
          <p:cNvPr id="100" name="文本框 99"/>
          <p:cNvSpPr txBox="1"/>
          <p:nvPr/>
        </p:nvSpPr>
        <p:spPr>
          <a:xfrm>
            <a:off x="1433195" y="340360"/>
            <a:ext cx="9998075" cy="5908040"/>
          </a:xfrm>
          <a:prstGeom prst="rect">
            <a:avLst/>
          </a:prstGeom>
          <a:noFill/>
          <a:ln w="9525">
            <a:noFill/>
          </a:ln>
        </p:spPr>
        <p:txBody>
          <a:bodyPr wrap="square">
            <a:spAutoFit/>
          </a:bodyPr>
          <a:lstStyle/>
          <a:p>
            <a:pPr indent="0"/>
            <a:endParaRPr lang="en-US" b="0">
              <a:latin typeface="Times New Roman" panose="02020603050405020304" charset="0"/>
              <a:ea typeface="宋体" panose="02010600030101010101" pitchFamily="2" charset="-122"/>
            </a:endParaRPr>
          </a:p>
          <a:p>
            <a:pPr marL="285750" indent="-28575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行动类：</a:t>
            </a:r>
          </a:p>
          <a:p>
            <a:pPr indent="0">
              <a:buFont typeface="Wingdings" panose="05000000000000000000" charset="0"/>
              <a:buNone/>
            </a:pPr>
            <a:r>
              <a:rPr lang="en-US" sz="2400" b="0">
                <a:latin typeface="Times New Roman" panose="02020603050405020304" charset="0"/>
                <a:ea typeface="宋体" panose="02010600030101010101" pitchFamily="2" charset="-122"/>
              </a:rPr>
              <a:t>1. </a:t>
            </a:r>
            <a:r>
              <a:rPr lang="zh-CN" altLang="en-US" sz="2400" b="0">
                <a:latin typeface="Times New Roman" panose="02020603050405020304" charset="0"/>
                <a:ea typeface="宋体" panose="02010600030101010101" pitchFamily="2" charset="-122"/>
              </a:rPr>
              <a:t>传递爱</a:t>
            </a:r>
          </a:p>
          <a:p>
            <a:pPr indent="0">
              <a:buFont typeface="Wingdings" panose="05000000000000000000" charset="0"/>
              <a:buNone/>
            </a:pPr>
            <a:r>
              <a:rPr lang="en-US" sz="2400" b="0">
                <a:latin typeface="Times New Roman" panose="02020603050405020304" charset="0"/>
                <a:ea typeface="宋体" panose="02010600030101010101" pitchFamily="2" charset="-122"/>
              </a:rPr>
              <a:t>I made up my mind to </a:t>
            </a:r>
            <a:r>
              <a:rPr lang="en-US" sz="2400" b="0">
                <a:solidFill>
                  <a:srgbClr val="FF0000"/>
                </a:solidFill>
                <a:latin typeface="Times New Roman" panose="02020603050405020304" charset="0"/>
                <a:ea typeface="宋体" panose="02010600030101010101" pitchFamily="2" charset="-122"/>
              </a:rPr>
              <a:t>pass on “love” to others</a:t>
            </a:r>
            <a:r>
              <a:rPr lang="en-US" sz="2400" b="0">
                <a:latin typeface="Times New Roman" panose="02020603050405020304" charset="0"/>
                <a:ea typeface="宋体" panose="02010600030101010101" pitchFamily="2" charset="-122"/>
              </a:rPr>
              <a:t>. Just as a saying goes : “ </a:t>
            </a:r>
            <a:r>
              <a:rPr lang="en-US" sz="2400" b="0">
                <a:solidFill>
                  <a:srgbClr val="FF0000"/>
                </a:solidFill>
                <a:latin typeface="Times New Roman" panose="02020603050405020304" charset="0"/>
                <a:ea typeface="宋体" panose="02010600030101010101" pitchFamily="2" charset="-122"/>
              </a:rPr>
              <a:t>Roses given, fragrance in hand</a:t>
            </a:r>
            <a:r>
              <a:rPr lang="zh-CN" sz="2400" b="0">
                <a:latin typeface="Times New Roman" panose="02020603050405020304" charset="0"/>
                <a:ea typeface="宋体" panose="02010600030101010101" pitchFamily="2" charset="-122"/>
              </a:rPr>
              <a:t>（赠人玫瑰，手有余香）</a:t>
            </a:r>
            <a:r>
              <a:rPr lang="en-US" sz="2400" b="0">
                <a:latin typeface="Times New Roman" panose="02020603050405020304" charset="0"/>
                <a:ea typeface="宋体" panose="02010600030101010101" pitchFamily="2" charset="-122"/>
              </a:rPr>
              <a:t>. ”</a:t>
            </a:r>
          </a:p>
          <a:p>
            <a:pPr indent="0">
              <a:buFont typeface="Wingdings" panose="05000000000000000000" charset="0"/>
              <a:buNone/>
            </a:pPr>
            <a:r>
              <a:rPr lang="en-US" sz="2400">
                <a:latin typeface="Times New Roman" panose="02020603050405020304" charset="0"/>
                <a:ea typeface="宋体" panose="02010600030101010101" pitchFamily="2" charset="-122"/>
                <a:sym typeface="+mn-ea"/>
              </a:rPr>
              <a:t>I would always keep these changes in mind and remind myself of helping others in need.</a:t>
            </a:r>
            <a:endParaRPr lang="en-US" sz="2400" b="0">
              <a:latin typeface="Times New Roman" panose="02020603050405020304" charset="0"/>
              <a:ea typeface="宋体" panose="02010600030101010101" pitchFamily="2" charset="-122"/>
            </a:endParaRPr>
          </a:p>
          <a:p>
            <a:pPr marL="285750" indent="-28575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感悟类：</a:t>
            </a:r>
          </a:p>
          <a:p>
            <a:pPr indent="0">
              <a:buFont typeface="Wingdings" panose="05000000000000000000" charset="0"/>
              <a:buNone/>
            </a:pPr>
            <a:r>
              <a:rPr lang="en-US" sz="2400">
                <a:latin typeface="Times New Roman" panose="02020603050405020304" charset="0"/>
                <a:ea typeface="宋体" panose="02010600030101010101" pitchFamily="2" charset="-122"/>
                <a:sym typeface="+mn-ea"/>
              </a:rPr>
              <a:t>1.</a:t>
            </a:r>
            <a:r>
              <a:rPr lang="zh-CN" altLang="en-US" sz="2400">
                <a:latin typeface="Times New Roman" panose="02020603050405020304" charset="0"/>
                <a:ea typeface="宋体" panose="02010600030101010101" pitchFamily="2" charset="-122"/>
                <a:sym typeface="+mn-ea"/>
              </a:rPr>
              <a:t> 善良助梦</a:t>
            </a:r>
            <a:r>
              <a:rPr lang="en-US" sz="2400">
                <a:latin typeface="Times New Roman" panose="02020603050405020304" charset="0"/>
                <a:ea typeface="宋体" panose="02010600030101010101" pitchFamily="2" charset="-122"/>
                <a:sym typeface="+mn-ea"/>
              </a:rPr>
              <a:t> </a:t>
            </a:r>
          </a:p>
          <a:p>
            <a:pPr indent="0">
              <a:buFont typeface="Wingdings" panose="05000000000000000000" charset="0"/>
              <a:buNone/>
            </a:pPr>
            <a:r>
              <a:rPr lang="en-US" sz="2400">
                <a:latin typeface="Times New Roman" panose="02020603050405020304" charset="0"/>
                <a:ea typeface="宋体" panose="02010600030101010101" pitchFamily="2" charset="-122"/>
                <a:sym typeface="+mn-ea"/>
              </a:rPr>
              <a:t>None of this would have been possible if that man hadn't given us the gift--</a:t>
            </a:r>
            <a:r>
              <a:rPr lang="en-US" sz="2400">
                <a:solidFill>
                  <a:srgbClr val="FF0000"/>
                </a:solidFill>
                <a:latin typeface="Times New Roman" panose="02020603050405020304" charset="0"/>
                <a:ea typeface="宋体" panose="02010600030101010101" pitchFamily="2" charset="-122"/>
                <a:sym typeface="+mn-ea"/>
              </a:rPr>
              <a:t>the gift of kindness</a:t>
            </a:r>
            <a:r>
              <a:rPr lang="en-US" sz="2400">
                <a:latin typeface="Times New Roman" panose="02020603050405020304" charset="0"/>
                <a:ea typeface="宋体" panose="02010600030101010101" pitchFamily="2" charset="-122"/>
                <a:sym typeface="+mn-ea"/>
              </a:rPr>
              <a:t>.</a:t>
            </a:r>
          </a:p>
          <a:p>
            <a:pPr indent="0">
              <a:buFont typeface="Wingdings" panose="05000000000000000000" charset="0"/>
              <a:buNone/>
            </a:pPr>
            <a:r>
              <a:rPr lang="en-US" sz="2400">
                <a:latin typeface="Times New Roman" panose="02020603050405020304" charset="0"/>
                <a:ea typeface="宋体" panose="02010600030101010101" pitchFamily="2" charset="-122"/>
                <a:sym typeface="+mn-ea"/>
              </a:rPr>
              <a:t>2</a:t>
            </a:r>
            <a:r>
              <a:rPr lang="zh-CN" altLang="en-US" sz="2400">
                <a:latin typeface="Times New Roman" panose="02020603050405020304" charset="0"/>
                <a:ea typeface="宋体" panose="02010600030101010101" pitchFamily="2" charset="-122"/>
                <a:sym typeface="+mn-ea"/>
              </a:rPr>
              <a:t>. 心存希望</a:t>
            </a:r>
          </a:p>
          <a:p>
            <a:pPr indent="0">
              <a:buFont typeface="Wingdings" panose="05000000000000000000" charset="0"/>
              <a:buNone/>
            </a:pPr>
            <a:r>
              <a:rPr lang="en-US" sz="2400">
                <a:latin typeface="Times New Roman" panose="02020603050405020304" charset="0"/>
                <a:ea typeface="宋体" panose="02010600030101010101" pitchFamily="2" charset="-122"/>
                <a:sym typeface="+mn-ea"/>
              </a:rPr>
              <a:t>I began to know that there are lots of people out there that are kind and can bring back faith and hope to human. Just remember that, if life gives you lemons, make lemonade, and</a:t>
            </a:r>
            <a:r>
              <a:rPr lang="en-US" sz="2400">
                <a:solidFill>
                  <a:srgbClr val="FF0000"/>
                </a:solidFill>
                <a:latin typeface="Times New Roman" panose="02020603050405020304" charset="0"/>
                <a:ea typeface="宋体" panose="02010600030101010101" pitchFamily="2" charset="-122"/>
                <a:sym typeface="+mn-ea"/>
              </a:rPr>
              <a:t> remember that there are some good people out there in the world</a:t>
            </a:r>
            <a:r>
              <a:rPr lang="en-US" sz="2400">
                <a:latin typeface="Times New Roman" panose="02020603050405020304" charset="0"/>
                <a:ea typeface="宋体" panose="02010600030101010101" pitchFamily="2" charset="-122"/>
                <a:sym typeface="+mn-ea"/>
              </a:rPr>
              <a:t>.</a:t>
            </a:r>
            <a:endParaRPr lang="zh-CN" altLang="en-US" sz="2400" b="0">
              <a:latin typeface="Times New Roman" panose="02020603050405020304" charset="0"/>
              <a:ea typeface="宋体" panose="02010600030101010101" pitchFamily="2" charset="-122"/>
            </a:endParaRPr>
          </a:p>
        </p:txBody>
      </p:sp>
      <p:pic>
        <p:nvPicPr>
          <p:cNvPr id="6" name="图片 5" descr="水印">
            <a:extLst>
              <a:ext uri="{FF2B5EF4-FFF2-40B4-BE49-F238E27FC236}">
                <a16:creationId xmlns:a16="http://schemas.microsoft.com/office/drawing/2014/main" id="{B899205B-CF3B-D970-081C-7B959396C031}"/>
              </a:ext>
            </a:extLst>
          </p:cNvPr>
          <p:cNvPicPr>
            <a:picLocks noChangeAspect="1"/>
          </p:cNvPicPr>
          <p:nvPr/>
        </p:nvPicPr>
        <p:blipFill>
          <a:blip r:embed="rId10"/>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animEffect transition="in" filter="box(in)">
                                      <p:cBhvr>
                                        <p:cTn id="7" dur="2000"/>
                                        <p:tgtEl>
                                          <p:spTgt spid="1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0">
                                            <p:txEl>
                                              <p:pRg st="2" end="2"/>
                                            </p:txEl>
                                          </p:spTgt>
                                        </p:tgtEl>
                                        <p:attrNameLst>
                                          <p:attrName>style.visibility</p:attrName>
                                        </p:attrNameLst>
                                      </p:cBhvr>
                                      <p:to>
                                        <p:strVal val="visible"/>
                                      </p:to>
                                    </p:set>
                                    <p:animEffect transition="in" filter="box(in)">
                                      <p:cBhvr>
                                        <p:cTn id="12" dur="2000"/>
                                        <p:tgtEl>
                                          <p:spTgt spid="100">
                                            <p:txEl>
                                              <p:pRg st="2" end="2"/>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100">
                                            <p:txEl>
                                              <p:pRg st="3" end="3"/>
                                            </p:txEl>
                                          </p:spTgt>
                                        </p:tgtEl>
                                        <p:attrNameLst>
                                          <p:attrName>style.visibility</p:attrName>
                                        </p:attrNameLst>
                                      </p:cBhvr>
                                      <p:to>
                                        <p:strVal val="visible"/>
                                      </p:to>
                                    </p:set>
                                    <p:animEffect transition="in" filter="box(in)">
                                      <p:cBhvr>
                                        <p:cTn id="15" dur="2000"/>
                                        <p:tgtEl>
                                          <p:spTgt spid="100">
                                            <p:txEl>
                                              <p:pRg st="3" end="3"/>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00">
                                            <p:txEl>
                                              <p:pRg st="4" end="4"/>
                                            </p:txEl>
                                          </p:spTgt>
                                        </p:tgtEl>
                                        <p:attrNameLst>
                                          <p:attrName>style.visibility</p:attrName>
                                        </p:attrNameLst>
                                      </p:cBhvr>
                                      <p:to>
                                        <p:strVal val="visible"/>
                                      </p:to>
                                    </p:set>
                                    <p:animEffect transition="in" filter="box(in)">
                                      <p:cBhvr>
                                        <p:cTn id="18" dur="2000"/>
                                        <p:tgtEl>
                                          <p:spTgt spid="10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00">
                                            <p:txEl>
                                              <p:pRg st="5" end="5"/>
                                            </p:txEl>
                                          </p:spTgt>
                                        </p:tgtEl>
                                        <p:attrNameLst>
                                          <p:attrName>style.visibility</p:attrName>
                                        </p:attrNameLst>
                                      </p:cBhvr>
                                      <p:to>
                                        <p:strVal val="visible"/>
                                      </p:to>
                                    </p:set>
                                    <p:animEffect transition="in" filter="box(in)">
                                      <p:cBhvr>
                                        <p:cTn id="23" dur="2000"/>
                                        <p:tgtEl>
                                          <p:spTgt spid="100">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00">
                                            <p:txEl>
                                              <p:pRg st="6" end="6"/>
                                            </p:txEl>
                                          </p:spTgt>
                                        </p:tgtEl>
                                        <p:attrNameLst>
                                          <p:attrName>style.visibility</p:attrName>
                                        </p:attrNameLst>
                                      </p:cBhvr>
                                      <p:to>
                                        <p:strVal val="visible"/>
                                      </p:to>
                                    </p:set>
                                    <p:animEffect transition="in" filter="box(in)">
                                      <p:cBhvr>
                                        <p:cTn id="28" dur="2000"/>
                                        <p:tgtEl>
                                          <p:spTgt spid="100">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100">
                                            <p:txEl>
                                              <p:pRg st="7" end="7"/>
                                            </p:txEl>
                                          </p:spTgt>
                                        </p:tgtEl>
                                        <p:attrNameLst>
                                          <p:attrName>style.visibility</p:attrName>
                                        </p:attrNameLst>
                                      </p:cBhvr>
                                      <p:to>
                                        <p:strVal val="visible"/>
                                      </p:to>
                                    </p:set>
                                    <p:animEffect transition="in" filter="box(in)">
                                      <p:cBhvr>
                                        <p:cTn id="31" dur="2000"/>
                                        <p:tgtEl>
                                          <p:spTgt spid="100">
                                            <p:txEl>
                                              <p:pRg st="7" end="7"/>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100">
                                            <p:txEl>
                                              <p:pRg st="8" end="8"/>
                                            </p:txEl>
                                          </p:spTgt>
                                        </p:tgtEl>
                                        <p:attrNameLst>
                                          <p:attrName>style.visibility</p:attrName>
                                        </p:attrNameLst>
                                      </p:cBhvr>
                                      <p:to>
                                        <p:strVal val="visible"/>
                                      </p:to>
                                    </p:set>
                                    <p:animEffect transition="in" filter="box(in)">
                                      <p:cBhvr>
                                        <p:cTn id="34" dur="2000"/>
                                        <p:tgtEl>
                                          <p:spTgt spid="100">
                                            <p:txEl>
                                              <p:pRg st="8" end="8"/>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100">
                                            <p:txEl>
                                              <p:pRg st="9" end="9"/>
                                            </p:txEl>
                                          </p:spTgt>
                                        </p:tgtEl>
                                        <p:attrNameLst>
                                          <p:attrName>style.visibility</p:attrName>
                                        </p:attrNameLst>
                                      </p:cBhvr>
                                      <p:to>
                                        <p:strVal val="visible"/>
                                      </p:to>
                                    </p:set>
                                    <p:animEffect transition="in" filter="box(in)">
                                      <p:cBhvr>
                                        <p:cTn id="37" dur="2000"/>
                                        <p:tgtEl>
                                          <p:spTgt spid="10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scott-graham-OQMZwNd3ThU-unsplash"/>
          <p:cNvPicPr>
            <a:picLocks noChangeAspect="1"/>
          </p:cNvPicPr>
          <p:nvPr/>
        </p:nvPicPr>
        <p:blipFill>
          <a:blip r:embed="rId2"/>
          <a:stretch>
            <a:fillRect/>
          </a:stretch>
        </p:blipFill>
        <p:spPr>
          <a:xfrm>
            <a:off x="0" y="-521970"/>
            <a:ext cx="12192635" cy="7736840"/>
          </a:xfrm>
          <a:prstGeom prst="rect">
            <a:avLst/>
          </a:prstGeom>
        </p:spPr>
      </p:pic>
      <p:sp>
        <p:nvSpPr>
          <p:cNvPr id="7" name="圆角矩形 6"/>
          <p:cNvSpPr/>
          <p:nvPr/>
        </p:nvSpPr>
        <p:spPr>
          <a:xfrm>
            <a:off x="3937635" y="4665980"/>
            <a:ext cx="8061325" cy="18859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50000"/>
              </a:lnSpc>
            </a:pPr>
            <a:r>
              <a:rPr lang="en-US" altLang="zh-CN" sz="4000" b="1">
                <a:gradFill>
                  <a:gsLst>
                    <a:gs pos="18000">
                      <a:srgbClr val="364CC2"/>
                    </a:gs>
                    <a:gs pos="96000">
                      <a:srgbClr val="0168FF"/>
                    </a:gs>
                  </a:gsLst>
                  <a:lin ang="5400000" scaled="0"/>
                </a:gra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2023</a:t>
            </a:r>
            <a:r>
              <a:rPr lang="zh-CN" altLang="en-US" sz="4000" b="1">
                <a:gradFill>
                  <a:gsLst>
                    <a:gs pos="18000">
                      <a:srgbClr val="364CC2"/>
                    </a:gs>
                    <a:gs pos="96000">
                      <a:srgbClr val="0168FF"/>
                    </a:gs>
                  </a:gsLst>
                  <a:lin ang="5400000" scaled="0"/>
                </a:gra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高考读后续写高分攻略</a:t>
            </a:r>
          </a:p>
          <a:p>
            <a:pPr indent="0" algn="ctr" fontAlgn="auto">
              <a:lnSpc>
                <a:spcPct val="150000"/>
              </a:lnSpc>
            </a:pPr>
            <a:r>
              <a:rPr lang="en-US" altLang="zh-CN" sz="2800">
                <a:solidFill>
                  <a:srgbClr val="364CC2"/>
                </a:solidFill>
                <a:latin typeface="微软雅黑" panose="020B0503020204020204" charset="-122"/>
                <a:ea typeface="微软雅黑" panose="020B0503020204020204" charset="-122"/>
              </a:rPr>
              <a:t>---</a:t>
            </a:r>
            <a:r>
              <a:rPr lang="zh-CN" altLang="en-US" sz="2800">
                <a:solidFill>
                  <a:srgbClr val="364CC2"/>
                </a:solidFill>
                <a:latin typeface="微软雅黑" panose="020B0503020204020204" charset="-122"/>
                <a:ea typeface="微软雅黑" panose="020B0503020204020204" charset="-122"/>
              </a:rPr>
              <a:t>侧重于内容形式的语言组织</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grpSp>
        <p:nvGrpSpPr>
          <p:cNvPr id="12" name="组合 11"/>
          <p:cNvGrpSpPr/>
          <p:nvPr/>
        </p:nvGrpSpPr>
        <p:grpSpPr>
          <a:xfrm>
            <a:off x="1296072" y="212084"/>
            <a:ext cx="10577793" cy="6035046"/>
            <a:chOff x="1899" y="1027"/>
            <a:chExt cx="10122" cy="9504"/>
          </a:xfrm>
        </p:grpSpPr>
        <p:grpSp>
          <p:nvGrpSpPr>
            <p:cNvPr id="3" name="组合 2"/>
            <p:cNvGrpSpPr/>
            <p:nvPr/>
          </p:nvGrpSpPr>
          <p:grpSpPr>
            <a:xfrm>
              <a:off x="1899" y="1027"/>
              <a:ext cx="9632" cy="9504"/>
              <a:chOff x="1433004" y="1176745"/>
              <a:chExt cx="5571403" cy="2845085"/>
            </a:xfrm>
          </p:grpSpPr>
          <p:sp>
            <p:nvSpPr>
              <p:cNvPr id="8" name="矩形 7"/>
              <p:cNvSpPr/>
              <p:nvPr>
                <p:custDataLst>
                  <p:tags r:id="rId4"/>
                </p:custDataLst>
              </p:nvPr>
            </p:nvSpPr>
            <p:spPr>
              <a:xfrm>
                <a:off x="1433004" y="1303073"/>
                <a:ext cx="5571403" cy="2718757"/>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324372" y="1176745"/>
                <a:ext cx="2935610" cy="231471"/>
                <a:chOff x="5452939" y="1081469"/>
                <a:chExt cx="2935610" cy="231471"/>
              </a:xfrm>
            </p:grpSpPr>
            <p:sp>
              <p:nvSpPr>
                <p:cNvPr id="16" name="矩形: 圆角 15"/>
                <p:cNvSpPr/>
                <p:nvPr>
                  <p:custDataLst>
                    <p:tags r:id="rId5"/>
                  </p:custDataLst>
                </p:nvPr>
              </p:nvSpPr>
              <p:spPr>
                <a:xfrm>
                  <a:off x="5452939" y="1081537"/>
                  <a:ext cx="2935610" cy="2314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6"/>
                  </p:custDataLst>
                </p:nvPr>
              </p:nvSpPr>
              <p:spPr>
                <a:xfrm>
                  <a:off x="5549949" y="1081469"/>
                  <a:ext cx="2741744" cy="187996"/>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1</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）助人为乐型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grpSp>
        <p:sp>
          <p:nvSpPr>
            <p:cNvPr id="25" name="文本框 24"/>
            <p:cNvSpPr txBox="1"/>
            <p:nvPr>
              <p:custDataLst>
                <p:tags r:id="rId3"/>
              </p:custDataLst>
            </p:nvPr>
          </p:nvSpPr>
          <p:spPr>
            <a:xfrm>
              <a:off x="7531" y="2999"/>
              <a:ext cx="4490" cy="628"/>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sp>
        <p:nvSpPr>
          <p:cNvPr id="100" name="文本框 99"/>
          <p:cNvSpPr txBox="1"/>
          <p:nvPr/>
        </p:nvSpPr>
        <p:spPr>
          <a:xfrm>
            <a:off x="1433195" y="186690"/>
            <a:ext cx="9998075" cy="5908040"/>
          </a:xfrm>
          <a:prstGeom prst="rect">
            <a:avLst/>
          </a:prstGeom>
          <a:noFill/>
          <a:ln w="9525">
            <a:noFill/>
          </a:ln>
        </p:spPr>
        <p:txBody>
          <a:bodyPr wrap="square">
            <a:spAutoFit/>
          </a:bodyPr>
          <a:lstStyle/>
          <a:p>
            <a:pPr indent="0"/>
            <a:endParaRPr lang="en-US" b="0">
              <a:latin typeface="Times New Roman" panose="02020603050405020304" charset="0"/>
              <a:ea typeface="宋体" panose="02010600030101010101" pitchFamily="2" charset="-122"/>
            </a:endParaRPr>
          </a:p>
          <a:p>
            <a:pPr indent="0">
              <a:buFont typeface="Wingdings" panose="05000000000000000000" charset="0"/>
              <a:buNone/>
            </a:pPr>
            <a:endParaRPr lang="en-US" sz="2400">
              <a:latin typeface="Times New Roman" panose="02020603050405020304" charset="0"/>
              <a:ea typeface="宋体" panose="02010600030101010101" pitchFamily="2" charset="-122"/>
            </a:endParaRPr>
          </a:p>
          <a:p>
            <a:pPr marL="285750" indent="-28575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感动类：</a:t>
            </a:r>
          </a:p>
          <a:p>
            <a:pPr indent="0">
              <a:buFont typeface="Wingdings" panose="05000000000000000000" charset="0"/>
              <a:buNone/>
            </a:pPr>
            <a:r>
              <a:rPr lang="en-US" sz="2400">
                <a:latin typeface="Times New Roman" panose="02020603050405020304" charset="0"/>
                <a:ea typeface="宋体" panose="02010600030101010101" pitchFamily="2" charset="-122"/>
                <a:sym typeface="+mn-ea"/>
              </a:rPr>
              <a:t>1. </a:t>
            </a:r>
            <a:r>
              <a:rPr lang="zh-CN" altLang="en-US" sz="2400">
                <a:latin typeface="Times New Roman" panose="02020603050405020304" charset="0"/>
                <a:ea typeface="宋体" panose="02010600030101010101" pitchFamily="2" charset="-122"/>
                <a:sym typeface="+mn-ea"/>
              </a:rPr>
              <a:t>爱的纽带</a:t>
            </a:r>
          </a:p>
          <a:p>
            <a:pPr indent="0">
              <a:buFont typeface="Wingdings" panose="05000000000000000000" charset="0"/>
              <a:buNone/>
            </a:pPr>
            <a:r>
              <a:rPr lang="en-US" sz="2400">
                <a:latin typeface="Times New Roman" panose="02020603050405020304" charset="0"/>
                <a:ea typeface="宋体" panose="02010600030101010101" pitchFamily="2" charset="-122"/>
                <a:sym typeface="+mn-ea"/>
              </a:rPr>
              <a:t>In Henry's heart, Maple Street News was not just a news page, but</a:t>
            </a:r>
            <a:r>
              <a:rPr lang="en-US" sz="2400">
                <a:solidFill>
                  <a:srgbClr val="FF0000"/>
                </a:solidFill>
                <a:latin typeface="Times New Roman" panose="02020603050405020304" charset="0"/>
                <a:ea typeface="宋体" panose="02010600030101010101" pitchFamily="2" charset="-122"/>
                <a:sym typeface="+mn-ea"/>
              </a:rPr>
              <a:t> a social bond</a:t>
            </a:r>
            <a:r>
              <a:rPr lang="en-US" sz="2400">
                <a:latin typeface="Times New Roman" panose="02020603050405020304" charset="0"/>
                <a:ea typeface="宋体" panose="02010600030101010101" pitchFamily="2" charset="-122"/>
                <a:sym typeface="+mn-ea"/>
              </a:rPr>
              <a:t>. It not only brought locals convenience, but also </a:t>
            </a:r>
            <a:r>
              <a:rPr lang="en-US" sz="2400">
                <a:solidFill>
                  <a:srgbClr val="FF0000"/>
                </a:solidFill>
                <a:latin typeface="Times New Roman" panose="02020603050405020304" charset="0"/>
                <a:ea typeface="宋体" panose="02010600030101010101" pitchFamily="2" charset="-122"/>
                <a:sym typeface="+mn-ea"/>
              </a:rPr>
              <a:t>wove love and kindness into it</a:t>
            </a:r>
            <a:r>
              <a:rPr lang="en-US" sz="2400">
                <a:latin typeface="Times New Roman" panose="02020603050405020304" charset="0"/>
                <a:ea typeface="宋体" panose="02010600030101010101" pitchFamily="2" charset="-122"/>
                <a:sym typeface="+mn-ea"/>
              </a:rPr>
              <a:t>.</a:t>
            </a:r>
          </a:p>
          <a:p>
            <a:pPr indent="0">
              <a:buFont typeface="Wingdings" panose="05000000000000000000" charset="0"/>
              <a:buNone/>
            </a:pPr>
            <a:r>
              <a:rPr lang="en-US" sz="2400">
                <a:latin typeface="Times New Roman" panose="02020603050405020304" charset="0"/>
                <a:ea typeface="宋体" panose="02010600030101010101" pitchFamily="2" charset="-122"/>
                <a:sym typeface="+mn-ea"/>
              </a:rPr>
              <a:t>2. </a:t>
            </a:r>
            <a:r>
              <a:rPr lang="zh-CN" altLang="en-US" sz="2400">
                <a:latin typeface="Times New Roman" panose="02020603050405020304" charset="0"/>
                <a:ea typeface="宋体" panose="02010600030101010101" pitchFamily="2" charset="-122"/>
                <a:sym typeface="+mn-ea"/>
              </a:rPr>
              <a:t>英勇举动 </a:t>
            </a:r>
            <a:endParaRPr lang="zh-CN" altLang="en-US" sz="2400">
              <a:sym typeface="+mn-ea"/>
            </a:endParaRPr>
          </a:p>
          <a:p>
            <a:pPr indent="0">
              <a:buFont typeface="Wingdings" panose="05000000000000000000" charset="0"/>
              <a:buNone/>
            </a:pPr>
            <a:r>
              <a:rPr lang="en-US" sz="2400">
                <a:latin typeface="Times New Roman" panose="02020603050405020304" charset="0"/>
                <a:ea typeface="宋体" panose="02010600030101010101" pitchFamily="2" charset="-122"/>
                <a:sym typeface="+mn-ea"/>
              </a:rPr>
              <a:t>Years later, what I remember most about that terrible night are </a:t>
            </a:r>
            <a:r>
              <a:rPr lang="en-US" sz="2400">
                <a:solidFill>
                  <a:srgbClr val="FF0000"/>
                </a:solidFill>
                <a:latin typeface="Times New Roman" panose="02020603050405020304" charset="0"/>
                <a:ea typeface="宋体" panose="02010600030101010101" pitchFamily="2" charset="-122"/>
                <a:sym typeface="+mn-ea"/>
              </a:rPr>
              <a:t>the acts of bravery</a:t>
            </a:r>
            <a:r>
              <a:rPr lang="en-US" sz="2400">
                <a:latin typeface="Times New Roman" panose="02020603050405020304" charset="0"/>
                <a:ea typeface="宋体" panose="02010600030101010101" pitchFamily="2" charset="-122"/>
                <a:sym typeface="+mn-ea"/>
              </a:rPr>
              <a:t>.</a:t>
            </a:r>
          </a:p>
          <a:p>
            <a:pPr indent="0">
              <a:buFont typeface="Wingdings" panose="05000000000000000000" charset="0"/>
              <a:buNone/>
            </a:pPr>
            <a:r>
              <a:rPr lang="en-US" sz="2400">
                <a:latin typeface="Times New Roman" panose="02020603050405020304" charset="0"/>
                <a:ea typeface="宋体" panose="02010600030101010101" pitchFamily="2" charset="-122"/>
                <a:sym typeface="+mn-ea"/>
              </a:rPr>
              <a:t>3. </a:t>
            </a:r>
            <a:r>
              <a:rPr lang="zh-CN" altLang="en-US" sz="2400">
                <a:latin typeface="Times New Roman" panose="02020603050405020304" charset="0"/>
                <a:ea typeface="宋体" panose="02010600030101010101" pitchFamily="2" charset="-122"/>
                <a:sym typeface="+mn-ea"/>
              </a:rPr>
              <a:t>临危不惧</a:t>
            </a:r>
          </a:p>
          <a:p>
            <a:pPr indent="0">
              <a:buFont typeface="Wingdings" panose="05000000000000000000" charset="0"/>
              <a:buNone/>
            </a:pPr>
            <a:r>
              <a:rPr lang="en-US" sz="2400">
                <a:latin typeface="Times New Roman" panose="02020603050405020304" charset="0"/>
                <a:ea typeface="宋体" panose="02010600030101010101" pitchFamily="2" charset="-122"/>
                <a:sym typeface="+mn-ea"/>
              </a:rPr>
              <a:t>These are </a:t>
            </a:r>
            <a:r>
              <a:rPr lang="en-US" sz="2400">
                <a:solidFill>
                  <a:srgbClr val="FF0000"/>
                </a:solidFill>
                <a:latin typeface="Times New Roman" panose="02020603050405020304" charset="0"/>
                <a:ea typeface="宋体" panose="02010600030101010101" pitchFamily="2" charset="-122"/>
                <a:sym typeface="+mn-ea"/>
              </a:rPr>
              <a:t>civilian heroes </a:t>
            </a:r>
            <a:r>
              <a:rPr lang="en-US" sz="2400">
                <a:latin typeface="Times New Roman" panose="02020603050405020304" charset="0"/>
                <a:ea typeface="宋体" panose="02010600030101010101" pitchFamily="2" charset="-122"/>
                <a:sym typeface="+mn-ea"/>
              </a:rPr>
              <a:t>who acted instinctively with courage and grace when caught up in</a:t>
            </a:r>
            <a:r>
              <a:rPr lang="en-US" sz="2400">
                <a:solidFill>
                  <a:srgbClr val="FF0000"/>
                </a:solidFill>
                <a:latin typeface="Times New Roman" panose="02020603050405020304" charset="0"/>
                <a:ea typeface="宋体" panose="02010600030101010101" pitchFamily="2" charset="-122"/>
                <a:sym typeface="+mn-ea"/>
              </a:rPr>
              <a:t> extraordinary circumstances</a:t>
            </a:r>
            <a:r>
              <a:rPr lang="en-US" sz="2400">
                <a:latin typeface="Times New Roman" panose="02020603050405020304" charset="0"/>
                <a:ea typeface="宋体" panose="02010600030101010101" pitchFamily="2" charset="-122"/>
                <a:sym typeface="+mn-ea"/>
              </a:rPr>
              <a:t>.这些都是平民英雄他们在特别危急的情况下，本能的作出勇敢而高尚的举动。</a:t>
            </a:r>
            <a:endParaRPr lang="en-US" sz="2400">
              <a:latin typeface="Times New Roman" panose="02020603050405020304" charset="0"/>
              <a:ea typeface="宋体" panose="02010600030101010101" pitchFamily="2" charset="-122"/>
            </a:endParaRPr>
          </a:p>
          <a:p>
            <a:pPr indent="0">
              <a:buFont typeface="Wingdings" panose="05000000000000000000" charset="0"/>
              <a:buNone/>
            </a:pPr>
            <a:endParaRPr lang="zh-CN" altLang="en-US" sz="2400"/>
          </a:p>
          <a:p>
            <a:pPr indent="0">
              <a:buFont typeface="Wingdings" panose="05000000000000000000" charset="0"/>
              <a:buNone/>
            </a:pPr>
            <a:endParaRPr lang="zh-CN" altLang="en-US" sz="2400" b="0">
              <a:latin typeface="Times New Roman" panose="02020603050405020304" charset="0"/>
              <a:ea typeface="宋体" panose="02010600030101010101" pitchFamily="2" charset="-122"/>
            </a:endParaRPr>
          </a:p>
          <a:p>
            <a:pPr indent="0">
              <a:buFont typeface="Wingdings" panose="05000000000000000000" charset="0"/>
              <a:buNone/>
            </a:pPr>
            <a:endParaRPr lang="zh-CN" altLang="en-US" sz="2400" b="0">
              <a:latin typeface="Times New Roman" panose="02020603050405020304" charset="0"/>
              <a:ea typeface="宋体" panose="02010600030101010101" pitchFamily="2" charset="-122"/>
            </a:endParaRPr>
          </a:p>
        </p:txBody>
      </p:sp>
      <p:pic>
        <p:nvPicPr>
          <p:cNvPr id="6" name="图片 5" descr="水印">
            <a:extLst>
              <a:ext uri="{FF2B5EF4-FFF2-40B4-BE49-F238E27FC236}">
                <a16:creationId xmlns:a16="http://schemas.microsoft.com/office/drawing/2014/main" id="{1DA90DB0-8121-C70F-6C15-A437D809DA1A}"/>
              </a:ext>
            </a:extLst>
          </p:cNvPr>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0">
                                            <p:txEl>
                                              <p:pRg st="2" end="2"/>
                                            </p:txEl>
                                          </p:spTgt>
                                        </p:tgtEl>
                                        <p:attrNameLst>
                                          <p:attrName>style.visibility</p:attrName>
                                        </p:attrNameLst>
                                      </p:cBhvr>
                                      <p:to>
                                        <p:strVal val="visible"/>
                                      </p:to>
                                    </p:set>
                                    <p:animEffect transition="in" filter="box(in)">
                                      <p:cBhvr>
                                        <p:cTn id="7" dur="2000"/>
                                        <p:tgtEl>
                                          <p:spTgt spid="10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0">
                                            <p:txEl>
                                              <p:pRg st="3" end="3"/>
                                            </p:txEl>
                                          </p:spTgt>
                                        </p:tgtEl>
                                        <p:attrNameLst>
                                          <p:attrName>style.visibility</p:attrName>
                                        </p:attrNameLst>
                                      </p:cBhvr>
                                      <p:to>
                                        <p:strVal val="visible"/>
                                      </p:to>
                                    </p:set>
                                    <p:animEffect transition="in" filter="box(in)">
                                      <p:cBhvr>
                                        <p:cTn id="12" dur="2000"/>
                                        <p:tgtEl>
                                          <p:spTgt spid="100">
                                            <p:txEl>
                                              <p:pRg st="3" end="3"/>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100">
                                            <p:txEl>
                                              <p:pRg st="4" end="4"/>
                                            </p:txEl>
                                          </p:spTgt>
                                        </p:tgtEl>
                                        <p:attrNameLst>
                                          <p:attrName>style.visibility</p:attrName>
                                        </p:attrNameLst>
                                      </p:cBhvr>
                                      <p:to>
                                        <p:strVal val="visible"/>
                                      </p:to>
                                    </p:set>
                                    <p:animEffect transition="in" filter="box(in)">
                                      <p:cBhvr>
                                        <p:cTn id="15" dur="2000"/>
                                        <p:tgtEl>
                                          <p:spTgt spid="100">
                                            <p:txEl>
                                              <p:pRg st="4" end="4"/>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100">
                                            <p:txEl>
                                              <p:pRg st="5" end="5"/>
                                            </p:txEl>
                                          </p:spTgt>
                                        </p:tgtEl>
                                        <p:attrNameLst>
                                          <p:attrName>style.visibility</p:attrName>
                                        </p:attrNameLst>
                                      </p:cBhvr>
                                      <p:to>
                                        <p:strVal val="visible"/>
                                      </p:to>
                                    </p:set>
                                    <p:animEffect transition="in" filter="box(in)">
                                      <p:cBhvr>
                                        <p:cTn id="18" dur="2000"/>
                                        <p:tgtEl>
                                          <p:spTgt spid="100">
                                            <p:txEl>
                                              <p:pRg st="5" end="5"/>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100">
                                            <p:txEl>
                                              <p:pRg st="6" end="6"/>
                                            </p:txEl>
                                          </p:spTgt>
                                        </p:tgtEl>
                                        <p:attrNameLst>
                                          <p:attrName>style.visibility</p:attrName>
                                        </p:attrNameLst>
                                      </p:cBhvr>
                                      <p:to>
                                        <p:strVal val="visible"/>
                                      </p:to>
                                    </p:set>
                                    <p:animEffect transition="in" filter="box(in)">
                                      <p:cBhvr>
                                        <p:cTn id="21" dur="2000"/>
                                        <p:tgtEl>
                                          <p:spTgt spid="100">
                                            <p:txEl>
                                              <p:pRg st="6" end="6"/>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00">
                                            <p:txEl>
                                              <p:pRg st="7" end="7"/>
                                            </p:txEl>
                                          </p:spTgt>
                                        </p:tgtEl>
                                        <p:attrNameLst>
                                          <p:attrName>style.visibility</p:attrName>
                                        </p:attrNameLst>
                                      </p:cBhvr>
                                      <p:to>
                                        <p:strVal val="visible"/>
                                      </p:to>
                                    </p:set>
                                    <p:animEffect transition="in" filter="box(in)">
                                      <p:cBhvr>
                                        <p:cTn id="24" dur="2000"/>
                                        <p:tgtEl>
                                          <p:spTgt spid="100">
                                            <p:txEl>
                                              <p:pRg st="7" end="7"/>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00">
                                            <p:txEl>
                                              <p:pRg st="8" end="8"/>
                                            </p:txEl>
                                          </p:spTgt>
                                        </p:tgtEl>
                                        <p:attrNameLst>
                                          <p:attrName>style.visibility</p:attrName>
                                        </p:attrNameLst>
                                      </p:cBhvr>
                                      <p:to>
                                        <p:strVal val="visible"/>
                                      </p:to>
                                    </p:set>
                                    <p:animEffect transition="in" filter="box(in)">
                                      <p:cBhvr>
                                        <p:cTn id="27" dur="2000"/>
                                        <p:tgtEl>
                                          <p:spTgt spid="10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grpSp>
        <p:nvGrpSpPr>
          <p:cNvPr id="12" name="组合 11"/>
          <p:cNvGrpSpPr/>
          <p:nvPr/>
        </p:nvGrpSpPr>
        <p:grpSpPr>
          <a:xfrm>
            <a:off x="1286510" y="212738"/>
            <a:ext cx="10587355" cy="6162662"/>
            <a:chOff x="1899" y="1028"/>
            <a:chExt cx="10122" cy="9503"/>
          </a:xfrm>
        </p:grpSpPr>
        <p:grpSp>
          <p:nvGrpSpPr>
            <p:cNvPr id="3" name="组合 2"/>
            <p:cNvGrpSpPr/>
            <p:nvPr/>
          </p:nvGrpSpPr>
          <p:grpSpPr>
            <a:xfrm>
              <a:off x="1899" y="1028"/>
              <a:ext cx="9903" cy="9503"/>
              <a:chOff x="1433004" y="1177038"/>
              <a:chExt cx="5728064" cy="2844792"/>
            </a:xfrm>
          </p:grpSpPr>
          <p:sp>
            <p:nvSpPr>
              <p:cNvPr id="8" name="矩形 7"/>
              <p:cNvSpPr/>
              <p:nvPr>
                <p:custDataLst>
                  <p:tags r:id="rId4"/>
                </p:custDataLst>
              </p:nvPr>
            </p:nvSpPr>
            <p:spPr>
              <a:xfrm>
                <a:off x="1433004" y="1303015"/>
                <a:ext cx="5728064" cy="271881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862084" y="1177038"/>
                <a:ext cx="2975550" cy="231471"/>
                <a:chOff x="5990651" y="1081762"/>
                <a:chExt cx="2975550" cy="231471"/>
              </a:xfrm>
            </p:grpSpPr>
            <p:sp>
              <p:nvSpPr>
                <p:cNvPr id="16" name="矩形: 圆角 15"/>
                <p:cNvSpPr/>
                <p:nvPr>
                  <p:custDataLst>
                    <p:tags r:id="rId5"/>
                  </p:custDataLst>
                </p:nvPr>
              </p:nvSpPr>
              <p:spPr>
                <a:xfrm>
                  <a:off x="6030591" y="1081830"/>
                  <a:ext cx="2935610" cy="2314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6"/>
                  </p:custDataLst>
                </p:nvPr>
              </p:nvSpPr>
              <p:spPr>
                <a:xfrm>
                  <a:off x="5990651" y="1081762"/>
                  <a:ext cx="2741744" cy="184084"/>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grpSp>
        <p:sp>
          <p:nvSpPr>
            <p:cNvPr id="25" name="文本框 24"/>
            <p:cNvSpPr txBox="1"/>
            <p:nvPr>
              <p:custDataLst>
                <p:tags r:id="rId3"/>
              </p:custDataLst>
            </p:nvPr>
          </p:nvSpPr>
          <p:spPr>
            <a:xfrm>
              <a:off x="7531" y="2999"/>
              <a:ext cx="4490" cy="615"/>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sp>
        <p:nvSpPr>
          <p:cNvPr id="6" name="文本框 5"/>
          <p:cNvSpPr txBox="1"/>
          <p:nvPr/>
        </p:nvSpPr>
        <p:spPr>
          <a:xfrm>
            <a:off x="1419225" y="611505"/>
            <a:ext cx="9860915" cy="6000750"/>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sym typeface="+mn-ea"/>
              </a:rPr>
              <a:t>感悟类：</a:t>
            </a:r>
            <a:endParaRPr lang="zh-CN" altLang="en-US" sz="2400">
              <a:latin typeface="Times New Roman" panose="02020603050405020304" charset="0"/>
              <a:ea typeface="宋体" panose="02010600030101010101" pitchFamily="2" charset="-122"/>
              <a:sym typeface="+mn-ea"/>
            </a:endParaRPr>
          </a:p>
          <a:p>
            <a:r>
              <a:rPr lang="en-US" altLang="zh-CN" sz="2400">
                <a:latin typeface="Times New Roman" panose="02020603050405020304" charset="0"/>
                <a:ea typeface="宋体" panose="02010600030101010101" pitchFamily="2" charset="-122"/>
                <a:sym typeface="+mn-ea"/>
              </a:rPr>
              <a:t>1. </a:t>
            </a:r>
            <a:r>
              <a:rPr lang="zh-CN" altLang="en-US" sz="2400">
                <a:latin typeface="Times New Roman" panose="02020603050405020304" charset="0"/>
                <a:ea typeface="宋体" panose="02010600030101010101" pitchFamily="2" charset="-122"/>
                <a:sym typeface="+mn-ea"/>
              </a:rPr>
              <a:t>及时联系</a:t>
            </a:r>
          </a:p>
          <a:p>
            <a:r>
              <a:rPr lang="en-US" sz="2400">
                <a:latin typeface="Times New Roman" panose="02020603050405020304" charset="0"/>
                <a:ea typeface="宋体" panose="02010600030101010101" pitchFamily="2" charset="-122"/>
                <a:sym typeface="+mn-ea"/>
              </a:rPr>
              <a:t>I see it as more of a lesson, </a:t>
            </a:r>
            <a:r>
              <a:rPr lang="en-US" sz="2400">
                <a:solidFill>
                  <a:srgbClr val="FF0000"/>
                </a:solidFill>
                <a:latin typeface="Times New Roman" panose="02020603050405020304" charset="0"/>
                <a:ea typeface="宋体" panose="02010600030101010101" pitchFamily="2" charset="-122"/>
                <a:sym typeface="+mn-ea"/>
              </a:rPr>
              <a:t>a reminder of not to lose touch with loved ones</a:t>
            </a:r>
            <a:r>
              <a:rPr lang="en-US" sz="2400">
                <a:latin typeface="Times New Roman" panose="02020603050405020304" charset="0"/>
                <a:ea typeface="宋体" panose="02010600030101010101" pitchFamily="2" charset="-122"/>
                <a:sym typeface="+mn-ea"/>
              </a:rPr>
              <a:t>. It is too easy to remain lost. After our sister-to-sister miracle, I don't plan to let that happen again. A family should never be separated.</a:t>
            </a:r>
          </a:p>
          <a:p>
            <a:r>
              <a:rPr lang="en-US" altLang="zh-CN" sz="2400">
                <a:latin typeface="Times New Roman" panose="02020603050405020304" charset="0"/>
                <a:ea typeface="宋体" panose="02010600030101010101" pitchFamily="2" charset="-122"/>
                <a:sym typeface="+mn-ea"/>
              </a:rPr>
              <a:t>2. </a:t>
            </a:r>
            <a:r>
              <a:rPr lang="zh-CN" altLang="en-US" sz="2400">
                <a:latin typeface="Times New Roman" panose="02020603050405020304" charset="0"/>
                <a:ea typeface="宋体" panose="02010600030101010101" pitchFamily="2" charset="-122"/>
                <a:sym typeface="+mn-ea"/>
              </a:rPr>
              <a:t>心怀</a:t>
            </a:r>
            <a:r>
              <a:rPr lang="en-US" sz="2400">
                <a:latin typeface="Times New Roman" panose="02020603050405020304" charset="0"/>
                <a:ea typeface="宋体" panose="02010600030101010101" pitchFamily="2" charset="-122"/>
                <a:sym typeface="+mn-ea"/>
              </a:rPr>
              <a:t>感恩</a:t>
            </a:r>
          </a:p>
          <a:p>
            <a:r>
              <a:rPr lang="en-US" sz="2400">
                <a:latin typeface="Times New Roman" panose="02020603050405020304" charset="0"/>
                <a:ea typeface="宋体" panose="02010600030101010101" pitchFamily="2" charset="-122"/>
                <a:sym typeface="+mn-ea"/>
              </a:rPr>
              <a:t> From him we learned what it was to accept the bad without complaint and </a:t>
            </a:r>
            <a:r>
              <a:rPr lang="en-US" sz="2400">
                <a:solidFill>
                  <a:srgbClr val="FF0000"/>
                </a:solidFill>
                <a:latin typeface="Times New Roman" panose="02020603050405020304" charset="0"/>
                <a:ea typeface="宋体" panose="02010600030101010101" pitchFamily="2" charset="-122"/>
                <a:sym typeface="+mn-ea"/>
              </a:rPr>
              <a:t>the good with gratitude</a:t>
            </a:r>
            <a:r>
              <a:rPr lang="en-US" sz="2400">
                <a:latin typeface="Times New Roman" panose="02020603050405020304" charset="0"/>
                <a:ea typeface="宋体" panose="02010600030101010101" pitchFamily="2" charset="-122"/>
                <a:sym typeface="+mn-ea"/>
              </a:rPr>
              <a:t>.</a:t>
            </a:r>
          </a:p>
          <a:p>
            <a:r>
              <a:rPr lang="en-US" altLang="zh-CN" sz="2400">
                <a:sym typeface="+mn-ea"/>
              </a:rPr>
              <a:t>3. </a:t>
            </a:r>
            <a:r>
              <a:rPr lang="zh-CN" altLang="en-US" sz="2400">
                <a:latin typeface="Times New Roman" panose="02020603050405020304" charset="0"/>
                <a:ea typeface="宋体" panose="02010600030101010101" pitchFamily="2" charset="-122"/>
                <a:sym typeface="+mn-ea"/>
              </a:rPr>
              <a:t>传递欢乐</a:t>
            </a:r>
            <a:r>
              <a:rPr lang="en-US" altLang="zh-CN" sz="2400">
                <a:latin typeface="Times New Roman" panose="02020603050405020304" charset="0"/>
                <a:ea typeface="宋体" panose="02010600030101010101" pitchFamily="2" charset="-122"/>
                <a:sym typeface="+mn-ea"/>
              </a:rPr>
              <a:t> </a:t>
            </a:r>
          </a:p>
          <a:p>
            <a:r>
              <a:rPr lang="en-US" sz="2400">
                <a:latin typeface="Times New Roman" panose="02020603050405020304" charset="0"/>
                <a:ea typeface="宋体" panose="02010600030101010101" pitchFamily="2" charset="-122"/>
                <a:sym typeface="+mn-ea"/>
              </a:rPr>
              <a:t>Though embarrassed by my stupid behaviour, I was satisfied with the happiness and fun that I had brought to others.</a:t>
            </a:r>
          </a:p>
          <a:p>
            <a:r>
              <a:rPr lang="en-US" sz="2400">
                <a:latin typeface="Times New Roman" panose="02020603050405020304" charset="0"/>
                <a:ea typeface="宋体" panose="02010600030101010101" pitchFamily="2" charset="-122"/>
                <a:sym typeface="+mn-ea"/>
              </a:rPr>
              <a:t>4. 节</a:t>
            </a:r>
            <a:r>
              <a:rPr lang="zh-CN" altLang="en-US" sz="2400">
                <a:latin typeface="Times New Roman" panose="02020603050405020304" charset="0"/>
                <a:ea typeface="宋体" panose="02010600030101010101" pitchFamily="2" charset="-122"/>
                <a:sym typeface="+mn-ea"/>
              </a:rPr>
              <a:t>日</a:t>
            </a:r>
            <a:r>
              <a:rPr lang="en-US" sz="2400">
                <a:latin typeface="Times New Roman" panose="02020603050405020304" charset="0"/>
                <a:ea typeface="宋体" panose="02010600030101010101" pitchFamily="2" charset="-122"/>
                <a:sym typeface="+mn-ea"/>
              </a:rPr>
              <a:t>真谛</a:t>
            </a:r>
          </a:p>
          <a:p>
            <a:r>
              <a:rPr lang="en-US" sz="2400">
                <a:solidFill>
                  <a:srgbClr val="FF0000"/>
                </a:solidFill>
                <a:latin typeface="Times New Roman" panose="02020603050405020304" charset="0"/>
                <a:ea typeface="宋体" panose="02010600030101010101" pitchFamily="2" charset="-122"/>
                <a:sym typeface="+mn-ea"/>
              </a:rPr>
              <a:t>It was exactly at that moment that I came into the enlightenment that</a:t>
            </a:r>
            <a:r>
              <a:rPr lang="en-US" sz="2400">
                <a:latin typeface="Times New Roman" panose="02020603050405020304" charset="0"/>
                <a:ea typeface="宋体" panose="02010600030101010101" pitchFamily="2" charset="-122"/>
                <a:sym typeface="+mn-ea"/>
              </a:rPr>
              <a:t> the great gifts for Christmas were understanding, grace, peace and forgiveness.</a:t>
            </a:r>
            <a:endParaRPr lang="en-US" sz="2400">
              <a:latin typeface="Times New Roman" panose="02020603050405020304" charset="0"/>
              <a:ea typeface="宋体" panose="02010600030101010101" pitchFamily="2" charset="-122"/>
            </a:endParaRPr>
          </a:p>
          <a:p>
            <a:endParaRPr lang="en-US" sz="2400">
              <a:latin typeface="Times New Roman" panose="02020603050405020304" charset="0"/>
              <a:ea typeface="宋体" panose="02010600030101010101" pitchFamily="2" charset="-122"/>
            </a:endParaRPr>
          </a:p>
          <a:p>
            <a:endParaRPr lang="en-US" altLang="zh-CN" sz="2400">
              <a:latin typeface="Times New Roman" panose="02020603050405020304" charset="0"/>
              <a:ea typeface="宋体" panose="02010600030101010101" pitchFamily="2" charset="-122"/>
              <a:sym typeface="+mn-ea"/>
            </a:endParaRPr>
          </a:p>
        </p:txBody>
      </p:sp>
      <p:pic>
        <p:nvPicPr>
          <p:cNvPr id="7" name="图片 6" descr="水印">
            <a:extLst>
              <a:ext uri="{FF2B5EF4-FFF2-40B4-BE49-F238E27FC236}">
                <a16:creationId xmlns:a16="http://schemas.microsoft.com/office/drawing/2014/main" id="{A98F27D1-39F6-7B9F-4432-103985F8BD13}"/>
              </a:ext>
            </a:extLst>
          </p:cNvPr>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2000"/>
                                        <p:tgtEl>
                                          <p:spTgt spid="6">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ox(in)">
                                      <p:cBhvr>
                                        <p:cTn id="15" dur="2000"/>
                                        <p:tgtEl>
                                          <p:spTgt spid="6">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ox(in)">
                                      <p:cBhvr>
                                        <p:cTn id="18" dur="2000"/>
                                        <p:tgtEl>
                                          <p:spTgt spid="6">
                                            <p:txEl>
                                              <p:pRg st="3" end="3"/>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ox(in)">
                                      <p:cBhvr>
                                        <p:cTn id="21" dur="2000"/>
                                        <p:tgtEl>
                                          <p:spTgt spid="6">
                                            <p:txEl>
                                              <p:pRg st="4" end="4"/>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ox(in)">
                                      <p:cBhvr>
                                        <p:cTn id="24" dur="2000"/>
                                        <p:tgtEl>
                                          <p:spTgt spid="6">
                                            <p:txEl>
                                              <p:pRg st="5" end="5"/>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ox(in)">
                                      <p:cBhvr>
                                        <p:cTn id="27" dur="2000"/>
                                        <p:tgtEl>
                                          <p:spTgt spid="6">
                                            <p:txEl>
                                              <p:pRg st="6" end="6"/>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box(in)">
                                      <p:cBhvr>
                                        <p:cTn id="30" dur="2000"/>
                                        <p:tgtEl>
                                          <p:spTgt spid="6">
                                            <p:txEl>
                                              <p:pRg st="7" end="7"/>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6">
                                            <p:txEl>
                                              <p:pRg st="8" end="8"/>
                                            </p:txEl>
                                          </p:spTgt>
                                        </p:tgtEl>
                                        <p:attrNameLst>
                                          <p:attrName>style.visibility</p:attrName>
                                        </p:attrNameLst>
                                      </p:cBhvr>
                                      <p:to>
                                        <p:strVal val="visible"/>
                                      </p:to>
                                    </p:set>
                                    <p:animEffect transition="in" filter="box(in)">
                                      <p:cBhvr>
                                        <p:cTn id="33" dur="2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grpSp>
        <p:nvGrpSpPr>
          <p:cNvPr id="12" name="组合 11"/>
          <p:cNvGrpSpPr/>
          <p:nvPr/>
        </p:nvGrpSpPr>
        <p:grpSpPr>
          <a:xfrm>
            <a:off x="1286510" y="212738"/>
            <a:ext cx="10587355" cy="6162662"/>
            <a:chOff x="1899" y="1028"/>
            <a:chExt cx="10122" cy="9503"/>
          </a:xfrm>
        </p:grpSpPr>
        <p:grpSp>
          <p:nvGrpSpPr>
            <p:cNvPr id="3" name="组合 2"/>
            <p:cNvGrpSpPr/>
            <p:nvPr/>
          </p:nvGrpSpPr>
          <p:grpSpPr>
            <a:xfrm>
              <a:off x="1899" y="1028"/>
              <a:ext cx="9903" cy="9503"/>
              <a:chOff x="1433004" y="1177038"/>
              <a:chExt cx="5728064" cy="2844792"/>
            </a:xfrm>
          </p:grpSpPr>
          <p:sp>
            <p:nvSpPr>
              <p:cNvPr id="8" name="矩形 7"/>
              <p:cNvSpPr/>
              <p:nvPr>
                <p:custDataLst>
                  <p:tags r:id="rId4"/>
                </p:custDataLst>
              </p:nvPr>
            </p:nvSpPr>
            <p:spPr>
              <a:xfrm>
                <a:off x="1433004" y="1303015"/>
                <a:ext cx="5728064" cy="271881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862084" y="1177038"/>
                <a:ext cx="2975550" cy="231471"/>
                <a:chOff x="5990651" y="1081762"/>
                <a:chExt cx="2975550" cy="231471"/>
              </a:xfrm>
            </p:grpSpPr>
            <p:sp>
              <p:nvSpPr>
                <p:cNvPr id="16" name="矩形: 圆角 15"/>
                <p:cNvSpPr/>
                <p:nvPr>
                  <p:custDataLst>
                    <p:tags r:id="rId5"/>
                  </p:custDataLst>
                </p:nvPr>
              </p:nvSpPr>
              <p:spPr>
                <a:xfrm>
                  <a:off x="6030591" y="1081830"/>
                  <a:ext cx="2935610" cy="2314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6"/>
                  </p:custDataLst>
                </p:nvPr>
              </p:nvSpPr>
              <p:spPr>
                <a:xfrm>
                  <a:off x="5990651" y="1081762"/>
                  <a:ext cx="2741744" cy="184084"/>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grpSp>
        <p:sp>
          <p:nvSpPr>
            <p:cNvPr id="25" name="文本框 24"/>
            <p:cNvSpPr txBox="1"/>
            <p:nvPr>
              <p:custDataLst>
                <p:tags r:id="rId3"/>
              </p:custDataLst>
            </p:nvPr>
          </p:nvSpPr>
          <p:spPr>
            <a:xfrm>
              <a:off x="7531" y="2999"/>
              <a:ext cx="4490" cy="615"/>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sp>
        <p:nvSpPr>
          <p:cNvPr id="6" name="文本框 5"/>
          <p:cNvSpPr txBox="1"/>
          <p:nvPr/>
        </p:nvSpPr>
        <p:spPr>
          <a:xfrm>
            <a:off x="1419225" y="480695"/>
            <a:ext cx="9860915" cy="7108825"/>
          </a:xfrm>
          <a:prstGeom prst="rect">
            <a:avLst/>
          </a:prstGeom>
          <a:noFill/>
        </p:spPr>
        <p:txBody>
          <a:bodyPr wrap="square" rtlCol="0" anchor="t">
            <a:spAutoFit/>
          </a:bodyPr>
          <a:lstStyle/>
          <a:p>
            <a:r>
              <a:rPr lang="en-US" sz="2400">
                <a:latin typeface="Times New Roman" panose="02020603050405020304" charset="0"/>
                <a:ea typeface="宋体" panose="02010600030101010101" pitchFamily="2" charset="-122"/>
              </a:rPr>
              <a:t>5. </a:t>
            </a:r>
            <a:r>
              <a:rPr lang="zh-CN" altLang="en-US" sz="2400">
                <a:latin typeface="Times New Roman" panose="02020603050405020304" charset="0"/>
                <a:ea typeface="宋体" panose="02010600030101010101" pitchFamily="2" charset="-122"/>
              </a:rPr>
              <a:t>责任意识</a:t>
            </a:r>
            <a:endParaRPr lang="en-US" sz="2400">
              <a:latin typeface="Times New Roman" panose="02020603050405020304" charset="0"/>
              <a:ea typeface="宋体" panose="02010600030101010101" pitchFamily="2" charset="-122"/>
            </a:endParaRPr>
          </a:p>
          <a:p>
            <a:r>
              <a:rPr lang="en-US" altLang="zh-CN" sz="2400">
                <a:solidFill>
                  <a:srgbClr val="FF0000"/>
                </a:solidFill>
                <a:latin typeface="Times New Roman" panose="02020603050405020304" charset="0"/>
                <a:ea typeface="宋体" panose="02010600030101010101" pitchFamily="2" charset="-122"/>
                <a:sym typeface="+mn-ea"/>
              </a:rPr>
              <a:t>It was then that I realized that the meaning of growing-up</a:t>
            </a:r>
            <a:r>
              <a:rPr lang="en-US" altLang="zh-CN" sz="2400">
                <a:latin typeface="Times New Roman" panose="02020603050405020304" charset="0"/>
                <a:ea typeface="宋体" panose="02010600030101010101" pitchFamily="2" charset="-122"/>
                <a:sym typeface="+mn-ea"/>
              </a:rPr>
              <a:t> wasn’t contributing to the household but understanding your parents.</a:t>
            </a:r>
          </a:p>
          <a:p>
            <a:r>
              <a:rPr lang="en-US" altLang="zh-CN" sz="2400">
                <a:latin typeface="Times New Roman" panose="02020603050405020304" charset="0"/>
                <a:ea typeface="宋体" panose="02010600030101010101" pitchFamily="2" charset="-122"/>
                <a:sym typeface="+mn-ea"/>
              </a:rPr>
              <a:t>6. </a:t>
            </a:r>
            <a:r>
              <a:rPr lang="zh-CN" altLang="en-US" sz="2400">
                <a:latin typeface="Times New Roman" panose="02020603050405020304" charset="0"/>
                <a:ea typeface="宋体" panose="02010600030101010101" pitchFamily="2" charset="-122"/>
                <a:sym typeface="+mn-ea"/>
              </a:rPr>
              <a:t>家庭团结</a:t>
            </a:r>
          </a:p>
          <a:p>
            <a:r>
              <a:rPr lang="en-US" altLang="zh-CN" sz="2400">
                <a:latin typeface="Times New Roman" panose="02020603050405020304" charset="0"/>
                <a:ea typeface="宋体" panose="02010600030101010101" pitchFamily="2" charset="-122"/>
                <a:sym typeface="+mn-ea"/>
              </a:rPr>
              <a:t>My parents always taught me that family sticks together through the highest of the highs and the lowest of the lows.</a:t>
            </a:r>
          </a:p>
          <a:p>
            <a:r>
              <a:rPr lang="en-US" altLang="zh-CN" sz="2400">
                <a:latin typeface="Times New Roman" panose="02020603050405020304" charset="0"/>
                <a:ea typeface="宋体" panose="02010600030101010101" pitchFamily="2" charset="-122"/>
                <a:sym typeface="+mn-ea"/>
              </a:rPr>
              <a:t>7. </a:t>
            </a:r>
            <a:r>
              <a:rPr lang="zh-CN" altLang="en-US" sz="2400">
                <a:latin typeface="Times New Roman" panose="02020603050405020304" charset="0"/>
                <a:ea typeface="宋体" panose="02010600030101010101" pitchFamily="2" charset="-122"/>
                <a:sym typeface="+mn-ea"/>
              </a:rPr>
              <a:t>爱的认识</a:t>
            </a:r>
            <a:endParaRPr lang="en-US" altLang="zh-CN" sz="2400">
              <a:latin typeface="Times New Roman" panose="02020603050405020304" charset="0"/>
              <a:ea typeface="宋体" panose="02010600030101010101" pitchFamily="2" charset="-122"/>
              <a:sym typeface="+mn-ea"/>
            </a:endParaRPr>
          </a:p>
          <a:p>
            <a:r>
              <a:rPr lang="en-US" altLang="zh-CN" sz="2400">
                <a:solidFill>
                  <a:srgbClr val="FF0000"/>
                </a:solidFill>
                <a:latin typeface="Times New Roman" panose="02020603050405020304" charset="0"/>
                <a:ea typeface="宋体" panose="02010600030101010101" pitchFamily="2" charset="-122"/>
                <a:sym typeface="+mn-ea"/>
              </a:rPr>
              <a:t>Only then did I realize</a:t>
            </a:r>
            <a:r>
              <a:rPr lang="en-US" altLang="zh-CN" sz="2400">
                <a:latin typeface="Times New Roman" panose="02020603050405020304" charset="0"/>
                <a:ea typeface="宋体" panose="02010600030101010101" pitchFamily="2" charset="-122"/>
                <a:sym typeface="+mn-ea"/>
              </a:rPr>
              <a:t> Joe actually understood how to take care of me despite his trouble with the housework.</a:t>
            </a:r>
          </a:p>
          <a:p>
            <a:r>
              <a:rPr lang="en-US" sz="2400">
                <a:latin typeface="Times New Roman" panose="02020603050405020304" charset="0"/>
                <a:ea typeface="宋体" panose="02010600030101010101" pitchFamily="2" charset="-122"/>
                <a:sym typeface="+mn-ea"/>
              </a:rPr>
              <a:t>It turned out that </a:t>
            </a:r>
            <a:r>
              <a:rPr lang="en-US" sz="2400">
                <a:solidFill>
                  <a:srgbClr val="FF0000"/>
                </a:solidFill>
                <a:latin typeface="Times New Roman" panose="02020603050405020304" charset="0"/>
                <a:ea typeface="宋体" panose="02010600030101010101" pitchFamily="2" charset="-122"/>
                <a:sym typeface="+mn-ea"/>
              </a:rPr>
              <a:t>every single act of kindness can make a big difference</a:t>
            </a:r>
            <a:r>
              <a:rPr lang="en-US" sz="2400">
                <a:latin typeface="Times New Roman" panose="02020603050405020304" charset="0"/>
                <a:ea typeface="宋体" panose="02010600030101010101" pitchFamily="2" charset="-122"/>
                <a:sym typeface="+mn-ea"/>
              </a:rPr>
              <a:t>.</a:t>
            </a:r>
            <a:endParaRPr lang="en-US" altLang="zh-CN" sz="2400">
              <a:latin typeface="Times New Roman" panose="02020603050405020304" charset="0"/>
              <a:ea typeface="宋体" panose="02010600030101010101" pitchFamily="2" charset="-122"/>
              <a:sym typeface="+mn-ea"/>
            </a:endParaRPr>
          </a:p>
          <a:p>
            <a:r>
              <a:rPr lang="en-US" altLang="zh-CN" sz="2400">
                <a:latin typeface="Times New Roman" panose="02020603050405020304" charset="0"/>
                <a:ea typeface="宋体" panose="02010600030101010101" pitchFamily="2" charset="-122"/>
                <a:sym typeface="+mn-ea"/>
              </a:rPr>
              <a:t>8. </a:t>
            </a:r>
            <a:r>
              <a:rPr lang="zh-CN" altLang="en-US" sz="2400">
                <a:latin typeface="Times New Roman" panose="02020603050405020304" charset="0"/>
                <a:ea typeface="宋体" panose="02010600030101010101" pitchFamily="2" charset="-122"/>
                <a:sym typeface="+mn-ea"/>
              </a:rPr>
              <a:t>比赛的认识</a:t>
            </a:r>
            <a:endParaRPr lang="en-US" altLang="zh-CN" sz="2400">
              <a:latin typeface="Times New Roman" panose="02020603050405020304" charset="0"/>
              <a:ea typeface="宋体" panose="02010600030101010101" pitchFamily="2" charset="-122"/>
              <a:sym typeface="+mn-ea"/>
            </a:endParaRPr>
          </a:p>
          <a:p>
            <a:r>
              <a:rPr lang="en-US" altLang="zh-CN" sz="2400">
                <a:latin typeface="Times New Roman" panose="02020603050405020304" charset="0"/>
                <a:ea typeface="宋体" panose="02010600030101010101" pitchFamily="2" charset="-122"/>
                <a:sym typeface="+mn-ea"/>
              </a:rPr>
              <a:t>It's not whether you win or lose. It's how you play the game.</a:t>
            </a:r>
          </a:p>
          <a:p>
            <a:r>
              <a:rPr lang="en-US" altLang="zh-CN" sz="2400">
                <a:latin typeface="Times New Roman" panose="02020603050405020304" charset="0"/>
                <a:ea typeface="宋体" panose="02010600030101010101" pitchFamily="2" charset="-122"/>
                <a:sym typeface="+mn-ea"/>
              </a:rPr>
              <a:t>9. </a:t>
            </a:r>
            <a:r>
              <a:rPr lang="zh-CN" altLang="en-US" sz="2400">
                <a:latin typeface="Times New Roman" panose="02020603050405020304" charset="0"/>
                <a:ea typeface="宋体" panose="02010600030101010101" pitchFamily="2" charset="-122"/>
                <a:sym typeface="+mn-ea"/>
              </a:rPr>
              <a:t>找到勇气</a:t>
            </a:r>
          </a:p>
          <a:p>
            <a:r>
              <a:rPr lang="en-US" altLang="zh-CN" sz="2400">
                <a:latin typeface="Times New Roman" panose="02020603050405020304" charset="0"/>
                <a:ea typeface="宋体" panose="02010600030101010101" pitchFamily="2" charset="-122"/>
              </a:rPr>
              <a:t>Niesha cast a glance at Mr. Roberts standing in the corner smiling at her. A self-reassuring smile spread across Niesha’s face. </a:t>
            </a:r>
            <a:r>
              <a:rPr lang="en-US" altLang="zh-CN" sz="2400">
                <a:solidFill>
                  <a:srgbClr val="FF0000"/>
                </a:solidFill>
                <a:latin typeface="Times New Roman" panose="02020603050405020304" charset="0"/>
                <a:ea typeface="宋体" panose="02010600030101010101" pitchFamily="2" charset="-122"/>
              </a:rPr>
              <a:t>She knew for sure that she had found her courage, in the mill and in the adversity</a:t>
            </a:r>
            <a:r>
              <a:rPr lang="en-US" altLang="zh-CN" sz="2400">
                <a:latin typeface="Times New Roman" panose="02020603050405020304" charset="0"/>
                <a:ea typeface="宋体" panose="02010600030101010101" pitchFamily="2" charset="-122"/>
              </a:rPr>
              <a:t>.</a:t>
            </a:r>
          </a:p>
          <a:p>
            <a:endParaRPr lang="zh-CN" altLang="en-US" sz="2400"/>
          </a:p>
          <a:p>
            <a:endParaRPr lang="en-US" altLang="zh-CN" sz="2400">
              <a:latin typeface="Times New Roman" panose="02020603050405020304" charset="0"/>
              <a:ea typeface="宋体" panose="02010600030101010101" pitchFamily="2" charset="-122"/>
            </a:endParaRPr>
          </a:p>
          <a:p>
            <a:endParaRPr lang="zh-CN" altLang="en-US" sz="2400">
              <a:latin typeface="Times New Roman" panose="02020603050405020304" charset="0"/>
              <a:ea typeface="宋体" panose="02010600030101010101" pitchFamily="2" charset="-122"/>
              <a:sym typeface="+mn-ea"/>
            </a:endParaRPr>
          </a:p>
        </p:txBody>
      </p:sp>
      <p:pic>
        <p:nvPicPr>
          <p:cNvPr id="7" name="图片 6" descr="水印">
            <a:extLst>
              <a:ext uri="{FF2B5EF4-FFF2-40B4-BE49-F238E27FC236}">
                <a16:creationId xmlns:a16="http://schemas.microsoft.com/office/drawing/2014/main" id="{49F8574E-2911-BB80-506B-F842B7D7AF06}"/>
              </a:ext>
            </a:extLst>
          </p:cNvPr>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2000"/>
                                        <p:tgtEl>
                                          <p:spTgt spid="6">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ox(in)">
                                      <p:cBhvr>
                                        <p:cTn id="10" dur="2000"/>
                                        <p:tgtEl>
                                          <p:spTgt spid="6">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ox(in)">
                                      <p:cBhvr>
                                        <p:cTn id="13" dur="2000"/>
                                        <p:tgtEl>
                                          <p:spTgt spid="6">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ox(in)">
                                      <p:cBhvr>
                                        <p:cTn id="16" dur="2000"/>
                                        <p:tgtEl>
                                          <p:spTgt spid="6">
                                            <p:txEl>
                                              <p:pRg st="3" end="3"/>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ox(in)">
                                      <p:cBhvr>
                                        <p:cTn id="19" dur="2000"/>
                                        <p:tgtEl>
                                          <p:spTgt spid="6">
                                            <p:txEl>
                                              <p:pRg st="4" end="4"/>
                                            </p:txEl>
                                          </p:spTgt>
                                        </p:tgtEl>
                                      </p:cBhvr>
                                    </p:animEffect>
                                  </p:childTnLst>
                                </p:cTn>
                              </p:par>
                              <p:par>
                                <p:cTn id="20" presetID="4" presetClass="entr" presetSubtype="16"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ox(in)">
                                      <p:cBhvr>
                                        <p:cTn id="22" dur="2000"/>
                                        <p:tgtEl>
                                          <p:spTgt spid="6">
                                            <p:txEl>
                                              <p:pRg st="5" end="5"/>
                                            </p:txEl>
                                          </p:spTgt>
                                        </p:tgtEl>
                                      </p:cBhvr>
                                    </p:animEffect>
                                  </p:childTnLst>
                                </p:cTn>
                              </p:par>
                              <p:par>
                                <p:cTn id="23" presetID="4" presetClass="entr" presetSubtype="16"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ox(in)">
                                      <p:cBhvr>
                                        <p:cTn id="25" dur="2000"/>
                                        <p:tgtEl>
                                          <p:spTgt spid="6">
                                            <p:txEl>
                                              <p:pRg st="6" end="6"/>
                                            </p:txEl>
                                          </p:spTgt>
                                        </p:tgtEl>
                                      </p:cBhvr>
                                    </p:animEffect>
                                  </p:childTnLst>
                                </p:cTn>
                              </p:par>
                              <p:par>
                                <p:cTn id="26" presetID="4" presetClass="entr" presetSubtype="16"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ox(in)">
                                      <p:cBhvr>
                                        <p:cTn id="28" dur="2000"/>
                                        <p:tgtEl>
                                          <p:spTgt spid="6">
                                            <p:txEl>
                                              <p:pRg st="7" end="7"/>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box(in)">
                                      <p:cBhvr>
                                        <p:cTn id="31" dur="2000"/>
                                        <p:tgtEl>
                                          <p:spTgt spid="6">
                                            <p:txEl>
                                              <p:pRg st="8" end="8"/>
                                            </p:txEl>
                                          </p:spTgt>
                                        </p:tgtEl>
                                      </p:cBhvr>
                                    </p:animEffect>
                                  </p:childTnLst>
                                </p:cTn>
                              </p:par>
                              <p:par>
                                <p:cTn id="32" presetID="4" presetClass="entr" presetSubtype="16" fill="hold" nodeType="withEffect">
                                  <p:stCondLst>
                                    <p:cond delay="0"/>
                                  </p:stCondLst>
                                  <p:childTnLst>
                                    <p:set>
                                      <p:cBhvr>
                                        <p:cTn id="33" dur="1" fill="hold">
                                          <p:stCondLst>
                                            <p:cond delay="0"/>
                                          </p:stCondLst>
                                        </p:cTn>
                                        <p:tgtEl>
                                          <p:spTgt spid="6">
                                            <p:txEl>
                                              <p:pRg st="9" end="9"/>
                                            </p:txEl>
                                          </p:spTgt>
                                        </p:tgtEl>
                                        <p:attrNameLst>
                                          <p:attrName>style.visibility</p:attrName>
                                        </p:attrNameLst>
                                      </p:cBhvr>
                                      <p:to>
                                        <p:strVal val="visible"/>
                                      </p:to>
                                    </p:set>
                                    <p:animEffect transition="in" filter="box(in)">
                                      <p:cBhvr>
                                        <p:cTn id="34" dur="2000"/>
                                        <p:tgtEl>
                                          <p:spTgt spid="6">
                                            <p:txEl>
                                              <p:pRg st="9" end="9"/>
                                            </p:txEl>
                                          </p:spTgt>
                                        </p:tgtEl>
                                      </p:cBhvr>
                                    </p:animEffect>
                                  </p:childTnLst>
                                </p:cTn>
                              </p:par>
                              <p:par>
                                <p:cTn id="35" presetID="4" presetClass="entr" presetSubtype="16" fill="hold" nodeType="with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animEffect transition="in" filter="box(in)">
                                      <p:cBhvr>
                                        <p:cTn id="37" dur="20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指向不同主题的语言</a:t>
            </a: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grpSp>
        <p:nvGrpSpPr>
          <p:cNvPr id="12" name="组合 11"/>
          <p:cNvGrpSpPr/>
          <p:nvPr/>
        </p:nvGrpSpPr>
        <p:grpSpPr>
          <a:xfrm>
            <a:off x="1286510" y="212738"/>
            <a:ext cx="10587355" cy="6162662"/>
            <a:chOff x="1899" y="1028"/>
            <a:chExt cx="10122" cy="9503"/>
          </a:xfrm>
        </p:grpSpPr>
        <p:grpSp>
          <p:nvGrpSpPr>
            <p:cNvPr id="3" name="组合 2"/>
            <p:cNvGrpSpPr/>
            <p:nvPr/>
          </p:nvGrpSpPr>
          <p:grpSpPr>
            <a:xfrm>
              <a:off x="1899" y="1028"/>
              <a:ext cx="9903" cy="9503"/>
              <a:chOff x="1433004" y="1177038"/>
              <a:chExt cx="5728064" cy="2844792"/>
            </a:xfrm>
          </p:grpSpPr>
          <p:sp>
            <p:nvSpPr>
              <p:cNvPr id="8" name="矩形 7"/>
              <p:cNvSpPr/>
              <p:nvPr>
                <p:custDataLst>
                  <p:tags r:id="rId4"/>
                </p:custDataLst>
              </p:nvPr>
            </p:nvSpPr>
            <p:spPr>
              <a:xfrm>
                <a:off x="1433004" y="1303015"/>
                <a:ext cx="5728064" cy="2718815"/>
              </a:xfrm>
              <a:prstGeom prst="rect">
                <a:avLst/>
              </a:prstGeom>
              <a:noFill/>
              <a:ln w="25400">
                <a:solidFill>
                  <a:srgbClr val="557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2862084" y="1177038"/>
                <a:ext cx="2975550" cy="231471"/>
                <a:chOff x="5990651" y="1081762"/>
                <a:chExt cx="2975550" cy="231471"/>
              </a:xfrm>
            </p:grpSpPr>
            <p:sp>
              <p:nvSpPr>
                <p:cNvPr id="16" name="矩形: 圆角 15"/>
                <p:cNvSpPr/>
                <p:nvPr>
                  <p:custDataLst>
                    <p:tags r:id="rId5"/>
                  </p:custDataLst>
                </p:nvPr>
              </p:nvSpPr>
              <p:spPr>
                <a:xfrm>
                  <a:off x="6030591" y="1081830"/>
                  <a:ext cx="2935610" cy="23140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custDataLst>
                    <p:tags r:id="rId6"/>
                  </p:custDataLst>
                </p:nvPr>
              </p:nvSpPr>
              <p:spPr>
                <a:xfrm>
                  <a:off x="5990651" y="1081762"/>
                  <a:ext cx="2741744" cy="184084"/>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3</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）其他</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grpSp>
        <p:sp>
          <p:nvSpPr>
            <p:cNvPr id="25" name="文本框 24"/>
            <p:cNvSpPr txBox="1"/>
            <p:nvPr>
              <p:custDataLst>
                <p:tags r:id="rId3"/>
              </p:custDataLst>
            </p:nvPr>
          </p:nvSpPr>
          <p:spPr>
            <a:xfrm>
              <a:off x="7531" y="2999"/>
              <a:ext cx="4490" cy="615"/>
            </a:xfrm>
            <a:prstGeom prst="rect">
              <a:avLst/>
            </a:prstGeom>
            <a:noFill/>
          </p:spPr>
          <p:txBody>
            <a:bodyPr wrap="square">
              <a:spAutoFit/>
            </a:bodyPr>
            <a:lstStyle/>
            <a:p>
              <a:pPr algn="ct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a:t>
              </a:r>
              <a:r>
                <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2</a:t>
              </a:r>
              <a:r>
                <a:rPr kumimoji="1" lang="zh-CN" altLang="en-US"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）个人成长型</a:t>
              </a:r>
              <a:endParaRPr kumimoji="1" lang="en-US" altLang="zh-CN" sz="2000" b="1" dirty="0">
                <a:solidFill>
                  <a:schemeClr val="bg1"/>
                </a:solidFill>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endParaRPr>
            </a:p>
          </p:txBody>
        </p:sp>
      </p:grpSp>
      <p:sp>
        <p:nvSpPr>
          <p:cNvPr id="11" name="文本框 10"/>
          <p:cNvSpPr txBox="1"/>
          <p:nvPr/>
        </p:nvSpPr>
        <p:spPr>
          <a:xfrm>
            <a:off x="1353820" y="714375"/>
            <a:ext cx="10227310" cy="6092825"/>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善良带来的友情(交友类)</a:t>
            </a:r>
          </a:p>
          <a:p>
            <a:pPr indent="0">
              <a:buFont typeface="Wingdings" panose="05000000000000000000" charset="0"/>
              <a:buNone/>
            </a:pPr>
            <a:r>
              <a:rPr lang="en-US" altLang="zh-CN" sz="2400">
                <a:solidFill>
                  <a:srgbClr val="FF0000"/>
                </a:solidFill>
                <a:latin typeface="Times New Roman" panose="02020603050405020304" charset="0"/>
                <a:ea typeface="宋体" panose="02010600030101010101" pitchFamily="2" charset="-122"/>
              </a:rPr>
              <a:t>It was</a:t>
            </a:r>
            <a:r>
              <a:rPr lang="en-US" altLang="zh-CN" sz="2400">
                <a:latin typeface="Times New Roman" panose="02020603050405020304" charset="0"/>
                <a:ea typeface="宋体" panose="02010600030101010101" pitchFamily="2" charset="-122"/>
              </a:rPr>
              <a:t> a casual greeting and kindness </a:t>
            </a:r>
            <a:r>
              <a:rPr lang="en-US" altLang="zh-CN" sz="2400">
                <a:solidFill>
                  <a:srgbClr val="FF0000"/>
                </a:solidFill>
                <a:latin typeface="Times New Roman" panose="02020603050405020304" charset="0"/>
                <a:ea typeface="宋体" panose="02010600030101010101" pitchFamily="2" charset="-122"/>
              </a:rPr>
              <a:t>that </a:t>
            </a:r>
            <a:r>
              <a:rPr lang="en-US" altLang="zh-CN" sz="2400">
                <a:latin typeface="Times New Roman" panose="02020603050405020304" charset="0"/>
                <a:ea typeface="宋体" panose="02010600030101010101" pitchFamily="2" charset="-122"/>
              </a:rPr>
              <a:t>brought us the precious friendship.</a:t>
            </a: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难忘的假期</a:t>
            </a:r>
            <a:r>
              <a:rPr lang="en-US" altLang="zh-CN"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a:t>
            </a: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冒险脱险类</a:t>
            </a:r>
            <a:r>
              <a:rPr lang="en-US" altLang="zh-CN"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a:t>
            </a:r>
          </a:p>
          <a:p>
            <a:pPr indent="0">
              <a:buFont typeface="Wingdings" panose="05000000000000000000" charset="0"/>
              <a:buNone/>
            </a:pPr>
            <a:r>
              <a:rPr lang="en-US" altLang="zh-CN" sz="2400">
                <a:latin typeface="Times New Roman" panose="02020603050405020304" charset="0"/>
                <a:ea typeface="宋体" panose="02010600030101010101" pitchFamily="2" charset="-122"/>
              </a:rPr>
              <a:t>What</a:t>
            </a:r>
            <a:r>
              <a:rPr lang="en-US" altLang="zh-CN" sz="2400">
                <a:solidFill>
                  <a:srgbClr val="FF0000"/>
                </a:solidFill>
                <a:latin typeface="Times New Roman" panose="02020603050405020304" charset="0"/>
                <a:ea typeface="宋体" panose="02010600030101010101" pitchFamily="2" charset="-122"/>
              </a:rPr>
              <a:t> a thrilling vacation</a:t>
            </a:r>
            <a:r>
              <a:rPr lang="en-US" altLang="zh-CN" sz="2400">
                <a:latin typeface="Times New Roman" panose="02020603050405020304" charset="0"/>
                <a:ea typeface="宋体" panose="02010600030101010101" pitchFamily="2" charset="-122"/>
              </a:rPr>
              <a:t>, like never before, we had!</a:t>
            </a: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家人的力量(冒险脱险类)</a:t>
            </a:r>
          </a:p>
          <a:p>
            <a:pPr indent="0">
              <a:buFont typeface="Wingdings" panose="05000000000000000000" charset="0"/>
              <a:buNone/>
            </a:pPr>
            <a:r>
              <a:rPr lang="en-US" altLang="zh-CN" sz="2400">
                <a:latin typeface="Times New Roman" panose="02020603050405020304" charset="0"/>
                <a:ea typeface="宋体" panose="02010600030101010101" pitchFamily="2" charset="-122"/>
              </a:rPr>
              <a:t>Later, when asked what gave her the strength and perseverance to continue, both in the cold water and in great fear, Kiana thought </a:t>
            </a:r>
            <a:r>
              <a:rPr lang="en-US" altLang="zh-CN" sz="2400">
                <a:solidFill>
                  <a:srgbClr val="FF0000"/>
                </a:solidFill>
                <a:latin typeface="Times New Roman" panose="02020603050405020304" charset="0"/>
                <a:ea typeface="宋体" panose="02010600030101010101" pitchFamily="2" charset="-122"/>
              </a:rPr>
              <a:t>it had to do with family</a:t>
            </a:r>
            <a:r>
              <a:rPr lang="en-US" altLang="zh-CN" sz="2400">
                <a:latin typeface="Times New Roman" panose="02020603050405020304" charset="0"/>
                <a:ea typeface="宋体" panose="02010600030101010101" pitchFamily="2" charset="-122"/>
              </a:rPr>
              <a:t>. “I just wanted to save my family, and I didn’t want anything bad to happen to them. So I couldn't spare a second to worry or fear.” she said.</a:t>
            </a: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难忘经历</a:t>
            </a:r>
            <a:r>
              <a:rPr lang="en-US" altLang="zh-CN"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a:t>
            </a: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美好回忆类</a:t>
            </a:r>
            <a:r>
              <a:rPr lang="en-US" altLang="zh-CN"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a:t>
            </a:r>
            <a:endPar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endParaRPr>
          </a:p>
          <a:p>
            <a:pPr indent="0">
              <a:buFont typeface="Wingdings" panose="05000000000000000000" charset="0"/>
              <a:buNone/>
            </a:pPr>
            <a:r>
              <a:rPr lang="en-US" altLang="zh-CN" sz="2400">
                <a:latin typeface="Times New Roman" panose="02020603050405020304" charset="0"/>
                <a:ea typeface="宋体" panose="02010600030101010101" pitchFamily="2" charset="-122"/>
              </a:rPr>
              <a:t>After so much practice and countless hardships, each of our actors played their roles and shined their own light. The show has ended, but </a:t>
            </a:r>
            <a:r>
              <a:rPr lang="en-US" altLang="zh-CN" sz="2400">
                <a:solidFill>
                  <a:srgbClr val="FF0000"/>
                </a:solidFill>
                <a:latin typeface="Times New Roman" panose="02020603050405020304" charset="0"/>
                <a:ea typeface="宋体" panose="02010600030101010101" pitchFamily="2" charset="-122"/>
              </a:rPr>
              <a:t>the memorable experiences and happiness it left will never fade</a:t>
            </a:r>
            <a:r>
              <a:rPr lang="en-US" altLang="zh-CN" sz="2400">
                <a:latin typeface="Times New Roman" panose="02020603050405020304" charset="0"/>
                <a:ea typeface="宋体" panose="02010600030101010101" pitchFamily="2" charset="-122"/>
              </a:rPr>
              <a:t>.</a:t>
            </a:r>
          </a:p>
          <a:p>
            <a:pPr indent="0">
              <a:buFont typeface="Wingdings" panose="05000000000000000000" charset="0"/>
              <a:buNone/>
            </a:pPr>
            <a:endParaRPr lang="en-US" altLang="zh-CN" sz="2400">
              <a:latin typeface="Times New Roman" panose="02020603050405020304" charset="0"/>
              <a:ea typeface="宋体" panose="02010600030101010101" pitchFamily="2" charset="-122"/>
            </a:endParaRPr>
          </a:p>
          <a:p>
            <a:endParaRPr lang="zh-CN" altLang="en-US"/>
          </a:p>
          <a:p>
            <a:endParaRPr lang="zh-CN" altLang="en-US"/>
          </a:p>
          <a:p>
            <a:endParaRPr lang="zh-CN" altLang="en-US"/>
          </a:p>
        </p:txBody>
      </p:sp>
      <p:pic>
        <p:nvPicPr>
          <p:cNvPr id="6" name="图片 5" descr="水印">
            <a:extLst>
              <a:ext uri="{FF2B5EF4-FFF2-40B4-BE49-F238E27FC236}">
                <a16:creationId xmlns:a16="http://schemas.microsoft.com/office/drawing/2014/main" id="{46D82BD1-CD55-17C9-53BA-7C0F844484FF}"/>
              </a:ext>
            </a:extLst>
          </p:cNvPr>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ox(in)">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ox(in)">
                                      <p:cBhvr>
                                        <p:cTn id="12" dur="20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ox(in)">
                                      <p:cBhvr>
                                        <p:cTn id="17" dur="20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ox(in)">
                                      <p:cBhvr>
                                        <p:cTn id="22" dur="20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ox(in)">
                                      <p:cBhvr>
                                        <p:cTn id="27" dur="20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box(in)">
                                      <p:cBhvr>
                                        <p:cTn id="32" dur="20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box(in)">
                                      <p:cBhvr>
                                        <p:cTn id="37" dur="20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box(in)">
                                      <p:cBhvr>
                                        <p:cTn id="42" dur="20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108710" y="495300"/>
            <a:ext cx="6805295" cy="2401570"/>
            <a:chOff x="1034493" y="361789"/>
            <a:chExt cx="6805560" cy="2237216"/>
          </a:xfrm>
        </p:grpSpPr>
        <p:grpSp>
          <p:nvGrpSpPr>
            <p:cNvPr id="4" name="组合 3"/>
            <p:cNvGrpSpPr/>
            <p:nvPr/>
          </p:nvGrpSpPr>
          <p:grpSpPr>
            <a:xfrm>
              <a:off x="1034493" y="361789"/>
              <a:ext cx="604653" cy="486420"/>
              <a:chOff x="-960489" y="1376949"/>
              <a:chExt cx="604653" cy="486420"/>
            </a:xfrm>
          </p:grpSpPr>
          <p:cxnSp>
            <p:nvCxnSpPr>
              <p:cNvPr id="6" name="直接连接符 5"/>
              <p:cNvCxnSpPr/>
              <p:nvPr>
                <p:custDataLst>
                  <p:tags r:id="rId11"/>
                </p:custDataLst>
              </p:nvPr>
            </p:nvCxnSpPr>
            <p:spPr>
              <a:xfrm>
                <a:off x="-363795" y="1376949"/>
                <a:ext cx="7620" cy="402216"/>
              </a:xfrm>
              <a:prstGeom prst="line">
                <a:avLst/>
              </a:prstGeom>
              <a:ln w="38100" cap="rnd">
                <a:solidFill>
                  <a:srgbClr val="55749B"/>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12"/>
                </p:custDataLst>
              </p:nvPr>
            </p:nvSpPr>
            <p:spPr>
              <a:xfrm>
                <a:off x="-960489" y="1377121"/>
                <a:ext cx="604653" cy="486248"/>
              </a:xfrm>
              <a:prstGeom prst="rect">
                <a:avLst/>
              </a:prstGeom>
              <a:noFill/>
            </p:spPr>
            <p:txBody>
              <a:bodyPr wrap="square" rtlCol="0">
                <a:spAutoFit/>
              </a:bodyPr>
              <a:lstStyle/>
              <a:p>
                <a:r>
                  <a:rPr lang="en-US" altLang="zh-CN"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03</a:t>
                </a:r>
                <a:endParaRPr lang="zh-CN" altLang="en-US"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pic>
          <p:nvPicPr>
            <p:cNvPr id="45" name="图片 44"/>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a:xfrm>
              <a:off x="2183294" y="2208860"/>
              <a:ext cx="390145" cy="390145"/>
            </a:xfrm>
            <a:prstGeom prst="rect">
              <a:avLst/>
            </a:prstGeom>
          </p:spPr>
        </p:pic>
        <p:pic>
          <p:nvPicPr>
            <p:cNvPr id="48" name="图片 47"/>
            <p:cNvPicPr>
              <a:picLocks noChangeAspect="1"/>
            </p:cNvPicPr>
            <p:nvPr>
              <p:custDataLst>
                <p:tags r:id="rId10"/>
              </p:custDataLst>
            </p:nvPr>
          </p:nvPicPr>
          <p:blipFill>
            <a:blip r:embed="rId16" cstate="print">
              <a:extLst>
                <a:ext uri="{28A0092B-C50C-407E-A947-70E740481C1C}">
                  <a14:useLocalDpi xmlns:a14="http://schemas.microsoft.com/office/drawing/2010/main" val="0"/>
                </a:ext>
              </a:extLst>
            </a:blip>
            <a:stretch>
              <a:fillRect/>
            </a:stretch>
          </p:blipFill>
          <p:spPr>
            <a:xfrm>
              <a:off x="7463133" y="2160423"/>
              <a:ext cx="376920" cy="438582"/>
            </a:xfrm>
            <a:prstGeom prst="rect">
              <a:avLst/>
            </a:prstGeom>
          </p:spPr>
        </p:pic>
      </p:grpSp>
      <p:sp>
        <p:nvSpPr>
          <p:cNvPr id="15" name="文本框 14"/>
          <p:cNvSpPr txBox="1"/>
          <p:nvPr>
            <p:custDataLst>
              <p:tags r:id="rId1"/>
            </p:custDataLst>
          </p:nvPr>
        </p:nvSpPr>
        <p:spPr>
          <a:xfrm>
            <a:off x="1774825" y="495300"/>
            <a:ext cx="4473575" cy="460375"/>
          </a:xfrm>
          <a:prstGeom prst="rect">
            <a:avLst/>
          </a:prstGeom>
          <a:noFill/>
        </p:spPr>
        <p:txBody>
          <a:bodyPr wrap="square" rtlCol="0">
            <a:spAutoFit/>
          </a:bodyPr>
          <a:lstStyle/>
          <a:p>
            <a:r>
              <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分析文本人物，找到人物协同点</a:t>
            </a:r>
          </a:p>
        </p:txBody>
      </p:sp>
      <p:sp>
        <p:nvSpPr>
          <p:cNvPr id="3" name="文本框 2"/>
          <p:cNvSpPr txBox="1"/>
          <p:nvPr/>
        </p:nvSpPr>
        <p:spPr>
          <a:xfrm>
            <a:off x="520065" y="1017270"/>
            <a:ext cx="11241405" cy="5354320"/>
          </a:xfrm>
          <a:prstGeom prst="rect">
            <a:avLst/>
          </a:prstGeom>
          <a:noFill/>
        </p:spPr>
        <p:txBody>
          <a:bodyPr wrap="square" rtlCol="0" anchor="t">
            <a:spAutoFit/>
          </a:bodyPr>
          <a:lstStyle/>
          <a:p>
            <a:pPr marL="0" indent="0" fontAlgn="base">
              <a:lnSpc>
                <a:spcPct val="100000"/>
              </a:lnSpc>
              <a:buNone/>
            </a:pPr>
            <a:r>
              <a:rPr lang="en-US" altLang="en-US">
                <a:latin typeface="Times New Roman" panose="02020603050405020304" charset="0"/>
                <a:ea typeface="宋体" panose="02010600030101010101" pitchFamily="2" charset="-122"/>
                <a:sym typeface="+mn-ea"/>
              </a:rPr>
              <a:t> 1. My</a:t>
            </a:r>
            <a:r>
              <a:rPr lang="en-US" altLang="en-US" u="sng">
                <a:latin typeface="Times New Roman" panose="02020603050405020304" charset="0"/>
                <a:ea typeface="宋体" panose="02010600030101010101" pitchFamily="2" charset="-122"/>
                <a:sym typeface="+mn-ea"/>
              </a:rPr>
              <a:t> dad</a:t>
            </a:r>
            <a:r>
              <a:rPr lang="en-US" altLang="en-US">
                <a:latin typeface="Times New Roman" panose="02020603050405020304" charset="0"/>
                <a:ea typeface="宋体" panose="02010600030101010101" pitchFamily="2" charset="-122"/>
                <a:sym typeface="+mn-ea"/>
              </a:rPr>
              <a:t>, George, only had an eighth grade education. A quiet man, he didn’t understand my world of school activities. From age 14, he </a:t>
            </a:r>
            <a:r>
              <a:rPr lang="en-US" altLang="en-US" u="sng">
                <a:latin typeface="Times New Roman" panose="02020603050405020304" charset="0"/>
                <a:ea typeface="宋体" panose="02010600030101010101" pitchFamily="2" charset="-122"/>
                <a:sym typeface="+mn-ea"/>
              </a:rPr>
              <a:t>worked</a:t>
            </a:r>
            <a:r>
              <a:rPr lang="en-US" altLang="en-US">
                <a:latin typeface="Times New Roman" panose="02020603050405020304" charset="0"/>
                <a:ea typeface="宋体" panose="02010600030101010101" pitchFamily="2" charset="-122"/>
                <a:sym typeface="+mn-ea"/>
              </a:rPr>
              <a:t>. And his dad, Albert, took the money my dad earned and used it to pay </a:t>
            </a:r>
            <a:r>
              <a:rPr lang="en-US" altLang="en-US" u="sng">
                <a:latin typeface="Times New Roman" panose="02020603050405020304" charset="0"/>
                <a:ea typeface="宋体" panose="02010600030101010101" pitchFamily="2" charset="-122"/>
                <a:sym typeface="+mn-ea"/>
              </a:rPr>
              <a:t>family</a:t>
            </a:r>
            <a:r>
              <a:rPr lang="en-US" altLang="en-US">
                <a:latin typeface="Times New Roman" panose="02020603050405020304" charset="0"/>
                <a:ea typeface="宋体" panose="02010600030101010101" pitchFamily="2" charset="-122"/>
                <a:sym typeface="+mn-ea"/>
              </a:rPr>
              <a:t> expenses. </a:t>
            </a:r>
            <a:endParaRPr lang="en-US" altLang="en-US" b="0">
              <a:latin typeface="Times New Roman" panose="02020603050405020304" charset="0"/>
              <a:ea typeface="宋体" panose="02010600030101010101" pitchFamily="2" charset="-122"/>
            </a:endParaRPr>
          </a:p>
          <a:p>
            <a:pPr marL="0" indent="0" fontAlgn="base">
              <a:lnSpc>
                <a:spcPct val="100000"/>
              </a:lnSpc>
              <a:buNone/>
            </a:pPr>
            <a:r>
              <a:rPr lang="en-US" altLang="en-US">
                <a:latin typeface="Times New Roman" panose="02020603050405020304" charset="0"/>
                <a:ea typeface="宋体" panose="02010600030101010101" pitchFamily="2" charset="-122"/>
                <a:sym typeface="+mn-ea"/>
              </a:rPr>
              <a:t> 2. I didn’t really understand his world either： He was a livestock trucker, and I thought that I would surpass（超过）anything he had accomplished by the time I walked across the stage at high school graduation. </a:t>
            </a:r>
            <a:endParaRPr lang="en-US" altLang="en-US" b="0">
              <a:latin typeface="Times New Roman" panose="02020603050405020304" charset="0"/>
              <a:ea typeface="宋体" panose="02010600030101010101" pitchFamily="2" charset="-122"/>
            </a:endParaRPr>
          </a:p>
          <a:p>
            <a:pPr marL="0" indent="0" fontAlgn="base">
              <a:lnSpc>
                <a:spcPct val="100000"/>
              </a:lnSpc>
              <a:buNone/>
            </a:pPr>
            <a:r>
              <a:rPr lang="en-US" altLang="en-US">
                <a:latin typeface="Times New Roman" panose="02020603050405020304" charset="0"/>
                <a:ea typeface="宋体" panose="02010600030101010101" pitchFamily="2" charset="-122"/>
                <a:sym typeface="+mn-ea"/>
              </a:rPr>
              <a:t>  3. Summers in the mid-70s were spent at home shooting baskets, hitting a baseball, or throwing a football, preparing for my </a:t>
            </a:r>
            <a:r>
              <a:rPr lang="en-US" altLang="en-US" u="sng">
                <a:latin typeface="Times New Roman" panose="02020603050405020304" charset="0"/>
                <a:ea typeface="宋体" panose="02010600030101010101" pitchFamily="2" charset="-122"/>
                <a:sym typeface="+mn-ea"/>
              </a:rPr>
              <a:t>future </a:t>
            </a:r>
            <a:r>
              <a:rPr lang="en-US" altLang="en-US">
                <a:latin typeface="Times New Roman" panose="02020603050405020304" charset="0"/>
                <a:ea typeface="宋体" panose="02010600030101010101" pitchFamily="2" charset="-122"/>
                <a:sym typeface="+mn-ea"/>
              </a:rPr>
              <a:t>as a quarterback on a football team. In poor weather, I read about sports or practiced my trombone（长号）. </a:t>
            </a:r>
            <a:endParaRPr lang="en-US" altLang="en-US" b="0">
              <a:latin typeface="Times New Roman" panose="02020603050405020304" charset="0"/>
              <a:ea typeface="宋体" panose="02010600030101010101" pitchFamily="2" charset="-122"/>
            </a:endParaRPr>
          </a:p>
          <a:p>
            <a:pPr marL="0" indent="0" fontAlgn="base">
              <a:lnSpc>
                <a:spcPct val="100000"/>
              </a:lnSpc>
              <a:buNone/>
            </a:pPr>
            <a:r>
              <a:rPr lang="en-US" altLang="en-US">
                <a:latin typeface="Times New Roman" panose="02020603050405020304" charset="0"/>
                <a:ea typeface="宋体" panose="02010600030101010101" pitchFamily="2" charset="-122"/>
                <a:sym typeface="+mn-ea"/>
              </a:rPr>
              <a:t>   4. The summer before my eighth grade I was one of a group of boys that a neighboring</a:t>
            </a:r>
            <a:r>
              <a:rPr lang="en-US" altLang="en-US" u="sng">
                <a:latin typeface="Times New Roman" panose="02020603050405020304" charset="0"/>
                <a:ea typeface="宋体" panose="02010600030101010101" pitchFamily="2" charset="-122"/>
                <a:sym typeface="+mn-ea"/>
              </a:rPr>
              <a:t> farmer</a:t>
            </a:r>
            <a:r>
              <a:rPr lang="en-US" altLang="en-US">
                <a:latin typeface="Times New Roman" panose="02020603050405020304" charset="0"/>
                <a:ea typeface="宋体" panose="02010600030101010101" pitchFamily="2" charset="-122"/>
                <a:sym typeface="+mn-ea"/>
              </a:rPr>
              <a:t> hired to work in his field. He explained our basic task, the tractor fired up and we were off, riding down the field looking for weeds to spray with chemicals. After a short way, the farmer stopped and pointed at a weed which we missed. Then we began again. This happened over and over, but we soon</a:t>
            </a:r>
            <a:r>
              <a:rPr lang="en-US" altLang="en-US" u="sng">
                <a:latin typeface="Times New Roman" panose="02020603050405020304" charset="0"/>
                <a:ea typeface="宋体" panose="02010600030101010101" pitchFamily="2" charset="-122"/>
                <a:sym typeface="+mn-ea"/>
              </a:rPr>
              <a:t> learned</a:t>
            </a:r>
            <a:r>
              <a:rPr lang="en-US" altLang="en-US">
                <a:latin typeface="Times New Roman" panose="02020603050405020304" charset="0"/>
                <a:ea typeface="宋体" panose="02010600030101010101" pitchFamily="2" charset="-122"/>
                <a:sym typeface="+mn-ea"/>
              </a:rPr>
              <a:t> to identify different grasses like cockleburs, lamb’s-quarters, foxtails, and the king of weeds, the pretty purple thistle. It was </a:t>
            </a:r>
            <a:r>
              <a:rPr lang="en-US" altLang="en-US" u="sng">
                <a:latin typeface="Times New Roman" panose="02020603050405020304" charset="0"/>
                <a:ea typeface="宋体" panose="02010600030101010101" pitchFamily="2" charset="-122"/>
                <a:sym typeface="+mn-ea"/>
              </a:rPr>
              <a:t>tiring</a:t>
            </a:r>
            <a:r>
              <a:rPr lang="en-US" altLang="en-US">
                <a:latin typeface="Times New Roman" panose="02020603050405020304" charset="0"/>
                <a:ea typeface="宋体" panose="02010600030101010101" pitchFamily="2" charset="-122"/>
                <a:sym typeface="+mn-ea"/>
              </a:rPr>
              <a:t> work, but I looked forward to the pay, even though I wasn’t sure how much it would amount to.</a:t>
            </a:r>
            <a:endParaRPr lang="en-US" altLang="en-US" b="0">
              <a:latin typeface="Times New Roman" panose="02020603050405020304" charset="0"/>
              <a:ea typeface="宋体" panose="02010600030101010101" pitchFamily="2" charset="-122"/>
            </a:endParaRPr>
          </a:p>
          <a:p>
            <a:pPr marL="0" indent="0" fontAlgn="base">
              <a:lnSpc>
                <a:spcPct val="100000"/>
              </a:lnSpc>
              <a:buNone/>
            </a:pPr>
            <a:r>
              <a:rPr lang="en-US" altLang="en-US">
                <a:latin typeface="Times New Roman" panose="02020603050405020304" charset="0"/>
                <a:ea typeface="宋体" panose="02010600030101010101" pitchFamily="2" charset="-122"/>
                <a:sym typeface="+mn-ea"/>
              </a:rPr>
              <a:t>    5. At home, my dad said, "A job’s a big step to </a:t>
            </a:r>
            <a:r>
              <a:rPr lang="en-US" altLang="en-US" u="sng">
                <a:latin typeface="Times New Roman" panose="02020603050405020304" charset="0"/>
                <a:ea typeface="宋体" panose="02010600030101010101" pitchFamily="2" charset="-122"/>
                <a:sym typeface="+mn-ea"/>
              </a:rPr>
              <a:t>growing up</a:t>
            </a:r>
            <a:r>
              <a:rPr lang="en-US" altLang="en-US">
                <a:latin typeface="Times New Roman" panose="02020603050405020304" charset="0"/>
                <a:ea typeface="宋体" panose="02010600030101010101" pitchFamily="2" charset="-122"/>
                <a:sym typeface="+mn-ea"/>
              </a:rPr>
              <a:t>. I’m glad you will be contributing to the household." My dad’s words made me</a:t>
            </a:r>
            <a:r>
              <a:rPr lang="en-US" altLang="en-US" u="sng">
                <a:latin typeface="Times New Roman" panose="02020603050405020304" charset="0"/>
                <a:ea typeface="宋体" panose="02010600030101010101" pitchFamily="2" charset="-122"/>
                <a:sym typeface="+mn-ea"/>
              </a:rPr>
              <a:t> realize</a:t>
            </a:r>
            <a:r>
              <a:rPr lang="en-US" altLang="en-US">
                <a:latin typeface="Times New Roman" panose="02020603050405020304" charset="0"/>
                <a:ea typeface="宋体" panose="02010600030101010101" pitchFamily="2" charset="-122"/>
                <a:sym typeface="+mn-ea"/>
              </a:rPr>
              <a:t> that my earnings might not be mine to do with as I wished.</a:t>
            </a:r>
            <a:endParaRPr lang="en-US" altLang="en-US" b="0">
              <a:latin typeface="Times New Roman" panose="02020603050405020304" charset="0"/>
              <a:ea typeface="宋体" panose="02010600030101010101" pitchFamily="2" charset="-122"/>
            </a:endParaRPr>
          </a:p>
          <a:p>
            <a:pPr marL="0" algn="l" fontAlgn="base">
              <a:lnSpc>
                <a:spcPct val="100000"/>
              </a:lnSpc>
              <a:buClrTx/>
              <a:buSzTx/>
              <a:buNone/>
            </a:pPr>
            <a:r>
              <a:rPr lang="en-US" altLang="en-US">
                <a:latin typeface="Times New Roman" panose="02020603050405020304" charset="0"/>
                <a:ea typeface="宋体" panose="02010600030101010101" pitchFamily="2" charset="-122"/>
                <a:sym typeface="+mn-ea"/>
              </a:rPr>
              <a:t>   6. My labors lasted about two weeks, and the farmer said there might be more work, but I wasn’t interested. I decided it was not</a:t>
            </a:r>
            <a:r>
              <a:rPr lang="en-US" altLang="en-US" u="sng">
                <a:latin typeface="Times New Roman" panose="02020603050405020304" charset="0"/>
                <a:ea typeface="宋体" panose="02010600030101010101" pitchFamily="2" charset="-122"/>
                <a:sym typeface="+mn-ea"/>
              </a:rPr>
              <a:t> fair</a:t>
            </a:r>
            <a:r>
              <a:rPr lang="en-US" altLang="en-US">
                <a:latin typeface="Times New Roman" panose="02020603050405020304" charset="0"/>
                <a:ea typeface="宋体" panose="02010600030101010101" pitchFamily="2" charset="-122"/>
                <a:sym typeface="+mn-ea"/>
              </a:rPr>
              <a:t> that I had to contribute my money. </a:t>
            </a:r>
            <a:r>
              <a:rPr lang="en-US" altLang="zh-CN">
                <a:latin typeface="Times New Roman" panose="02020603050405020304" charset="0"/>
                <a:cs typeface="Times New Roman" panose="02020603050405020304" charset="0"/>
                <a:sym typeface="+mn-ea"/>
              </a:rPr>
              <a:t>(2021.6</a:t>
            </a:r>
            <a:r>
              <a:rPr lang="zh-CN" altLang="en-US">
                <a:latin typeface="Times New Roman" panose="02020603050405020304" charset="0"/>
                <a:cs typeface="Times New Roman" panose="02020603050405020304" charset="0"/>
                <a:sym typeface="+mn-ea"/>
              </a:rPr>
              <a:t>浙江高考续写为例</a:t>
            </a:r>
            <a:r>
              <a:rPr lang="en-US" altLang="zh-CN">
                <a:latin typeface="Times New Roman" panose="02020603050405020304" charset="0"/>
                <a:cs typeface="Times New Roman" panose="02020603050405020304" charset="0"/>
                <a:sym typeface="+mn-ea"/>
              </a:rPr>
              <a:t>)</a:t>
            </a:r>
            <a:endParaRPr lang="en-US" altLang="en-US" sz="1800" b="0">
              <a:latin typeface="Times New Roman" panose="02020603050405020304" charset="0"/>
              <a:ea typeface="宋体" panose="02010600030101010101" pitchFamily="2" charset="-122"/>
            </a:endParaRPr>
          </a:p>
          <a:p>
            <a:pPr marL="0" algn="l" fontAlgn="base">
              <a:lnSpc>
                <a:spcPct val="100000"/>
              </a:lnSpc>
              <a:buClrTx/>
              <a:buSzTx/>
              <a:buNone/>
            </a:pPr>
            <a:r>
              <a:rPr lang="en-US" altLang="en-US">
                <a:latin typeface="Times New Roman" panose="02020603050405020304" charset="0"/>
                <a:ea typeface="宋体" panose="02010600030101010101" pitchFamily="2" charset="-122"/>
                <a:sym typeface="+mn-ea"/>
              </a:rPr>
              <a:t>Para.1When I brought my paycheck home-it was $119-my dad wanted to talk to me. ___________________</a:t>
            </a:r>
          </a:p>
          <a:p>
            <a:pPr marL="0" algn="l" fontAlgn="base">
              <a:lnSpc>
                <a:spcPct val="100000"/>
              </a:lnSpc>
              <a:buClrTx/>
              <a:buSzTx/>
              <a:buNone/>
            </a:pPr>
            <a:r>
              <a:rPr lang="en-US" altLang="en-US">
                <a:latin typeface="Times New Roman" panose="02020603050405020304" charset="0"/>
                <a:ea typeface="宋体" panose="02010600030101010101" pitchFamily="2" charset="-122"/>
                <a:sym typeface="+mn-ea"/>
              </a:rPr>
              <a:t>Para.2  I was surprised that my dad allowed me to use the money as I wished.______</a:t>
            </a:r>
            <a:r>
              <a:rPr lang="en-US" altLang="zh-CN" i="1" dirty="0">
                <a:sym typeface="+mn-ea"/>
              </a:rPr>
              <a:t>__________________</a:t>
            </a:r>
          </a:p>
        </p:txBody>
      </p:sp>
      <p:grpSp>
        <p:nvGrpSpPr>
          <p:cNvPr id="8" name="组合 7"/>
          <p:cNvGrpSpPr/>
          <p:nvPr/>
        </p:nvGrpSpPr>
        <p:grpSpPr>
          <a:xfrm>
            <a:off x="1383665" y="4538980"/>
            <a:ext cx="8398510" cy="1227455"/>
            <a:chOff x="636" y="4393"/>
            <a:chExt cx="13226" cy="1933"/>
          </a:xfrm>
        </p:grpSpPr>
        <p:sp>
          <p:nvSpPr>
            <p:cNvPr id="13" name="圆角矩形 12"/>
            <p:cNvSpPr/>
            <p:nvPr>
              <p:custDataLst>
                <p:tags r:id="rId8"/>
              </p:custDataLst>
            </p:nvPr>
          </p:nvSpPr>
          <p:spPr bwMode="auto">
            <a:xfrm>
              <a:off x="636" y="4393"/>
              <a:ext cx="13226" cy="1644"/>
            </a:xfrm>
            <a:prstGeom prst="roundRect">
              <a:avLst/>
            </a:prstGeom>
            <a:solidFill>
              <a:schemeClr val="accent6">
                <a:lumMod val="75000"/>
              </a:schemeClr>
            </a:solidFill>
            <a:ln w="317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eaLnBrk="0" hangingPunct="0">
                <a:defRPr/>
              </a:pPr>
              <a:r>
                <a:rPr lang="en-US" altLang="zh-CN" sz="2800" b="1" dirty="0">
                  <a:solidFill>
                    <a:schemeClr val="bg1"/>
                  </a:solidFill>
                  <a:latin typeface="Mistral" panose="03090702030407020403" pitchFamily="66" charset="0"/>
                  <a:cs typeface="Microsoft Sans Serif" panose="020B0604020202020204" pitchFamily="34" charset="0"/>
                </a:rPr>
                <a:t> </a:t>
              </a:r>
              <a:r>
                <a:rPr lang="en-US" altLang="en-US" sz="2800">
                  <a:solidFill>
                    <a:schemeClr val="bg1"/>
                  </a:solidFill>
                  <a:latin typeface="Times New Roman" panose="02020603050405020304" charset="0"/>
                  <a:ea typeface="宋体" panose="02010600030101010101" pitchFamily="2" charset="-122"/>
                  <a:sym typeface="+mn-ea"/>
                </a:rPr>
                <a:t>When I brought my paycheck home-it was $119-my dad wanted to talk to me. ______</a:t>
              </a:r>
              <a:endParaRPr lang="en-US" altLang="en-US" sz="2800" b="1" dirty="0">
                <a:solidFill>
                  <a:schemeClr val="bg1"/>
                </a:solidFill>
                <a:latin typeface="Times New Roman" panose="02020603050405020304" charset="0"/>
                <a:ea typeface="宋体" panose="02010600030101010101" pitchFamily="2" charset="-122"/>
                <a:cs typeface="Microsoft Sans Serif" panose="020B0604020202020204" pitchFamily="34" charset="0"/>
                <a:sym typeface="+mn-ea"/>
              </a:endParaRPr>
            </a:p>
          </p:txBody>
        </p:sp>
        <p:sp>
          <p:nvSpPr>
            <p:cNvPr id="7" name="等腰三角形 6"/>
            <p:cNvSpPr/>
            <p:nvPr/>
          </p:nvSpPr>
          <p:spPr>
            <a:xfrm rot="10800000">
              <a:off x="5994" y="6037"/>
              <a:ext cx="592" cy="289"/>
            </a:xfrm>
            <a:prstGeom prst="triangle">
              <a:avLst>
                <a:gd name="adj" fmla="val 47635"/>
              </a:avLst>
            </a:prstGeom>
            <a:solidFill>
              <a:srgbClr val="588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http://photo-static-api.fotomore.com/creative/vcg/veer/400/new/VCG41N176012641.jpg?uid=386&amp;timestamp=1684910220&amp;sign=dcd8e83ff2bd58ee0d9d791004a8b1a4" descr="templates\picture_hover\&amp;pky210_sjzg_VCG41N176012641&amp;2&amp;src_toppic_inpsrchzd1&amp;"/>
          <p:cNvPicPr>
            <a:picLocks noChangeAspect="1"/>
          </p:cNvPicPr>
          <p:nvPr/>
        </p:nvPicPr>
        <p:blipFill>
          <a:blip r:embed="rId17">
            <a:clrChange>
              <a:clrFrom>
                <a:srgbClr val="FFFFFF">
                  <a:alpha val="100000"/>
                </a:srgbClr>
              </a:clrFrom>
              <a:clrTo>
                <a:srgbClr val="FFFFFF">
                  <a:alpha val="100000"/>
                  <a:alpha val="0"/>
                </a:srgbClr>
              </a:clrTo>
            </a:clrChange>
          </a:blip>
          <a:stretch>
            <a:fillRect/>
          </a:stretch>
        </p:blipFill>
        <p:spPr>
          <a:xfrm rot="480000">
            <a:off x="5589270" y="4767580"/>
            <a:ext cx="1247775" cy="1247775"/>
          </a:xfrm>
          <a:prstGeom prst="rect">
            <a:avLst/>
          </a:prstGeom>
        </p:spPr>
      </p:pic>
      <p:grpSp>
        <p:nvGrpSpPr>
          <p:cNvPr id="12" name="组合 11"/>
          <p:cNvGrpSpPr/>
          <p:nvPr/>
        </p:nvGrpSpPr>
        <p:grpSpPr>
          <a:xfrm>
            <a:off x="6828155" y="1136015"/>
            <a:ext cx="4919345" cy="4208145"/>
            <a:chOff x="12300" y="449"/>
            <a:chExt cx="6405" cy="4535"/>
          </a:xfrm>
        </p:grpSpPr>
        <p:grpSp>
          <p:nvGrpSpPr>
            <p:cNvPr id="37" name="组合 36"/>
            <p:cNvGrpSpPr/>
            <p:nvPr/>
          </p:nvGrpSpPr>
          <p:grpSpPr>
            <a:xfrm>
              <a:off x="12300" y="449"/>
              <a:ext cx="6405" cy="4535"/>
              <a:chOff x="1103" y="2753"/>
              <a:chExt cx="6405" cy="4535"/>
            </a:xfrm>
          </p:grpSpPr>
          <p:sp>
            <p:nvSpPr>
              <p:cNvPr id="508" name="任意多边形: 形状 507"/>
              <p:cNvSpPr/>
              <p:nvPr>
                <p:custDataLst>
                  <p:tags r:id="rId6"/>
                </p:custDataLst>
              </p:nvPr>
            </p:nvSpPr>
            <p:spPr>
              <a:xfrm>
                <a:off x="5303" y="2753"/>
                <a:ext cx="2205" cy="4535"/>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0A4CBA"/>
              </a:solidFill>
              <a:ln w="9525" cap="flat">
                <a:noFill/>
                <a:prstDash val="solid"/>
                <a:miter/>
              </a:ln>
            </p:spPr>
            <p:txBody>
              <a:bodyPr rtlCol="0" anchor="ctr"/>
              <a:lstStyle/>
              <a:p>
                <a:endParaRPr lang="zh-CN" altLang="en-US"/>
              </a:p>
            </p:txBody>
          </p:sp>
          <p:sp>
            <p:nvSpPr>
              <p:cNvPr id="520" name="对话气泡: 圆角矩形 519"/>
              <p:cNvSpPr/>
              <p:nvPr>
                <p:custDataLst>
                  <p:tags r:id="rId7"/>
                </p:custDataLst>
              </p:nvPr>
            </p:nvSpPr>
            <p:spPr>
              <a:xfrm>
                <a:off x="1103" y="3639"/>
                <a:ext cx="4014" cy="1723"/>
              </a:xfrm>
              <a:prstGeom prst="wedgeRoundRectCallout">
                <a:avLst>
                  <a:gd name="adj1" fmla="val 45115"/>
                  <a:gd name="adj2" fmla="val -78330"/>
                  <a:gd name="adj3" fmla="val 16667"/>
                </a:avLst>
              </a:prstGeom>
              <a:solidFill>
                <a:srgbClr val="0A4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聚焦主要人物，分析</a:t>
                </a:r>
              </a:p>
              <a:p>
                <a:pPr algn="l"/>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人物性格特征、情感变化。</a:t>
                </a:r>
              </a:p>
            </p:txBody>
          </p:sp>
        </p:grpSp>
        <p:sp>
          <p:nvSpPr>
            <p:cNvPr id="11" name="文本框 10"/>
            <p:cNvSpPr txBox="1"/>
            <p:nvPr>
              <p:custDataLst>
                <p:tags r:id="rId5"/>
              </p:custDataLst>
            </p:nvPr>
          </p:nvSpPr>
          <p:spPr>
            <a:xfrm>
              <a:off x="17021" y="639"/>
              <a:ext cx="1008" cy="331"/>
            </a:xfrm>
            <a:prstGeom prst="rect">
              <a:avLst/>
            </a:prstGeom>
            <a:noFill/>
          </p:spPr>
          <p:txBody>
            <a:bodyPr wrap="square" rtlCol="0">
              <a:spAutoFit/>
            </a:bodyPr>
            <a:lstStyle/>
            <a:p>
              <a:r>
                <a:rPr lang="zh-CN" altLang="en-US" sz="1400" b="1">
                  <a:solidFill>
                    <a:schemeClr val="bg1"/>
                  </a:solidFill>
                  <a:latin typeface="微软雅黑" panose="020B0503020204020204" charset="-122"/>
                  <a:ea typeface="微软雅黑" panose="020B0503020204020204" charset="-122"/>
                </a:rPr>
                <a:t>协同</a:t>
              </a:r>
            </a:p>
          </p:txBody>
        </p:sp>
      </p:grpSp>
      <p:grpSp>
        <p:nvGrpSpPr>
          <p:cNvPr id="23" name="组合 22"/>
          <p:cNvGrpSpPr/>
          <p:nvPr/>
        </p:nvGrpSpPr>
        <p:grpSpPr>
          <a:xfrm>
            <a:off x="520174" y="1027264"/>
            <a:ext cx="11241405" cy="5344795"/>
            <a:chOff x="819" y="1618"/>
            <a:chExt cx="17703" cy="8417"/>
          </a:xfrm>
        </p:grpSpPr>
        <p:grpSp>
          <p:nvGrpSpPr>
            <p:cNvPr id="26" name="组合 25"/>
            <p:cNvGrpSpPr/>
            <p:nvPr/>
          </p:nvGrpSpPr>
          <p:grpSpPr>
            <a:xfrm>
              <a:off x="819" y="1618"/>
              <a:ext cx="17703" cy="8417"/>
              <a:chOff x="549295" y="829241"/>
              <a:chExt cx="11241405" cy="5344795"/>
            </a:xfrm>
          </p:grpSpPr>
          <p:sp>
            <p:nvSpPr>
              <p:cNvPr id="10" name="矩形 9"/>
              <p:cNvSpPr/>
              <p:nvPr>
                <p:custDataLst>
                  <p:tags r:id="rId2"/>
                </p:custDataLst>
              </p:nvPr>
            </p:nvSpPr>
            <p:spPr>
              <a:xfrm>
                <a:off x="549295" y="829241"/>
                <a:ext cx="11241405" cy="5343525"/>
              </a:xfrm>
              <a:prstGeom prst="rect">
                <a:avLst/>
              </a:prstGeom>
              <a:solidFill>
                <a:schemeClr val="bg1"/>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custDataLst>
                  <p:tags r:id="rId3"/>
                </p:custDataLst>
              </p:nvPr>
            </p:nvSpPr>
            <p:spPr>
              <a:xfrm>
                <a:off x="549295" y="829241"/>
                <a:ext cx="2724150" cy="534479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连接符 16"/>
              <p:cNvCxnSpPr/>
              <p:nvPr>
                <p:custDataLst>
                  <p:tags r:id="rId4"/>
                </p:custDataLst>
              </p:nvPr>
            </p:nvCxnSpPr>
            <p:spPr>
              <a:xfrm>
                <a:off x="3281057" y="2889109"/>
                <a:ext cx="8509635"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5109" y="1618"/>
              <a:ext cx="4572" cy="725"/>
            </a:xfrm>
            <a:prstGeom prst="rect">
              <a:avLst/>
            </a:prstGeom>
            <a:noFill/>
          </p:spPr>
          <p:txBody>
            <a:bodyPr wrap="square" rtlCol="0">
              <a:spAutoFit/>
            </a:bodyPr>
            <a:lstStyle/>
            <a:p>
              <a:r>
                <a:rPr lang="zh-CN" altLang="en-US" sz="2400">
                  <a:latin typeface="微软雅黑" panose="020B0503020204020204" charset="-122"/>
                  <a:ea typeface="微软雅黑" panose="020B0503020204020204" charset="-122"/>
                </a:rPr>
                <a:t>原文中的人物形象：</a:t>
              </a:r>
            </a:p>
          </p:txBody>
        </p:sp>
      </p:grpSp>
      <p:sp>
        <p:nvSpPr>
          <p:cNvPr id="24" name="文本框 23"/>
          <p:cNvSpPr txBox="1"/>
          <p:nvPr/>
        </p:nvSpPr>
        <p:spPr>
          <a:xfrm>
            <a:off x="3251835" y="1374775"/>
            <a:ext cx="8387715" cy="1630045"/>
          </a:xfrm>
          <a:prstGeom prst="rect">
            <a:avLst/>
          </a:prstGeom>
          <a:noFill/>
        </p:spPr>
        <p:txBody>
          <a:bodyPr wrap="square" rtlCol="0" anchor="t">
            <a:spAutoFit/>
          </a:bodyPr>
          <a:lstStyle/>
          <a:p>
            <a:pPr indent="0" fontAlgn="auto">
              <a:lnSpc>
                <a:spcPts val="2400"/>
              </a:lnSpc>
            </a:pPr>
            <a:r>
              <a:rPr lang="en-US" altLang="en-US" sz="2400" b="1">
                <a:latin typeface="Times New Roman" panose="02020603050405020304" charset="0"/>
                <a:ea typeface="宋体" panose="02010600030101010101" pitchFamily="2" charset="-122"/>
                <a:sym typeface="+mn-ea"/>
              </a:rPr>
              <a:t>Character traits: </a:t>
            </a:r>
            <a:r>
              <a:rPr lang="en-US" altLang="en-US" sz="2000">
                <a:latin typeface="Times New Roman" panose="02020603050405020304" charset="0"/>
                <a:ea typeface="宋体" panose="02010600030101010101" pitchFamily="2" charset="-122"/>
                <a:sym typeface="+mn-ea"/>
              </a:rPr>
              <a:t>My</a:t>
            </a:r>
            <a:r>
              <a:rPr lang="en-US" altLang="en-US" sz="2000" u="sng">
                <a:latin typeface="Times New Roman" panose="02020603050405020304" charset="0"/>
                <a:ea typeface="宋体" panose="02010600030101010101" pitchFamily="2" charset="-122"/>
                <a:sym typeface="+mn-ea"/>
              </a:rPr>
              <a:t> dad</a:t>
            </a:r>
            <a:r>
              <a:rPr lang="en-US" altLang="en-US" sz="2000">
                <a:latin typeface="Times New Roman" panose="02020603050405020304" charset="0"/>
                <a:ea typeface="宋体" panose="02010600030101010101" pitchFamily="2" charset="-122"/>
                <a:sym typeface="+mn-ea"/>
              </a:rPr>
              <a:t>, George, </a:t>
            </a:r>
            <a:r>
              <a:rPr lang="en-US" altLang="en-US" sz="2000" b="1">
                <a:solidFill>
                  <a:srgbClr val="FF0000"/>
                </a:solidFill>
                <a:latin typeface="Times New Roman" panose="02020603050405020304" charset="0"/>
                <a:ea typeface="宋体" panose="02010600030101010101" pitchFamily="2" charset="-122"/>
                <a:sym typeface="+mn-ea"/>
              </a:rPr>
              <a:t>only had an eighth grade education</a:t>
            </a:r>
            <a:r>
              <a:rPr lang="en-US" altLang="en-US" sz="2000">
                <a:latin typeface="Times New Roman" panose="02020603050405020304" charset="0"/>
                <a:ea typeface="宋体" panose="02010600030101010101" pitchFamily="2" charset="-122"/>
                <a:sym typeface="+mn-ea"/>
              </a:rPr>
              <a:t>. A</a:t>
            </a:r>
            <a:r>
              <a:rPr lang="en-US" altLang="en-US" sz="2000" b="1">
                <a:solidFill>
                  <a:srgbClr val="FF0000"/>
                </a:solidFill>
                <a:latin typeface="Times New Roman" panose="02020603050405020304" charset="0"/>
                <a:ea typeface="宋体" panose="02010600030101010101" pitchFamily="2" charset="-122"/>
                <a:sym typeface="+mn-ea"/>
              </a:rPr>
              <a:t> quiet </a:t>
            </a:r>
            <a:r>
              <a:rPr lang="en-US" altLang="en-US" sz="2000">
                <a:latin typeface="Times New Roman" panose="02020603050405020304" charset="0"/>
                <a:ea typeface="宋体" panose="02010600030101010101" pitchFamily="2" charset="-122"/>
                <a:sym typeface="+mn-ea"/>
              </a:rPr>
              <a:t>man, he </a:t>
            </a:r>
            <a:r>
              <a:rPr lang="en-US" altLang="en-US" sz="2000" b="1">
                <a:solidFill>
                  <a:srgbClr val="FF0000"/>
                </a:solidFill>
                <a:latin typeface="Times New Roman" panose="02020603050405020304" charset="0"/>
                <a:ea typeface="宋体" panose="02010600030101010101" pitchFamily="2" charset="-122"/>
                <a:sym typeface="+mn-ea"/>
              </a:rPr>
              <a:t>didn’t understand my world of school activities</a:t>
            </a:r>
            <a:r>
              <a:rPr lang="en-US" altLang="en-US" sz="2000">
                <a:latin typeface="Times New Roman" panose="02020603050405020304" charset="0"/>
                <a:ea typeface="宋体" panose="02010600030101010101" pitchFamily="2" charset="-122"/>
                <a:sym typeface="+mn-ea"/>
              </a:rPr>
              <a:t>. From age 14, he </a:t>
            </a:r>
            <a:r>
              <a:rPr lang="en-US" altLang="en-US" sz="2000" u="sng">
                <a:latin typeface="Times New Roman" panose="02020603050405020304" charset="0"/>
                <a:ea typeface="宋体" panose="02010600030101010101" pitchFamily="2" charset="-122"/>
                <a:sym typeface="+mn-ea"/>
              </a:rPr>
              <a:t>worked</a:t>
            </a:r>
            <a:r>
              <a:rPr lang="en-US" altLang="en-US" sz="2000">
                <a:latin typeface="Times New Roman" panose="02020603050405020304" charset="0"/>
                <a:ea typeface="宋体" panose="02010600030101010101" pitchFamily="2" charset="-122"/>
                <a:sym typeface="+mn-ea"/>
              </a:rPr>
              <a:t>.</a:t>
            </a:r>
          </a:p>
          <a:p>
            <a:pPr indent="0" fontAlgn="auto">
              <a:lnSpc>
                <a:spcPts val="2400"/>
              </a:lnSpc>
            </a:pPr>
            <a:r>
              <a:rPr lang="en-US" altLang="en-US" sz="2400" b="1">
                <a:latin typeface="Times New Roman" panose="02020603050405020304" charset="0"/>
                <a:ea typeface="宋体" panose="02010600030101010101" pitchFamily="2" charset="-122"/>
                <a:sym typeface="+mn-ea"/>
              </a:rPr>
              <a:t>Occupation: </a:t>
            </a:r>
            <a:r>
              <a:rPr lang="en-US" altLang="en-US" sz="2000">
                <a:latin typeface="Times New Roman" panose="02020603050405020304" charset="0"/>
                <a:ea typeface="宋体" panose="02010600030101010101" pitchFamily="2" charset="-122"/>
                <a:sym typeface="+mn-ea"/>
              </a:rPr>
              <a:t>He was a livestock </a:t>
            </a:r>
            <a:r>
              <a:rPr lang="en-US" altLang="en-US" sz="2000" b="1">
                <a:solidFill>
                  <a:srgbClr val="FF0000"/>
                </a:solidFill>
                <a:latin typeface="Times New Roman" panose="02020603050405020304" charset="0"/>
                <a:ea typeface="宋体" panose="02010600030101010101" pitchFamily="2" charset="-122"/>
                <a:sym typeface="+mn-ea"/>
              </a:rPr>
              <a:t>trucker</a:t>
            </a:r>
          </a:p>
          <a:p>
            <a:pPr indent="0" fontAlgn="auto">
              <a:lnSpc>
                <a:spcPts val="2400"/>
              </a:lnSpc>
            </a:pPr>
            <a:r>
              <a:rPr lang="en-US" altLang="en-US" sz="2400" b="1">
                <a:latin typeface="Times New Roman" panose="02020603050405020304" charset="0"/>
                <a:ea typeface="宋体" panose="02010600030101010101" pitchFamily="2" charset="-122"/>
                <a:sym typeface="+mn-ea"/>
              </a:rPr>
              <a:t>Attitudes towards my money: </a:t>
            </a:r>
            <a:r>
              <a:rPr lang="en-US" altLang="en-US" sz="2400">
                <a:latin typeface="Times New Roman" panose="02020603050405020304" charset="0"/>
                <a:ea typeface="宋体" panose="02010600030101010101" pitchFamily="2" charset="-122"/>
                <a:sym typeface="+mn-ea"/>
              </a:rPr>
              <a:t> </a:t>
            </a:r>
            <a:r>
              <a:rPr lang="en-US" altLang="en-US" sz="2000" u="sng">
                <a:latin typeface="Times New Roman" panose="02020603050405020304" charset="0"/>
                <a:ea typeface="宋体" panose="02010600030101010101" pitchFamily="2" charset="-122"/>
                <a:sym typeface="+mn-ea"/>
              </a:rPr>
              <a:t>I’m</a:t>
            </a:r>
            <a:r>
              <a:rPr lang="en-US" altLang="en-US" sz="2400">
                <a:latin typeface="Times New Roman" panose="02020603050405020304" charset="0"/>
                <a:ea typeface="宋体" panose="02010600030101010101" pitchFamily="2" charset="-122"/>
                <a:sym typeface="+mn-ea"/>
              </a:rPr>
              <a:t> </a:t>
            </a:r>
            <a:r>
              <a:rPr lang="en-US" altLang="en-US" sz="2000" b="1">
                <a:solidFill>
                  <a:srgbClr val="FF0000"/>
                </a:solidFill>
                <a:latin typeface="Times New Roman" panose="02020603050405020304" charset="0"/>
                <a:ea typeface="宋体" panose="02010600030101010101" pitchFamily="2" charset="-122"/>
                <a:sym typeface="+mn-ea"/>
              </a:rPr>
              <a:t>glad</a:t>
            </a:r>
            <a:r>
              <a:rPr lang="en-US" altLang="en-US" sz="2400">
                <a:latin typeface="Times New Roman" panose="02020603050405020304" charset="0"/>
                <a:ea typeface="宋体" panose="02010600030101010101" pitchFamily="2" charset="-122"/>
                <a:sym typeface="+mn-ea"/>
              </a:rPr>
              <a:t> ...</a:t>
            </a:r>
            <a:r>
              <a:rPr lang="en-US" altLang="en-US" sz="2000" b="1">
                <a:solidFill>
                  <a:srgbClr val="FF0000"/>
                </a:solidFill>
                <a:latin typeface="Times New Roman" panose="02020603050405020304" charset="0"/>
                <a:ea typeface="宋体" panose="02010600030101010101" pitchFamily="2" charset="-122"/>
                <a:sym typeface="+mn-ea"/>
              </a:rPr>
              <a:t>allowed</a:t>
            </a:r>
          </a:p>
        </p:txBody>
      </p:sp>
      <p:pic>
        <p:nvPicPr>
          <p:cNvPr id="25" name="图片 24"/>
          <p:cNvPicPr>
            <a:picLocks noChangeAspect="1"/>
          </p:cNvPicPr>
          <p:nvPr/>
        </p:nvPicPr>
        <p:blipFill>
          <a:blip r:embed="rId18"/>
          <a:srcRect l="5055"/>
          <a:stretch>
            <a:fillRect/>
          </a:stretch>
        </p:blipFill>
        <p:spPr>
          <a:xfrm>
            <a:off x="585470" y="1426210"/>
            <a:ext cx="2540635" cy="4419600"/>
          </a:xfrm>
          <a:prstGeom prst="rect">
            <a:avLst/>
          </a:prstGeom>
        </p:spPr>
      </p:pic>
      <p:sp>
        <p:nvSpPr>
          <p:cNvPr id="27" name="文本框 26"/>
          <p:cNvSpPr txBox="1"/>
          <p:nvPr/>
        </p:nvSpPr>
        <p:spPr>
          <a:xfrm>
            <a:off x="3345815" y="3850640"/>
            <a:ext cx="8517890" cy="2553335"/>
          </a:xfrm>
          <a:prstGeom prst="rect">
            <a:avLst/>
          </a:prstGeom>
          <a:noFill/>
        </p:spPr>
        <p:txBody>
          <a:bodyPr wrap="square" rtlCol="0" anchor="t">
            <a:spAutoFit/>
          </a:bodyPr>
          <a:lstStyle/>
          <a:p>
            <a:pPr indent="0" fontAlgn="auto">
              <a:lnSpc>
                <a:spcPts val="2400"/>
              </a:lnSpc>
            </a:pPr>
            <a:r>
              <a:rPr lang="en-US" sz="2000">
                <a:latin typeface="Times New Roman" panose="02020603050405020304" charset="0"/>
                <a:ea typeface="宋体" panose="02010600030101010101" pitchFamily="2" charset="-122"/>
                <a:cs typeface="Times New Roman" panose="02020603050405020304" charset="0"/>
                <a:sym typeface="+mn-ea"/>
              </a:rPr>
              <a:t> </a:t>
            </a:r>
            <a:r>
              <a:rPr lang="en-US" altLang="zh-CN" sz="2400" dirty="0">
                <a:latin typeface="Times New Roman" panose="02020603050405020304" charset="0"/>
                <a:cs typeface="Times New Roman" panose="02020603050405020304" charset="0"/>
                <a:sym typeface="+mn-ea"/>
              </a:rPr>
              <a:t>A.  He sat down beside me on the sofa and then patted my shoulders. “How much did you get this summer?” He asked. “119 dollars.” I answered with my head dropped. “Wow. That’s a large amount. I’m proud of you.” ...</a:t>
            </a:r>
          </a:p>
          <a:p>
            <a:pPr indent="0" fontAlgn="auto">
              <a:lnSpc>
                <a:spcPts val="2400"/>
              </a:lnSpc>
            </a:pPr>
            <a:r>
              <a:rPr lang="en-US" altLang="zh-CN" sz="2400" dirty="0">
                <a:latin typeface="Times New Roman" panose="02020603050405020304" charset="0"/>
                <a:cs typeface="Times New Roman" panose="02020603050405020304" charset="0"/>
                <a:sym typeface="+mn-ea"/>
              </a:rPr>
              <a:t>B. The door opened and in came my dad. He gently placed his right hand on my shoulder and said, “Success favors those who work hard. I firmly believe that, so long as you put your efforts, you can achieve whatever you want. So you deserve the money.” </a:t>
            </a:r>
          </a:p>
        </p:txBody>
      </p:sp>
      <p:sp>
        <p:nvSpPr>
          <p:cNvPr id="28" name="文本框 27"/>
          <p:cNvSpPr txBox="1"/>
          <p:nvPr/>
        </p:nvSpPr>
        <p:spPr>
          <a:xfrm>
            <a:off x="3345815" y="3086735"/>
            <a:ext cx="8256905" cy="829945"/>
          </a:xfrm>
          <a:prstGeom prst="rect">
            <a:avLst/>
          </a:prstGeom>
          <a:noFill/>
        </p:spPr>
        <p:txBody>
          <a:bodyPr wrap="square" rtlCol="0" anchor="t">
            <a:spAutoFit/>
          </a:bodyPr>
          <a:lstStyle/>
          <a:p>
            <a:r>
              <a:rPr lang="en-US" altLang="zh-CN" sz="2400" dirty="0">
                <a:latin typeface="Times New Roman" panose="02020603050405020304" charset="0"/>
                <a:cs typeface="Times New Roman" panose="02020603050405020304" charset="0"/>
                <a:sym typeface="+mn-ea"/>
              </a:rPr>
              <a:t>When I brought my paycheck home-it was $119-my dad wanted to talk to me._________________________________________</a:t>
            </a:r>
          </a:p>
        </p:txBody>
      </p:sp>
      <p:pic>
        <p:nvPicPr>
          <p:cNvPr id="30" name="http://photo-static-api.fotomore.com/creative/vcg/400/new/VCG41N1157139262.jpg?uid=386&amp;timestamp=1684912735&amp;sign=caad67caf75485b6f1175c82e008ed03" descr="templates\picture_hover\&amp;pky300_sjzg_VCG41N1157139262&amp;2&amp;src_toppic_inpsrchzd1&amp;"/>
          <p:cNvPicPr>
            <a:picLocks noChangeAspect="1"/>
          </p:cNvPicPr>
          <p:nvPr/>
        </p:nvPicPr>
        <p:blipFill>
          <a:blip r:embed="rId19">
            <a:clrChange>
              <a:clrFrom>
                <a:srgbClr val="FFFFFF">
                  <a:alpha val="100000"/>
                </a:srgbClr>
              </a:clrFrom>
              <a:clrTo>
                <a:srgbClr val="FFFFFF">
                  <a:alpha val="100000"/>
                  <a:alpha val="0"/>
                </a:srgbClr>
              </a:clrTo>
            </a:clrChange>
          </a:blip>
          <a:stretch>
            <a:fillRect/>
          </a:stretch>
        </p:blipFill>
        <p:spPr>
          <a:xfrm>
            <a:off x="2647315" y="3169920"/>
            <a:ext cx="2039620" cy="2039620"/>
          </a:xfrm>
          <a:prstGeom prst="rect">
            <a:avLst/>
          </a:prstGeom>
        </p:spPr>
      </p:pic>
      <p:sp>
        <p:nvSpPr>
          <p:cNvPr id="31" name="文本框 30"/>
          <p:cNvSpPr txBox="1"/>
          <p:nvPr/>
        </p:nvSpPr>
        <p:spPr>
          <a:xfrm>
            <a:off x="5161915" y="3423920"/>
            <a:ext cx="6087110" cy="521970"/>
          </a:xfrm>
          <a:prstGeom prst="rect">
            <a:avLst/>
          </a:prstGeom>
          <a:solidFill>
            <a:schemeClr val="accent6">
              <a:lumMod val="20000"/>
              <a:lumOff val="80000"/>
            </a:schemeClr>
          </a:solidFill>
        </p:spPr>
        <p:txBody>
          <a:bodyPr wrap="square" rtlCol="0" anchor="t">
            <a:spAutoFit/>
          </a:bodyPr>
          <a:lstStyle/>
          <a:p>
            <a:pPr marR="0" lvl="0" indent="0" algn="l" defTabSz="914400" rtl="0" eaLnBrk="1" fontAlgn="base" latinLnBrk="0" hangingPunct="1">
              <a:lnSpc>
                <a:spcPct val="100000"/>
              </a:lnSpc>
              <a:spcBef>
                <a:spcPts val="600"/>
              </a:spcBef>
              <a:spcAft>
                <a:spcPct val="0"/>
              </a:spcAft>
              <a:buClrTx/>
              <a:buSzTx/>
              <a:buFont typeface="Wingdings" panose="05000000000000000000" pitchFamily="2" charset="2"/>
              <a:buNone/>
              <a:defRPr/>
            </a:pPr>
            <a:r>
              <a:rPr lang="zh-CN" altLang="en-US" sz="2800" b="1">
                <a:ln>
                  <a:noFill/>
                </a:ln>
                <a:solidFill>
                  <a:srgbClr val="000000"/>
                </a:solidFill>
                <a:effectLst/>
                <a:uLnTx/>
                <a:uFillTx/>
                <a:latin typeface="楷体" panose="02010609060101010101" pitchFamily="49" charset="-122"/>
                <a:ea typeface="楷体" panose="02010609060101010101" pitchFamily="49" charset="-122"/>
                <a:cs typeface="楷体" panose="02010609060101010101" pitchFamily="49" charset="-122"/>
                <a:sym typeface="+mn-ea"/>
              </a:rPr>
              <a:t>父亲的用语要符合卡车司机的身份</a:t>
            </a:r>
          </a:p>
        </p:txBody>
      </p:sp>
      <p:pic>
        <p:nvPicPr>
          <p:cNvPr id="2" name="图片 1" descr="水印">
            <a:extLst>
              <a:ext uri="{FF2B5EF4-FFF2-40B4-BE49-F238E27FC236}">
                <a16:creationId xmlns:a16="http://schemas.microsoft.com/office/drawing/2014/main" id="{366EDA2C-F7AF-6688-3016-3B35F008C3F1}"/>
              </a:ext>
            </a:extLst>
          </p:cNvPr>
          <p:cNvPicPr>
            <a:picLocks noChangeAspect="1"/>
          </p:cNvPicPr>
          <p:nvPr/>
        </p:nvPicPr>
        <p:blipFill>
          <a:blip r:embed="rId20"/>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ox(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ox(in)">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ox(in)">
                                      <p:cBhvr>
                                        <p:cTn id="37" dur="2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ox(in)">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ox(in)">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ox(in)">
                                      <p:cBhvr>
                                        <p:cTn id="52" dur="20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ox(in)">
                                      <p:cBhvr>
                                        <p:cTn id="57"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p:bldP spid="27" grpId="0"/>
      <p:bldP spid="28" grpId="0"/>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1168400"/>
            <a:ext cx="624840" cy="4523105"/>
          </a:xfrm>
          <a:prstGeom prst="rect">
            <a:avLst/>
          </a:prstGeom>
          <a:noFill/>
        </p:spPr>
        <p:txBody>
          <a:bodyPr wrap="square" rtlCol="0">
            <a:spAutoFit/>
          </a:bodyPr>
          <a:lstStyle/>
          <a:p>
            <a:r>
              <a:rPr lang="zh-CN" altLang="en-US" sz="3200">
                <a:solidFill>
                  <a:schemeClr val="bg1"/>
                </a:solidFill>
                <a:latin typeface="微软雅黑" panose="020B0503020204020204" charset="-122"/>
                <a:ea typeface="微软雅黑" panose="020B0503020204020204" charset="-122"/>
              </a:rPr>
              <a:t>聚焦主要人物的描写</a:t>
            </a:r>
          </a:p>
        </p:txBody>
      </p:sp>
      <p:sp>
        <p:nvSpPr>
          <p:cNvPr id="5" name="文本框 4"/>
          <p:cNvSpPr txBox="1"/>
          <p:nvPr>
            <p:custDataLst>
              <p:tags r:id="rId2"/>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grpSp>
        <p:nvGrpSpPr>
          <p:cNvPr id="37" name="组合 36"/>
          <p:cNvGrpSpPr/>
          <p:nvPr/>
        </p:nvGrpSpPr>
        <p:grpSpPr>
          <a:xfrm>
            <a:off x="10059670" y="191135"/>
            <a:ext cx="2132330" cy="1405255"/>
            <a:chOff x="3228" y="2753"/>
            <a:chExt cx="3358" cy="2213"/>
          </a:xfrm>
        </p:grpSpPr>
        <p:sp>
          <p:nvSpPr>
            <p:cNvPr id="508" name="任意多边形: 形状 507"/>
            <p:cNvSpPr/>
            <p:nvPr>
              <p:custDataLst>
                <p:tags r:id="rId20"/>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21"/>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400" b="1" dirty="0">
                  <a:solidFill>
                    <a:schemeClr val="bg1"/>
                  </a:solidFill>
                  <a:latin typeface="微软雅黑" panose="020B0503020204020204" charset="-122"/>
                  <a:ea typeface="微软雅黑" panose="020B0503020204020204" charset="-122"/>
                  <a:cs typeface="微软雅黑" panose="020B0503020204020204" charset="-122"/>
                </a:rPr>
                <a:t>技能篇</a:t>
              </a:r>
            </a:p>
          </p:txBody>
        </p:sp>
      </p:grpSp>
      <p:pic>
        <p:nvPicPr>
          <p:cNvPr id="3" name="图片 2" descr="46f5c97a_E356490_b4cb5d56"/>
          <p:cNvPicPr>
            <a:picLocks noChangeAspect="1"/>
          </p:cNvPicPr>
          <p:nvPr/>
        </p:nvPicPr>
        <p:blipFill>
          <a:blip r:embed="rId23"/>
          <a:stretch>
            <a:fillRect/>
          </a:stretch>
        </p:blipFill>
        <p:spPr>
          <a:xfrm>
            <a:off x="5934710" y="2009775"/>
            <a:ext cx="1013460" cy="3366135"/>
          </a:xfrm>
          <a:prstGeom prst="rect">
            <a:avLst/>
          </a:prstGeom>
        </p:spPr>
      </p:pic>
      <p:grpSp>
        <p:nvGrpSpPr>
          <p:cNvPr id="16" name="组合 15"/>
          <p:cNvGrpSpPr/>
          <p:nvPr/>
        </p:nvGrpSpPr>
        <p:grpSpPr>
          <a:xfrm>
            <a:off x="4239756" y="2862580"/>
            <a:ext cx="4619635" cy="1092835"/>
            <a:chOff x="3153" y="4783"/>
            <a:chExt cx="13664" cy="1721"/>
          </a:xfrm>
        </p:grpSpPr>
        <p:sp>
          <p:nvSpPr>
            <p:cNvPr id="14" name="文本框 13"/>
            <p:cNvSpPr txBox="1"/>
            <p:nvPr/>
          </p:nvSpPr>
          <p:spPr>
            <a:xfrm>
              <a:off x="3153" y="4783"/>
              <a:ext cx="1664" cy="1695"/>
            </a:xfrm>
            <a:prstGeom prst="rect">
              <a:avLst/>
            </a:prstGeom>
            <a:noFill/>
          </p:spPr>
          <p:txBody>
            <a:bodyPr wrap="square" rtlCol="0">
              <a:spAutoFit/>
            </a:bodyPr>
            <a:lstStyle/>
            <a:p>
              <a:r>
                <a:rPr lang="zh-CN" altLang="en-US" sz="3200" b="1">
                  <a:solidFill>
                    <a:srgbClr val="0168FF"/>
                  </a:solidFill>
                  <a:effectLst>
                    <a:outerShdw blurRad="50800" dist="38100" dir="2700000" algn="tl" rotWithShape="0">
                      <a:srgbClr val="0168FF">
                        <a:alpha val="40000"/>
                      </a:srgbClr>
                    </a:outerShdw>
                  </a:effectLst>
                  <a:latin typeface="微软雅黑" panose="020B0503020204020204" charset="-122"/>
                  <a:ea typeface="微软雅黑" panose="020B0503020204020204" charset="-122"/>
                </a:rPr>
                <a:t>复现</a:t>
              </a:r>
            </a:p>
          </p:txBody>
        </p:sp>
        <p:sp>
          <p:nvSpPr>
            <p:cNvPr id="15" name="文本框 14"/>
            <p:cNvSpPr txBox="1"/>
            <p:nvPr>
              <p:custDataLst>
                <p:tags r:id="rId19"/>
              </p:custDataLst>
            </p:nvPr>
          </p:nvSpPr>
          <p:spPr>
            <a:xfrm>
              <a:off x="14629" y="4809"/>
              <a:ext cx="2188" cy="1695"/>
            </a:xfrm>
            <a:prstGeom prst="rect">
              <a:avLst/>
            </a:prstGeom>
            <a:noFill/>
          </p:spPr>
          <p:txBody>
            <a:bodyPr wrap="square" rtlCol="0">
              <a:spAutoFit/>
            </a:bodyPr>
            <a:lstStyle/>
            <a:p>
              <a:r>
                <a:rPr lang="zh-CN" altLang="en-US" sz="3200" b="1">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rPr>
                <a:t>照应</a:t>
              </a:r>
            </a:p>
          </p:txBody>
        </p:sp>
      </p:grpSp>
      <p:grpSp>
        <p:nvGrpSpPr>
          <p:cNvPr id="35" name="组合 34"/>
          <p:cNvGrpSpPr/>
          <p:nvPr/>
        </p:nvGrpSpPr>
        <p:grpSpPr>
          <a:xfrm>
            <a:off x="1097280" y="1038860"/>
            <a:ext cx="10703560" cy="4950460"/>
            <a:chOff x="1728" y="1636"/>
            <a:chExt cx="16856" cy="7796"/>
          </a:xfrm>
        </p:grpSpPr>
        <p:grpSp>
          <p:nvGrpSpPr>
            <p:cNvPr id="51" name="组合 50"/>
            <p:cNvGrpSpPr/>
            <p:nvPr/>
          </p:nvGrpSpPr>
          <p:grpSpPr>
            <a:xfrm>
              <a:off x="1728" y="1636"/>
              <a:ext cx="16856" cy="7796"/>
              <a:chOff x="747573" y="2292366"/>
              <a:chExt cx="10703518" cy="3287947"/>
            </a:xfrm>
          </p:grpSpPr>
          <p:grpSp>
            <p:nvGrpSpPr>
              <p:cNvPr id="44" name="组合 43"/>
              <p:cNvGrpSpPr/>
              <p:nvPr/>
            </p:nvGrpSpPr>
            <p:grpSpPr>
              <a:xfrm>
                <a:off x="1313991" y="2535221"/>
                <a:ext cx="9544440" cy="2902892"/>
                <a:chOff x="476235" y="2399862"/>
                <a:chExt cx="9711733" cy="2902892"/>
              </a:xfrm>
            </p:grpSpPr>
            <p:grpSp>
              <p:nvGrpSpPr>
                <p:cNvPr id="8" name="组合 7"/>
                <p:cNvGrpSpPr/>
                <p:nvPr/>
              </p:nvGrpSpPr>
              <p:grpSpPr>
                <a:xfrm>
                  <a:off x="1984112" y="2399862"/>
                  <a:ext cx="8203856" cy="2902892"/>
                  <a:chOff x="1683195" y="2327064"/>
                  <a:chExt cx="8203856" cy="2902892"/>
                </a:xfrm>
              </p:grpSpPr>
              <p:sp>
                <p:nvSpPr>
                  <p:cNvPr id="6" name="空心弧 5"/>
                  <p:cNvSpPr/>
                  <p:nvPr>
                    <p:custDataLst>
                      <p:tags r:id="rId16"/>
                    </p:custDataLst>
                  </p:nvPr>
                </p:nvSpPr>
                <p:spPr>
                  <a:xfrm rot="5400000">
                    <a:off x="6905057" y="2245525"/>
                    <a:ext cx="2900455" cy="3063533"/>
                  </a:xfrm>
                  <a:prstGeom prst="blockArc">
                    <a:avLst>
                      <a:gd name="adj1" fmla="val 10800000"/>
                      <a:gd name="adj2" fmla="val 21599992"/>
                      <a:gd name="adj3" fmla="val 1244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 name="矩形 6"/>
                  <p:cNvSpPr/>
                  <p:nvPr>
                    <p:custDataLst>
                      <p:tags r:id="rId17"/>
                    </p:custDataLst>
                  </p:nvPr>
                </p:nvSpPr>
                <p:spPr>
                  <a:xfrm>
                    <a:off x="1683195" y="4978594"/>
                    <a:ext cx="6691943" cy="2513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18"/>
                    </p:custDataLst>
                  </p:nvPr>
                </p:nvSpPr>
                <p:spPr>
                  <a:xfrm>
                    <a:off x="1683195" y="2329594"/>
                    <a:ext cx="6691943" cy="24419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空心弧 42"/>
                <p:cNvSpPr/>
                <p:nvPr>
                  <p:custDataLst>
                    <p:tags r:id="rId15"/>
                  </p:custDataLst>
                </p:nvPr>
              </p:nvSpPr>
              <p:spPr>
                <a:xfrm rot="16200000">
                  <a:off x="557774" y="2318323"/>
                  <a:ext cx="2900455" cy="3063533"/>
                </a:xfrm>
                <a:prstGeom prst="blockArc">
                  <a:avLst>
                    <a:gd name="adj1" fmla="val 10800000"/>
                    <a:gd name="adj2" fmla="val 21599992"/>
                    <a:gd name="adj3" fmla="val 1244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33" name="矩形: 圆角 48"/>
              <p:cNvSpPr/>
              <p:nvPr>
                <p:custDataLst>
                  <p:tags r:id="rId4"/>
                </p:custDataLst>
              </p:nvPr>
            </p:nvSpPr>
            <p:spPr>
              <a:xfrm>
                <a:off x="9372109" y="3514592"/>
                <a:ext cx="2078982" cy="627561"/>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8"/>
              <p:cNvSpPr/>
              <p:nvPr>
                <p:custDataLst>
                  <p:tags r:id="rId5"/>
                </p:custDataLst>
              </p:nvPr>
            </p:nvSpPr>
            <p:spPr>
              <a:xfrm>
                <a:off x="2737021" y="2292366"/>
                <a:ext cx="1993892" cy="644853"/>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1"/>
              <p:cNvSpPr/>
              <p:nvPr>
                <p:custDataLst>
                  <p:tags r:id="rId6"/>
                </p:custDataLst>
              </p:nvPr>
            </p:nvSpPr>
            <p:spPr>
              <a:xfrm>
                <a:off x="6751474" y="2292366"/>
                <a:ext cx="2021197" cy="646118"/>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custDataLst>
                  <p:tags r:id="rId7"/>
                </p:custDataLst>
              </p:nvPr>
            </p:nvSpPr>
            <p:spPr>
              <a:xfrm>
                <a:off x="3001350" y="2496914"/>
                <a:ext cx="1464939" cy="244614"/>
              </a:xfrm>
              <a:prstGeom prst="rect">
                <a:avLst/>
              </a:prstGeom>
              <a:noFill/>
            </p:spPr>
            <p:txBody>
              <a:bodyPr wrap="square">
                <a:spAutoFit/>
              </a:bodyPr>
              <a:lstStyle/>
              <a:p>
                <a:pPr algn="ctr"/>
                <a:r>
                  <a:rPr lang="zh-CN" altLang="en-US"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rPr>
                  <a:t>外貌描写</a:t>
                </a:r>
              </a:p>
            </p:txBody>
          </p:sp>
          <p:sp>
            <p:nvSpPr>
              <p:cNvPr id="23" name="文本框 22"/>
              <p:cNvSpPr txBox="1"/>
              <p:nvPr>
                <p:custDataLst>
                  <p:tags r:id="rId8"/>
                </p:custDataLst>
              </p:nvPr>
            </p:nvSpPr>
            <p:spPr>
              <a:xfrm>
                <a:off x="6853881" y="2496914"/>
                <a:ext cx="1645278" cy="244614"/>
              </a:xfrm>
              <a:prstGeom prst="rect">
                <a:avLst/>
              </a:prstGeom>
              <a:noFill/>
            </p:spPr>
            <p:txBody>
              <a:bodyPr wrap="square">
                <a:spAutoFit/>
              </a:bodyPr>
              <a:lstStyle/>
              <a:p>
                <a:pPr algn="ctr">
                  <a:buClrTx/>
                  <a:buSzTx/>
                  <a:buFontTx/>
                </a:pPr>
                <a:r>
                  <a:rPr lang="zh-CN" altLang="en-US"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sym typeface="阿里巴巴普惠体" panose="00020600040101010101" pitchFamily="18" charset="-122"/>
                  </a:rPr>
                  <a:t>动作描写</a:t>
                </a:r>
              </a:p>
            </p:txBody>
          </p:sp>
          <p:sp>
            <p:nvSpPr>
              <p:cNvPr id="48" name="矩形: 圆角 47"/>
              <p:cNvSpPr/>
              <p:nvPr>
                <p:custDataLst>
                  <p:tags r:id="rId9"/>
                </p:custDataLst>
              </p:nvPr>
            </p:nvSpPr>
            <p:spPr>
              <a:xfrm>
                <a:off x="2826555" y="4940100"/>
                <a:ext cx="1942457" cy="640213"/>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custDataLst>
                  <p:tags r:id="rId10"/>
                </p:custDataLst>
              </p:nvPr>
            </p:nvSpPr>
            <p:spPr>
              <a:xfrm>
                <a:off x="3065314" y="5137899"/>
                <a:ext cx="1259200" cy="244614"/>
              </a:xfrm>
              <a:prstGeom prst="rect">
                <a:avLst/>
              </a:prstGeom>
              <a:noFill/>
            </p:spPr>
            <p:txBody>
              <a:bodyPr wrap="square">
                <a:spAutoFit/>
              </a:bodyPr>
              <a:lstStyle/>
              <a:p>
                <a:pPr algn="ctr"/>
                <a:r>
                  <a:rPr lang="zh-CN" altLang="en-US"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sym typeface="阿里巴巴普惠体" panose="00020600040101010101" pitchFamily="18" charset="-122"/>
                  </a:rPr>
                  <a:t>神态描写</a:t>
                </a:r>
              </a:p>
            </p:txBody>
          </p:sp>
          <p:sp>
            <p:nvSpPr>
              <p:cNvPr id="24" name="矩形: 圆角 48"/>
              <p:cNvSpPr/>
              <p:nvPr>
                <p:custDataLst>
                  <p:tags r:id="rId11"/>
                </p:custDataLst>
              </p:nvPr>
            </p:nvSpPr>
            <p:spPr>
              <a:xfrm>
                <a:off x="6751474" y="4902565"/>
                <a:ext cx="2078982" cy="627561"/>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custDataLst>
                  <p:tags r:id="rId12"/>
                </p:custDataLst>
              </p:nvPr>
            </p:nvSpPr>
            <p:spPr>
              <a:xfrm>
                <a:off x="7065163" y="5135370"/>
                <a:ext cx="1346830" cy="244614"/>
              </a:xfrm>
              <a:prstGeom prst="rect">
                <a:avLst/>
              </a:prstGeom>
              <a:noFill/>
            </p:spPr>
            <p:txBody>
              <a:bodyPr wrap="square">
                <a:spAutoFit/>
              </a:bodyPr>
              <a:lstStyle/>
              <a:p>
                <a:pPr algn="ctr">
                  <a:buClrTx/>
                  <a:buSzTx/>
                  <a:buFontTx/>
                </a:pPr>
                <a:r>
                  <a:rPr lang="zh-CN" altLang="en-US"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sym typeface="阿里巴巴普惠体" panose="00020600040101010101" pitchFamily="18" charset="-122"/>
                  </a:rPr>
                  <a:t>语言描写</a:t>
                </a:r>
              </a:p>
            </p:txBody>
          </p:sp>
          <p:sp>
            <p:nvSpPr>
              <p:cNvPr id="32" name="矩形: 圆角 48"/>
              <p:cNvSpPr/>
              <p:nvPr>
                <p:custDataLst>
                  <p:tags r:id="rId13"/>
                </p:custDataLst>
              </p:nvPr>
            </p:nvSpPr>
            <p:spPr>
              <a:xfrm>
                <a:off x="747573" y="3671061"/>
                <a:ext cx="2078982" cy="627561"/>
              </a:xfrm>
              <a:prstGeom prst="roundRect">
                <a:avLst/>
              </a:prstGeom>
              <a:solidFill>
                <a:schemeClr val="bg1"/>
              </a:solidFill>
              <a:ln w="254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14"/>
                </p:custDataLst>
              </p:nvPr>
            </p:nvSpPr>
            <p:spPr>
              <a:xfrm>
                <a:off x="9680718" y="3706066"/>
                <a:ext cx="1346830" cy="244614"/>
              </a:xfrm>
              <a:prstGeom prst="rect">
                <a:avLst/>
              </a:prstGeom>
              <a:noFill/>
            </p:spPr>
            <p:txBody>
              <a:bodyPr wrap="square">
                <a:spAutoFit/>
              </a:bodyPr>
              <a:lstStyle/>
              <a:p>
                <a:pPr algn="ctr">
                  <a:buClrTx/>
                  <a:buSzTx/>
                  <a:buFontTx/>
                </a:pPr>
                <a:r>
                  <a:rPr lang="zh-CN" altLang="en-US"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sym typeface="阿里巴巴普惠体" panose="00020600040101010101" pitchFamily="18" charset="-122"/>
                  </a:rPr>
                  <a:t>心理描写</a:t>
                </a:r>
              </a:p>
            </p:txBody>
          </p:sp>
        </p:grpSp>
        <p:sp>
          <p:nvSpPr>
            <p:cNvPr id="34" name="文本框 33"/>
            <p:cNvSpPr txBox="1"/>
            <p:nvPr>
              <p:custDataLst>
                <p:tags r:id="rId3"/>
              </p:custDataLst>
            </p:nvPr>
          </p:nvSpPr>
          <p:spPr>
            <a:xfrm>
              <a:off x="2171" y="5359"/>
              <a:ext cx="2121" cy="580"/>
            </a:xfrm>
            <a:prstGeom prst="rect">
              <a:avLst/>
            </a:prstGeom>
            <a:noFill/>
          </p:spPr>
          <p:txBody>
            <a:bodyPr wrap="square">
              <a:spAutoFit/>
            </a:bodyPr>
            <a:lstStyle/>
            <a:p>
              <a:pPr algn="ctr">
                <a:buClrTx/>
                <a:buSzTx/>
                <a:buFontTx/>
              </a:pPr>
              <a:r>
                <a:rPr lang="zh-CN" altLang="en-US" dirty="0">
                  <a:solidFill>
                    <a:schemeClr val="tx1">
                      <a:lumMod val="75000"/>
                      <a:lumOff val="25000"/>
                    </a:schemeClr>
                  </a:solidFill>
                  <a:latin typeface="Times New Roman" panose="02020603050405020304" charset="0"/>
                  <a:ea typeface="微软雅黑" panose="020B0503020204020204" charset="-122"/>
                  <a:cs typeface="Times New Roman" panose="02020603050405020304" charset="0"/>
                  <a:sym typeface="阿里巴巴普惠体" panose="00020600040101010101" pitchFamily="18" charset="-122"/>
                </a:rPr>
                <a:t>情感描写</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ox(in)">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6" name="文本框 5"/>
          <p:cNvSpPr txBox="1"/>
          <p:nvPr>
            <p:custDataLst>
              <p:tags r:id="rId2"/>
            </p:custDataLst>
          </p:nvPr>
        </p:nvSpPr>
        <p:spPr>
          <a:xfrm>
            <a:off x="609600" y="797560"/>
            <a:ext cx="6608445" cy="5262245"/>
          </a:xfrm>
          <a:prstGeom prst="rect">
            <a:avLst/>
          </a:prstGeom>
          <a:noFill/>
          <a:ln>
            <a:solidFill>
              <a:srgbClr val="0070C0"/>
            </a:solidFill>
            <a:prstDash val="sysDash"/>
          </a:ln>
        </p:spPr>
        <p:txBody>
          <a:bodyPr wrap="square" rtlCol="0" anchor="t">
            <a:spAutoFit/>
          </a:bodyPr>
          <a:lstStyle/>
          <a:p>
            <a:pPr marL="0" indent="0" fontAlgn="auto">
              <a:lnSpc>
                <a:spcPct val="100000"/>
              </a:lnSpc>
              <a:buNone/>
            </a:pPr>
            <a:r>
              <a:rPr lang="en-US" sz="2000">
                <a:latin typeface="Times New Roman" panose="02020603050405020304" charset="0"/>
                <a:ea typeface="宋体" panose="02010600030101010101" pitchFamily="2" charset="-122"/>
                <a:cs typeface="Times New Roman" panose="02020603050405020304" charset="0"/>
                <a:sym typeface="+mn-ea"/>
              </a:rPr>
              <a:t>  </a:t>
            </a:r>
            <a:r>
              <a:rPr lang="en-US" altLang="zh-CN" sz="2400" dirty="0">
                <a:latin typeface="Times New Roman" panose="02020603050405020304" charset="0"/>
                <a:cs typeface="Times New Roman" panose="02020603050405020304" charset="0"/>
                <a:sym typeface="+mn-ea"/>
              </a:rPr>
              <a:t>     para.2 </a:t>
            </a:r>
            <a:r>
              <a:rPr lang="en-US" altLang="zh-CN" sz="2400" i="1" dirty="0">
                <a:latin typeface="Times New Roman" panose="02020603050405020304" charset="0"/>
                <a:cs typeface="Times New Roman" panose="02020603050405020304" charset="0"/>
                <a:sym typeface="+mn-ea"/>
              </a:rPr>
              <a:t>I was surprised that my dad allowed me to use the money as I wished</a:t>
            </a:r>
            <a:r>
              <a:rPr lang="en-US" altLang="zh-CN" sz="2400" dirty="0">
                <a:latin typeface="Times New Roman" panose="02020603050405020304" charset="0"/>
                <a:cs typeface="Times New Roman" panose="02020603050405020304" charset="0"/>
                <a:sym typeface="+mn-ea"/>
              </a:rPr>
              <a:t>. In the blink of eye, numerous fun activities I could do presented themselves to me. I sprang to my feet and kept jumping, still wild with joy and astonishment. On that day, after calculating my budget, I went to the local store and bought many things I wanted-a new football, a baseball bat and a pair of sneakers and so on. Better yet, the idea of going back to the farmer and working more spread into my mind. </a:t>
            </a:r>
            <a:r>
              <a:rPr lang="en-US" altLang="zh-CN" sz="2400" b="1" dirty="0">
                <a:solidFill>
                  <a:schemeClr val="accent4">
                    <a:lumMod val="75000"/>
                  </a:schemeClr>
                </a:solidFill>
                <a:latin typeface="Times New Roman" panose="02020603050405020304" charset="0"/>
                <a:cs typeface="Times New Roman" panose="02020603050405020304" charset="0"/>
                <a:sym typeface="+mn-ea"/>
              </a:rPr>
              <a:t>At exactly that moment, I realized why my father let me have the money</a:t>
            </a:r>
            <a:r>
              <a:rPr lang="en-US" altLang="zh-CN" sz="2400" dirty="0">
                <a:latin typeface="Times New Roman" panose="02020603050405020304" charset="0"/>
                <a:cs typeface="Times New Roman" panose="02020603050405020304" charset="0"/>
                <a:sym typeface="+mn-ea"/>
              </a:rPr>
              <a:t>-it was his expectation for </a:t>
            </a:r>
            <a:r>
              <a:rPr lang="en-US" altLang="zh-CN" sz="2400" b="1" dirty="0">
                <a:solidFill>
                  <a:schemeClr val="accent4">
                    <a:lumMod val="75000"/>
                  </a:schemeClr>
                </a:solidFill>
                <a:latin typeface="Times New Roman" panose="02020603050405020304" charset="0"/>
                <a:cs typeface="Times New Roman" panose="02020603050405020304" charset="0"/>
                <a:sym typeface="+mn-ea"/>
              </a:rPr>
              <a:t>my </a:t>
            </a:r>
            <a:r>
              <a:rPr lang="en-US" altLang="zh-CN" sz="2400" b="1" u="sng" dirty="0">
                <a:solidFill>
                  <a:schemeClr val="accent4">
                    <a:lumMod val="75000"/>
                  </a:schemeClr>
                </a:solidFill>
                <a:latin typeface="Times New Roman" panose="02020603050405020304" charset="0"/>
                <a:cs typeface="Times New Roman" panose="02020603050405020304" charset="0"/>
                <a:sym typeface="+mn-ea"/>
              </a:rPr>
              <a:t>future</a:t>
            </a:r>
            <a:r>
              <a:rPr lang="en-US" altLang="zh-CN" sz="2400" dirty="0">
                <a:latin typeface="Times New Roman" panose="02020603050405020304" charset="0"/>
                <a:cs typeface="Times New Roman" panose="02020603050405020304" charset="0"/>
                <a:sym typeface="+mn-ea"/>
              </a:rPr>
              <a:t>, his encouragement and </a:t>
            </a:r>
            <a:r>
              <a:rPr lang="en-US" altLang="zh-CN" sz="2400" b="1" dirty="0">
                <a:solidFill>
                  <a:schemeClr val="accent4">
                    <a:lumMod val="75000"/>
                  </a:schemeClr>
                </a:solidFill>
                <a:latin typeface="Times New Roman" panose="02020603050405020304" charset="0"/>
                <a:cs typeface="Times New Roman" panose="02020603050405020304" charset="0"/>
                <a:sym typeface="+mn-ea"/>
              </a:rPr>
              <a:t>quiet love</a:t>
            </a:r>
            <a:r>
              <a:rPr lang="en-US" altLang="zh-CN" sz="2400" dirty="0">
                <a:latin typeface="Times New Roman" panose="02020603050405020304" charset="0"/>
                <a:cs typeface="Times New Roman" panose="02020603050405020304" charset="0"/>
                <a:sym typeface="+mn-ea"/>
              </a:rPr>
              <a:t>. And that was something I might never surpass.</a:t>
            </a:r>
          </a:p>
        </p:txBody>
      </p:sp>
      <p:grpSp>
        <p:nvGrpSpPr>
          <p:cNvPr id="79" name="组合 78"/>
          <p:cNvGrpSpPr/>
          <p:nvPr/>
        </p:nvGrpSpPr>
        <p:grpSpPr>
          <a:xfrm>
            <a:off x="6813899" y="1917231"/>
            <a:ext cx="5098344" cy="2317619"/>
            <a:chOff x="5950894" y="2015992"/>
            <a:chExt cx="5098344" cy="2317619"/>
          </a:xfrm>
        </p:grpSpPr>
        <p:grpSp>
          <p:nvGrpSpPr>
            <p:cNvPr id="55" name="组合 54"/>
            <p:cNvGrpSpPr/>
            <p:nvPr/>
          </p:nvGrpSpPr>
          <p:grpSpPr>
            <a:xfrm>
              <a:off x="7053818" y="2015992"/>
              <a:ext cx="3995420" cy="1669415"/>
              <a:chOff x="7025522" y="1690313"/>
              <a:chExt cx="3995420" cy="1669415"/>
            </a:xfrm>
          </p:grpSpPr>
          <p:sp>
            <p:nvSpPr>
              <p:cNvPr id="45" name="文本框 44"/>
              <p:cNvSpPr txBox="1"/>
              <p:nvPr>
                <p:custDataLst>
                  <p:tags r:id="rId9"/>
                </p:custDataLst>
              </p:nvPr>
            </p:nvSpPr>
            <p:spPr>
              <a:xfrm>
                <a:off x="7388742" y="1690313"/>
                <a:ext cx="2753360" cy="460375"/>
              </a:xfrm>
              <a:prstGeom prst="rect">
                <a:avLst/>
              </a:prstGeom>
              <a:noFill/>
            </p:spPr>
            <p:txBody>
              <a:bodyPr wrap="square">
                <a:spAutoFit/>
              </a:bodyPr>
              <a:lstStyle/>
              <a:p>
                <a:r>
                  <a:rPr lang="zh-CN" altLang="en-US" sz="2400" b="1" dirty="0">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与续文</a:t>
                </a:r>
                <a:r>
                  <a:rPr lang="en-US" altLang="zh-CN" sz="2400" b="1" dirty="0">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para.1 </a:t>
                </a:r>
                <a:r>
                  <a:rPr lang="zh-CN" altLang="en-US" sz="2400" b="1" dirty="0">
                    <a:solidFill>
                      <a:srgbClr val="C00000"/>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照应</a:t>
                </a:r>
              </a:p>
            </p:txBody>
          </p:sp>
          <p:sp>
            <p:nvSpPr>
              <p:cNvPr id="51" name="文本框 50"/>
              <p:cNvSpPr txBox="1"/>
              <p:nvPr>
                <p:custDataLst>
                  <p:tags r:id="rId10"/>
                </p:custDataLst>
              </p:nvPr>
            </p:nvSpPr>
            <p:spPr>
              <a:xfrm>
                <a:off x="7025522" y="2099253"/>
                <a:ext cx="3995420" cy="1260475"/>
              </a:xfrm>
              <a:prstGeom prst="rect">
                <a:avLst/>
              </a:prstGeom>
              <a:noFill/>
            </p:spPr>
            <p:txBody>
              <a:bodyPr wrap="square">
                <a:spAutoFit/>
              </a:bodyPr>
              <a:lstStyle/>
              <a:p>
                <a:pPr>
                  <a:buNone/>
                </a:pPr>
                <a:r>
                  <a:rPr lang="zh-CN" altLang="en-US" sz="1600" dirty="0">
                    <a:latin typeface="微软雅黑" panose="020B0503020204020204" charset="-122"/>
                    <a:ea typeface="微软雅黑" panose="020B0503020204020204" charset="-122"/>
                    <a:cs typeface="微软雅黑" panose="020B0503020204020204" charset="-122"/>
                    <a:sym typeface="+mn-ea"/>
                  </a:rPr>
                  <a:t>此处照应续文</a:t>
                </a:r>
                <a:r>
                  <a:rPr lang="en-US" altLang="zh-CN" sz="1600" dirty="0">
                    <a:latin typeface="微软雅黑" panose="020B0503020204020204" charset="-122"/>
                    <a:ea typeface="微软雅黑" panose="020B0503020204020204" charset="-122"/>
                    <a:cs typeface="微软雅黑" panose="020B0503020204020204" charset="-122"/>
                    <a:sym typeface="+mn-ea"/>
                  </a:rPr>
                  <a:t>para.1</a:t>
                </a:r>
                <a:r>
                  <a:rPr lang="zh-CN" altLang="en-US" sz="1600" dirty="0">
                    <a:latin typeface="微软雅黑" panose="020B0503020204020204" charset="-122"/>
                    <a:ea typeface="微软雅黑" panose="020B0503020204020204" charset="-122"/>
                    <a:cs typeface="微软雅黑" panose="020B0503020204020204" charset="-122"/>
                    <a:sym typeface="+mn-ea"/>
                  </a:rPr>
                  <a:t>中的</a:t>
                </a:r>
                <a:r>
                  <a:rPr lang="zh-CN" altLang="en-US" sz="1600" b="1" dirty="0">
                    <a:latin typeface="微软雅黑" panose="020B0503020204020204" charset="-122"/>
                    <a:ea typeface="微软雅黑" panose="020B0503020204020204" charset="-122"/>
                    <a:cs typeface="微软雅黑" panose="020B0503020204020204" charset="-122"/>
                    <a:sym typeface="+mn-ea"/>
                  </a:rPr>
                  <a:t>语言</a:t>
                </a:r>
                <a:r>
                  <a:rPr lang="zh-CN" altLang="en-US" sz="1600" dirty="0">
                    <a:latin typeface="微软雅黑" panose="020B0503020204020204" charset="-122"/>
                    <a:ea typeface="微软雅黑" panose="020B0503020204020204" charset="-122"/>
                    <a:cs typeface="微软雅黑" panose="020B0503020204020204" charset="-122"/>
                    <a:sym typeface="+mn-ea"/>
                  </a:rPr>
                  <a:t>描写</a:t>
                </a:r>
                <a:r>
                  <a:rPr lang="en-US" altLang="zh-CN" sz="1600" dirty="0">
                    <a:latin typeface="微软雅黑" panose="020B0503020204020204" charset="-122"/>
                    <a:ea typeface="微软雅黑" panose="020B0503020204020204" charset="-122"/>
                    <a:cs typeface="微软雅黑" panose="020B0503020204020204" charset="-122"/>
                    <a:sym typeface="+mn-ea"/>
                  </a:rPr>
                  <a:t>:</a:t>
                </a:r>
              </a:p>
              <a:p>
                <a:pPr>
                  <a:buNone/>
                </a:pPr>
                <a:r>
                  <a:rPr lang="en-US" altLang="zh-CN" sz="2000" dirty="0">
                    <a:latin typeface="Times New Roman" panose="02020603050405020304" charset="0"/>
                    <a:cs typeface="Times New Roman" panose="02020603050405020304" charset="0"/>
                    <a:sym typeface="+mn-ea"/>
                  </a:rPr>
                  <a:t>He withdrew his hand and slowly continued, “You deserve the money and the money is yours now.”</a:t>
                </a:r>
                <a:endParaRPr lang="en-US" altLang="zh-CN" sz="2000" dirty="0">
                  <a:solidFill>
                    <a:schemeClr val="tx1">
                      <a:lumMod val="75000"/>
                      <a:lumOff val="25000"/>
                    </a:schemeClr>
                  </a:solidFill>
                  <a:latin typeface="Times New Roman" panose="02020603050405020304" charset="0"/>
                  <a:cs typeface="Times New Roman" panose="02020603050405020304" charset="0"/>
                  <a:sym typeface="+mn-ea"/>
                </a:endParaRPr>
              </a:p>
            </p:txBody>
          </p:sp>
        </p:grpSp>
        <p:cxnSp>
          <p:nvCxnSpPr>
            <p:cNvPr id="62" name="直接连接符 61"/>
            <p:cNvCxnSpPr/>
            <p:nvPr>
              <p:custDataLst>
                <p:tags r:id="rId7"/>
              </p:custDataLst>
            </p:nvPr>
          </p:nvCxnSpPr>
          <p:spPr>
            <a:xfrm flipV="1">
              <a:off x="5950894" y="2230491"/>
              <a:ext cx="841375" cy="2103120"/>
            </a:xfrm>
            <a:prstGeom prst="line">
              <a:avLst/>
            </a:prstGeom>
            <a:ln w="190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custDataLst>
                <p:tags r:id="rId8"/>
              </p:custDataLst>
            </p:nvPr>
          </p:nvCxnSpPr>
          <p:spPr>
            <a:xfrm>
              <a:off x="6792388" y="2230670"/>
              <a:ext cx="531632" cy="0"/>
            </a:xfrm>
            <a:prstGeom prst="line">
              <a:avLst/>
            </a:prstGeom>
            <a:ln w="19050">
              <a:solidFill>
                <a:schemeClr val="accent6">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5852509" y="4234981"/>
            <a:ext cx="5904159" cy="1701800"/>
            <a:chOff x="4989504" y="1375912"/>
            <a:chExt cx="5904159" cy="1701800"/>
          </a:xfrm>
        </p:grpSpPr>
        <p:grpSp>
          <p:nvGrpSpPr>
            <p:cNvPr id="5" name="组合 4"/>
            <p:cNvGrpSpPr/>
            <p:nvPr/>
          </p:nvGrpSpPr>
          <p:grpSpPr>
            <a:xfrm>
              <a:off x="7053818" y="1375912"/>
              <a:ext cx="3839845" cy="1701800"/>
              <a:chOff x="7025522" y="1050233"/>
              <a:chExt cx="3839845" cy="1701800"/>
            </a:xfrm>
          </p:grpSpPr>
          <p:sp>
            <p:nvSpPr>
              <p:cNvPr id="7" name="文本框 6"/>
              <p:cNvSpPr txBox="1"/>
              <p:nvPr>
                <p:custDataLst>
                  <p:tags r:id="rId5"/>
                </p:custDataLst>
              </p:nvPr>
            </p:nvSpPr>
            <p:spPr>
              <a:xfrm>
                <a:off x="7296032" y="1050233"/>
                <a:ext cx="2753360" cy="460375"/>
              </a:xfrm>
              <a:prstGeom prst="rect">
                <a:avLst/>
              </a:prstGeom>
              <a:noFill/>
            </p:spPr>
            <p:txBody>
              <a:bodyPr wrap="square">
                <a:spAutoFit/>
              </a:bodyPr>
              <a:lstStyle/>
              <a:p>
                <a:r>
                  <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与原文</a:t>
                </a:r>
                <a:r>
                  <a:rPr lang="en-US" altLang="zh-CN"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para.1 </a:t>
                </a:r>
                <a:r>
                  <a:rPr lang="zh-CN" altLang="en-US" sz="2400" b="1" dirty="0">
                    <a:solidFill>
                      <a:srgbClr val="0168FF"/>
                    </a:solidFill>
                    <a:effectLst>
                      <a:outerShdw blurRad="50800" dist="38100" dir="2700000" algn="tl" rotWithShape="0">
                        <a:prstClr val="black">
                          <a:alpha val="40000"/>
                        </a:prstClr>
                      </a:outerShdw>
                    </a:effectLst>
                    <a:latin typeface="微软雅黑" panose="020B0503020204020204" charset="-122"/>
                    <a:ea typeface="微软雅黑" panose="020B0503020204020204" charset="-122"/>
                    <a:cs typeface="微软雅黑" panose="020B0503020204020204" charset="-122"/>
                    <a:sym typeface="阿里巴巴普惠体" panose="00020600040101010101" pitchFamily="18" charset="-122"/>
                  </a:rPr>
                  <a:t>复现</a:t>
                </a:r>
              </a:p>
            </p:txBody>
          </p:sp>
          <p:sp>
            <p:nvSpPr>
              <p:cNvPr id="8" name="文本框 7"/>
              <p:cNvSpPr txBox="1"/>
              <p:nvPr>
                <p:custDataLst>
                  <p:tags r:id="rId6"/>
                </p:custDataLst>
              </p:nvPr>
            </p:nvSpPr>
            <p:spPr>
              <a:xfrm>
                <a:off x="7025522" y="1553153"/>
                <a:ext cx="3839845" cy="1198880"/>
              </a:xfrm>
              <a:prstGeom prst="rect">
                <a:avLst/>
              </a:prstGeom>
              <a:noFill/>
            </p:spPr>
            <p:txBody>
              <a:bodyPr wrap="square">
                <a:spAutoFit/>
              </a:bodyPr>
              <a:lstStyle/>
              <a:p>
                <a:pPr>
                  <a:buNone/>
                </a:pPr>
                <a:r>
                  <a:rPr lang="zh-CN" altLang="en-US" sz="1600" dirty="0">
                    <a:latin typeface="微软雅黑" panose="020B0503020204020204" charset="-122"/>
                    <a:ea typeface="微软雅黑" panose="020B0503020204020204" charset="-122"/>
                    <a:cs typeface="微软雅黑" panose="020B0503020204020204" charset="-122"/>
                    <a:sym typeface="+mn-ea"/>
                  </a:rPr>
                  <a:t>此处复现原文para.1的</a:t>
                </a:r>
                <a:r>
                  <a:rPr lang="en-US" altLang="zh-CN" sz="1600" dirty="0">
                    <a:latin typeface="微软雅黑" panose="020B0503020204020204" charset="-122"/>
                    <a:ea typeface="微软雅黑" panose="020B0503020204020204" charset="-122"/>
                    <a:cs typeface="微软雅黑" panose="020B0503020204020204" charset="-122"/>
                    <a:sym typeface="+mn-ea"/>
                  </a:rPr>
                  <a:t>quiet</a:t>
                </a:r>
                <a:r>
                  <a:rPr lang="zh-CN" altLang="en-US" sz="1600" b="1" dirty="0">
                    <a:latin typeface="微软雅黑" panose="020B0503020204020204" charset="-122"/>
                    <a:ea typeface="微软雅黑" panose="020B0503020204020204" charset="-122"/>
                    <a:cs typeface="微软雅黑" panose="020B0503020204020204" charset="-122"/>
                    <a:sym typeface="+mn-ea"/>
                  </a:rPr>
                  <a:t>(人物性格特征词汇</a:t>
                </a:r>
                <a:r>
                  <a:rPr lang="en-US" altLang="zh-CN" sz="1600" b="1" dirty="0">
                    <a:latin typeface="微软雅黑" panose="020B0503020204020204" charset="-122"/>
                    <a:ea typeface="微软雅黑" panose="020B0503020204020204" charset="-122"/>
                    <a:cs typeface="微软雅黑" panose="020B0503020204020204" charset="-122"/>
                    <a:sym typeface="+mn-ea"/>
                  </a:rPr>
                  <a:t>)</a:t>
                </a:r>
                <a:r>
                  <a:rPr lang="zh-CN" altLang="en-US" sz="1600" dirty="0">
                    <a:latin typeface="微软雅黑" panose="020B0503020204020204" charset="-122"/>
                    <a:ea typeface="微软雅黑" panose="020B0503020204020204" charset="-122"/>
                    <a:cs typeface="微软雅黑" panose="020B0503020204020204" charset="-122"/>
                    <a:sym typeface="+mn-ea"/>
                  </a:rPr>
                  <a:t>:</a:t>
                </a:r>
              </a:p>
              <a:p>
                <a:pPr>
                  <a:buNone/>
                </a:pPr>
                <a:r>
                  <a:rPr lang="en-US" altLang="zh-CN" sz="2000" dirty="0">
                    <a:latin typeface="Times New Roman" panose="02020603050405020304" charset="0"/>
                    <a:cs typeface="Times New Roman" panose="02020603050405020304" charset="0"/>
                    <a:sym typeface="+mn-ea"/>
                  </a:rPr>
                  <a:t>A quiet man, he didn’t understand my world of school activities. </a:t>
                </a:r>
              </a:p>
            </p:txBody>
          </p:sp>
        </p:grpSp>
        <p:cxnSp>
          <p:nvCxnSpPr>
            <p:cNvPr id="9" name="直接连接符 8"/>
            <p:cNvCxnSpPr/>
            <p:nvPr>
              <p:custDataLst>
                <p:tags r:id="rId3"/>
              </p:custDataLst>
            </p:nvPr>
          </p:nvCxnSpPr>
          <p:spPr>
            <a:xfrm flipV="1">
              <a:off x="4989504" y="1687566"/>
              <a:ext cx="1630045" cy="947420"/>
            </a:xfrm>
            <a:prstGeom prst="line">
              <a:avLst/>
            </a:prstGeom>
            <a:ln w="190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4"/>
              </p:custDataLst>
            </p:nvPr>
          </p:nvCxnSpPr>
          <p:spPr>
            <a:xfrm>
              <a:off x="6619668" y="1687745"/>
              <a:ext cx="531632" cy="0"/>
            </a:xfrm>
            <a:prstGeom prst="line">
              <a:avLst/>
            </a:prstGeom>
            <a:ln w="19050">
              <a:solidFill>
                <a:schemeClr val="accent6">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pic>
        <p:nvPicPr>
          <p:cNvPr id="2" name="图片 1" descr="水印">
            <a:extLst>
              <a:ext uri="{FF2B5EF4-FFF2-40B4-BE49-F238E27FC236}">
                <a16:creationId xmlns:a16="http://schemas.microsoft.com/office/drawing/2014/main" id="{2C9B0FD0-26DF-DDF1-C258-45933D1A585F}"/>
              </a:ext>
            </a:extLst>
          </p:cNvPr>
          <p:cNvPicPr>
            <a:picLocks noChangeAspect="1"/>
          </p:cNvPicPr>
          <p:nvPr/>
        </p:nvPicPr>
        <p:blipFill>
          <a:blip r:embed="rId12"/>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nvGrpSpPr>
          <p:cNvPr id="58" name="组合 57"/>
          <p:cNvGrpSpPr/>
          <p:nvPr/>
        </p:nvGrpSpPr>
        <p:grpSpPr>
          <a:xfrm>
            <a:off x="1108710" y="495300"/>
            <a:ext cx="6805295" cy="2401570"/>
            <a:chOff x="1034493" y="361789"/>
            <a:chExt cx="6805560" cy="2237216"/>
          </a:xfrm>
        </p:grpSpPr>
        <p:grpSp>
          <p:nvGrpSpPr>
            <p:cNvPr id="4" name="组合 3"/>
            <p:cNvGrpSpPr/>
            <p:nvPr/>
          </p:nvGrpSpPr>
          <p:grpSpPr>
            <a:xfrm>
              <a:off x="1034493" y="361789"/>
              <a:ext cx="604653" cy="486420"/>
              <a:chOff x="-960489" y="1376949"/>
              <a:chExt cx="604653" cy="486420"/>
            </a:xfrm>
          </p:grpSpPr>
          <p:cxnSp>
            <p:nvCxnSpPr>
              <p:cNvPr id="6" name="直接连接符 5"/>
              <p:cNvCxnSpPr/>
              <p:nvPr>
                <p:custDataLst>
                  <p:tags r:id="rId27"/>
                </p:custDataLst>
              </p:nvPr>
            </p:nvCxnSpPr>
            <p:spPr>
              <a:xfrm>
                <a:off x="-363795" y="1376949"/>
                <a:ext cx="7620" cy="402216"/>
              </a:xfrm>
              <a:prstGeom prst="line">
                <a:avLst/>
              </a:prstGeom>
              <a:ln w="38100" cap="rnd">
                <a:solidFill>
                  <a:srgbClr val="55749B"/>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28"/>
                </p:custDataLst>
              </p:nvPr>
            </p:nvSpPr>
            <p:spPr>
              <a:xfrm>
                <a:off x="-960489" y="1377121"/>
                <a:ext cx="604653" cy="486248"/>
              </a:xfrm>
              <a:prstGeom prst="rect">
                <a:avLst/>
              </a:prstGeom>
              <a:noFill/>
            </p:spPr>
            <p:txBody>
              <a:bodyPr wrap="square" rtlCol="0">
                <a:spAutoFit/>
              </a:bodyPr>
              <a:lstStyle/>
              <a:p>
                <a:r>
                  <a:rPr lang="en-US" altLang="zh-CN"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04</a:t>
                </a:r>
                <a:endParaRPr lang="zh-CN" altLang="en-US"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pic>
          <p:nvPicPr>
            <p:cNvPr id="45" name="图片 44"/>
            <p:cNvPicPr>
              <a:picLocks noChangeAspect="1"/>
            </p:cNvPicPr>
            <p:nvPr>
              <p:custDataLst>
                <p:tags r:id="rId25"/>
              </p:custDataLst>
            </p:nvPr>
          </p:nvPicPr>
          <p:blipFill>
            <a:blip r:embed="rId31" cstate="print">
              <a:extLst>
                <a:ext uri="{28A0092B-C50C-407E-A947-70E740481C1C}">
                  <a14:useLocalDpi xmlns:a14="http://schemas.microsoft.com/office/drawing/2010/main" val="0"/>
                </a:ext>
              </a:extLst>
            </a:blip>
            <a:stretch>
              <a:fillRect/>
            </a:stretch>
          </p:blipFill>
          <p:spPr>
            <a:xfrm>
              <a:off x="2183294" y="2208860"/>
              <a:ext cx="390145" cy="390145"/>
            </a:xfrm>
            <a:prstGeom prst="rect">
              <a:avLst/>
            </a:prstGeom>
          </p:spPr>
        </p:pic>
        <p:pic>
          <p:nvPicPr>
            <p:cNvPr id="48" name="图片 47"/>
            <p:cNvPicPr>
              <a:picLocks noChangeAspect="1"/>
            </p:cNvPicPr>
            <p:nvPr>
              <p:custDataLst>
                <p:tags r:id="rId26"/>
              </p:custDataLst>
            </p:nvPr>
          </p:nvPicPr>
          <p:blipFill>
            <a:blip r:embed="rId32" cstate="print">
              <a:extLst>
                <a:ext uri="{28A0092B-C50C-407E-A947-70E740481C1C}">
                  <a14:useLocalDpi xmlns:a14="http://schemas.microsoft.com/office/drawing/2010/main" val="0"/>
                </a:ext>
              </a:extLst>
            </a:blip>
            <a:stretch>
              <a:fillRect/>
            </a:stretch>
          </p:blipFill>
          <p:spPr>
            <a:xfrm>
              <a:off x="7463133" y="2160423"/>
              <a:ext cx="376920" cy="438582"/>
            </a:xfrm>
            <a:prstGeom prst="rect">
              <a:avLst/>
            </a:prstGeom>
          </p:spPr>
        </p:pic>
      </p:grpSp>
      <p:sp>
        <p:nvSpPr>
          <p:cNvPr id="15" name="文本框 14"/>
          <p:cNvSpPr txBox="1"/>
          <p:nvPr>
            <p:custDataLst>
              <p:tags r:id="rId2"/>
            </p:custDataLst>
          </p:nvPr>
        </p:nvSpPr>
        <p:spPr>
          <a:xfrm>
            <a:off x="1774825" y="495300"/>
            <a:ext cx="4473575" cy="460375"/>
          </a:xfrm>
          <a:prstGeom prst="rect">
            <a:avLst/>
          </a:prstGeom>
          <a:noFill/>
        </p:spPr>
        <p:txBody>
          <a:bodyPr wrap="square" rtlCol="0">
            <a:spAutoFit/>
          </a:bodyPr>
          <a:lstStyle/>
          <a:p>
            <a:r>
              <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品读文章语言，找到语言协同点</a:t>
            </a:r>
          </a:p>
        </p:txBody>
      </p:sp>
      <p:sp>
        <p:nvSpPr>
          <p:cNvPr id="2" name="文本框 1"/>
          <p:cNvSpPr txBox="1"/>
          <p:nvPr/>
        </p:nvSpPr>
        <p:spPr>
          <a:xfrm>
            <a:off x="464820" y="955675"/>
            <a:ext cx="11325860" cy="5854700"/>
          </a:xfrm>
          <a:prstGeom prst="rect">
            <a:avLst/>
          </a:prstGeom>
          <a:noFill/>
        </p:spPr>
        <p:txBody>
          <a:bodyPr wrap="square" rtlCol="0" anchor="t">
            <a:spAutoFit/>
          </a:bodyPr>
          <a:lstStyle/>
          <a:p>
            <a:pPr indent="0" algn="just" fontAlgn="auto">
              <a:lnSpc>
                <a:spcPts val="1860"/>
              </a:lnSpc>
            </a:pPr>
            <a:r>
              <a:rPr lang="zh-CN" altLang="en-US" dirty="0">
                <a:latin typeface="Times New Roman" panose="02020603050405020304" charset="0"/>
                <a:ea typeface="Times New Roman" panose="02020603050405020304" charset="0"/>
                <a:cs typeface="Times New Roman" panose="02020603050405020304" charset="0"/>
                <a:sym typeface="+mn-ea"/>
              </a:rPr>
              <a:t> </a:t>
            </a:r>
            <a:r>
              <a:rPr lang="en-US" altLang="zh-CN" dirty="0">
                <a:latin typeface="Times New Roman" panose="02020603050405020304" charset="0"/>
                <a:ea typeface="Times New Roman" panose="02020603050405020304" charset="0"/>
                <a:cs typeface="Times New Roman" panose="02020603050405020304" charset="0"/>
                <a:sym typeface="+mn-ea"/>
              </a:rPr>
              <a:t>         (2021.</a:t>
            </a:r>
            <a:r>
              <a:rPr lang="zh-CN" altLang="en-US" dirty="0">
                <a:latin typeface="Times New Roman" panose="02020603050405020304" charset="0"/>
                <a:ea typeface="Times New Roman" panose="02020603050405020304" charset="0"/>
                <a:cs typeface="Times New Roman" panose="02020603050405020304" charset="0"/>
                <a:sym typeface="+mn-ea"/>
              </a:rPr>
              <a:t>浙江五校联盟</a:t>
            </a:r>
            <a:r>
              <a:rPr lang="en-US" altLang="zh-CN" dirty="0">
                <a:latin typeface="Times New Roman" panose="02020603050405020304" charset="0"/>
                <a:ea typeface="Times New Roman" panose="02020603050405020304" charset="0"/>
                <a:cs typeface="Times New Roman" panose="02020603050405020304" charset="0"/>
                <a:sym typeface="+mn-ea"/>
              </a:rPr>
              <a:t>)</a:t>
            </a:r>
          </a:p>
          <a:p>
            <a:pPr indent="0" algn="just" fontAlgn="auto">
              <a:lnSpc>
                <a:spcPts val="1860"/>
              </a:lnSpc>
            </a:pPr>
            <a:r>
              <a:rPr lang="en-US" altLang="zh-CN" dirty="0">
                <a:latin typeface="Times New Roman" panose="02020603050405020304" charset="0"/>
                <a:ea typeface="Times New Roman" panose="02020603050405020304" charset="0"/>
                <a:cs typeface="Times New Roman" panose="02020603050405020304" charset="0"/>
                <a:sym typeface="+mn-ea"/>
              </a:rPr>
              <a:t>1. It was August, the peak season for tourism. </a:t>
            </a:r>
            <a:r>
              <a:rPr lang="en-US" altLang="zh-CN" u="sng" dirty="0">
                <a:latin typeface="Times New Roman" panose="02020603050405020304" charset="0"/>
                <a:ea typeface="Times New Roman" panose="02020603050405020304" charset="0"/>
                <a:cs typeface="Times New Roman" panose="02020603050405020304" charset="0"/>
                <a:sym typeface="+mn-ea"/>
              </a:rPr>
              <a:t>Olav</a:t>
            </a:r>
            <a:r>
              <a:rPr lang="en-US" altLang="zh-CN" dirty="0">
                <a:latin typeface="Times New Roman" panose="02020603050405020304" charset="0"/>
                <a:ea typeface="Times New Roman" panose="02020603050405020304" charset="0"/>
                <a:cs typeface="Times New Roman" panose="02020603050405020304" charset="0"/>
                <a:sym typeface="+mn-ea"/>
              </a:rPr>
              <a:t> </a:t>
            </a:r>
            <a:r>
              <a:rPr lang="en-US" altLang="zh-CN" dirty="0" err="1">
                <a:latin typeface="Times New Roman" panose="02020603050405020304" charset="0"/>
                <a:ea typeface="Times New Roman" panose="02020603050405020304" charset="0"/>
                <a:cs typeface="Times New Roman" panose="02020603050405020304" charset="0"/>
                <a:sym typeface="+mn-ea"/>
              </a:rPr>
              <a:t>Hylland</a:t>
            </a:r>
            <a:r>
              <a:rPr lang="en-US" altLang="zh-CN" dirty="0">
                <a:latin typeface="Times New Roman" panose="02020603050405020304" charset="0"/>
                <a:ea typeface="Times New Roman" panose="02020603050405020304" charset="0"/>
                <a:cs typeface="Times New Roman" panose="02020603050405020304" charset="0"/>
                <a:sym typeface="+mn-ea"/>
              </a:rPr>
              <a:t>, the owner of a local</a:t>
            </a:r>
            <a:r>
              <a:rPr lang="zh-CN" altLang="en-US" dirty="0">
                <a:latin typeface="Times New Roman" panose="02020603050405020304" charset="0"/>
                <a:ea typeface="Times New Roman" panose="02020603050405020304" charset="0"/>
                <a:cs typeface="Times New Roman" panose="02020603050405020304" charset="0"/>
                <a:sym typeface="+mn-ea"/>
              </a:rPr>
              <a:t> </a:t>
            </a:r>
            <a:r>
              <a:rPr lang="en-US" altLang="zh-CN" dirty="0">
                <a:latin typeface="Times New Roman" panose="02020603050405020304" charset="0"/>
                <a:ea typeface="Times New Roman" panose="02020603050405020304" charset="0"/>
                <a:cs typeface="Times New Roman" panose="02020603050405020304" charset="0"/>
                <a:sym typeface="+mn-ea"/>
              </a:rPr>
              <a:t>restaurant, was expecting as many as 500 tourists to visit and eat there. With a joyful heart, he jumped into a van, which he had just bought to transport cargo (货物) for his restaurant, and set off.</a:t>
            </a:r>
            <a:endParaRPr lang="en-US" altLang="zh-CN" dirty="0">
              <a:latin typeface="Times New Roman" panose="02020603050405020304" charset="0"/>
              <a:ea typeface="Times New Roman" panose="02020603050405020304" charset="0"/>
              <a:cs typeface="Times New Roman" panose="02020603050405020304" charset="0"/>
            </a:endParaRPr>
          </a:p>
          <a:p>
            <a:pPr indent="0" algn="just" fontAlgn="auto">
              <a:lnSpc>
                <a:spcPts val="1860"/>
              </a:lnSpc>
            </a:pPr>
            <a:r>
              <a:rPr lang="zh-CN" altLang="en-US" dirty="0">
                <a:latin typeface="Times New Roman" panose="02020603050405020304" charset="0"/>
                <a:ea typeface="Times New Roman" panose="02020603050405020304" charset="0"/>
                <a:cs typeface="Times New Roman" panose="02020603050405020304" charset="0"/>
                <a:sym typeface="+mn-ea"/>
              </a:rPr>
              <a:t>    </a:t>
            </a:r>
            <a:r>
              <a:rPr lang="en-US" altLang="zh-CN" dirty="0">
                <a:latin typeface="Times New Roman" panose="02020603050405020304" charset="0"/>
                <a:ea typeface="Times New Roman" panose="02020603050405020304" charset="0"/>
                <a:cs typeface="Times New Roman" panose="02020603050405020304" charset="0"/>
                <a:sym typeface="+mn-ea"/>
              </a:rPr>
              <a:t>2. Leaving his home, he turned onto the main road with a </a:t>
            </a:r>
            <a:r>
              <a:rPr lang="en-US" altLang="zh-CN" u="sng" dirty="0">
                <a:latin typeface="Times New Roman" panose="02020603050405020304" charset="0"/>
                <a:ea typeface="Times New Roman" panose="02020603050405020304" charset="0"/>
                <a:cs typeface="Times New Roman" panose="02020603050405020304" charset="0"/>
                <a:sym typeface="+mn-ea"/>
              </a:rPr>
              <a:t>tunnel </a:t>
            </a:r>
            <a:r>
              <a:rPr lang="en-US" altLang="zh-CN" dirty="0">
                <a:latin typeface="Times New Roman" panose="02020603050405020304" charset="0"/>
                <a:ea typeface="Times New Roman" panose="02020603050405020304" charset="0"/>
                <a:cs typeface="Times New Roman" panose="02020603050405020304" charset="0"/>
                <a:sym typeface="+mn-ea"/>
              </a:rPr>
              <a:t>(</a:t>
            </a:r>
            <a:r>
              <a:rPr lang="zh-CN" altLang="en-US" dirty="0">
                <a:latin typeface="Times New Roman" panose="02020603050405020304" charset="0"/>
                <a:ea typeface="Times New Roman" panose="02020603050405020304" charset="0"/>
                <a:cs typeface="Times New Roman" panose="02020603050405020304" charset="0"/>
                <a:sym typeface="+mn-ea"/>
              </a:rPr>
              <a:t>隧道</a:t>
            </a:r>
            <a:r>
              <a:rPr lang="en-US" altLang="zh-CN" dirty="0">
                <a:latin typeface="Times New Roman" panose="02020603050405020304" charset="0"/>
                <a:ea typeface="Times New Roman" panose="02020603050405020304" charset="0"/>
                <a:cs typeface="Times New Roman" panose="02020603050405020304" charset="0"/>
                <a:sym typeface="+mn-ea"/>
              </a:rPr>
              <a:t>) 300 meters ahead. The 11.4 kilometer tunnel was the only way to access the local scenic spot, where his restaurant was located. Two years earlier a truck caught fire inside it and the tunnel's closure for repairs was a disastrous </a:t>
            </a:r>
            <a:r>
              <a:rPr lang="en-US" altLang="zh-CN" u="sng" dirty="0">
                <a:latin typeface="Times New Roman" panose="02020603050405020304" charset="0"/>
                <a:ea typeface="Times New Roman" panose="02020603050405020304" charset="0"/>
                <a:cs typeface="Times New Roman" panose="02020603050405020304" charset="0"/>
                <a:sym typeface="+mn-ea"/>
              </a:rPr>
              <a:t>blow</a:t>
            </a:r>
            <a:r>
              <a:rPr lang="en-US" altLang="zh-CN" dirty="0">
                <a:latin typeface="Times New Roman" panose="02020603050405020304" charset="0"/>
                <a:ea typeface="Times New Roman" panose="02020603050405020304" charset="0"/>
                <a:cs typeface="Times New Roman" panose="02020603050405020304" charset="0"/>
                <a:sym typeface="+mn-ea"/>
              </a:rPr>
              <a:t> to Olav's business. The road to his restaurant was blocked and the stream of tourists halted (</a:t>
            </a:r>
            <a:r>
              <a:rPr lang="zh-CN" altLang="en-US" dirty="0">
                <a:latin typeface="Times New Roman" panose="02020603050405020304" charset="0"/>
                <a:ea typeface="Times New Roman" panose="02020603050405020304" charset="0"/>
                <a:cs typeface="Times New Roman" panose="02020603050405020304" charset="0"/>
                <a:sym typeface="+mn-ea"/>
              </a:rPr>
              <a:t>停止</a:t>
            </a:r>
            <a:r>
              <a:rPr lang="en-US" altLang="zh-CN" dirty="0">
                <a:latin typeface="Times New Roman" panose="02020603050405020304" charset="0"/>
                <a:ea typeface="Times New Roman" panose="02020603050405020304" charset="0"/>
                <a:cs typeface="Times New Roman" panose="02020603050405020304" charset="0"/>
                <a:sym typeface="+mn-ea"/>
              </a:rPr>
              <a:t>). Although it was difficult, he managed to keep their staff on.</a:t>
            </a:r>
            <a:endParaRPr lang="en-US" altLang="zh-CN" dirty="0">
              <a:latin typeface="Times New Roman" panose="02020603050405020304" charset="0"/>
              <a:ea typeface="Times New Roman" panose="02020603050405020304" charset="0"/>
              <a:cs typeface="Times New Roman" panose="02020603050405020304" charset="0"/>
            </a:endParaRPr>
          </a:p>
          <a:p>
            <a:pPr indent="0" algn="just" fontAlgn="auto">
              <a:lnSpc>
                <a:spcPts val="1860"/>
              </a:lnSpc>
            </a:pPr>
            <a:r>
              <a:rPr lang="zh-CN" altLang="en-US" dirty="0">
                <a:latin typeface="Times New Roman" panose="02020603050405020304" charset="0"/>
                <a:ea typeface="Times New Roman" panose="02020603050405020304" charset="0"/>
                <a:cs typeface="Times New Roman" panose="02020603050405020304" charset="0"/>
                <a:sym typeface="+mn-ea"/>
              </a:rPr>
              <a:t>   </a:t>
            </a:r>
            <a:r>
              <a:rPr lang="en-US" altLang="zh-CN" dirty="0">
                <a:latin typeface="Times New Roman" panose="02020603050405020304" charset="0"/>
                <a:ea typeface="Times New Roman" panose="02020603050405020304" charset="0"/>
                <a:cs typeface="Times New Roman" panose="02020603050405020304" charset="0"/>
                <a:sym typeface="+mn-ea"/>
              </a:rPr>
              <a:t>3. </a:t>
            </a:r>
            <a:r>
              <a:rPr lang="zh-CN" altLang="en-US" dirty="0">
                <a:latin typeface="Times New Roman" panose="02020603050405020304" charset="0"/>
                <a:ea typeface="Times New Roman" panose="02020603050405020304" charset="0"/>
                <a:cs typeface="Times New Roman" panose="02020603050405020304" charset="0"/>
                <a:sym typeface="+mn-ea"/>
              </a:rPr>
              <a:t> </a:t>
            </a:r>
            <a:r>
              <a:rPr lang="en-US" altLang="zh-CN" dirty="0">
                <a:latin typeface="Times New Roman" panose="02020603050405020304" charset="0"/>
                <a:ea typeface="Times New Roman" panose="02020603050405020304" charset="0"/>
                <a:cs typeface="Times New Roman" panose="02020603050405020304" charset="0"/>
                <a:sym typeface="+mn-ea"/>
              </a:rPr>
              <a:t>“And today will be a </a:t>
            </a:r>
            <a:r>
              <a:rPr lang="en-US" altLang="zh-CN" u="sng" dirty="0">
                <a:latin typeface="Times New Roman" panose="02020603050405020304" charset="0"/>
                <a:ea typeface="Times New Roman" panose="02020603050405020304" charset="0"/>
                <a:cs typeface="Times New Roman" panose="02020603050405020304" charset="0"/>
                <a:sym typeface="+mn-ea"/>
              </a:rPr>
              <a:t>perfect</a:t>
            </a:r>
            <a:r>
              <a:rPr lang="en-US" altLang="zh-CN" dirty="0">
                <a:latin typeface="Times New Roman" panose="02020603050405020304" charset="0"/>
                <a:ea typeface="Times New Roman" panose="02020603050405020304" charset="0"/>
                <a:cs typeface="Times New Roman" panose="02020603050405020304" charset="0"/>
                <a:sym typeface="+mn-ea"/>
              </a:rPr>
              <a:t> day." Olav thought.</a:t>
            </a:r>
            <a:endParaRPr lang="zh-CN" altLang="zh-CN" dirty="0">
              <a:latin typeface="Times New Roman" panose="02020603050405020304" charset="0"/>
              <a:ea typeface="Times New Roman" panose="02020603050405020304" charset="0"/>
              <a:cs typeface="Times New Roman" panose="02020603050405020304" charset="0"/>
            </a:endParaRPr>
          </a:p>
          <a:p>
            <a:pPr indent="0" algn="just" fontAlgn="auto">
              <a:lnSpc>
                <a:spcPts val="1860"/>
              </a:lnSpc>
            </a:pPr>
            <a:r>
              <a:rPr lang="zh-CN" altLang="en-US" dirty="0">
                <a:latin typeface="Times New Roman" panose="02020603050405020304" charset="0"/>
                <a:ea typeface="Times New Roman" panose="02020603050405020304" charset="0"/>
                <a:cs typeface="Times New Roman" panose="02020603050405020304" charset="0"/>
                <a:sym typeface="+mn-ea"/>
              </a:rPr>
              <a:t>   </a:t>
            </a:r>
            <a:r>
              <a:rPr lang="en-US" altLang="zh-CN" dirty="0">
                <a:latin typeface="Times New Roman" panose="02020603050405020304" charset="0"/>
                <a:ea typeface="Times New Roman" panose="02020603050405020304" charset="0"/>
                <a:cs typeface="Times New Roman" panose="02020603050405020304" charset="0"/>
                <a:sym typeface="+mn-ea"/>
              </a:rPr>
              <a:t>4. Inside the tunnel everything went normal. But when he was near the end, Olav spotted an unusual light 50 meters ahead. Then he saw something burning.</a:t>
            </a:r>
          </a:p>
          <a:p>
            <a:pPr indent="0" algn="just" fontAlgn="auto">
              <a:lnSpc>
                <a:spcPts val="1860"/>
              </a:lnSpc>
            </a:pPr>
            <a:r>
              <a:rPr lang="en-US" altLang="zh-CN" dirty="0">
                <a:latin typeface="Times New Roman" panose="02020603050405020304" charset="0"/>
                <a:ea typeface="Times New Roman" panose="02020603050405020304" charset="0"/>
                <a:cs typeface="Times New Roman" panose="02020603050405020304" charset="0"/>
                <a:sym typeface="+mn-ea"/>
              </a:rPr>
              <a:t>   5. </a:t>
            </a:r>
            <a:r>
              <a:rPr lang="en-US" altLang="zh-CN" u="sng" dirty="0">
                <a:latin typeface="Times New Roman" panose="02020603050405020304" charset="0"/>
                <a:ea typeface="Times New Roman" panose="02020603050405020304" charset="0"/>
                <a:cs typeface="Times New Roman" panose="02020603050405020304" charset="0"/>
                <a:sym typeface="+mn-ea"/>
              </a:rPr>
              <a:t>Horrified</a:t>
            </a:r>
            <a:r>
              <a:rPr lang="en-US" altLang="zh-CN" dirty="0">
                <a:latin typeface="Times New Roman" panose="02020603050405020304" charset="0"/>
                <a:ea typeface="Times New Roman" panose="02020603050405020304" charset="0"/>
                <a:cs typeface="Times New Roman" panose="02020603050405020304" charset="0"/>
                <a:sym typeface="+mn-ea"/>
              </a:rPr>
              <a:t>, he stopped dead in his tracks. A tour bus was on fire! At the back where the engine was, dozens of </a:t>
            </a:r>
            <a:r>
              <a:rPr lang="en-US" altLang="zh-CN" u="sng" dirty="0">
                <a:latin typeface="Times New Roman" panose="02020603050405020304" charset="0"/>
                <a:ea typeface="Times New Roman" panose="02020603050405020304" charset="0"/>
                <a:cs typeface="Times New Roman" panose="02020603050405020304" charset="0"/>
                <a:sym typeface="+mn-ea"/>
              </a:rPr>
              <a:t>tourists</a:t>
            </a:r>
            <a:r>
              <a:rPr lang="en-US" altLang="zh-CN" dirty="0">
                <a:latin typeface="Times New Roman" panose="02020603050405020304" charset="0"/>
                <a:ea typeface="Times New Roman" panose="02020603050405020304" charset="0"/>
                <a:cs typeface="Times New Roman" panose="02020603050405020304" charset="0"/>
                <a:sym typeface="+mn-ea"/>
              </a:rPr>
              <a:t> were stumbling (跌跌撞撞地走） towards him, getting away from the flames." They're going the wrong way.” Olav thought, knowing the tunnel exit was just 500 meters ahead round a bend ahead of him. Then he realized the bus was now burning so </a:t>
            </a:r>
            <a:r>
              <a:rPr lang="en-US" altLang="zh-CN" u="sng" dirty="0">
                <a:latin typeface="Times New Roman" panose="02020603050405020304" charset="0"/>
                <a:ea typeface="Times New Roman" panose="02020603050405020304" charset="0"/>
                <a:cs typeface="Times New Roman" panose="02020603050405020304" charset="0"/>
                <a:sym typeface="+mn-ea"/>
              </a:rPr>
              <a:t>fiercely</a:t>
            </a:r>
            <a:r>
              <a:rPr lang="en-US" altLang="zh-CN" dirty="0">
                <a:latin typeface="Times New Roman" panose="02020603050405020304" charset="0"/>
                <a:ea typeface="Times New Roman" panose="02020603050405020304" charset="0"/>
                <a:cs typeface="Times New Roman" panose="02020603050405020304" charset="0"/>
                <a:sym typeface="+mn-ea"/>
              </a:rPr>
              <a:t> that it was impossible for them to get around it.</a:t>
            </a:r>
            <a:r>
              <a:rPr lang="zh-CN" altLang="zh-CN" dirty="0">
                <a:latin typeface="Times New Roman" panose="02020603050405020304" charset="0"/>
                <a:ea typeface="Times New Roman" panose="02020603050405020304" charset="0"/>
                <a:cs typeface="Times New Roman" panose="02020603050405020304" charset="0"/>
                <a:sym typeface="+mn-ea"/>
              </a:rPr>
              <a:t> </a:t>
            </a:r>
            <a:endParaRPr lang="en-US" altLang="zh-CN" dirty="0">
              <a:latin typeface="Times New Roman" panose="02020603050405020304" charset="0"/>
              <a:ea typeface="Times New Roman" panose="02020603050405020304" charset="0"/>
              <a:cs typeface="Times New Roman" panose="02020603050405020304" charset="0"/>
            </a:endParaRPr>
          </a:p>
          <a:p>
            <a:pPr indent="0" algn="just" fontAlgn="auto">
              <a:lnSpc>
                <a:spcPts val="1860"/>
              </a:lnSpc>
            </a:pPr>
            <a:r>
              <a:rPr lang="en-US" altLang="zh-CN" dirty="0">
                <a:latin typeface="Times New Roman" panose="02020603050405020304" charset="0"/>
                <a:ea typeface="Times New Roman" panose="02020603050405020304" charset="0"/>
                <a:cs typeface="Times New Roman" panose="02020603050405020304" charset="0"/>
                <a:sym typeface="+mn-ea"/>
              </a:rPr>
              <a:t>    6. As a former volunteer firefighter, Olav first had to raise the alarm. Grabbing his cell phone, he entered the codes with shaking hands. “A bus is on fire! Close the tunnel gates!” Both gates were shut to avoid the entry of more vehicles, but the thick </a:t>
            </a:r>
            <a:r>
              <a:rPr lang="en-US" altLang="zh-CN" u="sng" dirty="0">
                <a:latin typeface="Times New Roman" panose="02020603050405020304" charset="0"/>
                <a:ea typeface="Times New Roman" panose="02020603050405020304" charset="0"/>
                <a:cs typeface="Times New Roman" panose="02020603050405020304" charset="0"/>
                <a:sym typeface="+mn-ea"/>
              </a:rPr>
              <a:t>smoke</a:t>
            </a:r>
            <a:r>
              <a:rPr lang="en-US" altLang="zh-CN" dirty="0">
                <a:latin typeface="Times New Roman" panose="02020603050405020304" charset="0"/>
                <a:ea typeface="Times New Roman" panose="02020603050405020304" charset="0"/>
                <a:cs typeface="Times New Roman" panose="02020603050405020304" charset="0"/>
                <a:sym typeface="+mn-ea"/>
              </a:rPr>
              <a:t> was pouring out of the bus in his direction under the influence of the strong wind. In no time it would black out the tunnel, choking and blinding anyone inside it.</a:t>
            </a:r>
            <a:endParaRPr lang="en-US" altLang="zh-CN" dirty="0">
              <a:latin typeface="Times New Roman" panose="02020603050405020304" charset="0"/>
              <a:ea typeface="Times New Roman" panose="02020603050405020304" charset="0"/>
              <a:cs typeface="Times New Roman" panose="02020603050405020304" charset="0"/>
            </a:endParaRPr>
          </a:p>
          <a:p>
            <a:pPr indent="0" algn="just" fontAlgn="auto">
              <a:lnSpc>
                <a:spcPts val="1860"/>
              </a:lnSpc>
            </a:pPr>
            <a:r>
              <a:rPr lang="en-US" altLang="zh-CN" dirty="0">
                <a:latin typeface="Times New Roman" panose="02020603050405020304" charset="0"/>
                <a:ea typeface="Times New Roman" panose="02020603050405020304" charset="0"/>
                <a:cs typeface="Times New Roman" panose="02020603050405020304" charset="0"/>
                <a:sym typeface="+mn-ea"/>
              </a:rPr>
              <a:t>    7. There was no way the poor tourists could outrun the toxic (有毒的) fumes.</a:t>
            </a:r>
            <a:endParaRPr lang="en-US" altLang="zh-CN" dirty="0">
              <a:latin typeface="Times New Roman" panose="02020603050405020304" charset="0"/>
              <a:ea typeface="Times New Roman" panose="02020603050405020304" charset="0"/>
              <a:cs typeface="Times New Roman" panose="02020603050405020304" charset="0"/>
            </a:endParaRPr>
          </a:p>
          <a:p>
            <a:pPr indent="0" algn="just" fontAlgn="auto">
              <a:lnSpc>
                <a:spcPts val="1860"/>
              </a:lnSpc>
            </a:pPr>
            <a:r>
              <a:rPr lang="en-US" altLang="zh-CN" dirty="0">
                <a:latin typeface="Times New Roman" panose="02020603050405020304" charset="0"/>
                <a:ea typeface="Times New Roman" panose="02020603050405020304" charset="0"/>
                <a:cs typeface="Times New Roman" panose="02020603050405020304" charset="0"/>
                <a:sym typeface="+mn-ea"/>
              </a:rPr>
              <a:t>    8. Every minute counted.</a:t>
            </a:r>
          </a:p>
          <a:p>
            <a:pPr indent="0" algn="just" fontAlgn="auto">
              <a:lnSpc>
                <a:spcPts val="1860"/>
              </a:lnSpc>
              <a:buClrTx/>
              <a:buSzTx/>
              <a:buNone/>
            </a:pPr>
            <a:r>
              <a:rPr lang="en-US" altLang="zh-CN" dirty="0">
                <a:latin typeface="Times New Roman" panose="02020603050405020304" charset="0"/>
                <a:ea typeface="Times New Roman" panose="02020603050405020304" charset="0"/>
                <a:cs typeface="Times New Roman" panose="02020603050405020304" charset="0"/>
                <a:sym typeface="+mn-ea"/>
              </a:rPr>
              <a:t>Para.1 Immediately, Olav turned the van round, jumped out and opened the sliding doors to the empty cargo space.</a:t>
            </a:r>
            <a:endParaRPr lang="en-US" altLang="zh-CN" dirty="0">
              <a:latin typeface="Times New Roman" panose="02020603050405020304" charset="0"/>
              <a:ea typeface="Times New Roman" panose="02020603050405020304" charset="0"/>
              <a:cs typeface="Times New Roman" panose="02020603050405020304" charset="0"/>
            </a:endParaRPr>
          </a:p>
          <a:p>
            <a:pPr indent="0" algn="just" fontAlgn="auto">
              <a:lnSpc>
                <a:spcPts val="1860"/>
              </a:lnSpc>
              <a:buClrTx/>
              <a:buSzTx/>
              <a:buNone/>
            </a:pPr>
            <a:r>
              <a:rPr lang="en-US" altLang="zh-CN" dirty="0">
                <a:latin typeface="Times New Roman" panose="02020603050405020304" charset="0"/>
                <a:ea typeface="Times New Roman" panose="02020603050405020304" charset="0"/>
                <a:cs typeface="Times New Roman" panose="02020603050405020304" charset="0"/>
                <a:sym typeface="+mn-ea"/>
              </a:rPr>
              <a:t>Para.2 After a 20 minutes' desperate drive, finally they  arrived the exit of the tunnel!</a:t>
            </a:r>
            <a:endParaRPr lang="en-US" altLang="zh-CN" dirty="0">
              <a:latin typeface="Times New Roman" panose="02020603050405020304" charset="0"/>
              <a:ea typeface="Times New Roman" panose="02020603050405020304" charset="0"/>
              <a:cs typeface="Times New Roman" panose="02020603050405020304" charset="0"/>
            </a:endParaRPr>
          </a:p>
          <a:p>
            <a:pPr algn="just"/>
            <a:endParaRPr lang="en-US" altLang="zh-CN" dirty="0">
              <a:latin typeface="Times New Roman" panose="02020603050405020304" charset="0"/>
              <a:ea typeface="Times New Roman" panose="02020603050405020304" charset="0"/>
              <a:cs typeface="Times New Roman" panose="02020603050405020304" charset="0"/>
              <a:sym typeface="+mn-ea"/>
            </a:endParaRPr>
          </a:p>
        </p:txBody>
      </p:sp>
      <p:pic>
        <p:nvPicPr>
          <p:cNvPr id="8" name="http://photo-static-api.fotomore.com/creative/vcg/veer/400/new/VCG41N659448896.jpg?uid=386&amp;timestamp=1684916373&amp;sign=af4893ad77f00c2bfaa0c762c810f742" descr="templates\picture_hover\&amp;pky220_sjzg_VCG41N659448896&amp;2&amp;src_toppic_inpsrchzd1&amp;"/>
          <p:cNvPicPr>
            <a:picLocks noChangeAspect="1"/>
          </p:cNvPicPr>
          <p:nvPr/>
        </p:nvPicPr>
        <p:blipFill>
          <a:blip r:embed="rId33">
            <a:clrChange>
              <a:clrFrom>
                <a:srgbClr val="FFFFFF">
                  <a:alpha val="100000"/>
                </a:srgbClr>
              </a:clrFrom>
              <a:clrTo>
                <a:srgbClr val="FFFFFF">
                  <a:alpha val="100000"/>
                  <a:alpha val="0"/>
                </a:srgbClr>
              </a:clrTo>
            </a:clrChange>
          </a:blip>
          <a:stretch>
            <a:fillRect/>
          </a:stretch>
        </p:blipFill>
        <p:spPr>
          <a:xfrm rot="20940000">
            <a:off x="10425430" y="281940"/>
            <a:ext cx="1943100" cy="1287780"/>
          </a:xfrm>
          <a:prstGeom prst="rect">
            <a:avLst/>
          </a:prstGeom>
        </p:spPr>
      </p:pic>
      <p:grpSp>
        <p:nvGrpSpPr>
          <p:cNvPr id="14" name="组合 13"/>
          <p:cNvGrpSpPr/>
          <p:nvPr/>
        </p:nvGrpSpPr>
        <p:grpSpPr>
          <a:xfrm>
            <a:off x="548005" y="1440815"/>
            <a:ext cx="11167745" cy="539115"/>
            <a:chOff x="863" y="2269"/>
            <a:chExt cx="17587" cy="849"/>
          </a:xfrm>
        </p:grpSpPr>
        <p:sp>
          <p:nvSpPr>
            <p:cNvPr id="12" name="矩形 11"/>
            <p:cNvSpPr/>
            <p:nvPr/>
          </p:nvSpPr>
          <p:spPr>
            <a:xfrm>
              <a:off x="5756" y="2269"/>
              <a:ext cx="12695" cy="477"/>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custDataLst>
                <p:tags r:id="rId24"/>
              </p:custDataLst>
            </p:nvPr>
          </p:nvSpPr>
          <p:spPr>
            <a:xfrm>
              <a:off x="863" y="2642"/>
              <a:ext cx="5252" cy="477"/>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flipH="1">
            <a:off x="7809230" y="1552575"/>
            <a:ext cx="3807460" cy="400049"/>
            <a:chOff x="-1556286" y="1917620"/>
            <a:chExt cx="2857307" cy="399830"/>
          </a:xfrm>
        </p:grpSpPr>
        <p:sp>
          <p:nvSpPr>
            <p:cNvPr id="18" name="箭头: 五边形 5"/>
            <p:cNvSpPr/>
            <p:nvPr>
              <p:custDataLst>
                <p:tags r:id="rId22"/>
              </p:custDataLst>
            </p:nvPr>
          </p:nvSpPr>
          <p:spPr>
            <a:xfrm>
              <a:off x="-1556286" y="1917620"/>
              <a:ext cx="2857307" cy="399830"/>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custDataLst>
                <p:tags r:id="rId23"/>
              </p:custDataLst>
            </p:nvPr>
          </p:nvSpPr>
          <p:spPr>
            <a:xfrm>
              <a:off x="-1501977" y="1917620"/>
              <a:ext cx="2558163"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用</a:t>
              </a:r>
              <a:r>
                <a:rPr lang="en-US" altLang="zh-CN"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with</a:t>
              </a:r>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复合结构表达人物心情</a:t>
              </a:r>
            </a:p>
          </p:txBody>
        </p:sp>
      </p:grpSp>
      <p:grpSp>
        <p:nvGrpSpPr>
          <p:cNvPr id="23" name="组合 22"/>
          <p:cNvGrpSpPr/>
          <p:nvPr/>
        </p:nvGrpSpPr>
        <p:grpSpPr>
          <a:xfrm>
            <a:off x="494665" y="2174875"/>
            <a:ext cx="11348720" cy="721995"/>
            <a:chOff x="779" y="3425"/>
            <a:chExt cx="17872" cy="1137"/>
          </a:xfrm>
        </p:grpSpPr>
        <p:sp>
          <p:nvSpPr>
            <p:cNvPr id="21" name="矩形 20"/>
            <p:cNvSpPr/>
            <p:nvPr>
              <p:custDataLst>
                <p:tags r:id="rId20"/>
              </p:custDataLst>
            </p:nvPr>
          </p:nvSpPr>
          <p:spPr>
            <a:xfrm>
              <a:off x="13083" y="3425"/>
              <a:ext cx="5568" cy="477"/>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21"/>
              </p:custDataLst>
            </p:nvPr>
          </p:nvSpPr>
          <p:spPr>
            <a:xfrm>
              <a:off x="779" y="3926"/>
              <a:ext cx="17789" cy="636"/>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flipH="1">
            <a:off x="7881620" y="2228850"/>
            <a:ext cx="3807460" cy="400049"/>
            <a:chOff x="-1556286" y="1917620"/>
            <a:chExt cx="2857307" cy="399830"/>
          </a:xfrm>
        </p:grpSpPr>
        <p:sp>
          <p:nvSpPr>
            <p:cNvPr id="25" name="箭头: 五边形 5"/>
            <p:cNvSpPr/>
            <p:nvPr>
              <p:custDataLst>
                <p:tags r:id="rId18"/>
              </p:custDataLst>
            </p:nvPr>
          </p:nvSpPr>
          <p:spPr>
            <a:xfrm>
              <a:off x="-1556286" y="1917620"/>
              <a:ext cx="2857307" cy="399830"/>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custDataLst>
                <p:tags r:id="rId19"/>
              </p:custDataLst>
            </p:nvPr>
          </p:nvSpPr>
          <p:spPr>
            <a:xfrm>
              <a:off x="-1501977" y="1917620"/>
              <a:ext cx="2558163"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用插叙补充背景，做好铺垫</a:t>
              </a:r>
            </a:p>
          </p:txBody>
        </p:sp>
      </p:grpSp>
      <p:sp>
        <p:nvSpPr>
          <p:cNvPr id="27" name="矩形 26"/>
          <p:cNvSpPr/>
          <p:nvPr/>
        </p:nvSpPr>
        <p:spPr>
          <a:xfrm>
            <a:off x="861060" y="3584575"/>
            <a:ext cx="5981065" cy="262890"/>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8" name="组合 27"/>
          <p:cNvGrpSpPr/>
          <p:nvPr/>
        </p:nvGrpSpPr>
        <p:grpSpPr>
          <a:xfrm flipH="1">
            <a:off x="7688580" y="2755265"/>
            <a:ext cx="4100195" cy="400050"/>
            <a:chOff x="-1576777" y="1917620"/>
            <a:chExt cx="3076990" cy="399831"/>
          </a:xfrm>
        </p:grpSpPr>
        <p:sp>
          <p:nvSpPr>
            <p:cNvPr id="29" name="箭头: 五边形 5"/>
            <p:cNvSpPr/>
            <p:nvPr>
              <p:custDataLst>
                <p:tags r:id="rId16"/>
              </p:custDataLst>
            </p:nvPr>
          </p:nvSpPr>
          <p:spPr>
            <a:xfrm>
              <a:off x="-1556286" y="1917620"/>
              <a:ext cx="3056499" cy="399831"/>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17"/>
              </p:custDataLst>
            </p:nvPr>
          </p:nvSpPr>
          <p:spPr>
            <a:xfrm>
              <a:off x="-1576777" y="1917620"/>
              <a:ext cx="2932123"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用心理活动反映人物情绪、设置悬念</a:t>
              </a:r>
            </a:p>
          </p:txBody>
        </p:sp>
      </p:grpSp>
      <p:sp>
        <p:nvSpPr>
          <p:cNvPr id="31" name="矩形 30"/>
          <p:cNvSpPr/>
          <p:nvPr/>
        </p:nvSpPr>
        <p:spPr>
          <a:xfrm>
            <a:off x="621665" y="2889250"/>
            <a:ext cx="5139055" cy="262890"/>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p:nvGrpSpPr>
        <p:grpSpPr>
          <a:xfrm flipH="1">
            <a:off x="7353935" y="3227705"/>
            <a:ext cx="4436745" cy="400050"/>
            <a:chOff x="-1576777" y="1917620"/>
            <a:chExt cx="3329554" cy="399831"/>
          </a:xfrm>
        </p:grpSpPr>
        <p:sp>
          <p:nvSpPr>
            <p:cNvPr id="33" name="箭头: 五边形 5"/>
            <p:cNvSpPr/>
            <p:nvPr>
              <p:custDataLst>
                <p:tags r:id="rId14"/>
              </p:custDataLst>
            </p:nvPr>
          </p:nvSpPr>
          <p:spPr>
            <a:xfrm>
              <a:off x="-1556286" y="1917620"/>
              <a:ext cx="3309063" cy="399831"/>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custDataLst>
                <p:tags r:id="rId15"/>
              </p:custDataLst>
            </p:nvPr>
          </p:nvSpPr>
          <p:spPr>
            <a:xfrm>
              <a:off x="-1576777" y="1917620"/>
              <a:ext cx="3124644"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用形容词</a:t>
              </a:r>
              <a:r>
                <a:rPr lang="en-US" altLang="zh-CN"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a:t>
              </a:r>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标点符号传达人物</a:t>
              </a:r>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mn-ea"/>
                </a:rPr>
                <a:t>情感</a:t>
              </a:r>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状态</a:t>
              </a:r>
            </a:p>
          </p:txBody>
        </p:sp>
      </p:grpSp>
      <p:grpSp>
        <p:nvGrpSpPr>
          <p:cNvPr id="47" name="组合 46"/>
          <p:cNvGrpSpPr/>
          <p:nvPr/>
        </p:nvGrpSpPr>
        <p:grpSpPr>
          <a:xfrm>
            <a:off x="621665" y="4298315"/>
            <a:ext cx="9186545" cy="1416050"/>
            <a:chOff x="979" y="6769"/>
            <a:chExt cx="14467" cy="2230"/>
          </a:xfrm>
        </p:grpSpPr>
        <p:sp>
          <p:nvSpPr>
            <p:cNvPr id="35" name="矩形 34"/>
            <p:cNvSpPr/>
            <p:nvPr>
              <p:custDataLst>
                <p:tags r:id="rId10"/>
              </p:custDataLst>
            </p:nvPr>
          </p:nvSpPr>
          <p:spPr>
            <a:xfrm>
              <a:off x="979" y="6769"/>
              <a:ext cx="3331" cy="414"/>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custDataLst>
                <p:tags r:id="rId11"/>
              </p:custDataLst>
            </p:nvPr>
          </p:nvSpPr>
          <p:spPr>
            <a:xfrm>
              <a:off x="1356" y="7893"/>
              <a:ext cx="6374" cy="414"/>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12"/>
              </p:custDataLst>
            </p:nvPr>
          </p:nvSpPr>
          <p:spPr>
            <a:xfrm>
              <a:off x="10774" y="7848"/>
              <a:ext cx="4672" cy="414"/>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custDataLst>
                <p:tags r:id="rId13"/>
              </p:custDataLst>
            </p:nvPr>
          </p:nvSpPr>
          <p:spPr>
            <a:xfrm>
              <a:off x="8566" y="8585"/>
              <a:ext cx="4672" cy="414"/>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9" name="组合 38"/>
          <p:cNvGrpSpPr/>
          <p:nvPr/>
        </p:nvGrpSpPr>
        <p:grpSpPr>
          <a:xfrm flipH="1">
            <a:off x="7809865" y="5156835"/>
            <a:ext cx="4033520" cy="400050"/>
            <a:chOff x="-1576777" y="1917620"/>
            <a:chExt cx="3329554" cy="399831"/>
          </a:xfrm>
        </p:grpSpPr>
        <p:sp>
          <p:nvSpPr>
            <p:cNvPr id="40" name="箭头: 五边形 5"/>
            <p:cNvSpPr/>
            <p:nvPr>
              <p:custDataLst>
                <p:tags r:id="rId8"/>
              </p:custDataLst>
            </p:nvPr>
          </p:nvSpPr>
          <p:spPr>
            <a:xfrm>
              <a:off x="-1556286" y="1917620"/>
              <a:ext cx="3309063" cy="399831"/>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custDataLst>
                <p:tags r:id="rId9"/>
              </p:custDataLst>
            </p:nvPr>
          </p:nvSpPr>
          <p:spPr>
            <a:xfrm>
              <a:off x="-1576777" y="1917620"/>
              <a:ext cx="3124644"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环境描写营造紧张、危急的氛围</a:t>
              </a:r>
            </a:p>
          </p:txBody>
        </p:sp>
      </p:grpSp>
      <p:sp>
        <p:nvSpPr>
          <p:cNvPr id="42" name="矩形 41"/>
          <p:cNvSpPr/>
          <p:nvPr/>
        </p:nvSpPr>
        <p:spPr>
          <a:xfrm>
            <a:off x="2368550" y="5962650"/>
            <a:ext cx="8764270" cy="262890"/>
          </a:xfrm>
          <a:prstGeom prst="rect">
            <a:avLst/>
          </a:prstGeom>
          <a:solidFill>
            <a:schemeClr val="accent1">
              <a:alpha val="56000"/>
            </a:schemeClr>
          </a:solidFill>
          <a:ln>
            <a:noFill/>
          </a:ln>
          <a:effectLst>
            <a:outerShdw blurRad="50800" dist="50800" dir="5400000" algn="ctr" rotWithShape="0">
              <a:srgbClr val="000000">
                <a:alpha val="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nvGrpSpPr>
        <p:grpSpPr>
          <a:xfrm flipH="1">
            <a:off x="7809865" y="5778500"/>
            <a:ext cx="4033520" cy="400050"/>
            <a:chOff x="-1576777" y="1917620"/>
            <a:chExt cx="3329554" cy="399831"/>
          </a:xfrm>
        </p:grpSpPr>
        <p:sp>
          <p:nvSpPr>
            <p:cNvPr id="44" name="箭头: 五边形 5"/>
            <p:cNvSpPr/>
            <p:nvPr>
              <p:custDataLst>
                <p:tags r:id="rId6"/>
              </p:custDataLst>
            </p:nvPr>
          </p:nvSpPr>
          <p:spPr>
            <a:xfrm>
              <a:off x="-1556286" y="1917620"/>
              <a:ext cx="3309063" cy="399831"/>
            </a:xfrm>
            <a:prstGeom prst="homePlat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文本框 45"/>
            <p:cNvSpPr txBox="1"/>
            <p:nvPr>
              <p:custDataLst>
                <p:tags r:id="rId7"/>
              </p:custDataLst>
            </p:nvPr>
          </p:nvSpPr>
          <p:spPr>
            <a:xfrm>
              <a:off x="-1576777" y="1917620"/>
              <a:ext cx="3124644" cy="368098"/>
            </a:xfrm>
            <a:prstGeom prst="rect">
              <a:avLst/>
            </a:prstGeom>
            <a:noFill/>
          </p:spPr>
          <p:txBody>
            <a:bodyPr wrap="square" rtlCol="0">
              <a:spAutoFit/>
            </a:bodyPr>
            <a:lstStyle/>
            <a:p>
              <a:r>
                <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连续动作烘托人物当机立断形象</a:t>
              </a:r>
            </a:p>
          </p:txBody>
        </p:sp>
      </p:grpSp>
      <p:grpSp>
        <p:nvGrpSpPr>
          <p:cNvPr id="50" name="组合 49"/>
          <p:cNvGrpSpPr/>
          <p:nvPr/>
        </p:nvGrpSpPr>
        <p:grpSpPr>
          <a:xfrm>
            <a:off x="895985" y="1743710"/>
            <a:ext cx="6743065" cy="4043045"/>
            <a:chOff x="9705" y="-631"/>
            <a:chExt cx="10619" cy="6367"/>
          </a:xfrm>
        </p:grpSpPr>
        <p:grpSp>
          <p:nvGrpSpPr>
            <p:cNvPr id="51" name="组合 50"/>
            <p:cNvGrpSpPr/>
            <p:nvPr/>
          </p:nvGrpSpPr>
          <p:grpSpPr>
            <a:xfrm>
              <a:off x="9705" y="-631"/>
              <a:ext cx="10619" cy="6367"/>
              <a:chOff x="-1492" y="1673"/>
              <a:chExt cx="10619" cy="6367"/>
            </a:xfrm>
          </p:grpSpPr>
          <p:sp>
            <p:nvSpPr>
              <p:cNvPr id="508" name="任意多边形: 形状 507"/>
              <p:cNvSpPr/>
              <p:nvPr>
                <p:custDataLst>
                  <p:tags r:id="rId4"/>
                </p:custDataLst>
              </p:nvPr>
            </p:nvSpPr>
            <p:spPr>
              <a:xfrm>
                <a:off x="6115" y="1673"/>
                <a:ext cx="3012" cy="6367"/>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0A4CBA"/>
              </a:solidFill>
              <a:ln w="9525" cap="flat">
                <a:noFill/>
                <a:prstDash val="solid"/>
                <a:miter/>
              </a:ln>
            </p:spPr>
            <p:txBody>
              <a:bodyPr rtlCol="0" anchor="ctr"/>
              <a:lstStyle/>
              <a:p>
                <a:endParaRPr lang="zh-CN" altLang="en-US"/>
              </a:p>
            </p:txBody>
          </p:sp>
          <p:sp>
            <p:nvSpPr>
              <p:cNvPr id="520" name="对话气泡: 圆角矩形 519"/>
              <p:cNvSpPr/>
              <p:nvPr>
                <p:custDataLst>
                  <p:tags r:id="rId5"/>
                </p:custDataLst>
              </p:nvPr>
            </p:nvSpPr>
            <p:spPr>
              <a:xfrm>
                <a:off x="-1492" y="3490"/>
                <a:ext cx="7529" cy="4139"/>
              </a:xfrm>
              <a:prstGeom prst="wedgeRoundRectCallout">
                <a:avLst>
                  <a:gd name="adj1" fmla="val 50664"/>
                  <a:gd name="adj2" fmla="val -63723"/>
                  <a:gd name="adj3" fmla="val 16667"/>
                </a:avLst>
              </a:prstGeom>
              <a:solidFill>
                <a:srgbClr val="0A4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阅读原文语言形式、特征</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如非谓语、状语从句、定语从句等的使用</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及语言风格</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如生动的动词和副词等的使用</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，使续文和原文协同一致。</a:t>
                </a:r>
              </a:p>
            </p:txBody>
          </p:sp>
        </p:grpSp>
        <p:sp>
          <p:nvSpPr>
            <p:cNvPr id="52" name="文本框 51"/>
            <p:cNvSpPr txBox="1"/>
            <p:nvPr>
              <p:custDataLst>
                <p:tags r:id="rId3"/>
              </p:custDataLst>
            </p:nvPr>
          </p:nvSpPr>
          <p:spPr>
            <a:xfrm>
              <a:off x="18134" y="-481"/>
              <a:ext cx="1008" cy="580"/>
            </a:xfrm>
            <a:prstGeom prst="rect">
              <a:avLst/>
            </a:prstGeom>
            <a:noFill/>
          </p:spPr>
          <p:txBody>
            <a:bodyPr wrap="square" rtlCol="0">
              <a:spAutoFit/>
            </a:bodyPr>
            <a:lstStyle/>
            <a:p>
              <a:r>
                <a:rPr lang="zh-CN" altLang="en-US" b="1">
                  <a:solidFill>
                    <a:schemeClr val="bg1"/>
                  </a:solidFill>
                  <a:latin typeface="微软雅黑" panose="020B0503020204020204" charset="-122"/>
                  <a:ea typeface="微软雅黑" panose="020B0503020204020204" charset="-122"/>
                </a:rPr>
                <a:t>协同</a:t>
              </a:r>
            </a:p>
          </p:txBody>
        </p:sp>
      </p:grpSp>
      <p:pic>
        <p:nvPicPr>
          <p:cNvPr id="7" name="图片 6" descr="水印">
            <a:extLst>
              <a:ext uri="{FF2B5EF4-FFF2-40B4-BE49-F238E27FC236}">
                <a16:creationId xmlns:a16="http://schemas.microsoft.com/office/drawing/2014/main" id="{CACEADD3-BFE9-707F-3F45-C0751D2EE8F7}"/>
              </a:ext>
            </a:extLst>
          </p:cNvPr>
          <p:cNvPicPr>
            <a:picLocks noChangeAspect="1"/>
          </p:cNvPicPr>
          <p:nvPr/>
        </p:nvPicPr>
        <p:blipFill>
          <a:blip r:embed="rId3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ox(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ox(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ox(in)">
                                      <p:cBhvr>
                                        <p:cTn id="32" dur="20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ox(in)">
                                      <p:cBhvr>
                                        <p:cTn id="37" dur="20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ox(in)">
                                      <p:cBhvr>
                                        <p:cTn id="42" dur="20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ox(in)">
                                      <p:cBhvr>
                                        <p:cTn id="47" dur="20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ox(in)">
                                      <p:cBhvr>
                                        <p:cTn id="52" dur="20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box(in)">
                                      <p:cBhvr>
                                        <p:cTn id="57" dur="20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ox(in)">
                                      <p:cBhvr>
                                        <p:cTn id="62" dur="20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ox(in)">
                                      <p:cBhvr>
                                        <p:cTn id="67" dur="2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box(in)">
                                      <p:cBhvr>
                                        <p:cTn id="72" dur="20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box(in)">
                                      <p:cBhvr>
                                        <p:cTn id="77"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 grpId="0" animBg="1"/>
      <p:bldP spid="31" grpId="0" animBg="1"/>
      <p:bldP spid="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nvGrpSpPr>
          <p:cNvPr id="37" name="组合 36"/>
          <p:cNvGrpSpPr/>
          <p:nvPr/>
        </p:nvGrpSpPr>
        <p:grpSpPr>
          <a:xfrm>
            <a:off x="10059670" y="191135"/>
            <a:ext cx="2132330" cy="1405255"/>
            <a:chOff x="3228" y="2753"/>
            <a:chExt cx="3358" cy="2213"/>
          </a:xfrm>
        </p:grpSpPr>
        <p:sp>
          <p:nvSpPr>
            <p:cNvPr id="508" name="任意多边形: 形状 507"/>
            <p:cNvSpPr/>
            <p:nvPr>
              <p:custDataLst>
                <p:tags r:id="rId11"/>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12"/>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400" b="1" dirty="0">
                  <a:solidFill>
                    <a:schemeClr val="bg1"/>
                  </a:solidFill>
                  <a:latin typeface="微软雅黑" panose="020B0503020204020204" charset="-122"/>
                  <a:ea typeface="微软雅黑" panose="020B0503020204020204" charset="-122"/>
                  <a:cs typeface="微软雅黑" panose="020B0503020204020204" charset="-122"/>
                </a:rPr>
                <a:t>技能篇</a:t>
              </a:r>
            </a:p>
          </p:txBody>
        </p:sp>
      </p:gr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4" name="文本框 3"/>
          <p:cNvSpPr txBox="1"/>
          <p:nvPr>
            <p:custDataLst>
              <p:tags r:id="rId4"/>
            </p:custDataLst>
          </p:nvPr>
        </p:nvSpPr>
        <p:spPr>
          <a:xfrm>
            <a:off x="220980" y="1168400"/>
            <a:ext cx="624840" cy="5262245"/>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必备技能之</a:t>
            </a:r>
          </a:p>
          <a:p>
            <a:r>
              <a:rPr lang="zh-CN" altLang="en-US" sz="2800">
                <a:solidFill>
                  <a:schemeClr val="bg1"/>
                </a:solidFill>
                <a:latin typeface="微软雅黑" panose="020B0503020204020204" charset="-122"/>
                <a:ea typeface="微软雅黑" panose="020B0503020204020204" charset="-122"/>
              </a:rPr>
              <a:t>用小词拆解动作</a:t>
            </a:r>
          </a:p>
        </p:txBody>
      </p:sp>
      <p:sp>
        <p:nvSpPr>
          <p:cNvPr id="6" name="文本框 5"/>
          <p:cNvSpPr txBox="1"/>
          <p:nvPr>
            <p:custDataLst>
              <p:tags r:id="rId5"/>
            </p:custDataLst>
          </p:nvPr>
        </p:nvSpPr>
        <p:spPr>
          <a:xfrm>
            <a:off x="1221105" y="417195"/>
            <a:ext cx="11049000" cy="953135"/>
          </a:xfrm>
          <a:prstGeom prst="rect">
            <a:avLst/>
          </a:prstGeom>
          <a:noFill/>
        </p:spPr>
        <p:txBody>
          <a:bodyPr wrap="square" rtlCol="0">
            <a:spAutoFit/>
          </a:bodyPr>
          <a:lstStyle/>
          <a:p>
            <a:r>
              <a:rPr lang="en-US" altLang="zh-CN" sz="2800" dirty="0">
                <a:latin typeface="Times New Roman" panose="02020603050405020304" charset="0"/>
                <a:ea typeface="Times New Roman" panose="02020603050405020304" charset="0"/>
                <a:cs typeface="Times New Roman" panose="02020603050405020304" charset="0"/>
              </a:rPr>
              <a:t>Para.1 Immediately, Olav turned the van round, jumped out </a:t>
            </a:r>
          </a:p>
          <a:p>
            <a:r>
              <a:rPr lang="en-US" altLang="zh-CN" sz="2800" dirty="0">
                <a:latin typeface="Times New Roman" panose="02020603050405020304" charset="0"/>
                <a:ea typeface="Times New Roman" panose="02020603050405020304" charset="0"/>
                <a:cs typeface="Times New Roman" panose="02020603050405020304" charset="0"/>
              </a:rPr>
              <a:t>           and opened the sliding doors to the empty cargo space.</a:t>
            </a:r>
            <a:endParaRPr kumimoji="1" lang="en-US" altLang="zh-CN" sz="2800" dirty="0">
              <a:latin typeface="Times New Roman" panose="02020603050405020304" charset="0"/>
              <a:ea typeface="Times New Roman" panose="02020603050405020304" charset="0"/>
              <a:cs typeface="Times New Roman" panose="02020603050405020304" charset="0"/>
            </a:endParaRPr>
          </a:p>
        </p:txBody>
      </p:sp>
      <p:grpSp>
        <p:nvGrpSpPr>
          <p:cNvPr id="15" name="组合 14"/>
          <p:cNvGrpSpPr/>
          <p:nvPr/>
        </p:nvGrpSpPr>
        <p:grpSpPr>
          <a:xfrm>
            <a:off x="1422400" y="2106930"/>
            <a:ext cx="9742804" cy="1642745"/>
            <a:chOff x="2240" y="3739"/>
            <a:chExt cx="15343" cy="2587"/>
          </a:xfrm>
        </p:grpSpPr>
        <p:grpSp>
          <p:nvGrpSpPr>
            <p:cNvPr id="10" name="组合 9"/>
            <p:cNvGrpSpPr/>
            <p:nvPr/>
          </p:nvGrpSpPr>
          <p:grpSpPr>
            <a:xfrm>
              <a:off x="2240" y="3739"/>
              <a:ext cx="15343" cy="2587"/>
              <a:chOff x="2392708" y="1795108"/>
              <a:chExt cx="9742470" cy="1642687"/>
            </a:xfrm>
          </p:grpSpPr>
          <p:sp>
            <p:nvSpPr>
              <p:cNvPr id="11" name="矩形 10"/>
              <p:cNvSpPr/>
              <p:nvPr>
                <p:custDataLst>
                  <p:tags r:id="rId9"/>
                </p:custDataLst>
              </p:nvPr>
            </p:nvSpPr>
            <p:spPr>
              <a:xfrm>
                <a:off x="2392708" y="1795108"/>
                <a:ext cx="2729136" cy="1642687"/>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10"/>
                </p:custDataLst>
              </p:nvPr>
            </p:nvSpPr>
            <p:spPr>
              <a:xfrm>
                <a:off x="5121844" y="1795108"/>
                <a:ext cx="7013334" cy="1642687"/>
              </a:xfrm>
              <a:prstGeom prst="rect">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nvSpPr>
          <p:spPr>
            <a:xfrm>
              <a:off x="2330" y="4185"/>
              <a:ext cx="4118" cy="1888"/>
            </a:xfrm>
            <a:prstGeom prst="rect">
              <a:avLst/>
            </a:prstGeom>
            <a:noFill/>
          </p:spPr>
          <p:txBody>
            <a:bodyPr wrap="square" rtlCol="0" anchor="t">
              <a:spAutoFit/>
            </a:bodyPr>
            <a:lstStyle/>
            <a:p>
              <a:pPr marL="0" marR="0" lvl="0" algn="l" defTabSz="1219200" eaLnBrk="1" fontAlgn="auto" latinLnBrk="0" hangingPunct="1">
                <a:lnSpc>
                  <a:spcPct val="100000"/>
                </a:lnSpc>
                <a:spcBef>
                  <a:spcPts val="0"/>
                </a:spcBef>
                <a:spcAft>
                  <a:spcPts val="0"/>
                </a:spcAft>
                <a:buClrTx/>
                <a:buSzTx/>
                <a:buFontTx/>
                <a:buNone/>
                <a:defRPr/>
              </a:pP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拆解动作：呼喊+示意+挥手 （A,B and C)</a:t>
              </a:r>
            </a:p>
          </p:txBody>
        </p:sp>
      </p:grpSp>
      <p:sp>
        <p:nvSpPr>
          <p:cNvPr id="19" name="文本框 18"/>
          <p:cNvSpPr txBox="1"/>
          <p:nvPr/>
        </p:nvSpPr>
        <p:spPr>
          <a:xfrm>
            <a:off x="4253230" y="2186305"/>
            <a:ext cx="6572250" cy="1383665"/>
          </a:xfrm>
          <a:prstGeom prst="rect">
            <a:avLst/>
          </a:prstGeom>
          <a:noFill/>
        </p:spPr>
        <p:txBody>
          <a:bodyPr wrap="square" rtlCol="0" anchor="t">
            <a:spAutoFit/>
          </a:bodyPr>
          <a:lstStyle/>
          <a:p>
            <a:pPr indent="0">
              <a:buFont typeface="+mj-ea"/>
              <a:buNone/>
            </a:pPr>
            <a:r>
              <a:rPr kumimoji="1" lang="en-US" altLang="zh-CN" sz="2800" dirty="0">
                <a:latin typeface="Times New Roman" panose="02020603050405020304" charset="0"/>
                <a:ea typeface="Times New Roman" panose="02020603050405020304" charset="0"/>
                <a:cs typeface="Times New Roman" panose="02020603050405020304" charset="0"/>
                <a:sym typeface="+mn-ea"/>
              </a:rPr>
              <a:t>“Everyone, get in here!” he </a:t>
            </a:r>
            <a:r>
              <a:rPr kumimoji="1" lang="en-US" altLang="zh-CN" sz="2800" dirty="0">
                <a:solidFill>
                  <a:srgbClr val="FF0000"/>
                </a:solidFill>
                <a:latin typeface="Times New Roman" panose="02020603050405020304" charset="0"/>
                <a:ea typeface="Times New Roman" panose="02020603050405020304" charset="0"/>
                <a:cs typeface="Times New Roman" panose="02020603050405020304" charset="0"/>
                <a:sym typeface="+mn-ea"/>
              </a:rPr>
              <a:t>shouted</a:t>
            </a:r>
            <a:r>
              <a:rPr kumimoji="1" lang="en-US" altLang="zh-CN" sz="2800" dirty="0">
                <a:latin typeface="Times New Roman" panose="02020603050405020304" charset="0"/>
                <a:ea typeface="Times New Roman" panose="02020603050405020304" charset="0"/>
                <a:cs typeface="Times New Roman" panose="02020603050405020304" charset="0"/>
                <a:sym typeface="+mn-ea"/>
              </a:rPr>
              <a:t>, </a:t>
            </a:r>
            <a:r>
              <a:rPr kumimoji="1" lang="en-US" altLang="zh-CN" sz="2800" dirty="0">
                <a:solidFill>
                  <a:srgbClr val="FF0000"/>
                </a:solidFill>
                <a:latin typeface="Times New Roman" panose="02020603050405020304" charset="0"/>
                <a:ea typeface="Times New Roman" panose="02020603050405020304" charset="0"/>
                <a:cs typeface="Times New Roman" panose="02020603050405020304" charset="0"/>
                <a:sym typeface="+mn-ea"/>
              </a:rPr>
              <a:t>waved his arms in the air</a:t>
            </a:r>
            <a:r>
              <a:rPr kumimoji="1" lang="en-US" altLang="zh-CN" sz="2800" dirty="0">
                <a:latin typeface="Times New Roman" panose="02020603050405020304" charset="0"/>
                <a:ea typeface="Times New Roman" panose="02020603050405020304" charset="0"/>
                <a:cs typeface="Times New Roman" panose="02020603050405020304" charset="0"/>
                <a:sym typeface="+mn-ea"/>
              </a:rPr>
              <a:t>, and </a:t>
            </a:r>
            <a:r>
              <a:rPr kumimoji="1" lang="en-US" altLang="zh-CN" sz="2800" dirty="0">
                <a:solidFill>
                  <a:srgbClr val="FF0000"/>
                </a:solidFill>
                <a:latin typeface="Times New Roman" panose="02020603050405020304" charset="0"/>
                <a:ea typeface="Times New Roman" panose="02020603050405020304" charset="0"/>
                <a:cs typeface="Times New Roman" panose="02020603050405020304" charset="0"/>
                <a:sym typeface="+mn-ea"/>
              </a:rPr>
              <a:t>signaled</a:t>
            </a:r>
            <a:r>
              <a:rPr kumimoji="1" lang="en-US" altLang="zh-CN" sz="2800" dirty="0">
                <a:latin typeface="Times New Roman" panose="02020603050405020304" charset="0"/>
                <a:ea typeface="Times New Roman" panose="02020603050405020304" charset="0"/>
                <a:cs typeface="Times New Roman" panose="02020603050405020304" charset="0"/>
                <a:sym typeface="+mn-ea"/>
              </a:rPr>
              <a:t> people to run towards his van.</a:t>
            </a:r>
          </a:p>
        </p:txBody>
      </p:sp>
      <p:sp>
        <p:nvSpPr>
          <p:cNvPr id="7" name="文本框 6"/>
          <p:cNvSpPr txBox="1"/>
          <p:nvPr/>
        </p:nvSpPr>
        <p:spPr>
          <a:xfrm>
            <a:off x="1479550" y="1477645"/>
            <a:ext cx="4457065" cy="521970"/>
          </a:xfrm>
          <a:prstGeom prst="rect">
            <a:avLst/>
          </a:prstGeom>
          <a:noFill/>
          <a:ln w="57150" cmpd="thickThin">
            <a:solidFill>
              <a:schemeClr val="accent1"/>
            </a:solidFill>
          </a:ln>
        </p:spPr>
        <p:txBody>
          <a:bodyPr wrap="square" rtlCol="0">
            <a:spAutoFit/>
          </a:bodyPr>
          <a:lstStyle/>
          <a:p>
            <a:r>
              <a:rPr kumimoji="1" lang="zh-CN" altLang="en-US" sz="2800" b="1" dirty="0">
                <a:latin typeface="Times New Roman" panose="02020603050405020304" charset="0"/>
                <a:ea typeface="Times New Roman" panose="02020603050405020304" charset="0"/>
                <a:cs typeface="Times New Roman" panose="02020603050405020304" charset="0"/>
              </a:rPr>
              <a:t>场景</a:t>
            </a:r>
            <a:r>
              <a:rPr kumimoji="1" lang="en-US" altLang="zh-CN" sz="2800" b="1" dirty="0">
                <a:latin typeface="Times New Roman" panose="02020603050405020304" charset="0"/>
                <a:ea typeface="Times New Roman" panose="02020603050405020304" charset="0"/>
                <a:cs typeface="Times New Roman" panose="02020603050405020304" charset="0"/>
              </a:rPr>
              <a:t>1. Olav </a:t>
            </a:r>
            <a:r>
              <a:rPr kumimoji="1" lang="zh-CN" altLang="en-US" sz="2800" b="1" dirty="0">
                <a:latin typeface="Times New Roman" panose="02020603050405020304" charset="0"/>
                <a:ea typeface="宋体" panose="02010600030101010101" pitchFamily="2" charset="-122"/>
                <a:cs typeface="Times New Roman" panose="02020603050405020304" charset="0"/>
              </a:rPr>
              <a:t>呼叫人群上车</a:t>
            </a:r>
          </a:p>
        </p:txBody>
      </p:sp>
      <p:sp>
        <p:nvSpPr>
          <p:cNvPr id="20" name="文本框 19"/>
          <p:cNvSpPr txBox="1"/>
          <p:nvPr/>
        </p:nvSpPr>
        <p:spPr>
          <a:xfrm>
            <a:off x="1422400" y="3856990"/>
            <a:ext cx="3384550" cy="521970"/>
          </a:xfrm>
          <a:prstGeom prst="rect">
            <a:avLst/>
          </a:prstGeom>
          <a:noFill/>
          <a:ln w="57150" cmpd="thickThin">
            <a:solidFill>
              <a:schemeClr val="accent1"/>
            </a:solidFill>
          </a:ln>
        </p:spPr>
        <p:txBody>
          <a:bodyPr wrap="square" rtlCol="0">
            <a:spAutoFit/>
          </a:bodyPr>
          <a:lstStyle/>
          <a:p>
            <a:r>
              <a:rPr kumimoji="1" lang="zh-CN" altLang="en-US" sz="2800" b="1" dirty="0">
                <a:latin typeface="Times New Roman" panose="02020603050405020304" charset="0"/>
                <a:ea typeface="Times New Roman" panose="02020603050405020304" charset="0"/>
                <a:cs typeface="Times New Roman" panose="02020603050405020304" charset="0"/>
              </a:rPr>
              <a:t>场景</a:t>
            </a:r>
            <a:r>
              <a:rPr kumimoji="1" lang="en-US" altLang="zh-CN" sz="2800" b="1" dirty="0">
                <a:latin typeface="Times New Roman" panose="02020603050405020304" charset="0"/>
                <a:ea typeface="Times New Roman" panose="02020603050405020304" charset="0"/>
                <a:cs typeface="Times New Roman" panose="02020603050405020304" charset="0"/>
              </a:rPr>
              <a:t>2. </a:t>
            </a:r>
            <a:r>
              <a:rPr kumimoji="1" lang="zh-CN" altLang="en-US" sz="2800" b="1" dirty="0">
                <a:latin typeface="Times New Roman" panose="02020603050405020304" charset="0"/>
                <a:ea typeface="宋体" panose="02010600030101010101" pitchFamily="2" charset="-122"/>
                <a:cs typeface="Times New Roman" panose="02020603050405020304" charset="0"/>
              </a:rPr>
              <a:t>人群跑来</a:t>
            </a:r>
          </a:p>
        </p:txBody>
      </p:sp>
      <p:grpSp>
        <p:nvGrpSpPr>
          <p:cNvPr id="23" name="组合 22"/>
          <p:cNvGrpSpPr/>
          <p:nvPr/>
        </p:nvGrpSpPr>
        <p:grpSpPr>
          <a:xfrm>
            <a:off x="1422400" y="4519930"/>
            <a:ext cx="9742804" cy="1642745"/>
            <a:chOff x="2240" y="3739"/>
            <a:chExt cx="15343" cy="2587"/>
          </a:xfrm>
        </p:grpSpPr>
        <p:grpSp>
          <p:nvGrpSpPr>
            <p:cNvPr id="24" name="组合 23"/>
            <p:cNvGrpSpPr/>
            <p:nvPr/>
          </p:nvGrpSpPr>
          <p:grpSpPr>
            <a:xfrm>
              <a:off x="2240" y="3739"/>
              <a:ext cx="15343" cy="2587"/>
              <a:chOff x="2392708" y="1795108"/>
              <a:chExt cx="9742470" cy="1642687"/>
            </a:xfrm>
          </p:grpSpPr>
          <p:sp>
            <p:nvSpPr>
              <p:cNvPr id="26" name="矩形 25"/>
              <p:cNvSpPr/>
              <p:nvPr>
                <p:custDataLst>
                  <p:tags r:id="rId7"/>
                </p:custDataLst>
              </p:nvPr>
            </p:nvSpPr>
            <p:spPr>
              <a:xfrm>
                <a:off x="2392708" y="1795108"/>
                <a:ext cx="2729136" cy="1642687"/>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8"/>
                </p:custDataLst>
              </p:nvPr>
            </p:nvSpPr>
            <p:spPr>
              <a:xfrm>
                <a:off x="5121844" y="1795108"/>
                <a:ext cx="7013334" cy="1642687"/>
              </a:xfrm>
              <a:prstGeom prst="rect">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文本框 27"/>
            <p:cNvSpPr txBox="1"/>
            <p:nvPr>
              <p:custDataLst>
                <p:tags r:id="rId6"/>
              </p:custDataLst>
            </p:nvPr>
          </p:nvSpPr>
          <p:spPr>
            <a:xfrm>
              <a:off x="2330" y="4185"/>
              <a:ext cx="4118" cy="1888"/>
            </a:xfrm>
            <a:prstGeom prst="rect">
              <a:avLst/>
            </a:prstGeom>
            <a:noFill/>
          </p:spPr>
          <p:txBody>
            <a:bodyPr wrap="square" rtlCol="0" anchor="t">
              <a:spAutoFit/>
            </a:bodyPr>
            <a:lstStyle/>
            <a:p>
              <a:pPr marL="0" marR="0" lvl="0" indent="0" defTabSz="1219200" eaLnBrk="1" fontAlgn="auto" latinLnBrk="0" hangingPunct="1">
                <a:lnSpc>
                  <a:spcPct val="100000"/>
                </a:lnSpc>
                <a:spcBef>
                  <a:spcPts val="0"/>
                </a:spcBef>
                <a:spcAft>
                  <a:spcPts val="0"/>
                </a:spcAft>
                <a:buClrTx/>
                <a:buSzTx/>
                <a:buFontTx/>
                <a:buNone/>
                <a:defRPr/>
              </a:pP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拆解动作：看到</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跑来</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上车</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 (</a:t>
              </a: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非谓语</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a:t>
              </a:r>
            </a:p>
          </p:txBody>
        </p:sp>
      </p:grpSp>
      <p:sp>
        <p:nvSpPr>
          <p:cNvPr id="29" name="文本框 28"/>
          <p:cNvSpPr txBox="1"/>
          <p:nvPr/>
        </p:nvSpPr>
        <p:spPr>
          <a:xfrm>
            <a:off x="4403090" y="4646930"/>
            <a:ext cx="6423025" cy="1383665"/>
          </a:xfrm>
          <a:prstGeom prst="rect">
            <a:avLst/>
          </a:prstGeom>
          <a:noFill/>
        </p:spPr>
        <p:txBody>
          <a:bodyPr wrap="square" rtlCol="0" anchor="t">
            <a:spAutoFit/>
          </a:bodyPr>
          <a:lstStyle/>
          <a:p>
            <a:r>
              <a:rPr lang="en-US" altLang="zh-CN" sz="2800">
                <a:solidFill>
                  <a:srgbClr val="FF0000"/>
                </a:solidFill>
                <a:latin typeface="Times New Roman" panose="02020603050405020304" charset="0"/>
                <a:cs typeface="Times New Roman" panose="02020603050405020304" charset="0"/>
                <a:sym typeface="+mn-ea"/>
              </a:rPr>
              <a:t>Catching sight of this</a:t>
            </a:r>
            <a:r>
              <a:rPr lang="en-US" altLang="zh-CN" sz="2800">
                <a:latin typeface="Times New Roman" panose="02020603050405020304" charset="0"/>
                <a:cs typeface="Times New Roman" panose="02020603050405020304" charset="0"/>
                <a:sym typeface="+mn-ea"/>
              </a:rPr>
              <a:t>, the frightened tourists started to </a:t>
            </a:r>
            <a:r>
              <a:rPr lang="en-US" altLang="zh-CN" sz="2800">
                <a:solidFill>
                  <a:srgbClr val="FF0000"/>
                </a:solidFill>
                <a:latin typeface="Times New Roman" panose="02020603050405020304" charset="0"/>
                <a:cs typeface="Times New Roman" panose="02020603050405020304" charset="0"/>
                <a:sym typeface="+mn-ea"/>
              </a:rPr>
              <a:t>rush</a:t>
            </a:r>
            <a:r>
              <a:rPr lang="en-US" altLang="zh-CN" sz="2800">
                <a:latin typeface="Times New Roman" panose="02020603050405020304" charset="0"/>
                <a:cs typeface="Times New Roman" panose="02020603050405020304" charset="0"/>
                <a:sym typeface="+mn-ea"/>
              </a:rPr>
              <a:t> </a:t>
            </a:r>
            <a:r>
              <a:rPr lang="en-US" altLang="zh-CN" sz="2800">
                <a:solidFill>
                  <a:srgbClr val="FF0000"/>
                </a:solidFill>
                <a:latin typeface="Times New Roman" panose="02020603050405020304" charset="0"/>
                <a:cs typeface="Times New Roman" panose="02020603050405020304" charset="0"/>
                <a:sym typeface="+mn-ea"/>
              </a:rPr>
              <a:t>towards</a:t>
            </a:r>
            <a:r>
              <a:rPr lang="en-US" altLang="zh-CN" sz="2800">
                <a:latin typeface="Times New Roman" panose="02020603050405020304" charset="0"/>
                <a:cs typeface="Times New Roman" panose="02020603050405020304" charset="0"/>
                <a:sym typeface="+mn-ea"/>
              </a:rPr>
              <a:t> the van and </a:t>
            </a:r>
            <a:r>
              <a:rPr lang="en-US" altLang="zh-CN" sz="2800">
                <a:solidFill>
                  <a:srgbClr val="FF0000"/>
                </a:solidFill>
                <a:latin typeface="Times New Roman" panose="02020603050405020304" charset="0"/>
                <a:cs typeface="Times New Roman" panose="02020603050405020304" charset="0"/>
                <a:sym typeface="+mn-ea"/>
              </a:rPr>
              <a:t>piled in</a:t>
            </a:r>
            <a:r>
              <a:rPr lang="en-US" altLang="zh-CN" sz="2800">
                <a:latin typeface="Times New Roman" panose="02020603050405020304" charset="0"/>
                <a:cs typeface="Times New Roman" panose="02020603050405020304" charset="0"/>
                <a:sym typeface="+mn-ea"/>
              </a:rPr>
              <a:t>.</a:t>
            </a:r>
          </a:p>
        </p:txBody>
      </p:sp>
      <p:pic>
        <p:nvPicPr>
          <p:cNvPr id="9" name="图片 8" descr="水印">
            <a:extLst>
              <a:ext uri="{FF2B5EF4-FFF2-40B4-BE49-F238E27FC236}">
                <a16:creationId xmlns:a16="http://schemas.microsoft.com/office/drawing/2014/main" id="{4B0336F1-2CF5-7F9B-C02E-7448F85B9AEC}"/>
              </a:ext>
            </a:extLst>
          </p:cNvPr>
          <p:cNvPicPr>
            <a:picLocks noChangeAspect="1"/>
          </p:cNvPicPr>
          <p:nvPr/>
        </p:nvPicPr>
        <p:blipFill>
          <a:blip r:embed="rId14"/>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ox(in)">
                                      <p:cBhvr>
                                        <p:cTn id="27" dur="20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ox(in)">
                                      <p:cBhvr>
                                        <p:cTn id="3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animBg="1"/>
      <p:bldP spid="20" grpId="0" animBg="1"/>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nvGrpSpPr>
          <p:cNvPr id="37" name="组合 36"/>
          <p:cNvGrpSpPr/>
          <p:nvPr/>
        </p:nvGrpSpPr>
        <p:grpSpPr>
          <a:xfrm>
            <a:off x="7953375" y="3910965"/>
            <a:ext cx="3963670" cy="2512060"/>
            <a:chOff x="3228" y="2753"/>
            <a:chExt cx="3358" cy="2213"/>
          </a:xfrm>
        </p:grpSpPr>
        <p:sp>
          <p:nvSpPr>
            <p:cNvPr id="508" name="任意多边形: 形状 507"/>
            <p:cNvSpPr/>
            <p:nvPr>
              <p:custDataLst>
                <p:tags r:id="rId9"/>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10"/>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a:sym typeface="+mn-ea"/>
                </a:rPr>
                <a:t>动作描写精准化、过程化</a:t>
              </a:r>
              <a:endParaRPr lang="zh-CN" sz="2400" b="1" dirty="0">
                <a:solidFill>
                  <a:schemeClr val="bg1"/>
                </a:solidFill>
                <a:latin typeface="微软雅黑" panose="020B0503020204020204" charset="-122"/>
                <a:ea typeface="微软雅黑" panose="020B0503020204020204" charset="-122"/>
                <a:cs typeface="微软雅黑" panose="020B0503020204020204" charset="-122"/>
              </a:endParaRPr>
            </a:p>
          </p:txBody>
        </p:sp>
      </p:gr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6" name="文本框 5"/>
          <p:cNvSpPr txBox="1"/>
          <p:nvPr>
            <p:custDataLst>
              <p:tags r:id="rId4"/>
            </p:custDataLst>
          </p:nvPr>
        </p:nvSpPr>
        <p:spPr>
          <a:xfrm>
            <a:off x="1353820" y="480695"/>
            <a:ext cx="5392420" cy="521970"/>
          </a:xfrm>
          <a:prstGeom prst="rect">
            <a:avLst/>
          </a:prstGeom>
          <a:noFill/>
          <a:ln w="57150" cmpd="thickThin">
            <a:solidFill>
              <a:schemeClr val="accent1"/>
            </a:solidFill>
          </a:ln>
        </p:spPr>
        <p:txBody>
          <a:bodyPr wrap="square" rtlCol="0">
            <a:spAutoFit/>
          </a:bodyPr>
          <a:lstStyle>
            <a:defPPr>
              <a:defRPr lang="zh-CN"/>
            </a:defPPr>
            <a:lvl1pPr>
              <a:defRPr kumimoji="1" sz="2400" b="1">
                <a:latin typeface="Times New Roman" panose="02020603050405020304" charset="0"/>
                <a:ea typeface="Times New Roman" panose="02020603050405020304" charset="0"/>
                <a:cs typeface="Times New Roman" panose="02020603050405020304" charset="0"/>
              </a:defRPr>
            </a:lvl1pPr>
          </a:lstStyle>
          <a:p>
            <a:r>
              <a:rPr lang="zh-CN" altLang="en-US" sz="2800" dirty="0"/>
              <a:t>场景</a:t>
            </a:r>
            <a:r>
              <a:rPr lang="en-US" altLang="zh-CN" sz="2800" dirty="0"/>
              <a:t>3.Olav </a:t>
            </a:r>
            <a:r>
              <a:rPr lang="zh-CN" altLang="en-US" sz="2800" dirty="0">
                <a:ea typeface="宋体" panose="02010600030101010101" pitchFamily="2" charset="-122"/>
              </a:rPr>
              <a:t>开车带游客冲向出口</a:t>
            </a:r>
          </a:p>
        </p:txBody>
      </p:sp>
      <p:grpSp>
        <p:nvGrpSpPr>
          <p:cNvPr id="15" name="组合 14"/>
          <p:cNvGrpSpPr/>
          <p:nvPr/>
        </p:nvGrpSpPr>
        <p:grpSpPr>
          <a:xfrm>
            <a:off x="1353820" y="1383030"/>
            <a:ext cx="10136505" cy="1642745"/>
            <a:chOff x="2240" y="3739"/>
            <a:chExt cx="15343" cy="2587"/>
          </a:xfrm>
        </p:grpSpPr>
        <p:grpSp>
          <p:nvGrpSpPr>
            <p:cNvPr id="10" name="组合 9"/>
            <p:cNvGrpSpPr/>
            <p:nvPr/>
          </p:nvGrpSpPr>
          <p:grpSpPr>
            <a:xfrm>
              <a:off x="2240" y="3739"/>
              <a:ext cx="15343" cy="2587"/>
              <a:chOff x="2392708" y="1795108"/>
              <a:chExt cx="9742470" cy="1642687"/>
            </a:xfrm>
          </p:grpSpPr>
          <p:sp>
            <p:nvSpPr>
              <p:cNvPr id="11" name="矩形 10"/>
              <p:cNvSpPr/>
              <p:nvPr>
                <p:custDataLst>
                  <p:tags r:id="rId7"/>
                </p:custDataLst>
              </p:nvPr>
            </p:nvSpPr>
            <p:spPr>
              <a:xfrm>
                <a:off x="2392708" y="1795108"/>
                <a:ext cx="2552951" cy="1642687"/>
              </a:xfrm>
              <a:prstGeom prst="rect">
                <a:avLst/>
              </a:prstGeom>
              <a:solidFill>
                <a:schemeClr val="accent6"/>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8"/>
                </p:custDataLst>
              </p:nvPr>
            </p:nvSpPr>
            <p:spPr>
              <a:xfrm>
                <a:off x="4945659" y="1795108"/>
                <a:ext cx="7189519" cy="1642687"/>
              </a:xfrm>
              <a:prstGeom prst="rect">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文本框 7"/>
            <p:cNvSpPr txBox="1"/>
            <p:nvPr>
              <p:custDataLst>
                <p:tags r:id="rId6"/>
              </p:custDataLst>
            </p:nvPr>
          </p:nvSpPr>
          <p:spPr>
            <a:xfrm>
              <a:off x="2330" y="4185"/>
              <a:ext cx="4118" cy="1888"/>
            </a:xfrm>
            <a:prstGeom prst="rect">
              <a:avLst/>
            </a:prstGeom>
            <a:noFill/>
          </p:spPr>
          <p:txBody>
            <a:bodyPr wrap="square" rtlCol="0" anchor="t">
              <a:spAutoFit/>
            </a:bodyPr>
            <a:lstStyle/>
            <a:p>
              <a:pPr marL="0" marR="0" lvl="0" indent="0" defTabSz="1219200" eaLnBrk="1" fontAlgn="auto" latinLnBrk="0" hangingPunct="1">
                <a:lnSpc>
                  <a:spcPct val="100000"/>
                </a:lnSpc>
                <a:spcBef>
                  <a:spcPts val="0"/>
                </a:spcBef>
                <a:spcAft>
                  <a:spcPts val="0"/>
                </a:spcAft>
                <a:buClrTx/>
                <a:buSzTx/>
                <a:buFontTx/>
                <a:buNone/>
                <a:defRPr/>
              </a:pP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拆解动作：上车</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踩油门</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a:t>
              </a:r>
              <a:r>
                <a:rPr lang="zh-CN" altLang="en-US"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冲向出口</a:t>
              </a:r>
              <a:r>
                <a:rPr lang="en-US" altLang="zh-CN" sz="2400" kern="0" noProof="0">
                  <a:ln>
                    <a:noFill/>
                  </a:ln>
                  <a:solidFill>
                    <a:schemeClr val="bg1"/>
                  </a:solidFill>
                  <a:effectLst/>
                  <a:uLnTx/>
                  <a:uFillTx/>
                  <a:latin typeface="方正公文小标宋" panose="02000500000000000000" charset="-122"/>
                  <a:ea typeface="方正公文小标宋" panose="02000500000000000000" charset="-122"/>
                  <a:cs typeface="方正公文小标宋" panose="02000500000000000000" charset="-122"/>
                  <a:sym typeface="+mn-ea"/>
                </a:rPr>
                <a:t> (A,B and C)</a:t>
              </a:r>
            </a:p>
          </p:txBody>
        </p:sp>
      </p:grpSp>
      <p:sp>
        <p:nvSpPr>
          <p:cNvPr id="7" name="文本框 6"/>
          <p:cNvSpPr txBox="1"/>
          <p:nvPr/>
        </p:nvSpPr>
        <p:spPr>
          <a:xfrm>
            <a:off x="4083050" y="1481455"/>
            <a:ext cx="7772400" cy="1383665"/>
          </a:xfrm>
          <a:prstGeom prst="rect">
            <a:avLst/>
          </a:prstGeom>
          <a:noFill/>
        </p:spPr>
        <p:txBody>
          <a:bodyPr wrap="square" rtlCol="0" anchor="t">
            <a:spAutoFit/>
          </a:bodyPr>
          <a:lstStyle/>
          <a:p>
            <a:r>
              <a:rPr lang="en-US" altLang="zh-CN" sz="2800" dirty="0">
                <a:latin typeface="Times New Roman" panose="02020603050405020304" charset="0"/>
                <a:cs typeface="Times New Roman" panose="02020603050405020304" charset="0"/>
                <a:sym typeface="+mn-ea"/>
              </a:rPr>
              <a:t> After making sure no one was left behind, he </a:t>
            </a:r>
            <a:r>
              <a:rPr lang="en-US" altLang="zh-CN" sz="2800" dirty="0">
                <a:solidFill>
                  <a:srgbClr val="FF0000"/>
                </a:solidFill>
                <a:latin typeface="Times New Roman" panose="02020603050405020304" charset="0"/>
                <a:cs typeface="Times New Roman" panose="02020603050405020304" charset="0"/>
                <a:sym typeface="+mn-ea"/>
              </a:rPr>
              <a:t>sprinted to</a:t>
            </a:r>
            <a:r>
              <a:rPr lang="en-US" altLang="zh-CN" sz="2800" dirty="0">
                <a:latin typeface="Times New Roman" panose="02020603050405020304" charset="0"/>
                <a:cs typeface="Times New Roman" panose="02020603050405020304" charset="0"/>
                <a:sym typeface="+mn-ea"/>
              </a:rPr>
              <a:t> the driver’s seat, </a:t>
            </a:r>
            <a:r>
              <a:rPr lang="en-US" altLang="zh-CN" sz="2800" dirty="0">
                <a:solidFill>
                  <a:srgbClr val="FF0000"/>
                </a:solidFill>
                <a:latin typeface="Times New Roman" panose="02020603050405020304" charset="0"/>
                <a:cs typeface="Times New Roman" panose="02020603050405020304" charset="0"/>
                <a:sym typeface="+mn-ea"/>
              </a:rPr>
              <a:t>stepped on</a:t>
            </a:r>
            <a:r>
              <a:rPr lang="en-US" altLang="zh-CN" sz="2800" dirty="0">
                <a:latin typeface="Times New Roman" panose="02020603050405020304" charset="0"/>
                <a:cs typeface="Times New Roman" panose="02020603050405020304" charset="0"/>
                <a:sym typeface="+mn-ea"/>
              </a:rPr>
              <a:t> the accelerator</a:t>
            </a:r>
            <a:r>
              <a:rPr lang="en-US" altLang="zh-CN" sz="2400" b="1" dirty="0">
                <a:latin typeface="Times New Roman" panose="02020603050405020304" charset="0"/>
                <a:cs typeface="Times New Roman" panose="02020603050405020304" charset="0"/>
                <a:sym typeface="+mn-ea"/>
              </a:rPr>
              <a:t>(</a:t>
            </a:r>
            <a:r>
              <a:rPr lang="zh-CN" altLang="en-US" sz="2400" b="1" dirty="0">
                <a:latin typeface="Times New Roman" panose="02020603050405020304" charset="0"/>
                <a:cs typeface="Times New Roman" panose="02020603050405020304" charset="0"/>
                <a:sym typeface="+mn-ea"/>
              </a:rPr>
              <a:t>油门</a:t>
            </a:r>
            <a:r>
              <a:rPr lang="en-US" altLang="zh-CN" sz="2400" b="1" dirty="0">
                <a:latin typeface="Times New Roman" panose="02020603050405020304" charset="0"/>
                <a:cs typeface="Times New Roman" panose="02020603050405020304" charset="0"/>
                <a:sym typeface="+mn-ea"/>
              </a:rPr>
              <a:t>), </a:t>
            </a:r>
            <a:r>
              <a:rPr lang="en-US" altLang="zh-CN" sz="2800" dirty="0">
                <a:latin typeface="Times New Roman" panose="02020603050405020304" charset="0"/>
                <a:cs typeface="Times New Roman" panose="02020603050405020304" charset="0"/>
                <a:sym typeface="+mn-ea"/>
              </a:rPr>
              <a:t>and </a:t>
            </a:r>
            <a:r>
              <a:rPr lang="en-US" altLang="zh-CN" sz="2800" dirty="0">
                <a:solidFill>
                  <a:srgbClr val="FF0000"/>
                </a:solidFill>
                <a:latin typeface="Times New Roman" panose="02020603050405020304" charset="0"/>
                <a:cs typeface="Times New Roman" panose="02020603050405020304" charset="0"/>
                <a:sym typeface="+mn-ea"/>
              </a:rPr>
              <a:t>flew to</a:t>
            </a:r>
            <a:r>
              <a:rPr lang="en-US" altLang="zh-CN" sz="2800" dirty="0">
                <a:latin typeface="Times New Roman" panose="02020603050405020304" charset="0"/>
                <a:cs typeface="Times New Roman" panose="02020603050405020304" charset="0"/>
                <a:sym typeface="+mn-ea"/>
              </a:rPr>
              <a:t> the exit like an arrow.</a:t>
            </a:r>
          </a:p>
        </p:txBody>
      </p:sp>
      <p:sp>
        <p:nvSpPr>
          <p:cNvPr id="13" name="文本框 12"/>
          <p:cNvSpPr txBox="1"/>
          <p:nvPr>
            <p:custDataLst>
              <p:tags r:id="rId5"/>
            </p:custDataLst>
          </p:nvPr>
        </p:nvSpPr>
        <p:spPr>
          <a:xfrm>
            <a:off x="220980" y="1168400"/>
            <a:ext cx="624840" cy="5262245"/>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必备技能之</a:t>
            </a:r>
          </a:p>
          <a:p>
            <a:r>
              <a:rPr lang="zh-CN" altLang="en-US" sz="2800">
                <a:solidFill>
                  <a:schemeClr val="bg1"/>
                </a:solidFill>
                <a:latin typeface="微软雅黑" panose="020B0503020204020204" charset="-122"/>
                <a:ea typeface="微软雅黑" panose="020B0503020204020204" charset="-122"/>
              </a:rPr>
              <a:t>用小词拆解动作</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aphicFrame>
        <p:nvGraphicFramePr>
          <p:cNvPr id="4" name="表格 3"/>
          <p:cNvGraphicFramePr/>
          <p:nvPr>
            <p:custDataLst>
              <p:tags r:id="rId2"/>
            </p:custDataLst>
          </p:nvPr>
        </p:nvGraphicFramePr>
        <p:xfrm>
          <a:off x="574040" y="664845"/>
          <a:ext cx="11043920" cy="5289550"/>
        </p:xfrm>
        <a:graphic>
          <a:graphicData uri="http://schemas.openxmlformats.org/drawingml/2006/table">
            <a:tbl>
              <a:tblPr firstRow="1" bandRow="1">
                <a:tableStyleId>{4A9E6038-D4B9-49A0-A123-A8C29825C4A2}</a:tableStyleId>
              </a:tblPr>
              <a:tblGrid>
                <a:gridCol w="1012825">
                  <a:extLst>
                    <a:ext uri="{9D8B030D-6E8A-4147-A177-3AD203B41FA5}">
                      <a16:colId xmlns:a16="http://schemas.microsoft.com/office/drawing/2014/main" val="20000"/>
                    </a:ext>
                  </a:extLst>
                </a:gridCol>
                <a:gridCol w="2905125">
                  <a:extLst>
                    <a:ext uri="{9D8B030D-6E8A-4147-A177-3AD203B41FA5}">
                      <a16:colId xmlns:a16="http://schemas.microsoft.com/office/drawing/2014/main" val="20001"/>
                    </a:ext>
                  </a:extLst>
                </a:gridCol>
                <a:gridCol w="1753235">
                  <a:extLst>
                    <a:ext uri="{9D8B030D-6E8A-4147-A177-3AD203B41FA5}">
                      <a16:colId xmlns:a16="http://schemas.microsoft.com/office/drawing/2014/main" val="20002"/>
                    </a:ext>
                  </a:extLst>
                </a:gridCol>
                <a:gridCol w="2404110">
                  <a:extLst>
                    <a:ext uri="{9D8B030D-6E8A-4147-A177-3AD203B41FA5}">
                      <a16:colId xmlns:a16="http://schemas.microsoft.com/office/drawing/2014/main" val="20003"/>
                    </a:ext>
                  </a:extLst>
                </a:gridCol>
                <a:gridCol w="2968625">
                  <a:extLst>
                    <a:ext uri="{9D8B030D-6E8A-4147-A177-3AD203B41FA5}">
                      <a16:colId xmlns:a16="http://schemas.microsoft.com/office/drawing/2014/main" val="20004"/>
                    </a:ext>
                  </a:extLst>
                </a:gridCol>
              </a:tblGrid>
              <a:tr h="243840">
                <a:tc gridSpan="4">
                  <a:txBody>
                    <a:bodyPr/>
                    <a:lstStyle/>
                    <a:p>
                      <a:pPr indent="0">
                        <a:buNone/>
                      </a:pPr>
                      <a:r>
                        <a:rPr lang="en-US" sz="1800"/>
                        <a:t>                                                          浙江卷</a:t>
                      </a:r>
                      <a:r>
                        <a:rPr lang="zh-CN" altLang="en-US" sz="1800"/>
                        <a:t>已考（主题及主题语境）</a:t>
                      </a:r>
                    </a:p>
                  </a:txBody>
                  <a:tcPr marL="68580" marR="68580" marT="0" marB="0"/>
                </a:tc>
                <a:tc hMerge="1">
                  <a:txBody>
                    <a:bodyPr/>
                    <a:lstStyle/>
                    <a:p>
                      <a:endParaRPr lang="zh-CN"/>
                    </a:p>
                  </a:txBody>
                  <a:tcPr/>
                </a:tc>
                <a:tc hMerge="1">
                  <a:txBody>
                    <a:bodyPr/>
                    <a:lstStyle/>
                    <a:p>
                      <a:endParaRPr lang="zh-CN"/>
                    </a:p>
                  </a:txBody>
                  <a:tcPr/>
                </a:tc>
                <a:tc hMerge="1">
                  <a:txBody>
                    <a:bodyPr/>
                    <a:lstStyle/>
                    <a:p>
                      <a:endParaRPr lang="zh-CN"/>
                    </a:p>
                  </a:txBody>
                  <a:tcPr/>
                </a:tc>
                <a:tc>
                  <a:txBody>
                    <a:bodyPr/>
                    <a:lstStyle/>
                    <a:p>
                      <a:pPr indent="0">
                        <a:buNone/>
                      </a:pPr>
                      <a:r>
                        <a:rPr lang="en-US" sz="1800"/>
                        <a:t>        </a:t>
                      </a:r>
                      <a:r>
                        <a:rPr lang="zh-CN" altLang="en-US" sz="1800"/>
                        <a:t>考察</a:t>
                      </a:r>
                    </a:p>
                  </a:txBody>
                  <a:tcPr marL="68580" marR="68580" marT="0" marB="0"/>
                </a:tc>
                <a:extLst>
                  <a:ext uri="{0D108BD9-81ED-4DB2-BD59-A6C34878D82A}">
                    <a16:rowId xmlns:a16="http://schemas.microsoft.com/office/drawing/2014/main" val="10000"/>
                  </a:ext>
                </a:extLst>
              </a:tr>
              <a:tr h="673735">
                <a:tc>
                  <a:txBody>
                    <a:bodyPr/>
                    <a:lstStyle/>
                    <a:p>
                      <a:pPr indent="0">
                        <a:buNone/>
                      </a:pPr>
                      <a:r>
                        <a:rPr lang="en-US" sz="1800"/>
                        <a:t>2016.10</a:t>
                      </a:r>
                      <a:endParaRPr lang="en-US" altLang="en-US" sz="1800"/>
                    </a:p>
                  </a:txBody>
                  <a:tcPr marL="68580" marR="68580" marT="0" marB="0"/>
                </a:tc>
                <a:tc>
                  <a:txBody>
                    <a:bodyPr/>
                    <a:lstStyle/>
                    <a:p>
                      <a:pPr indent="0">
                        <a:buNone/>
                      </a:pPr>
                      <a:r>
                        <a:rPr lang="en-US" sz="1800"/>
                        <a:t>夫妻野营吵架，独自出走，森林迷路</a:t>
                      </a:r>
                      <a:endParaRPr lang="en-US" altLang="en-US" sz="1800"/>
                    </a:p>
                  </a:txBody>
                  <a:tcPr marL="68580" marR="68580" marT="0" marB="0"/>
                </a:tc>
                <a:tc>
                  <a:txBody>
                    <a:bodyPr/>
                    <a:lstStyle/>
                    <a:p>
                      <a:pPr indent="0">
                        <a:buNone/>
                      </a:pPr>
                      <a:r>
                        <a:rPr lang="en-US" sz="1800"/>
                        <a:t>冒险脱险类</a:t>
                      </a:r>
                      <a:endParaRPr lang="en-US" altLang="en-US" sz="1800"/>
                    </a:p>
                  </a:txBody>
                  <a:tcPr marL="68580" marR="68580" marT="0" marB="0"/>
                </a:tc>
                <a:tc>
                  <a:txBody>
                    <a:bodyPr/>
                    <a:lstStyle/>
                    <a:p>
                      <a:pPr indent="0">
                        <a:buNone/>
                      </a:pPr>
                      <a:r>
                        <a:rPr lang="en-US" sz="1800"/>
                        <a:t>人与人（夫妻）</a:t>
                      </a:r>
                      <a:endParaRPr lang="en-US" altLang="en-US" sz="1800"/>
                    </a:p>
                  </a:txBody>
                  <a:tcPr marL="68580" marR="68580" marT="0" marB="0"/>
                </a:tc>
                <a:tc>
                  <a:txBody>
                    <a:bodyPr/>
                    <a:lstStyle/>
                    <a:p>
                      <a:pPr indent="0">
                        <a:buNone/>
                      </a:pPr>
                      <a:r>
                        <a:rPr lang="en-US" sz="1800"/>
                        <a:t>人的感悟与成长</a:t>
                      </a:r>
                      <a:endParaRPr lang="en-US" altLang="en-US" sz="1800"/>
                    </a:p>
                  </a:txBody>
                  <a:tcPr marL="68580" marR="68580" marT="0" marB="0"/>
                </a:tc>
                <a:extLst>
                  <a:ext uri="{0D108BD9-81ED-4DB2-BD59-A6C34878D82A}">
                    <a16:rowId xmlns:a16="http://schemas.microsoft.com/office/drawing/2014/main" val="10001"/>
                  </a:ext>
                </a:extLst>
              </a:tr>
              <a:tr h="337185">
                <a:tc>
                  <a:txBody>
                    <a:bodyPr/>
                    <a:lstStyle/>
                    <a:p>
                      <a:pPr indent="0">
                        <a:buNone/>
                      </a:pPr>
                      <a:r>
                        <a:rPr lang="en-US" sz="1800"/>
                        <a:t>2017.6</a:t>
                      </a:r>
                      <a:endParaRPr lang="en-US" altLang="en-US" sz="1800"/>
                    </a:p>
                  </a:txBody>
                  <a:tcPr marL="68580" marR="68580" marT="0" marB="0"/>
                </a:tc>
                <a:tc>
                  <a:txBody>
                    <a:bodyPr/>
                    <a:lstStyle/>
                    <a:p>
                      <a:pPr indent="0">
                        <a:buNone/>
                      </a:pPr>
                      <a:r>
                        <a:rPr lang="en-US" sz="1800"/>
                        <a:t>森林骑行遇野狼</a:t>
                      </a:r>
                      <a:endParaRPr lang="en-US" altLang="en-US" sz="1800"/>
                    </a:p>
                  </a:txBody>
                  <a:tcPr marL="68580" marR="68580" marT="0" marB="0"/>
                </a:tc>
                <a:tc>
                  <a:txBody>
                    <a:bodyPr/>
                    <a:lstStyle/>
                    <a:p>
                      <a:pPr indent="0">
                        <a:buNone/>
                      </a:pPr>
                      <a:r>
                        <a:rPr lang="en-US" sz="1800"/>
                        <a:t>冒险脱险类</a:t>
                      </a:r>
                      <a:endParaRPr lang="en-US" altLang="en-US" sz="1800"/>
                    </a:p>
                  </a:txBody>
                  <a:tcPr marL="68580" marR="68580" marT="0" marB="0"/>
                </a:tc>
                <a:tc>
                  <a:txBody>
                    <a:bodyPr/>
                    <a:lstStyle/>
                    <a:p>
                      <a:pPr indent="0">
                        <a:buNone/>
                      </a:pPr>
                      <a:r>
                        <a:rPr lang="en-US" sz="1800"/>
                        <a:t>人与狼（脱险）</a:t>
                      </a:r>
                      <a:endParaRPr lang="en-US" altLang="en-US" sz="1800"/>
                    </a:p>
                  </a:txBody>
                  <a:tcPr marL="68580" marR="68580" marT="0" marB="0"/>
                </a:tc>
                <a:tc>
                  <a:txBody>
                    <a:bodyPr/>
                    <a:lstStyle/>
                    <a:p>
                      <a:pPr indent="0">
                        <a:buNone/>
                      </a:pPr>
                      <a:r>
                        <a:rPr lang="en-US" sz="1800"/>
                        <a:t>互帮互助，和谐社会</a:t>
                      </a:r>
                      <a:endParaRPr lang="en-US" altLang="en-US" sz="1800"/>
                    </a:p>
                  </a:txBody>
                  <a:tcPr marL="68580" marR="68580" marT="0" marB="0"/>
                </a:tc>
                <a:extLst>
                  <a:ext uri="{0D108BD9-81ED-4DB2-BD59-A6C34878D82A}">
                    <a16:rowId xmlns:a16="http://schemas.microsoft.com/office/drawing/2014/main" val="10002"/>
                  </a:ext>
                </a:extLst>
              </a:tr>
              <a:tr h="504825">
                <a:tc>
                  <a:txBody>
                    <a:bodyPr/>
                    <a:lstStyle/>
                    <a:p>
                      <a:pPr indent="0">
                        <a:buNone/>
                      </a:pPr>
                      <a:r>
                        <a:rPr lang="en-US" sz="1800"/>
                        <a:t>2017.11</a:t>
                      </a:r>
                      <a:endParaRPr lang="en-US" altLang="en-US" sz="1800"/>
                    </a:p>
                  </a:txBody>
                  <a:tcPr marL="68580" marR="68580" marT="0" marB="0"/>
                </a:tc>
                <a:tc>
                  <a:txBody>
                    <a:bodyPr/>
                    <a:lstStyle/>
                    <a:p>
                      <a:pPr indent="0">
                        <a:buNone/>
                      </a:pPr>
                      <a:r>
                        <a:rPr lang="zh-CN" altLang="en-US" sz="1800"/>
                        <a:t>与</a:t>
                      </a:r>
                      <a:r>
                        <a:rPr lang="en-US" sz="1800"/>
                        <a:t>健忘母亲在旅行路上的趣事</a:t>
                      </a:r>
                      <a:endParaRPr lang="en-US" altLang="en-US" sz="1800"/>
                    </a:p>
                  </a:txBody>
                  <a:tcPr marL="68580" marR="68580" marT="0" marB="0"/>
                </a:tc>
                <a:tc>
                  <a:txBody>
                    <a:bodyPr/>
                    <a:lstStyle/>
                    <a:p>
                      <a:pPr indent="0">
                        <a:buNone/>
                      </a:pPr>
                      <a:r>
                        <a:rPr lang="en-US" sz="1800"/>
                        <a:t>家庭趣事类</a:t>
                      </a:r>
                      <a:endParaRPr lang="en-US" altLang="en-US" sz="1800"/>
                    </a:p>
                  </a:txBody>
                  <a:tcPr marL="68580" marR="68580" marT="0" marB="0"/>
                </a:tc>
                <a:tc>
                  <a:txBody>
                    <a:bodyPr/>
                    <a:lstStyle/>
                    <a:p>
                      <a:pPr indent="0">
                        <a:buNone/>
                      </a:pPr>
                      <a:r>
                        <a:rPr lang="en-US" sz="1800"/>
                        <a:t>人与人（母女/子）</a:t>
                      </a:r>
                      <a:endParaRPr lang="en-US" altLang="en-US" sz="1800"/>
                    </a:p>
                  </a:txBody>
                  <a:tcPr marL="68580" marR="68580" marT="0" marB="0"/>
                </a:tc>
                <a:tc>
                  <a:txBody>
                    <a:bodyPr/>
                    <a:lstStyle/>
                    <a:p>
                      <a:pPr indent="0">
                        <a:buNone/>
                      </a:pPr>
                      <a:r>
                        <a:rPr lang="en-US" sz="1800"/>
                        <a:t>正确看待人物与困难</a:t>
                      </a:r>
                      <a:endParaRPr lang="en-US" altLang="en-US" sz="1800"/>
                    </a:p>
                  </a:txBody>
                  <a:tcPr marL="68580" marR="68580" marT="0" marB="0"/>
                </a:tc>
                <a:extLst>
                  <a:ext uri="{0D108BD9-81ED-4DB2-BD59-A6C34878D82A}">
                    <a16:rowId xmlns:a16="http://schemas.microsoft.com/office/drawing/2014/main" val="10003"/>
                  </a:ext>
                </a:extLst>
              </a:tr>
              <a:tr h="505460">
                <a:tc>
                  <a:txBody>
                    <a:bodyPr/>
                    <a:lstStyle/>
                    <a:p>
                      <a:pPr indent="0">
                        <a:buNone/>
                      </a:pPr>
                      <a:r>
                        <a:rPr lang="en-US" sz="1800"/>
                        <a:t>2018.6</a:t>
                      </a:r>
                      <a:endParaRPr lang="en-US" altLang="en-US" sz="1800"/>
                    </a:p>
                  </a:txBody>
                  <a:tcPr marL="68580" marR="68580" marT="0" marB="0"/>
                </a:tc>
                <a:tc>
                  <a:txBody>
                    <a:bodyPr/>
                    <a:lstStyle/>
                    <a:p>
                      <a:pPr indent="0">
                        <a:buNone/>
                      </a:pPr>
                      <a:r>
                        <a:rPr lang="en-US" sz="1800"/>
                        <a:t>爸爸带儿子农场骑马，森林迷路</a:t>
                      </a:r>
                      <a:endParaRPr lang="en-US" altLang="en-US" sz="1800"/>
                    </a:p>
                  </a:txBody>
                  <a:tcPr marL="68580" marR="68580" marT="0" marB="0"/>
                </a:tc>
                <a:tc>
                  <a:txBody>
                    <a:bodyPr/>
                    <a:lstStyle/>
                    <a:p>
                      <a:pPr indent="0">
                        <a:buNone/>
                      </a:pPr>
                      <a:r>
                        <a:rPr lang="en-US" sz="1800"/>
                        <a:t>冒险脱险类</a:t>
                      </a:r>
                      <a:endParaRPr lang="en-US" altLang="en-US" sz="1800"/>
                    </a:p>
                  </a:txBody>
                  <a:tcPr marL="68580" marR="68580" marT="0" marB="0"/>
                </a:tc>
                <a:tc>
                  <a:txBody>
                    <a:bodyPr/>
                    <a:lstStyle/>
                    <a:p>
                      <a:pPr indent="0">
                        <a:buNone/>
                      </a:pPr>
                      <a:r>
                        <a:rPr lang="en-US" sz="1800"/>
                        <a:t>人与人（父子）</a:t>
                      </a:r>
                      <a:endParaRPr lang="en-US" altLang="en-US" sz="1800"/>
                    </a:p>
                  </a:txBody>
                  <a:tcPr marL="68580" marR="68580" marT="0" marB="0"/>
                </a:tc>
                <a:tc>
                  <a:txBody>
                    <a:bodyPr/>
                    <a:lstStyle/>
                    <a:p>
                      <a:pPr indent="0">
                        <a:buNone/>
                      </a:pPr>
                      <a:r>
                        <a:rPr lang="en-US" sz="1800"/>
                        <a:t>人的感悟与成长</a:t>
                      </a:r>
                      <a:endParaRPr lang="en-US" altLang="en-US" sz="1800"/>
                    </a:p>
                  </a:txBody>
                  <a:tcPr marL="68580" marR="68580" marT="0" marB="0"/>
                </a:tc>
                <a:extLst>
                  <a:ext uri="{0D108BD9-81ED-4DB2-BD59-A6C34878D82A}">
                    <a16:rowId xmlns:a16="http://schemas.microsoft.com/office/drawing/2014/main" val="10004"/>
                  </a:ext>
                </a:extLst>
              </a:tr>
              <a:tr h="337185">
                <a:tc>
                  <a:txBody>
                    <a:bodyPr/>
                    <a:lstStyle/>
                    <a:p>
                      <a:pPr indent="0">
                        <a:buNone/>
                      </a:pPr>
                      <a:r>
                        <a:rPr lang="en-US" sz="1800"/>
                        <a:t>2020.1</a:t>
                      </a:r>
                      <a:endParaRPr lang="en-US" altLang="en-US" sz="1800"/>
                    </a:p>
                  </a:txBody>
                  <a:tcPr marL="68580" marR="68580" marT="0" marB="0"/>
                </a:tc>
                <a:tc>
                  <a:txBody>
                    <a:bodyPr/>
                    <a:lstStyle/>
                    <a:p>
                      <a:pPr indent="0">
                        <a:buNone/>
                      </a:pPr>
                      <a:r>
                        <a:rPr lang="en-US" sz="1800"/>
                        <a:t>抚养小狗幼崽</a:t>
                      </a:r>
                      <a:endParaRPr lang="en-US" altLang="en-US" sz="1800"/>
                    </a:p>
                  </a:txBody>
                  <a:tcPr marL="68580" marR="68580" marT="0" marB="0"/>
                </a:tc>
                <a:tc>
                  <a:txBody>
                    <a:bodyPr/>
                    <a:lstStyle/>
                    <a:p>
                      <a:pPr indent="0">
                        <a:buNone/>
                      </a:pPr>
                      <a:r>
                        <a:rPr lang="en-US" sz="1800"/>
                        <a:t>温馨家庭类</a:t>
                      </a:r>
                      <a:endParaRPr lang="en-US" altLang="en-US" sz="1800"/>
                    </a:p>
                  </a:txBody>
                  <a:tcPr marL="68580" marR="68580" marT="0" marB="0"/>
                </a:tc>
                <a:tc>
                  <a:txBody>
                    <a:bodyPr/>
                    <a:lstStyle/>
                    <a:p>
                      <a:pPr indent="0">
                        <a:buNone/>
                      </a:pPr>
                      <a:r>
                        <a:rPr lang="en-US" sz="1800"/>
                        <a:t>人与狗（解困）</a:t>
                      </a:r>
                      <a:endParaRPr lang="en-US" altLang="en-US" sz="1800"/>
                    </a:p>
                  </a:txBody>
                  <a:tcPr marL="68580" marR="68580" marT="0" marB="0"/>
                </a:tc>
                <a:tc>
                  <a:txBody>
                    <a:bodyPr/>
                    <a:lstStyle/>
                    <a:p>
                      <a:pPr indent="0">
                        <a:buNone/>
                      </a:pPr>
                      <a:r>
                        <a:rPr lang="en-US" sz="1800"/>
                        <a:t>关心动物，和谐共存</a:t>
                      </a:r>
                      <a:endParaRPr lang="en-US" altLang="en-US" sz="1800"/>
                    </a:p>
                  </a:txBody>
                  <a:tcPr marL="68580" marR="68580" marT="0" marB="0"/>
                </a:tc>
                <a:extLst>
                  <a:ext uri="{0D108BD9-81ED-4DB2-BD59-A6C34878D82A}">
                    <a16:rowId xmlns:a16="http://schemas.microsoft.com/office/drawing/2014/main" val="10005"/>
                  </a:ext>
                </a:extLst>
              </a:tr>
              <a:tr h="336550">
                <a:tc>
                  <a:txBody>
                    <a:bodyPr/>
                    <a:lstStyle/>
                    <a:p>
                      <a:pPr indent="0">
                        <a:buNone/>
                      </a:pPr>
                      <a:r>
                        <a:rPr lang="en-US" sz="1800"/>
                        <a:t>2020.6</a:t>
                      </a:r>
                      <a:endParaRPr lang="en-US" altLang="en-US" sz="1800"/>
                    </a:p>
                  </a:txBody>
                  <a:tcPr marL="68580" marR="68580" marT="0" marB="0"/>
                </a:tc>
                <a:tc>
                  <a:txBody>
                    <a:bodyPr/>
                    <a:lstStyle/>
                    <a:p>
                      <a:pPr indent="0">
                        <a:buNone/>
                      </a:pPr>
                      <a:r>
                        <a:rPr lang="zh-CN" altLang="en-US" sz="1800"/>
                        <a:t>夫妻</a:t>
                      </a:r>
                      <a:r>
                        <a:rPr lang="en-US" sz="1800"/>
                        <a:t>拍摄北极熊遇险</a:t>
                      </a:r>
                      <a:endParaRPr lang="en-US" altLang="en-US" sz="1800"/>
                    </a:p>
                  </a:txBody>
                  <a:tcPr marL="68580" marR="68580" marT="0" marB="0"/>
                </a:tc>
                <a:tc>
                  <a:txBody>
                    <a:bodyPr/>
                    <a:lstStyle/>
                    <a:p>
                      <a:pPr indent="0">
                        <a:buNone/>
                      </a:pPr>
                      <a:r>
                        <a:rPr lang="en-US" sz="1800"/>
                        <a:t>冒险脱险类</a:t>
                      </a:r>
                      <a:endParaRPr lang="en-US" altLang="en-US" sz="1800"/>
                    </a:p>
                  </a:txBody>
                  <a:tcPr marL="68580" marR="68580" marT="0" marB="0"/>
                </a:tc>
                <a:tc>
                  <a:txBody>
                    <a:bodyPr/>
                    <a:lstStyle/>
                    <a:p>
                      <a:pPr indent="0">
                        <a:buNone/>
                      </a:pPr>
                      <a:r>
                        <a:rPr lang="en-US" sz="1800"/>
                        <a:t>人与熊（脱险）</a:t>
                      </a:r>
                      <a:endParaRPr lang="en-US" altLang="en-US" sz="1800"/>
                    </a:p>
                  </a:txBody>
                  <a:tcPr marL="68580" marR="68580" marT="0" marB="0"/>
                </a:tc>
                <a:tc>
                  <a:txBody>
                    <a:bodyPr/>
                    <a:lstStyle/>
                    <a:p>
                      <a:pPr indent="0">
                        <a:buNone/>
                      </a:pPr>
                      <a:r>
                        <a:rPr lang="en-US" sz="1800">
                          <a:sym typeface="+mn-ea"/>
                        </a:rPr>
                        <a:t>环境保护</a:t>
                      </a:r>
                      <a:r>
                        <a:rPr lang="zh-CN" altLang="en-US" sz="1800"/>
                        <a:t>人与动物和谐共存</a:t>
                      </a:r>
                      <a:endParaRPr lang="en-US" altLang="en-US" sz="1800"/>
                    </a:p>
                  </a:txBody>
                  <a:tcPr marL="68580" marR="68580" marT="0" marB="0"/>
                </a:tc>
                <a:extLst>
                  <a:ext uri="{0D108BD9-81ED-4DB2-BD59-A6C34878D82A}">
                    <a16:rowId xmlns:a16="http://schemas.microsoft.com/office/drawing/2014/main" val="10006"/>
                  </a:ext>
                </a:extLst>
              </a:tr>
              <a:tr h="337185">
                <a:tc>
                  <a:txBody>
                    <a:bodyPr/>
                    <a:lstStyle/>
                    <a:p>
                      <a:pPr indent="0">
                        <a:buNone/>
                      </a:pPr>
                      <a:r>
                        <a:rPr lang="en-US" sz="1800"/>
                        <a:t>2021.1</a:t>
                      </a:r>
                      <a:endParaRPr lang="en-US" altLang="en-US" sz="1800"/>
                    </a:p>
                  </a:txBody>
                  <a:tcPr marL="68580" marR="68580" marT="0" marB="0"/>
                </a:tc>
                <a:tc>
                  <a:txBody>
                    <a:bodyPr/>
                    <a:lstStyle/>
                    <a:p>
                      <a:pPr indent="0">
                        <a:buNone/>
                      </a:pPr>
                      <a:r>
                        <a:rPr lang="en-US" sz="1800"/>
                        <a:t>南瓜卡头</a:t>
                      </a:r>
                      <a:endParaRPr lang="en-US" altLang="en-US" sz="1800"/>
                    </a:p>
                  </a:txBody>
                  <a:tcPr marL="68580" marR="68580" marT="0" marB="0"/>
                </a:tc>
                <a:tc>
                  <a:txBody>
                    <a:bodyPr/>
                    <a:lstStyle/>
                    <a:p>
                      <a:pPr indent="0">
                        <a:buNone/>
                      </a:pPr>
                      <a:r>
                        <a:rPr lang="en-US" sz="1800"/>
                        <a:t>家庭趣事类</a:t>
                      </a:r>
                      <a:endParaRPr lang="en-US" altLang="en-US" sz="1800"/>
                    </a:p>
                  </a:txBody>
                  <a:tcPr marL="68580" marR="68580" marT="0" marB="0"/>
                </a:tc>
                <a:tc>
                  <a:txBody>
                    <a:bodyPr/>
                    <a:lstStyle/>
                    <a:p>
                      <a:pPr indent="0">
                        <a:buNone/>
                      </a:pPr>
                      <a:r>
                        <a:rPr lang="en-US" sz="1800"/>
                        <a:t>人与人（家人）</a:t>
                      </a:r>
                      <a:endParaRPr lang="en-US" altLang="en-US" sz="1800"/>
                    </a:p>
                  </a:txBody>
                  <a:tcPr marL="68580" marR="68580" marT="0" marB="0"/>
                </a:tc>
                <a:tc>
                  <a:txBody>
                    <a:bodyPr/>
                    <a:lstStyle/>
                    <a:p>
                      <a:pPr indent="0">
                        <a:buNone/>
                      </a:pPr>
                      <a:r>
                        <a:rPr lang="en-US" sz="1800"/>
                        <a:t>积极看待“</a:t>
                      </a:r>
                      <a:r>
                        <a:rPr lang="zh-CN" altLang="en-US" sz="1800"/>
                        <a:t>囧</a:t>
                      </a:r>
                      <a:r>
                        <a:rPr lang="en-US" sz="1800"/>
                        <a:t>”</a:t>
                      </a:r>
                      <a:r>
                        <a:rPr lang="zh-CN" altLang="en-US" sz="1800"/>
                        <a:t>事</a:t>
                      </a:r>
                    </a:p>
                  </a:txBody>
                  <a:tcPr marL="68580" marR="68580" marT="0" marB="0"/>
                </a:tc>
                <a:extLst>
                  <a:ext uri="{0D108BD9-81ED-4DB2-BD59-A6C34878D82A}">
                    <a16:rowId xmlns:a16="http://schemas.microsoft.com/office/drawing/2014/main" val="10007"/>
                  </a:ext>
                </a:extLst>
              </a:tr>
              <a:tr h="504825">
                <a:tc>
                  <a:txBody>
                    <a:bodyPr/>
                    <a:lstStyle/>
                    <a:p>
                      <a:pPr indent="0">
                        <a:buNone/>
                      </a:pPr>
                      <a:r>
                        <a:rPr lang="en-US" sz="1800"/>
                        <a:t>2021.6</a:t>
                      </a:r>
                      <a:endParaRPr lang="en-US" altLang="en-US" sz="1800"/>
                    </a:p>
                  </a:txBody>
                  <a:tcPr marL="68580" marR="68580" marT="0" marB="0"/>
                </a:tc>
                <a:tc>
                  <a:txBody>
                    <a:bodyPr/>
                    <a:lstStyle/>
                    <a:p>
                      <a:pPr indent="0">
                        <a:buNone/>
                      </a:pPr>
                      <a:r>
                        <a:rPr lang="en-US" sz="1800"/>
                        <a:t>作者年幼时打工挣钱</a:t>
                      </a:r>
                      <a:endParaRPr lang="en-US" altLang="en-US" sz="1800"/>
                    </a:p>
                  </a:txBody>
                  <a:tcPr marL="68580" marR="68580" marT="0" marB="0"/>
                </a:tc>
                <a:tc>
                  <a:txBody>
                    <a:bodyPr/>
                    <a:lstStyle/>
                    <a:p>
                      <a:pPr indent="0">
                        <a:buNone/>
                      </a:pPr>
                      <a:r>
                        <a:rPr lang="en-US" sz="1800"/>
                        <a:t>温馨家庭类</a:t>
                      </a:r>
                      <a:endParaRPr lang="en-US" altLang="en-US" sz="1800"/>
                    </a:p>
                  </a:txBody>
                  <a:tcPr marL="68580" marR="68580" marT="0" marB="0"/>
                </a:tc>
                <a:tc>
                  <a:txBody>
                    <a:bodyPr/>
                    <a:lstStyle/>
                    <a:p>
                      <a:pPr indent="0">
                        <a:buNone/>
                      </a:pPr>
                      <a:r>
                        <a:rPr lang="en-US" sz="1800"/>
                        <a:t>人与人（父子/女）</a:t>
                      </a:r>
                      <a:endParaRPr lang="en-US" altLang="en-US" sz="1800"/>
                    </a:p>
                  </a:txBody>
                  <a:tcPr marL="68580" marR="68580" marT="0" marB="0"/>
                </a:tc>
                <a:tc>
                  <a:txBody>
                    <a:bodyPr/>
                    <a:lstStyle/>
                    <a:p>
                      <a:pPr indent="0">
                        <a:buNone/>
                      </a:pPr>
                      <a:r>
                        <a:rPr lang="en-US" sz="1800"/>
                        <a:t>认识家庭责任，获得自我成长</a:t>
                      </a:r>
                      <a:endParaRPr lang="en-US" altLang="en-US" sz="1800"/>
                    </a:p>
                  </a:txBody>
                  <a:tcPr marL="68580" marR="68580" marT="0" marB="0"/>
                </a:tc>
                <a:extLst>
                  <a:ext uri="{0D108BD9-81ED-4DB2-BD59-A6C34878D82A}">
                    <a16:rowId xmlns:a16="http://schemas.microsoft.com/office/drawing/2014/main" val="10008"/>
                  </a:ext>
                </a:extLst>
              </a:tr>
              <a:tr h="337185">
                <a:tc>
                  <a:txBody>
                    <a:bodyPr/>
                    <a:lstStyle/>
                    <a:p>
                      <a:pPr indent="0">
                        <a:buNone/>
                      </a:pPr>
                      <a:r>
                        <a:rPr lang="en-US" sz="1800"/>
                        <a:t>2022.1</a:t>
                      </a:r>
                      <a:endParaRPr lang="en-US" altLang="en-US" sz="1800"/>
                    </a:p>
                  </a:txBody>
                  <a:tcPr marL="68580" marR="68580" marT="0" marB="0"/>
                </a:tc>
                <a:tc>
                  <a:txBody>
                    <a:bodyPr/>
                    <a:lstStyle/>
                    <a:p>
                      <a:pPr indent="0">
                        <a:buNone/>
                      </a:pPr>
                      <a:r>
                        <a:rPr lang="en-US" sz="1800"/>
                        <a:t>学渣和学霸的合作</a:t>
                      </a:r>
                      <a:endParaRPr lang="en-US" altLang="en-US" sz="1800"/>
                    </a:p>
                  </a:txBody>
                  <a:tcPr marL="68580" marR="68580" marT="0" marB="0"/>
                </a:tc>
                <a:tc>
                  <a:txBody>
                    <a:bodyPr/>
                    <a:lstStyle/>
                    <a:p>
                      <a:pPr indent="0">
                        <a:buNone/>
                      </a:pPr>
                      <a:r>
                        <a:rPr lang="en-US" sz="1800"/>
                        <a:t>交友互助类</a:t>
                      </a:r>
                      <a:endParaRPr lang="en-US" altLang="en-US" sz="1800"/>
                    </a:p>
                  </a:txBody>
                  <a:tcPr marL="68580" marR="68580" marT="0" marB="0"/>
                </a:tc>
                <a:tc>
                  <a:txBody>
                    <a:bodyPr/>
                    <a:lstStyle/>
                    <a:p>
                      <a:pPr indent="0">
                        <a:buNone/>
                      </a:pPr>
                      <a:r>
                        <a:rPr lang="en-US" sz="1800"/>
                        <a:t>人与人（朋友）</a:t>
                      </a:r>
                      <a:endParaRPr lang="en-US" altLang="en-US" sz="1800"/>
                    </a:p>
                  </a:txBody>
                  <a:tcPr marL="68580" marR="68580" marT="0" marB="0"/>
                </a:tc>
                <a:tc>
                  <a:txBody>
                    <a:bodyPr/>
                    <a:lstStyle/>
                    <a:p>
                      <a:pPr indent="0">
                        <a:buNone/>
                      </a:pPr>
                      <a:r>
                        <a:rPr lang="en-US" sz="1800"/>
                        <a:t>正确与人交往</a:t>
                      </a:r>
                      <a:endParaRPr lang="en-US" altLang="en-US" sz="1800"/>
                    </a:p>
                  </a:txBody>
                  <a:tcPr marL="68580" marR="68580" marT="0" marB="0"/>
                </a:tc>
                <a:extLst>
                  <a:ext uri="{0D108BD9-81ED-4DB2-BD59-A6C34878D82A}">
                    <a16:rowId xmlns:a16="http://schemas.microsoft.com/office/drawing/2014/main" val="10009"/>
                  </a:ext>
                </a:extLst>
              </a:tr>
              <a:tr h="505460">
                <a:tc>
                  <a:txBody>
                    <a:bodyPr/>
                    <a:lstStyle/>
                    <a:p>
                      <a:pPr indent="0">
                        <a:buNone/>
                      </a:pPr>
                      <a:r>
                        <a:rPr lang="en-US" sz="1800"/>
                        <a:t>2022.6</a:t>
                      </a:r>
                      <a:endParaRPr lang="en-US" altLang="en-US" sz="1800"/>
                    </a:p>
                  </a:txBody>
                  <a:tcPr marL="68580" marR="68580" marT="0" marB="0"/>
                </a:tc>
                <a:tc>
                  <a:txBody>
                    <a:bodyPr/>
                    <a:lstStyle/>
                    <a:p>
                      <a:pPr indent="0">
                        <a:buNone/>
                      </a:pPr>
                      <a:r>
                        <a:rPr lang="en-US" sz="1800"/>
                        <a:t>我的志愿者经历——施粥</a:t>
                      </a:r>
                      <a:endParaRPr lang="en-US" altLang="en-US" sz="1800"/>
                    </a:p>
                  </a:txBody>
                  <a:tcPr marL="68580" marR="68580" marT="0" marB="0"/>
                </a:tc>
                <a:tc>
                  <a:txBody>
                    <a:bodyPr/>
                    <a:lstStyle/>
                    <a:p>
                      <a:pPr indent="0">
                        <a:buNone/>
                      </a:pPr>
                      <a:r>
                        <a:rPr lang="en-US" sz="1800"/>
                        <a:t>社会服务类</a:t>
                      </a:r>
                      <a:endParaRPr lang="en-US" altLang="en-US" sz="1800"/>
                    </a:p>
                  </a:txBody>
                  <a:tcPr marL="68580" marR="68580" marT="0" marB="0"/>
                </a:tc>
                <a:tc>
                  <a:txBody>
                    <a:bodyPr/>
                    <a:lstStyle/>
                    <a:p>
                      <a:pPr indent="0">
                        <a:buNone/>
                      </a:pPr>
                      <a:r>
                        <a:rPr lang="en-US" sz="1800"/>
                        <a:t>人与人（他人）</a:t>
                      </a:r>
                      <a:endParaRPr lang="en-US" altLang="en-US" sz="1800"/>
                    </a:p>
                  </a:txBody>
                  <a:tcPr marL="68580" marR="68580" marT="0" marB="0"/>
                </a:tc>
                <a:tc>
                  <a:txBody>
                    <a:bodyPr/>
                    <a:lstStyle/>
                    <a:p>
                      <a:pPr indent="0">
                        <a:buNone/>
                      </a:pPr>
                      <a:r>
                        <a:rPr lang="en-US" sz="1800"/>
                        <a:t>守望相助，自我成长</a:t>
                      </a:r>
                      <a:endParaRPr lang="en-US" altLang="en-US" sz="1800"/>
                    </a:p>
                  </a:txBody>
                  <a:tcPr marL="68580" marR="68580" marT="0" marB="0"/>
                </a:tc>
                <a:extLst>
                  <a:ext uri="{0D108BD9-81ED-4DB2-BD59-A6C34878D82A}">
                    <a16:rowId xmlns:a16="http://schemas.microsoft.com/office/drawing/2014/main" val="10010"/>
                  </a:ext>
                </a:extLst>
              </a:tr>
              <a:tr h="504825">
                <a:tc>
                  <a:txBody>
                    <a:bodyPr/>
                    <a:lstStyle/>
                    <a:p>
                      <a:pPr indent="0">
                        <a:buNone/>
                      </a:pPr>
                      <a:r>
                        <a:rPr lang="en-US" sz="1800"/>
                        <a:t>2023.1</a:t>
                      </a:r>
                      <a:endParaRPr lang="en-US" altLang="en-US" sz="1800"/>
                    </a:p>
                  </a:txBody>
                  <a:tcPr marL="68580" marR="68580" marT="0" marB="0"/>
                </a:tc>
                <a:tc>
                  <a:txBody>
                    <a:bodyPr/>
                    <a:lstStyle/>
                    <a:p>
                      <a:pPr indent="0">
                        <a:buNone/>
                      </a:pPr>
                      <a:r>
                        <a:rPr lang="en-US" sz="1800"/>
                        <a:t>作者解救蜂鸟后遇其报恩</a:t>
                      </a:r>
                      <a:endParaRPr lang="en-US" altLang="en-US" sz="1800"/>
                    </a:p>
                  </a:txBody>
                  <a:tcPr marL="68580" marR="68580" marT="0" marB="0"/>
                </a:tc>
                <a:tc>
                  <a:txBody>
                    <a:bodyPr/>
                    <a:lstStyle/>
                    <a:p>
                      <a:pPr indent="0">
                        <a:buNone/>
                      </a:pPr>
                      <a:r>
                        <a:rPr lang="en-US" sz="1800"/>
                        <a:t>交友互助类</a:t>
                      </a:r>
                      <a:endParaRPr lang="en-US" altLang="en-US" sz="1800"/>
                    </a:p>
                  </a:txBody>
                  <a:tcPr marL="68580" marR="68580" marT="0" marB="0"/>
                </a:tc>
                <a:tc>
                  <a:txBody>
                    <a:bodyPr/>
                    <a:lstStyle/>
                    <a:p>
                      <a:pPr indent="0">
                        <a:buNone/>
                      </a:pPr>
                      <a:r>
                        <a:rPr lang="en-US" sz="1800"/>
                        <a:t>人与鸟（续情）</a:t>
                      </a:r>
                      <a:endParaRPr lang="en-US" altLang="en-US" sz="1800"/>
                    </a:p>
                  </a:txBody>
                  <a:tcPr marL="68580" marR="68580" marT="0" marB="0"/>
                </a:tc>
                <a:tc>
                  <a:txBody>
                    <a:bodyPr/>
                    <a:lstStyle/>
                    <a:p>
                      <a:pPr indent="0">
                        <a:buNone/>
                      </a:pPr>
                      <a:r>
                        <a:rPr lang="en-US" sz="1800"/>
                        <a:t>爱护动物，和谐共存</a:t>
                      </a:r>
                      <a:endParaRPr lang="en-US" altLang="en-US" sz="1800"/>
                    </a:p>
                  </a:txBody>
                  <a:tcPr marL="68580" marR="68580" marT="0" marB="0"/>
                </a:tc>
                <a:extLst>
                  <a:ext uri="{0D108BD9-81ED-4DB2-BD59-A6C34878D82A}">
                    <a16:rowId xmlns:a16="http://schemas.microsoft.com/office/drawing/2014/main" val="10011"/>
                  </a:ext>
                </a:extLst>
              </a:tr>
            </a:tbl>
          </a:graphicData>
        </a:graphic>
      </p:graphicFrame>
      <p:pic>
        <p:nvPicPr>
          <p:cNvPr id="2" name="图片 1" descr="水印">
            <a:extLst>
              <a:ext uri="{FF2B5EF4-FFF2-40B4-BE49-F238E27FC236}">
                <a16:creationId xmlns:a16="http://schemas.microsoft.com/office/drawing/2014/main" id="{45CA6E21-5839-152C-FC41-24DD745821A8}"/>
              </a:ext>
            </a:extLst>
          </p:cNvPr>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13" name="文本框 12"/>
          <p:cNvSpPr txBox="1"/>
          <p:nvPr>
            <p:custDataLst>
              <p:tags r:id="rId4"/>
            </p:custDataLst>
          </p:nvPr>
        </p:nvSpPr>
        <p:spPr>
          <a:xfrm>
            <a:off x="220980" y="1168400"/>
            <a:ext cx="624840" cy="4399915"/>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必备技能之</a:t>
            </a:r>
          </a:p>
          <a:p>
            <a:r>
              <a:rPr lang="zh-CN" altLang="en-US" sz="2800">
                <a:solidFill>
                  <a:schemeClr val="bg1"/>
                </a:solidFill>
                <a:latin typeface="微软雅黑" panose="020B0503020204020204" charset="-122"/>
                <a:ea typeface="微软雅黑" panose="020B0503020204020204" charset="-122"/>
              </a:rPr>
              <a:t>无灵主语句</a:t>
            </a:r>
          </a:p>
        </p:txBody>
      </p:sp>
      <p:sp>
        <p:nvSpPr>
          <p:cNvPr id="7" name="文本框 6"/>
          <p:cNvSpPr txBox="1"/>
          <p:nvPr>
            <p:custDataLst>
              <p:tags r:id="rId5"/>
            </p:custDataLst>
          </p:nvPr>
        </p:nvSpPr>
        <p:spPr>
          <a:xfrm>
            <a:off x="1353820" y="480695"/>
            <a:ext cx="5392420" cy="521970"/>
          </a:xfrm>
          <a:prstGeom prst="rect">
            <a:avLst/>
          </a:prstGeom>
          <a:noFill/>
          <a:ln w="57150" cmpd="thickThin">
            <a:solidFill>
              <a:schemeClr val="accent1"/>
            </a:solidFill>
          </a:ln>
        </p:spPr>
        <p:txBody>
          <a:bodyPr wrap="square" rtlCol="0">
            <a:spAutoFit/>
          </a:bodyPr>
          <a:lstStyle>
            <a:defPPr>
              <a:defRPr lang="zh-CN"/>
            </a:defPPr>
            <a:lvl1pPr>
              <a:defRPr kumimoji="1" sz="2400" b="1">
                <a:latin typeface="Times New Roman" panose="02020603050405020304" charset="0"/>
                <a:ea typeface="Times New Roman" panose="02020603050405020304" charset="0"/>
                <a:cs typeface="Times New Roman" panose="02020603050405020304" charset="0"/>
              </a:defRPr>
            </a:lvl1pPr>
          </a:lstStyle>
          <a:p>
            <a:r>
              <a:rPr lang="zh-CN" altLang="en-US" sz="2800" dirty="0"/>
              <a:t>场景</a:t>
            </a:r>
            <a:r>
              <a:rPr lang="en-US" altLang="zh-CN" sz="2800" dirty="0"/>
              <a:t>4. </a:t>
            </a:r>
            <a:r>
              <a:rPr lang="zh-CN" altLang="en-US" sz="2800" dirty="0">
                <a:ea typeface="宋体" panose="02010600030101010101" pitchFamily="2" charset="-122"/>
                <a:sym typeface="+mn-ea"/>
              </a:rPr>
              <a:t>凶猛的大火浓烟增加阻力</a:t>
            </a:r>
          </a:p>
        </p:txBody>
      </p:sp>
      <p:sp>
        <p:nvSpPr>
          <p:cNvPr id="12" name="矩形 11"/>
          <p:cNvSpPr/>
          <p:nvPr>
            <p:custDataLst>
              <p:tags r:id="rId6"/>
            </p:custDataLst>
          </p:nvPr>
        </p:nvSpPr>
        <p:spPr>
          <a:xfrm>
            <a:off x="1353820" y="1383030"/>
            <a:ext cx="7709535" cy="2952750"/>
          </a:xfrm>
          <a:prstGeom prst="rect">
            <a:avLst/>
          </a:prstGeom>
          <a:solidFill>
            <a:schemeClr val="bg1"/>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custDataLst>
              <p:tags r:id="rId7"/>
            </p:custDataLst>
          </p:nvPr>
        </p:nvSpPr>
        <p:spPr>
          <a:xfrm>
            <a:off x="1558290" y="1537970"/>
            <a:ext cx="7505065" cy="3107690"/>
          </a:xfrm>
          <a:prstGeom prst="rect">
            <a:avLst/>
          </a:prstGeom>
          <a:noFill/>
        </p:spPr>
        <p:txBody>
          <a:bodyPr wrap="square" rtlCol="0" anchor="t">
            <a:spAutoFit/>
          </a:bodyPr>
          <a:lstStyle/>
          <a:p>
            <a:pPr marL="342900" indent="-342900">
              <a:buFont typeface="Wingdings" panose="05000000000000000000" charset="0"/>
              <a:buChar char="l"/>
            </a:pPr>
            <a:r>
              <a:rPr lang="en-US" altLang="zh-CN" sz="2800" dirty="0">
                <a:latin typeface="Times New Roman" panose="02020603050405020304" charset="0"/>
                <a:cs typeface="Times New Roman" panose="02020603050405020304" charset="0"/>
                <a:sym typeface="+mn-ea"/>
              </a:rPr>
              <a:t>The deadly fumes were _______________</a:t>
            </a:r>
            <a:r>
              <a:rPr lang="en-US" altLang="zh-CN" sz="2800" dirty="0">
                <a:solidFill>
                  <a:srgbClr val="FF0000"/>
                </a:solidFill>
                <a:latin typeface="Times New Roman" panose="02020603050405020304" charset="0"/>
                <a:cs typeface="Times New Roman" panose="02020603050405020304" charset="0"/>
                <a:sym typeface="+mn-ea"/>
              </a:rPr>
              <a:t> </a:t>
            </a:r>
            <a:r>
              <a:rPr lang="en-US" altLang="zh-CN" sz="2800" dirty="0">
                <a:latin typeface="Times New Roman" panose="02020603050405020304" charset="0"/>
                <a:cs typeface="Times New Roman" panose="02020603050405020304" charset="0"/>
                <a:sym typeface="+mn-ea"/>
              </a:rPr>
              <a:t> </a:t>
            </a:r>
            <a:r>
              <a:rPr lang="en-US" altLang="zh-CN" sz="2800" dirty="0">
                <a:solidFill>
                  <a:srgbClr val="FF0000"/>
                </a:solidFill>
                <a:latin typeface="Times New Roman" panose="02020603050405020304" charset="0"/>
                <a:cs typeface="Times New Roman" panose="02020603050405020304" charset="0"/>
                <a:sym typeface="+mn-ea"/>
              </a:rPr>
              <a:t>mercilessly</a:t>
            </a:r>
            <a:r>
              <a:rPr lang="en-US" altLang="zh-CN" sz="2800" dirty="0">
                <a:latin typeface="Times New Roman" panose="02020603050405020304" charset="0"/>
                <a:cs typeface="Times New Roman" panose="02020603050405020304" charset="0"/>
                <a:sym typeface="+mn-ea"/>
              </a:rPr>
              <a:t>(</a:t>
            </a:r>
            <a:r>
              <a:rPr lang="zh-CN" altLang="en-US" sz="2800" dirty="0">
                <a:latin typeface="Times New Roman" panose="02020603050405020304" charset="0"/>
                <a:ea typeface="宋体" panose="02010600030101010101" pitchFamily="2" charset="-122"/>
                <a:cs typeface="Times New Roman" panose="02020603050405020304" charset="0"/>
                <a:sym typeface="+mn-ea"/>
              </a:rPr>
              <a:t>无情地</a:t>
            </a:r>
            <a:r>
              <a:rPr lang="en-US" altLang="zh-CN" sz="2800" dirty="0">
                <a:latin typeface="Times New Roman" panose="02020603050405020304" charset="0"/>
                <a:cs typeface="Times New Roman" panose="02020603050405020304" charset="0"/>
                <a:sym typeface="+mn-ea"/>
              </a:rPr>
              <a:t>), ______________ everything in its path.</a:t>
            </a:r>
          </a:p>
          <a:p>
            <a:pPr marL="342900" indent="-342900">
              <a:buFont typeface="Wingdings" panose="05000000000000000000" charset="0"/>
              <a:buChar char="l"/>
            </a:pPr>
            <a:r>
              <a:rPr lang="en-US" altLang="zh-CN" sz="2800" dirty="0">
                <a:latin typeface="Times New Roman" panose="02020603050405020304" charset="0"/>
                <a:cs typeface="Times New Roman" panose="02020603050405020304" charset="0"/>
                <a:sym typeface="+mn-ea"/>
              </a:rPr>
              <a:t>Under the influence of the strong wind, smoke spread even faster and soon __________the whole tunnel. </a:t>
            </a:r>
          </a:p>
          <a:p>
            <a:pPr marL="342900" indent="-342900">
              <a:buFont typeface="Wingdings" panose="05000000000000000000" charset="0"/>
              <a:buChar char="l"/>
            </a:pPr>
            <a:endParaRPr lang="en-US" altLang="zh-CN" sz="2800" dirty="0">
              <a:latin typeface="Times New Roman" panose="02020603050405020304" charset="0"/>
              <a:cs typeface="Times New Roman" panose="02020603050405020304" charset="0"/>
              <a:sym typeface="+mn-ea"/>
            </a:endParaRPr>
          </a:p>
        </p:txBody>
      </p:sp>
      <p:grpSp>
        <p:nvGrpSpPr>
          <p:cNvPr id="37" name="组合 36"/>
          <p:cNvGrpSpPr/>
          <p:nvPr/>
        </p:nvGrpSpPr>
        <p:grpSpPr>
          <a:xfrm>
            <a:off x="7953375" y="3910965"/>
            <a:ext cx="3963670" cy="2512060"/>
            <a:chOff x="3228" y="2753"/>
            <a:chExt cx="3358" cy="2213"/>
          </a:xfrm>
        </p:grpSpPr>
        <p:sp>
          <p:nvSpPr>
            <p:cNvPr id="508" name="任意多边形: 形状 507"/>
            <p:cNvSpPr/>
            <p:nvPr>
              <p:custDataLst>
                <p:tags r:id="rId11"/>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12"/>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a:sym typeface="+mn-ea"/>
                </a:rPr>
                <a:t>动作描写修辞化</a:t>
              </a:r>
            </a:p>
          </p:txBody>
        </p:sp>
      </p:grpSp>
      <p:sp>
        <p:nvSpPr>
          <p:cNvPr id="9" name="文本框 8"/>
          <p:cNvSpPr txBox="1"/>
          <p:nvPr>
            <p:custDataLst>
              <p:tags r:id="rId8"/>
            </p:custDataLst>
          </p:nvPr>
        </p:nvSpPr>
        <p:spPr>
          <a:xfrm>
            <a:off x="5502275" y="1474470"/>
            <a:ext cx="2661285" cy="521970"/>
          </a:xfrm>
          <a:prstGeom prst="rect">
            <a:avLst/>
          </a:prstGeom>
          <a:noFill/>
        </p:spPr>
        <p:txBody>
          <a:bodyPr wrap="none" rtlCol="0">
            <a:spAutoFit/>
          </a:bodyPr>
          <a:lstStyle/>
          <a:p>
            <a:pPr algn="l"/>
            <a:r>
              <a:rPr lang="en-US" altLang="zh-CN" sz="2800" dirty="0">
                <a:solidFill>
                  <a:srgbClr val="FF0000"/>
                </a:solidFill>
                <a:latin typeface="Times New Roman" panose="02020603050405020304" charset="0"/>
                <a:cs typeface="Times New Roman" panose="02020603050405020304" charset="0"/>
                <a:sym typeface="+mn-ea"/>
              </a:rPr>
              <a:t>preying on</a:t>
            </a:r>
            <a:r>
              <a:rPr lang="en-US" altLang="zh-CN" sz="2800" dirty="0">
                <a:latin typeface="Times New Roman" panose="02020603050405020304" charset="0"/>
                <a:cs typeface="Times New Roman" panose="02020603050405020304" charset="0"/>
                <a:sym typeface="+mn-ea"/>
              </a:rPr>
              <a:t>(</a:t>
            </a:r>
            <a:r>
              <a:rPr lang="zh-CN" altLang="en-US" sz="2800" dirty="0">
                <a:latin typeface="Times New Roman" panose="02020603050405020304" charset="0"/>
                <a:cs typeface="Times New Roman" panose="02020603050405020304" charset="0"/>
                <a:sym typeface="+mn-ea"/>
              </a:rPr>
              <a:t>追捕</a:t>
            </a:r>
            <a:r>
              <a:rPr lang="en-US" altLang="zh-CN" sz="2800" dirty="0">
                <a:latin typeface="Times New Roman" panose="02020603050405020304" charset="0"/>
                <a:cs typeface="Times New Roman" panose="02020603050405020304" charset="0"/>
                <a:sym typeface="+mn-ea"/>
              </a:rPr>
              <a:t>)</a:t>
            </a:r>
          </a:p>
        </p:txBody>
      </p:sp>
      <p:sp>
        <p:nvSpPr>
          <p:cNvPr id="10" name="文本框 9"/>
          <p:cNvSpPr txBox="1"/>
          <p:nvPr>
            <p:custDataLst>
              <p:tags r:id="rId9"/>
            </p:custDataLst>
          </p:nvPr>
        </p:nvSpPr>
        <p:spPr>
          <a:xfrm>
            <a:off x="5146675" y="1996440"/>
            <a:ext cx="4167505" cy="521970"/>
          </a:xfrm>
          <a:prstGeom prst="rect">
            <a:avLst/>
          </a:prstGeom>
          <a:noFill/>
        </p:spPr>
        <p:txBody>
          <a:bodyPr wrap="square" rtlCol="0">
            <a:spAutoFit/>
          </a:bodyPr>
          <a:lstStyle/>
          <a:p>
            <a:pPr algn="l"/>
            <a:r>
              <a:rPr lang="en-US" sz="2800" dirty="0">
                <a:solidFill>
                  <a:srgbClr val="FF0000"/>
                </a:solidFill>
                <a:latin typeface="Times New Roman" panose="02020603050405020304" charset="0"/>
                <a:cs typeface="Times New Roman" panose="02020603050405020304" charset="0"/>
                <a:sym typeface="+mn-ea"/>
              </a:rPr>
              <a:t>blanketing/swallowing</a:t>
            </a:r>
          </a:p>
        </p:txBody>
      </p:sp>
      <p:sp>
        <p:nvSpPr>
          <p:cNvPr id="11" name="文本框 10"/>
          <p:cNvSpPr txBox="1"/>
          <p:nvPr>
            <p:custDataLst>
              <p:tags r:id="rId10"/>
            </p:custDataLst>
          </p:nvPr>
        </p:nvSpPr>
        <p:spPr>
          <a:xfrm>
            <a:off x="6119495" y="3168015"/>
            <a:ext cx="1427480" cy="521970"/>
          </a:xfrm>
          <a:prstGeom prst="rect">
            <a:avLst/>
          </a:prstGeom>
          <a:noFill/>
        </p:spPr>
        <p:txBody>
          <a:bodyPr wrap="none" rtlCol="0">
            <a:spAutoFit/>
          </a:bodyPr>
          <a:lstStyle/>
          <a:p>
            <a:pPr algn="l"/>
            <a:r>
              <a:rPr lang="en-US" sz="2800" dirty="0">
                <a:solidFill>
                  <a:srgbClr val="FF0000"/>
                </a:solidFill>
                <a:latin typeface="Times New Roman" panose="02020603050405020304" charset="0"/>
                <a:cs typeface="Times New Roman" panose="02020603050405020304" charset="0"/>
                <a:sym typeface="+mn-ea"/>
              </a:rPr>
              <a:t>engulfed</a:t>
            </a:r>
            <a:endParaRPr lang="en-US" altLang="en-US" sz="2800" dirty="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ox(in)">
                                      <p:cBhvr>
                                        <p:cTn id="12" dur="2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ox(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ox(in)">
                                      <p:cBhvr>
                                        <p:cTn id="3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13" name="文本框 12"/>
          <p:cNvSpPr txBox="1"/>
          <p:nvPr>
            <p:custDataLst>
              <p:tags r:id="rId4"/>
            </p:custDataLst>
          </p:nvPr>
        </p:nvSpPr>
        <p:spPr>
          <a:xfrm>
            <a:off x="220980" y="1168400"/>
            <a:ext cx="624840" cy="4831080"/>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常见与人物情感</a:t>
            </a:r>
          </a:p>
          <a:p>
            <a:r>
              <a:rPr lang="zh-CN" altLang="en-US" sz="2800">
                <a:solidFill>
                  <a:schemeClr val="bg1"/>
                </a:solidFill>
                <a:latin typeface="微软雅黑" panose="020B0503020204020204" charset="-122"/>
                <a:ea typeface="微软雅黑" panose="020B0503020204020204" charset="-122"/>
              </a:rPr>
              <a:t>相关表达</a:t>
            </a:r>
          </a:p>
        </p:txBody>
      </p:sp>
      <p:sp>
        <p:nvSpPr>
          <p:cNvPr id="4" name="文本框 3"/>
          <p:cNvSpPr txBox="1"/>
          <p:nvPr/>
        </p:nvSpPr>
        <p:spPr>
          <a:xfrm>
            <a:off x="1066165" y="244475"/>
            <a:ext cx="10925175" cy="6369685"/>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后悔</a:t>
            </a:r>
            <a:r>
              <a:rPr lang="en-US" altLang="zh-CN" sz="2400">
                <a:solidFill>
                  <a:srgbClr val="FF0000"/>
                </a:solidFill>
                <a:latin typeface="Times New Roman" panose="02020603050405020304" charset="0"/>
                <a:cs typeface="Times New Roman" panose="02020603050405020304" charset="0"/>
              </a:rPr>
              <a:t> </a:t>
            </a:r>
            <a:r>
              <a:rPr lang="zh-CN" altLang="en-US" sz="2400">
                <a:solidFill>
                  <a:srgbClr val="FF0000"/>
                </a:solidFill>
                <a:latin typeface="Times New Roman" panose="02020603050405020304" charset="0"/>
                <a:cs typeface="Times New Roman" panose="02020603050405020304" charset="0"/>
              </a:rPr>
              <a:t>If only she had not </a:t>
            </a:r>
            <a:r>
              <a:rPr lang="zh-CN" altLang="en-US" sz="2400">
                <a:latin typeface="Times New Roman" panose="02020603050405020304" charset="0"/>
                <a:cs typeface="Times New Roman" panose="02020603050405020304" charset="0"/>
              </a:rPr>
              <a:t>left her mobile phone in the bag with Tom. Jane kept moving, but the farther she walked, the more confused she became.</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挣扎</a:t>
            </a:r>
            <a:r>
              <a:rPr lang="en-US" altLang="zh-CN" sz="2400">
                <a:solidFill>
                  <a:srgbClr val="FF0000"/>
                </a:solidFill>
                <a:latin typeface="Times New Roman" panose="02020603050405020304" charset="0"/>
                <a:cs typeface="Times New Roman" panose="02020603050405020304" charset="0"/>
              </a:rPr>
              <a:t> After a struggle in my heart</a:t>
            </a:r>
            <a:r>
              <a:rPr lang="en-US" altLang="zh-CN" sz="2400">
                <a:latin typeface="Times New Roman" panose="02020603050405020304" charset="0"/>
                <a:cs typeface="Times New Roman" panose="02020603050405020304" charset="0"/>
              </a:rPr>
              <a:t>, I decided to encourage myself to grasp the last minute.</a:t>
            </a:r>
            <a:endParaRPr lang="zh-CN" altLang="en-US"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焦虑</a:t>
            </a:r>
            <a:r>
              <a:rPr lang="en-US" altLang="zh-CN" sz="2400">
                <a:latin typeface="Times New Roman" panose="02020603050405020304" charset="0"/>
                <a:cs typeface="Times New Roman" panose="02020603050405020304" charset="0"/>
              </a:rPr>
              <a:t> The father’s </a:t>
            </a:r>
            <a:r>
              <a:rPr lang="en-US" altLang="zh-CN" sz="2400">
                <a:solidFill>
                  <a:srgbClr val="FF0000"/>
                </a:solidFill>
                <a:latin typeface="Times New Roman" panose="02020603050405020304" charset="0"/>
                <a:cs typeface="Times New Roman" panose="02020603050405020304" charset="0"/>
              </a:rPr>
              <a:t>anxiety</a:t>
            </a:r>
            <a:r>
              <a:rPr lang="en-US" altLang="zh-CN" sz="2400">
                <a:latin typeface="Times New Roman" panose="02020603050405020304" charset="0"/>
                <a:cs typeface="Times New Roman" panose="02020603050405020304" charset="0"/>
              </a:rPr>
              <a:t> being apparent, other skiers in the parking lot offered to help.</a:t>
            </a:r>
            <a:endParaRPr lang="zh-CN" altLang="en-US"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内疚</a:t>
            </a:r>
            <a:r>
              <a:rPr lang="en-US" altLang="zh-CN" sz="2400">
                <a:latin typeface="Times New Roman" panose="02020603050405020304" charset="0"/>
                <a:cs typeface="Times New Roman" panose="02020603050405020304" charset="0"/>
              </a:rPr>
              <a:t>  A sense of </a:t>
            </a:r>
            <a:r>
              <a:rPr lang="en-US" altLang="zh-CN" sz="2400">
                <a:solidFill>
                  <a:srgbClr val="FF0000"/>
                </a:solidFill>
                <a:latin typeface="Times New Roman" panose="02020603050405020304" charset="0"/>
                <a:cs typeface="Times New Roman" panose="02020603050405020304" charset="0"/>
              </a:rPr>
              <a:t>guilt </a:t>
            </a:r>
            <a:r>
              <a:rPr lang="en-US" altLang="zh-CN" sz="2400">
                <a:latin typeface="Times New Roman" panose="02020603050405020304" charset="0"/>
                <a:cs typeface="Times New Roman" panose="02020603050405020304" charset="0"/>
              </a:rPr>
              <a:t>crowded into my soul.</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不安</a:t>
            </a: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What made them more upset was</a:t>
            </a:r>
            <a:r>
              <a:rPr lang="en-US" altLang="zh-CN" sz="2400">
                <a:latin typeface="Times New Roman" panose="02020603050405020304" charset="0"/>
                <a:cs typeface="Times New Roman" panose="02020603050405020304" charset="0"/>
              </a:rPr>
              <a:t> that the vase was not a common decoration, but an antique.</a:t>
            </a:r>
            <a:endParaRPr lang="zh-CN" altLang="en-US"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sym typeface="+mn-ea"/>
              </a:rPr>
              <a:t>羞愧 </a:t>
            </a:r>
            <a:r>
              <a:rPr lang="en-US" altLang="zh-CN" sz="2400">
                <a:solidFill>
                  <a:srgbClr val="FF0000"/>
                </a:solidFill>
                <a:latin typeface="Times New Roman" panose="02020603050405020304" charset="0"/>
                <a:cs typeface="Times New Roman" panose="02020603050405020304" charset="0"/>
                <a:sym typeface="+mn-ea"/>
              </a:rPr>
              <a:t>Feeling embarrassed and ashamed</a:t>
            </a:r>
            <a:r>
              <a:rPr lang="en-US" altLang="zh-CN" sz="2400">
                <a:latin typeface="Times New Roman" panose="02020603050405020304" charset="0"/>
                <a:cs typeface="Times New Roman" panose="02020603050405020304" charset="0"/>
                <a:sym typeface="+mn-ea"/>
              </a:rPr>
              <a:t>, she struggled to her feet.</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sym typeface="+mn-ea"/>
              </a:rPr>
              <a:t>紧张</a:t>
            </a:r>
            <a:r>
              <a:rPr lang="en-US" altLang="zh-CN" sz="2400">
                <a:latin typeface="Times New Roman" panose="02020603050405020304" charset="0"/>
                <a:cs typeface="Times New Roman" panose="02020603050405020304" charset="0"/>
                <a:sym typeface="+mn-ea"/>
              </a:rPr>
              <a:t> His heart was </a:t>
            </a:r>
            <a:r>
              <a:rPr lang="en-US" altLang="zh-CN" sz="2400">
                <a:solidFill>
                  <a:srgbClr val="FF0000"/>
                </a:solidFill>
                <a:latin typeface="Times New Roman" panose="02020603050405020304" charset="0"/>
                <a:cs typeface="Times New Roman" panose="02020603050405020304" charset="0"/>
                <a:sym typeface="+mn-ea"/>
              </a:rPr>
              <a:t>pounding wildly</a:t>
            </a:r>
            <a:r>
              <a:rPr lang="en-US" altLang="zh-CN" sz="2400">
                <a:latin typeface="Times New Roman" panose="02020603050405020304" charset="0"/>
                <a:cs typeface="Times New Roman" panose="02020603050405020304" charset="0"/>
                <a:sym typeface="+mn-ea"/>
              </a:rPr>
              <a:t>.</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高兴</a:t>
            </a: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So glad was she that</a:t>
            </a:r>
            <a:r>
              <a:rPr lang="en-US" altLang="zh-CN" sz="2400">
                <a:latin typeface="Times New Roman" panose="02020603050405020304" charset="0"/>
                <a:cs typeface="Times New Roman" panose="02020603050405020304" charset="0"/>
              </a:rPr>
              <a:t> her bright smile lit up the room./</a:t>
            </a:r>
            <a:r>
              <a:rPr lang="en-US" altLang="zh-CN" sz="2400">
                <a:latin typeface="Times New Roman" panose="02020603050405020304" charset="0"/>
                <a:cs typeface="Times New Roman" panose="02020603050405020304" charset="0"/>
                <a:sym typeface="+mn-ea"/>
              </a:rPr>
              <a:t> She wept tears of joy.</a:t>
            </a:r>
            <a:endParaRPr lang="en-US" altLang="zh-CN"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笑容凝固</a:t>
            </a:r>
            <a:r>
              <a:rPr lang="en-US" altLang="zh-CN" sz="2400">
                <a:latin typeface="Times New Roman" panose="02020603050405020304" charset="0"/>
                <a:cs typeface="Times New Roman" panose="02020603050405020304" charset="0"/>
              </a:rPr>
              <a:t> The smile </a:t>
            </a:r>
            <a:r>
              <a:rPr lang="en-US" altLang="zh-CN" sz="2400">
                <a:solidFill>
                  <a:srgbClr val="FF0000"/>
                </a:solidFill>
                <a:latin typeface="Times New Roman" panose="02020603050405020304" charset="0"/>
                <a:cs typeface="Times New Roman" panose="02020603050405020304" charset="0"/>
              </a:rPr>
              <a:t>froze on their lips</a:t>
            </a:r>
            <a:r>
              <a:rPr lang="en-US" altLang="zh-CN" sz="2400">
                <a:latin typeface="Times New Roman" panose="02020603050405020304" charset="0"/>
                <a:cs typeface="Times New Roman" panose="02020603050405020304" charset="0"/>
              </a:rPr>
              <a:t>, but they soon regained their warmth.</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sym typeface="+mn-ea"/>
              </a:rPr>
              <a:t>心情沉重</a:t>
            </a:r>
            <a:r>
              <a:rPr lang="en-US" altLang="zh-CN" sz="2400">
                <a:latin typeface="Times New Roman" panose="02020603050405020304" charset="0"/>
                <a:cs typeface="Times New Roman" panose="02020603050405020304" charset="0"/>
                <a:sym typeface="+mn-ea"/>
              </a:rPr>
              <a:t> With a small fortune in hand. I still went home </a:t>
            </a:r>
            <a:r>
              <a:rPr lang="en-US" altLang="zh-CN" sz="2400">
                <a:solidFill>
                  <a:srgbClr val="FF0000"/>
                </a:solidFill>
                <a:latin typeface="Times New Roman" panose="02020603050405020304" charset="0"/>
                <a:cs typeface="Times New Roman" panose="02020603050405020304" charset="0"/>
                <a:sym typeface="+mn-ea"/>
              </a:rPr>
              <a:t>with a heavy heart</a:t>
            </a:r>
            <a:r>
              <a:rPr lang="en-US" altLang="zh-CN" sz="2400">
                <a:latin typeface="Times New Roman" panose="02020603050405020304" charset="0"/>
                <a:cs typeface="Times New Roman" panose="02020603050405020304" charset="0"/>
                <a:sym typeface="+mn-ea"/>
              </a:rPr>
              <a:t>.</a:t>
            </a:r>
            <a:endParaRPr lang="zh-CN" altLang="en-US"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sym typeface="+mn-ea"/>
              </a:rPr>
              <a:t>兴奋</a:t>
            </a:r>
            <a:r>
              <a:rPr lang="en-US" altLang="zh-CN" sz="2400">
                <a:latin typeface="Times New Roman" panose="02020603050405020304" charset="0"/>
                <a:cs typeface="Times New Roman" panose="02020603050405020304" charset="0"/>
                <a:sym typeface="+mn-ea"/>
              </a:rPr>
              <a:t>  I </a:t>
            </a:r>
            <a:r>
              <a:rPr lang="en-US" altLang="zh-CN" sz="2400">
                <a:solidFill>
                  <a:srgbClr val="FF0000"/>
                </a:solidFill>
                <a:latin typeface="Times New Roman" panose="02020603050405020304" charset="0"/>
                <a:cs typeface="Times New Roman" panose="02020603050405020304" charset="0"/>
                <a:sym typeface="+mn-ea"/>
              </a:rPr>
              <a:t>couldn’t have been more excited</a:t>
            </a:r>
            <a:r>
              <a:rPr lang="en-US" altLang="zh-CN" sz="2400">
                <a:latin typeface="Times New Roman" panose="02020603050405020304" charset="0"/>
                <a:cs typeface="Times New Roman" panose="02020603050405020304" charset="0"/>
                <a:sym typeface="+mn-ea"/>
              </a:rPr>
              <a:t>./ Excitement took my breath away.</a:t>
            </a:r>
            <a:endParaRPr lang="en-US" altLang="zh-CN"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兴奋消失</a:t>
            </a:r>
            <a:r>
              <a:rPr lang="en-US" altLang="zh-CN" sz="2400">
                <a:latin typeface="Times New Roman" panose="02020603050405020304" charset="0"/>
                <a:cs typeface="Times New Roman" panose="02020603050405020304" charset="0"/>
              </a:rPr>
              <a:t> My excitement suddenly </a:t>
            </a:r>
            <a:r>
              <a:rPr lang="en-US" altLang="zh-CN" sz="2400">
                <a:solidFill>
                  <a:srgbClr val="FF0000"/>
                </a:solidFill>
                <a:latin typeface="Times New Roman" panose="02020603050405020304" charset="0"/>
                <a:cs typeface="Times New Roman" panose="02020603050405020304" charset="0"/>
              </a:rPr>
              <a:t>faded </a:t>
            </a:r>
            <a:r>
              <a:rPr lang="en-US" altLang="zh-CN" sz="2400">
                <a:latin typeface="Times New Roman" panose="02020603050405020304" charset="0"/>
                <a:cs typeface="Times New Roman" panose="02020603050405020304" charset="0"/>
              </a:rPr>
              <a:t>at the thought of my dad’s words.</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失望 </a:t>
            </a:r>
            <a:r>
              <a:rPr lang="en-US" altLang="zh-CN" sz="2400">
                <a:latin typeface="Times New Roman" panose="02020603050405020304" charset="0"/>
                <a:cs typeface="Times New Roman" panose="02020603050405020304" charset="0"/>
              </a:rPr>
              <a:t>No one came into sight, </a:t>
            </a:r>
            <a:r>
              <a:rPr lang="en-US" altLang="zh-CN" sz="2400">
                <a:solidFill>
                  <a:srgbClr val="FF0000"/>
                </a:solidFill>
                <a:latin typeface="Times New Roman" panose="02020603050405020304" charset="0"/>
                <a:cs typeface="Times New Roman" panose="02020603050405020304" charset="0"/>
              </a:rPr>
              <a:t>a feeling of disappointment flooding over</a:t>
            </a:r>
            <a:r>
              <a:rPr lang="en-US" altLang="zh-CN" sz="2400">
                <a:latin typeface="Times New Roman" panose="02020603050405020304" charset="0"/>
                <a:cs typeface="Times New Roman" panose="02020603050405020304" charset="0"/>
              </a:rPr>
              <a:t> me.</a:t>
            </a:r>
          </a:p>
        </p:txBody>
      </p:sp>
      <p:pic>
        <p:nvPicPr>
          <p:cNvPr id="6" name="图片 5" descr="水印">
            <a:extLst>
              <a:ext uri="{FF2B5EF4-FFF2-40B4-BE49-F238E27FC236}">
                <a16:creationId xmlns:a16="http://schemas.microsoft.com/office/drawing/2014/main" id="{70A366A2-F26D-B00C-3FFA-827EBDB38E85}"/>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13" name="文本框 12"/>
          <p:cNvSpPr txBox="1"/>
          <p:nvPr>
            <p:custDataLst>
              <p:tags r:id="rId4"/>
            </p:custDataLst>
          </p:nvPr>
        </p:nvSpPr>
        <p:spPr>
          <a:xfrm>
            <a:off x="220980" y="1168400"/>
            <a:ext cx="624840" cy="4831080"/>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常见与人物情感</a:t>
            </a:r>
          </a:p>
          <a:p>
            <a:r>
              <a:rPr lang="zh-CN" altLang="en-US" sz="2800">
                <a:solidFill>
                  <a:schemeClr val="bg1"/>
                </a:solidFill>
                <a:latin typeface="微软雅黑" panose="020B0503020204020204" charset="-122"/>
                <a:ea typeface="微软雅黑" panose="020B0503020204020204" charset="-122"/>
              </a:rPr>
              <a:t>相关表达</a:t>
            </a:r>
          </a:p>
        </p:txBody>
      </p:sp>
      <p:sp>
        <p:nvSpPr>
          <p:cNvPr id="4" name="文本框 3"/>
          <p:cNvSpPr txBox="1"/>
          <p:nvPr/>
        </p:nvSpPr>
        <p:spPr>
          <a:xfrm>
            <a:off x="1066165" y="244475"/>
            <a:ext cx="11125835" cy="8863330"/>
          </a:xfrm>
          <a:prstGeom prst="rect">
            <a:avLst/>
          </a:prstGeom>
          <a:noFill/>
        </p:spPr>
        <p:txBody>
          <a:bodyPr wrap="square" rtlCol="0" anchor="t">
            <a:spAutoFit/>
          </a:bodyPr>
          <a:lstStyle/>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sym typeface="+mn-ea"/>
              </a:rPr>
              <a:t>失望</a:t>
            </a:r>
            <a:r>
              <a:rPr lang="en-US" altLang="zh-CN" sz="2400" b="1">
                <a:latin typeface="Times New Roman" panose="02020603050405020304" charset="0"/>
                <a:cs typeface="Times New Roman" panose="02020603050405020304" charset="0"/>
                <a:sym typeface="+mn-ea"/>
              </a:rPr>
              <a:t>+</a:t>
            </a:r>
            <a:r>
              <a:rPr lang="zh-CN" altLang="en-US" sz="2400" b="1">
                <a:latin typeface="Times New Roman" panose="02020603050405020304" charset="0"/>
                <a:cs typeface="Times New Roman" panose="02020603050405020304" charset="0"/>
                <a:sym typeface="+mn-ea"/>
              </a:rPr>
              <a:t>悲伤</a:t>
            </a:r>
            <a:r>
              <a:rPr lang="en-US" altLang="zh-CN" sz="2400">
                <a:latin typeface="Times New Roman" panose="02020603050405020304" charset="0"/>
                <a:cs typeface="Times New Roman" panose="02020603050405020304" charset="0"/>
                <a:sym typeface="+mn-ea"/>
              </a:rPr>
              <a:t> </a:t>
            </a:r>
            <a:r>
              <a:rPr lang="en-US" altLang="zh-CN" sz="2400">
                <a:solidFill>
                  <a:srgbClr val="FF0000"/>
                </a:solidFill>
                <a:latin typeface="Times New Roman" panose="02020603050405020304" charset="0"/>
                <a:cs typeface="Times New Roman" panose="02020603050405020304" charset="0"/>
                <a:sym typeface="+mn-ea"/>
              </a:rPr>
              <a:t>A wave of disappointment struck</a:t>
            </a:r>
            <a:r>
              <a:rPr lang="en-US" altLang="zh-CN" sz="2400">
                <a:latin typeface="Times New Roman" panose="02020603050405020304" charset="0"/>
                <a:cs typeface="Times New Roman" panose="02020603050405020304" charset="0"/>
                <a:sym typeface="+mn-ea"/>
              </a:rPr>
              <a:t> him. </a:t>
            </a:r>
            <a:r>
              <a:rPr lang="en-US" altLang="zh-CN" sz="2400">
                <a:solidFill>
                  <a:srgbClr val="FF0000"/>
                </a:solidFill>
                <a:latin typeface="Times New Roman" panose="02020603050405020304" charset="0"/>
                <a:cs typeface="Times New Roman" panose="02020603050405020304" charset="0"/>
                <a:sym typeface="+mn-ea"/>
              </a:rPr>
              <a:t>Sadness washed over</a:t>
            </a:r>
            <a:r>
              <a:rPr lang="en-US" altLang="zh-CN" sz="2400">
                <a:latin typeface="Times New Roman" panose="02020603050405020304" charset="0"/>
                <a:cs typeface="Times New Roman" panose="02020603050405020304" charset="0"/>
                <a:sym typeface="+mn-ea"/>
              </a:rPr>
              <a:t> him so suddenly that he couldn’t think of a word to say.</a:t>
            </a:r>
          </a:p>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sym typeface="+mn-ea"/>
              </a:rPr>
              <a:t>无助</a:t>
            </a:r>
            <a:r>
              <a:rPr lang="en-US" altLang="zh-CN" sz="2400">
                <a:latin typeface="Times New Roman" panose="02020603050405020304" charset="0"/>
                <a:cs typeface="Times New Roman" panose="02020603050405020304" charset="0"/>
                <a:sym typeface="+mn-ea"/>
              </a:rPr>
              <a:t> I shook my head helplessly, </a:t>
            </a:r>
            <a:r>
              <a:rPr lang="en-US" altLang="zh-CN" sz="2400">
                <a:solidFill>
                  <a:srgbClr val="FF0000"/>
                </a:solidFill>
                <a:latin typeface="Times New Roman" panose="02020603050405020304" charset="0"/>
                <a:cs typeface="Times New Roman" panose="02020603050405020304" charset="0"/>
                <a:sym typeface="+mn-ea"/>
              </a:rPr>
              <a:t>unsure what to do</a:t>
            </a:r>
            <a:r>
              <a:rPr lang="en-US" altLang="zh-CN" sz="2400">
                <a:latin typeface="Times New Roman" panose="02020603050405020304" charset="0"/>
                <a:cs typeface="Times New Roman" panose="02020603050405020304" charset="0"/>
                <a:sym typeface="+mn-ea"/>
              </a:rPr>
              <a:t>.</a:t>
            </a:r>
          </a:p>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sym typeface="+mn-ea"/>
              </a:rPr>
              <a:t>无奈</a:t>
            </a:r>
            <a:r>
              <a:rPr lang="en-US" altLang="zh-CN" sz="2400">
                <a:latin typeface="Times New Roman" panose="02020603050405020304" charset="0"/>
                <a:cs typeface="Times New Roman" panose="02020603050405020304" charset="0"/>
                <a:sym typeface="+mn-ea"/>
              </a:rPr>
              <a:t> John </a:t>
            </a:r>
            <a:r>
              <a:rPr lang="en-US" altLang="zh-CN" sz="2400">
                <a:solidFill>
                  <a:srgbClr val="FF0000"/>
                </a:solidFill>
                <a:latin typeface="Times New Roman" panose="02020603050405020304" charset="0"/>
                <a:cs typeface="Times New Roman" panose="02020603050405020304" charset="0"/>
                <a:sym typeface="+mn-ea"/>
              </a:rPr>
              <a:t>reluctantly</a:t>
            </a:r>
            <a:r>
              <a:rPr lang="en-US" altLang="zh-CN" sz="2400">
                <a:latin typeface="Times New Roman" panose="02020603050405020304" charset="0"/>
                <a:cs typeface="Times New Roman" panose="02020603050405020304" charset="0"/>
                <a:sym typeface="+mn-ea"/>
              </a:rPr>
              <a:t> turned around and strode out.</a:t>
            </a:r>
            <a:endParaRPr lang="zh-CN" altLang="en-US" sz="2400" b="1">
              <a:latin typeface="Times New Roman" panose="02020603050405020304" charset="0"/>
              <a:cs typeface="Times New Roman" panose="02020603050405020304" charset="0"/>
            </a:endParaRPr>
          </a:p>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sym typeface="+mn-ea"/>
              </a:rPr>
              <a:t>害怕</a:t>
            </a:r>
            <a:r>
              <a:rPr lang="en-US" altLang="zh-CN" sz="2400">
                <a:latin typeface="Times New Roman" panose="02020603050405020304" charset="0"/>
                <a:cs typeface="Times New Roman" panose="02020603050405020304" charset="0"/>
                <a:sym typeface="+mn-ea"/>
              </a:rPr>
              <a:t> Panic </a:t>
            </a:r>
            <a:r>
              <a:rPr lang="en-US" altLang="zh-CN" sz="2400">
                <a:solidFill>
                  <a:srgbClr val="FF0000"/>
                </a:solidFill>
                <a:latin typeface="Times New Roman" panose="02020603050405020304" charset="0"/>
                <a:cs typeface="Times New Roman" panose="02020603050405020304" charset="0"/>
                <a:sym typeface="+mn-ea"/>
              </a:rPr>
              <a:t>consumed</a:t>
            </a:r>
            <a:r>
              <a:rPr lang="en-US" altLang="zh-CN" sz="2400">
                <a:latin typeface="Times New Roman" panose="02020603050405020304" charset="0"/>
                <a:cs typeface="Times New Roman" panose="02020603050405020304" charset="0"/>
                <a:sym typeface="+mn-ea"/>
              </a:rPr>
              <a:t> her.</a:t>
            </a:r>
            <a:endParaRPr lang="zh-CN" altLang="en-US" sz="2400">
              <a:latin typeface="Times New Roman" panose="02020603050405020304" charset="0"/>
              <a:cs typeface="Times New Roman" panose="02020603050405020304" charset="0"/>
            </a:endParaRPr>
          </a:p>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rPr>
              <a:t>沮丧</a:t>
            </a:r>
            <a:r>
              <a:rPr lang="en-US" altLang="zh-CN" sz="2400">
                <a:latin typeface="Times New Roman" panose="02020603050405020304" charset="0"/>
                <a:cs typeface="Times New Roman" panose="02020603050405020304" charset="0"/>
              </a:rPr>
              <a:t> Depression settled over me </a:t>
            </a:r>
            <a:r>
              <a:rPr lang="en-US" altLang="zh-CN" sz="2400">
                <a:solidFill>
                  <a:srgbClr val="FF0000"/>
                </a:solidFill>
                <a:latin typeface="Times New Roman" panose="02020603050405020304" charset="0"/>
                <a:cs typeface="Times New Roman" panose="02020603050405020304" charset="0"/>
              </a:rPr>
              <a:t>like a heavy black cloud</a:t>
            </a:r>
            <a:r>
              <a:rPr lang="en-US" altLang="zh-CN" sz="2400">
                <a:latin typeface="Times New Roman" panose="02020603050405020304" charset="0"/>
                <a:cs typeface="Times New Roman" panose="02020603050405020304" charset="0"/>
              </a:rPr>
              <a:t>.</a:t>
            </a:r>
            <a:endParaRPr lang="zh-CN" altLang="en-US" sz="2400">
              <a:latin typeface="Times New Roman" panose="02020603050405020304" charset="0"/>
              <a:cs typeface="Times New Roman" panose="02020603050405020304" charset="0"/>
            </a:endParaRPr>
          </a:p>
          <a:p>
            <a:pPr marL="342900" indent="-342900" fontAlgn="auto">
              <a:lnSpc>
                <a:spcPts val="2680"/>
              </a:lnSpc>
              <a:buFont typeface="Wingdings" panose="05000000000000000000" charset="0"/>
              <a:buChar char="Ø"/>
            </a:pPr>
            <a:r>
              <a:rPr lang="en-US" altLang="zh-CN" sz="2400" b="1">
                <a:latin typeface="Times New Roman" panose="02020603050405020304" charset="0"/>
                <a:cs typeface="Times New Roman" panose="02020603050405020304" charset="0"/>
                <a:sym typeface="+mn-ea"/>
              </a:rPr>
              <a:t>惊呆</a:t>
            </a:r>
            <a:r>
              <a:rPr lang="en-US" altLang="zh-CN" sz="2400">
                <a:solidFill>
                  <a:srgbClr val="FF0000"/>
                </a:solidFill>
                <a:latin typeface="Times New Roman" panose="02020603050405020304" charset="0"/>
                <a:cs typeface="Times New Roman" panose="02020603050405020304" charset="0"/>
                <a:sym typeface="+mn-ea"/>
              </a:rPr>
              <a:t>Dumbfounded</a:t>
            </a:r>
            <a:r>
              <a:rPr lang="en-US" altLang="zh-CN" sz="2400">
                <a:latin typeface="Times New Roman" panose="02020603050405020304" charset="0"/>
                <a:cs typeface="Times New Roman" panose="02020603050405020304" charset="0"/>
                <a:sym typeface="+mn-ea"/>
              </a:rPr>
              <a:t>, John was too embarrassed to utter a word.</a:t>
            </a:r>
            <a:endParaRPr lang="en-US" altLang="zh-CN" sz="2400">
              <a:latin typeface="Times New Roman" panose="02020603050405020304" charset="0"/>
              <a:cs typeface="Times New Roman" panose="02020603050405020304" charset="0"/>
            </a:endParaRPr>
          </a:p>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sym typeface="+mn-ea"/>
              </a:rPr>
              <a:t>惊讶</a:t>
            </a:r>
            <a:r>
              <a:rPr lang="en-US" altLang="zh-CN" sz="2400" b="1">
                <a:latin typeface="Times New Roman" panose="02020603050405020304" charset="0"/>
                <a:cs typeface="Times New Roman" panose="02020603050405020304" charset="0"/>
                <a:sym typeface="+mn-ea"/>
              </a:rPr>
              <a:t> </a:t>
            </a:r>
            <a:r>
              <a:rPr lang="en-US" altLang="zh-CN" sz="2400">
                <a:solidFill>
                  <a:srgbClr val="FF0000"/>
                </a:solidFill>
                <a:latin typeface="Times New Roman" panose="02020603050405020304" charset="0"/>
                <a:cs typeface="Times New Roman" panose="02020603050405020304" charset="0"/>
                <a:sym typeface="+mn-ea"/>
              </a:rPr>
              <a:t>What was totally beyond my expectation was that</a:t>
            </a:r>
            <a:r>
              <a:rPr lang="en-US" altLang="zh-CN" sz="2400">
                <a:latin typeface="Times New Roman" panose="02020603050405020304" charset="0"/>
                <a:cs typeface="Times New Roman" panose="02020603050405020304" charset="0"/>
                <a:sym typeface="+mn-ea"/>
              </a:rPr>
              <a:t> she went on giving me so many purple potatoes only as a result of my casual appreciation and desire.</a:t>
            </a:r>
            <a:endParaRPr lang="zh-CN" altLang="en-US" sz="2400">
              <a:latin typeface="Times New Roman" panose="02020603050405020304" charset="0"/>
              <a:cs typeface="Times New Roman" panose="02020603050405020304" charset="0"/>
              <a:sym typeface="+mn-ea"/>
            </a:endParaRPr>
          </a:p>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sym typeface="+mn-ea"/>
              </a:rPr>
              <a:t>好奇</a:t>
            </a:r>
            <a:r>
              <a:rPr lang="en-US" altLang="zh-CN" sz="2400">
                <a:latin typeface="Times New Roman" panose="02020603050405020304" charset="0"/>
                <a:cs typeface="Times New Roman" panose="02020603050405020304" charset="0"/>
                <a:sym typeface="+mn-ea"/>
              </a:rPr>
              <a:t> Finally, my </a:t>
            </a:r>
            <a:r>
              <a:rPr lang="en-US" altLang="zh-CN" sz="2400">
                <a:solidFill>
                  <a:srgbClr val="FF0000"/>
                </a:solidFill>
                <a:latin typeface="Times New Roman" panose="02020603050405020304" charset="0"/>
                <a:cs typeface="Times New Roman" panose="02020603050405020304" charset="0"/>
                <a:sym typeface="+mn-ea"/>
              </a:rPr>
              <a:t>curiosity got the best of me</a:t>
            </a:r>
            <a:r>
              <a:rPr lang="en-US" altLang="zh-CN" sz="2400">
                <a:latin typeface="Times New Roman" panose="02020603050405020304" charset="0"/>
                <a:cs typeface="Times New Roman" panose="02020603050405020304" charset="0"/>
                <a:sym typeface="+mn-ea"/>
              </a:rPr>
              <a:t>.</a:t>
            </a:r>
            <a:endParaRPr lang="en-US" altLang="zh-CN" sz="2400">
              <a:latin typeface="Times New Roman" panose="02020603050405020304" charset="0"/>
              <a:cs typeface="Times New Roman" panose="02020603050405020304" charset="0"/>
            </a:endParaRPr>
          </a:p>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sym typeface="+mn-ea"/>
              </a:rPr>
              <a:t>疑惑</a:t>
            </a:r>
            <a:r>
              <a:rPr lang="en-US" altLang="zh-CN" sz="2400">
                <a:latin typeface="Times New Roman" panose="02020603050405020304" charset="0"/>
                <a:cs typeface="Times New Roman" panose="02020603050405020304" charset="0"/>
                <a:sym typeface="+mn-ea"/>
              </a:rPr>
              <a:t>  A young man greeted us </a:t>
            </a:r>
            <a:r>
              <a:rPr lang="en-US" altLang="zh-CN" sz="2400">
                <a:solidFill>
                  <a:srgbClr val="FF0000"/>
                </a:solidFill>
                <a:latin typeface="Times New Roman" panose="02020603050405020304" charset="0"/>
                <a:cs typeface="Times New Roman" panose="02020603050405020304" charset="0"/>
                <a:sym typeface="+mn-ea"/>
              </a:rPr>
              <a:t>with a confused expression</a:t>
            </a:r>
            <a:r>
              <a:rPr lang="en-US" altLang="zh-CN" sz="2400">
                <a:latin typeface="Times New Roman" panose="02020603050405020304" charset="0"/>
                <a:cs typeface="Times New Roman" panose="02020603050405020304" charset="0"/>
                <a:sym typeface="+mn-ea"/>
              </a:rPr>
              <a:t> and asked us whether we had met somewhere.</a:t>
            </a:r>
            <a:endParaRPr lang="en-US" altLang="zh-CN" sz="2400">
              <a:latin typeface="Times New Roman" panose="02020603050405020304" charset="0"/>
              <a:cs typeface="Times New Roman" panose="02020603050405020304" charset="0"/>
            </a:endParaRPr>
          </a:p>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sym typeface="+mn-ea"/>
              </a:rPr>
              <a:t>感动</a:t>
            </a:r>
            <a:r>
              <a:rPr lang="en-US" altLang="zh-CN" sz="2400" b="1">
                <a:latin typeface="Times New Roman" panose="02020603050405020304" charset="0"/>
                <a:cs typeface="Times New Roman" panose="02020603050405020304" charset="0"/>
                <a:sym typeface="+mn-ea"/>
              </a:rPr>
              <a:t> </a:t>
            </a:r>
            <a:r>
              <a:rPr lang="en-US" altLang="zh-CN" sz="2400">
                <a:latin typeface="Times New Roman" panose="02020603050405020304" charset="0"/>
                <a:cs typeface="Times New Roman" panose="02020603050405020304" charset="0"/>
                <a:sym typeface="+mn-ea"/>
              </a:rPr>
              <a:t> The feeling at that moment was </a:t>
            </a:r>
            <a:r>
              <a:rPr lang="en-US" altLang="zh-CN" sz="2400">
                <a:solidFill>
                  <a:srgbClr val="FF0000"/>
                </a:solidFill>
                <a:latin typeface="Times New Roman" panose="02020603050405020304" charset="0"/>
                <a:cs typeface="Times New Roman" panose="02020603050405020304" charset="0"/>
                <a:sym typeface="+mn-ea"/>
              </a:rPr>
              <a:t>indescribable</a:t>
            </a:r>
            <a:r>
              <a:rPr lang="en-US" altLang="zh-CN" sz="2400">
                <a:latin typeface="Times New Roman" panose="02020603050405020304" charset="0"/>
                <a:cs typeface="Times New Roman" panose="02020603050405020304" charset="0"/>
                <a:sym typeface="+mn-ea"/>
              </a:rPr>
              <a:t>.</a:t>
            </a:r>
          </a:p>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rPr>
              <a:t>生气</a:t>
            </a:r>
            <a:r>
              <a:rPr lang="en-US" altLang="zh-CN" sz="2400">
                <a:latin typeface="Times New Roman" panose="02020603050405020304" charset="0"/>
                <a:cs typeface="Times New Roman" panose="02020603050405020304" charset="0"/>
              </a:rPr>
              <a:t> With her face </a:t>
            </a:r>
            <a:r>
              <a:rPr lang="en-US" altLang="zh-CN" sz="2400">
                <a:solidFill>
                  <a:srgbClr val="FF0000"/>
                </a:solidFill>
                <a:latin typeface="Times New Roman" panose="02020603050405020304" charset="0"/>
                <a:cs typeface="Times New Roman" panose="02020603050405020304" charset="0"/>
              </a:rPr>
              <a:t>flushing with anger</a:t>
            </a:r>
            <a:r>
              <a:rPr lang="en-US" altLang="zh-CN" sz="2400">
                <a:latin typeface="Times New Roman" panose="02020603050405020304" charset="0"/>
                <a:cs typeface="Times New Roman" panose="02020603050405020304" charset="0"/>
              </a:rPr>
              <a:t>, she was breathing fire and fury, accusing of my foolish idea.</a:t>
            </a:r>
          </a:p>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sym typeface="+mn-ea"/>
              </a:rPr>
              <a:t>如释重负</a:t>
            </a:r>
            <a:r>
              <a:rPr lang="en-US" altLang="zh-CN" sz="2400">
                <a:latin typeface="Times New Roman" panose="02020603050405020304" charset="0"/>
                <a:cs typeface="Times New Roman" panose="02020603050405020304" charset="0"/>
                <a:sym typeface="+mn-ea"/>
              </a:rPr>
              <a:t> </a:t>
            </a:r>
            <a:r>
              <a:rPr lang="en-US" altLang="zh-CN" sz="2400">
                <a:solidFill>
                  <a:srgbClr val="FF0000"/>
                </a:solidFill>
                <a:latin typeface="Times New Roman" panose="02020603050405020304" charset="0"/>
                <a:cs typeface="Times New Roman" panose="02020603050405020304" charset="0"/>
                <a:sym typeface="+mn-ea"/>
              </a:rPr>
              <a:t> A wave of relief </a:t>
            </a:r>
            <a:r>
              <a:rPr lang="en-US" altLang="zh-CN" sz="2400">
                <a:latin typeface="Times New Roman" panose="02020603050405020304" charset="0"/>
                <a:cs typeface="Times New Roman" panose="02020603050405020304" charset="0"/>
                <a:sym typeface="+mn-ea"/>
              </a:rPr>
              <a:t>swept over me.</a:t>
            </a:r>
            <a:endParaRPr lang="en-US" altLang="zh-CN" sz="2400">
              <a:latin typeface="Times New Roman" panose="02020603050405020304" charset="0"/>
              <a:cs typeface="Times New Roman" panose="02020603050405020304" charset="0"/>
            </a:endParaRPr>
          </a:p>
          <a:p>
            <a:pPr marL="342900" indent="-342900" fontAlgn="auto">
              <a:lnSpc>
                <a:spcPts val="2680"/>
              </a:lnSpc>
              <a:buFont typeface="Wingdings" panose="05000000000000000000" charset="0"/>
              <a:buChar char="Ø"/>
            </a:pPr>
            <a:r>
              <a:rPr lang="zh-CN" altLang="en-US" sz="2400" b="1">
                <a:latin typeface="Times New Roman" panose="02020603050405020304" charset="0"/>
                <a:cs typeface="Times New Roman" panose="02020603050405020304" charset="0"/>
                <a:sym typeface="+mn-ea"/>
              </a:rPr>
              <a:t>尴尬</a:t>
            </a:r>
            <a:r>
              <a:rPr lang="en-US" altLang="zh-CN" sz="2400" b="1">
                <a:latin typeface="Times New Roman" panose="02020603050405020304" charset="0"/>
                <a:cs typeface="Times New Roman" panose="02020603050405020304" charset="0"/>
                <a:sym typeface="+mn-ea"/>
              </a:rPr>
              <a:t>+</a:t>
            </a:r>
            <a:r>
              <a:rPr lang="zh-CN" altLang="en-US" sz="2400" b="1">
                <a:latin typeface="Times New Roman" panose="02020603050405020304" charset="0"/>
                <a:cs typeface="Times New Roman" panose="02020603050405020304" charset="0"/>
                <a:sym typeface="+mn-ea"/>
              </a:rPr>
              <a:t>如释重负</a:t>
            </a:r>
            <a:r>
              <a:rPr lang="en-US" altLang="zh-CN" sz="2400">
                <a:latin typeface="Times New Roman" panose="02020603050405020304" charset="0"/>
                <a:cs typeface="Times New Roman" panose="02020603050405020304" charset="0"/>
                <a:sym typeface="+mn-ea"/>
              </a:rPr>
              <a:t> Suddenly </a:t>
            </a:r>
            <a:r>
              <a:rPr lang="en-US" altLang="zh-CN" sz="2400">
                <a:solidFill>
                  <a:srgbClr val="FF0000"/>
                </a:solidFill>
                <a:latin typeface="Times New Roman" panose="02020603050405020304" charset="0"/>
                <a:cs typeface="Times New Roman" panose="02020603050405020304" charset="0"/>
                <a:sym typeface="+mn-ea"/>
              </a:rPr>
              <a:t>a mixture of embarrassment and relief</a:t>
            </a:r>
            <a:r>
              <a:rPr lang="en-US" altLang="zh-CN" sz="2400">
                <a:latin typeface="Times New Roman" panose="02020603050405020304" charset="0"/>
                <a:cs typeface="Times New Roman" panose="02020603050405020304" charset="0"/>
                <a:sym typeface="+mn-ea"/>
              </a:rPr>
              <a:t> surged up from the bottom of her heart.</a:t>
            </a:r>
            <a:endParaRPr lang="en-US" altLang="zh-CN" sz="2400">
              <a:latin typeface="Times New Roman" panose="02020603050405020304" charset="0"/>
              <a:cs typeface="Times New Roman" panose="02020603050405020304" charset="0"/>
            </a:endParaRPr>
          </a:p>
          <a:p>
            <a:pPr marL="342900" indent="-342900">
              <a:buFont typeface="Wingdings" panose="05000000000000000000" charset="0"/>
              <a:buChar char="Ø"/>
            </a:pPr>
            <a:endParaRPr lang="en-US" altLang="zh-CN" sz="2400">
              <a:latin typeface="Times New Roman" panose="02020603050405020304" charset="0"/>
              <a:cs typeface="Times New Roman" panose="02020603050405020304" charset="0"/>
              <a:sym typeface="+mn-ea"/>
            </a:endParaRPr>
          </a:p>
          <a:p>
            <a:pPr marL="342900" indent="-342900">
              <a:buFont typeface="Wingdings" panose="05000000000000000000" charset="0"/>
              <a:buChar char="Ø"/>
            </a:pPr>
            <a:endParaRPr lang="en-US" altLang="zh-CN" sz="2400">
              <a:latin typeface="Times New Roman" panose="02020603050405020304" charset="0"/>
              <a:cs typeface="Times New Roman" panose="02020603050405020304" charset="0"/>
            </a:endParaRPr>
          </a:p>
          <a:p>
            <a:pPr marL="342900" indent="-342900">
              <a:buFont typeface="Wingdings" panose="05000000000000000000" charset="0"/>
              <a:buChar char="Ø"/>
            </a:pPr>
            <a:endParaRPr lang="en-US" altLang="zh-CN" sz="2400">
              <a:latin typeface="Times New Roman" panose="02020603050405020304" charset="0"/>
              <a:cs typeface="Times New Roman" panose="02020603050405020304" charset="0"/>
            </a:endParaRPr>
          </a:p>
          <a:p>
            <a:pPr marL="342900" indent="-342900">
              <a:buFont typeface="Wingdings" panose="05000000000000000000" charset="0"/>
              <a:buChar char="Ø"/>
            </a:pPr>
            <a:endParaRPr lang="en-US" altLang="zh-CN" sz="2400">
              <a:latin typeface="Times New Roman" panose="02020603050405020304" charset="0"/>
              <a:cs typeface="Times New Roman" panose="02020603050405020304" charset="0"/>
            </a:endParaRPr>
          </a:p>
          <a:p>
            <a:pPr marL="342900" indent="-342900">
              <a:buFont typeface="Wingdings" panose="05000000000000000000" charset="0"/>
              <a:buChar char="Ø"/>
            </a:pPr>
            <a:endParaRPr lang="en-US" altLang="zh-CN" sz="2400">
              <a:latin typeface="Times New Roman" panose="02020603050405020304" charset="0"/>
              <a:cs typeface="Times New Roman" panose="02020603050405020304" charset="0"/>
            </a:endParaRPr>
          </a:p>
          <a:p>
            <a:pPr marL="342900" indent="-342900">
              <a:buFont typeface="Wingdings" panose="05000000000000000000" charset="0"/>
              <a:buChar char="Ø"/>
            </a:pPr>
            <a:endParaRPr lang="en-US" altLang="zh-CN" sz="2400">
              <a:latin typeface="Times New Roman" panose="02020603050405020304" charset="0"/>
              <a:cs typeface="Times New Roman" panose="02020603050405020304" charset="0"/>
            </a:endParaRPr>
          </a:p>
          <a:p>
            <a:pPr marL="342900" indent="-342900">
              <a:buFont typeface="Wingdings" panose="05000000000000000000" charset="0"/>
              <a:buChar char="Ø"/>
            </a:pPr>
            <a:endParaRPr lang="en-US" altLang="zh-CN" sz="2400">
              <a:latin typeface="Times New Roman" panose="02020603050405020304" charset="0"/>
              <a:cs typeface="Times New Roman" panose="02020603050405020304" charset="0"/>
            </a:endParaRPr>
          </a:p>
        </p:txBody>
      </p:sp>
      <p:pic>
        <p:nvPicPr>
          <p:cNvPr id="6" name="图片 5" descr="水印">
            <a:extLst>
              <a:ext uri="{FF2B5EF4-FFF2-40B4-BE49-F238E27FC236}">
                <a16:creationId xmlns:a16="http://schemas.microsoft.com/office/drawing/2014/main" id="{61FB74D8-070D-FA24-2D7E-C0A2FE780490}"/>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13" name="文本框 12"/>
          <p:cNvSpPr txBox="1"/>
          <p:nvPr>
            <p:custDataLst>
              <p:tags r:id="rId4"/>
            </p:custDataLst>
          </p:nvPr>
        </p:nvSpPr>
        <p:spPr>
          <a:xfrm>
            <a:off x="220980" y="1168400"/>
            <a:ext cx="624840" cy="4831080"/>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常见与人物动作</a:t>
            </a:r>
          </a:p>
          <a:p>
            <a:r>
              <a:rPr lang="zh-CN" altLang="en-US" sz="2800">
                <a:solidFill>
                  <a:schemeClr val="bg1"/>
                </a:solidFill>
                <a:latin typeface="微软雅黑" panose="020B0503020204020204" charset="-122"/>
                <a:ea typeface="微软雅黑" panose="020B0503020204020204" charset="-122"/>
              </a:rPr>
              <a:t>相关表达</a:t>
            </a:r>
          </a:p>
        </p:txBody>
      </p:sp>
      <p:sp>
        <p:nvSpPr>
          <p:cNvPr id="4" name="文本框 3"/>
          <p:cNvSpPr txBox="1"/>
          <p:nvPr/>
        </p:nvSpPr>
        <p:spPr>
          <a:xfrm>
            <a:off x="1066165" y="210820"/>
            <a:ext cx="10510520" cy="6647180"/>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敲门</a:t>
            </a:r>
            <a:r>
              <a:rPr lang="zh-CN" altLang="en-US" sz="2400">
                <a:latin typeface="Times New Roman" panose="02020603050405020304" charset="0"/>
                <a:cs typeface="Times New Roman" panose="02020603050405020304" charset="0"/>
              </a:rPr>
              <a:t>She </a:t>
            </a:r>
            <a:r>
              <a:rPr lang="zh-CN" altLang="en-US" sz="2400">
                <a:solidFill>
                  <a:srgbClr val="FF0000"/>
                </a:solidFill>
                <a:latin typeface="Times New Roman" panose="02020603050405020304" charset="0"/>
                <a:cs typeface="Times New Roman" panose="02020603050405020304" charset="0"/>
              </a:rPr>
              <a:t>pounded </a:t>
            </a:r>
            <a:r>
              <a:rPr lang="zh-CN" altLang="en-US" sz="2400">
                <a:latin typeface="Times New Roman" panose="02020603050405020304" charset="0"/>
                <a:cs typeface="Times New Roman" panose="02020603050405020304" charset="0"/>
              </a:rPr>
              <a:t>the door: "Go downstairs. Go now!"</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伸手取东西</a:t>
            </a:r>
            <a:r>
              <a:rPr lang="zh-CN" altLang="en-US" sz="2400">
                <a:latin typeface="Times New Roman" panose="02020603050405020304" charset="0"/>
                <a:cs typeface="Times New Roman" panose="02020603050405020304" charset="0"/>
              </a:rPr>
              <a:t>He</a:t>
            </a:r>
            <a:r>
              <a:rPr lang="zh-CN" altLang="en-US" sz="2400">
                <a:solidFill>
                  <a:srgbClr val="FF0000"/>
                </a:solidFill>
                <a:latin typeface="Times New Roman" panose="02020603050405020304" charset="0"/>
                <a:cs typeface="Times New Roman" panose="02020603050405020304" charset="0"/>
              </a:rPr>
              <a:t> fetched out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his can of hair spray.</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停车</a:t>
            </a:r>
            <a:r>
              <a:rPr lang="zh-CN" altLang="en-US" sz="2400">
                <a:latin typeface="Times New Roman" panose="02020603050405020304" charset="0"/>
                <a:cs typeface="Times New Roman" panose="02020603050405020304" charset="0"/>
              </a:rPr>
              <a:t> He </a:t>
            </a:r>
            <a:r>
              <a:rPr lang="zh-CN" altLang="en-US" sz="2400">
                <a:solidFill>
                  <a:srgbClr val="FF0000"/>
                </a:solidFill>
                <a:latin typeface="Times New Roman" panose="02020603050405020304" charset="0"/>
                <a:cs typeface="Times New Roman" panose="02020603050405020304" charset="0"/>
              </a:rPr>
              <a:t>pulled in front of</a:t>
            </a:r>
            <a:r>
              <a:rPr lang="zh-CN" altLang="en-US" sz="2400">
                <a:latin typeface="Times New Roman" panose="02020603050405020304" charset="0"/>
                <a:cs typeface="Times New Roman" panose="02020603050405020304" charset="0"/>
              </a:rPr>
              <a:t> it as the wolf was catching up fast, just a dozen yards away now.</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咳嗽</a:t>
            </a:r>
            <a:r>
              <a:rPr lang="zh-CN" altLang="en-US" sz="2400">
                <a:latin typeface="Times New Roman" panose="02020603050405020304" charset="0"/>
                <a:cs typeface="Times New Roman" panose="02020603050405020304" charset="0"/>
              </a:rPr>
              <a:t>By then, both of them were </a:t>
            </a:r>
            <a:r>
              <a:rPr lang="zh-CN" altLang="en-US" sz="2400">
                <a:solidFill>
                  <a:srgbClr val="FF0000"/>
                </a:solidFill>
                <a:latin typeface="Times New Roman" panose="02020603050405020304" charset="0"/>
                <a:cs typeface="Times New Roman" panose="02020603050405020304" charset="0"/>
              </a:rPr>
              <a:t>coughing </a:t>
            </a:r>
            <a:r>
              <a:rPr lang="zh-CN" altLang="en-US" sz="2400">
                <a:latin typeface="Times New Roman" panose="02020603050405020304" charset="0"/>
                <a:cs typeface="Times New Roman" panose="02020603050405020304" charset="0"/>
              </a:rPr>
              <a:t>and their eyes were stinging.</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捂住鼻子</a:t>
            </a:r>
            <a:r>
              <a:rPr lang="zh-CN" altLang="en-US" sz="2400">
                <a:latin typeface="Times New Roman" panose="02020603050405020304" charset="0"/>
                <a:cs typeface="Times New Roman" panose="02020603050405020304" charset="0"/>
              </a:rPr>
              <a:t>Jane tried to </a:t>
            </a:r>
            <a:r>
              <a:rPr lang="zh-CN" altLang="en-US" sz="2400">
                <a:solidFill>
                  <a:srgbClr val="FF0000"/>
                </a:solidFill>
                <a:latin typeface="Times New Roman" panose="02020603050405020304" charset="0"/>
                <a:cs typeface="Times New Roman" panose="02020603050405020304" charset="0"/>
              </a:rPr>
              <a:t>shield</a:t>
            </a:r>
            <a:r>
              <a:rPr lang="en-US" altLang="zh-CN" sz="2400">
                <a:solidFill>
                  <a:srgbClr val="FF0000"/>
                </a:solidFill>
                <a:latin typeface="Times New Roman" panose="02020603050405020304" charset="0"/>
                <a:cs typeface="Times New Roman" panose="02020603050405020304" charset="0"/>
              </a:rPr>
              <a:t> </a:t>
            </a:r>
            <a:r>
              <a:rPr lang="zh-CN" altLang="en-US" sz="2400">
                <a:solidFill>
                  <a:srgbClr val="FF0000"/>
                </a:solidFill>
                <a:latin typeface="Times New Roman" panose="02020603050405020304" charset="0"/>
                <a:cs typeface="Times New Roman" panose="02020603050405020304" charset="0"/>
              </a:rPr>
              <a:t>her nose</a:t>
            </a:r>
            <a:r>
              <a:rPr lang="zh-CN" altLang="en-US" sz="2400">
                <a:latin typeface="Times New Roman" panose="02020603050405020304" charset="0"/>
                <a:cs typeface="Times New Roman" panose="02020603050405020304" charset="0"/>
              </a:rPr>
              <a:t> from the choking smoke.</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sym typeface="+mn-ea"/>
              </a:rPr>
              <a:t>手捧</a:t>
            </a:r>
            <a:r>
              <a:rPr lang="en-US" altLang="zh-CN" sz="2400">
                <a:latin typeface="Times New Roman" panose="02020603050405020304" charset="0"/>
                <a:cs typeface="Times New Roman" panose="02020603050405020304" charset="0"/>
                <a:sym typeface="+mn-ea"/>
              </a:rPr>
              <a:t> He was</a:t>
            </a:r>
            <a:r>
              <a:rPr lang="en-US" altLang="zh-CN" sz="2400">
                <a:solidFill>
                  <a:srgbClr val="FF0000"/>
                </a:solidFill>
                <a:latin typeface="Times New Roman" panose="02020603050405020304" charset="0"/>
                <a:cs typeface="Times New Roman" panose="02020603050405020304" charset="0"/>
                <a:sym typeface="+mn-ea"/>
              </a:rPr>
              <a:t> cupping</a:t>
            </a:r>
            <a:r>
              <a:rPr lang="en-US" altLang="zh-CN" sz="2400">
                <a:latin typeface="Times New Roman" panose="02020603050405020304" charset="0"/>
                <a:cs typeface="Times New Roman" panose="02020603050405020304" charset="0"/>
                <a:sym typeface="+mn-ea"/>
              </a:rPr>
              <a:t> both hands in front of him as he walked very careful not to spill the water he held.</a:t>
            </a:r>
            <a:endParaRPr lang="en-US" altLang="zh-CN"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跳起来</a:t>
            </a:r>
            <a:r>
              <a:rPr lang="en-US" altLang="zh-CN" sz="2400">
                <a:latin typeface="Times New Roman" panose="02020603050405020304" charset="0"/>
                <a:cs typeface="Times New Roman" panose="02020603050405020304" charset="0"/>
              </a:rPr>
              <a:t> We</a:t>
            </a:r>
            <a:r>
              <a:rPr lang="en-US" altLang="zh-CN" sz="2400">
                <a:solidFill>
                  <a:srgbClr val="FF0000"/>
                </a:solidFill>
                <a:latin typeface="Times New Roman" panose="02020603050405020304" charset="0"/>
                <a:cs typeface="Times New Roman" panose="02020603050405020304" charset="0"/>
              </a:rPr>
              <a:t> sprang to our feet</a:t>
            </a:r>
            <a:r>
              <a:rPr lang="en-US" altLang="zh-CN" sz="2400">
                <a:latin typeface="Times New Roman" panose="02020603050405020304" charset="0"/>
                <a:cs typeface="Times New Roman" panose="02020603050405020304" charset="0"/>
              </a:rPr>
              <a:t> and entered the living room eagerly.</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咯咯笑</a:t>
            </a:r>
            <a:r>
              <a:rPr lang="en-US" altLang="zh-CN" sz="2400">
                <a:latin typeface="Times New Roman" panose="02020603050405020304" charset="0"/>
                <a:cs typeface="Times New Roman" panose="02020603050405020304" charset="0"/>
              </a:rPr>
              <a:t> I </a:t>
            </a:r>
            <a:r>
              <a:rPr lang="en-US" altLang="zh-CN" sz="2400">
                <a:solidFill>
                  <a:srgbClr val="FF0000"/>
                </a:solidFill>
                <a:latin typeface="Times New Roman" panose="02020603050405020304" charset="0"/>
                <a:cs typeface="Times New Roman" panose="02020603050405020304" charset="0"/>
              </a:rPr>
              <a:t>giggled</a:t>
            </a:r>
            <a:r>
              <a:rPr lang="en-US" altLang="zh-CN" sz="2400">
                <a:latin typeface="Times New Roman" panose="02020603050405020304" charset="0"/>
                <a:cs typeface="Times New Roman" panose="02020603050405020304" charset="0"/>
              </a:rPr>
              <a:t> nervously.</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飞快跑</a:t>
            </a:r>
            <a:r>
              <a:rPr lang="en-US" altLang="zh-CN" sz="2400">
                <a:latin typeface="Times New Roman" panose="02020603050405020304" charset="0"/>
                <a:cs typeface="Times New Roman" panose="02020603050405020304" charset="0"/>
              </a:rPr>
              <a:t>  He ran </a:t>
            </a:r>
            <a:r>
              <a:rPr lang="en-US" altLang="zh-CN" sz="2400">
                <a:solidFill>
                  <a:srgbClr val="FF0000"/>
                </a:solidFill>
                <a:latin typeface="Times New Roman" panose="02020603050405020304" charset="0"/>
                <a:cs typeface="Times New Roman" panose="02020603050405020304" charset="0"/>
              </a:rPr>
              <a:t>as fast as his legs could carry him</a:t>
            </a:r>
            <a:r>
              <a:rPr lang="en-US" altLang="zh-CN" sz="2400">
                <a:latin typeface="Times New Roman" panose="02020603050405020304" charset="0"/>
                <a:cs typeface="Times New Roman" panose="02020603050405020304" charset="0"/>
              </a:rPr>
              <a:t>./He sprinted across the street</a:t>
            </a:r>
          </a:p>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突然想到</a:t>
            </a:r>
            <a:r>
              <a:rPr lang="en-US" altLang="zh-CN" sz="2400">
                <a:latin typeface="Times New Roman" panose="02020603050405020304" charset="0"/>
                <a:cs typeface="Times New Roman" panose="02020603050405020304" charset="0"/>
              </a:rPr>
              <a:t>All of a sudden </a:t>
            </a:r>
            <a:r>
              <a:rPr lang="en-US" altLang="zh-CN" sz="2400">
                <a:solidFill>
                  <a:srgbClr val="FF0000"/>
                </a:solidFill>
                <a:latin typeface="Times New Roman" panose="02020603050405020304" charset="0"/>
                <a:cs typeface="Times New Roman" panose="02020603050405020304" charset="0"/>
              </a:rPr>
              <a:t>it dawned on me</a:t>
            </a:r>
            <a:r>
              <a:rPr lang="en-US" altLang="zh-CN" sz="2400">
                <a:latin typeface="Times New Roman" panose="02020603050405020304" charset="0"/>
                <a:cs typeface="Times New Roman" panose="02020603050405020304" charset="0"/>
              </a:rPr>
              <a:t> that it was my father who had prepared the green bottle and the paper for my birthday!</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蹲下</a:t>
            </a:r>
            <a:r>
              <a:rPr lang="en-US" altLang="zh-CN" sz="2400" b="1">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Squatting down</a:t>
            </a:r>
            <a:r>
              <a:rPr lang="en-US" altLang="zh-CN" sz="2400">
                <a:latin typeface="Times New Roman" panose="02020603050405020304" charset="0"/>
                <a:cs typeface="Times New Roman" panose="02020603050405020304" charset="0"/>
              </a:rPr>
              <a:t> to pick up the coins, she told them her phone number.</a:t>
            </a:r>
          </a:p>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跪下</a:t>
            </a:r>
            <a:r>
              <a:rPr lang="en-US" altLang="zh-CN" sz="2400">
                <a:latin typeface="Times New Roman" panose="02020603050405020304" charset="0"/>
                <a:cs typeface="Times New Roman" panose="02020603050405020304" charset="0"/>
              </a:rPr>
              <a:t>He </a:t>
            </a:r>
            <a:r>
              <a:rPr lang="en-US" altLang="zh-CN" sz="2400">
                <a:solidFill>
                  <a:srgbClr val="FF0000"/>
                </a:solidFill>
                <a:latin typeface="Times New Roman" panose="02020603050405020304" charset="0"/>
                <a:cs typeface="Times New Roman" panose="02020603050405020304" charset="0"/>
              </a:rPr>
              <a:t>was on his knees</a:t>
            </a:r>
            <a:r>
              <a:rPr lang="en-US" altLang="zh-CN" sz="2400">
                <a:latin typeface="Times New Roman" panose="02020603050405020304" charset="0"/>
                <a:cs typeface="Times New Roman" panose="02020603050405020304" charset="0"/>
              </a:rPr>
              <a:t>, searching for the missing ring.</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伸手+拥抱</a:t>
            </a:r>
            <a:r>
              <a:rPr lang="en-US" altLang="zh-CN" sz="2400" b="1">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I </a:t>
            </a:r>
            <a:r>
              <a:rPr lang="en-US" altLang="zh-CN" sz="2400">
                <a:solidFill>
                  <a:srgbClr val="FF0000"/>
                </a:solidFill>
                <a:latin typeface="Times New Roman" panose="02020603050405020304" charset="0"/>
                <a:cs typeface="Times New Roman" panose="02020603050405020304" charset="0"/>
              </a:rPr>
              <a:t>stretched out</a:t>
            </a:r>
            <a:r>
              <a:rPr lang="en-US" altLang="zh-CN" sz="2400">
                <a:latin typeface="Times New Roman" panose="02020603050405020304" charset="0"/>
                <a:cs typeface="Times New Roman" panose="02020603050405020304" charset="0"/>
              </a:rPr>
              <a:t> my arms and</a:t>
            </a:r>
            <a:r>
              <a:rPr lang="en-US" altLang="zh-CN" sz="2400">
                <a:solidFill>
                  <a:srgbClr val="FF0000"/>
                </a:solidFill>
                <a:latin typeface="Times New Roman" panose="02020603050405020304" charset="0"/>
                <a:cs typeface="Times New Roman" panose="02020603050405020304" charset="0"/>
              </a:rPr>
              <a:t> embraced </a:t>
            </a:r>
            <a:r>
              <a:rPr lang="en-US" altLang="zh-CN" sz="2400">
                <a:latin typeface="Times New Roman" panose="02020603050405020304" charset="0"/>
                <a:cs typeface="Times New Roman" panose="02020603050405020304" charset="0"/>
              </a:rPr>
              <a:t>my mother.</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停下</a:t>
            </a:r>
            <a:r>
              <a:rPr lang="en-US" altLang="zh-CN" sz="2400" b="1">
                <a:latin typeface="Times New Roman" panose="02020603050405020304" charset="0"/>
                <a:cs typeface="Times New Roman" panose="02020603050405020304" charset="0"/>
              </a:rPr>
              <a:t>+</a:t>
            </a:r>
            <a:r>
              <a:rPr lang="zh-CN" altLang="en-US" sz="2400" b="1">
                <a:latin typeface="Times New Roman" panose="02020603050405020304" charset="0"/>
                <a:cs typeface="Times New Roman" panose="02020603050405020304" charset="0"/>
              </a:rPr>
              <a:t>哭</a:t>
            </a:r>
            <a:r>
              <a:rPr lang="en-US" altLang="zh-CN" sz="2400">
                <a:latin typeface="Times New Roman" panose="02020603050405020304" charset="0"/>
                <a:cs typeface="Times New Roman" panose="02020603050405020304" charset="0"/>
              </a:rPr>
              <a:t> I </a:t>
            </a:r>
            <a:r>
              <a:rPr lang="en-US" altLang="zh-CN" sz="2400">
                <a:solidFill>
                  <a:srgbClr val="FF0000"/>
                </a:solidFill>
                <a:latin typeface="Times New Roman" panose="02020603050405020304" charset="0"/>
                <a:cs typeface="Times New Roman" panose="02020603050405020304" charset="0"/>
              </a:rPr>
              <a:t>froze in my steps</a:t>
            </a:r>
            <a:r>
              <a:rPr lang="en-US" altLang="zh-CN" sz="2400">
                <a:latin typeface="Times New Roman" panose="02020603050405020304" charset="0"/>
                <a:cs typeface="Times New Roman" panose="02020603050405020304" charset="0"/>
              </a:rPr>
              <a:t> in the middle of the road. Tears welled up in my eyes.</a:t>
            </a:r>
            <a:endParaRPr lang="zh-CN" altLang="en-US" sz="2400">
              <a:latin typeface="Times New Roman" panose="02020603050405020304" charset="0"/>
              <a:cs typeface="Times New Roman" panose="02020603050405020304" charset="0"/>
            </a:endParaRPr>
          </a:p>
          <a:p>
            <a:endParaRPr lang="en-US" altLang="zh-CN">
              <a:latin typeface="Times New Roman" panose="02020603050405020304" charset="0"/>
              <a:cs typeface="Times New Roman" panose="02020603050405020304" charset="0"/>
            </a:endParaRPr>
          </a:p>
        </p:txBody>
      </p:sp>
      <p:pic>
        <p:nvPicPr>
          <p:cNvPr id="6" name="图片 5" descr="水印">
            <a:extLst>
              <a:ext uri="{FF2B5EF4-FFF2-40B4-BE49-F238E27FC236}">
                <a16:creationId xmlns:a16="http://schemas.microsoft.com/office/drawing/2014/main" id="{E49619E0-749D-E2FD-AB63-969D04212E04}"/>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13" name="文本框 12"/>
          <p:cNvSpPr txBox="1"/>
          <p:nvPr>
            <p:custDataLst>
              <p:tags r:id="rId4"/>
            </p:custDataLst>
          </p:nvPr>
        </p:nvSpPr>
        <p:spPr>
          <a:xfrm>
            <a:off x="220980" y="1168400"/>
            <a:ext cx="624840" cy="4831080"/>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常见与人物动作</a:t>
            </a:r>
          </a:p>
          <a:p>
            <a:r>
              <a:rPr lang="zh-CN" altLang="en-US" sz="2800">
                <a:solidFill>
                  <a:schemeClr val="bg1"/>
                </a:solidFill>
                <a:latin typeface="微软雅黑" panose="020B0503020204020204" charset="-122"/>
                <a:ea typeface="微软雅黑" panose="020B0503020204020204" charset="-122"/>
              </a:rPr>
              <a:t>相关表达</a:t>
            </a:r>
          </a:p>
        </p:txBody>
      </p:sp>
      <p:sp>
        <p:nvSpPr>
          <p:cNvPr id="4" name="文本框 3"/>
          <p:cNvSpPr txBox="1"/>
          <p:nvPr/>
        </p:nvSpPr>
        <p:spPr>
          <a:xfrm>
            <a:off x="1066165" y="328295"/>
            <a:ext cx="10510520" cy="6000750"/>
          </a:xfrm>
          <a:prstGeom prst="rect">
            <a:avLst/>
          </a:prstGeom>
          <a:noFill/>
        </p:spPr>
        <p:txBody>
          <a:bodyPr wrap="square" rtlCol="0" anchor="t">
            <a:spAutoFit/>
          </a:bodyPr>
          <a:lstStyle/>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乞求</a:t>
            </a:r>
            <a:r>
              <a:rPr lang="en-US" altLang="zh-CN" sz="2400">
                <a:latin typeface="Times New Roman" panose="02020603050405020304" charset="0"/>
                <a:cs typeface="Times New Roman" panose="02020603050405020304" charset="0"/>
              </a:rPr>
              <a:t> “Mom, get up,” I tearfully </a:t>
            </a:r>
            <a:r>
              <a:rPr lang="en-US" altLang="zh-CN" sz="2400">
                <a:solidFill>
                  <a:srgbClr val="FF0000"/>
                </a:solidFill>
                <a:latin typeface="Times New Roman" panose="02020603050405020304" charset="0"/>
                <a:cs typeface="Times New Roman" panose="02020603050405020304" charset="0"/>
              </a:rPr>
              <a:t>pleaded</a:t>
            </a:r>
            <a:r>
              <a:rPr lang="en-US" altLang="zh-CN" sz="2400">
                <a:latin typeface="Times New Roman" panose="02020603050405020304" charset="0"/>
                <a:cs typeface="Times New Roman" panose="02020603050405020304" charset="0"/>
              </a:rPr>
              <a:t>.</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交换眼神</a:t>
            </a:r>
            <a:r>
              <a:rPr lang="en-US" altLang="zh-CN" sz="2400" b="1">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Jane </a:t>
            </a:r>
            <a:r>
              <a:rPr lang="en-US" altLang="zh-CN" sz="2400">
                <a:solidFill>
                  <a:srgbClr val="FF0000"/>
                </a:solidFill>
                <a:latin typeface="Times New Roman" panose="02020603050405020304" charset="0"/>
                <a:cs typeface="Times New Roman" panose="02020603050405020304" charset="0"/>
              </a:rPr>
              <a:t>exchanged a glance with </a:t>
            </a:r>
            <a:r>
              <a:rPr lang="en-US" altLang="zh-CN" sz="2400">
                <a:latin typeface="Times New Roman" panose="02020603050405020304" charset="0"/>
                <a:cs typeface="Times New Roman" panose="02020603050405020304" charset="0"/>
              </a:rPr>
              <a:t>his father and they winked at each other secretly.</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看到</a:t>
            </a: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What came into view was </a:t>
            </a:r>
            <a:r>
              <a:rPr lang="en-US" altLang="zh-CN" sz="2400">
                <a:latin typeface="Times New Roman" panose="02020603050405020304" charset="0"/>
                <a:cs typeface="Times New Roman" panose="02020603050405020304" charset="0"/>
              </a:rPr>
              <a:t>the dream present she had wanted for ages.</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想象</a:t>
            </a: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Picturing </a:t>
            </a:r>
            <a:r>
              <a:rPr lang="en-US" altLang="zh-CN" sz="2400">
                <a:latin typeface="Times New Roman" panose="02020603050405020304" charset="0"/>
                <a:cs typeface="Times New Roman" panose="02020603050405020304" charset="0"/>
              </a:rPr>
              <a:t>the scene of Billy sitting on the ground and wiping his eyes as Dexter walked away, Carter stepped toward the desk when the car was still drying.</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想起</a:t>
            </a: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Images of</a:t>
            </a:r>
            <a:r>
              <a:rPr lang="en-US" altLang="zh-CN" sz="2400">
                <a:latin typeface="Times New Roman" panose="02020603050405020304" charset="0"/>
                <a:cs typeface="Times New Roman" panose="02020603050405020304" charset="0"/>
              </a:rPr>
              <a:t> dinner with Luke </a:t>
            </a:r>
            <a:r>
              <a:rPr lang="en-US" altLang="zh-CN" sz="2400">
                <a:solidFill>
                  <a:srgbClr val="FF0000"/>
                </a:solidFill>
                <a:latin typeface="Times New Roman" panose="02020603050405020304" charset="0"/>
                <a:cs typeface="Times New Roman" panose="02020603050405020304" charset="0"/>
              </a:rPr>
              <a:t>popped into my head</a:t>
            </a:r>
            <a:r>
              <a:rPr lang="en-US" altLang="zh-CN" sz="2400">
                <a:latin typeface="Times New Roman" panose="02020603050405020304" charset="0"/>
                <a:cs typeface="Times New Roman" panose="02020603050405020304" charset="0"/>
              </a:rPr>
              <a:t>.</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垂头</a:t>
            </a:r>
            <a:r>
              <a:rPr lang="en-US" altLang="zh-CN" sz="2400">
                <a:latin typeface="Times New Roman" panose="02020603050405020304" charset="0"/>
                <a:cs typeface="Times New Roman" panose="02020603050405020304" charset="0"/>
              </a:rPr>
              <a:t> The boy </a:t>
            </a:r>
            <a:r>
              <a:rPr lang="en-US" altLang="zh-CN" sz="2400">
                <a:solidFill>
                  <a:srgbClr val="FF0000"/>
                </a:solidFill>
                <a:latin typeface="Times New Roman" panose="02020603050405020304" charset="0"/>
                <a:cs typeface="Times New Roman" panose="02020603050405020304" charset="0"/>
              </a:rPr>
              <a:t>hung his head </a:t>
            </a:r>
            <a:r>
              <a:rPr lang="en-US" altLang="zh-CN" sz="2400">
                <a:latin typeface="Times New Roman" panose="02020603050405020304" charset="0"/>
                <a:cs typeface="Times New Roman" panose="02020603050405020304" charset="0"/>
              </a:rPr>
              <a:t>in shame.</a:t>
            </a:r>
          </a:p>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跺脚</a:t>
            </a:r>
            <a:r>
              <a:rPr lang="en-US" altLang="zh-CN" sz="2400">
                <a:latin typeface="Times New Roman" panose="02020603050405020304" charset="0"/>
                <a:cs typeface="Times New Roman" panose="02020603050405020304" charset="0"/>
              </a:rPr>
              <a:t> He</a:t>
            </a:r>
            <a:r>
              <a:rPr lang="en-US" altLang="zh-CN" sz="2400">
                <a:solidFill>
                  <a:srgbClr val="FF0000"/>
                </a:solidFill>
                <a:latin typeface="Times New Roman" panose="02020603050405020304" charset="0"/>
                <a:cs typeface="Times New Roman" panose="02020603050405020304" charset="0"/>
              </a:rPr>
              <a:t> stamped one's feet</a:t>
            </a:r>
            <a:r>
              <a:rPr lang="en-US" altLang="zh-CN" sz="2400">
                <a:latin typeface="Times New Roman" panose="02020603050405020304" charset="0"/>
                <a:cs typeface="Times New Roman" panose="02020603050405020304" charset="0"/>
              </a:rPr>
              <a:t> in anger.</a:t>
            </a:r>
          </a:p>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疯狂地挥手</a:t>
            </a:r>
            <a:r>
              <a:rPr lang="en-US" altLang="zh-CN" sz="2400">
                <a:latin typeface="Times New Roman" panose="02020603050405020304" charset="0"/>
                <a:cs typeface="Times New Roman" panose="02020603050405020304" charset="0"/>
              </a:rPr>
              <a:t>He</a:t>
            </a:r>
            <a:r>
              <a:rPr lang="en-US" altLang="zh-CN" sz="2400">
                <a:solidFill>
                  <a:srgbClr val="FF0000"/>
                </a:solidFill>
                <a:latin typeface="Times New Roman" panose="02020603050405020304" charset="0"/>
                <a:cs typeface="Times New Roman" panose="02020603050405020304" charset="0"/>
              </a:rPr>
              <a:t> waved his hands frantically</a:t>
            </a:r>
            <a:r>
              <a:rPr lang="en-US" altLang="zh-CN" sz="2400">
                <a:latin typeface="Times New Roman" panose="02020603050405020304" charset="0"/>
                <a:cs typeface="Times New Roman" panose="02020603050405020304" charset="0"/>
              </a:rPr>
              <a:t> at the drivers passing by.</a:t>
            </a:r>
          </a:p>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发帖子</a:t>
            </a:r>
            <a:r>
              <a:rPr lang="en-US" altLang="zh-CN" sz="2400">
                <a:latin typeface="Times New Roman" panose="02020603050405020304" charset="0"/>
                <a:cs typeface="Times New Roman" panose="02020603050405020304" charset="0"/>
              </a:rPr>
              <a:t> He </a:t>
            </a:r>
            <a:r>
              <a:rPr lang="en-US" altLang="zh-CN" sz="2400">
                <a:solidFill>
                  <a:srgbClr val="FF0000"/>
                </a:solidFill>
                <a:latin typeface="Times New Roman" panose="02020603050405020304" charset="0"/>
                <a:cs typeface="Times New Roman" panose="02020603050405020304" charset="0"/>
              </a:rPr>
              <a:t>released a post</a:t>
            </a:r>
            <a:r>
              <a:rPr lang="en-US" altLang="zh-CN" sz="2400">
                <a:latin typeface="Times New Roman" panose="02020603050405020304" charset="0"/>
                <a:cs typeface="Times New Roman" panose="02020603050405020304" charset="0"/>
              </a:rPr>
              <a:t> on social media that she would be off work for a bit and was having an operation on Monday .</a:t>
            </a:r>
          </a:p>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拍肩膀</a:t>
            </a:r>
            <a:r>
              <a:rPr lang="en-US" altLang="zh-CN" sz="2400">
                <a:latin typeface="Times New Roman" panose="02020603050405020304" charset="0"/>
                <a:cs typeface="Times New Roman" panose="02020603050405020304" charset="0"/>
              </a:rPr>
              <a:t>I </a:t>
            </a:r>
            <a:r>
              <a:rPr lang="en-US" altLang="zh-CN" sz="2400">
                <a:solidFill>
                  <a:srgbClr val="FF0000"/>
                </a:solidFill>
                <a:latin typeface="Times New Roman" panose="02020603050405020304" charset="0"/>
                <a:cs typeface="Times New Roman" panose="02020603050405020304" charset="0"/>
              </a:rPr>
              <a:t>tapped /patted</a:t>
            </a:r>
            <a:r>
              <a:rPr lang="en-US" altLang="zh-CN" sz="2400">
                <a:latin typeface="Times New Roman" panose="02020603050405020304" charset="0"/>
                <a:cs typeface="Times New Roman" panose="02020603050405020304" charset="0"/>
              </a:rPr>
              <a:t> the man on the shoulder and asked him to move.</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rPr>
              <a:t>鼓掌</a:t>
            </a:r>
            <a:r>
              <a:rPr lang="en-US" altLang="zh-CN" sz="2400">
                <a:latin typeface="Times New Roman" panose="02020603050405020304" charset="0"/>
                <a:cs typeface="Times New Roman" panose="02020603050405020304" charset="0"/>
              </a:rPr>
              <a:t>The moment he finished his speech in a magnetic voice, </a:t>
            </a:r>
            <a:r>
              <a:rPr lang="en-US" altLang="zh-CN" sz="2400">
                <a:solidFill>
                  <a:srgbClr val="FF0000"/>
                </a:solidFill>
                <a:latin typeface="Times New Roman" panose="02020603050405020304" charset="0"/>
                <a:cs typeface="Times New Roman" panose="02020603050405020304" charset="0"/>
              </a:rPr>
              <a:t>a wave of applause erupted</a:t>
            </a:r>
            <a:r>
              <a:rPr lang="en-US" altLang="zh-CN" sz="2400">
                <a:latin typeface="Times New Roman" panose="02020603050405020304" charset="0"/>
                <a:cs typeface="Times New Roman" panose="02020603050405020304" charset="0"/>
              </a:rPr>
              <a:t> from the audience.</a:t>
            </a:r>
          </a:p>
        </p:txBody>
      </p:sp>
      <p:pic>
        <p:nvPicPr>
          <p:cNvPr id="6" name="图片 5" descr="水印">
            <a:extLst>
              <a:ext uri="{FF2B5EF4-FFF2-40B4-BE49-F238E27FC236}">
                <a16:creationId xmlns:a16="http://schemas.microsoft.com/office/drawing/2014/main" id="{3B7BB91B-BC9C-D2BA-5066-136489591FCE}"/>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2" name="矩形 1"/>
          <p:cNvSpPr/>
          <p:nvPr>
            <p:custDataLst>
              <p:tags r:id="rId2"/>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3"/>
            </p:custDataLst>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13" name="文本框 12"/>
          <p:cNvSpPr txBox="1"/>
          <p:nvPr>
            <p:custDataLst>
              <p:tags r:id="rId4"/>
            </p:custDataLst>
          </p:nvPr>
        </p:nvSpPr>
        <p:spPr>
          <a:xfrm>
            <a:off x="220980" y="1168400"/>
            <a:ext cx="624840" cy="4831080"/>
          </a:xfrm>
          <a:prstGeom prst="rect">
            <a:avLst/>
          </a:prstGeom>
          <a:noFill/>
        </p:spPr>
        <p:txBody>
          <a:bodyPr wrap="square" rtlCol="0">
            <a:spAutoFit/>
          </a:bodyPr>
          <a:lstStyle/>
          <a:p>
            <a:r>
              <a:rPr lang="zh-CN" altLang="en-US" sz="2800">
                <a:solidFill>
                  <a:schemeClr val="bg1"/>
                </a:solidFill>
                <a:latin typeface="微软雅黑" panose="020B0503020204020204" charset="-122"/>
                <a:ea typeface="微软雅黑" panose="020B0503020204020204" charset="-122"/>
              </a:rPr>
              <a:t>常见与人物动作</a:t>
            </a:r>
          </a:p>
          <a:p>
            <a:r>
              <a:rPr lang="zh-CN" altLang="en-US" sz="2800">
                <a:solidFill>
                  <a:schemeClr val="bg1"/>
                </a:solidFill>
                <a:latin typeface="微软雅黑" panose="020B0503020204020204" charset="-122"/>
                <a:ea typeface="微软雅黑" panose="020B0503020204020204" charset="-122"/>
              </a:rPr>
              <a:t>相关表达</a:t>
            </a:r>
          </a:p>
        </p:txBody>
      </p:sp>
      <p:sp>
        <p:nvSpPr>
          <p:cNvPr id="4" name="文本框 3"/>
          <p:cNvSpPr txBox="1"/>
          <p:nvPr/>
        </p:nvSpPr>
        <p:spPr>
          <a:xfrm>
            <a:off x="1066165" y="328295"/>
            <a:ext cx="10510520" cy="5262245"/>
          </a:xfrm>
          <a:prstGeom prst="rect">
            <a:avLst/>
          </a:prstGeom>
          <a:noFill/>
        </p:spPr>
        <p:txBody>
          <a:bodyPr wrap="square" rtlCol="0" anchor="t">
            <a:spAutoFit/>
          </a:bodyPr>
          <a:lstStyle/>
          <a:p>
            <a:pPr marL="342900" indent="-342900">
              <a:buFont typeface="Wingdings" panose="05000000000000000000" charset="0"/>
              <a:buChar char="Ø"/>
            </a:pPr>
            <a:r>
              <a:rPr lang="zh-CN" sz="2400" b="1">
                <a:latin typeface="Times New Roman" panose="02020603050405020304" charset="0"/>
                <a:cs typeface="Times New Roman" panose="02020603050405020304" charset="0"/>
              </a:rPr>
              <a:t>怒气冲冲地走</a:t>
            </a:r>
            <a:r>
              <a:rPr lang="zh-CN" sz="2400">
                <a:latin typeface="Times New Roman" panose="02020603050405020304" charset="0"/>
                <a:cs typeface="Times New Roman" panose="02020603050405020304" charset="0"/>
              </a:rPr>
              <a:t>He</a:t>
            </a:r>
            <a:r>
              <a:rPr lang="zh-CN" sz="2400">
                <a:solidFill>
                  <a:srgbClr val="FF0000"/>
                </a:solidFill>
                <a:latin typeface="Times New Roman" panose="02020603050405020304" charset="0"/>
                <a:cs typeface="Times New Roman" panose="02020603050405020304" charset="0"/>
              </a:rPr>
              <a:t> stormed out </a:t>
            </a:r>
            <a:r>
              <a:rPr lang="zh-CN" sz="2400">
                <a:latin typeface="Times New Roman" panose="02020603050405020304" charset="0"/>
                <a:cs typeface="Times New Roman" panose="02020603050405020304" charset="0"/>
              </a:rPr>
              <a:t>and slammed the door shut.</a:t>
            </a:r>
          </a:p>
          <a:p>
            <a:pPr marL="342900" indent="-342900">
              <a:buFont typeface="Wingdings" panose="05000000000000000000" charset="0"/>
              <a:buChar char="Ø"/>
            </a:pPr>
            <a:r>
              <a:rPr lang="zh-CN" sz="2400" b="1">
                <a:latin typeface="Times New Roman" panose="02020603050405020304" charset="0"/>
                <a:cs typeface="Times New Roman" panose="02020603050405020304" charset="0"/>
              </a:rPr>
              <a:t>握拳+咬牙+鼓起勇气</a:t>
            </a:r>
            <a:r>
              <a:rPr lang="zh-CN" sz="2400">
                <a:solidFill>
                  <a:srgbClr val="FF0000"/>
                </a:solidFill>
                <a:latin typeface="Times New Roman" panose="02020603050405020304" charset="0"/>
                <a:cs typeface="Times New Roman" panose="02020603050405020304" charset="0"/>
              </a:rPr>
              <a:t>Clenching my fists </a:t>
            </a:r>
            <a:r>
              <a:rPr lang="zh-CN" sz="2400">
                <a:latin typeface="Times New Roman" panose="02020603050405020304" charset="0"/>
                <a:cs typeface="Times New Roman" panose="02020603050405020304" charset="0"/>
              </a:rPr>
              <a:t>and </a:t>
            </a:r>
            <a:r>
              <a:rPr lang="zh-CN" sz="2400">
                <a:solidFill>
                  <a:srgbClr val="FF0000"/>
                </a:solidFill>
                <a:latin typeface="Times New Roman" panose="02020603050405020304" charset="0"/>
                <a:cs typeface="Times New Roman" panose="02020603050405020304" charset="0"/>
              </a:rPr>
              <a:t>gritting my teeth</a:t>
            </a:r>
            <a:r>
              <a:rPr lang="zh-CN" sz="2400">
                <a:latin typeface="Times New Roman" panose="02020603050405020304" charset="0"/>
                <a:cs typeface="Times New Roman" panose="02020603050405020304" charset="0"/>
              </a:rPr>
              <a:t>, I</a:t>
            </a:r>
            <a:r>
              <a:rPr lang="zh-CN" sz="2400">
                <a:solidFill>
                  <a:srgbClr val="FF0000"/>
                </a:solidFill>
                <a:latin typeface="Times New Roman" panose="02020603050405020304" charset="0"/>
                <a:cs typeface="Times New Roman" panose="02020603050405020304" charset="0"/>
              </a:rPr>
              <a:t> plucked up my courage</a:t>
            </a:r>
            <a:r>
              <a:rPr lang="zh-CN" sz="2400">
                <a:latin typeface="Times New Roman" panose="02020603050405020304" charset="0"/>
                <a:cs typeface="Times New Roman" panose="02020603050405020304" charset="0"/>
              </a:rPr>
              <a:t>.</a:t>
            </a:r>
          </a:p>
          <a:p>
            <a:pPr marL="342900" indent="-342900">
              <a:buFont typeface="Wingdings" panose="05000000000000000000" charset="0"/>
              <a:buChar char="Ø"/>
            </a:pPr>
            <a:r>
              <a:rPr lang="zh-CN" sz="2400" b="1">
                <a:latin typeface="Times New Roman" panose="02020603050405020304" charset="0"/>
                <a:cs typeface="Times New Roman" panose="02020603050405020304" charset="0"/>
              </a:rPr>
              <a:t>高声喊</a:t>
            </a:r>
            <a:r>
              <a:rPr lang="zh-CN" sz="2400">
                <a:latin typeface="Times New Roman" panose="02020603050405020304" charset="0"/>
                <a:cs typeface="Times New Roman" panose="02020603050405020304" charset="0"/>
              </a:rPr>
              <a:t> Blood rushing to his face, he leapt to his feet and yelled</a:t>
            </a:r>
            <a:r>
              <a:rPr lang="zh-CN" sz="2400">
                <a:solidFill>
                  <a:srgbClr val="FF0000"/>
                </a:solidFill>
                <a:latin typeface="Times New Roman" panose="02020603050405020304" charset="0"/>
                <a:cs typeface="Times New Roman" panose="02020603050405020304" charset="0"/>
              </a:rPr>
              <a:t> at the top of his voice</a:t>
            </a:r>
            <a:r>
              <a:rPr lang="zh-CN" sz="2400">
                <a:latin typeface="Times New Roman" panose="02020603050405020304" charset="0"/>
                <a:cs typeface="Times New Roman" panose="02020603050405020304" charset="0"/>
              </a:rPr>
              <a:t>.</a:t>
            </a:r>
          </a:p>
          <a:p>
            <a:pPr marL="342900" indent="-342900">
              <a:buFont typeface="Wingdings" panose="05000000000000000000" charset="0"/>
              <a:buChar char="Ø"/>
            </a:pPr>
            <a:r>
              <a:rPr lang="zh-CN" sz="2400" b="1">
                <a:latin typeface="Times New Roman" panose="02020603050405020304" charset="0"/>
                <a:cs typeface="Times New Roman" panose="02020603050405020304" charset="0"/>
              </a:rPr>
              <a:t>小心翼翼移动</a:t>
            </a:r>
            <a:r>
              <a:rPr lang="zh-CN" sz="2400">
                <a:latin typeface="Times New Roman" panose="02020603050405020304" charset="0"/>
                <a:cs typeface="Times New Roman" panose="02020603050405020304" charset="0"/>
              </a:rPr>
              <a:t>He </a:t>
            </a:r>
            <a:r>
              <a:rPr lang="zh-CN" sz="2400">
                <a:solidFill>
                  <a:srgbClr val="FF0000"/>
                </a:solidFill>
                <a:latin typeface="Times New Roman" panose="02020603050405020304" charset="0"/>
                <a:cs typeface="Times New Roman" panose="02020603050405020304" charset="0"/>
              </a:rPr>
              <a:t>inched/edged</a:t>
            </a:r>
            <a:r>
              <a:rPr lang="zh-CN" sz="2400">
                <a:latin typeface="Times New Roman" panose="02020603050405020304" charset="0"/>
                <a:cs typeface="Times New Roman" panose="02020603050405020304" charset="0"/>
              </a:rPr>
              <a:t> closer to investigate what was going on.</a:t>
            </a:r>
          </a:p>
          <a:p>
            <a:pPr marL="342900" indent="-342900">
              <a:buFont typeface="Wingdings" panose="05000000000000000000" charset="0"/>
              <a:buChar char="Ø"/>
            </a:pPr>
            <a:r>
              <a:rPr lang="zh-CN" sz="2400" b="1">
                <a:latin typeface="Times New Roman" panose="02020603050405020304" charset="0"/>
                <a:cs typeface="Times New Roman" panose="02020603050405020304" charset="0"/>
              </a:rPr>
              <a:t> 踮脚走</a:t>
            </a:r>
            <a:r>
              <a:rPr lang="zh-CN" sz="2400">
                <a:latin typeface="Times New Roman" panose="02020603050405020304" charset="0"/>
                <a:cs typeface="Times New Roman" panose="02020603050405020304" charset="0"/>
              </a:rPr>
              <a:t>I </a:t>
            </a:r>
            <a:r>
              <a:rPr lang="zh-CN" sz="2400">
                <a:solidFill>
                  <a:srgbClr val="FF0000"/>
                </a:solidFill>
                <a:latin typeface="Times New Roman" panose="02020603050405020304" charset="0"/>
                <a:cs typeface="Times New Roman" panose="02020603050405020304" charset="0"/>
              </a:rPr>
              <a:t>tiptoe</a:t>
            </a:r>
            <a:r>
              <a:rPr lang="en-US" altLang="zh-CN" sz="2400">
                <a:solidFill>
                  <a:srgbClr val="FF0000"/>
                </a:solidFill>
                <a:latin typeface="Times New Roman" panose="02020603050405020304" charset="0"/>
                <a:cs typeface="Times New Roman" panose="02020603050405020304" charset="0"/>
              </a:rPr>
              <a:t>d</a:t>
            </a:r>
            <a:r>
              <a:rPr lang="zh-CN" sz="2400">
                <a:latin typeface="Times New Roman" panose="02020603050405020304" charset="0"/>
                <a:cs typeface="Times New Roman" panose="02020603050405020304" charset="0"/>
              </a:rPr>
              <a:t> down the stairs in my bare feet.</a:t>
            </a:r>
          </a:p>
          <a:p>
            <a:pPr marL="342900" indent="-342900">
              <a:buFont typeface="Wingdings" panose="05000000000000000000" charset="0"/>
              <a:buChar char="Ø"/>
            </a:pPr>
            <a:r>
              <a:rPr lang="zh-CN" sz="2400" b="1">
                <a:latin typeface="Times New Roman" panose="02020603050405020304" charset="0"/>
                <a:cs typeface="Times New Roman" panose="02020603050405020304" charset="0"/>
              </a:rPr>
              <a:t>拉响警报器</a:t>
            </a:r>
            <a:r>
              <a:rPr lang="en-US" altLang="zh-CN" sz="2400">
                <a:latin typeface="Times New Roman" panose="02020603050405020304" charset="0"/>
                <a:cs typeface="Times New Roman" panose="02020603050405020304" charset="0"/>
              </a:rPr>
              <a:t>He </a:t>
            </a:r>
            <a:r>
              <a:rPr lang="zh-CN" sz="2400">
                <a:solidFill>
                  <a:srgbClr val="FF0000"/>
                </a:solidFill>
                <a:latin typeface="Times New Roman" panose="02020603050405020304" charset="0"/>
                <a:cs typeface="Times New Roman" panose="02020603050405020304" charset="0"/>
              </a:rPr>
              <a:t>triggered/sounded/set off the alarm</a:t>
            </a:r>
            <a:r>
              <a:rPr lang="en-US" altLang="zh-CN" sz="2400">
                <a:latin typeface="Times New Roman" panose="02020603050405020304" charset="0"/>
                <a:cs typeface="Times New Roman" panose="02020603050405020304" charset="0"/>
              </a:rPr>
              <a:t>.</a:t>
            </a:r>
          </a:p>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深情抚摸</a:t>
            </a:r>
            <a:r>
              <a:rPr lang="en-US" altLang="zh-CN" sz="2400">
                <a:latin typeface="Times New Roman" panose="02020603050405020304" charset="0"/>
                <a:cs typeface="Times New Roman" panose="02020603050405020304" charset="0"/>
              </a:rPr>
              <a:t>He strode forward, crouched down and </a:t>
            </a:r>
            <a:r>
              <a:rPr lang="en-US" altLang="zh-CN" sz="2400">
                <a:solidFill>
                  <a:srgbClr val="FF0000"/>
                </a:solidFill>
                <a:latin typeface="Times New Roman" panose="02020603050405020304" charset="0"/>
                <a:cs typeface="Times New Roman" panose="02020603050405020304" charset="0"/>
              </a:rPr>
              <a:t>stroked</a:t>
            </a:r>
            <a:r>
              <a:rPr lang="en-US" altLang="zh-CN" sz="2400">
                <a:latin typeface="Times New Roman" panose="02020603050405020304" charset="0"/>
                <a:cs typeface="Times New Roman" panose="02020603050405020304" charset="0"/>
              </a:rPr>
              <a:t> his hopeful face </a:t>
            </a:r>
            <a:r>
              <a:rPr lang="en-US" altLang="zh-CN" sz="2400">
                <a:solidFill>
                  <a:srgbClr val="FF0000"/>
                </a:solidFill>
                <a:latin typeface="Times New Roman" panose="02020603050405020304" charset="0"/>
                <a:cs typeface="Times New Roman" panose="02020603050405020304" charset="0"/>
              </a:rPr>
              <a:t>affectionately.</a:t>
            </a:r>
            <a:endParaRPr lang="en-US" altLang="zh-CN"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呻吟 </a:t>
            </a:r>
            <a:r>
              <a:rPr lang="en-US" altLang="zh-CN" sz="2400">
                <a:latin typeface="Times New Roman" panose="02020603050405020304" charset="0"/>
                <a:cs typeface="Times New Roman" panose="02020603050405020304" charset="0"/>
              </a:rPr>
              <a:t>Nick was lying on the floor, </a:t>
            </a:r>
            <a:r>
              <a:rPr lang="en-US" altLang="zh-CN" sz="2400">
                <a:solidFill>
                  <a:srgbClr val="FF0000"/>
                </a:solidFill>
                <a:latin typeface="Times New Roman" panose="02020603050405020304" charset="0"/>
                <a:cs typeface="Times New Roman" panose="02020603050405020304" charset="0"/>
              </a:rPr>
              <a:t>groaning</a:t>
            </a:r>
            <a:r>
              <a:rPr lang="en-US" altLang="zh-CN" sz="2400">
                <a:latin typeface="Times New Roman" panose="02020603050405020304" charset="0"/>
                <a:cs typeface="Times New Roman" panose="02020603050405020304" charset="0"/>
              </a:rPr>
              <a:t> with pain.</a:t>
            </a:r>
          </a:p>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探出脑袋</a:t>
            </a:r>
            <a:r>
              <a:rPr lang="en-US" altLang="zh-CN" sz="2400">
                <a:latin typeface="Times New Roman" panose="02020603050405020304" charset="0"/>
                <a:cs typeface="Times New Roman" panose="02020603050405020304" charset="0"/>
              </a:rPr>
              <a:t>Then her dad </a:t>
            </a:r>
            <a:r>
              <a:rPr lang="en-US" altLang="zh-CN" sz="2400">
                <a:solidFill>
                  <a:srgbClr val="FF0000"/>
                </a:solidFill>
                <a:latin typeface="Times New Roman" panose="02020603050405020304" charset="0"/>
                <a:cs typeface="Times New Roman" panose="02020603050405020304" charset="0"/>
              </a:rPr>
              <a:t>stuck his head out of </a:t>
            </a:r>
            <a:r>
              <a:rPr lang="en-US" altLang="zh-CN" sz="2400">
                <a:latin typeface="Times New Roman" panose="02020603050405020304" charset="0"/>
                <a:cs typeface="Times New Roman" panose="02020603050405020304" charset="0"/>
              </a:rPr>
              <a:t>the back door.</a:t>
            </a:r>
          </a:p>
          <a:p>
            <a:pPr marL="342900" indent="-342900">
              <a:buFont typeface="Wingdings" panose="05000000000000000000" charset="0"/>
              <a:buChar char="Ø"/>
            </a:pPr>
            <a:r>
              <a:rPr lang="zh-CN" altLang="en-US" sz="2400" b="1">
                <a:latin typeface="Times New Roman" panose="02020603050405020304" charset="0"/>
                <a:cs typeface="Times New Roman" panose="02020603050405020304" charset="0"/>
                <a:sym typeface="+mn-ea"/>
              </a:rPr>
              <a:t>吹</a:t>
            </a:r>
            <a:r>
              <a:rPr lang="en-US" altLang="zh-CN" sz="2400" b="1">
                <a:latin typeface="Times New Roman" panose="02020603050405020304" charset="0"/>
                <a:cs typeface="Times New Roman" panose="02020603050405020304" charset="0"/>
                <a:sym typeface="+mn-ea"/>
              </a:rPr>
              <a:t>哨</a:t>
            </a:r>
            <a:r>
              <a:rPr lang="en-US" altLang="zh-CN" sz="2400">
                <a:latin typeface="Times New Roman" panose="02020603050405020304" charset="0"/>
                <a:cs typeface="Times New Roman" panose="02020603050405020304" charset="0"/>
              </a:rPr>
              <a:t>The referee(</a:t>
            </a:r>
            <a:r>
              <a:rPr lang="zh-CN" altLang="en-US" sz="2400">
                <a:latin typeface="Times New Roman" panose="02020603050405020304" charset="0"/>
                <a:cs typeface="Times New Roman" panose="02020603050405020304" charset="0"/>
              </a:rPr>
              <a:t>裁判</a:t>
            </a: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blew his whistle</a:t>
            </a:r>
            <a:r>
              <a:rPr lang="en-US" altLang="zh-CN" sz="2400">
                <a:latin typeface="Times New Roman" panose="02020603050405020304" charset="0"/>
                <a:cs typeface="Times New Roman" panose="02020603050405020304" charset="0"/>
              </a:rPr>
              <a:t> and the match began again.</a:t>
            </a:r>
          </a:p>
          <a:p>
            <a:pPr marL="342900" indent="-342900">
              <a:buFont typeface="Wingdings" panose="05000000000000000000" charset="0"/>
              <a:buChar char="Ø"/>
            </a:pPr>
            <a:r>
              <a:rPr lang="en-US" altLang="zh-CN" sz="2400" b="1">
                <a:latin typeface="Times New Roman" panose="02020603050405020304" charset="0"/>
                <a:cs typeface="Times New Roman" panose="02020603050405020304" charset="0"/>
              </a:rPr>
              <a:t>躲</a:t>
            </a:r>
            <a:r>
              <a:rPr lang="en-US" altLang="zh-CN" sz="2400">
                <a:latin typeface="Times New Roman" panose="02020603050405020304" charset="0"/>
                <a:cs typeface="Times New Roman" panose="02020603050405020304" charset="0"/>
              </a:rPr>
              <a:t> He</a:t>
            </a:r>
            <a:r>
              <a:rPr lang="en-US" altLang="zh-CN" sz="2400">
                <a:solidFill>
                  <a:srgbClr val="FF0000"/>
                </a:solidFill>
                <a:latin typeface="Times New Roman" panose="02020603050405020304" charset="0"/>
                <a:cs typeface="Times New Roman" panose="02020603050405020304" charset="0"/>
              </a:rPr>
              <a:t> ducked</a:t>
            </a:r>
            <a:r>
              <a:rPr lang="en-US" altLang="zh-CN" sz="2400">
                <a:latin typeface="Times New Roman" panose="02020603050405020304" charset="0"/>
                <a:cs typeface="Times New Roman" panose="02020603050405020304" charset="0"/>
              </a:rPr>
              <a:t> behind a dustbin.</a:t>
            </a:r>
          </a:p>
        </p:txBody>
      </p:sp>
      <p:pic>
        <p:nvPicPr>
          <p:cNvPr id="6" name="图片 5" descr="水印">
            <a:extLst>
              <a:ext uri="{FF2B5EF4-FFF2-40B4-BE49-F238E27FC236}">
                <a16:creationId xmlns:a16="http://schemas.microsoft.com/office/drawing/2014/main" id="{817FE093-BFF9-9728-DE10-2D3AA2F16BC4}"/>
              </a:ext>
            </a:extLst>
          </p:cNvPr>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占位符 14"/>
          <p:cNvSpPr>
            <a:spLocks noGrp="1"/>
          </p:cNvSpPr>
          <p:nvPr>
            <p:ph type="body" sz="quarter" idx="10"/>
          </p:nvPr>
        </p:nvSpPr>
        <p:spPr>
          <a:xfrm>
            <a:off x="0" y="0"/>
            <a:ext cx="12192000" cy="720725"/>
          </a:xfrm>
          <a:solidFill>
            <a:srgbClr val="4E75A3"/>
          </a:solidFill>
        </p:spPr>
        <p:txBody>
          <a:bodyPr/>
          <a:lstStyle/>
          <a:p>
            <a:r>
              <a:rPr lang="en-US" altLang="zh-CN" dirty="0"/>
              <a:t>Summarize the whole class</a:t>
            </a:r>
          </a:p>
        </p:txBody>
      </p:sp>
      <p:sp>
        <p:nvSpPr>
          <p:cNvPr id="3" name="矩形 2"/>
          <p:cNvSpPr/>
          <p:nvPr/>
        </p:nvSpPr>
        <p:spPr>
          <a:xfrm>
            <a:off x="3163499" y="1398702"/>
            <a:ext cx="2457983" cy="752212"/>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SzTx/>
              <a:buFontTx/>
            </a:pP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理清文本结构，找到结构协同点</a:t>
            </a:r>
          </a:p>
        </p:txBody>
      </p:sp>
      <p:grpSp>
        <p:nvGrpSpPr>
          <p:cNvPr id="6" name="组合 5"/>
          <p:cNvGrpSpPr/>
          <p:nvPr/>
        </p:nvGrpSpPr>
        <p:grpSpPr>
          <a:xfrm>
            <a:off x="2149475" y="1775460"/>
            <a:ext cx="1014095" cy="3410585"/>
            <a:chOff x="4885" y="2348"/>
            <a:chExt cx="1597" cy="5371"/>
          </a:xfrm>
        </p:grpSpPr>
        <p:cxnSp>
          <p:nvCxnSpPr>
            <p:cNvPr id="7" name="连接符: 肘形 6"/>
            <p:cNvCxnSpPr>
              <a:stCxn id="3" idx="1"/>
            </p:cNvCxnSpPr>
            <p:nvPr/>
          </p:nvCxnSpPr>
          <p:spPr>
            <a:xfrm rot="10800000" flipV="1">
              <a:off x="4885" y="2348"/>
              <a:ext cx="1597" cy="260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连接符: 肘形 8"/>
            <p:cNvCxnSpPr>
              <a:stCxn id="5" idx="1"/>
            </p:cNvCxnSpPr>
            <p:nvPr/>
          </p:nvCxnSpPr>
          <p:spPr>
            <a:xfrm rot="10800000">
              <a:off x="4885" y="4937"/>
              <a:ext cx="1597" cy="2782"/>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连接符: 肘形 9"/>
            <p:cNvCxnSpPr/>
            <p:nvPr/>
          </p:nvCxnSpPr>
          <p:spPr>
            <a:xfrm rot="10800000" flipV="1">
              <a:off x="5698" y="4055"/>
              <a:ext cx="784" cy="5"/>
            </a:xfrm>
            <a:prstGeom prst="bentConnector3">
              <a:avLst>
                <a:gd name="adj1" fmla="val 4987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200660" y="2822575"/>
            <a:ext cx="2133600" cy="129159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fontAlgn="auto">
              <a:lnSpc>
                <a:spcPct val="150000"/>
              </a:lnSpc>
            </a:pPr>
            <a:r>
              <a:rPr lang="en-US" altLang="zh-CN" sz="2400" b="1">
                <a:solidFill>
                  <a:schemeClr val="bg1"/>
                </a:solidFill>
                <a:latin typeface="微软雅黑" panose="020B0503020204020204" charset="-122"/>
                <a:ea typeface="微软雅黑" panose="020B0503020204020204" charset="-122"/>
                <a:sym typeface="+mn-ea"/>
              </a:rPr>
              <a:t>   </a:t>
            </a:r>
            <a:r>
              <a:rPr lang="zh-CN" altLang="en-US" sz="2400" b="1">
                <a:solidFill>
                  <a:schemeClr val="bg1"/>
                </a:solidFill>
                <a:latin typeface="微软雅黑" panose="020B0503020204020204" charset="-122"/>
                <a:ea typeface="微软雅黑" panose="020B0503020204020204" charset="-122"/>
                <a:sym typeface="+mn-ea"/>
              </a:rPr>
              <a:t>续写中的</a:t>
            </a:r>
          </a:p>
          <a:p>
            <a:pPr indent="0" algn="l" fontAlgn="auto">
              <a:lnSpc>
                <a:spcPct val="150000"/>
              </a:lnSpc>
            </a:pPr>
            <a:r>
              <a:rPr lang="en-US" altLang="zh-CN" sz="2400" b="1">
                <a:solidFill>
                  <a:schemeClr val="bg1"/>
                </a:solidFill>
                <a:latin typeface="微软雅黑" panose="020B0503020204020204" charset="-122"/>
                <a:ea typeface="微软雅黑" panose="020B0503020204020204" charset="-122"/>
                <a:sym typeface="+mn-ea"/>
              </a:rPr>
              <a:t>   </a:t>
            </a:r>
            <a:r>
              <a:rPr lang="zh-CN" altLang="en-US" sz="2400" b="1">
                <a:solidFill>
                  <a:schemeClr val="bg1"/>
                </a:solidFill>
                <a:latin typeface="微软雅黑" panose="020B0503020204020204" charset="-122"/>
                <a:ea typeface="微软雅黑" panose="020B0503020204020204" charset="-122"/>
                <a:sym typeface="+mn-ea"/>
              </a:rPr>
              <a:t>语言组织</a:t>
            </a:r>
          </a:p>
        </p:txBody>
      </p:sp>
      <p:cxnSp>
        <p:nvCxnSpPr>
          <p:cNvPr id="11" name="连接符: 肘形 9"/>
          <p:cNvCxnSpPr/>
          <p:nvPr>
            <p:custDataLst>
              <p:tags r:id="rId1"/>
            </p:custDataLst>
          </p:nvPr>
        </p:nvCxnSpPr>
        <p:spPr>
          <a:xfrm rot="10800000" flipV="1">
            <a:off x="2665730" y="4114165"/>
            <a:ext cx="497840" cy="3175"/>
          </a:xfrm>
          <a:prstGeom prst="bentConnector3">
            <a:avLst>
              <a:gd name="adj1" fmla="val 4987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矩形 11"/>
          <p:cNvSpPr/>
          <p:nvPr>
            <p:custDataLst>
              <p:tags r:id="rId2"/>
            </p:custDataLst>
          </p:nvPr>
        </p:nvSpPr>
        <p:spPr>
          <a:xfrm>
            <a:off x="3163570" y="2482850"/>
            <a:ext cx="2458085" cy="79756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梳理文本情节，找到情节协同点</a:t>
            </a:r>
          </a:p>
        </p:txBody>
      </p:sp>
      <p:sp>
        <p:nvSpPr>
          <p:cNvPr id="13" name="矩形 12"/>
          <p:cNvSpPr/>
          <p:nvPr>
            <p:custDataLst>
              <p:tags r:id="rId3"/>
            </p:custDataLst>
          </p:nvPr>
        </p:nvSpPr>
        <p:spPr>
          <a:xfrm>
            <a:off x="3163570" y="3736975"/>
            <a:ext cx="2458085" cy="79756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分析主要人物，找到人物协同点</a:t>
            </a:r>
            <a:endParaRPr lang="zh-CN" altLang="en-US" sz="2000"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14" name="矩形 13"/>
          <p:cNvSpPr/>
          <p:nvPr>
            <p:custDataLst>
              <p:tags r:id="rId4"/>
            </p:custDataLst>
          </p:nvPr>
        </p:nvSpPr>
        <p:spPr>
          <a:xfrm>
            <a:off x="3163570" y="4912995"/>
            <a:ext cx="2458085" cy="797560"/>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品读文章语言，找到语言协同点</a:t>
            </a:r>
            <a:endParaRPr lang="zh-CN" altLang="en-US" sz="2000"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endParaRPr>
          </a:p>
        </p:txBody>
      </p:sp>
      <p:sp>
        <p:nvSpPr>
          <p:cNvPr id="503" name="任意多边形: 形状 502"/>
          <p:cNvSpPr/>
          <p:nvPr>
            <p:custDataLst>
              <p:tags r:id="rId5"/>
            </p:custDataLst>
          </p:nvPr>
        </p:nvSpPr>
        <p:spPr>
          <a:xfrm>
            <a:off x="10490200" y="4410075"/>
            <a:ext cx="1578610" cy="2447925"/>
          </a:xfrm>
          <a:custGeom>
            <a:avLst/>
            <a:gdLst>
              <a:gd name="connsiteX0" fmla="*/ 2317 w 2535455"/>
              <a:gd name="connsiteY0" fmla="*/ 3443726 h 3489046"/>
              <a:gd name="connsiteX1" fmla="*/ 5364 w 2535455"/>
              <a:gd name="connsiteY1" fmla="*/ 3447345 h 3489046"/>
              <a:gd name="connsiteX2" fmla="*/ 4317 w 2535455"/>
              <a:gd name="connsiteY2" fmla="*/ 3450203 h 3489046"/>
              <a:gd name="connsiteX3" fmla="*/ 221 w 2535455"/>
              <a:gd name="connsiteY3" fmla="*/ 3447059 h 3489046"/>
              <a:gd name="connsiteX4" fmla="*/ 2317 w 2535455"/>
              <a:gd name="connsiteY4" fmla="*/ 3443726 h 3489046"/>
              <a:gd name="connsiteX5" fmla="*/ 1178539 w 2535455"/>
              <a:gd name="connsiteY5" fmla="*/ 3439994 h 3489046"/>
              <a:gd name="connsiteX6" fmla="*/ 1178021 w 2535455"/>
              <a:gd name="connsiteY6" fmla="*/ 3440604 h 3489046"/>
              <a:gd name="connsiteX7" fmla="*/ 1178558 w 2535455"/>
              <a:gd name="connsiteY7" fmla="*/ 3440201 h 3489046"/>
              <a:gd name="connsiteX8" fmla="*/ 1178560 w 2535455"/>
              <a:gd name="connsiteY8" fmla="*/ 3440203 h 3489046"/>
              <a:gd name="connsiteX9" fmla="*/ 1178559 w 2535455"/>
              <a:gd name="connsiteY9" fmla="*/ 3440201 h 3489046"/>
              <a:gd name="connsiteX10" fmla="*/ 1519168 w 2535455"/>
              <a:gd name="connsiteY10" fmla="*/ 3328232 h 3489046"/>
              <a:gd name="connsiteX11" fmla="*/ 1506712 w 2535455"/>
              <a:gd name="connsiteY11" fmla="*/ 3336086 h 3489046"/>
              <a:gd name="connsiteX12" fmla="*/ 1517529 w 2535455"/>
              <a:gd name="connsiteY12" fmla="*/ 3329961 h 3489046"/>
              <a:gd name="connsiteX13" fmla="*/ 1537502 w 2535455"/>
              <a:gd name="connsiteY13" fmla="*/ 1401834 h 3489046"/>
              <a:gd name="connsiteX14" fmla="*/ 1500731 w 2535455"/>
              <a:gd name="connsiteY14" fmla="*/ 1413466 h 3489046"/>
              <a:gd name="connsiteX15" fmla="*/ 1513982 w 2535455"/>
              <a:gd name="connsiteY15" fmla="*/ 1410566 h 3489046"/>
              <a:gd name="connsiteX16" fmla="*/ 1631035 w 2535455"/>
              <a:gd name="connsiteY16" fmla="*/ 1365434 h 3489046"/>
              <a:gd name="connsiteX17" fmla="*/ 1630701 w 2535455"/>
              <a:gd name="connsiteY17" fmla="*/ 1365812 h 3489046"/>
              <a:gd name="connsiteX18" fmla="*/ 1631326 w 2535455"/>
              <a:gd name="connsiteY18" fmla="*/ 1365455 h 3489046"/>
              <a:gd name="connsiteX19" fmla="*/ 1722279 w 2535455"/>
              <a:gd name="connsiteY19" fmla="*/ 1310188 h 3489046"/>
              <a:gd name="connsiteX20" fmla="*/ 1679386 w 2535455"/>
              <a:gd name="connsiteY20" fmla="*/ 1338771 h 3489046"/>
              <a:gd name="connsiteX21" fmla="*/ 1704779 w 2535455"/>
              <a:gd name="connsiteY21" fmla="*/ 1324675 h 3489046"/>
              <a:gd name="connsiteX22" fmla="*/ 863621 w 2535455"/>
              <a:gd name="connsiteY22" fmla="*/ 1166724 h 3489046"/>
              <a:gd name="connsiteX23" fmla="*/ 875744 w 2535455"/>
              <a:gd name="connsiteY23" fmla="*/ 1171072 h 3489046"/>
              <a:gd name="connsiteX24" fmla="*/ 874235 w 2535455"/>
              <a:gd name="connsiteY24" fmla="*/ 1169632 h 3489046"/>
              <a:gd name="connsiteX25" fmla="*/ 1141910 w 2535455"/>
              <a:gd name="connsiteY25" fmla="*/ 1153738 h 3489046"/>
              <a:gd name="connsiteX26" fmla="*/ 1149984 w 2535455"/>
              <a:gd name="connsiteY26" fmla="*/ 1171442 h 3489046"/>
              <a:gd name="connsiteX27" fmla="*/ 1157561 w 2535455"/>
              <a:gd name="connsiteY27" fmla="*/ 1183570 h 3489046"/>
              <a:gd name="connsiteX28" fmla="*/ 593901 w 2535455"/>
              <a:gd name="connsiteY28" fmla="*/ 906018 h 3489046"/>
              <a:gd name="connsiteX29" fmla="*/ 575174 w 2535455"/>
              <a:gd name="connsiteY29" fmla="*/ 907377 h 3489046"/>
              <a:gd name="connsiteX30" fmla="*/ 582008 w 2535455"/>
              <a:gd name="connsiteY30" fmla="*/ 907695 h 3489046"/>
              <a:gd name="connsiteX31" fmla="*/ 830325 w 2535455"/>
              <a:gd name="connsiteY31" fmla="*/ 660044 h 3489046"/>
              <a:gd name="connsiteX32" fmla="*/ 820609 w 2535455"/>
              <a:gd name="connsiteY32" fmla="*/ 676713 h 3489046"/>
              <a:gd name="connsiteX33" fmla="*/ 830325 w 2535455"/>
              <a:gd name="connsiteY33" fmla="*/ 660044 h 3489046"/>
              <a:gd name="connsiteX34" fmla="*/ 841564 w 2535455"/>
              <a:gd name="connsiteY34" fmla="*/ 635280 h 3489046"/>
              <a:gd name="connsiteX35" fmla="*/ 841468 w 2535455"/>
              <a:gd name="connsiteY35" fmla="*/ 635566 h 3489046"/>
              <a:gd name="connsiteX36" fmla="*/ 841559 w 2535455"/>
              <a:gd name="connsiteY36" fmla="*/ 635290 h 3489046"/>
              <a:gd name="connsiteX37" fmla="*/ 2231637 w 2535455"/>
              <a:gd name="connsiteY37" fmla="*/ 595956 h 3489046"/>
              <a:gd name="connsiteX38" fmla="*/ 2231631 w 2535455"/>
              <a:gd name="connsiteY38" fmla="*/ 595958 h 3489046"/>
              <a:gd name="connsiteX39" fmla="*/ 2238045 w 2535455"/>
              <a:gd name="connsiteY39" fmla="*/ 603589 h 3489046"/>
              <a:gd name="connsiteX40" fmla="*/ 2238081 w 2535455"/>
              <a:gd name="connsiteY40" fmla="*/ 603527 h 3489046"/>
              <a:gd name="connsiteX41" fmla="*/ 862243 w 2535455"/>
              <a:gd name="connsiteY41" fmla="*/ 552604 h 3489046"/>
              <a:gd name="connsiteX42" fmla="*/ 862138 w 2535455"/>
              <a:gd name="connsiteY42" fmla="*/ 553365 h 3489046"/>
              <a:gd name="connsiteX43" fmla="*/ 862233 w 2535455"/>
              <a:gd name="connsiteY43" fmla="*/ 553079 h 3489046"/>
              <a:gd name="connsiteX44" fmla="*/ 862070 w 2535455"/>
              <a:gd name="connsiteY44" fmla="*/ 554502 h 3489046"/>
              <a:gd name="connsiteX45" fmla="*/ 862307 w 2535455"/>
              <a:gd name="connsiteY45" fmla="*/ 553287 h 3489046"/>
              <a:gd name="connsiteX46" fmla="*/ 862233 w 2535455"/>
              <a:gd name="connsiteY46" fmla="*/ 553364 h 3489046"/>
              <a:gd name="connsiteX47" fmla="*/ 2101912 w 2535455"/>
              <a:gd name="connsiteY47" fmla="*/ 418109 h 3489046"/>
              <a:gd name="connsiteX48" fmla="*/ 2102167 w 2535455"/>
              <a:gd name="connsiteY48" fmla="*/ 418283 h 3489046"/>
              <a:gd name="connsiteX49" fmla="*/ 2102198 w 2535455"/>
              <a:gd name="connsiteY49" fmla="*/ 418395 h 3489046"/>
              <a:gd name="connsiteX50" fmla="*/ 581287 w 2535455"/>
              <a:gd name="connsiteY50" fmla="*/ 208080 h 3489046"/>
              <a:gd name="connsiteX51" fmla="*/ 636185 w 2535455"/>
              <a:gd name="connsiteY51" fmla="*/ 215994 h 3489046"/>
              <a:gd name="connsiteX52" fmla="*/ 598510 w 2535455"/>
              <a:gd name="connsiteY52" fmla="*/ 208572 h 3489046"/>
              <a:gd name="connsiteX53" fmla="*/ 499807 w 2535455"/>
              <a:gd name="connsiteY53" fmla="*/ 204178 h 3489046"/>
              <a:gd name="connsiteX54" fmla="*/ 555006 w 2535455"/>
              <a:gd name="connsiteY54" fmla="*/ 204974 h 3489046"/>
              <a:gd name="connsiteX55" fmla="*/ 558195 w 2535455"/>
              <a:gd name="connsiteY55" fmla="*/ 204750 h 3489046"/>
              <a:gd name="connsiteX56" fmla="*/ 560276 w 2535455"/>
              <a:gd name="connsiteY56" fmla="*/ 205050 h 3489046"/>
              <a:gd name="connsiteX57" fmla="*/ 592295 w 2535455"/>
              <a:gd name="connsiteY57" fmla="*/ 205512 h 3489046"/>
              <a:gd name="connsiteX58" fmla="*/ 673448 w 2535455"/>
              <a:gd name="connsiteY58" fmla="*/ 219894 h 3489046"/>
              <a:gd name="connsiteX59" fmla="*/ 684021 w 2535455"/>
              <a:gd name="connsiteY59" fmla="*/ 225419 h 3489046"/>
              <a:gd name="connsiteX60" fmla="*/ 683432 w 2535455"/>
              <a:gd name="connsiteY60" fmla="*/ 225303 h 3489046"/>
              <a:gd name="connsiteX61" fmla="*/ 684020 w 2535455"/>
              <a:gd name="connsiteY61" fmla="*/ 225514 h 3489046"/>
              <a:gd name="connsiteX62" fmla="*/ 699260 w 2535455"/>
              <a:gd name="connsiteY62" fmla="*/ 231706 h 3489046"/>
              <a:gd name="connsiteX63" fmla="*/ 711452 w 2535455"/>
              <a:gd name="connsiteY63" fmla="*/ 239135 h 3489046"/>
              <a:gd name="connsiteX64" fmla="*/ 718024 w 2535455"/>
              <a:gd name="connsiteY64" fmla="*/ 243040 h 3489046"/>
              <a:gd name="connsiteX65" fmla="*/ 729645 w 2535455"/>
              <a:gd name="connsiteY65" fmla="*/ 250851 h 3489046"/>
              <a:gd name="connsiteX66" fmla="*/ 747647 w 2535455"/>
              <a:gd name="connsiteY66" fmla="*/ 263614 h 3489046"/>
              <a:gd name="connsiteX67" fmla="*/ 757077 w 2535455"/>
              <a:gd name="connsiteY67" fmla="*/ 271139 h 3489046"/>
              <a:gd name="connsiteX68" fmla="*/ 759077 w 2535455"/>
              <a:gd name="connsiteY68" fmla="*/ 272663 h 3489046"/>
              <a:gd name="connsiteX69" fmla="*/ 773079 w 2535455"/>
              <a:gd name="connsiteY69" fmla="*/ 284950 h 3489046"/>
              <a:gd name="connsiteX70" fmla="*/ 855280 w 2535455"/>
              <a:gd name="connsiteY70" fmla="*/ 432588 h 3489046"/>
              <a:gd name="connsiteX71" fmla="*/ 855637 w 2535455"/>
              <a:gd name="connsiteY71" fmla="*/ 434655 h 3489046"/>
              <a:gd name="connsiteX72" fmla="*/ 855375 w 2535455"/>
              <a:gd name="connsiteY72" fmla="*/ 432587 h 3489046"/>
              <a:gd name="connsiteX73" fmla="*/ 863852 w 2535455"/>
              <a:gd name="connsiteY73" fmla="*/ 471830 h 3489046"/>
              <a:gd name="connsiteX74" fmla="*/ 864519 w 2535455"/>
              <a:gd name="connsiteY74" fmla="*/ 550983 h 3489046"/>
              <a:gd name="connsiteX75" fmla="*/ 862327 w 2535455"/>
              <a:gd name="connsiteY75" fmla="*/ 553266 h 3489046"/>
              <a:gd name="connsiteX76" fmla="*/ 861805 w 2535455"/>
              <a:gd name="connsiteY76" fmla="*/ 573260 h 3489046"/>
              <a:gd name="connsiteX77" fmla="*/ 854709 w 2535455"/>
              <a:gd name="connsiteY77" fmla="*/ 592131 h 3489046"/>
              <a:gd name="connsiteX78" fmla="*/ 854998 w 2535455"/>
              <a:gd name="connsiteY78" fmla="*/ 590654 h 3489046"/>
              <a:gd name="connsiteX79" fmla="*/ 854613 w 2535455"/>
              <a:gd name="connsiteY79" fmla="*/ 592036 h 3489046"/>
              <a:gd name="connsiteX80" fmla="*/ 853089 w 2535455"/>
              <a:gd name="connsiteY80" fmla="*/ 600418 h 3489046"/>
              <a:gd name="connsiteX81" fmla="*/ 841559 w 2535455"/>
              <a:gd name="connsiteY81" fmla="*/ 635290 h 3489046"/>
              <a:gd name="connsiteX82" fmla="*/ 834039 w 2535455"/>
              <a:gd name="connsiteY82" fmla="*/ 651377 h 3489046"/>
              <a:gd name="connsiteX83" fmla="*/ 830229 w 2535455"/>
              <a:gd name="connsiteY83" fmla="*/ 659854 h 3489046"/>
              <a:gd name="connsiteX84" fmla="*/ 820513 w 2535455"/>
              <a:gd name="connsiteY84" fmla="*/ 676523 h 3489046"/>
              <a:gd name="connsiteX85" fmla="*/ 807369 w 2535455"/>
              <a:gd name="connsiteY85" fmla="*/ 696716 h 3489046"/>
              <a:gd name="connsiteX86" fmla="*/ 800320 w 2535455"/>
              <a:gd name="connsiteY86" fmla="*/ 706336 h 3489046"/>
              <a:gd name="connsiteX87" fmla="*/ 800511 w 2535455"/>
              <a:gd name="connsiteY87" fmla="*/ 706146 h 3489046"/>
              <a:gd name="connsiteX88" fmla="*/ 790700 w 2535455"/>
              <a:gd name="connsiteY88" fmla="*/ 717671 h 3489046"/>
              <a:gd name="connsiteX89" fmla="*/ 784604 w 2535455"/>
              <a:gd name="connsiteY89" fmla="*/ 724434 h 3489046"/>
              <a:gd name="connsiteX90" fmla="*/ 761363 w 2535455"/>
              <a:gd name="connsiteY90" fmla="*/ 747484 h 3489046"/>
              <a:gd name="connsiteX91" fmla="*/ 757077 w 2535455"/>
              <a:gd name="connsiteY91" fmla="*/ 751199 h 3489046"/>
              <a:gd name="connsiteX92" fmla="*/ 745551 w 2535455"/>
              <a:gd name="connsiteY92" fmla="*/ 761105 h 3489046"/>
              <a:gd name="connsiteX93" fmla="*/ 745742 w 2535455"/>
              <a:gd name="connsiteY93" fmla="*/ 760915 h 3489046"/>
              <a:gd name="connsiteX94" fmla="*/ 736122 w 2535455"/>
              <a:gd name="connsiteY94" fmla="*/ 767963 h 3489046"/>
              <a:gd name="connsiteX95" fmla="*/ 727359 w 2535455"/>
              <a:gd name="connsiteY95" fmla="*/ 773964 h 3489046"/>
              <a:gd name="connsiteX96" fmla="*/ 715738 w 2535455"/>
              <a:gd name="connsiteY96" fmla="*/ 781774 h 3489046"/>
              <a:gd name="connsiteX97" fmla="*/ 704594 w 2535455"/>
              <a:gd name="connsiteY97" fmla="*/ 788061 h 3489046"/>
              <a:gd name="connsiteX98" fmla="*/ 676781 w 2535455"/>
              <a:gd name="connsiteY98" fmla="*/ 802348 h 3489046"/>
              <a:gd name="connsiteX99" fmla="*/ 672781 w 2535455"/>
              <a:gd name="connsiteY99" fmla="*/ 804920 h 3489046"/>
              <a:gd name="connsiteX100" fmla="*/ 660208 w 2535455"/>
              <a:gd name="connsiteY100" fmla="*/ 809111 h 3489046"/>
              <a:gd name="connsiteX101" fmla="*/ 622489 w 2535455"/>
              <a:gd name="connsiteY101" fmla="*/ 821017 h 3489046"/>
              <a:gd name="connsiteX102" fmla="*/ 610582 w 2535455"/>
              <a:gd name="connsiteY102" fmla="*/ 822827 h 3489046"/>
              <a:gd name="connsiteX103" fmla="*/ 610868 w 2535455"/>
              <a:gd name="connsiteY103" fmla="*/ 822732 h 3489046"/>
              <a:gd name="connsiteX104" fmla="*/ 603522 w 2535455"/>
              <a:gd name="connsiteY104" fmla="*/ 823146 h 3489046"/>
              <a:gd name="connsiteX105" fmla="*/ 611058 w 2535455"/>
              <a:gd name="connsiteY105" fmla="*/ 822922 h 3489046"/>
              <a:gd name="connsiteX106" fmla="*/ 595342 w 2535455"/>
              <a:gd name="connsiteY106" fmla="*/ 827208 h 3489046"/>
              <a:gd name="connsiteX107" fmla="*/ 474375 w 2535455"/>
              <a:gd name="connsiteY107" fmla="*/ 820731 h 3489046"/>
              <a:gd name="connsiteX108" fmla="*/ 471803 w 2535455"/>
              <a:gd name="connsiteY108" fmla="*/ 818540 h 3489046"/>
              <a:gd name="connsiteX109" fmla="*/ 498433 w 2535455"/>
              <a:gd name="connsiteY109" fmla="*/ 822330 h 3489046"/>
              <a:gd name="connsiteX110" fmla="*/ 471517 w 2535455"/>
              <a:gd name="connsiteY110" fmla="*/ 818350 h 3489046"/>
              <a:gd name="connsiteX111" fmla="*/ 462183 w 2535455"/>
              <a:gd name="connsiteY111" fmla="*/ 816255 h 3489046"/>
              <a:gd name="connsiteX112" fmla="*/ 446371 w 2535455"/>
              <a:gd name="connsiteY112" fmla="*/ 811492 h 3489046"/>
              <a:gd name="connsiteX113" fmla="*/ 425797 w 2535455"/>
              <a:gd name="connsiteY113" fmla="*/ 804825 h 3489046"/>
              <a:gd name="connsiteX114" fmla="*/ 414653 w 2535455"/>
              <a:gd name="connsiteY114" fmla="*/ 799777 h 3489046"/>
              <a:gd name="connsiteX115" fmla="*/ 414939 w 2535455"/>
              <a:gd name="connsiteY115" fmla="*/ 799872 h 3489046"/>
              <a:gd name="connsiteX116" fmla="*/ 393889 w 2535455"/>
              <a:gd name="connsiteY116" fmla="*/ 791109 h 3489046"/>
              <a:gd name="connsiteX117" fmla="*/ 389412 w 2535455"/>
              <a:gd name="connsiteY117" fmla="*/ 788823 h 3489046"/>
              <a:gd name="connsiteX118" fmla="*/ 373410 w 2535455"/>
              <a:gd name="connsiteY118" fmla="*/ 779869 h 3489046"/>
              <a:gd name="connsiteX119" fmla="*/ 338834 w 2535455"/>
              <a:gd name="connsiteY119" fmla="*/ 756819 h 3489046"/>
              <a:gd name="connsiteX120" fmla="*/ 329976 w 2535455"/>
              <a:gd name="connsiteY120" fmla="*/ 749961 h 3489046"/>
              <a:gd name="connsiteX121" fmla="*/ 327404 w 2535455"/>
              <a:gd name="connsiteY121" fmla="*/ 747675 h 3489046"/>
              <a:gd name="connsiteX122" fmla="*/ 293400 w 2535455"/>
              <a:gd name="connsiteY122" fmla="*/ 713671 h 3489046"/>
              <a:gd name="connsiteX123" fmla="*/ 289114 w 2535455"/>
              <a:gd name="connsiteY123" fmla="*/ 708813 h 3489046"/>
              <a:gd name="connsiteX124" fmla="*/ 282351 w 2535455"/>
              <a:gd name="connsiteY124" fmla="*/ 699192 h 3489046"/>
              <a:gd name="connsiteX125" fmla="*/ 282541 w 2535455"/>
              <a:gd name="connsiteY125" fmla="*/ 699383 h 3489046"/>
              <a:gd name="connsiteX126" fmla="*/ 275207 w 2535455"/>
              <a:gd name="connsiteY126" fmla="*/ 690429 h 3489046"/>
              <a:gd name="connsiteX127" fmla="*/ 263682 w 2535455"/>
              <a:gd name="connsiteY127" fmla="*/ 672237 h 3489046"/>
              <a:gd name="connsiteX128" fmla="*/ 256919 w 2535455"/>
              <a:gd name="connsiteY128" fmla="*/ 660712 h 3489046"/>
              <a:gd name="connsiteX129" fmla="*/ 250252 w 2535455"/>
              <a:gd name="connsiteY129" fmla="*/ 647091 h 3489046"/>
              <a:gd name="connsiteX130" fmla="*/ 243667 w 2535455"/>
              <a:gd name="connsiteY130" fmla="*/ 631045 h 3489046"/>
              <a:gd name="connsiteX131" fmla="*/ 243679 w 2535455"/>
              <a:gd name="connsiteY131" fmla="*/ 631089 h 3489046"/>
              <a:gd name="connsiteX132" fmla="*/ 231916 w 2535455"/>
              <a:gd name="connsiteY132" fmla="*/ 603454 h 3489046"/>
              <a:gd name="connsiteX133" fmla="*/ 227598 w 2535455"/>
              <a:gd name="connsiteY133" fmla="*/ 573858 h 3489046"/>
              <a:gd name="connsiteX134" fmla="*/ 227583 w 2535455"/>
              <a:gd name="connsiteY134" fmla="*/ 573804 h 3489046"/>
              <a:gd name="connsiteX135" fmla="*/ 227583 w 2535455"/>
              <a:gd name="connsiteY135" fmla="*/ 573938 h 3489046"/>
              <a:gd name="connsiteX136" fmla="*/ 222915 w 2535455"/>
              <a:gd name="connsiteY136" fmla="*/ 551554 h 3489046"/>
              <a:gd name="connsiteX137" fmla="*/ 223615 w 2535455"/>
              <a:gd name="connsiteY137" fmla="*/ 531454 h 3489046"/>
              <a:gd name="connsiteX138" fmla="*/ 223415 w 2535455"/>
              <a:gd name="connsiteY138" fmla="*/ 529326 h 3489046"/>
              <a:gd name="connsiteX139" fmla="*/ 223844 w 2535455"/>
              <a:gd name="connsiteY139" fmla="*/ 524862 h 3489046"/>
              <a:gd name="connsiteX140" fmla="*/ 225106 w 2535455"/>
              <a:gd name="connsiteY140" fmla="*/ 488594 h 3489046"/>
              <a:gd name="connsiteX141" fmla="*/ 227637 w 2535455"/>
              <a:gd name="connsiteY141" fmla="*/ 485221 h 3489046"/>
              <a:gd name="connsiteX142" fmla="*/ 227656 w 2535455"/>
              <a:gd name="connsiteY142" fmla="*/ 485194 h 3489046"/>
              <a:gd name="connsiteX143" fmla="*/ 227665 w 2535455"/>
              <a:gd name="connsiteY143" fmla="*/ 485099 h 3489046"/>
              <a:gd name="connsiteX144" fmla="*/ 227677 w 2535455"/>
              <a:gd name="connsiteY144" fmla="*/ 484975 h 3489046"/>
              <a:gd name="connsiteX145" fmla="*/ 227582 w 2535455"/>
              <a:gd name="connsiteY145" fmla="*/ 485261 h 3489046"/>
              <a:gd name="connsiteX146" fmla="*/ 241203 w 2535455"/>
              <a:gd name="connsiteY146" fmla="*/ 427635 h 3489046"/>
              <a:gd name="connsiteX147" fmla="*/ 243203 w 2535455"/>
              <a:gd name="connsiteY147" fmla="*/ 420872 h 3489046"/>
              <a:gd name="connsiteX148" fmla="*/ 248156 w 2535455"/>
              <a:gd name="connsiteY148" fmla="*/ 409537 h 3489046"/>
              <a:gd name="connsiteX149" fmla="*/ 248061 w 2535455"/>
              <a:gd name="connsiteY149" fmla="*/ 409728 h 3489046"/>
              <a:gd name="connsiteX150" fmla="*/ 252537 w 2535455"/>
              <a:gd name="connsiteY150" fmla="*/ 397917 h 3489046"/>
              <a:gd name="connsiteX151" fmla="*/ 254633 w 2535455"/>
              <a:gd name="connsiteY151" fmla="*/ 393059 h 3489046"/>
              <a:gd name="connsiteX152" fmla="*/ 265968 w 2535455"/>
              <a:gd name="connsiteY152" fmla="*/ 370485 h 3489046"/>
              <a:gd name="connsiteX153" fmla="*/ 286637 w 2535455"/>
              <a:gd name="connsiteY153" fmla="*/ 336195 h 3489046"/>
              <a:gd name="connsiteX154" fmla="*/ 293400 w 2535455"/>
              <a:gd name="connsiteY154" fmla="*/ 327051 h 3489046"/>
              <a:gd name="connsiteX155" fmla="*/ 300353 w 2535455"/>
              <a:gd name="connsiteY155" fmla="*/ 317907 h 3489046"/>
              <a:gd name="connsiteX156" fmla="*/ 309592 w 2535455"/>
              <a:gd name="connsiteY156" fmla="*/ 306477 h 3489046"/>
              <a:gd name="connsiteX157" fmla="*/ 314069 w 2535455"/>
              <a:gd name="connsiteY157" fmla="*/ 301619 h 3489046"/>
              <a:gd name="connsiteX158" fmla="*/ 341215 w 2535455"/>
              <a:gd name="connsiteY158" fmla="*/ 274473 h 3489046"/>
              <a:gd name="connsiteX159" fmla="*/ 346073 w 2535455"/>
              <a:gd name="connsiteY159" fmla="*/ 269996 h 3489046"/>
              <a:gd name="connsiteX160" fmla="*/ 354931 w 2535455"/>
              <a:gd name="connsiteY160" fmla="*/ 263043 h 3489046"/>
              <a:gd name="connsiteX161" fmla="*/ 384935 w 2535455"/>
              <a:gd name="connsiteY161" fmla="*/ 242183 h 3489046"/>
              <a:gd name="connsiteX162" fmla="*/ 397318 w 2535455"/>
              <a:gd name="connsiteY162" fmla="*/ 235896 h 3489046"/>
              <a:gd name="connsiteX163" fmla="*/ 410081 w 2535455"/>
              <a:gd name="connsiteY163" fmla="*/ 228943 h 3489046"/>
              <a:gd name="connsiteX164" fmla="*/ 421797 w 2535455"/>
              <a:gd name="connsiteY164" fmla="*/ 224276 h 3489046"/>
              <a:gd name="connsiteX165" fmla="*/ 421606 w 2535455"/>
              <a:gd name="connsiteY165" fmla="*/ 224371 h 3489046"/>
              <a:gd name="connsiteX166" fmla="*/ 433989 w 2535455"/>
              <a:gd name="connsiteY166" fmla="*/ 220180 h 3489046"/>
              <a:gd name="connsiteX167" fmla="*/ 439704 w 2535455"/>
              <a:gd name="connsiteY167" fmla="*/ 217894 h 3489046"/>
              <a:gd name="connsiteX168" fmla="*/ 467612 w 2535455"/>
              <a:gd name="connsiteY168" fmla="*/ 211036 h 3489046"/>
              <a:gd name="connsiteX169" fmla="*/ 467326 w 2535455"/>
              <a:gd name="connsiteY169" fmla="*/ 211131 h 3489046"/>
              <a:gd name="connsiteX170" fmla="*/ 531178 w 2535455"/>
              <a:gd name="connsiteY170" fmla="*/ 206647 h 3489046"/>
              <a:gd name="connsiteX171" fmla="*/ 511428 w 2535455"/>
              <a:gd name="connsiteY171" fmla="*/ 206083 h 3489046"/>
              <a:gd name="connsiteX172" fmla="*/ 467327 w 2535455"/>
              <a:gd name="connsiteY172" fmla="*/ 211036 h 3489046"/>
              <a:gd name="connsiteX173" fmla="*/ 499807 w 2535455"/>
              <a:gd name="connsiteY173" fmla="*/ 204178 h 3489046"/>
              <a:gd name="connsiteX174" fmla="*/ 1862525 w 2535455"/>
              <a:gd name="connsiteY174" fmla="*/ 10 h 3489046"/>
              <a:gd name="connsiteX175" fmla="*/ 1899506 w 2535455"/>
              <a:gd name="connsiteY175" fmla="*/ 5391 h 3489046"/>
              <a:gd name="connsiteX176" fmla="*/ 1936844 w 2535455"/>
              <a:gd name="connsiteY176" fmla="*/ 46254 h 3489046"/>
              <a:gd name="connsiteX177" fmla="*/ 1935510 w 2535455"/>
              <a:gd name="connsiteY177" fmla="*/ 108261 h 3489046"/>
              <a:gd name="connsiteX178" fmla="*/ 1929700 w 2535455"/>
              <a:gd name="connsiteY178" fmla="*/ 134741 h 3489046"/>
              <a:gd name="connsiteX179" fmla="*/ 1920346 w 2535455"/>
              <a:gd name="connsiteY179" fmla="*/ 147678 h 3489046"/>
              <a:gd name="connsiteX180" fmla="*/ 1919842 w 2535455"/>
              <a:gd name="connsiteY180" fmla="*/ 148802 h 3489046"/>
              <a:gd name="connsiteX181" fmla="*/ 1918653 w 2535455"/>
              <a:gd name="connsiteY181" fmla="*/ 150020 h 3489046"/>
              <a:gd name="connsiteX182" fmla="*/ 1907316 w 2535455"/>
              <a:gd name="connsiteY182" fmla="*/ 165697 h 3489046"/>
              <a:gd name="connsiteX183" fmla="*/ 1850833 w 2535455"/>
              <a:gd name="connsiteY183" fmla="*/ 218656 h 3489046"/>
              <a:gd name="connsiteX184" fmla="*/ 1750820 w 2535455"/>
              <a:gd name="connsiteY184" fmla="*/ 315525 h 3489046"/>
              <a:gd name="connsiteX185" fmla="*/ 1633949 w 2535455"/>
              <a:gd name="connsiteY185" fmla="*/ 427635 h 3489046"/>
              <a:gd name="connsiteX186" fmla="*/ 1522030 w 2535455"/>
              <a:gd name="connsiteY186" fmla="*/ 534981 h 3489046"/>
              <a:gd name="connsiteX187" fmla="*/ 1407635 w 2535455"/>
              <a:gd name="connsiteY187" fmla="*/ 644805 h 3489046"/>
              <a:gd name="connsiteX188" fmla="*/ 1299716 w 2535455"/>
              <a:gd name="connsiteY188" fmla="*/ 748151 h 3489046"/>
              <a:gd name="connsiteX189" fmla="*/ 1183607 w 2535455"/>
              <a:gd name="connsiteY189" fmla="*/ 859403 h 3489046"/>
              <a:gd name="connsiteX190" fmla="*/ 1091595 w 2535455"/>
              <a:gd name="connsiteY190" fmla="*/ 945890 h 3489046"/>
              <a:gd name="connsiteX191" fmla="*/ 1080641 w 2535455"/>
              <a:gd name="connsiteY191" fmla="*/ 983895 h 3489046"/>
              <a:gd name="connsiteX192" fmla="*/ 1142935 w 2535455"/>
              <a:gd name="connsiteY192" fmla="*/ 1154392 h 3489046"/>
              <a:gd name="connsiteX193" fmla="*/ 1217516 w 2535455"/>
              <a:gd name="connsiteY193" fmla="*/ 1264311 h 3489046"/>
              <a:gd name="connsiteX194" fmla="*/ 1226863 w 2535455"/>
              <a:gd name="connsiteY194" fmla="*/ 1273788 h 3489046"/>
              <a:gd name="connsiteX195" fmla="*/ 1232563 w 2535455"/>
              <a:gd name="connsiteY195" fmla="*/ 1286119 h 3489046"/>
              <a:gd name="connsiteX196" fmla="*/ 1232566 w 2535455"/>
              <a:gd name="connsiteY196" fmla="*/ 1286123 h 3489046"/>
              <a:gd name="connsiteX197" fmla="*/ 1234089 w 2535455"/>
              <a:gd name="connsiteY197" fmla="*/ 1287646 h 3489046"/>
              <a:gd name="connsiteX198" fmla="*/ 1247210 w 2535455"/>
              <a:gd name="connsiteY198" fmla="*/ 1294182 h 3489046"/>
              <a:gd name="connsiteX199" fmla="*/ 1257330 w 2535455"/>
              <a:gd name="connsiteY199" fmla="*/ 1304505 h 3489046"/>
              <a:gd name="connsiteX200" fmla="*/ 1336197 w 2535455"/>
              <a:gd name="connsiteY200" fmla="*/ 1378324 h 3489046"/>
              <a:gd name="connsiteX201" fmla="*/ 1357781 w 2535455"/>
              <a:gd name="connsiteY201" fmla="*/ 1405105 h 3489046"/>
              <a:gd name="connsiteX202" fmla="*/ 1359534 w 2535455"/>
              <a:gd name="connsiteY202" fmla="*/ 1406900 h 3489046"/>
              <a:gd name="connsiteX203" fmla="*/ 1363940 w 2535455"/>
              <a:gd name="connsiteY203" fmla="*/ 1412747 h 3489046"/>
              <a:gd name="connsiteX204" fmla="*/ 1380107 w 2535455"/>
              <a:gd name="connsiteY204" fmla="*/ 1432807 h 3489046"/>
              <a:gd name="connsiteX205" fmla="*/ 1386013 w 2535455"/>
              <a:gd name="connsiteY205" fmla="*/ 1435855 h 3489046"/>
              <a:gd name="connsiteX206" fmla="*/ 1382612 w 2535455"/>
              <a:gd name="connsiteY206" fmla="*/ 1437526 h 3489046"/>
              <a:gd name="connsiteX207" fmla="*/ 1382612 w 2535455"/>
              <a:gd name="connsiteY207" fmla="*/ 1437526 h 3489046"/>
              <a:gd name="connsiteX208" fmla="*/ 1386013 w 2535455"/>
              <a:gd name="connsiteY208" fmla="*/ 1435855 h 3489046"/>
              <a:gd name="connsiteX209" fmla="*/ 1449831 w 2535455"/>
              <a:gd name="connsiteY209" fmla="*/ 1422806 h 3489046"/>
              <a:gd name="connsiteX210" fmla="*/ 1620709 w 2535455"/>
              <a:gd name="connsiteY210" fmla="*/ 1366609 h 3489046"/>
              <a:gd name="connsiteX211" fmla="*/ 1626138 w 2535455"/>
              <a:gd name="connsiteY211" fmla="*/ 1364990 h 3489046"/>
              <a:gd name="connsiteX212" fmla="*/ 1626282 w 2535455"/>
              <a:gd name="connsiteY212" fmla="*/ 1365001 h 3489046"/>
              <a:gd name="connsiteX213" fmla="*/ 1701767 w 2535455"/>
              <a:gd name="connsiteY213" fmla="*/ 1320889 h 3489046"/>
              <a:gd name="connsiteX214" fmla="*/ 1828068 w 2535455"/>
              <a:gd name="connsiteY214" fmla="*/ 1194777 h 3489046"/>
              <a:gd name="connsiteX215" fmla="*/ 1937129 w 2535455"/>
              <a:gd name="connsiteY215" fmla="*/ 980179 h 3489046"/>
              <a:gd name="connsiteX216" fmla="*/ 2010567 w 2535455"/>
              <a:gd name="connsiteY216" fmla="*/ 794918 h 3489046"/>
              <a:gd name="connsiteX217" fmla="*/ 2076004 w 2535455"/>
              <a:gd name="connsiteY217" fmla="*/ 628612 h 3489046"/>
              <a:gd name="connsiteX218" fmla="*/ 2097721 w 2535455"/>
              <a:gd name="connsiteY218" fmla="*/ 603561 h 3489046"/>
              <a:gd name="connsiteX219" fmla="*/ 2180017 w 2535455"/>
              <a:gd name="connsiteY219" fmla="*/ 574605 h 3489046"/>
              <a:gd name="connsiteX220" fmla="*/ 2207925 w 2535455"/>
              <a:gd name="connsiteY220" fmla="*/ 577367 h 3489046"/>
              <a:gd name="connsiteX221" fmla="*/ 2202115 w 2535455"/>
              <a:gd name="connsiteY221" fmla="*/ 569747 h 3489046"/>
              <a:gd name="connsiteX222" fmla="*/ 2203156 w 2535455"/>
              <a:gd name="connsiteY222" fmla="*/ 570421 h 3489046"/>
              <a:gd name="connsiteX223" fmla="*/ 2202210 w 2535455"/>
              <a:gd name="connsiteY223" fmla="*/ 569652 h 3489046"/>
              <a:gd name="connsiteX224" fmla="*/ 2195067 w 2535455"/>
              <a:gd name="connsiteY224" fmla="*/ 564985 h 3489046"/>
              <a:gd name="connsiteX225" fmla="*/ 2183922 w 2535455"/>
              <a:gd name="connsiteY225" fmla="*/ 558222 h 3489046"/>
              <a:gd name="connsiteX226" fmla="*/ 2147156 w 2535455"/>
              <a:gd name="connsiteY226" fmla="*/ 535267 h 3489046"/>
              <a:gd name="connsiteX227" fmla="*/ 2135916 w 2535455"/>
              <a:gd name="connsiteY227" fmla="*/ 528504 h 3489046"/>
              <a:gd name="connsiteX228" fmla="*/ 2099150 w 2535455"/>
              <a:gd name="connsiteY228" fmla="*/ 505549 h 3489046"/>
              <a:gd name="connsiteX229" fmla="*/ 2087910 w 2535455"/>
              <a:gd name="connsiteY229" fmla="*/ 498786 h 3489046"/>
              <a:gd name="connsiteX230" fmla="*/ 2081338 w 2535455"/>
              <a:gd name="connsiteY230" fmla="*/ 494214 h 3489046"/>
              <a:gd name="connsiteX231" fmla="*/ 2082074 w 2535455"/>
              <a:gd name="connsiteY231" fmla="*/ 488942 h 3489046"/>
              <a:gd name="connsiteX232" fmla="*/ 2081124 w 2535455"/>
              <a:gd name="connsiteY232" fmla="*/ 490344 h 3489046"/>
              <a:gd name="connsiteX233" fmla="*/ 2081243 w 2535455"/>
              <a:gd name="connsiteY233" fmla="*/ 494118 h 3489046"/>
              <a:gd name="connsiteX234" fmla="*/ 2080671 w 2535455"/>
              <a:gd name="connsiteY234" fmla="*/ 484308 h 3489046"/>
              <a:gd name="connsiteX235" fmla="*/ 2090454 w 2535455"/>
              <a:gd name="connsiteY235" fmla="*/ 476045 h 3489046"/>
              <a:gd name="connsiteX236" fmla="*/ 2090482 w 2535455"/>
              <a:gd name="connsiteY236" fmla="*/ 476021 h 3489046"/>
              <a:gd name="connsiteX237" fmla="*/ 2090438 w 2535455"/>
              <a:gd name="connsiteY237" fmla="*/ 476194 h 3489046"/>
              <a:gd name="connsiteX238" fmla="*/ 2090541 w 2535455"/>
              <a:gd name="connsiteY238" fmla="*/ 476066 h 3489046"/>
              <a:gd name="connsiteX239" fmla="*/ 2090482 w 2535455"/>
              <a:gd name="connsiteY239" fmla="*/ 476212 h 3489046"/>
              <a:gd name="connsiteX240" fmla="*/ 2090577 w 2535455"/>
              <a:gd name="connsiteY240" fmla="*/ 476021 h 3489046"/>
              <a:gd name="connsiteX241" fmla="*/ 2090541 w 2535455"/>
              <a:gd name="connsiteY241" fmla="*/ 476066 h 3489046"/>
              <a:gd name="connsiteX242" fmla="*/ 2095149 w 2535455"/>
              <a:gd name="connsiteY242" fmla="*/ 464591 h 3489046"/>
              <a:gd name="connsiteX243" fmla="*/ 2095054 w 2535455"/>
              <a:gd name="connsiteY243" fmla="*/ 464782 h 3489046"/>
              <a:gd name="connsiteX244" fmla="*/ 2096151 w 2535455"/>
              <a:gd name="connsiteY244" fmla="*/ 462568 h 3489046"/>
              <a:gd name="connsiteX245" fmla="*/ 2095031 w 2535455"/>
              <a:gd name="connsiteY245" fmla="*/ 464649 h 3489046"/>
              <a:gd name="connsiteX246" fmla="*/ 2094959 w 2535455"/>
              <a:gd name="connsiteY246" fmla="*/ 464782 h 3489046"/>
              <a:gd name="connsiteX247" fmla="*/ 2102388 w 2535455"/>
              <a:gd name="connsiteY247" fmla="*/ 449637 h 3489046"/>
              <a:gd name="connsiteX248" fmla="*/ 2110369 w 2535455"/>
              <a:gd name="connsiteY248" fmla="*/ 453628 h 3489046"/>
              <a:gd name="connsiteX249" fmla="*/ 2110485 w 2535455"/>
              <a:gd name="connsiteY249" fmla="*/ 453637 h 3489046"/>
              <a:gd name="connsiteX250" fmla="*/ 2110199 w 2535455"/>
              <a:gd name="connsiteY250" fmla="*/ 453447 h 3489046"/>
              <a:gd name="connsiteX251" fmla="*/ 2121914 w 2535455"/>
              <a:gd name="connsiteY251" fmla="*/ 460305 h 3489046"/>
              <a:gd name="connsiteX252" fmla="*/ 2121724 w 2535455"/>
              <a:gd name="connsiteY252" fmla="*/ 460210 h 3489046"/>
              <a:gd name="connsiteX253" fmla="*/ 2133345 w 2535455"/>
              <a:gd name="connsiteY253" fmla="*/ 467544 h 3489046"/>
              <a:gd name="connsiteX254" fmla="*/ 2137250 w 2535455"/>
              <a:gd name="connsiteY254" fmla="*/ 469449 h 3489046"/>
              <a:gd name="connsiteX255" fmla="*/ 2149442 w 2535455"/>
              <a:gd name="connsiteY255" fmla="*/ 476402 h 3489046"/>
              <a:gd name="connsiteX256" fmla="*/ 2149251 w 2535455"/>
              <a:gd name="connsiteY256" fmla="*/ 476307 h 3489046"/>
              <a:gd name="connsiteX257" fmla="*/ 2160872 w 2535455"/>
              <a:gd name="connsiteY257" fmla="*/ 483641 h 3489046"/>
              <a:gd name="connsiteX258" fmla="*/ 2164682 w 2535455"/>
              <a:gd name="connsiteY258" fmla="*/ 485546 h 3489046"/>
              <a:gd name="connsiteX259" fmla="*/ 2176874 w 2535455"/>
              <a:gd name="connsiteY259" fmla="*/ 492499 h 3489046"/>
              <a:gd name="connsiteX260" fmla="*/ 2176683 w 2535455"/>
              <a:gd name="connsiteY260" fmla="*/ 492404 h 3489046"/>
              <a:gd name="connsiteX261" fmla="*/ 2188304 w 2535455"/>
              <a:gd name="connsiteY261" fmla="*/ 499643 h 3489046"/>
              <a:gd name="connsiteX262" fmla="*/ 2192114 w 2535455"/>
              <a:gd name="connsiteY262" fmla="*/ 501548 h 3489046"/>
              <a:gd name="connsiteX263" fmla="*/ 2204306 w 2535455"/>
              <a:gd name="connsiteY263" fmla="*/ 508501 h 3489046"/>
              <a:gd name="connsiteX264" fmla="*/ 2204115 w 2535455"/>
              <a:gd name="connsiteY264" fmla="*/ 508406 h 3489046"/>
              <a:gd name="connsiteX265" fmla="*/ 2215736 w 2535455"/>
              <a:gd name="connsiteY265" fmla="*/ 515740 h 3489046"/>
              <a:gd name="connsiteX266" fmla="*/ 2219546 w 2535455"/>
              <a:gd name="connsiteY266" fmla="*/ 517645 h 3489046"/>
              <a:gd name="connsiteX267" fmla="*/ 2231738 w 2535455"/>
              <a:gd name="connsiteY267" fmla="*/ 524599 h 3489046"/>
              <a:gd name="connsiteX268" fmla="*/ 2231547 w 2535455"/>
              <a:gd name="connsiteY268" fmla="*/ 524503 h 3489046"/>
              <a:gd name="connsiteX269" fmla="*/ 2243168 w 2535455"/>
              <a:gd name="connsiteY269" fmla="*/ 531838 h 3489046"/>
              <a:gd name="connsiteX270" fmla="*/ 2246978 w 2535455"/>
              <a:gd name="connsiteY270" fmla="*/ 533647 h 3489046"/>
              <a:gd name="connsiteX271" fmla="*/ 2259001 w 2535455"/>
              <a:gd name="connsiteY271" fmla="*/ 540505 h 3489046"/>
              <a:gd name="connsiteX272" fmla="*/ 2258979 w 2535455"/>
              <a:gd name="connsiteY272" fmla="*/ 540505 h 3489046"/>
              <a:gd name="connsiteX273" fmla="*/ 2259170 w 2535455"/>
              <a:gd name="connsiteY273" fmla="*/ 540601 h 3489046"/>
              <a:gd name="connsiteX274" fmla="*/ 2259001 w 2535455"/>
              <a:gd name="connsiteY274" fmla="*/ 540505 h 3489046"/>
              <a:gd name="connsiteX275" fmla="*/ 2259420 w 2535455"/>
              <a:gd name="connsiteY275" fmla="*/ 540496 h 3489046"/>
              <a:gd name="connsiteX276" fmla="*/ 2258884 w 2535455"/>
              <a:gd name="connsiteY276" fmla="*/ 540125 h 3489046"/>
              <a:gd name="connsiteX277" fmla="*/ 2272695 w 2535455"/>
              <a:gd name="connsiteY277" fmla="*/ 539839 h 3489046"/>
              <a:gd name="connsiteX278" fmla="*/ 2272175 w 2535455"/>
              <a:gd name="connsiteY278" fmla="*/ 540233 h 3489046"/>
              <a:gd name="connsiteX279" fmla="*/ 2272791 w 2535455"/>
              <a:gd name="connsiteY279" fmla="*/ 540220 h 3489046"/>
              <a:gd name="connsiteX280" fmla="*/ 2282220 w 2535455"/>
              <a:gd name="connsiteY280" fmla="*/ 530790 h 3489046"/>
              <a:gd name="connsiteX281" fmla="*/ 2282385 w 2535455"/>
              <a:gd name="connsiteY281" fmla="*/ 530140 h 3489046"/>
              <a:gd name="connsiteX282" fmla="*/ 2282125 w 2535455"/>
              <a:gd name="connsiteY282" fmla="*/ 530409 h 3489046"/>
              <a:gd name="connsiteX283" fmla="*/ 2281768 w 2535455"/>
              <a:gd name="connsiteY283" fmla="*/ 524146 h 3489046"/>
              <a:gd name="connsiteX284" fmla="*/ 2278173 w 2535455"/>
              <a:gd name="connsiteY284" fmla="*/ 520145 h 3489046"/>
              <a:gd name="connsiteX285" fmla="*/ 2277648 w 2535455"/>
              <a:gd name="connsiteY285" fmla="*/ 519836 h 3489046"/>
              <a:gd name="connsiteX286" fmla="*/ 2273076 w 2535455"/>
              <a:gd name="connsiteY286" fmla="*/ 517360 h 3489046"/>
              <a:gd name="connsiteX287" fmla="*/ 2261646 w 2535455"/>
              <a:gd name="connsiteY287" fmla="*/ 510692 h 3489046"/>
              <a:gd name="connsiteX288" fmla="*/ 2257074 w 2535455"/>
              <a:gd name="connsiteY288" fmla="*/ 508216 h 3489046"/>
              <a:gd name="connsiteX289" fmla="*/ 2245644 w 2535455"/>
              <a:gd name="connsiteY289" fmla="*/ 501548 h 3489046"/>
              <a:gd name="connsiteX290" fmla="*/ 2241072 w 2535455"/>
              <a:gd name="connsiteY290" fmla="*/ 499072 h 3489046"/>
              <a:gd name="connsiteX291" fmla="*/ 2229642 w 2535455"/>
              <a:gd name="connsiteY291" fmla="*/ 492404 h 3489046"/>
              <a:gd name="connsiteX292" fmla="*/ 2225070 w 2535455"/>
              <a:gd name="connsiteY292" fmla="*/ 489928 h 3489046"/>
              <a:gd name="connsiteX293" fmla="*/ 2213640 w 2535455"/>
              <a:gd name="connsiteY293" fmla="*/ 483260 h 3489046"/>
              <a:gd name="connsiteX294" fmla="*/ 2209068 w 2535455"/>
              <a:gd name="connsiteY294" fmla="*/ 480784 h 3489046"/>
              <a:gd name="connsiteX295" fmla="*/ 2197638 w 2535455"/>
              <a:gd name="connsiteY295" fmla="*/ 474116 h 3489046"/>
              <a:gd name="connsiteX296" fmla="*/ 2193066 w 2535455"/>
              <a:gd name="connsiteY296" fmla="*/ 471640 h 3489046"/>
              <a:gd name="connsiteX297" fmla="*/ 2181636 w 2535455"/>
              <a:gd name="connsiteY297" fmla="*/ 464972 h 3489046"/>
              <a:gd name="connsiteX298" fmla="*/ 2177064 w 2535455"/>
              <a:gd name="connsiteY298" fmla="*/ 462496 h 3489046"/>
              <a:gd name="connsiteX299" fmla="*/ 2165578 w 2535455"/>
              <a:gd name="connsiteY299" fmla="*/ 455566 h 3489046"/>
              <a:gd name="connsiteX300" fmla="*/ 2165539 w 2535455"/>
              <a:gd name="connsiteY300" fmla="*/ 455542 h 3489046"/>
              <a:gd name="connsiteX301" fmla="*/ 2160967 w 2535455"/>
              <a:gd name="connsiteY301" fmla="*/ 453066 h 3489046"/>
              <a:gd name="connsiteX302" fmla="*/ 2149537 w 2535455"/>
              <a:gd name="connsiteY302" fmla="*/ 446399 h 3489046"/>
              <a:gd name="connsiteX303" fmla="*/ 2144965 w 2535455"/>
              <a:gd name="connsiteY303" fmla="*/ 443922 h 3489046"/>
              <a:gd name="connsiteX304" fmla="*/ 2133535 w 2535455"/>
              <a:gd name="connsiteY304" fmla="*/ 437254 h 3489046"/>
              <a:gd name="connsiteX305" fmla="*/ 2128963 w 2535455"/>
              <a:gd name="connsiteY305" fmla="*/ 434778 h 3489046"/>
              <a:gd name="connsiteX306" fmla="*/ 2117533 w 2535455"/>
              <a:gd name="connsiteY306" fmla="*/ 428110 h 3489046"/>
              <a:gd name="connsiteX307" fmla="*/ 2112961 w 2535455"/>
              <a:gd name="connsiteY307" fmla="*/ 425634 h 3489046"/>
              <a:gd name="connsiteX308" fmla="*/ 2102167 w 2535455"/>
              <a:gd name="connsiteY308" fmla="*/ 418283 h 3489046"/>
              <a:gd name="connsiteX309" fmla="*/ 2102149 w 2535455"/>
              <a:gd name="connsiteY309" fmla="*/ 418219 h 3489046"/>
              <a:gd name="connsiteX310" fmla="*/ 2097829 w 2535455"/>
              <a:gd name="connsiteY310" fmla="*/ 411025 h 3489046"/>
              <a:gd name="connsiteX311" fmla="*/ 2103817 w 2535455"/>
              <a:gd name="connsiteY311" fmla="*/ 404965 h 3489046"/>
              <a:gd name="connsiteX312" fmla="*/ 2103740 w 2535455"/>
              <a:gd name="connsiteY312" fmla="*/ 405199 h 3489046"/>
              <a:gd name="connsiteX313" fmla="*/ 2103817 w 2535455"/>
              <a:gd name="connsiteY313" fmla="*/ 405060 h 3489046"/>
              <a:gd name="connsiteX314" fmla="*/ 2126772 w 2535455"/>
              <a:gd name="connsiteY314" fmla="*/ 370865 h 3489046"/>
              <a:gd name="connsiteX315" fmla="*/ 2127431 w 2535455"/>
              <a:gd name="connsiteY315" fmla="*/ 370835 h 3489046"/>
              <a:gd name="connsiteX316" fmla="*/ 2126677 w 2535455"/>
              <a:gd name="connsiteY316" fmla="*/ 370770 h 3489046"/>
              <a:gd name="connsiteX317" fmla="*/ 2144679 w 2535455"/>
              <a:gd name="connsiteY317" fmla="*/ 376295 h 3489046"/>
              <a:gd name="connsiteX318" fmla="*/ 2144552 w 2535455"/>
              <a:gd name="connsiteY318" fmla="*/ 376224 h 3489046"/>
              <a:gd name="connsiteX319" fmla="*/ 2144775 w 2535455"/>
              <a:gd name="connsiteY319" fmla="*/ 376390 h 3489046"/>
              <a:gd name="connsiteX320" fmla="*/ 2158205 w 2535455"/>
              <a:gd name="connsiteY320" fmla="*/ 384772 h 3489046"/>
              <a:gd name="connsiteX321" fmla="*/ 2169920 w 2535455"/>
              <a:gd name="connsiteY321" fmla="*/ 392487 h 3489046"/>
              <a:gd name="connsiteX322" fmla="*/ 2265647 w 2535455"/>
              <a:gd name="connsiteY322" fmla="*/ 453352 h 3489046"/>
              <a:gd name="connsiteX323" fmla="*/ 2277362 w 2535455"/>
              <a:gd name="connsiteY323" fmla="*/ 460972 h 3489046"/>
              <a:gd name="connsiteX324" fmla="*/ 2373946 w 2535455"/>
              <a:gd name="connsiteY324" fmla="*/ 523456 h 3489046"/>
              <a:gd name="connsiteX325" fmla="*/ 2398235 w 2535455"/>
              <a:gd name="connsiteY325" fmla="*/ 537838 h 3489046"/>
              <a:gd name="connsiteX326" fmla="*/ 2409951 w 2535455"/>
              <a:gd name="connsiteY326" fmla="*/ 545458 h 3489046"/>
              <a:gd name="connsiteX327" fmla="*/ 2505677 w 2535455"/>
              <a:gd name="connsiteY327" fmla="*/ 606323 h 3489046"/>
              <a:gd name="connsiteX328" fmla="*/ 2517297 w 2535455"/>
              <a:gd name="connsiteY328" fmla="*/ 613943 h 3489046"/>
              <a:gd name="connsiteX329" fmla="*/ 2530442 w 2535455"/>
              <a:gd name="connsiteY329" fmla="*/ 622420 h 3489046"/>
              <a:gd name="connsiteX330" fmla="*/ 2530540 w 2535455"/>
              <a:gd name="connsiteY330" fmla="*/ 622620 h 3489046"/>
              <a:gd name="connsiteX331" fmla="*/ 2535455 w 2535455"/>
              <a:gd name="connsiteY331" fmla="*/ 627838 h 3489046"/>
              <a:gd name="connsiteX332" fmla="*/ 2530537 w 2535455"/>
              <a:gd name="connsiteY332" fmla="*/ 633374 h 3489046"/>
              <a:gd name="connsiteX333" fmla="*/ 2530536 w 2535455"/>
              <a:gd name="connsiteY333" fmla="*/ 633281 h 3489046"/>
              <a:gd name="connsiteX334" fmla="*/ 2512725 w 2535455"/>
              <a:gd name="connsiteY334" fmla="*/ 669093 h 3489046"/>
              <a:gd name="connsiteX335" fmla="*/ 2512293 w 2535455"/>
              <a:gd name="connsiteY335" fmla="*/ 669241 h 3489046"/>
              <a:gd name="connsiteX336" fmla="*/ 2512630 w 2535455"/>
              <a:gd name="connsiteY336" fmla="*/ 669189 h 3489046"/>
              <a:gd name="connsiteX337" fmla="*/ 2499295 w 2535455"/>
              <a:gd name="connsiteY337" fmla="*/ 668141 h 3489046"/>
              <a:gd name="connsiteX338" fmla="*/ 2499983 w 2535455"/>
              <a:gd name="connsiteY338" fmla="*/ 668361 h 3489046"/>
              <a:gd name="connsiteX339" fmla="*/ 2499390 w 2535455"/>
              <a:gd name="connsiteY339" fmla="*/ 668045 h 3489046"/>
              <a:gd name="connsiteX340" fmla="*/ 2341180 w 2535455"/>
              <a:gd name="connsiteY340" fmla="*/ 564889 h 3489046"/>
              <a:gd name="connsiteX341" fmla="*/ 2329464 w 2535455"/>
              <a:gd name="connsiteY341" fmla="*/ 560127 h 3489046"/>
              <a:gd name="connsiteX342" fmla="*/ 2317177 w 2535455"/>
              <a:gd name="connsiteY342" fmla="*/ 576796 h 3489046"/>
              <a:gd name="connsiteX343" fmla="*/ 2319654 w 2535455"/>
              <a:gd name="connsiteY343" fmla="*/ 580796 h 3489046"/>
              <a:gd name="connsiteX344" fmla="*/ 2448241 w 2535455"/>
              <a:gd name="connsiteY344" fmla="*/ 663568 h 3489046"/>
              <a:gd name="connsiteX345" fmla="*/ 2448239 w 2535455"/>
              <a:gd name="connsiteY345" fmla="*/ 663671 h 3489046"/>
              <a:gd name="connsiteX346" fmla="*/ 2453194 w 2535455"/>
              <a:gd name="connsiteY346" fmla="*/ 669104 h 3489046"/>
              <a:gd name="connsiteX347" fmla="*/ 2448053 w 2535455"/>
              <a:gd name="connsiteY347" fmla="*/ 674327 h 3489046"/>
              <a:gd name="connsiteX348" fmla="*/ 2448051 w 2535455"/>
              <a:gd name="connsiteY348" fmla="*/ 674427 h 3489046"/>
              <a:gd name="connsiteX349" fmla="*/ 2430525 w 2535455"/>
              <a:gd name="connsiteY349" fmla="*/ 703574 h 3489046"/>
              <a:gd name="connsiteX350" fmla="*/ 2430362 w 2535455"/>
              <a:gd name="connsiteY350" fmla="*/ 703596 h 3489046"/>
              <a:gd name="connsiteX351" fmla="*/ 2420357 w 2535455"/>
              <a:gd name="connsiteY351" fmla="*/ 707014 h 3489046"/>
              <a:gd name="connsiteX352" fmla="*/ 2412427 w 2535455"/>
              <a:gd name="connsiteY352" fmla="*/ 699954 h 3489046"/>
              <a:gd name="connsiteX353" fmla="*/ 2412747 w 2535455"/>
              <a:gd name="connsiteY353" fmla="*/ 700086 h 3489046"/>
              <a:gd name="connsiteX354" fmla="*/ 2412522 w 2535455"/>
              <a:gd name="connsiteY354" fmla="*/ 699954 h 3489046"/>
              <a:gd name="connsiteX355" fmla="*/ 2375756 w 2535455"/>
              <a:gd name="connsiteY355" fmla="*/ 676999 h 3489046"/>
              <a:gd name="connsiteX356" fmla="*/ 2364516 w 2535455"/>
              <a:gd name="connsiteY356" fmla="*/ 670236 h 3489046"/>
              <a:gd name="connsiteX357" fmla="*/ 2327750 w 2535455"/>
              <a:gd name="connsiteY357" fmla="*/ 647281 h 3489046"/>
              <a:gd name="connsiteX358" fmla="*/ 2316510 w 2535455"/>
              <a:gd name="connsiteY358" fmla="*/ 640423 h 3489046"/>
              <a:gd name="connsiteX359" fmla="*/ 2309367 w 2535455"/>
              <a:gd name="connsiteY359" fmla="*/ 635851 h 3489046"/>
              <a:gd name="connsiteX360" fmla="*/ 2298222 w 2535455"/>
              <a:gd name="connsiteY360" fmla="*/ 629088 h 3489046"/>
              <a:gd name="connsiteX361" fmla="*/ 2261456 w 2535455"/>
              <a:gd name="connsiteY361" fmla="*/ 606133 h 3489046"/>
              <a:gd name="connsiteX362" fmla="*/ 2250216 w 2535455"/>
              <a:gd name="connsiteY362" fmla="*/ 599370 h 3489046"/>
              <a:gd name="connsiteX363" fmla="*/ 2237072 w 2535455"/>
              <a:gd name="connsiteY363" fmla="*/ 592226 h 3489046"/>
              <a:gd name="connsiteX364" fmla="*/ 2234776 w 2535455"/>
              <a:gd name="connsiteY364" fmla="*/ 590896 h 3489046"/>
              <a:gd name="connsiteX365" fmla="*/ 2236976 w 2535455"/>
              <a:gd name="connsiteY365" fmla="*/ 592321 h 3489046"/>
              <a:gd name="connsiteX366" fmla="*/ 2234161 w 2535455"/>
              <a:gd name="connsiteY366" fmla="*/ 594761 h 3489046"/>
              <a:gd name="connsiteX367" fmla="*/ 2239072 w 2535455"/>
              <a:gd name="connsiteY367" fmla="*/ 601561 h 3489046"/>
              <a:gd name="connsiteX368" fmla="*/ 2239002 w 2535455"/>
              <a:gd name="connsiteY368" fmla="*/ 601941 h 3489046"/>
              <a:gd name="connsiteX369" fmla="*/ 2239167 w 2535455"/>
              <a:gd name="connsiteY369" fmla="*/ 601656 h 3489046"/>
              <a:gd name="connsiteX370" fmla="*/ 2260885 w 2535455"/>
              <a:gd name="connsiteY370" fmla="*/ 643566 h 3489046"/>
              <a:gd name="connsiteX371" fmla="*/ 2275553 w 2535455"/>
              <a:gd name="connsiteY371" fmla="*/ 755771 h 3489046"/>
              <a:gd name="connsiteX372" fmla="*/ 2262980 w 2535455"/>
              <a:gd name="connsiteY372" fmla="*/ 806348 h 3489046"/>
              <a:gd name="connsiteX373" fmla="*/ 2199924 w 2535455"/>
              <a:gd name="connsiteY373" fmla="*/ 982180 h 3489046"/>
              <a:gd name="connsiteX374" fmla="*/ 2095435 w 2535455"/>
              <a:gd name="connsiteY374" fmla="*/ 1274978 h 3489046"/>
              <a:gd name="connsiteX375" fmla="*/ 2076480 w 2535455"/>
              <a:gd name="connsiteY375" fmla="*/ 1328604 h 3489046"/>
              <a:gd name="connsiteX376" fmla="*/ 2076178 w 2535455"/>
              <a:gd name="connsiteY376" fmla="*/ 1328982 h 3489046"/>
              <a:gd name="connsiteX377" fmla="*/ 2070134 w 2535455"/>
              <a:gd name="connsiteY377" fmla="*/ 1342761 h 3489046"/>
              <a:gd name="connsiteX378" fmla="*/ 2058497 w 2535455"/>
              <a:gd name="connsiteY378" fmla="*/ 1351083 h 3489046"/>
              <a:gd name="connsiteX379" fmla="*/ 2058192 w 2535455"/>
              <a:gd name="connsiteY379" fmla="*/ 1351464 h 3489046"/>
              <a:gd name="connsiteX380" fmla="*/ 2055906 w 2535455"/>
              <a:gd name="connsiteY380" fmla="*/ 1353750 h 3489046"/>
              <a:gd name="connsiteX381" fmla="*/ 2055761 w 2535455"/>
              <a:gd name="connsiteY381" fmla="*/ 1353931 h 3489046"/>
              <a:gd name="connsiteX382" fmla="*/ 2054668 w 2535455"/>
              <a:gd name="connsiteY382" fmla="*/ 1362025 h 3489046"/>
              <a:gd name="connsiteX383" fmla="*/ 2047019 w 2535455"/>
              <a:gd name="connsiteY383" fmla="*/ 1364858 h 3489046"/>
              <a:gd name="connsiteX384" fmla="*/ 2046762 w 2535455"/>
              <a:gd name="connsiteY384" fmla="*/ 1365180 h 3489046"/>
              <a:gd name="connsiteX385" fmla="*/ 2042190 w 2535455"/>
              <a:gd name="connsiteY385" fmla="*/ 1369752 h 3489046"/>
              <a:gd name="connsiteX386" fmla="*/ 2042053 w 2535455"/>
              <a:gd name="connsiteY386" fmla="*/ 1369923 h 3489046"/>
              <a:gd name="connsiteX387" fmla="*/ 2041095 w 2535455"/>
              <a:gd name="connsiteY387" fmla="*/ 1378170 h 3489046"/>
              <a:gd name="connsiteX388" fmla="*/ 2033293 w 2535455"/>
              <a:gd name="connsiteY388" fmla="*/ 1380873 h 3489046"/>
              <a:gd name="connsiteX389" fmla="*/ 2033046 w 2535455"/>
              <a:gd name="connsiteY389" fmla="*/ 1381182 h 3489046"/>
              <a:gd name="connsiteX390" fmla="*/ 2026188 w 2535455"/>
              <a:gd name="connsiteY390" fmla="*/ 1388040 h 3489046"/>
              <a:gd name="connsiteX391" fmla="*/ 2026062 w 2535455"/>
              <a:gd name="connsiteY391" fmla="*/ 1388192 h 3489046"/>
              <a:gd name="connsiteX392" fmla="*/ 2025093 w 2535455"/>
              <a:gd name="connsiteY392" fmla="*/ 1398672 h 3489046"/>
              <a:gd name="connsiteX393" fmla="*/ 2014994 w 2535455"/>
              <a:gd name="connsiteY393" fmla="*/ 1401473 h 3489046"/>
              <a:gd name="connsiteX394" fmla="*/ 2014758 w 2535455"/>
              <a:gd name="connsiteY394" fmla="*/ 1401756 h 3489046"/>
              <a:gd name="connsiteX395" fmla="*/ 2001042 w 2535455"/>
              <a:gd name="connsiteY395" fmla="*/ 1415472 h 3489046"/>
              <a:gd name="connsiteX396" fmla="*/ 2000809 w 2535455"/>
              <a:gd name="connsiteY396" fmla="*/ 1415735 h 3489046"/>
              <a:gd name="connsiteX397" fmla="*/ 1996518 w 2535455"/>
              <a:gd name="connsiteY397" fmla="*/ 1429748 h 3489046"/>
              <a:gd name="connsiteX398" fmla="*/ 1983093 w 2535455"/>
              <a:gd name="connsiteY398" fmla="*/ 1435665 h 3489046"/>
              <a:gd name="connsiteX399" fmla="*/ 1982754 w 2535455"/>
              <a:gd name="connsiteY399" fmla="*/ 1436046 h 3489046"/>
              <a:gd name="connsiteX400" fmla="*/ 1951608 w 2535455"/>
              <a:gd name="connsiteY400" fmla="*/ 1466145 h 3489046"/>
              <a:gd name="connsiteX401" fmla="*/ 1828735 w 2535455"/>
              <a:gd name="connsiteY401" fmla="*/ 1578064 h 3489046"/>
              <a:gd name="connsiteX402" fmla="*/ 1664238 w 2535455"/>
              <a:gd name="connsiteY402" fmla="*/ 1695602 h 3489046"/>
              <a:gd name="connsiteX403" fmla="*/ 1502599 w 2535455"/>
              <a:gd name="connsiteY403" fmla="*/ 1774755 h 3489046"/>
              <a:gd name="connsiteX404" fmla="*/ 1454688 w 2535455"/>
              <a:gd name="connsiteY404" fmla="*/ 1792472 h 3489046"/>
              <a:gd name="connsiteX405" fmla="*/ 1454498 w 2535455"/>
              <a:gd name="connsiteY405" fmla="*/ 1789614 h 3489046"/>
              <a:gd name="connsiteX406" fmla="*/ 1454749 w 2535455"/>
              <a:gd name="connsiteY406" fmla="*/ 1789438 h 3489046"/>
              <a:gd name="connsiteX407" fmla="*/ 1454403 w 2535455"/>
              <a:gd name="connsiteY407" fmla="*/ 1789614 h 3489046"/>
              <a:gd name="connsiteX408" fmla="*/ 1453914 w 2535455"/>
              <a:gd name="connsiteY408" fmla="*/ 1789634 h 3489046"/>
              <a:gd name="connsiteX409" fmla="*/ 1454498 w 2535455"/>
              <a:gd name="connsiteY409" fmla="*/ 1792471 h 3489046"/>
              <a:gd name="connsiteX410" fmla="*/ 1424780 w 2535455"/>
              <a:gd name="connsiteY410" fmla="*/ 1801616 h 3489046"/>
              <a:gd name="connsiteX411" fmla="*/ 1424754 w 2535455"/>
              <a:gd name="connsiteY411" fmla="*/ 1801525 h 3489046"/>
              <a:gd name="connsiteX412" fmla="*/ 1420684 w 2535455"/>
              <a:gd name="connsiteY412" fmla="*/ 1801615 h 3489046"/>
              <a:gd name="connsiteX413" fmla="*/ 1420998 w 2535455"/>
              <a:gd name="connsiteY413" fmla="*/ 1800836 h 3489046"/>
              <a:gd name="connsiteX414" fmla="*/ 1420494 w 2535455"/>
              <a:gd name="connsiteY414" fmla="*/ 1801616 h 3489046"/>
              <a:gd name="connsiteX415" fmla="*/ 1420208 w 2535455"/>
              <a:gd name="connsiteY415" fmla="*/ 1829048 h 3489046"/>
              <a:gd name="connsiteX416" fmla="*/ 1420382 w 2535455"/>
              <a:gd name="connsiteY416" fmla="*/ 1830307 h 3489046"/>
              <a:gd name="connsiteX417" fmla="*/ 1420398 w 2535455"/>
              <a:gd name="connsiteY417" fmla="*/ 1829048 h 3489046"/>
              <a:gd name="connsiteX418" fmla="*/ 1422684 w 2535455"/>
              <a:gd name="connsiteY418" fmla="*/ 1845050 h 3489046"/>
              <a:gd name="connsiteX419" fmla="*/ 1422317 w 2535455"/>
              <a:gd name="connsiteY419" fmla="*/ 1843848 h 3489046"/>
              <a:gd name="connsiteX420" fmla="*/ 1422494 w 2535455"/>
              <a:gd name="connsiteY420" fmla="*/ 1845049 h 3489046"/>
              <a:gd name="connsiteX421" fmla="*/ 1422494 w 2535455"/>
              <a:gd name="connsiteY421" fmla="*/ 1849621 h 3489046"/>
              <a:gd name="connsiteX422" fmla="*/ 1422668 w 2535455"/>
              <a:gd name="connsiteY422" fmla="*/ 1850880 h 3489046"/>
              <a:gd name="connsiteX423" fmla="*/ 1422684 w 2535455"/>
              <a:gd name="connsiteY423" fmla="*/ 1849621 h 3489046"/>
              <a:gd name="connsiteX424" fmla="*/ 1424970 w 2535455"/>
              <a:gd name="connsiteY424" fmla="*/ 1865623 h 3489046"/>
              <a:gd name="connsiteX425" fmla="*/ 1424602 w 2535455"/>
              <a:gd name="connsiteY425" fmla="*/ 1864419 h 3489046"/>
              <a:gd name="connsiteX426" fmla="*/ 1424780 w 2535455"/>
              <a:gd name="connsiteY426" fmla="*/ 1865624 h 3489046"/>
              <a:gd name="connsiteX427" fmla="*/ 1424780 w 2535455"/>
              <a:gd name="connsiteY427" fmla="*/ 1870195 h 3489046"/>
              <a:gd name="connsiteX428" fmla="*/ 1424954 w 2535455"/>
              <a:gd name="connsiteY428" fmla="*/ 1871454 h 3489046"/>
              <a:gd name="connsiteX429" fmla="*/ 1424970 w 2535455"/>
              <a:gd name="connsiteY429" fmla="*/ 1870195 h 3489046"/>
              <a:gd name="connsiteX430" fmla="*/ 1427256 w 2535455"/>
              <a:gd name="connsiteY430" fmla="*/ 1886197 h 3489046"/>
              <a:gd name="connsiteX431" fmla="*/ 1426888 w 2535455"/>
              <a:gd name="connsiteY431" fmla="*/ 1884993 h 3489046"/>
              <a:gd name="connsiteX432" fmla="*/ 1427066 w 2535455"/>
              <a:gd name="connsiteY432" fmla="*/ 1886198 h 3489046"/>
              <a:gd name="connsiteX433" fmla="*/ 1427066 w 2535455"/>
              <a:gd name="connsiteY433" fmla="*/ 1890770 h 3489046"/>
              <a:gd name="connsiteX434" fmla="*/ 1427240 w 2535455"/>
              <a:gd name="connsiteY434" fmla="*/ 1892024 h 3489046"/>
              <a:gd name="connsiteX435" fmla="*/ 1427256 w 2535455"/>
              <a:gd name="connsiteY435" fmla="*/ 1890770 h 3489046"/>
              <a:gd name="connsiteX436" fmla="*/ 1429542 w 2535455"/>
              <a:gd name="connsiteY436" fmla="*/ 1906772 h 3489046"/>
              <a:gd name="connsiteX437" fmla="*/ 1429176 w 2535455"/>
              <a:gd name="connsiteY437" fmla="*/ 1905575 h 3489046"/>
              <a:gd name="connsiteX438" fmla="*/ 1429352 w 2535455"/>
              <a:gd name="connsiteY438" fmla="*/ 1906771 h 3489046"/>
              <a:gd name="connsiteX439" fmla="*/ 1429352 w 2535455"/>
              <a:gd name="connsiteY439" fmla="*/ 1913629 h 3489046"/>
              <a:gd name="connsiteX440" fmla="*/ 1429536 w 2535455"/>
              <a:gd name="connsiteY440" fmla="*/ 1914611 h 3489046"/>
              <a:gd name="connsiteX441" fmla="*/ 1429542 w 2535455"/>
              <a:gd name="connsiteY441" fmla="*/ 1913629 h 3489046"/>
              <a:gd name="connsiteX442" fmla="*/ 1431828 w 2535455"/>
              <a:gd name="connsiteY442" fmla="*/ 1925059 h 3489046"/>
              <a:gd name="connsiteX443" fmla="*/ 1431446 w 2535455"/>
              <a:gd name="connsiteY443" fmla="*/ 1924152 h 3489046"/>
              <a:gd name="connsiteX444" fmla="*/ 1431638 w 2535455"/>
              <a:gd name="connsiteY444" fmla="*/ 1925059 h 3489046"/>
              <a:gd name="connsiteX445" fmla="*/ 1431638 w 2535455"/>
              <a:gd name="connsiteY445" fmla="*/ 1934204 h 3489046"/>
              <a:gd name="connsiteX446" fmla="*/ 1431817 w 2535455"/>
              <a:gd name="connsiteY446" fmla="*/ 1935311 h 3489046"/>
              <a:gd name="connsiteX447" fmla="*/ 1431828 w 2535455"/>
              <a:gd name="connsiteY447" fmla="*/ 1934204 h 3489046"/>
              <a:gd name="connsiteX448" fmla="*/ 1434114 w 2535455"/>
              <a:gd name="connsiteY448" fmla="*/ 1947920 h 3489046"/>
              <a:gd name="connsiteX449" fmla="*/ 1433746 w 2535455"/>
              <a:gd name="connsiteY449" fmla="*/ 1946881 h 3489046"/>
              <a:gd name="connsiteX450" fmla="*/ 1433924 w 2535455"/>
              <a:gd name="connsiteY450" fmla="*/ 1947920 h 3489046"/>
              <a:gd name="connsiteX451" fmla="*/ 1433924 w 2535455"/>
              <a:gd name="connsiteY451" fmla="*/ 1952491 h 3489046"/>
              <a:gd name="connsiteX452" fmla="*/ 1434098 w 2535455"/>
              <a:gd name="connsiteY452" fmla="*/ 1953745 h 3489046"/>
              <a:gd name="connsiteX453" fmla="*/ 1434114 w 2535455"/>
              <a:gd name="connsiteY453" fmla="*/ 1952491 h 3489046"/>
              <a:gd name="connsiteX454" fmla="*/ 1436400 w 2535455"/>
              <a:gd name="connsiteY454" fmla="*/ 1968493 h 3489046"/>
              <a:gd name="connsiteX455" fmla="*/ 1436034 w 2535455"/>
              <a:gd name="connsiteY455" fmla="*/ 1967294 h 3489046"/>
              <a:gd name="connsiteX456" fmla="*/ 1436210 w 2535455"/>
              <a:gd name="connsiteY456" fmla="*/ 1968494 h 3489046"/>
              <a:gd name="connsiteX457" fmla="*/ 1436210 w 2535455"/>
              <a:gd name="connsiteY457" fmla="*/ 1973066 h 3489046"/>
              <a:gd name="connsiteX458" fmla="*/ 1436389 w 2535455"/>
              <a:gd name="connsiteY458" fmla="*/ 1974174 h 3489046"/>
              <a:gd name="connsiteX459" fmla="*/ 1436400 w 2535455"/>
              <a:gd name="connsiteY459" fmla="*/ 1973066 h 3489046"/>
              <a:gd name="connsiteX460" fmla="*/ 1438687 w 2535455"/>
              <a:gd name="connsiteY460" fmla="*/ 1986782 h 3489046"/>
              <a:gd name="connsiteX461" fmla="*/ 1438317 w 2535455"/>
              <a:gd name="connsiteY461" fmla="*/ 1985738 h 3489046"/>
              <a:gd name="connsiteX462" fmla="*/ 1438496 w 2535455"/>
              <a:gd name="connsiteY462" fmla="*/ 1986782 h 3489046"/>
              <a:gd name="connsiteX463" fmla="*/ 1438496 w 2535455"/>
              <a:gd name="connsiteY463" fmla="*/ 1995925 h 3489046"/>
              <a:gd name="connsiteX464" fmla="*/ 1438680 w 2535455"/>
              <a:gd name="connsiteY464" fmla="*/ 1996907 h 3489046"/>
              <a:gd name="connsiteX465" fmla="*/ 1438686 w 2535455"/>
              <a:gd name="connsiteY465" fmla="*/ 1995925 h 3489046"/>
              <a:gd name="connsiteX466" fmla="*/ 1440972 w 2535455"/>
              <a:gd name="connsiteY466" fmla="*/ 2007355 h 3489046"/>
              <a:gd name="connsiteX467" fmla="*/ 1440589 w 2535455"/>
              <a:gd name="connsiteY467" fmla="*/ 2006448 h 3489046"/>
              <a:gd name="connsiteX468" fmla="*/ 1440782 w 2535455"/>
              <a:gd name="connsiteY468" fmla="*/ 2007355 h 3489046"/>
              <a:gd name="connsiteX469" fmla="*/ 1440782 w 2535455"/>
              <a:gd name="connsiteY469" fmla="*/ 2016500 h 3489046"/>
              <a:gd name="connsiteX470" fmla="*/ 1440966 w 2535455"/>
              <a:gd name="connsiteY470" fmla="*/ 2017482 h 3489046"/>
              <a:gd name="connsiteX471" fmla="*/ 1440972 w 2535455"/>
              <a:gd name="connsiteY471" fmla="*/ 2016499 h 3489046"/>
              <a:gd name="connsiteX472" fmla="*/ 1443258 w 2535455"/>
              <a:gd name="connsiteY472" fmla="*/ 2027929 h 3489046"/>
              <a:gd name="connsiteX473" fmla="*/ 1442876 w 2535455"/>
              <a:gd name="connsiteY473" fmla="*/ 2027022 h 3489046"/>
              <a:gd name="connsiteX474" fmla="*/ 1443068 w 2535455"/>
              <a:gd name="connsiteY474" fmla="*/ 2027929 h 3489046"/>
              <a:gd name="connsiteX475" fmla="*/ 1443068 w 2535455"/>
              <a:gd name="connsiteY475" fmla="*/ 2037073 h 3489046"/>
              <a:gd name="connsiteX476" fmla="*/ 1443247 w 2535455"/>
              <a:gd name="connsiteY476" fmla="*/ 2038181 h 3489046"/>
              <a:gd name="connsiteX477" fmla="*/ 1443258 w 2535455"/>
              <a:gd name="connsiteY477" fmla="*/ 2037073 h 3489046"/>
              <a:gd name="connsiteX478" fmla="*/ 1445545 w 2535455"/>
              <a:gd name="connsiteY478" fmla="*/ 2050789 h 3489046"/>
              <a:gd name="connsiteX479" fmla="*/ 1445175 w 2535455"/>
              <a:gd name="connsiteY479" fmla="*/ 2049745 h 3489046"/>
              <a:gd name="connsiteX480" fmla="*/ 1445354 w 2535455"/>
              <a:gd name="connsiteY480" fmla="*/ 2050789 h 3489046"/>
              <a:gd name="connsiteX481" fmla="*/ 1445354 w 2535455"/>
              <a:gd name="connsiteY481" fmla="*/ 2057647 h 3489046"/>
              <a:gd name="connsiteX482" fmla="*/ 1445527 w 2535455"/>
              <a:gd name="connsiteY482" fmla="*/ 2058939 h 3489046"/>
              <a:gd name="connsiteX483" fmla="*/ 1445544 w 2535455"/>
              <a:gd name="connsiteY483" fmla="*/ 2057647 h 3489046"/>
              <a:gd name="connsiteX484" fmla="*/ 1447830 w 2535455"/>
              <a:gd name="connsiteY484" fmla="*/ 2073649 h 3489046"/>
              <a:gd name="connsiteX485" fmla="*/ 1447453 w 2535455"/>
              <a:gd name="connsiteY485" fmla="*/ 2072416 h 3489046"/>
              <a:gd name="connsiteX486" fmla="*/ 1447640 w 2535455"/>
              <a:gd name="connsiteY486" fmla="*/ 2073650 h 3489046"/>
              <a:gd name="connsiteX487" fmla="*/ 1447640 w 2535455"/>
              <a:gd name="connsiteY487" fmla="*/ 2078221 h 3489046"/>
              <a:gd name="connsiteX488" fmla="*/ 1447813 w 2535455"/>
              <a:gd name="connsiteY488" fmla="*/ 2079513 h 3489046"/>
              <a:gd name="connsiteX489" fmla="*/ 1447830 w 2535455"/>
              <a:gd name="connsiteY489" fmla="*/ 2078221 h 3489046"/>
              <a:gd name="connsiteX490" fmla="*/ 1450116 w 2535455"/>
              <a:gd name="connsiteY490" fmla="*/ 2094223 h 3489046"/>
              <a:gd name="connsiteX491" fmla="*/ 1449739 w 2535455"/>
              <a:gd name="connsiteY491" fmla="*/ 2092991 h 3489046"/>
              <a:gd name="connsiteX492" fmla="*/ 1449926 w 2535455"/>
              <a:gd name="connsiteY492" fmla="*/ 2094223 h 3489046"/>
              <a:gd name="connsiteX493" fmla="*/ 1449926 w 2535455"/>
              <a:gd name="connsiteY493" fmla="*/ 2098795 h 3489046"/>
              <a:gd name="connsiteX494" fmla="*/ 1450099 w 2535455"/>
              <a:gd name="connsiteY494" fmla="*/ 2100087 h 3489046"/>
              <a:gd name="connsiteX495" fmla="*/ 1450116 w 2535455"/>
              <a:gd name="connsiteY495" fmla="*/ 2098795 h 3489046"/>
              <a:gd name="connsiteX496" fmla="*/ 1452402 w 2535455"/>
              <a:gd name="connsiteY496" fmla="*/ 2114797 h 3489046"/>
              <a:gd name="connsiteX497" fmla="*/ 1452025 w 2535455"/>
              <a:gd name="connsiteY497" fmla="*/ 2113565 h 3489046"/>
              <a:gd name="connsiteX498" fmla="*/ 1452212 w 2535455"/>
              <a:gd name="connsiteY498" fmla="*/ 2114797 h 3489046"/>
              <a:gd name="connsiteX499" fmla="*/ 1452212 w 2535455"/>
              <a:gd name="connsiteY499" fmla="*/ 2119370 h 3489046"/>
              <a:gd name="connsiteX500" fmla="*/ 1452385 w 2535455"/>
              <a:gd name="connsiteY500" fmla="*/ 2120662 h 3489046"/>
              <a:gd name="connsiteX501" fmla="*/ 1452402 w 2535455"/>
              <a:gd name="connsiteY501" fmla="*/ 2119370 h 3489046"/>
              <a:gd name="connsiteX502" fmla="*/ 1454688 w 2535455"/>
              <a:gd name="connsiteY502" fmla="*/ 2135372 h 3489046"/>
              <a:gd name="connsiteX503" fmla="*/ 1454312 w 2535455"/>
              <a:gd name="connsiteY503" fmla="*/ 2134141 h 3489046"/>
              <a:gd name="connsiteX504" fmla="*/ 1454498 w 2535455"/>
              <a:gd name="connsiteY504" fmla="*/ 2135371 h 3489046"/>
              <a:gd name="connsiteX505" fmla="*/ 1454498 w 2535455"/>
              <a:gd name="connsiteY505" fmla="*/ 2137657 h 3489046"/>
              <a:gd name="connsiteX506" fmla="*/ 1454671 w 2535455"/>
              <a:gd name="connsiteY506" fmla="*/ 2138954 h 3489046"/>
              <a:gd name="connsiteX507" fmla="*/ 1454688 w 2535455"/>
              <a:gd name="connsiteY507" fmla="*/ 2137657 h 3489046"/>
              <a:gd name="connsiteX508" fmla="*/ 1456974 w 2535455"/>
              <a:gd name="connsiteY508" fmla="*/ 2153659 h 3489046"/>
              <a:gd name="connsiteX509" fmla="*/ 1456595 w 2535455"/>
              <a:gd name="connsiteY509" fmla="*/ 2152420 h 3489046"/>
              <a:gd name="connsiteX510" fmla="*/ 1456784 w 2535455"/>
              <a:gd name="connsiteY510" fmla="*/ 2153660 h 3489046"/>
              <a:gd name="connsiteX511" fmla="*/ 1456784 w 2535455"/>
              <a:gd name="connsiteY511" fmla="*/ 2155945 h 3489046"/>
              <a:gd name="connsiteX512" fmla="*/ 1456958 w 2535455"/>
              <a:gd name="connsiteY512" fmla="*/ 2157204 h 3489046"/>
              <a:gd name="connsiteX513" fmla="*/ 1456974 w 2535455"/>
              <a:gd name="connsiteY513" fmla="*/ 2155945 h 3489046"/>
              <a:gd name="connsiteX514" fmla="*/ 1459260 w 2535455"/>
              <a:gd name="connsiteY514" fmla="*/ 2171947 h 3489046"/>
              <a:gd name="connsiteX515" fmla="*/ 1458892 w 2535455"/>
              <a:gd name="connsiteY515" fmla="*/ 2170744 h 3489046"/>
              <a:gd name="connsiteX516" fmla="*/ 1459070 w 2535455"/>
              <a:gd name="connsiteY516" fmla="*/ 2171947 h 3489046"/>
              <a:gd name="connsiteX517" fmla="*/ 1459070 w 2535455"/>
              <a:gd name="connsiteY517" fmla="*/ 2176520 h 3489046"/>
              <a:gd name="connsiteX518" fmla="*/ 1459244 w 2535455"/>
              <a:gd name="connsiteY518" fmla="*/ 2177779 h 3489046"/>
              <a:gd name="connsiteX519" fmla="*/ 1459260 w 2535455"/>
              <a:gd name="connsiteY519" fmla="*/ 2176520 h 3489046"/>
              <a:gd name="connsiteX520" fmla="*/ 1461546 w 2535455"/>
              <a:gd name="connsiteY520" fmla="*/ 2192522 h 3489046"/>
              <a:gd name="connsiteX521" fmla="*/ 1461179 w 2535455"/>
              <a:gd name="connsiteY521" fmla="*/ 2191320 h 3489046"/>
              <a:gd name="connsiteX522" fmla="*/ 1461356 w 2535455"/>
              <a:gd name="connsiteY522" fmla="*/ 2192521 h 3489046"/>
              <a:gd name="connsiteX523" fmla="*/ 1461356 w 2535455"/>
              <a:gd name="connsiteY523" fmla="*/ 2199379 h 3489046"/>
              <a:gd name="connsiteX524" fmla="*/ 1461535 w 2535455"/>
              <a:gd name="connsiteY524" fmla="*/ 2200487 h 3489046"/>
              <a:gd name="connsiteX525" fmla="*/ 1461546 w 2535455"/>
              <a:gd name="connsiteY525" fmla="*/ 2199379 h 3489046"/>
              <a:gd name="connsiteX526" fmla="*/ 1463832 w 2535455"/>
              <a:gd name="connsiteY526" fmla="*/ 2213095 h 3489046"/>
              <a:gd name="connsiteX527" fmla="*/ 1463464 w 2535455"/>
              <a:gd name="connsiteY527" fmla="*/ 2212056 h 3489046"/>
              <a:gd name="connsiteX528" fmla="*/ 1463642 w 2535455"/>
              <a:gd name="connsiteY528" fmla="*/ 2213095 h 3489046"/>
              <a:gd name="connsiteX529" fmla="*/ 1463642 w 2535455"/>
              <a:gd name="connsiteY529" fmla="*/ 2217668 h 3489046"/>
              <a:gd name="connsiteX530" fmla="*/ 1463816 w 2535455"/>
              <a:gd name="connsiteY530" fmla="*/ 2218927 h 3489046"/>
              <a:gd name="connsiteX531" fmla="*/ 1463832 w 2535455"/>
              <a:gd name="connsiteY531" fmla="*/ 2217668 h 3489046"/>
              <a:gd name="connsiteX532" fmla="*/ 1466118 w 2535455"/>
              <a:gd name="connsiteY532" fmla="*/ 2233670 h 3489046"/>
              <a:gd name="connsiteX533" fmla="*/ 1465750 w 2535455"/>
              <a:gd name="connsiteY533" fmla="*/ 2232467 h 3489046"/>
              <a:gd name="connsiteX534" fmla="*/ 1465928 w 2535455"/>
              <a:gd name="connsiteY534" fmla="*/ 2233670 h 3489046"/>
              <a:gd name="connsiteX535" fmla="*/ 1465928 w 2535455"/>
              <a:gd name="connsiteY535" fmla="*/ 2238242 h 3489046"/>
              <a:gd name="connsiteX536" fmla="*/ 1466102 w 2535455"/>
              <a:gd name="connsiteY536" fmla="*/ 2239496 h 3489046"/>
              <a:gd name="connsiteX537" fmla="*/ 1466118 w 2535455"/>
              <a:gd name="connsiteY537" fmla="*/ 2238242 h 3489046"/>
              <a:gd name="connsiteX538" fmla="*/ 1468404 w 2535455"/>
              <a:gd name="connsiteY538" fmla="*/ 2254244 h 3489046"/>
              <a:gd name="connsiteX539" fmla="*/ 1468038 w 2535455"/>
              <a:gd name="connsiteY539" fmla="*/ 2253046 h 3489046"/>
              <a:gd name="connsiteX540" fmla="*/ 1468214 w 2535455"/>
              <a:gd name="connsiteY540" fmla="*/ 2254244 h 3489046"/>
              <a:gd name="connsiteX541" fmla="*/ 1468214 w 2535455"/>
              <a:gd name="connsiteY541" fmla="*/ 2261102 h 3489046"/>
              <a:gd name="connsiteX542" fmla="*/ 1468393 w 2535455"/>
              <a:gd name="connsiteY542" fmla="*/ 2262209 h 3489046"/>
              <a:gd name="connsiteX543" fmla="*/ 1468404 w 2535455"/>
              <a:gd name="connsiteY543" fmla="*/ 2261102 h 3489046"/>
              <a:gd name="connsiteX544" fmla="*/ 1470690 w 2535455"/>
              <a:gd name="connsiteY544" fmla="*/ 2274818 h 3489046"/>
              <a:gd name="connsiteX545" fmla="*/ 1470322 w 2535455"/>
              <a:gd name="connsiteY545" fmla="*/ 2273779 h 3489046"/>
              <a:gd name="connsiteX546" fmla="*/ 1470500 w 2535455"/>
              <a:gd name="connsiteY546" fmla="*/ 2274818 h 3489046"/>
              <a:gd name="connsiteX547" fmla="*/ 1470500 w 2535455"/>
              <a:gd name="connsiteY547" fmla="*/ 2279389 h 3489046"/>
              <a:gd name="connsiteX548" fmla="*/ 1470674 w 2535455"/>
              <a:gd name="connsiteY548" fmla="*/ 2280643 h 3489046"/>
              <a:gd name="connsiteX549" fmla="*/ 1470690 w 2535455"/>
              <a:gd name="connsiteY549" fmla="*/ 2279389 h 3489046"/>
              <a:gd name="connsiteX550" fmla="*/ 1472976 w 2535455"/>
              <a:gd name="connsiteY550" fmla="*/ 2295391 h 3489046"/>
              <a:gd name="connsiteX551" fmla="*/ 1472610 w 2535455"/>
              <a:gd name="connsiteY551" fmla="*/ 2294192 h 3489046"/>
              <a:gd name="connsiteX552" fmla="*/ 1472786 w 2535455"/>
              <a:gd name="connsiteY552" fmla="*/ 2295392 h 3489046"/>
              <a:gd name="connsiteX553" fmla="*/ 1472786 w 2535455"/>
              <a:gd name="connsiteY553" fmla="*/ 2302250 h 3489046"/>
              <a:gd name="connsiteX554" fmla="*/ 1472966 w 2535455"/>
              <a:gd name="connsiteY554" fmla="*/ 2303362 h 3489046"/>
              <a:gd name="connsiteX555" fmla="*/ 1472977 w 2535455"/>
              <a:gd name="connsiteY555" fmla="*/ 2302250 h 3489046"/>
              <a:gd name="connsiteX556" fmla="*/ 1475263 w 2535455"/>
              <a:gd name="connsiteY556" fmla="*/ 2315966 h 3489046"/>
              <a:gd name="connsiteX557" fmla="*/ 1474893 w 2535455"/>
              <a:gd name="connsiteY557" fmla="*/ 2314923 h 3489046"/>
              <a:gd name="connsiteX558" fmla="*/ 1475072 w 2535455"/>
              <a:gd name="connsiteY558" fmla="*/ 2315965 h 3489046"/>
              <a:gd name="connsiteX559" fmla="*/ 1475072 w 2535455"/>
              <a:gd name="connsiteY559" fmla="*/ 2320537 h 3489046"/>
              <a:gd name="connsiteX560" fmla="*/ 1475251 w 2535455"/>
              <a:gd name="connsiteY560" fmla="*/ 2321645 h 3489046"/>
              <a:gd name="connsiteX561" fmla="*/ 1475262 w 2535455"/>
              <a:gd name="connsiteY561" fmla="*/ 2320537 h 3489046"/>
              <a:gd name="connsiteX562" fmla="*/ 1477548 w 2535455"/>
              <a:gd name="connsiteY562" fmla="*/ 2334253 h 3489046"/>
              <a:gd name="connsiteX563" fmla="*/ 1477179 w 2535455"/>
              <a:gd name="connsiteY563" fmla="*/ 2333213 h 3489046"/>
              <a:gd name="connsiteX564" fmla="*/ 1477358 w 2535455"/>
              <a:gd name="connsiteY564" fmla="*/ 2334254 h 3489046"/>
              <a:gd name="connsiteX565" fmla="*/ 1477358 w 2535455"/>
              <a:gd name="connsiteY565" fmla="*/ 2341112 h 3489046"/>
              <a:gd name="connsiteX566" fmla="*/ 1477537 w 2535455"/>
              <a:gd name="connsiteY566" fmla="*/ 2342220 h 3489046"/>
              <a:gd name="connsiteX567" fmla="*/ 1477548 w 2535455"/>
              <a:gd name="connsiteY567" fmla="*/ 2341112 h 3489046"/>
              <a:gd name="connsiteX568" fmla="*/ 1479835 w 2535455"/>
              <a:gd name="connsiteY568" fmla="*/ 2354828 h 3489046"/>
              <a:gd name="connsiteX569" fmla="*/ 1479465 w 2535455"/>
              <a:gd name="connsiteY569" fmla="*/ 2353784 h 3489046"/>
              <a:gd name="connsiteX570" fmla="*/ 1479644 w 2535455"/>
              <a:gd name="connsiteY570" fmla="*/ 2354828 h 3489046"/>
              <a:gd name="connsiteX571" fmla="*/ 1479644 w 2535455"/>
              <a:gd name="connsiteY571" fmla="*/ 2363971 h 3489046"/>
              <a:gd name="connsiteX572" fmla="*/ 1479828 w 2535455"/>
              <a:gd name="connsiteY572" fmla="*/ 2364953 h 3489046"/>
              <a:gd name="connsiteX573" fmla="*/ 1479834 w 2535455"/>
              <a:gd name="connsiteY573" fmla="*/ 2363971 h 3489046"/>
              <a:gd name="connsiteX574" fmla="*/ 1482120 w 2535455"/>
              <a:gd name="connsiteY574" fmla="*/ 2375401 h 3489046"/>
              <a:gd name="connsiteX575" fmla="*/ 1481737 w 2535455"/>
              <a:gd name="connsiteY575" fmla="*/ 2374493 h 3489046"/>
              <a:gd name="connsiteX576" fmla="*/ 1481930 w 2535455"/>
              <a:gd name="connsiteY576" fmla="*/ 2375402 h 3489046"/>
              <a:gd name="connsiteX577" fmla="*/ 1481930 w 2535455"/>
              <a:gd name="connsiteY577" fmla="*/ 2382260 h 3489046"/>
              <a:gd name="connsiteX578" fmla="*/ 1482104 w 2535455"/>
              <a:gd name="connsiteY578" fmla="*/ 2383514 h 3489046"/>
              <a:gd name="connsiteX579" fmla="*/ 1482120 w 2535455"/>
              <a:gd name="connsiteY579" fmla="*/ 2382260 h 3489046"/>
              <a:gd name="connsiteX580" fmla="*/ 1484406 w 2535455"/>
              <a:gd name="connsiteY580" fmla="*/ 2398262 h 3489046"/>
              <a:gd name="connsiteX581" fmla="*/ 1484040 w 2535455"/>
              <a:gd name="connsiteY581" fmla="*/ 2397064 h 3489046"/>
              <a:gd name="connsiteX582" fmla="*/ 1484216 w 2535455"/>
              <a:gd name="connsiteY582" fmla="*/ 2398262 h 3489046"/>
              <a:gd name="connsiteX583" fmla="*/ 1484216 w 2535455"/>
              <a:gd name="connsiteY583" fmla="*/ 2405120 h 3489046"/>
              <a:gd name="connsiteX584" fmla="*/ 1484388 w 2535455"/>
              <a:gd name="connsiteY584" fmla="*/ 2406403 h 3489046"/>
              <a:gd name="connsiteX585" fmla="*/ 1484406 w 2535455"/>
              <a:gd name="connsiteY585" fmla="*/ 2405024 h 3489046"/>
              <a:gd name="connsiteX586" fmla="*/ 1486692 w 2535455"/>
              <a:gd name="connsiteY586" fmla="*/ 2421026 h 3489046"/>
              <a:gd name="connsiteX587" fmla="*/ 1486287 w 2535455"/>
              <a:gd name="connsiteY587" fmla="*/ 2419700 h 3489046"/>
              <a:gd name="connsiteX588" fmla="*/ 1486502 w 2535455"/>
              <a:gd name="connsiteY588" fmla="*/ 2421121 h 3489046"/>
              <a:gd name="connsiteX589" fmla="*/ 1486502 w 2535455"/>
              <a:gd name="connsiteY589" fmla="*/ 2425694 h 3489046"/>
              <a:gd name="connsiteX590" fmla="*/ 1486674 w 2535455"/>
              <a:gd name="connsiteY590" fmla="*/ 2426977 h 3489046"/>
              <a:gd name="connsiteX591" fmla="*/ 1486692 w 2535455"/>
              <a:gd name="connsiteY591" fmla="*/ 2425598 h 3489046"/>
              <a:gd name="connsiteX592" fmla="*/ 1488978 w 2535455"/>
              <a:gd name="connsiteY592" fmla="*/ 2441600 h 3489046"/>
              <a:gd name="connsiteX593" fmla="*/ 1488572 w 2535455"/>
              <a:gd name="connsiteY593" fmla="*/ 2440273 h 3489046"/>
              <a:gd name="connsiteX594" fmla="*/ 1488788 w 2535455"/>
              <a:gd name="connsiteY594" fmla="*/ 2441696 h 3489046"/>
              <a:gd name="connsiteX595" fmla="*/ 1488788 w 2535455"/>
              <a:gd name="connsiteY595" fmla="*/ 2446268 h 3489046"/>
              <a:gd name="connsiteX596" fmla="*/ 1488960 w 2535455"/>
              <a:gd name="connsiteY596" fmla="*/ 2447551 h 3489046"/>
              <a:gd name="connsiteX597" fmla="*/ 1488978 w 2535455"/>
              <a:gd name="connsiteY597" fmla="*/ 2446172 h 3489046"/>
              <a:gd name="connsiteX598" fmla="*/ 1491264 w 2535455"/>
              <a:gd name="connsiteY598" fmla="*/ 2462174 h 3489046"/>
              <a:gd name="connsiteX599" fmla="*/ 1490858 w 2535455"/>
              <a:gd name="connsiteY599" fmla="*/ 2460847 h 3489046"/>
              <a:gd name="connsiteX600" fmla="*/ 1491074 w 2535455"/>
              <a:gd name="connsiteY600" fmla="*/ 2462270 h 3489046"/>
              <a:gd name="connsiteX601" fmla="*/ 1491074 w 2535455"/>
              <a:gd name="connsiteY601" fmla="*/ 2464555 h 3489046"/>
              <a:gd name="connsiteX602" fmla="*/ 1491246 w 2535455"/>
              <a:gd name="connsiteY602" fmla="*/ 2465844 h 3489046"/>
              <a:gd name="connsiteX603" fmla="*/ 1491264 w 2535455"/>
              <a:gd name="connsiteY603" fmla="*/ 2464460 h 3489046"/>
              <a:gd name="connsiteX604" fmla="*/ 1493550 w 2535455"/>
              <a:gd name="connsiteY604" fmla="*/ 2480462 h 3489046"/>
              <a:gd name="connsiteX605" fmla="*/ 1493143 w 2535455"/>
              <a:gd name="connsiteY605" fmla="*/ 2479130 h 3489046"/>
              <a:gd name="connsiteX606" fmla="*/ 1493360 w 2535455"/>
              <a:gd name="connsiteY606" fmla="*/ 2480557 h 3489046"/>
              <a:gd name="connsiteX607" fmla="*/ 1493360 w 2535455"/>
              <a:gd name="connsiteY607" fmla="*/ 2482844 h 3489046"/>
              <a:gd name="connsiteX608" fmla="*/ 1493534 w 2535455"/>
              <a:gd name="connsiteY608" fmla="*/ 2484103 h 3489046"/>
              <a:gd name="connsiteX609" fmla="*/ 1493550 w 2535455"/>
              <a:gd name="connsiteY609" fmla="*/ 2482844 h 3489046"/>
              <a:gd name="connsiteX610" fmla="*/ 1495836 w 2535455"/>
              <a:gd name="connsiteY610" fmla="*/ 2498846 h 3489046"/>
              <a:gd name="connsiteX611" fmla="*/ 1495468 w 2535455"/>
              <a:gd name="connsiteY611" fmla="*/ 2497643 h 3489046"/>
              <a:gd name="connsiteX612" fmla="*/ 1495646 w 2535455"/>
              <a:gd name="connsiteY612" fmla="*/ 2498846 h 3489046"/>
              <a:gd name="connsiteX613" fmla="*/ 1495646 w 2535455"/>
              <a:gd name="connsiteY613" fmla="*/ 2503418 h 3489046"/>
              <a:gd name="connsiteX614" fmla="*/ 1495825 w 2535455"/>
              <a:gd name="connsiteY614" fmla="*/ 2504525 h 3489046"/>
              <a:gd name="connsiteX615" fmla="*/ 1495836 w 2535455"/>
              <a:gd name="connsiteY615" fmla="*/ 2503418 h 3489046"/>
              <a:gd name="connsiteX616" fmla="*/ 1498122 w 2535455"/>
              <a:gd name="connsiteY616" fmla="*/ 2517134 h 3489046"/>
              <a:gd name="connsiteX617" fmla="*/ 1497754 w 2535455"/>
              <a:gd name="connsiteY617" fmla="*/ 2516095 h 3489046"/>
              <a:gd name="connsiteX618" fmla="*/ 1497932 w 2535455"/>
              <a:gd name="connsiteY618" fmla="*/ 2517134 h 3489046"/>
              <a:gd name="connsiteX619" fmla="*/ 1497932 w 2535455"/>
              <a:gd name="connsiteY619" fmla="*/ 2523992 h 3489046"/>
              <a:gd name="connsiteX620" fmla="*/ 1498105 w 2535455"/>
              <a:gd name="connsiteY620" fmla="*/ 2525243 h 3489046"/>
              <a:gd name="connsiteX621" fmla="*/ 1498122 w 2535455"/>
              <a:gd name="connsiteY621" fmla="*/ 2523896 h 3489046"/>
              <a:gd name="connsiteX622" fmla="*/ 1500408 w 2535455"/>
              <a:gd name="connsiteY622" fmla="*/ 2539898 h 3489046"/>
              <a:gd name="connsiteX623" fmla="*/ 1500013 w 2535455"/>
              <a:gd name="connsiteY623" fmla="*/ 2538605 h 3489046"/>
              <a:gd name="connsiteX624" fmla="*/ 1500218 w 2535455"/>
              <a:gd name="connsiteY624" fmla="*/ 2539994 h 3489046"/>
              <a:gd name="connsiteX625" fmla="*/ 1500218 w 2535455"/>
              <a:gd name="connsiteY625" fmla="*/ 2544565 h 3489046"/>
              <a:gd name="connsiteX626" fmla="*/ 1500391 w 2535455"/>
              <a:gd name="connsiteY626" fmla="*/ 2545816 h 3489046"/>
              <a:gd name="connsiteX627" fmla="*/ 1500408 w 2535455"/>
              <a:gd name="connsiteY627" fmla="*/ 2544470 h 3489046"/>
              <a:gd name="connsiteX628" fmla="*/ 1502694 w 2535455"/>
              <a:gd name="connsiteY628" fmla="*/ 2560472 h 3489046"/>
              <a:gd name="connsiteX629" fmla="*/ 1502299 w 2535455"/>
              <a:gd name="connsiteY629" fmla="*/ 2559179 h 3489046"/>
              <a:gd name="connsiteX630" fmla="*/ 1502504 w 2535455"/>
              <a:gd name="connsiteY630" fmla="*/ 2560568 h 3489046"/>
              <a:gd name="connsiteX631" fmla="*/ 1502504 w 2535455"/>
              <a:gd name="connsiteY631" fmla="*/ 2565139 h 3489046"/>
              <a:gd name="connsiteX632" fmla="*/ 1502677 w 2535455"/>
              <a:gd name="connsiteY632" fmla="*/ 2566385 h 3489046"/>
              <a:gd name="connsiteX633" fmla="*/ 1502694 w 2535455"/>
              <a:gd name="connsiteY633" fmla="*/ 2565044 h 3489046"/>
              <a:gd name="connsiteX634" fmla="*/ 1504980 w 2535455"/>
              <a:gd name="connsiteY634" fmla="*/ 2581046 h 3489046"/>
              <a:gd name="connsiteX635" fmla="*/ 1504587 w 2535455"/>
              <a:gd name="connsiteY635" fmla="*/ 2579759 h 3489046"/>
              <a:gd name="connsiteX636" fmla="*/ 1504790 w 2535455"/>
              <a:gd name="connsiteY636" fmla="*/ 2581142 h 3489046"/>
              <a:gd name="connsiteX637" fmla="*/ 1504790 w 2535455"/>
              <a:gd name="connsiteY637" fmla="*/ 2585713 h 3489046"/>
              <a:gd name="connsiteX638" fmla="*/ 1504963 w 2535455"/>
              <a:gd name="connsiteY638" fmla="*/ 2586959 h 3489046"/>
              <a:gd name="connsiteX639" fmla="*/ 1504980 w 2535455"/>
              <a:gd name="connsiteY639" fmla="*/ 2585618 h 3489046"/>
              <a:gd name="connsiteX640" fmla="*/ 1507266 w 2535455"/>
              <a:gd name="connsiteY640" fmla="*/ 2601620 h 3489046"/>
              <a:gd name="connsiteX641" fmla="*/ 1506873 w 2535455"/>
              <a:gd name="connsiteY641" fmla="*/ 2600334 h 3489046"/>
              <a:gd name="connsiteX642" fmla="*/ 1507076 w 2535455"/>
              <a:gd name="connsiteY642" fmla="*/ 2601715 h 3489046"/>
              <a:gd name="connsiteX643" fmla="*/ 1507076 w 2535455"/>
              <a:gd name="connsiteY643" fmla="*/ 2606288 h 3489046"/>
              <a:gd name="connsiteX644" fmla="*/ 1507249 w 2535455"/>
              <a:gd name="connsiteY644" fmla="*/ 2607533 h 3489046"/>
              <a:gd name="connsiteX645" fmla="*/ 1507266 w 2535455"/>
              <a:gd name="connsiteY645" fmla="*/ 2606192 h 3489046"/>
              <a:gd name="connsiteX646" fmla="*/ 1509552 w 2535455"/>
              <a:gd name="connsiteY646" fmla="*/ 2622194 h 3489046"/>
              <a:gd name="connsiteX647" fmla="*/ 1509159 w 2535455"/>
              <a:gd name="connsiteY647" fmla="*/ 2620908 h 3489046"/>
              <a:gd name="connsiteX648" fmla="*/ 1509362 w 2535455"/>
              <a:gd name="connsiteY648" fmla="*/ 2622289 h 3489046"/>
              <a:gd name="connsiteX649" fmla="*/ 1509362 w 2535455"/>
              <a:gd name="connsiteY649" fmla="*/ 2629147 h 3489046"/>
              <a:gd name="connsiteX650" fmla="*/ 1509541 w 2535455"/>
              <a:gd name="connsiteY650" fmla="*/ 2630254 h 3489046"/>
              <a:gd name="connsiteX651" fmla="*/ 1509553 w 2535455"/>
              <a:gd name="connsiteY651" fmla="*/ 2629052 h 3489046"/>
              <a:gd name="connsiteX652" fmla="*/ 1511839 w 2535455"/>
              <a:gd name="connsiteY652" fmla="*/ 2642768 h 3489046"/>
              <a:gd name="connsiteX653" fmla="*/ 1511437 w 2535455"/>
              <a:gd name="connsiteY653" fmla="*/ 2641635 h 3489046"/>
              <a:gd name="connsiteX654" fmla="*/ 1511648 w 2535455"/>
              <a:gd name="connsiteY654" fmla="*/ 2642863 h 3489046"/>
              <a:gd name="connsiteX655" fmla="*/ 1511648 w 2535455"/>
              <a:gd name="connsiteY655" fmla="*/ 2647436 h 3489046"/>
              <a:gd name="connsiteX656" fmla="*/ 1511821 w 2535455"/>
              <a:gd name="connsiteY656" fmla="*/ 2648681 h 3489046"/>
              <a:gd name="connsiteX657" fmla="*/ 1511838 w 2535455"/>
              <a:gd name="connsiteY657" fmla="*/ 2647340 h 3489046"/>
              <a:gd name="connsiteX658" fmla="*/ 1514124 w 2535455"/>
              <a:gd name="connsiteY658" fmla="*/ 2663342 h 3489046"/>
              <a:gd name="connsiteX659" fmla="*/ 1513731 w 2535455"/>
              <a:gd name="connsiteY659" fmla="*/ 2662055 h 3489046"/>
              <a:gd name="connsiteX660" fmla="*/ 1513934 w 2535455"/>
              <a:gd name="connsiteY660" fmla="*/ 2663438 h 3489046"/>
              <a:gd name="connsiteX661" fmla="*/ 1513934 w 2535455"/>
              <a:gd name="connsiteY661" fmla="*/ 2670296 h 3489046"/>
              <a:gd name="connsiteX662" fmla="*/ 1514118 w 2535455"/>
              <a:gd name="connsiteY662" fmla="*/ 2671275 h 3489046"/>
              <a:gd name="connsiteX663" fmla="*/ 1514124 w 2535455"/>
              <a:gd name="connsiteY663" fmla="*/ 2670200 h 3489046"/>
              <a:gd name="connsiteX664" fmla="*/ 1516410 w 2535455"/>
              <a:gd name="connsiteY664" fmla="*/ 2681630 h 3489046"/>
              <a:gd name="connsiteX665" fmla="*/ 1515987 w 2535455"/>
              <a:gd name="connsiteY665" fmla="*/ 2680626 h 3489046"/>
              <a:gd name="connsiteX666" fmla="*/ 1516220 w 2535455"/>
              <a:gd name="connsiteY666" fmla="*/ 2681726 h 3489046"/>
              <a:gd name="connsiteX667" fmla="*/ 1516220 w 2535455"/>
              <a:gd name="connsiteY667" fmla="*/ 2690870 h 3489046"/>
              <a:gd name="connsiteX668" fmla="*/ 1516404 w 2535455"/>
              <a:gd name="connsiteY668" fmla="*/ 2691849 h 3489046"/>
              <a:gd name="connsiteX669" fmla="*/ 1516410 w 2535455"/>
              <a:gd name="connsiteY669" fmla="*/ 2690774 h 3489046"/>
              <a:gd name="connsiteX670" fmla="*/ 1518696 w 2535455"/>
              <a:gd name="connsiteY670" fmla="*/ 2702204 h 3489046"/>
              <a:gd name="connsiteX671" fmla="*/ 1518272 w 2535455"/>
              <a:gd name="connsiteY671" fmla="*/ 2701200 h 3489046"/>
              <a:gd name="connsiteX672" fmla="*/ 1518506 w 2535455"/>
              <a:gd name="connsiteY672" fmla="*/ 2702300 h 3489046"/>
              <a:gd name="connsiteX673" fmla="*/ 1518506 w 2535455"/>
              <a:gd name="connsiteY673" fmla="*/ 2709157 h 3489046"/>
              <a:gd name="connsiteX674" fmla="*/ 1518679 w 2535455"/>
              <a:gd name="connsiteY674" fmla="*/ 2710403 h 3489046"/>
              <a:gd name="connsiteX675" fmla="*/ 1518696 w 2535455"/>
              <a:gd name="connsiteY675" fmla="*/ 2709062 h 3489046"/>
              <a:gd name="connsiteX676" fmla="*/ 1520982 w 2535455"/>
              <a:gd name="connsiteY676" fmla="*/ 2725064 h 3489046"/>
              <a:gd name="connsiteX677" fmla="*/ 1520589 w 2535455"/>
              <a:gd name="connsiteY677" fmla="*/ 2723777 h 3489046"/>
              <a:gd name="connsiteX678" fmla="*/ 1520792 w 2535455"/>
              <a:gd name="connsiteY678" fmla="*/ 2725160 h 3489046"/>
              <a:gd name="connsiteX679" fmla="*/ 1520792 w 2535455"/>
              <a:gd name="connsiteY679" fmla="*/ 2729731 h 3489046"/>
              <a:gd name="connsiteX680" fmla="*/ 1520960 w 2535455"/>
              <a:gd name="connsiteY680" fmla="*/ 2731113 h 3489046"/>
              <a:gd name="connsiteX681" fmla="*/ 1520982 w 2535455"/>
              <a:gd name="connsiteY681" fmla="*/ 2729636 h 3489046"/>
              <a:gd name="connsiteX682" fmla="*/ 1523268 w 2535455"/>
              <a:gd name="connsiteY682" fmla="*/ 2747924 h 3489046"/>
              <a:gd name="connsiteX683" fmla="*/ 1522882 w 2535455"/>
              <a:gd name="connsiteY683" fmla="*/ 2746499 h 3489046"/>
              <a:gd name="connsiteX684" fmla="*/ 1523078 w 2535455"/>
              <a:gd name="connsiteY684" fmla="*/ 2748020 h 3489046"/>
              <a:gd name="connsiteX685" fmla="*/ 1523078 w 2535455"/>
              <a:gd name="connsiteY685" fmla="*/ 2750305 h 3489046"/>
              <a:gd name="connsiteX686" fmla="*/ 1523246 w 2535455"/>
              <a:gd name="connsiteY686" fmla="*/ 2751687 h 3489046"/>
              <a:gd name="connsiteX687" fmla="*/ 1523268 w 2535455"/>
              <a:gd name="connsiteY687" fmla="*/ 2750210 h 3489046"/>
              <a:gd name="connsiteX688" fmla="*/ 1525554 w 2535455"/>
              <a:gd name="connsiteY688" fmla="*/ 2768498 h 3489046"/>
              <a:gd name="connsiteX689" fmla="*/ 1525168 w 2535455"/>
              <a:gd name="connsiteY689" fmla="*/ 2767073 h 3489046"/>
              <a:gd name="connsiteX690" fmla="*/ 1525364 w 2535455"/>
              <a:gd name="connsiteY690" fmla="*/ 2768594 h 3489046"/>
              <a:gd name="connsiteX691" fmla="*/ 1525364 w 2535455"/>
              <a:gd name="connsiteY691" fmla="*/ 2773165 h 3489046"/>
              <a:gd name="connsiteX692" fmla="*/ 1525548 w 2535455"/>
              <a:gd name="connsiteY692" fmla="*/ 2774144 h 3489046"/>
              <a:gd name="connsiteX693" fmla="*/ 1525554 w 2535455"/>
              <a:gd name="connsiteY693" fmla="*/ 2773070 h 3489046"/>
              <a:gd name="connsiteX694" fmla="*/ 1527840 w 2535455"/>
              <a:gd name="connsiteY694" fmla="*/ 2784500 h 3489046"/>
              <a:gd name="connsiteX695" fmla="*/ 1527416 w 2535455"/>
              <a:gd name="connsiteY695" fmla="*/ 2783495 h 3489046"/>
              <a:gd name="connsiteX696" fmla="*/ 1527650 w 2535455"/>
              <a:gd name="connsiteY696" fmla="*/ 2784596 h 3489046"/>
              <a:gd name="connsiteX697" fmla="*/ 1527650 w 2535455"/>
              <a:gd name="connsiteY697" fmla="*/ 2793739 h 3489046"/>
              <a:gd name="connsiteX698" fmla="*/ 1527822 w 2535455"/>
              <a:gd name="connsiteY698" fmla="*/ 2795022 h 3489046"/>
              <a:gd name="connsiteX699" fmla="*/ 1527840 w 2535455"/>
              <a:gd name="connsiteY699" fmla="*/ 2793644 h 3489046"/>
              <a:gd name="connsiteX700" fmla="*/ 1530126 w 2535455"/>
              <a:gd name="connsiteY700" fmla="*/ 2809646 h 3489046"/>
              <a:gd name="connsiteX701" fmla="*/ 1529720 w 2535455"/>
              <a:gd name="connsiteY701" fmla="*/ 2808319 h 3489046"/>
              <a:gd name="connsiteX702" fmla="*/ 1529936 w 2535455"/>
              <a:gd name="connsiteY702" fmla="*/ 2809742 h 3489046"/>
              <a:gd name="connsiteX703" fmla="*/ 1529936 w 2535455"/>
              <a:gd name="connsiteY703" fmla="*/ 2814313 h 3489046"/>
              <a:gd name="connsiteX704" fmla="*/ 1530108 w 2535455"/>
              <a:gd name="connsiteY704" fmla="*/ 2815596 h 3489046"/>
              <a:gd name="connsiteX705" fmla="*/ 1530126 w 2535455"/>
              <a:gd name="connsiteY705" fmla="*/ 2814218 h 3489046"/>
              <a:gd name="connsiteX706" fmla="*/ 1532412 w 2535455"/>
              <a:gd name="connsiteY706" fmla="*/ 2830220 h 3489046"/>
              <a:gd name="connsiteX707" fmla="*/ 1532007 w 2535455"/>
              <a:gd name="connsiteY707" fmla="*/ 2828894 h 3489046"/>
              <a:gd name="connsiteX708" fmla="*/ 1532222 w 2535455"/>
              <a:gd name="connsiteY708" fmla="*/ 2830315 h 3489046"/>
              <a:gd name="connsiteX709" fmla="*/ 1532222 w 2535455"/>
              <a:gd name="connsiteY709" fmla="*/ 2832602 h 3489046"/>
              <a:gd name="connsiteX710" fmla="*/ 1532400 w 2535455"/>
              <a:gd name="connsiteY710" fmla="*/ 2833704 h 3489046"/>
              <a:gd name="connsiteX711" fmla="*/ 1532412 w 2535455"/>
              <a:gd name="connsiteY711" fmla="*/ 2832506 h 3489046"/>
              <a:gd name="connsiteX712" fmla="*/ 1534698 w 2535455"/>
              <a:gd name="connsiteY712" fmla="*/ 2846222 h 3489046"/>
              <a:gd name="connsiteX713" fmla="*/ 1534298 w 2535455"/>
              <a:gd name="connsiteY713" fmla="*/ 2845093 h 3489046"/>
              <a:gd name="connsiteX714" fmla="*/ 1534508 w 2535455"/>
              <a:gd name="connsiteY714" fmla="*/ 2846318 h 3489046"/>
              <a:gd name="connsiteX715" fmla="*/ 1534508 w 2535455"/>
              <a:gd name="connsiteY715" fmla="*/ 2850889 h 3489046"/>
              <a:gd name="connsiteX716" fmla="*/ 1534681 w 2535455"/>
              <a:gd name="connsiteY716" fmla="*/ 2852140 h 3489046"/>
              <a:gd name="connsiteX717" fmla="*/ 1534698 w 2535455"/>
              <a:gd name="connsiteY717" fmla="*/ 2850794 h 3489046"/>
              <a:gd name="connsiteX718" fmla="*/ 1536984 w 2535455"/>
              <a:gd name="connsiteY718" fmla="*/ 2866796 h 3489046"/>
              <a:gd name="connsiteX719" fmla="*/ 1536589 w 2535455"/>
              <a:gd name="connsiteY719" fmla="*/ 2865503 h 3489046"/>
              <a:gd name="connsiteX720" fmla="*/ 1536794 w 2535455"/>
              <a:gd name="connsiteY720" fmla="*/ 2866892 h 3489046"/>
              <a:gd name="connsiteX721" fmla="*/ 1536794 w 2535455"/>
              <a:gd name="connsiteY721" fmla="*/ 2871463 h 3489046"/>
              <a:gd name="connsiteX722" fmla="*/ 1536967 w 2535455"/>
              <a:gd name="connsiteY722" fmla="*/ 2872714 h 3489046"/>
              <a:gd name="connsiteX723" fmla="*/ 1536984 w 2535455"/>
              <a:gd name="connsiteY723" fmla="*/ 2871368 h 3489046"/>
              <a:gd name="connsiteX724" fmla="*/ 1539270 w 2535455"/>
              <a:gd name="connsiteY724" fmla="*/ 2887370 h 3489046"/>
              <a:gd name="connsiteX725" fmla="*/ 1538875 w 2535455"/>
              <a:gd name="connsiteY725" fmla="*/ 2886078 h 3489046"/>
              <a:gd name="connsiteX726" fmla="*/ 1539080 w 2535455"/>
              <a:gd name="connsiteY726" fmla="*/ 2887465 h 3489046"/>
              <a:gd name="connsiteX727" fmla="*/ 1539080 w 2535455"/>
              <a:gd name="connsiteY727" fmla="*/ 2892038 h 3489046"/>
              <a:gd name="connsiteX728" fmla="*/ 1539253 w 2535455"/>
              <a:gd name="connsiteY728" fmla="*/ 2893289 h 3489046"/>
              <a:gd name="connsiteX729" fmla="*/ 1539270 w 2535455"/>
              <a:gd name="connsiteY729" fmla="*/ 2891942 h 3489046"/>
              <a:gd name="connsiteX730" fmla="*/ 1541556 w 2535455"/>
              <a:gd name="connsiteY730" fmla="*/ 2907944 h 3489046"/>
              <a:gd name="connsiteX731" fmla="*/ 1541161 w 2535455"/>
              <a:gd name="connsiteY731" fmla="*/ 2906652 h 3489046"/>
              <a:gd name="connsiteX732" fmla="*/ 1541366 w 2535455"/>
              <a:gd name="connsiteY732" fmla="*/ 2908039 h 3489046"/>
              <a:gd name="connsiteX733" fmla="*/ 1541366 w 2535455"/>
              <a:gd name="connsiteY733" fmla="*/ 2912612 h 3489046"/>
              <a:gd name="connsiteX734" fmla="*/ 1541539 w 2535455"/>
              <a:gd name="connsiteY734" fmla="*/ 2913862 h 3489046"/>
              <a:gd name="connsiteX735" fmla="*/ 1541556 w 2535455"/>
              <a:gd name="connsiteY735" fmla="*/ 2912516 h 3489046"/>
              <a:gd name="connsiteX736" fmla="*/ 1543842 w 2535455"/>
              <a:gd name="connsiteY736" fmla="*/ 2928518 h 3489046"/>
              <a:gd name="connsiteX737" fmla="*/ 1543447 w 2535455"/>
              <a:gd name="connsiteY737" fmla="*/ 2927226 h 3489046"/>
              <a:gd name="connsiteX738" fmla="*/ 1543652 w 2535455"/>
              <a:gd name="connsiteY738" fmla="*/ 2928613 h 3489046"/>
              <a:gd name="connsiteX739" fmla="*/ 1543652 w 2535455"/>
              <a:gd name="connsiteY739" fmla="*/ 2933186 h 3489046"/>
              <a:gd name="connsiteX740" fmla="*/ 1543825 w 2535455"/>
              <a:gd name="connsiteY740" fmla="*/ 2934431 h 3489046"/>
              <a:gd name="connsiteX741" fmla="*/ 1543842 w 2535455"/>
              <a:gd name="connsiteY741" fmla="*/ 2933090 h 3489046"/>
              <a:gd name="connsiteX742" fmla="*/ 1546128 w 2535455"/>
              <a:gd name="connsiteY742" fmla="*/ 2949092 h 3489046"/>
              <a:gd name="connsiteX743" fmla="*/ 1545735 w 2535455"/>
              <a:gd name="connsiteY743" fmla="*/ 2947805 h 3489046"/>
              <a:gd name="connsiteX744" fmla="*/ 1545938 w 2535455"/>
              <a:gd name="connsiteY744" fmla="*/ 2949188 h 3489046"/>
              <a:gd name="connsiteX745" fmla="*/ 1545938 w 2535455"/>
              <a:gd name="connsiteY745" fmla="*/ 2953760 h 3489046"/>
              <a:gd name="connsiteX746" fmla="*/ 1546111 w 2535455"/>
              <a:gd name="connsiteY746" fmla="*/ 2955005 h 3489046"/>
              <a:gd name="connsiteX747" fmla="*/ 1546128 w 2535455"/>
              <a:gd name="connsiteY747" fmla="*/ 2953664 h 3489046"/>
              <a:gd name="connsiteX748" fmla="*/ 1548414 w 2535455"/>
              <a:gd name="connsiteY748" fmla="*/ 2969666 h 3489046"/>
              <a:gd name="connsiteX749" fmla="*/ 1548021 w 2535455"/>
              <a:gd name="connsiteY749" fmla="*/ 2968379 h 3489046"/>
              <a:gd name="connsiteX750" fmla="*/ 1548224 w 2535455"/>
              <a:gd name="connsiteY750" fmla="*/ 2969762 h 3489046"/>
              <a:gd name="connsiteX751" fmla="*/ 1548224 w 2535455"/>
              <a:gd name="connsiteY751" fmla="*/ 2974334 h 3489046"/>
              <a:gd name="connsiteX752" fmla="*/ 1548397 w 2535455"/>
              <a:gd name="connsiteY752" fmla="*/ 2975579 h 3489046"/>
              <a:gd name="connsiteX753" fmla="*/ 1548414 w 2535455"/>
              <a:gd name="connsiteY753" fmla="*/ 2974238 h 3489046"/>
              <a:gd name="connsiteX754" fmla="*/ 1550700 w 2535455"/>
              <a:gd name="connsiteY754" fmla="*/ 2990240 h 3489046"/>
              <a:gd name="connsiteX755" fmla="*/ 1550307 w 2535455"/>
              <a:gd name="connsiteY755" fmla="*/ 2988953 h 3489046"/>
              <a:gd name="connsiteX756" fmla="*/ 1550510 w 2535455"/>
              <a:gd name="connsiteY756" fmla="*/ 2990336 h 3489046"/>
              <a:gd name="connsiteX757" fmla="*/ 1550510 w 2535455"/>
              <a:gd name="connsiteY757" fmla="*/ 2994907 h 3489046"/>
              <a:gd name="connsiteX758" fmla="*/ 1550683 w 2535455"/>
              <a:gd name="connsiteY758" fmla="*/ 2996153 h 3489046"/>
              <a:gd name="connsiteX759" fmla="*/ 1550700 w 2535455"/>
              <a:gd name="connsiteY759" fmla="*/ 2994812 h 3489046"/>
              <a:gd name="connsiteX760" fmla="*/ 1552986 w 2535455"/>
              <a:gd name="connsiteY760" fmla="*/ 3010814 h 3489046"/>
              <a:gd name="connsiteX761" fmla="*/ 1552593 w 2535455"/>
              <a:gd name="connsiteY761" fmla="*/ 3009527 h 3489046"/>
              <a:gd name="connsiteX762" fmla="*/ 1552796 w 2535455"/>
              <a:gd name="connsiteY762" fmla="*/ 3010910 h 3489046"/>
              <a:gd name="connsiteX763" fmla="*/ 1552796 w 2535455"/>
              <a:gd name="connsiteY763" fmla="*/ 3015481 h 3489046"/>
              <a:gd name="connsiteX764" fmla="*/ 1552974 w 2535455"/>
              <a:gd name="connsiteY764" fmla="*/ 3016583 h 3489046"/>
              <a:gd name="connsiteX765" fmla="*/ 1552986 w 2535455"/>
              <a:gd name="connsiteY765" fmla="*/ 3015386 h 3489046"/>
              <a:gd name="connsiteX766" fmla="*/ 1555272 w 2535455"/>
              <a:gd name="connsiteY766" fmla="*/ 3029102 h 3489046"/>
              <a:gd name="connsiteX767" fmla="*/ 1554872 w 2535455"/>
              <a:gd name="connsiteY767" fmla="*/ 3027974 h 3489046"/>
              <a:gd name="connsiteX768" fmla="*/ 1555082 w 2535455"/>
              <a:gd name="connsiteY768" fmla="*/ 3029197 h 3489046"/>
              <a:gd name="connsiteX769" fmla="*/ 1555082 w 2535455"/>
              <a:gd name="connsiteY769" fmla="*/ 3038342 h 3489046"/>
              <a:gd name="connsiteX770" fmla="*/ 1555266 w 2535455"/>
              <a:gd name="connsiteY770" fmla="*/ 3039321 h 3489046"/>
              <a:gd name="connsiteX771" fmla="*/ 1555272 w 2535455"/>
              <a:gd name="connsiteY771" fmla="*/ 3038246 h 3489046"/>
              <a:gd name="connsiteX772" fmla="*/ 1557558 w 2535455"/>
              <a:gd name="connsiteY772" fmla="*/ 3049676 h 3489046"/>
              <a:gd name="connsiteX773" fmla="*/ 1557135 w 2535455"/>
              <a:gd name="connsiteY773" fmla="*/ 3048672 h 3489046"/>
              <a:gd name="connsiteX774" fmla="*/ 1557368 w 2535455"/>
              <a:gd name="connsiteY774" fmla="*/ 3049771 h 3489046"/>
              <a:gd name="connsiteX775" fmla="*/ 1557368 w 2535455"/>
              <a:gd name="connsiteY775" fmla="*/ 3058915 h 3489046"/>
              <a:gd name="connsiteX776" fmla="*/ 1557546 w 2535455"/>
              <a:gd name="connsiteY776" fmla="*/ 3060018 h 3489046"/>
              <a:gd name="connsiteX777" fmla="*/ 1557558 w 2535455"/>
              <a:gd name="connsiteY777" fmla="*/ 3058820 h 3489046"/>
              <a:gd name="connsiteX778" fmla="*/ 1559845 w 2535455"/>
              <a:gd name="connsiteY778" fmla="*/ 3072536 h 3489046"/>
              <a:gd name="connsiteX779" fmla="*/ 1559443 w 2535455"/>
              <a:gd name="connsiteY779" fmla="*/ 3071402 h 3489046"/>
              <a:gd name="connsiteX780" fmla="*/ 1559654 w 2535455"/>
              <a:gd name="connsiteY780" fmla="*/ 3072631 h 3489046"/>
              <a:gd name="connsiteX781" fmla="*/ 1559654 w 2535455"/>
              <a:gd name="connsiteY781" fmla="*/ 3077204 h 3489046"/>
              <a:gd name="connsiteX782" fmla="*/ 1559822 w 2535455"/>
              <a:gd name="connsiteY782" fmla="*/ 3078586 h 3489046"/>
              <a:gd name="connsiteX783" fmla="*/ 1559844 w 2535455"/>
              <a:gd name="connsiteY783" fmla="*/ 3077108 h 3489046"/>
              <a:gd name="connsiteX784" fmla="*/ 1562130 w 2535455"/>
              <a:gd name="connsiteY784" fmla="*/ 3095396 h 3489046"/>
              <a:gd name="connsiteX785" fmla="*/ 1561744 w 2535455"/>
              <a:gd name="connsiteY785" fmla="*/ 3093970 h 3489046"/>
              <a:gd name="connsiteX786" fmla="*/ 1561940 w 2535455"/>
              <a:gd name="connsiteY786" fmla="*/ 3095492 h 3489046"/>
              <a:gd name="connsiteX787" fmla="*/ 1561940 w 2535455"/>
              <a:gd name="connsiteY787" fmla="*/ 3100063 h 3489046"/>
              <a:gd name="connsiteX788" fmla="*/ 1562124 w 2535455"/>
              <a:gd name="connsiteY788" fmla="*/ 3101042 h 3489046"/>
              <a:gd name="connsiteX789" fmla="*/ 1562130 w 2535455"/>
              <a:gd name="connsiteY789" fmla="*/ 3099968 h 3489046"/>
              <a:gd name="connsiteX790" fmla="*/ 1564416 w 2535455"/>
              <a:gd name="connsiteY790" fmla="*/ 3111398 h 3489046"/>
              <a:gd name="connsiteX791" fmla="*/ 1563993 w 2535455"/>
              <a:gd name="connsiteY791" fmla="*/ 3110394 h 3489046"/>
              <a:gd name="connsiteX792" fmla="*/ 1564226 w 2535455"/>
              <a:gd name="connsiteY792" fmla="*/ 3111494 h 3489046"/>
              <a:gd name="connsiteX793" fmla="*/ 1564226 w 2535455"/>
              <a:gd name="connsiteY793" fmla="*/ 3120638 h 3489046"/>
              <a:gd name="connsiteX794" fmla="*/ 1564398 w 2535455"/>
              <a:gd name="connsiteY794" fmla="*/ 3121921 h 3489046"/>
              <a:gd name="connsiteX795" fmla="*/ 1564416 w 2535455"/>
              <a:gd name="connsiteY795" fmla="*/ 3120542 h 3489046"/>
              <a:gd name="connsiteX796" fmla="*/ 1566702 w 2535455"/>
              <a:gd name="connsiteY796" fmla="*/ 3136544 h 3489046"/>
              <a:gd name="connsiteX797" fmla="*/ 1566297 w 2535455"/>
              <a:gd name="connsiteY797" fmla="*/ 3135218 h 3489046"/>
              <a:gd name="connsiteX798" fmla="*/ 1566512 w 2535455"/>
              <a:gd name="connsiteY798" fmla="*/ 3136639 h 3489046"/>
              <a:gd name="connsiteX799" fmla="*/ 1566512 w 2535455"/>
              <a:gd name="connsiteY799" fmla="*/ 3141212 h 3489046"/>
              <a:gd name="connsiteX800" fmla="*/ 1566684 w 2535455"/>
              <a:gd name="connsiteY800" fmla="*/ 3142495 h 3489046"/>
              <a:gd name="connsiteX801" fmla="*/ 1566702 w 2535455"/>
              <a:gd name="connsiteY801" fmla="*/ 3141116 h 3489046"/>
              <a:gd name="connsiteX802" fmla="*/ 1568988 w 2535455"/>
              <a:gd name="connsiteY802" fmla="*/ 3157118 h 3489046"/>
              <a:gd name="connsiteX803" fmla="*/ 1568583 w 2535455"/>
              <a:gd name="connsiteY803" fmla="*/ 3155792 h 3489046"/>
              <a:gd name="connsiteX804" fmla="*/ 1568798 w 2535455"/>
              <a:gd name="connsiteY804" fmla="*/ 3157213 h 3489046"/>
              <a:gd name="connsiteX805" fmla="*/ 1568798 w 2535455"/>
              <a:gd name="connsiteY805" fmla="*/ 3159500 h 3489046"/>
              <a:gd name="connsiteX806" fmla="*/ 1568966 w 2535455"/>
              <a:gd name="connsiteY806" fmla="*/ 3160882 h 3489046"/>
              <a:gd name="connsiteX807" fmla="*/ 1568988 w 2535455"/>
              <a:gd name="connsiteY807" fmla="*/ 3159404 h 3489046"/>
              <a:gd name="connsiteX808" fmla="*/ 1571274 w 2535455"/>
              <a:gd name="connsiteY808" fmla="*/ 3177692 h 3489046"/>
              <a:gd name="connsiteX809" fmla="*/ 1570888 w 2535455"/>
              <a:gd name="connsiteY809" fmla="*/ 3176266 h 3489046"/>
              <a:gd name="connsiteX810" fmla="*/ 1571084 w 2535455"/>
              <a:gd name="connsiteY810" fmla="*/ 3177788 h 3489046"/>
              <a:gd name="connsiteX811" fmla="*/ 1571084 w 2535455"/>
              <a:gd name="connsiteY811" fmla="*/ 3182360 h 3489046"/>
              <a:gd name="connsiteX812" fmla="*/ 1571256 w 2535455"/>
              <a:gd name="connsiteY812" fmla="*/ 3183643 h 3489046"/>
              <a:gd name="connsiteX813" fmla="*/ 1571274 w 2535455"/>
              <a:gd name="connsiteY813" fmla="*/ 3182264 h 3489046"/>
              <a:gd name="connsiteX814" fmla="*/ 1573560 w 2535455"/>
              <a:gd name="connsiteY814" fmla="*/ 3198266 h 3489046"/>
              <a:gd name="connsiteX815" fmla="*/ 1573154 w 2535455"/>
              <a:gd name="connsiteY815" fmla="*/ 3196939 h 3489046"/>
              <a:gd name="connsiteX816" fmla="*/ 1573370 w 2535455"/>
              <a:gd name="connsiteY816" fmla="*/ 3198362 h 3489046"/>
              <a:gd name="connsiteX817" fmla="*/ 1573370 w 2535455"/>
              <a:gd name="connsiteY817" fmla="*/ 3202934 h 3489046"/>
              <a:gd name="connsiteX818" fmla="*/ 1573542 w 2535455"/>
              <a:gd name="connsiteY818" fmla="*/ 3204217 h 3489046"/>
              <a:gd name="connsiteX819" fmla="*/ 1573560 w 2535455"/>
              <a:gd name="connsiteY819" fmla="*/ 3202838 h 3489046"/>
              <a:gd name="connsiteX820" fmla="*/ 1575846 w 2535455"/>
              <a:gd name="connsiteY820" fmla="*/ 3218840 h 3489046"/>
              <a:gd name="connsiteX821" fmla="*/ 1575440 w 2535455"/>
              <a:gd name="connsiteY821" fmla="*/ 3217513 h 3489046"/>
              <a:gd name="connsiteX822" fmla="*/ 1575656 w 2535455"/>
              <a:gd name="connsiteY822" fmla="*/ 3218936 h 3489046"/>
              <a:gd name="connsiteX823" fmla="*/ 1575656 w 2535455"/>
              <a:gd name="connsiteY823" fmla="*/ 3221221 h 3489046"/>
              <a:gd name="connsiteX824" fmla="*/ 1575828 w 2535455"/>
              <a:gd name="connsiteY824" fmla="*/ 3222510 h 3489046"/>
              <a:gd name="connsiteX825" fmla="*/ 1575846 w 2535455"/>
              <a:gd name="connsiteY825" fmla="*/ 3221126 h 3489046"/>
              <a:gd name="connsiteX826" fmla="*/ 1578132 w 2535455"/>
              <a:gd name="connsiteY826" fmla="*/ 3237128 h 3489046"/>
              <a:gd name="connsiteX827" fmla="*/ 1577725 w 2535455"/>
              <a:gd name="connsiteY827" fmla="*/ 3235796 h 3489046"/>
              <a:gd name="connsiteX828" fmla="*/ 1577942 w 2535455"/>
              <a:gd name="connsiteY828" fmla="*/ 3237223 h 3489046"/>
              <a:gd name="connsiteX829" fmla="*/ 1577942 w 2535455"/>
              <a:gd name="connsiteY829" fmla="*/ 3239510 h 3489046"/>
              <a:gd name="connsiteX830" fmla="*/ 1577942 w 2535455"/>
              <a:gd name="connsiteY830" fmla="*/ 3246033 h 3489046"/>
              <a:gd name="connsiteX831" fmla="*/ 1578132 w 2535455"/>
              <a:gd name="connsiteY831" fmla="*/ 3247606 h 3489046"/>
              <a:gd name="connsiteX832" fmla="*/ 1577942 w 2535455"/>
              <a:gd name="connsiteY832" fmla="*/ 3248813 h 3489046"/>
              <a:gd name="connsiteX833" fmla="*/ 1577942 w 2535455"/>
              <a:gd name="connsiteY833" fmla="*/ 3260084 h 3489046"/>
              <a:gd name="connsiteX834" fmla="*/ 1571149 w 2535455"/>
              <a:gd name="connsiteY834" fmla="*/ 3271406 h 3489046"/>
              <a:gd name="connsiteX835" fmla="*/ 1571274 w 2535455"/>
              <a:gd name="connsiteY835" fmla="*/ 3271418 h 3489046"/>
              <a:gd name="connsiteX836" fmla="*/ 1550509 w 2535455"/>
              <a:gd name="connsiteY836" fmla="*/ 3301993 h 3489046"/>
              <a:gd name="connsiteX837" fmla="*/ 1479834 w 2535455"/>
              <a:gd name="connsiteY837" fmla="*/ 3358095 h 3489046"/>
              <a:gd name="connsiteX838" fmla="*/ 1479831 w 2535455"/>
              <a:gd name="connsiteY838" fmla="*/ 3358099 h 3489046"/>
              <a:gd name="connsiteX839" fmla="*/ 1479834 w 2535455"/>
              <a:gd name="connsiteY839" fmla="*/ 3358096 h 3489046"/>
              <a:gd name="connsiteX840" fmla="*/ 1530031 w 2535455"/>
              <a:gd name="connsiteY840" fmla="*/ 3358287 h 3489046"/>
              <a:gd name="connsiteX841" fmla="*/ 1530031 w 2535455"/>
              <a:gd name="connsiteY841" fmla="*/ 3360762 h 3489046"/>
              <a:gd name="connsiteX842" fmla="*/ 1530127 w 2535455"/>
              <a:gd name="connsiteY842" fmla="*/ 3360763 h 3489046"/>
              <a:gd name="connsiteX843" fmla="*/ 1530607 w 2535455"/>
              <a:gd name="connsiteY843" fmla="*/ 3360784 h 3489046"/>
              <a:gd name="connsiteX844" fmla="*/ 1530031 w 2535455"/>
              <a:gd name="connsiteY844" fmla="*/ 3358286 h 3489046"/>
              <a:gd name="connsiteX845" fmla="*/ 1651475 w 2535455"/>
              <a:gd name="connsiteY845" fmla="*/ 3363334 h 3489046"/>
              <a:gd name="connsiteX846" fmla="*/ 1692242 w 2535455"/>
              <a:gd name="connsiteY846" fmla="*/ 3365144 h 3489046"/>
              <a:gd name="connsiteX847" fmla="*/ 1703291 w 2535455"/>
              <a:gd name="connsiteY847" fmla="*/ 3377145 h 3489046"/>
              <a:gd name="connsiteX848" fmla="*/ 1699386 w 2535455"/>
              <a:gd name="connsiteY848" fmla="*/ 3408578 h 3489046"/>
              <a:gd name="connsiteX849" fmla="*/ 1687098 w 2535455"/>
              <a:gd name="connsiteY849" fmla="*/ 3420008 h 3489046"/>
              <a:gd name="connsiteX850" fmla="*/ 1560797 w 2535455"/>
              <a:gd name="connsiteY850" fmla="*/ 3417150 h 3489046"/>
              <a:gd name="connsiteX851" fmla="*/ 1508600 w 2535455"/>
              <a:gd name="connsiteY851" fmla="*/ 3415436 h 3489046"/>
              <a:gd name="connsiteX852" fmla="*/ 1500123 w 2535455"/>
              <a:gd name="connsiteY852" fmla="*/ 3424390 h 3489046"/>
              <a:gd name="connsiteX853" fmla="*/ 1500694 w 2535455"/>
              <a:gd name="connsiteY853" fmla="*/ 3438010 h 3489046"/>
              <a:gd name="connsiteX854" fmla="*/ 1500014 w 2535455"/>
              <a:gd name="connsiteY854" fmla="*/ 3438605 h 3489046"/>
              <a:gd name="connsiteX855" fmla="*/ 1500028 w 2535455"/>
              <a:gd name="connsiteY855" fmla="*/ 3438678 h 3489046"/>
              <a:gd name="connsiteX856" fmla="*/ 1500608 w 2535455"/>
              <a:gd name="connsiteY856" fmla="*/ 3438957 h 3489046"/>
              <a:gd name="connsiteX857" fmla="*/ 1500694 w 2535455"/>
              <a:gd name="connsiteY857" fmla="*/ 3438011 h 3489046"/>
              <a:gd name="connsiteX858" fmla="*/ 1740438 w 2535455"/>
              <a:gd name="connsiteY858" fmla="*/ 3438297 h 3489046"/>
              <a:gd name="connsiteX859" fmla="*/ 1758631 w 2535455"/>
              <a:gd name="connsiteY859" fmla="*/ 3456299 h 3489046"/>
              <a:gd name="connsiteX860" fmla="*/ 1758631 w 2535455"/>
              <a:gd name="connsiteY860" fmla="*/ 3458585 h 3489046"/>
              <a:gd name="connsiteX861" fmla="*/ 1727389 w 2535455"/>
              <a:gd name="connsiteY861" fmla="*/ 3488017 h 3489046"/>
              <a:gd name="connsiteX862" fmla="*/ 1644331 w 2535455"/>
              <a:gd name="connsiteY862" fmla="*/ 3486112 h 3489046"/>
              <a:gd name="connsiteX863" fmla="*/ 1539651 w 2535455"/>
              <a:gd name="connsiteY863" fmla="*/ 3483445 h 3489046"/>
              <a:gd name="connsiteX864" fmla="*/ 1453164 w 2535455"/>
              <a:gd name="connsiteY864" fmla="*/ 3481445 h 3489046"/>
              <a:gd name="connsiteX865" fmla="*/ 1351818 w 2535455"/>
              <a:gd name="connsiteY865" fmla="*/ 3478873 h 3489046"/>
              <a:gd name="connsiteX866" fmla="*/ 1278952 w 2535455"/>
              <a:gd name="connsiteY866" fmla="*/ 3477159 h 3489046"/>
              <a:gd name="connsiteX867" fmla="*/ 1194751 w 2535455"/>
              <a:gd name="connsiteY867" fmla="*/ 3474777 h 3489046"/>
              <a:gd name="connsiteX868" fmla="*/ 1182559 w 2535455"/>
              <a:gd name="connsiteY868" fmla="*/ 3461061 h 3489046"/>
              <a:gd name="connsiteX869" fmla="*/ 1182654 w 2535455"/>
              <a:gd name="connsiteY869" fmla="*/ 3461061 h 3489046"/>
              <a:gd name="connsiteX870" fmla="*/ 1183313 w 2535455"/>
              <a:gd name="connsiteY870" fmla="*/ 3461061 h 3489046"/>
              <a:gd name="connsiteX871" fmla="*/ 1183131 w 2535455"/>
              <a:gd name="connsiteY871" fmla="*/ 3460775 h 3489046"/>
              <a:gd name="connsiteX872" fmla="*/ 1183131 w 2535455"/>
              <a:gd name="connsiteY872" fmla="*/ 3460773 h 3489046"/>
              <a:gd name="connsiteX873" fmla="*/ 1183130 w 2535455"/>
              <a:gd name="connsiteY873" fmla="*/ 3460775 h 3489046"/>
              <a:gd name="connsiteX874" fmla="*/ 1182654 w 2535455"/>
              <a:gd name="connsiteY874" fmla="*/ 3461061 h 3489046"/>
              <a:gd name="connsiteX875" fmla="*/ 1177814 w 2535455"/>
              <a:gd name="connsiteY875" fmla="*/ 3440848 h 3489046"/>
              <a:gd name="connsiteX876" fmla="*/ 1177797 w 2535455"/>
              <a:gd name="connsiteY876" fmla="*/ 3440868 h 3489046"/>
              <a:gd name="connsiteX877" fmla="*/ 1176463 w 2535455"/>
              <a:gd name="connsiteY877" fmla="*/ 3423152 h 3489046"/>
              <a:gd name="connsiteX878" fmla="*/ 1185179 w 2535455"/>
              <a:gd name="connsiteY878" fmla="*/ 3419663 h 3489046"/>
              <a:gd name="connsiteX879" fmla="*/ 1194751 w 2535455"/>
              <a:gd name="connsiteY879" fmla="*/ 3421247 h 3489046"/>
              <a:gd name="connsiteX880" fmla="*/ 1202657 w 2535455"/>
              <a:gd name="connsiteY880" fmla="*/ 3422199 h 3489046"/>
              <a:gd name="connsiteX881" fmla="*/ 1321910 w 2535455"/>
              <a:gd name="connsiteY881" fmla="*/ 3427057 h 3489046"/>
              <a:gd name="connsiteX882" fmla="*/ 1412683 w 2535455"/>
              <a:gd name="connsiteY882" fmla="*/ 3431534 h 3489046"/>
              <a:gd name="connsiteX883" fmla="*/ 1436400 w 2535455"/>
              <a:gd name="connsiteY883" fmla="*/ 3433724 h 3489046"/>
              <a:gd name="connsiteX884" fmla="*/ 1442973 w 2535455"/>
              <a:gd name="connsiteY884" fmla="*/ 3429438 h 3489046"/>
              <a:gd name="connsiteX885" fmla="*/ 1443735 w 2535455"/>
              <a:gd name="connsiteY885" fmla="*/ 3428867 h 3489046"/>
              <a:gd name="connsiteX886" fmla="*/ 1443820 w 2535455"/>
              <a:gd name="connsiteY886" fmla="*/ 3429047 h 3489046"/>
              <a:gd name="connsiteX887" fmla="*/ 1443830 w 2535455"/>
              <a:gd name="connsiteY887" fmla="*/ 3428772 h 3489046"/>
              <a:gd name="connsiteX888" fmla="*/ 1443754 w 2535455"/>
              <a:gd name="connsiteY888" fmla="*/ 3428342 h 3489046"/>
              <a:gd name="connsiteX889" fmla="*/ 1442877 w 2535455"/>
              <a:gd name="connsiteY889" fmla="*/ 3429438 h 3489046"/>
              <a:gd name="connsiteX890" fmla="*/ 1419636 w 2535455"/>
              <a:gd name="connsiteY890" fmla="*/ 3412960 h 3489046"/>
              <a:gd name="connsiteX891" fmla="*/ 1288381 w 2535455"/>
              <a:gd name="connsiteY891" fmla="*/ 3404387 h 3489046"/>
              <a:gd name="connsiteX892" fmla="*/ 1241899 w 2535455"/>
              <a:gd name="connsiteY892" fmla="*/ 3401625 h 3489046"/>
              <a:gd name="connsiteX893" fmla="*/ 1229517 w 2535455"/>
              <a:gd name="connsiteY893" fmla="*/ 3387052 h 3489046"/>
              <a:gd name="connsiteX894" fmla="*/ 1229898 w 2535455"/>
              <a:gd name="connsiteY894" fmla="*/ 3355048 h 3489046"/>
              <a:gd name="connsiteX895" fmla="*/ 1237804 w 2535455"/>
              <a:gd name="connsiteY895" fmla="*/ 3346951 h 3489046"/>
              <a:gd name="connsiteX896" fmla="*/ 1310479 w 2535455"/>
              <a:gd name="connsiteY896" fmla="*/ 3350094 h 3489046"/>
              <a:gd name="connsiteX897" fmla="*/ 1322862 w 2535455"/>
              <a:gd name="connsiteY897" fmla="*/ 3351237 h 3489046"/>
              <a:gd name="connsiteX898" fmla="*/ 1417350 w 2535455"/>
              <a:gd name="connsiteY898" fmla="*/ 3353714 h 3489046"/>
              <a:gd name="connsiteX899" fmla="*/ 1422779 w 2535455"/>
              <a:gd name="connsiteY899" fmla="*/ 3355143 h 3489046"/>
              <a:gd name="connsiteX900" fmla="*/ 1422769 w 2535455"/>
              <a:gd name="connsiteY900" fmla="*/ 3355150 h 3489046"/>
              <a:gd name="connsiteX901" fmla="*/ 1431829 w 2535455"/>
              <a:gd name="connsiteY901" fmla="*/ 3355905 h 3489046"/>
              <a:gd name="connsiteX902" fmla="*/ 1431933 w 2535455"/>
              <a:gd name="connsiteY902" fmla="*/ 3356023 h 3489046"/>
              <a:gd name="connsiteX903" fmla="*/ 1431923 w 2535455"/>
              <a:gd name="connsiteY903" fmla="*/ 3356000 h 3489046"/>
              <a:gd name="connsiteX904" fmla="*/ 1429637 w 2535455"/>
              <a:gd name="connsiteY904" fmla="*/ 3351523 h 3489046"/>
              <a:gd name="connsiteX905" fmla="*/ 1429924 w 2535455"/>
              <a:gd name="connsiteY905" fmla="*/ 3351569 h 3489046"/>
              <a:gd name="connsiteX906" fmla="*/ 1429542 w 2535455"/>
              <a:gd name="connsiteY906" fmla="*/ 3351429 h 3489046"/>
              <a:gd name="connsiteX907" fmla="*/ 1428971 w 2535455"/>
              <a:gd name="connsiteY907" fmla="*/ 3350857 h 3489046"/>
              <a:gd name="connsiteX908" fmla="*/ 1428209 w 2535455"/>
              <a:gd name="connsiteY908" fmla="*/ 3351048 h 3489046"/>
              <a:gd name="connsiteX909" fmla="*/ 1427895 w 2535455"/>
              <a:gd name="connsiteY909" fmla="*/ 3350866 h 3489046"/>
              <a:gd name="connsiteX910" fmla="*/ 1428209 w 2535455"/>
              <a:gd name="connsiteY910" fmla="*/ 3351143 h 3489046"/>
              <a:gd name="connsiteX911" fmla="*/ 1394491 w 2535455"/>
              <a:gd name="connsiteY911" fmla="*/ 3335903 h 3489046"/>
              <a:gd name="connsiteX912" fmla="*/ 1368392 w 2535455"/>
              <a:gd name="connsiteY912" fmla="*/ 3286182 h 3489046"/>
              <a:gd name="connsiteX913" fmla="*/ 1344199 w 2535455"/>
              <a:gd name="connsiteY913" fmla="*/ 3174168 h 3489046"/>
              <a:gd name="connsiteX914" fmla="*/ 1310575 w 2535455"/>
              <a:gd name="connsiteY914" fmla="*/ 3021292 h 3489046"/>
              <a:gd name="connsiteX915" fmla="*/ 1289144 w 2535455"/>
              <a:gd name="connsiteY915" fmla="*/ 2928518 h 3489046"/>
              <a:gd name="connsiteX916" fmla="*/ 1264856 w 2535455"/>
              <a:gd name="connsiteY916" fmla="*/ 2815552 h 3489046"/>
              <a:gd name="connsiteX917" fmla="*/ 1232185 w 2535455"/>
              <a:gd name="connsiteY917" fmla="*/ 2670581 h 3489046"/>
              <a:gd name="connsiteX918" fmla="*/ 1212468 w 2535455"/>
              <a:gd name="connsiteY918" fmla="*/ 2579713 h 3489046"/>
              <a:gd name="connsiteX919" fmla="*/ 1191227 w 2535455"/>
              <a:gd name="connsiteY919" fmla="*/ 2485796 h 3489046"/>
              <a:gd name="connsiteX920" fmla="*/ 1171320 w 2535455"/>
              <a:gd name="connsiteY920" fmla="*/ 2393880 h 3489046"/>
              <a:gd name="connsiteX921" fmla="*/ 1152270 w 2535455"/>
              <a:gd name="connsiteY921" fmla="*/ 2307584 h 3489046"/>
              <a:gd name="connsiteX922" fmla="*/ 1127886 w 2535455"/>
              <a:gd name="connsiteY922" fmla="*/ 2197951 h 3489046"/>
              <a:gd name="connsiteX923" fmla="*/ 1101883 w 2535455"/>
              <a:gd name="connsiteY923" fmla="*/ 2082984 h 3489046"/>
              <a:gd name="connsiteX924" fmla="*/ 1082071 w 2535455"/>
              <a:gd name="connsiteY924" fmla="*/ 1991068 h 3489046"/>
              <a:gd name="connsiteX925" fmla="*/ 1069498 w 2535455"/>
              <a:gd name="connsiteY925" fmla="*/ 1938204 h 3489046"/>
              <a:gd name="connsiteX926" fmla="*/ 1058925 w 2535455"/>
              <a:gd name="connsiteY926" fmla="*/ 1925822 h 3489046"/>
              <a:gd name="connsiteX927" fmla="*/ 919289 w 2535455"/>
              <a:gd name="connsiteY927" fmla="*/ 1846574 h 3489046"/>
              <a:gd name="connsiteX928" fmla="*/ 819466 w 2535455"/>
              <a:gd name="connsiteY928" fmla="*/ 1773136 h 3489046"/>
              <a:gd name="connsiteX929" fmla="*/ 743076 w 2535455"/>
              <a:gd name="connsiteY929" fmla="*/ 1705127 h 3489046"/>
              <a:gd name="connsiteX930" fmla="*/ 614489 w 2535455"/>
              <a:gd name="connsiteY930" fmla="*/ 1533582 h 3489046"/>
              <a:gd name="connsiteX931" fmla="*/ 571435 w 2535455"/>
              <a:gd name="connsiteY931" fmla="*/ 1449381 h 3489046"/>
              <a:gd name="connsiteX932" fmla="*/ 570160 w 2535455"/>
              <a:gd name="connsiteY932" fmla="*/ 1445279 h 3489046"/>
              <a:gd name="connsiteX933" fmla="*/ 570102 w 2535455"/>
              <a:gd name="connsiteY933" fmla="*/ 1445285 h 3489046"/>
              <a:gd name="connsiteX934" fmla="*/ 549528 w 2535455"/>
              <a:gd name="connsiteY934" fmla="*/ 1397184 h 3489046"/>
              <a:gd name="connsiteX935" fmla="*/ 540762 w 2535455"/>
              <a:gd name="connsiteY935" fmla="*/ 1390348 h 3489046"/>
              <a:gd name="connsiteX936" fmla="*/ 532721 w 2535455"/>
              <a:gd name="connsiteY936" fmla="*/ 1388461 h 3489046"/>
              <a:gd name="connsiteX937" fmla="*/ 531335 w 2535455"/>
              <a:gd name="connsiteY937" fmla="*/ 1388326 h 3489046"/>
              <a:gd name="connsiteX938" fmla="*/ 524287 w 2535455"/>
              <a:gd name="connsiteY938" fmla="*/ 1388421 h 3489046"/>
              <a:gd name="connsiteX939" fmla="*/ 510666 w 2535455"/>
              <a:gd name="connsiteY939" fmla="*/ 1390421 h 3489046"/>
              <a:gd name="connsiteX940" fmla="*/ 494664 w 2535455"/>
              <a:gd name="connsiteY940" fmla="*/ 1390421 h 3489046"/>
              <a:gd name="connsiteX941" fmla="*/ 490987 w 2535455"/>
              <a:gd name="connsiteY941" fmla="*/ 1390623 h 3489046"/>
              <a:gd name="connsiteX942" fmla="*/ 475305 w 2535455"/>
              <a:gd name="connsiteY942" fmla="*/ 1392707 h 3489046"/>
              <a:gd name="connsiteX943" fmla="*/ 459504 w 2535455"/>
              <a:gd name="connsiteY943" fmla="*/ 1392475 h 3489046"/>
              <a:gd name="connsiteX944" fmla="*/ 455802 w 2535455"/>
              <a:gd name="connsiteY944" fmla="*/ 1392707 h 3489046"/>
              <a:gd name="connsiteX945" fmla="*/ 437514 w 2535455"/>
              <a:gd name="connsiteY945" fmla="*/ 1392707 h 3489046"/>
              <a:gd name="connsiteX946" fmla="*/ 434806 w 2535455"/>
              <a:gd name="connsiteY946" fmla="*/ 1392919 h 3489046"/>
              <a:gd name="connsiteX947" fmla="*/ 423906 w 2535455"/>
              <a:gd name="connsiteY947" fmla="*/ 1394921 h 3489046"/>
              <a:gd name="connsiteX948" fmla="*/ 412831 w 2535455"/>
              <a:gd name="connsiteY948" fmla="*/ 1394750 h 3489046"/>
              <a:gd name="connsiteX949" fmla="*/ 410082 w 2535455"/>
              <a:gd name="connsiteY949" fmla="*/ 1394993 h 3489046"/>
              <a:gd name="connsiteX950" fmla="*/ 396366 w 2535455"/>
              <a:gd name="connsiteY950" fmla="*/ 1394993 h 3489046"/>
              <a:gd name="connsiteX951" fmla="*/ 393657 w 2535455"/>
              <a:gd name="connsiteY951" fmla="*/ 1395205 h 3489046"/>
              <a:gd name="connsiteX952" fmla="*/ 382757 w 2535455"/>
              <a:gd name="connsiteY952" fmla="*/ 1397208 h 3489046"/>
              <a:gd name="connsiteX953" fmla="*/ 371675 w 2535455"/>
              <a:gd name="connsiteY953" fmla="*/ 1397036 h 3489046"/>
              <a:gd name="connsiteX954" fmla="*/ 368934 w 2535455"/>
              <a:gd name="connsiteY954" fmla="*/ 1397279 h 3489046"/>
              <a:gd name="connsiteX955" fmla="*/ 355218 w 2535455"/>
              <a:gd name="connsiteY955" fmla="*/ 1397279 h 3489046"/>
              <a:gd name="connsiteX956" fmla="*/ 353948 w 2535455"/>
              <a:gd name="connsiteY956" fmla="*/ 1397279 h 3489046"/>
              <a:gd name="connsiteX957" fmla="*/ 341215 w 2535455"/>
              <a:gd name="connsiteY957" fmla="*/ 1399185 h 3489046"/>
              <a:gd name="connsiteX958" fmla="*/ 313855 w 2535455"/>
              <a:gd name="connsiteY958" fmla="*/ 1399637 h 3489046"/>
              <a:gd name="connsiteX959" fmla="*/ 288667 w 2535455"/>
              <a:gd name="connsiteY959" fmla="*/ 1397279 h 3489046"/>
              <a:gd name="connsiteX960" fmla="*/ 286638 w 2535455"/>
              <a:gd name="connsiteY960" fmla="*/ 1397279 h 3489046"/>
              <a:gd name="connsiteX961" fmla="*/ 272922 w 2535455"/>
              <a:gd name="connsiteY961" fmla="*/ 1397279 h 3489046"/>
              <a:gd name="connsiteX962" fmla="*/ 259206 w 2535455"/>
              <a:gd name="connsiteY962" fmla="*/ 1394993 h 3489046"/>
              <a:gd name="connsiteX963" fmla="*/ 242244 w 2535455"/>
              <a:gd name="connsiteY963" fmla="*/ 1390173 h 3489046"/>
              <a:gd name="connsiteX964" fmla="*/ 234691 w 2535455"/>
              <a:gd name="connsiteY964" fmla="*/ 1389314 h 3489046"/>
              <a:gd name="connsiteX965" fmla="*/ 202180 w 2535455"/>
              <a:gd name="connsiteY965" fmla="*/ 1378787 h 3489046"/>
              <a:gd name="connsiteX966" fmla="*/ 170052 w 2535455"/>
              <a:gd name="connsiteY966" fmla="*/ 1369657 h 3489046"/>
              <a:gd name="connsiteX967" fmla="*/ 170246 w 2535455"/>
              <a:gd name="connsiteY967" fmla="*/ 1367723 h 3489046"/>
              <a:gd name="connsiteX968" fmla="*/ 170227 w 2535455"/>
              <a:gd name="connsiteY968" fmla="*/ 1367712 h 3489046"/>
              <a:gd name="connsiteX969" fmla="*/ 170051 w 2535455"/>
              <a:gd name="connsiteY969" fmla="*/ 1369467 h 3489046"/>
              <a:gd name="connsiteX970" fmla="*/ 114425 w 2535455"/>
              <a:gd name="connsiteY970" fmla="*/ 1337082 h 3489046"/>
              <a:gd name="connsiteX971" fmla="*/ 54418 w 2535455"/>
              <a:gd name="connsiteY971" fmla="*/ 1265358 h 3489046"/>
              <a:gd name="connsiteX972" fmla="*/ 49673 w 2535455"/>
              <a:gd name="connsiteY972" fmla="*/ 1241878 h 3489046"/>
              <a:gd name="connsiteX973" fmla="*/ 48835 w 2535455"/>
              <a:gd name="connsiteY973" fmla="*/ 1239355 h 3489046"/>
              <a:gd name="connsiteX974" fmla="*/ 48669 w 2535455"/>
              <a:gd name="connsiteY974" fmla="*/ 1236906 h 3489046"/>
              <a:gd name="connsiteX975" fmla="*/ 44250 w 2535455"/>
              <a:gd name="connsiteY975" fmla="*/ 1215042 h 3489046"/>
              <a:gd name="connsiteX976" fmla="*/ 53084 w 2535455"/>
              <a:gd name="connsiteY976" fmla="*/ 1164298 h 3489046"/>
              <a:gd name="connsiteX977" fmla="*/ 108329 w 2535455"/>
              <a:gd name="connsiteY977" fmla="*/ 1066858 h 3489046"/>
              <a:gd name="connsiteX978" fmla="*/ 173099 w 2535455"/>
              <a:gd name="connsiteY978" fmla="*/ 995039 h 3489046"/>
              <a:gd name="connsiteX979" fmla="*/ 269778 w 2535455"/>
              <a:gd name="connsiteY979" fmla="*/ 912171 h 3489046"/>
              <a:gd name="connsiteX980" fmla="*/ 324071 w 2535455"/>
              <a:gd name="connsiteY980" fmla="*/ 896646 h 3489046"/>
              <a:gd name="connsiteX981" fmla="*/ 424274 w 2535455"/>
              <a:gd name="connsiteY981" fmla="*/ 885311 h 3489046"/>
              <a:gd name="connsiteX982" fmla="*/ 433322 w 2535455"/>
              <a:gd name="connsiteY982" fmla="*/ 885501 h 3489046"/>
              <a:gd name="connsiteX983" fmla="*/ 486040 w 2535455"/>
              <a:gd name="connsiteY983" fmla="*/ 897008 h 3489046"/>
              <a:gd name="connsiteX984" fmla="*/ 489351 w 2535455"/>
              <a:gd name="connsiteY984" fmla="*/ 897551 h 3489046"/>
              <a:gd name="connsiteX985" fmla="*/ 542765 w 2535455"/>
              <a:gd name="connsiteY985" fmla="*/ 903885 h 3489046"/>
              <a:gd name="connsiteX986" fmla="*/ 645158 w 2535455"/>
              <a:gd name="connsiteY986" fmla="*/ 898170 h 3489046"/>
              <a:gd name="connsiteX987" fmla="*/ 816799 w 2535455"/>
              <a:gd name="connsiteY987" fmla="*/ 816731 h 3489046"/>
              <a:gd name="connsiteX988" fmla="*/ 917287 w 2535455"/>
              <a:gd name="connsiteY988" fmla="*/ 733197 h 3489046"/>
              <a:gd name="connsiteX989" fmla="*/ 1012347 w 2535455"/>
              <a:gd name="connsiteY989" fmla="*/ 655663 h 3489046"/>
              <a:gd name="connsiteX990" fmla="*/ 1098834 w 2535455"/>
              <a:gd name="connsiteY990" fmla="*/ 583654 h 3489046"/>
              <a:gd name="connsiteX991" fmla="*/ 1181130 w 2535455"/>
              <a:gd name="connsiteY991" fmla="*/ 515550 h 3489046"/>
              <a:gd name="connsiteX992" fmla="*/ 1268855 w 2535455"/>
              <a:gd name="connsiteY992" fmla="*/ 443351 h 3489046"/>
              <a:gd name="connsiteX993" fmla="*/ 1392776 w 2535455"/>
              <a:gd name="connsiteY993" fmla="*/ 341910 h 3489046"/>
              <a:gd name="connsiteX994" fmla="*/ 1489835 w 2535455"/>
              <a:gd name="connsiteY994" fmla="*/ 261328 h 3489046"/>
              <a:gd name="connsiteX995" fmla="*/ 1603087 w 2535455"/>
              <a:gd name="connsiteY995" fmla="*/ 168269 h 3489046"/>
              <a:gd name="connsiteX996" fmla="*/ 1700909 w 2535455"/>
              <a:gd name="connsiteY996" fmla="*/ 86830 h 3489046"/>
              <a:gd name="connsiteX997" fmla="*/ 1790635 w 2535455"/>
              <a:gd name="connsiteY997" fmla="*/ 13392 h 3489046"/>
              <a:gd name="connsiteX998" fmla="*/ 1825115 w 2535455"/>
              <a:gd name="connsiteY998" fmla="*/ 3201 h 3489046"/>
              <a:gd name="connsiteX999" fmla="*/ 1862525 w 2535455"/>
              <a:gd name="connsiteY999" fmla="*/ 10 h 348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Lst>
            <a:rect l="l" t="t" r="r" b="b"/>
            <a:pathLst>
              <a:path w="2535455" h="3489046">
                <a:moveTo>
                  <a:pt x="2317" y="3443726"/>
                </a:moveTo>
                <a:cubicBezTo>
                  <a:pt x="4983" y="3443535"/>
                  <a:pt x="5460" y="3445345"/>
                  <a:pt x="5364" y="3447345"/>
                </a:cubicBezTo>
                <a:cubicBezTo>
                  <a:pt x="5364" y="3448298"/>
                  <a:pt x="4793" y="3450107"/>
                  <a:pt x="4317" y="3450203"/>
                </a:cubicBezTo>
                <a:cubicBezTo>
                  <a:pt x="2126" y="3450584"/>
                  <a:pt x="888" y="3448869"/>
                  <a:pt x="221" y="3447059"/>
                </a:cubicBezTo>
                <a:cubicBezTo>
                  <a:pt x="-541" y="3445250"/>
                  <a:pt x="792" y="3444297"/>
                  <a:pt x="2317" y="3443726"/>
                </a:cubicBezTo>
                <a:close/>
                <a:moveTo>
                  <a:pt x="1178539" y="3439994"/>
                </a:moveTo>
                <a:lnTo>
                  <a:pt x="1178021" y="3440604"/>
                </a:lnTo>
                <a:lnTo>
                  <a:pt x="1178558" y="3440201"/>
                </a:lnTo>
                <a:lnTo>
                  <a:pt x="1178560" y="3440203"/>
                </a:lnTo>
                <a:lnTo>
                  <a:pt x="1178559" y="3440201"/>
                </a:lnTo>
                <a:close/>
                <a:moveTo>
                  <a:pt x="1519168" y="3328232"/>
                </a:moveTo>
                <a:lnTo>
                  <a:pt x="1506712" y="3336086"/>
                </a:lnTo>
                <a:lnTo>
                  <a:pt x="1517529" y="3329961"/>
                </a:lnTo>
                <a:close/>
                <a:moveTo>
                  <a:pt x="1537502" y="1401834"/>
                </a:moveTo>
                <a:lnTo>
                  <a:pt x="1500731" y="1413466"/>
                </a:lnTo>
                <a:lnTo>
                  <a:pt x="1513982" y="1410566"/>
                </a:lnTo>
                <a:close/>
                <a:moveTo>
                  <a:pt x="1631035" y="1365434"/>
                </a:moveTo>
                <a:lnTo>
                  <a:pt x="1630701" y="1365812"/>
                </a:lnTo>
                <a:lnTo>
                  <a:pt x="1631326" y="1365455"/>
                </a:lnTo>
                <a:close/>
                <a:moveTo>
                  <a:pt x="1722279" y="1310188"/>
                </a:moveTo>
                <a:lnTo>
                  <a:pt x="1679386" y="1338771"/>
                </a:lnTo>
                <a:lnTo>
                  <a:pt x="1704779" y="1324675"/>
                </a:lnTo>
                <a:close/>
                <a:moveTo>
                  <a:pt x="863621" y="1166724"/>
                </a:moveTo>
                <a:lnTo>
                  <a:pt x="875744" y="1171072"/>
                </a:lnTo>
                <a:lnTo>
                  <a:pt x="874235" y="1169632"/>
                </a:lnTo>
                <a:close/>
                <a:moveTo>
                  <a:pt x="1141910" y="1153738"/>
                </a:moveTo>
                <a:lnTo>
                  <a:pt x="1149984" y="1171442"/>
                </a:lnTo>
                <a:lnTo>
                  <a:pt x="1157561" y="1183570"/>
                </a:lnTo>
                <a:close/>
                <a:moveTo>
                  <a:pt x="593901" y="906018"/>
                </a:moveTo>
                <a:lnTo>
                  <a:pt x="575174" y="907377"/>
                </a:lnTo>
                <a:lnTo>
                  <a:pt x="582008" y="907695"/>
                </a:lnTo>
                <a:close/>
                <a:moveTo>
                  <a:pt x="830325" y="660044"/>
                </a:moveTo>
                <a:cubicBezTo>
                  <a:pt x="829277" y="666807"/>
                  <a:pt x="828038" y="673569"/>
                  <a:pt x="820609" y="676713"/>
                </a:cubicBezTo>
                <a:cubicBezTo>
                  <a:pt x="823847" y="671188"/>
                  <a:pt x="827086" y="665568"/>
                  <a:pt x="830325" y="660044"/>
                </a:cubicBezTo>
                <a:close/>
                <a:moveTo>
                  <a:pt x="841564" y="635280"/>
                </a:moveTo>
                <a:lnTo>
                  <a:pt x="841468" y="635566"/>
                </a:lnTo>
                <a:lnTo>
                  <a:pt x="841559" y="635290"/>
                </a:lnTo>
                <a:close/>
                <a:moveTo>
                  <a:pt x="2231637" y="595956"/>
                </a:moveTo>
                <a:lnTo>
                  <a:pt x="2231631" y="595958"/>
                </a:lnTo>
                <a:lnTo>
                  <a:pt x="2238045" y="603589"/>
                </a:lnTo>
                <a:lnTo>
                  <a:pt x="2238081" y="603527"/>
                </a:lnTo>
                <a:close/>
                <a:moveTo>
                  <a:pt x="862243" y="552604"/>
                </a:moveTo>
                <a:lnTo>
                  <a:pt x="862138" y="553365"/>
                </a:lnTo>
                <a:lnTo>
                  <a:pt x="862233" y="553079"/>
                </a:lnTo>
                <a:lnTo>
                  <a:pt x="862070" y="554502"/>
                </a:lnTo>
                <a:lnTo>
                  <a:pt x="862307" y="553287"/>
                </a:lnTo>
                <a:lnTo>
                  <a:pt x="862233" y="553364"/>
                </a:lnTo>
                <a:close/>
                <a:moveTo>
                  <a:pt x="2101912" y="418109"/>
                </a:moveTo>
                <a:lnTo>
                  <a:pt x="2102167" y="418283"/>
                </a:lnTo>
                <a:lnTo>
                  <a:pt x="2102198" y="418395"/>
                </a:lnTo>
                <a:close/>
                <a:moveTo>
                  <a:pt x="581287" y="208080"/>
                </a:moveTo>
                <a:lnTo>
                  <a:pt x="636185" y="215994"/>
                </a:lnTo>
                <a:lnTo>
                  <a:pt x="598510" y="208572"/>
                </a:lnTo>
                <a:close/>
                <a:moveTo>
                  <a:pt x="499807" y="204178"/>
                </a:moveTo>
                <a:lnTo>
                  <a:pt x="555006" y="204974"/>
                </a:lnTo>
                <a:lnTo>
                  <a:pt x="558195" y="204750"/>
                </a:lnTo>
                <a:lnTo>
                  <a:pt x="560276" y="205050"/>
                </a:lnTo>
                <a:lnTo>
                  <a:pt x="592295" y="205512"/>
                </a:lnTo>
                <a:cubicBezTo>
                  <a:pt x="619727" y="208655"/>
                  <a:pt x="646683" y="213608"/>
                  <a:pt x="673448" y="219894"/>
                </a:cubicBezTo>
                <a:cubicBezTo>
                  <a:pt x="677353" y="220847"/>
                  <a:pt x="682021" y="220752"/>
                  <a:pt x="684021" y="225419"/>
                </a:cubicBezTo>
                <a:lnTo>
                  <a:pt x="683432" y="225303"/>
                </a:lnTo>
                <a:lnTo>
                  <a:pt x="684020" y="225514"/>
                </a:lnTo>
                <a:cubicBezTo>
                  <a:pt x="689068" y="227610"/>
                  <a:pt x="694212" y="229610"/>
                  <a:pt x="699260" y="231706"/>
                </a:cubicBezTo>
                <a:cubicBezTo>
                  <a:pt x="703737" y="233610"/>
                  <a:pt x="708404" y="234944"/>
                  <a:pt x="711452" y="239135"/>
                </a:cubicBezTo>
                <a:cubicBezTo>
                  <a:pt x="713643" y="240468"/>
                  <a:pt x="715833" y="241707"/>
                  <a:pt x="718024" y="243040"/>
                </a:cubicBezTo>
                <a:cubicBezTo>
                  <a:pt x="721930" y="245612"/>
                  <a:pt x="727073" y="246279"/>
                  <a:pt x="729645" y="250851"/>
                </a:cubicBezTo>
                <a:cubicBezTo>
                  <a:pt x="735646" y="255137"/>
                  <a:pt x="741646" y="259423"/>
                  <a:pt x="747647" y="263614"/>
                </a:cubicBezTo>
                <a:cubicBezTo>
                  <a:pt x="751457" y="265233"/>
                  <a:pt x="754696" y="267805"/>
                  <a:pt x="757077" y="271139"/>
                </a:cubicBezTo>
                <a:cubicBezTo>
                  <a:pt x="757743" y="271615"/>
                  <a:pt x="758410" y="272187"/>
                  <a:pt x="759077" y="272663"/>
                </a:cubicBezTo>
                <a:cubicBezTo>
                  <a:pt x="764887" y="275520"/>
                  <a:pt x="768888" y="280283"/>
                  <a:pt x="773079" y="284950"/>
                </a:cubicBezTo>
                <a:cubicBezTo>
                  <a:pt x="815465" y="325812"/>
                  <a:pt x="840325" y="376390"/>
                  <a:pt x="855280" y="432588"/>
                </a:cubicBezTo>
                <a:lnTo>
                  <a:pt x="855637" y="434655"/>
                </a:lnTo>
                <a:lnTo>
                  <a:pt x="855375" y="432587"/>
                </a:lnTo>
                <a:cubicBezTo>
                  <a:pt x="862804" y="444684"/>
                  <a:pt x="861852" y="458685"/>
                  <a:pt x="863852" y="471830"/>
                </a:cubicBezTo>
                <a:cubicBezTo>
                  <a:pt x="867853" y="498119"/>
                  <a:pt x="866996" y="524599"/>
                  <a:pt x="864519" y="550983"/>
                </a:cubicBezTo>
                <a:lnTo>
                  <a:pt x="862327" y="553266"/>
                </a:lnTo>
                <a:lnTo>
                  <a:pt x="861805" y="573260"/>
                </a:lnTo>
                <a:cubicBezTo>
                  <a:pt x="860757" y="579796"/>
                  <a:pt x="858614" y="586130"/>
                  <a:pt x="854709" y="592131"/>
                </a:cubicBezTo>
                <a:lnTo>
                  <a:pt x="854998" y="590654"/>
                </a:lnTo>
                <a:lnTo>
                  <a:pt x="854613" y="592036"/>
                </a:lnTo>
                <a:cubicBezTo>
                  <a:pt x="852422" y="594513"/>
                  <a:pt x="852993" y="597466"/>
                  <a:pt x="853089" y="600418"/>
                </a:cubicBezTo>
                <a:lnTo>
                  <a:pt x="841559" y="635290"/>
                </a:lnTo>
                <a:lnTo>
                  <a:pt x="834039" y="651377"/>
                </a:lnTo>
                <a:cubicBezTo>
                  <a:pt x="832134" y="653949"/>
                  <a:pt x="830133" y="656425"/>
                  <a:pt x="830229" y="659854"/>
                </a:cubicBezTo>
                <a:cubicBezTo>
                  <a:pt x="827276" y="665569"/>
                  <a:pt x="825657" y="672046"/>
                  <a:pt x="820513" y="676523"/>
                </a:cubicBezTo>
                <a:cubicBezTo>
                  <a:pt x="816132" y="683286"/>
                  <a:pt x="811750" y="689953"/>
                  <a:pt x="807369" y="696716"/>
                </a:cubicBezTo>
                <a:cubicBezTo>
                  <a:pt x="806035" y="700717"/>
                  <a:pt x="802987" y="703383"/>
                  <a:pt x="800320" y="706336"/>
                </a:cubicBezTo>
                <a:lnTo>
                  <a:pt x="800511" y="706146"/>
                </a:lnTo>
                <a:cubicBezTo>
                  <a:pt x="798320" y="710908"/>
                  <a:pt x="794415" y="714242"/>
                  <a:pt x="790700" y="717671"/>
                </a:cubicBezTo>
                <a:cubicBezTo>
                  <a:pt x="788033" y="719385"/>
                  <a:pt x="785747" y="721291"/>
                  <a:pt x="784604" y="724434"/>
                </a:cubicBezTo>
                <a:cubicBezTo>
                  <a:pt x="778127" y="733483"/>
                  <a:pt x="770602" y="741388"/>
                  <a:pt x="761363" y="747484"/>
                </a:cubicBezTo>
                <a:cubicBezTo>
                  <a:pt x="759172" y="747865"/>
                  <a:pt x="758029" y="749389"/>
                  <a:pt x="757077" y="751199"/>
                </a:cubicBezTo>
                <a:cubicBezTo>
                  <a:pt x="753743" y="755009"/>
                  <a:pt x="750314" y="758819"/>
                  <a:pt x="745551" y="761105"/>
                </a:cubicBezTo>
                <a:lnTo>
                  <a:pt x="745742" y="760915"/>
                </a:lnTo>
                <a:cubicBezTo>
                  <a:pt x="742789" y="763582"/>
                  <a:pt x="740027" y="766630"/>
                  <a:pt x="736122" y="767963"/>
                </a:cubicBezTo>
                <a:cubicBezTo>
                  <a:pt x="733645" y="770630"/>
                  <a:pt x="729073" y="770154"/>
                  <a:pt x="727359" y="773964"/>
                </a:cubicBezTo>
                <a:cubicBezTo>
                  <a:pt x="724787" y="778536"/>
                  <a:pt x="719548" y="779202"/>
                  <a:pt x="715738" y="781774"/>
                </a:cubicBezTo>
                <a:cubicBezTo>
                  <a:pt x="712500" y="784632"/>
                  <a:pt x="707356" y="784251"/>
                  <a:pt x="704594" y="788061"/>
                </a:cubicBezTo>
                <a:cubicBezTo>
                  <a:pt x="696403" y="794919"/>
                  <a:pt x="686592" y="798634"/>
                  <a:pt x="676781" y="802348"/>
                </a:cubicBezTo>
                <a:cubicBezTo>
                  <a:pt x="675448" y="803206"/>
                  <a:pt x="674114" y="804063"/>
                  <a:pt x="672781" y="804920"/>
                </a:cubicBezTo>
                <a:cubicBezTo>
                  <a:pt x="668685" y="806539"/>
                  <a:pt x="664589" y="808254"/>
                  <a:pt x="660208" y="809111"/>
                </a:cubicBezTo>
                <a:cubicBezTo>
                  <a:pt x="647634" y="813112"/>
                  <a:pt x="635062" y="817017"/>
                  <a:pt x="622489" y="821017"/>
                </a:cubicBezTo>
                <a:cubicBezTo>
                  <a:pt x="618774" y="823303"/>
                  <a:pt x="614392" y="820827"/>
                  <a:pt x="610582" y="822827"/>
                </a:cubicBezTo>
                <a:lnTo>
                  <a:pt x="610868" y="822732"/>
                </a:lnTo>
                <a:lnTo>
                  <a:pt x="603522" y="823146"/>
                </a:lnTo>
                <a:lnTo>
                  <a:pt x="611058" y="822922"/>
                </a:lnTo>
                <a:cubicBezTo>
                  <a:pt x="606963" y="828256"/>
                  <a:pt x="600391" y="826446"/>
                  <a:pt x="595342" y="827208"/>
                </a:cubicBezTo>
                <a:cubicBezTo>
                  <a:pt x="554671" y="833209"/>
                  <a:pt x="514285" y="829589"/>
                  <a:pt x="474375" y="820731"/>
                </a:cubicBezTo>
                <a:cubicBezTo>
                  <a:pt x="473327" y="820445"/>
                  <a:pt x="472565" y="819207"/>
                  <a:pt x="471803" y="818540"/>
                </a:cubicBezTo>
                <a:lnTo>
                  <a:pt x="498433" y="822330"/>
                </a:lnTo>
                <a:lnTo>
                  <a:pt x="471517" y="818350"/>
                </a:lnTo>
                <a:cubicBezTo>
                  <a:pt x="468374" y="817684"/>
                  <a:pt x="464755" y="819208"/>
                  <a:pt x="462183" y="816255"/>
                </a:cubicBezTo>
                <a:cubicBezTo>
                  <a:pt x="457135" y="814064"/>
                  <a:pt x="451515" y="813683"/>
                  <a:pt x="446371" y="811492"/>
                </a:cubicBezTo>
                <a:cubicBezTo>
                  <a:pt x="439513" y="809302"/>
                  <a:pt x="432655" y="807016"/>
                  <a:pt x="425797" y="804825"/>
                </a:cubicBezTo>
                <a:cubicBezTo>
                  <a:pt x="422368" y="802539"/>
                  <a:pt x="417796" y="802634"/>
                  <a:pt x="414653" y="799777"/>
                </a:cubicBezTo>
                <a:lnTo>
                  <a:pt x="414939" y="799872"/>
                </a:lnTo>
                <a:cubicBezTo>
                  <a:pt x="407414" y="798157"/>
                  <a:pt x="401223" y="793395"/>
                  <a:pt x="393889" y="791109"/>
                </a:cubicBezTo>
                <a:cubicBezTo>
                  <a:pt x="392365" y="790347"/>
                  <a:pt x="390841" y="789585"/>
                  <a:pt x="389412" y="788823"/>
                </a:cubicBezTo>
                <a:cubicBezTo>
                  <a:pt x="384459" y="785108"/>
                  <a:pt x="378553" y="783203"/>
                  <a:pt x="373410" y="779869"/>
                </a:cubicBezTo>
                <a:cubicBezTo>
                  <a:pt x="361218" y="773202"/>
                  <a:pt x="349788" y="765296"/>
                  <a:pt x="338834" y="756819"/>
                </a:cubicBezTo>
                <a:cubicBezTo>
                  <a:pt x="335881" y="754438"/>
                  <a:pt x="333119" y="751961"/>
                  <a:pt x="329976" y="749961"/>
                </a:cubicBezTo>
                <a:cubicBezTo>
                  <a:pt x="329119" y="749199"/>
                  <a:pt x="328261" y="748437"/>
                  <a:pt x="327404" y="747675"/>
                </a:cubicBezTo>
                <a:cubicBezTo>
                  <a:pt x="315403" y="737007"/>
                  <a:pt x="304068" y="725672"/>
                  <a:pt x="293400" y="713671"/>
                </a:cubicBezTo>
                <a:cubicBezTo>
                  <a:pt x="291971" y="712051"/>
                  <a:pt x="290542" y="710432"/>
                  <a:pt x="289114" y="708813"/>
                </a:cubicBezTo>
                <a:cubicBezTo>
                  <a:pt x="286923" y="705574"/>
                  <a:pt x="283780" y="703002"/>
                  <a:pt x="282351" y="699192"/>
                </a:cubicBezTo>
                <a:lnTo>
                  <a:pt x="282541" y="699383"/>
                </a:lnTo>
                <a:cubicBezTo>
                  <a:pt x="279779" y="696716"/>
                  <a:pt x="277493" y="693573"/>
                  <a:pt x="275207" y="690429"/>
                </a:cubicBezTo>
                <a:cubicBezTo>
                  <a:pt x="271397" y="684333"/>
                  <a:pt x="267587" y="678333"/>
                  <a:pt x="263682" y="672237"/>
                </a:cubicBezTo>
                <a:cubicBezTo>
                  <a:pt x="261015" y="668617"/>
                  <a:pt x="259681" y="664236"/>
                  <a:pt x="256919" y="660712"/>
                </a:cubicBezTo>
                <a:cubicBezTo>
                  <a:pt x="254728" y="656140"/>
                  <a:pt x="252537" y="651663"/>
                  <a:pt x="250252" y="647091"/>
                </a:cubicBezTo>
                <a:lnTo>
                  <a:pt x="243667" y="631045"/>
                </a:lnTo>
                <a:lnTo>
                  <a:pt x="243679" y="631089"/>
                </a:lnTo>
                <a:cubicBezTo>
                  <a:pt x="238441" y="622230"/>
                  <a:pt x="234559" y="613015"/>
                  <a:pt x="231916" y="603454"/>
                </a:cubicBezTo>
                <a:lnTo>
                  <a:pt x="227598" y="573858"/>
                </a:lnTo>
                <a:lnTo>
                  <a:pt x="227583" y="573804"/>
                </a:lnTo>
                <a:lnTo>
                  <a:pt x="227583" y="573938"/>
                </a:lnTo>
                <a:cubicBezTo>
                  <a:pt x="222820" y="567175"/>
                  <a:pt x="223392" y="558888"/>
                  <a:pt x="222915" y="551554"/>
                </a:cubicBezTo>
                <a:lnTo>
                  <a:pt x="223615" y="531454"/>
                </a:lnTo>
                <a:lnTo>
                  <a:pt x="223415" y="529326"/>
                </a:lnTo>
                <a:lnTo>
                  <a:pt x="223844" y="524862"/>
                </a:lnTo>
                <a:lnTo>
                  <a:pt x="225106" y="488594"/>
                </a:lnTo>
                <a:lnTo>
                  <a:pt x="227637" y="485221"/>
                </a:lnTo>
                <a:lnTo>
                  <a:pt x="227656" y="485194"/>
                </a:lnTo>
                <a:lnTo>
                  <a:pt x="227665" y="485099"/>
                </a:lnTo>
                <a:lnTo>
                  <a:pt x="227677" y="484975"/>
                </a:lnTo>
                <a:lnTo>
                  <a:pt x="227582" y="485261"/>
                </a:lnTo>
                <a:cubicBezTo>
                  <a:pt x="229963" y="465544"/>
                  <a:pt x="234821" y="446399"/>
                  <a:pt x="241203" y="427635"/>
                </a:cubicBezTo>
                <a:cubicBezTo>
                  <a:pt x="242155" y="425444"/>
                  <a:pt x="240822" y="422682"/>
                  <a:pt x="243203" y="420872"/>
                </a:cubicBezTo>
                <a:cubicBezTo>
                  <a:pt x="245394" y="417348"/>
                  <a:pt x="245489" y="412871"/>
                  <a:pt x="248156" y="409537"/>
                </a:cubicBezTo>
                <a:lnTo>
                  <a:pt x="248061" y="409728"/>
                </a:lnTo>
                <a:cubicBezTo>
                  <a:pt x="249490" y="405727"/>
                  <a:pt x="250347" y="401536"/>
                  <a:pt x="252537" y="397917"/>
                </a:cubicBezTo>
                <a:cubicBezTo>
                  <a:pt x="253204" y="396298"/>
                  <a:pt x="253871" y="394678"/>
                  <a:pt x="254633" y="393059"/>
                </a:cubicBezTo>
                <a:cubicBezTo>
                  <a:pt x="258253" y="385439"/>
                  <a:pt x="261491" y="377629"/>
                  <a:pt x="265968" y="370485"/>
                </a:cubicBezTo>
                <a:cubicBezTo>
                  <a:pt x="272826" y="359055"/>
                  <a:pt x="279779" y="347625"/>
                  <a:pt x="286637" y="336195"/>
                </a:cubicBezTo>
                <a:cubicBezTo>
                  <a:pt x="288733" y="333052"/>
                  <a:pt x="291495" y="330385"/>
                  <a:pt x="293400" y="327051"/>
                </a:cubicBezTo>
                <a:cubicBezTo>
                  <a:pt x="295686" y="324003"/>
                  <a:pt x="298067" y="320955"/>
                  <a:pt x="300353" y="317907"/>
                </a:cubicBezTo>
                <a:cubicBezTo>
                  <a:pt x="303020" y="313811"/>
                  <a:pt x="306925" y="310668"/>
                  <a:pt x="309592" y="306477"/>
                </a:cubicBezTo>
                <a:cubicBezTo>
                  <a:pt x="311116" y="304858"/>
                  <a:pt x="312545" y="303238"/>
                  <a:pt x="314069" y="301619"/>
                </a:cubicBezTo>
                <a:cubicBezTo>
                  <a:pt x="322451" y="291904"/>
                  <a:pt x="331500" y="282855"/>
                  <a:pt x="341215" y="274473"/>
                </a:cubicBezTo>
                <a:cubicBezTo>
                  <a:pt x="342835" y="272949"/>
                  <a:pt x="344454" y="271520"/>
                  <a:pt x="346073" y="269996"/>
                </a:cubicBezTo>
                <a:cubicBezTo>
                  <a:pt x="349121" y="267805"/>
                  <a:pt x="352074" y="265424"/>
                  <a:pt x="354931" y="263043"/>
                </a:cubicBezTo>
                <a:cubicBezTo>
                  <a:pt x="364933" y="256089"/>
                  <a:pt x="374934" y="249136"/>
                  <a:pt x="384935" y="242183"/>
                </a:cubicBezTo>
                <a:cubicBezTo>
                  <a:pt x="389031" y="240087"/>
                  <a:pt x="392841" y="237420"/>
                  <a:pt x="397318" y="235896"/>
                </a:cubicBezTo>
                <a:cubicBezTo>
                  <a:pt x="401604" y="233610"/>
                  <a:pt x="405795" y="231325"/>
                  <a:pt x="410081" y="228943"/>
                </a:cubicBezTo>
                <a:cubicBezTo>
                  <a:pt x="413701" y="226657"/>
                  <a:pt x="417987" y="225991"/>
                  <a:pt x="421797" y="224276"/>
                </a:cubicBezTo>
                <a:lnTo>
                  <a:pt x="421606" y="224371"/>
                </a:lnTo>
                <a:cubicBezTo>
                  <a:pt x="425416" y="222371"/>
                  <a:pt x="429703" y="221228"/>
                  <a:pt x="433989" y="220180"/>
                </a:cubicBezTo>
                <a:cubicBezTo>
                  <a:pt x="436561" y="220942"/>
                  <a:pt x="437989" y="219133"/>
                  <a:pt x="439704" y="217894"/>
                </a:cubicBezTo>
                <a:cubicBezTo>
                  <a:pt x="448753" y="214465"/>
                  <a:pt x="458182" y="212846"/>
                  <a:pt x="467612" y="211036"/>
                </a:cubicBezTo>
                <a:lnTo>
                  <a:pt x="467326" y="211131"/>
                </a:lnTo>
                <a:lnTo>
                  <a:pt x="531178" y="206647"/>
                </a:lnTo>
                <a:lnTo>
                  <a:pt x="511428" y="206083"/>
                </a:lnTo>
                <a:cubicBezTo>
                  <a:pt x="496664" y="207131"/>
                  <a:pt x="481996" y="209417"/>
                  <a:pt x="467327" y="211036"/>
                </a:cubicBezTo>
                <a:cubicBezTo>
                  <a:pt x="477233" y="204654"/>
                  <a:pt x="489044" y="205226"/>
                  <a:pt x="499807" y="204178"/>
                </a:cubicBezTo>
                <a:close/>
                <a:moveTo>
                  <a:pt x="1862525" y="10"/>
                </a:moveTo>
                <a:cubicBezTo>
                  <a:pt x="1874979" y="153"/>
                  <a:pt x="1887362" y="1724"/>
                  <a:pt x="1899506" y="5391"/>
                </a:cubicBezTo>
                <a:cubicBezTo>
                  <a:pt x="1919318" y="11392"/>
                  <a:pt x="1931986" y="25584"/>
                  <a:pt x="1936844" y="46254"/>
                </a:cubicBezTo>
                <a:cubicBezTo>
                  <a:pt x="1941701" y="67018"/>
                  <a:pt x="1939606" y="87783"/>
                  <a:pt x="1935510" y="108261"/>
                </a:cubicBezTo>
                <a:cubicBezTo>
                  <a:pt x="1933795" y="117120"/>
                  <a:pt x="1932557" y="126073"/>
                  <a:pt x="1929700" y="134741"/>
                </a:cubicBezTo>
                <a:lnTo>
                  <a:pt x="1920346" y="147678"/>
                </a:lnTo>
                <a:lnTo>
                  <a:pt x="1919842" y="148802"/>
                </a:lnTo>
                <a:lnTo>
                  <a:pt x="1918653" y="150020"/>
                </a:lnTo>
                <a:lnTo>
                  <a:pt x="1907316" y="165697"/>
                </a:lnTo>
                <a:cubicBezTo>
                  <a:pt x="1886742" y="181604"/>
                  <a:pt x="1869883" y="201321"/>
                  <a:pt x="1850833" y="218656"/>
                </a:cubicBezTo>
                <a:cubicBezTo>
                  <a:pt x="1816448" y="249803"/>
                  <a:pt x="1784539" y="283617"/>
                  <a:pt x="1750820" y="315525"/>
                </a:cubicBezTo>
                <a:cubicBezTo>
                  <a:pt x="1711577" y="352578"/>
                  <a:pt x="1672906" y="390297"/>
                  <a:pt x="1633949" y="427635"/>
                </a:cubicBezTo>
                <a:cubicBezTo>
                  <a:pt x="1596611" y="463449"/>
                  <a:pt x="1559368" y="499263"/>
                  <a:pt x="1522030" y="534981"/>
                </a:cubicBezTo>
                <a:cubicBezTo>
                  <a:pt x="1483930" y="571557"/>
                  <a:pt x="1445830" y="608229"/>
                  <a:pt x="1407635" y="644805"/>
                </a:cubicBezTo>
                <a:cubicBezTo>
                  <a:pt x="1371725" y="679285"/>
                  <a:pt x="1335721" y="713670"/>
                  <a:pt x="1299716" y="748151"/>
                </a:cubicBezTo>
                <a:cubicBezTo>
                  <a:pt x="1261045" y="785298"/>
                  <a:pt x="1222659" y="822732"/>
                  <a:pt x="1183607" y="859403"/>
                </a:cubicBezTo>
                <a:cubicBezTo>
                  <a:pt x="1152936" y="888264"/>
                  <a:pt x="1124170" y="919125"/>
                  <a:pt x="1091595" y="945890"/>
                </a:cubicBezTo>
                <a:cubicBezTo>
                  <a:pt x="1079975" y="955415"/>
                  <a:pt x="1076355" y="967036"/>
                  <a:pt x="1080641" y="983895"/>
                </a:cubicBezTo>
                <a:cubicBezTo>
                  <a:pt x="1095595" y="1042950"/>
                  <a:pt x="1115312" y="1100195"/>
                  <a:pt x="1142935" y="1154392"/>
                </a:cubicBezTo>
                <a:cubicBezTo>
                  <a:pt x="1163128" y="1194016"/>
                  <a:pt x="1186940" y="1231449"/>
                  <a:pt x="1217516" y="1264311"/>
                </a:cubicBezTo>
                <a:cubicBezTo>
                  <a:pt x="1220374" y="1267454"/>
                  <a:pt x="1223922" y="1270383"/>
                  <a:pt x="1226863" y="1273788"/>
                </a:cubicBezTo>
                <a:lnTo>
                  <a:pt x="1232563" y="1286119"/>
                </a:lnTo>
                <a:lnTo>
                  <a:pt x="1232566" y="1286123"/>
                </a:lnTo>
                <a:lnTo>
                  <a:pt x="1234089" y="1287646"/>
                </a:lnTo>
                <a:lnTo>
                  <a:pt x="1247210" y="1294182"/>
                </a:lnTo>
                <a:cubicBezTo>
                  <a:pt x="1250782" y="1297480"/>
                  <a:pt x="1253854" y="1301409"/>
                  <a:pt x="1257330" y="1304505"/>
                </a:cubicBezTo>
                <a:cubicBezTo>
                  <a:pt x="1284381" y="1328318"/>
                  <a:pt x="1310384" y="1353178"/>
                  <a:pt x="1336197" y="1378324"/>
                </a:cubicBezTo>
                <a:lnTo>
                  <a:pt x="1357781" y="1405105"/>
                </a:lnTo>
                <a:lnTo>
                  <a:pt x="1359534" y="1406900"/>
                </a:lnTo>
                <a:lnTo>
                  <a:pt x="1363940" y="1412747"/>
                </a:lnTo>
                <a:lnTo>
                  <a:pt x="1380107" y="1432807"/>
                </a:lnTo>
                <a:cubicBezTo>
                  <a:pt x="1381441" y="1435093"/>
                  <a:pt x="1383727" y="1435760"/>
                  <a:pt x="1386013" y="1435855"/>
                </a:cubicBezTo>
                <a:lnTo>
                  <a:pt x="1382612" y="1437526"/>
                </a:lnTo>
                <a:lnTo>
                  <a:pt x="1382612" y="1437526"/>
                </a:lnTo>
                <a:lnTo>
                  <a:pt x="1386013" y="1435855"/>
                </a:lnTo>
                <a:cubicBezTo>
                  <a:pt x="1406682" y="1428712"/>
                  <a:pt x="1428590" y="1427474"/>
                  <a:pt x="1449831" y="1422806"/>
                </a:cubicBezTo>
                <a:cubicBezTo>
                  <a:pt x="1508790" y="1409948"/>
                  <a:pt x="1566036" y="1392421"/>
                  <a:pt x="1620709" y="1366609"/>
                </a:cubicBezTo>
                <a:cubicBezTo>
                  <a:pt x="1622424" y="1365847"/>
                  <a:pt x="1624329" y="1365466"/>
                  <a:pt x="1626138" y="1364990"/>
                </a:cubicBezTo>
                <a:lnTo>
                  <a:pt x="1626282" y="1365001"/>
                </a:lnTo>
                <a:lnTo>
                  <a:pt x="1701767" y="1320889"/>
                </a:lnTo>
                <a:cubicBezTo>
                  <a:pt x="1752154" y="1286980"/>
                  <a:pt x="1792921" y="1243831"/>
                  <a:pt x="1828068" y="1194777"/>
                </a:cubicBezTo>
                <a:cubicBezTo>
                  <a:pt x="1875407" y="1128769"/>
                  <a:pt x="1908459" y="1055713"/>
                  <a:pt x="1937129" y="980179"/>
                </a:cubicBezTo>
                <a:cubicBezTo>
                  <a:pt x="1960656" y="918076"/>
                  <a:pt x="1986088" y="856735"/>
                  <a:pt x="2010567" y="794918"/>
                </a:cubicBezTo>
                <a:cubicBezTo>
                  <a:pt x="2032570" y="739483"/>
                  <a:pt x="2054573" y="684142"/>
                  <a:pt x="2076004" y="628612"/>
                </a:cubicBezTo>
                <a:cubicBezTo>
                  <a:pt x="2080385" y="617182"/>
                  <a:pt x="2087339" y="609371"/>
                  <a:pt x="2097721" y="603561"/>
                </a:cubicBezTo>
                <a:cubicBezTo>
                  <a:pt x="2123534" y="589178"/>
                  <a:pt x="2151061" y="579653"/>
                  <a:pt x="2180017" y="574605"/>
                </a:cubicBezTo>
                <a:cubicBezTo>
                  <a:pt x="2188685" y="573081"/>
                  <a:pt x="2197352" y="574224"/>
                  <a:pt x="2207925" y="577367"/>
                </a:cubicBezTo>
                <a:cubicBezTo>
                  <a:pt x="2205163" y="573843"/>
                  <a:pt x="2203639" y="571747"/>
                  <a:pt x="2202115" y="569747"/>
                </a:cubicBezTo>
                <a:lnTo>
                  <a:pt x="2203156" y="570421"/>
                </a:lnTo>
                <a:lnTo>
                  <a:pt x="2202210" y="569652"/>
                </a:lnTo>
                <a:cubicBezTo>
                  <a:pt x="2199829" y="568128"/>
                  <a:pt x="2197448" y="566604"/>
                  <a:pt x="2195067" y="564985"/>
                </a:cubicBezTo>
                <a:cubicBezTo>
                  <a:pt x="2191828" y="561937"/>
                  <a:pt x="2187351" y="560889"/>
                  <a:pt x="2183922" y="558222"/>
                </a:cubicBezTo>
                <a:cubicBezTo>
                  <a:pt x="2171635" y="550602"/>
                  <a:pt x="2159348" y="542887"/>
                  <a:pt x="2147156" y="535267"/>
                </a:cubicBezTo>
                <a:cubicBezTo>
                  <a:pt x="2143917" y="532219"/>
                  <a:pt x="2139441" y="531171"/>
                  <a:pt x="2135916" y="528504"/>
                </a:cubicBezTo>
                <a:cubicBezTo>
                  <a:pt x="2123629" y="520884"/>
                  <a:pt x="2111437" y="513264"/>
                  <a:pt x="2099150" y="505549"/>
                </a:cubicBezTo>
                <a:cubicBezTo>
                  <a:pt x="2095816" y="502501"/>
                  <a:pt x="2091435" y="501453"/>
                  <a:pt x="2087910" y="498786"/>
                </a:cubicBezTo>
                <a:cubicBezTo>
                  <a:pt x="2085720" y="497262"/>
                  <a:pt x="2083529" y="495738"/>
                  <a:pt x="2081338" y="494214"/>
                </a:cubicBezTo>
                <a:lnTo>
                  <a:pt x="2082074" y="488942"/>
                </a:lnTo>
                <a:lnTo>
                  <a:pt x="2081124" y="490344"/>
                </a:lnTo>
                <a:cubicBezTo>
                  <a:pt x="2081196" y="491618"/>
                  <a:pt x="2081624" y="493023"/>
                  <a:pt x="2081243" y="494118"/>
                </a:cubicBezTo>
                <a:cubicBezTo>
                  <a:pt x="2074956" y="491261"/>
                  <a:pt x="2076480" y="487832"/>
                  <a:pt x="2080671" y="484308"/>
                </a:cubicBezTo>
                <a:lnTo>
                  <a:pt x="2090454" y="476045"/>
                </a:lnTo>
                <a:lnTo>
                  <a:pt x="2090482" y="476021"/>
                </a:lnTo>
                <a:lnTo>
                  <a:pt x="2090438" y="476194"/>
                </a:lnTo>
                <a:lnTo>
                  <a:pt x="2090541" y="476066"/>
                </a:lnTo>
                <a:lnTo>
                  <a:pt x="2090482" y="476212"/>
                </a:lnTo>
                <a:lnTo>
                  <a:pt x="2090577" y="476021"/>
                </a:lnTo>
                <a:lnTo>
                  <a:pt x="2090541" y="476066"/>
                </a:lnTo>
                <a:lnTo>
                  <a:pt x="2095149" y="464591"/>
                </a:lnTo>
                <a:lnTo>
                  <a:pt x="2095054" y="464782"/>
                </a:lnTo>
                <a:lnTo>
                  <a:pt x="2096151" y="462568"/>
                </a:lnTo>
                <a:lnTo>
                  <a:pt x="2095031" y="464649"/>
                </a:lnTo>
                <a:lnTo>
                  <a:pt x="2094959" y="464782"/>
                </a:lnTo>
                <a:cubicBezTo>
                  <a:pt x="2094387" y="458210"/>
                  <a:pt x="2096768" y="452781"/>
                  <a:pt x="2102388" y="449637"/>
                </a:cubicBezTo>
                <a:lnTo>
                  <a:pt x="2110369" y="453628"/>
                </a:lnTo>
                <a:lnTo>
                  <a:pt x="2110485" y="453637"/>
                </a:lnTo>
                <a:lnTo>
                  <a:pt x="2110199" y="453447"/>
                </a:lnTo>
                <a:cubicBezTo>
                  <a:pt x="2114295" y="455447"/>
                  <a:pt x="2118676" y="456971"/>
                  <a:pt x="2121914" y="460305"/>
                </a:cubicBezTo>
                <a:lnTo>
                  <a:pt x="2121724" y="460210"/>
                </a:lnTo>
                <a:cubicBezTo>
                  <a:pt x="2125629" y="462591"/>
                  <a:pt x="2130392" y="463639"/>
                  <a:pt x="2133345" y="467544"/>
                </a:cubicBezTo>
                <a:cubicBezTo>
                  <a:pt x="2134011" y="469544"/>
                  <a:pt x="2135535" y="469639"/>
                  <a:pt x="2137250" y="469449"/>
                </a:cubicBezTo>
                <a:cubicBezTo>
                  <a:pt x="2141631" y="471259"/>
                  <a:pt x="2145918" y="473068"/>
                  <a:pt x="2149442" y="476402"/>
                </a:cubicBezTo>
                <a:lnTo>
                  <a:pt x="2149251" y="476307"/>
                </a:lnTo>
                <a:cubicBezTo>
                  <a:pt x="2153156" y="478688"/>
                  <a:pt x="2157919" y="479736"/>
                  <a:pt x="2160872" y="483641"/>
                </a:cubicBezTo>
                <a:cubicBezTo>
                  <a:pt x="2161443" y="485641"/>
                  <a:pt x="2162967" y="485737"/>
                  <a:pt x="2164682" y="485546"/>
                </a:cubicBezTo>
                <a:cubicBezTo>
                  <a:pt x="2169063" y="487356"/>
                  <a:pt x="2173445" y="489166"/>
                  <a:pt x="2176874" y="492499"/>
                </a:cubicBezTo>
                <a:lnTo>
                  <a:pt x="2176683" y="492404"/>
                </a:lnTo>
                <a:cubicBezTo>
                  <a:pt x="2180588" y="494785"/>
                  <a:pt x="2185351" y="495833"/>
                  <a:pt x="2188304" y="499643"/>
                </a:cubicBezTo>
                <a:cubicBezTo>
                  <a:pt x="2188875" y="501643"/>
                  <a:pt x="2190399" y="501739"/>
                  <a:pt x="2192114" y="501548"/>
                </a:cubicBezTo>
                <a:cubicBezTo>
                  <a:pt x="2196495" y="503358"/>
                  <a:pt x="2200877" y="505168"/>
                  <a:pt x="2204306" y="508501"/>
                </a:cubicBezTo>
                <a:lnTo>
                  <a:pt x="2204115" y="508406"/>
                </a:lnTo>
                <a:cubicBezTo>
                  <a:pt x="2208020" y="510787"/>
                  <a:pt x="2212783" y="511835"/>
                  <a:pt x="2215736" y="515740"/>
                </a:cubicBezTo>
                <a:cubicBezTo>
                  <a:pt x="2216307" y="517741"/>
                  <a:pt x="2217831" y="517836"/>
                  <a:pt x="2219546" y="517645"/>
                </a:cubicBezTo>
                <a:cubicBezTo>
                  <a:pt x="2223927" y="519455"/>
                  <a:pt x="2228309" y="521265"/>
                  <a:pt x="2231738" y="524599"/>
                </a:cubicBezTo>
                <a:lnTo>
                  <a:pt x="2231547" y="524503"/>
                </a:lnTo>
                <a:cubicBezTo>
                  <a:pt x="2235453" y="526885"/>
                  <a:pt x="2240215" y="527932"/>
                  <a:pt x="2243168" y="531838"/>
                </a:cubicBezTo>
                <a:cubicBezTo>
                  <a:pt x="2243835" y="533838"/>
                  <a:pt x="2245359" y="533933"/>
                  <a:pt x="2246978" y="533647"/>
                </a:cubicBezTo>
                <a:lnTo>
                  <a:pt x="2259001" y="540505"/>
                </a:lnTo>
                <a:lnTo>
                  <a:pt x="2258979" y="540505"/>
                </a:lnTo>
                <a:lnTo>
                  <a:pt x="2259170" y="540601"/>
                </a:lnTo>
                <a:lnTo>
                  <a:pt x="2259001" y="540505"/>
                </a:lnTo>
                <a:lnTo>
                  <a:pt x="2259420" y="540496"/>
                </a:lnTo>
                <a:lnTo>
                  <a:pt x="2258884" y="540125"/>
                </a:lnTo>
                <a:cubicBezTo>
                  <a:pt x="2263456" y="540887"/>
                  <a:pt x="2268123" y="541839"/>
                  <a:pt x="2272695" y="539839"/>
                </a:cubicBezTo>
                <a:lnTo>
                  <a:pt x="2272175" y="540233"/>
                </a:lnTo>
                <a:lnTo>
                  <a:pt x="2272791" y="540220"/>
                </a:lnTo>
                <a:cubicBezTo>
                  <a:pt x="2275934" y="537076"/>
                  <a:pt x="2279077" y="533933"/>
                  <a:pt x="2282220" y="530790"/>
                </a:cubicBezTo>
                <a:lnTo>
                  <a:pt x="2282385" y="530140"/>
                </a:lnTo>
                <a:lnTo>
                  <a:pt x="2282125" y="530409"/>
                </a:lnTo>
                <a:cubicBezTo>
                  <a:pt x="2283935" y="527504"/>
                  <a:pt x="2283173" y="525694"/>
                  <a:pt x="2281768" y="524146"/>
                </a:cubicBezTo>
                <a:lnTo>
                  <a:pt x="2278173" y="520145"/>
                </a:lnTo>
                <a:lnTo>
                  <a:pt x="2277648" y="519836"/>
                </a:lnTo>
                <a:cubicBezTo>
                  <a:pt x="2276124" y="518979"/>
                  <a:pt x="2274600" y="518217"/>
                  <a:pt x="2273076" y="517360"/>
                </a:cubicBezTo>
                <a:cubicBezTo>
                  <a:pt x="2269552" y="514597"/>
                  <a:pt x="2265266" y="513169"/>
                  <a:pt x="2261646" y="510692"/>
                </a:cubicBezTo>
                <a:cubicBezTo>
                  <a:pt x="2260122" y="509835"/>
                  <a:pt x="2258598" y="509073"/>
                  <a:pt x="2257074" y="508216"/>
                </a:cubicBezTo>
                <a:cubicBezTo>
                  <a:pt x="2253550" y="505453"/>
                  <a:pt x="2249359" y="504025"/>
                  <a:pt x="2245644" y="501548"/>
                </a:cubicBezTo>
                <a:cubicBezTo>
                  <a:pt x="2244120" y="500691"/>
                  <a:pt x="2242596" y="499929"/>
                  <a:pt x="2241072" y="499072"/>
                </a:cubicBezTo>
                <a:cubicBezTo>
                  <a:pt x="2237548" y="496309"/>
                  <a:pt x="2233357" y="494881"/>
                  <a:pt x="2229642" y="492404"/>
                </a:cubicBezTo>
                <a:cubicBezTo>
                  <a:pt x="2228118" y="491547"/>
                  <a:pt x="2226594" y="490785"/>
                  <a:pt x="2225070" y="489928"/>
                </a:cubicBezTo>
                <a:cubicBezTo>
                  <a:pt x="2221641" y="487070"/>
                  <a:pt x="2217355" y="485737"/>
                  <a:pt x="2213640" y="483260"/>
                </a:cubicBezTo>
                <a:cubicBezTo>
                  <a:pt x="2212116" y="482403"/>
                  <a:pt x="2210592" y="481641"/>
                  <a:pt x="2209068" y="480784"/>
                </a:cubicBezTo>
                <a:cubicBezTo>
                  <a:pt x="2205544" y="478021"/>
                  <a:pt x="2201353" y="476593"/>
                  <a:pt x="2197638" y="474116"/>
                </a:cubicBezTo>
                <a:cubicBezTo>
                  <a:pt x="2196114" y="473259"/>
                  <a:pt x="2194590" y="472497"/>
                  <a:pt x="2193066" y="471640"/>
                </a:cubicBezTo>
                <a:cubicBezTo>
                  <a:pt x="2189637" y="468878"/>
                  <a:pt x="2185351" y="467449"/>
                  <a:pt x="2181636" y="464972"/>
                </a:cubicBezTo>
                <a:cubicBezTo>
                  <a:pt x="2180112" y="464115"/>
                  <a:pt x="2178588" y="463353"/>
                  <a:pt x="2177064" y="462496"/>
                </a:cubicBezTo>
                <a:lnTo>
                  <a:pt x="2165578" y="455566"/>
                </a:lnTo>
                <a:lnTo>
                  <a:pt x="2165539" y="455542"/>
                </a:lnTo>
                <a:cubicBezTo>
                  <a:pt x="2164015" y="454685"/>
                  <a:pt x="2162491" y="453923"/>
                  <a:pt x="2160967" y="453066"/>
                </a:cubicBezTo>
                <a:cubicBezTo>
                  <a:pt x="2157538" y="450304"/>
                  <a:pt x="2153252" y="448875"/>
                  <a:pt x="2149537" y="446399"/>
                </a:cubicBezTo>
                <a:cubicBezTo>
                  <a:pt x="2148013" y="445541"/>
                  <a:pt x="2146489" y="444779"/>
                  <a:pt x="2144965" y="443922"/>
                </a:cubicBezTo>
                <a:cubicBezTo>
                  <a:pt x="2141441" y="441160"/>
                  <a:pt x="2137250" y="439731"/>
                  <a:pt x="2133535" y="437254"/>
                </a:cubicBezTo>
                <a:cubicBezTo>
                  <a:pt x="2132011" y="436397"/>
                  <a:pt x="2130487" y="435635"/>
                  <a:pt x="2128963" y="434778"/>
                </a:cubicBezTo>
                <a:cubicBezTo>
                  <a:pt x="2125534" y="432016"/>
                  <a:pt x="2121248" y="430587"/>
                  <a:pt x="2117533" y="428110"/>
                </a:cubicBezTo>
                <a:cubicBezTo>
                  <a:pt x="2116009" y="427253"/>
                  <a:pt x="2114485" y="426491"/>
                  <a:pt x="2112961" y="425634"/>
                </a:cubicBezTo>
                <a:lnTo>
                  <a:pt x="2102167" y="418283"/>
                </a:lnTo>
                <a:lnTo>
                  <a:pt x="2102149" y="418219"/>
                </a:lnTo>
                <a:lnTo>
                  <a:pt x="2097829" y="411025"/>
                </a:lnTo>
                <a:cubicBezTo>
                  <a:pt x="2099055" y="408918"/>
                  <a:pt x="2102008" y="407013"/>
                  <a:pt x="2103817" y="404965"/>
                </a:cubicBezTo>
                <a:lnTo>
                  <a:pt x="2103740" y="405199"/>
                </a:lnTo>
                <a:lnTo>
                  <a:pt x="2103817" y="405060"/>
                </a:lnTo>
                <a:cubicBezTo>
                  <a:pt x="2111437" y="393630"/>
                  <a:pt x="2119057" y="382295"/>
                  <a:pt x="2126772" y="370865"/>
                </a:cubicBezTo>
                <a:lnTo>
                  <a:pt x="2127431" y="370835"/>
                </a:lnTo>
                <a:lnTo>
                  <a:pt x="2126677" y="370770"/>
                </a:lnTo>
                <a:cubicBezTo>
                  <a:pt x="2135916" y="362007"/>
                  <a:pt x="2139822" y="370770"/>
                  <a:pt x="2144679" y="376295"/>
                </a:cubicBezTo>
                <a:lnTo>
                  <a:pt x="2144552" y="376224"/>
                </a:lnTo>
                <a:lnTo>
                  <a:pt x="2144775" y="376390"/>
                </a:lnTo>
                <a:cubicBezTo>
                  <a:pt x="2149251" y="379152"/>
                  <a:pt x="2153728" y="381914"/>
                  <a:pt x="2158205" y="384772"/>
                </a:cubicBezTo>
                <a:cubicBezTo>
                  <a:pt x="2162110" y="387248"/>
                  <a:pt x="2167253" y="388010"/>
                  <a:pt x="2169920" y="392487"/>
                </a:cubicBezTo>
                <a:cubicBezTo>
                  <a:pt x="2201829" y="412775"/>
                  <a:pt x="2233738" y="433063"/>
                  <a:pt x="2265647" y="453352"/>
                </a:cubicBezTo>
                <a:cubicBezTo>
                  <a:pt x="2269552" y="455924"/>
                  <a:pt x="2274600" y="456590"/>
                  <a:pt x="2277362" y="460972"/>
                </a:cubicBezTo>
                <a:cubicBezTo>
                  <a:pt x="2309557" y="481831"/>
                  <a:pt x="2341752" y="502691"/>
                  <a:pt x="2373946" y="523456"/>
                </a:cubicBezTo>
                <a:cubicBezTo>
                  <a:pt x="2381852" y="528504"/>
                  <a:pt x="2390138" y="533076"/>
                  <a:pt x="2398235" y="537838"/>
                </a:cubicBezTo>
                <a:cubicBezTo>
                  <a:pt x="2402140" y="540410"/>
                  <a:pt x="2407188" y="541077"/>
                  <a:pt x="2409951" y="545458"/>
                </a:cubicBezTo>
                <a:cubicBezTo>
                  <a:pt x="2441859" y="565747"/>
                  <a:pt x="2473768" y="586035"/>
                  <a:pt x="2505677" y="606323"/>
                </a:cubicBezTo>
                <a:cubicBezTo>
                  <a:pt x="2509582" y="608895"/>
                  <a:pt x="2514630" y="609657"/>
                  <a:pt x="2517297" y="613943"/>
                </a:cubicBezTo>
                <a:cubicBezTo>
                  <a:pt x="2521679" y="616801"/>
                  <a:pt x="2526060" y="619563"/>
                  <a:pt x="2530442" y="622420"/>
                </a:cubicBezTo>
                <a:lnTo>
                  <a:pt x="2530540" y="622620"/>
                </a:lnTo>
                <a:lnTo>
                  <a:pt x="2535455" y="627838"/>
                </a:lnTo>
                <a:cubicBezTo>
                  <a:pt x="2535062" y="629660"/>
                  <a:pt x="2533014" y="631517"/>
                  <a:pt x="2530537" y="633374"/>
                </a:cubicBezTo>
                <a:lnTo>
                  <a:pt x="2530536" y="633281"/>
                </a:lnTo>
                <a:lnTo>
                  <a:pt x="2512725" y="669093"/>
                </a:lnTo>
                <a:lnTo>
                  <a:pt x="2512293" y="669241"/>
                </a:lnTo>
                <a:lnTo>
                  <a:pt x="2512630" y="669189"/>
                </a:lnTo>
                <a:cubicBezTo>
                  <a:pt x="2507391" y="680047"/>
                  <a:pt x="2503486" y="671760"/>
                  <a:pt x="2499295" y="668141"/>
                </a:cubicBezTo>
                <a:lnTo>
                  <a:pt x="2499983" y="668361"/>
                </a:lnTo>
                <a:lnTo>
                  <a:pt x="2499390" y="668045"/>
                </a:lnTo>
                <a:cubicBezTo>
                  <a:pt x="2446622" y="633660"/>
                  <a:pt x="2393948" y="599275"/>
                  <a:pt x="2341180" y="564889"/>
                </a:cubicBezTo>
                <a:cubicBezTo>
                  <a:pt x="2337465" y="562508"/>
                  <a:pt x="2332988" y="557365"/>
                  <a:pt x="2329464" y="560127"/>
                </a:cubicBezTo>
                <a:cubicBezTo>
                  <a:pt x="2324226" y="564318"/>
                  <a:pt x="2320987" y="570985"/>
                  <a:pt x="2317177" y="576796"/>
                </a:cubicBezTo>
                <a:cubicBezTo>
                  <a:pt x="2315653" y="579177"/>
                  <a:pt x="2318320" y="579939"/>
                  <a:pt x="2319654" y="580796"/>
                </a:cubicBezTo>
                <a:cubicBezTo>
                  <a:pt x="2362516" y="608419"/>
                  <a:pt x="2405379" y="635946"/>
                  <a:pt x="2448241" y="663568"/>
                </a:cubicBezTo>
                <a:lnTo>
                  <a:pt x="2448239" y="663671"/>
                </a:lnTo>
                <a:lnTo>
                  <a:pt x="2453194" y="669104"/>
                </a:lnTo>
                <a:lnTo>
                  <a:pt x="2448053" y="674327"/>
                </a:lnTo>
                <a:lnTo>
                  <a:pt x="2448051" y="674427"/>
                </a:lnTo>
                <a:cubicBezTo>
                  <a:pt x="2442240" y="684143"/>
                  <a:pt x="2436335" y="693858"/>
                  <a:pt x="2430525" y="703574"/>
                </a:cubicBezTo>
                <a:lnTo>
                  <a:pt x="2430362" y="703596"/>
                </a:lnTo>
                <a:lnTo>
                  <a:pt x="2420357" y="707014"/>
                </a:lnTo>
                <a:cubicBezTo>
                  <a:pt x="2417571" y="705335"/>
                  <a:pt x="2415142" y="701906"/>
                  <a:pt x="2412427" y="699954"/>
                </a:cubicBezTo>
                <a:lnTo>
                  <a:pt x="2412747" y="700086"/>
                </a:lnTo>
                <a:lnTo>
                  <a:pt x="2412522" y="699954"/>
                </a:lnTo>
                <a:cubicBezTo>
                  <a:pt x="2400235" y="692334"/>
                  <a:pt x="2388043" y="684619"/>
                  <a:pt x="2375756" y="676999"/>
                </a:cubicBezTo>
                <a:cubicBezTo>
                  <a:pt x="2372517" y="673951"/>
                  <a:pt x="2368041" y="672903"/>
                  <a:pt x="2364516" y="670236"/>
                </a:cubicBezTo>
                <a:cubicBezTo>
                  <a:pt x="2352229" y="662616"/>
                  <a:pt x="2340037" y="654901"/>
                  <a:pt x="2327750" y="647281"/>
                </a:cubicBezTo>
                <a:cubicBezTo>
                  <a:pt x="2324416" y="644233"/>
                  <a:pt x="2320035" y="643185"/>
                  <a:pt x="2316510" y="640423"/>
                </a:cubicBezTo>
                <a:cubicBezTo>
                  <a:pt x="2314129" y="638899"/>
                  <a:pt x="2311748" y="637375"/>
                  <a:pt x="2309367" y="635851"/>
                </a:cubicBezTo>
                <a:cubicBezTo>
                  <a:pt x="2306128" y="632803"/>
                  <a:pt x="2301651" y="631755"/>
                  <a:pt x="2298222" y="629088"/>
                </a:cubicBezTo>
                <a:cubicBezTo>
                  <a:pt x="2285935" y="621468"/>
                  <a:pt x="2273648" y="613753"/>
                  <a:pt x="2261456" y="606133"/>
                </a:cubicBezTo>
                <a:cubicBezTo>
                  <a:pt x="2258217" y="603085"/>
                  <a:pt x="2253741" y="602037"/>
                  <a:pt x="2250216" y="599370"/>
                </a:cubicBezTo>
                <a:cubicBezTo>
                  <a:pt x="2245835" y="596989"/>
                  <a:pt x="2241453" y="594607"/>
                  <a:pt x="2237072" y="592226"/>
                </a:cubicBezTo>
                <a:lnTo>
                  <a:pt x="2234776" y="590896"/>
                </a:lnTo>
                <a:lnTo>
                  <a:pt x="2236976" y="592321"/>
                </a:lnTo>
                <a:lnTo>
                  <a:pt x="2234161" y="594761"/>
                </a:lnTo>
                <a:lnTo>
                  <a:pt x="2239072" y="601561"/>
                </a:lnTo>
                <a:lnTo>
                  <a:pt x="2239002" y="601941"/>
                </a:lnTo>
                <a:lnTo>
                  <a:pt x="2239167" y="601656"/>
                </a:lnTo>
                <a:cubicBezTo>
                  <a:pt x="2251645" y="612896"/>
                  <a:pt x="2256789" y="628707"/>
                  <a:pt x="2260885" y="643566"/>
                </a:cubicBezTo>
                <a:cubicBezTo>
                  <a:pt x="2270886" y="680142"/>
                  <a:pt x="2275839" y="717671"/>
                  <a:pt x="2275553" y="755771"/>
                </a:cubicBezTo>
                <a:cubicBezTo>
                  <a:pt x="2275458" y="773868"/>
                  <a:pt x="2268695" y="789965"/>
                  <a:pt x="2262980" y="806348"/>
                </a:cubicBezTo>
                <a:cubicBezTo>
                  <a:pt x="2242311" y="865117"/>
                  <a:pt x="2220879" y="923506"/>
                  <a:pt x="2199924" y="982180"/>
                </a:cubicBezTo>
                <a:cubicBezTo>
                  <a:pt x="2164968" y="1079716"/>
                  <a:pt x="2130202" y="1177347"/>
                  <a:pt x="2095435" y="1274978"/>
                </a:cubicBezTo>
                <a:cubicBezTo>
                  <a:pt x="2089053" y="1292790"/>
                  <a:pt x="2082767" y="1310697"/>
                  <a:pt x="2076480" y="1328604"/>
                </a:cubicBezTo>
                <a:lnTo>
                  <a:pt x="2076178" y="1328982"/>
                </a:lnTo>
                <a:lnTo>
                  <a:pt x="2070134" y="1342761"/>
                </a:lnTo>
                <a:lnTo>
                  <a:pt x="2058497" y="1351083"/>
                </a:lnTo>
                <a:lnTo>
                  <a:pt x="2058192" y="1351464"/>
                </a:lnTo>
                <a:cubicBezTo>
                  <a:pt x="2057430" y="1352226"/>
                  <a:pt x="2056669" y="1352988"/>
                  <a:pt x="2055906" y="1353750"/>
                </a:cubicBezTo>
                <a:lnTo>
                  <a:pt x="2055761" y="1353931"/>
                </a:lnTo>
                <a:lnTo>
                  <a:pt x="2054668" y="1362025"/>
                </a:lnTo>
                <a:lnTo>
                  <a:pt x="2047019" y="1364858"/>
                </a:lnTo>
                <a:lnTo>
                  <a:pt x="2046762" y="1365180"/>
                </a:lnTo>
                <a:cubicBezTo>
                  <a:pt x="2044572" y="1366037"/>
                  <a:pt x="2043048" y="1367561"/>
                  <a:pt x="2042190" y="1369752"/>
                </a:cubicBezTo>
                <a:lnTo>
                  <a:pt x="2042053" y="1369923"/>
                </a:lnTo>
                <a:lnTo>
                  <a:pt x="2041095" y="1378170"/>
                </a:lnTo>
                <a:lnTo>
                  <a:pt x="2033293" y="1380873"/>
                </a:lnTo>
                <a:lnTo>
                  <a:pt x="2033046" y="1381182"/>
                </a:lnTo>
                <a:cubicBezTo>
                  <a:pt x="2029998" y="1382706"/>
                  <a:pt x="2027712" y="1384992"/>
                  <a:pt x="2026188" y="1388040"/>
                </a:cubicBezTo>
                <a:lnTo>
                  <a:pt x="2026062" y="1388192"/>
                </a:lnTo>
                <a:lnTo>
                  <a:pt x="2025093" y="1398672"/>
                </a:lnTo>
                <a:lnTo>
                  <a:pt x="2014994" y="1401473"/>
                </a:lnTo>
                <a:lnTo>
                  <a:pt x="2014758" y="1401756"/>
                </a:lnTo>
                <a:cubicBezTo>
                  <a:pt x="2009329" y="1405376"/>
                  <a:pt x="2004757" y="1409948"/>
                  <a:pt x="2001042" y="1415472"/>
                </a:cubicBezTo>
                <a:lnTo>
                  <a:pt x="2000809" y="1415735"/>
                </a:lnTo>
                <a:lnTo>
                  <a:pt x="1996518" y="1429748"/>
                </a:lnTo>
                <a:lnTo>
                  <a:pt x="1983093" y="1435665"/>
                </a:lnTo>
                <a:lnTo>
                  <a:pt x="1982754" y="1436046"/>
                </a:lnTo>
                <a:cubicBezTo>
                  <a:pt x="1972372" y="1446047"/>
                  <a:pt x="1961799" y="1455953"/>
                  <a:pt x="1951608" y="1466145"/>
                </a:cubicBezTo>
                <a:cubicBezTo>
                  <a:pt x="1912365" y="1505293"/>
                  <a:pt x="1871693" y="1542821"/>
                  <a:pt x="1828735" y="1578064"/>
                </a:cubicBezTo>
                <a:cubicBezTo>
                  <a:pt x="1776538" y="1621021"/>
                  <a:pt x="1722436" y="1661312"/>
                  <a:pt x="1664238" y="1695602"/>
                </a:cubicBezTo>
                <a:cubicBezTo>
                  <a:pt x="1612422" y="1726082"/>
                  <a:pt x="1558511" y="1752562"/>
                  <a:pt x="1502599" y="1774755"/>
                </a:cubicBezTo>
                <a:cubicBezTo>
                  <a:pt x="1486692" y="1780851"/>
                  <a:pt x="1471738" y="1789328"/>
                  <a:pt x="1454688" y="1792472"/>
                </a:cubicBezTo>
                <a:cubicBezTo>
                  <a:pt x="1454593" y="1791519"/>
                  <a:pt x="1454498" y="1790567"/>
                  <a:pt x="1454498" y="1789614"/>
                </a:cubicBezTo>
                <a:lnTo>
                  <a:pt x="1454749" y="1789438"/>
                </a:lnTo>
                <a:lnTo>
                  <a:pt x="1454403" y="1789614"/>
                </a:lnTo>
                <a:lnTo>
                  <a:pt x="1453914" y="1789634"/>
                </a:lnTo>
                <a:lnTo>
                  <a:pt x="1454498" y="1792471"/>
                </a:lnTo>
                <a:cubicBezTo>
                  <a:pt x="1444878" y="1796377"/>
                  <a:pt x="1434972" y="1799615"/>
                  <a:pt x="1424780" y="1801616"/>
                </a:cubicBezTo>
                <a:lnTo>
                  <a:pt x="1424754" y="1801525"/>
                </a:lnTo>
                <a:lnTo>
                  <a:pt x="1420684" y="1801615"/>
                </a:lnTo>
                <a:lnTo>
                  <a:pt x="1420998" y="1800836"/>
                </a:lnTo>
                <a:lnTo>
                  <a:pt x="1420494" y="1801616"/>
                </a:lnTo>
                <a:cubicBezTo>
                  <a:pt x="1416303" y="1810664"/>
                  <a:pt x="1416970" y="1819808"/>
                  <a:pt x="1420208" y="1829048"/>
                </a:cubicBezTo>
                <a:lnTo>
                  <a:pt x="1420382" y="1830307"/>
                </a:lnTo>
                <a:lnTo>
                  <a:pt x="1420398" y="1829048"/>
                </a:lnTo>
                <a:cubicBezTo>
                  <a:pt x="1424779" y="1833906"/>
                  <a:pt x="1421827" y="1839716"/>
                  <a:pt x="1422684" y="1845050"/>
                </a:cubicBezTo>
                <a:lnTo>
                  <a:pt x="1422317" y="1843848"/>
                </a:lnTo>
                <a:lnTo>
                  <a:pt x="1422494" y="1845049"/>
                </a:lnTo>
                <a:cubicBezTo>
                  <a:pt x="1422494" y="1846574"/>
                  <a:pt x="1422494" y="1848098"/>
                  <a:pt x="1422494" y="1849621"/>
                </a:cubicBezTo>
                <a:lnTo>
                  <a:pt x="1422668" y="1850880"/>
                </a:lnTo>
                <a:lnTo>
                  <a:pt x="1422684" y="1849621"/>
                </a:lnTo>
                <a:cubicBezTo>
                  <a:pt x="1427066" y="1854479"/>
                  <a:pt x="1424113" y="1860289"/>
                  <a:pt x="1424970" y="1865623"/>
                </a:cubicBezTo>
                <a:lnTo>
                  <a:pt x="1424602" y="1864419"/>
                </a:lnTo>
                <a:lnTo>
                  <a:pt x="1424780" y="1865624"/>
                </a:lnTo>
                <a:cubicBezTo>
                  <a:pt x="1424780" y="1867148"/>
                  <a:pt x="1424780" y="1868671"/>
                  <a:pt x="1424780" y="1870195"/>
                </a:cubicBezTo>
                <a:lnTo>
                  <a:pt x="1424954" y="1871454"/>
                </a:lnTo>
                <a:lnTo>
                  <a:pt x="1424970" y="1870195"/>
                </a:lnTo>
                <a:cubicBezTo>
                  <a:pt x="1429352" y="1875053"/>
                  <a:pt x="1426399" y="1880863"/>
                  <a:pt x="1427256" y="1886197"/>
                </a:cubicBezTo>
                <a:lnTo>
                  <a:pt x="1426888" y="1884993"/>
                </a:lnTo>
                <a:lnTo>
                  <a:pt x="1427066" y="1886198"/>
                </a:lnTo>
                <a:cubicBezTo>
                  <a:pt x="1427066" y="1887721"/>
                  <a:pt x="1427066" y="1889245"/>
                  <a:pt x="1427066" y="1890770"/>
                </a:cubicBezTo>
                <a:lnTo>
                  <a:pt x="1427240" y="1892024"/>
                </a:lnTo>
                <a:lnTo>
                  <a:pt x="1427256" y="1890770"/>
                </a:lnTo>
                <a:cubicBezTo>
                  <a:pt x="1431637" y="1895628"/>
                  <a:pt x="1428685" y="1901438"/>
                  <a:pt x="1429542" y="1906772"/>
                </a:cubicBezTo>
                <a:lnTo>
                  <a:pt x="1429176" y="1905575"/>
                </a:lnTo>
                <a:lnTo>
                  <a:pt x="1429352" y="1906771"/>
                </a:lnTo>
                <a:cubicBezTo>
                  <a:pt x="1429352" y="1909058"/>
                  <a:pt x="1429352" y="1911344"/>
                  <a:pt x="1429352" y="1913629"/>
                </a:cubicBezTo>
                <a:lnTo>
                  <a:pt x="1429536" y="1914611"/>
                </a:lnTo>
                <a:lnTo>
                  <a:pt x="1429542" y="1913629"/>
                </a:lnTo>
                <a:cubicBezTo>
                  <a:pt x="1433352" y="1916867"/>
                  <a:pt x="1431257" y="1921249"/>
                  <a:pt x="1431828" y="1925059"/>
                </a:cubicBezTo>
                <a:lnTo>
                  <a:pt x="1431446" y="1924152"/>
                </a:lnTo>
                <a:lnTo>
                  <a:pt x="1431638" y="1925059"/>
                </a:lnTo>
                <a:cubicBezTo>
                  <a:pt x="1431638" y="1928108"/>
                  <a:pt x="1431638" y="1931155"/>
                  <a:pt x="1431638" y="1934204"/>
                </a:cubicBezTo>
                <a:lnTo>
                  <a:pt x="1431817" y="1935311"/>
                </a:lnTo>
                <a:lnTo>
                  <a:pt x="1431828" y="1934204"/>
                </a:lnTo>
                <a:cubicBezTo>
                  <a:pt x="1435924" y="1938204"/>
                  <a:pt x="1433353" y="1943348"/>
                  <a:pt x="1434114" y="1947920"/>
                </a:cubicBezTo>
                <a:lnTo>
                  <a:pt x="1433746" y="1946881"/>
                </a:lnTo>
                <a:lnTo>
                  <a:pt x="1433924" y="1947920"/>
                </a:lnTo>
                <a:cubicBezTo>
                  <a:pt x="1433924" y="1949444"/>
                  <a:pt x="1433924" y="1950967"/>
                  <a:pt x="1433924" y="1952491"/>
                </a:cubicBezTo>
                <a:lnTo>
                  <a:pt x="1434098" y="1953745"/>
                </a:lnTo>
                <a:lnTo>
                  <a:pt x="1434114" y="1952491"/>
                </a:lnTo>
                <a:cubicBezTo>
                  <a:pt x="1438495" y="1957349"/>
                  <a:pt x="1435543" y="1963159"/>
                  <a:pt x="1436400" y="1968493"/>
                </a:cubicBezTo>
                <a:lnTo>
                  <a:pt x="1436034" y="1967294"/>
                </a:lnTo>
                <a:lnTo>
                  <a:pt x="1436210" y="1968494"/>
                </a:lnTo>
                <a:cubicBezTo>
                  <a:pt x="1436210" y="1970017"/>
                  <a:pt x="1436210" y="1971541"/>
                  <a:pt x="1436210" y="1973066"/>
                </a:cubicBezTo>
                <a:lnTo>
                  <a:pt x="1436389" y="1974174"/>
                </a:lnTo>
                <a:lnTo>
                  <a:pt x="1436400" y="1973066"/>
                </a:lnTo>
                <a:cubicBezTo>
                  <a:pt x="1440496" y="1977066"/>
                  <a:pt x="1437924" y="1982210"/>
                  <a:pt x="1438687" y="1986782"/>
                </a:cubicBezTo>
                <a:lnTo>
                  <a:pt x="1438317" y="1985738"/>
                </a:lnTo>
                <a:lnTo>
                  <a:pt x="1438496" y="1986782"/>
                </a:lnTo>
                <a:cubicBezTo>
                  <a:pt x="1438496" y="1989829"/>
                  <a:pt x="1438496" y="1992878"/>
                  <a:pt x="1438496" y="1995925"/>
                </a:cubicBezTo>
                <a:lnTo>
                  <a:pt x="1438680" y="1996907"/>
                </a:lnTo>
                <a:lnTo>
                  <a:pt x="1438686" y="1995925"/>
                </a:lnTo>
                <a:cubicBezTo>
                  <a:pt x="1442496" y="1999164"/>
                  <a:pt x="1440401" y="2003545"/>
                  <a:pt x="1440972" y="2007355"/>
                </a:cubicBezTo>
                <a:lnTo>
                  <a:pt x="1440589" y="2006448"/>
                </a:lnTo>
                <a:lnTo>
                  <a:pt x="1440782" y="2007355"/>
                </a:lnTo>
                <a:cubicBezTo>
                  <a:pt x="1440782" y="2010404"/>
                  <a:pt x="1440782" y="2013452"/>
                  <a:pt x="1440782" y="2016500"/>
                </a:cubicBezTo>
                <a:lnTo>
                  <a:pt x="1440966" y="2017482"/>
                </a:lnTo>
                <a:lnTo>
                  <a:pt x="1440972" y="2016499"/>
                </a:lnTo>
                <a:cubicBezTo>
                  <a:pt x="1444782" y="2019737"/>
                  <a:pt x="1442687" y="2024119"/>
                  <a:pt x="1443258" y="2027929"/>
                </a:cubicBezTo>
                <a:lnTo>
                  <a:pt x="1442876" y="2027022"/>
                </a:lnTo>
                <a:lnTo>
                  <a:pt x="1443068" y="2027929"/>
                </a:lnTo>
                <a:cubicBezTo>
                  <a:pt x="1443068" y="2030978"/>
                  <a:pt x="1443068" y="2034026"/>
                  <a:pt x="1443068" y="2037073"/>
                </a:cubicBezTo>
                <a:lnTo>
                  <a:pt x="1443247" y="2038181"/>
                </a:lnTo>
                <a:lnTo>
                  <a:pt x="1443258" y="2037073"/>
                </a:lnTo>
                <a:cubicBezTo>
                  <a:pt x="1447354" y="2041074"/>
                  <a:pt x="1444782" y="2046217"/>
                  <a:pt x="1445545" y="2050789"/>
                </a:cubicBezTo>
                <a:lnTo>
                  <a:pt x="1445175" y="2049745"/>
                </a:lnTo>
                <a:lnTo>
                  <a:pt x="1445354" y="2050789"/>
                </a:lnTo>
                <a:cubicBezTo>
                  <a:pt x="1445354" y="2053076"/>
                  <a:pt x="1445354" y="2055362"/>
                  <a:pt x="1445354" y="2057647"/>
                </a:cubicBezTo>
                <a:lnTo>
                  <a:pt x="1445527" y="2058939"/>
                </a:lnTo>
                <a:lnTo>
                  <a:pt x="1445544" y="2057647"/>
                </a:lnTo>
                <a:cubicBezTo>
                  <a:pt x="1449926" y="2062505"/>
                  <a:pt x="1446973" y="2068315"/>
                  <a:pt x="1447830" y="2073649"/>
                </a:cubicBezTo>
                <a:lnTo>
                  <a:pt x="1447453" y="2072416"/>
                </a:lnTo>
                <a:lnTo>
                  <a:pt x="1447640" y="2073650"/>
                </a:lnTo>
                <a:cubicBezTo>
                  <a:pt x="1447640" y="2075173"/>
                  <a:pt x="1447640" y="2076697"/>
                  <a:pt x="1447640" y="2078221"/>
                </a:cubicBezTo>
                <a:lnTo>
                  <a:pt x="1447813" y="2079513"/>
                </a:lnTo>
                <a:lnTo>
                  <a:pt x="1447830" y="2078221"/>
                </a:lnTo>
                <a:cubicBezTo>
                  <a:pt x="1452212" y="2083079"/>
                  <a:pt x="1449259" y="2088889"/>
                  <a:pt x="1450116" y="2094223"/>
                </a:cubicBezTo>
                <a:lnTo>
                  <a:pt x="1449739" y="2092991"/>
                </a:lnTo>
                <a:lnTo>
                  <a:pt x="1449926" y="2094223"/>
                </a:lnTo>
                <a:cubicBezTo>
                  <a:pt x="1449926" y="2095747"/>
                  <a:pt x="1449926" y="2097271"/>
                  <a:pt x="1449926" y="2098795"/>
                </a:cubicBezTo>
                <a:lnTo>
                  <a:pt x="1450099" y="2100087"/>
                </a:lnTo>
                <a:lnTo>
                  <a:pt x="1450116" y="2098795"/>
                </a:lnTo>
                <a:cubicBezTo>
                  <a:pt x="1454498" y="2103558"/>
                  <a:pt x="1451545" y="2109463"/>
                  <a:pt x="1452402" y="2114797"/>
                </a:cubicBezTo>
                <a:lnTo>
                  <a:pt x="1452025" y="2113565"/>
                </a:lnTo>
                <a:lnTo>
                  <a:pt x="1452212" y="2114797"/>
                </a:lnTo>
                <a:cubicBezTo>
                  <a:pt x="1452212" y="2116321"/>
                  <a:pt x="1452212" y="2117845"/>
                  <a:pt x="1452212" y="2119370"/>
                </a:cubicBezTo>
                <a:lnTo>
                  <a:pt x="1452385" y="2120662"/>
                </a:lnTo>
                <a:lnTo>
                  <a:pt x="1452402" y="2119370"/>
                </a:lnTo>
                <a:cubicBezTo>
                  <a:pt x="1456784" y="2124133"/>
                  <a:pt x="1453831" y="2130038"/>
                  <a:pt x="1454688" y="2135372"/>
                </a:cubicBezTo>
                <a:lnTo>
                  <a:pt x="1454312" y="2134141"/>
                </a:lnTo>
                <a:lnTo>
                  <a:pt x="1454498" y="2135371"/>
                </a:lnTo>
                <a:cubicBezTo>
                  <a:pt x="1454498" y="2136134"/>
                  <a:pt x="1454498" y="2136895"/>
                  <a:pt x="1454498" y="2137657"/>
                </a:cubicBezTo>
                <a:lnTo>
                  <a:pt x="1454671" y="2138954"/>
                </a:lnTo>
                <a:lnTo>
                  <a:pt x="1454688" y="2137657"/>
                </a:lnTo>
                <a:cubicBezTo>
                  <a:pt x="1459070" y="2142420"/>
                  <a:pt x="1456117" y="2148325"/>
                  <a:pt x="1456974" y="2153659"/>
                </a:cubicBezTo>
                <a:lnTo>
                  <a:pt x="1456595" y="2152420"/>
                </a:lnTo>
                <a:lnTo>
                  <a:pt x="1456784" y="2153660"/>
                </a:lnTo>
                <a:cubicBezTo>
                  <a:pt x="1456784" y="2154421"/>
                  <a:pt x="1456784" y="2155184"/>
                  <a:pt x="1456784" y="2155945"/>
                </a:cubicBezTo>
                <a:lnTo>
                  <a:pt x="1456958" y="2157204"/>
                </a:lnTo>
                <a:lnTo>
                  <a:pt x="1456974" y="2155945"/>
                </a:lnTo>
                <a:cubicBezTo>
                  <a:pt x="1461356" y="2160708"/>
                  <a:pt x="1458403" y="2166613"/>
                  <a:pt x="1459260" y="2171947"/>
                </a:cubicBezTo>
                <a:lnTo>
                  <a:pt x="1458892" y="2170744"/>
                </a:lnTo>
                <a:lnTo>
                  <a:pt x="1459070" y="2171947"/>
                </a:lnTo>
                <a:cubicBezTo>
                  <a:pt x="1459070" y="2173471"/>
                  <a:pt x="1459070" y="2174995"/>
                  <a:pt x="1459070" y="2176520"/>
                </a:cubicBezTo>
                <a:lnTo>
                  <a:pt x="1459244" y="2177779"/>
                </a:lnTo>
                <a:lnTo>
                  <a:pt x="1459260" y="2176520"/>
                </a:lnTo>
                <a:cubicBezTo>
                  <a:pt x="1463642" y="2181283"/>
                  <a:pt x="1460689" y="2187188"/>
                  <a:pt x="1461546" y="2192522"/>
                </a:cubicBezTo>
                <a:lnTo>
                  <a:pt x="1461179" y="2191320"/>
                </a:lnTo>
                <a:lnTo>
                  <a:pt x="1461356" y="2192521"/>
                </a:lnTo>
                <a:cubicBezTo>
                  <a:pt x="1461356" y="2194807"/>
                  <a:pt x="1461356" y="2197094"/>
                  <a:pt x="1461356" y="2199379"/>
                </a:cubicBezTo>
                <a:lnTo>
                  <a:pt x="1461535" y="2200487"/>
                </a:lnTo>
                <a:lnTo>
                  <a:pt x="1461546" y="2199379"/>
                </a:lnTo>
                <a:cubicBezTo>
                  <a:pt x="1465642" y="2203380"/>
                  <a:pt x="1463071" y="2208523"/>
                  <a:pt x="1463832" y="2213095"/>
                </a:cubicBezTo>
                <a:lnTo>
                  <a:pt x="1463464" y="2212056"/>
                </a:lnTo>
                <a:lnTo>
                  <a:pt x="1463642" y="2213095"/>
                </a:lnTo>
                <a:cubicBezTo>
                  <a:pt x="1463642" y="2214620"/>
                  <a:pt x="1463642" y="2216144"/>
                  <a:pt x="1463642" y="2217668"/>
                </a:cubicBezTo>
                <a:lnTo>
                  <a:pt x="1463816" y="2218927"/>
                </a:lnTo>
                <a:lnTo>
                  <a:pt x="1463832" y="2217668"/>
                </a:lnTo>
                <a:cubicBezTo>
                  <a:pt x="1468214" y="2222431"/>
                  <a:pt x="1465261" y="2228336"/>
                  <a:pt x="1466118" y="2233670"/>
                </a:cubicBezTo>
                <a:lnTo>
                  <a:pt x="1465750" y="2232467"/>
                </a:lnTo>
                <a:lnTo>
                  <a:pt x="1465928" y="2233670"/>
                </a:lnTo>
                <a:cubicBezTo>
                  <a:pt x="1465928" y="2235194"/>
                  <a:pt x="1465928" y="2236718"/>
                  <a:pt x="1465928" y="2238242"/>
                </a:cubicBezTo>
                <a:lnTo>
                  <a:pt x="1466102" y="2239496"/>
                </a:lnTo>
                <a:lnTo>
                  <a:pt x="1466118" y="2238242"/>
                </a:lnTo>
                <a:cubicBezTo>
                  <a:pt x="1470500" y="2243005"/>
                  <a:pt x="1467547" y="2248910"/>
                  <a:pt x="1468404" y="2254244"/>
                </a:cubicBezTo>
                <a:lnTo>
                  <a:pt x="1468038" y="2253046"/>
                </a:lnTo>
                <a:lnTo>
                  <a:pt x="1468214" y="2254244"/>
                </a:lnTo>
                <a:cubicBezTo>
                  <a:pt x="1468214" y="2256529"/>
                  <a:pt x="1468214" y="2258815"/>
                  <a:pt x="1468214" y="2261102"/>
                </a:cubicBezTo>
                <a:lnTo>
                  <a:pt x="1468393" y="2262209"/>
                </a:lnTo>
                <a:lnTo>
                  <a:pt x="1468404" y="2261102"/>
                </a:lnTo>
                <a:cubicBezTo>
                  <a:pt x="1472500" y="2265102"/>
                  <a:pt x="1469929" y="2270246"/>
                  <a:pt x="1470690" y="2274818"/>
                </a:cubicBezTo>
                <a:lnTo>
                  <a:pt x="1470322" y="2273779"/>
                </a:lnTo>
                <a:lnTo>
                  <a:pt x="1470500" y="2274818"/>
                </a:lnTo>
                <a:cubicBezTo>
                  <a:pt x="1470500" y="2276342"/>
                  <a:pt x="1470500" y="2277865"/>
                  <a:pt x="1470500" y="2279389"/>
                </a:cubicBezTo>
                <a:lnTo>
                  <a:pt x="1470674" y="2280643"/>
                </a:lnTo>
                <a:lnTo>
                  <a:pt x="1470690" y="2279389"/>
                </a:lnTo>
                <a:cubicBezTo>
                  <a:pt x="1475072" y="2284152"/>
                  <a:pt x="1472119" y="2290057"/>
                  <a:pt x="1472976" y="2295391"/>
                </a:cubicBezTo>
                <a:lnTo>
                  <a:pt x="1472610" y="2294192"/>
                </a:lnTo>
                <a:lnTo>
                  <a:pt x="1472786" y="2295392"/>
                </a:lnTo>
                <a:cubicBezTo>
                  <a:pt x="1472786" y="2297678"/>
                  <a:pt x="1472786" y="2299963"/>
                  <a:pt x="1472786" y="2302250"/>
                </a:cubicBezTo>
                <a:lnTo>
                  <a:pt x="1472966" y="2303362"/>
                </a:lnTo>
                <a:lnTo>
                  <a:pt x="1472977" y="2302250"/>
                </a:lnTo>
                <a:cubicBezTo>
                  <a:pt x="1477072" y="2306250"/>
                  <a:pt x="1474500" y="2311394"/>
                  <a:pt x="1475263" y="2315966"/>
                </a:cubicBezTo>
                <a:lnTo>
                  <a:pt x="1474893" y="2314923"/>
                </a:lnTo>
                <a:lnTo>
                  <a:pt x="1475072" y="2315965"/>
                </a:lnTo>
                <a:cubicBezTo>
                  <a:pt x="1475072" y="2317489"/>
                  <a:pt x="1475072" y="2319013"/>
                  <a:pt x="1475072" y="2320537"/>
                </a:cubicBezTo>
                <a:lnTo>
                  <a:pt x="1475251" y="2321645"/>
                </a:lnTo>
                <a:lnTo>
                  <a:pt x="1475262" y="2320537"/>
                </a:lnTo>
                <a:cubicBezTo>
                  <a:pt x="1479358" y="2324538"/>
                  <a:pt x="1476787" y="2329681"/>
                  <a:pt x="1477548" y="2334253"/>
                </a:cubicBezTo>
                <a:lnTo>
                  <a:pt x="1477179" y="2333213"/>
                </a:lnTo>
                <a:lnTo>
                  <a:pt x="1477358" y="2334254"/>
                </a:lnTo>
                <a:cubicBezTo>
                  <a:pt x="1477358" y="2336539"/>
                  <a:pt x="1477358" y="2338826"/>
                  <a:pt x="1477358" y="2341112"/>
                </a:cubicBezTo>
                <a:lnTo>
                  <a:pt x="1477537" y="2342220"/>
                </a:lnTo>
                <a:lnTo>
                  <a:pt x="1477548" y="2341112"/>
                </a:lnTo>
                <a:cubicBezTo>
                  <a:pt x="1481644" y="2345113"/>
                  <a:pt x="1479072" y="2350256"/>
                  <a:pt x="1479835" y="2354828"/>
                </a:cubicBezTo>
                <a:lnTo>
                  <a:pt x="1479465" y="2353784"/>
                </a:lnTo>
                <a:lnTo>
                  <a:pt x="1479644" y="2354828"/>
                </a:lnTo>
                <a:cubicBezTo>
                  <a:pt x="1479644" y="2357876"/>
                  <a:pt x="1479644" y="2360923"/>
                  <a:pt x="1479644" y="2363971"/>
                </a:cubicBezTo>
                <a:lnTo>
                  <a:pt x="1479828" y="2364953"/>
                </a:lnTo>
                <a:lnTo>
                  <a:pt x="1479834" y="2363971"/>
                </a:lnTo>
                <a:cubicBezTo>
                  <a:pt x="1483644" y="2367114"/>
                  <a:pt x="1481549" y="2371496"/>
                  <a:pt x="1482120" y="2375401"/>
                </a:cubicBezTo>
                <a:lnTo>
                  <a:pt x="1481737" y="2374493"/>
                </a:lnTo>
                <a:lnTo>
                  <a:pt x="1481930" y="2375402"/>
                </a:lnTo>
                <a:cubicBezTo>
                  <a:pt x="1481930" y="2377687"/>
                  <a:pt x="1481930" y="2379973"/>
                  <a:pt x="1481930" y="2382260"/>
                </a:cubicBezTo>
                <a:lnTo>
                  <a:pt x="1482104" y="2383514"/>
                </a:lnTo>
                <a:lnTo>
                  <a:pt x="1482120" y="2382260"/>
                </a:lnTo>
                <a:cubicBezTo>
                  <a:pt x="1486502" y="2387023"/>
                  <a:pt x="1483549" y="2392928"/>
                  <a:pt x="1484406" y="2398262"/>
                </a:cubicBezTo>
                <a:lnTo>
                  <a:pt x="1484040" y="2397064"/>
                </a:lnTo>
                <a:lnTo>
                  <a:pt x="1484216" y="2398262"/>
                </a:lnTo>
                <a:cubicBezTo>
                  <a:pt x="1484216" y="2400547"/>
                  <a:pt x="1484216" y="2402834"/>
                  <a:pt x="1484216" y="2405120"/>
                </a:cubicBezTo>
                <a:lnTo>
                  <a:pt x="1484388" y="2406403"/>
                </a:lnTo>
                <a:lnTo>
                  <a:pt x="1484406" y="2405024"/>
                </a:lnTo>
                <a:cubicBezTo>
                  <a:pt x="1488787" y="2409882"/>
                  <a:pt x="1485835" y="2415787"/>
                  <a:pt x="1486692" y="2421026"/>
                </a:cubicBezTo>
                <a:lnTo>
                  <a:pt x="1486287" y="2419700"/>
                </a:lnTo>
                <a:lnTo>
                  <a:pt x="1486502" y="2421121"/>
                </a:lnTo>
                <a:cubicBezTo>
                  <a:pt x="1486502" y="2422646"/>
                  <a:pt x="1486502" y="2424170"/>
                  <a:pt x="1486502" y="2425694"/>
                </a:cubicBezTo>
                <a:lnTo>
                  <a:pt x="1486674" y="2426977"/>
                </a:lnTo>
                <a:lnTo>
                  <a:pt x="1486692" y="2425598"/>
                </a:lnTo>
                <a:cubicBezTo>
                  <a:pt x="1491074" y="2430456"/>
                  <a:pt x="1488121" y="2436361"/>
                  <a:pt x="1488978" y="2441600"/>
                </a:cubicBezTo>
                <a:lnTo>
                  <a:pt x="1488572" y="2440273"/>
                </a:lnTo>
                <a:lnTo>
                  <a:pt x="1488788" y="2441696"/>
                </a:lnTo>
                <a:cubicBezTo>
                  <a:pt x="1488788" y="2443220"/>
                  <a:pt x="1488788" y="2444744"/>
                  <a:pt x="1488788" y="2446268"/>
                </a:cubicBezTo>
                <a:lnTo>
                  <a:pt x="1488960" y="2447551"/>
                </a:lnTo>
                <a:lnTo>
                  <a:pt x="1488978" y="2446172"/>
                </a:lnTo>
                <a:cubicBezTo>
                  <a:pt x="1493360" y="2451030"/>
                  <a:pt x="1490407" y="2456935"/>
                  <a:pt x="1491264" y="2462174"/>
                </a:cubicBezTo>
                <a:lnTo>
                  <a:pt x="1490858" y="2460847"/>
                </a:lnTo>
                <a:lnTo>
                  <a:pt x="1491074" y="2462270"/>
                </a:lnTo>
                <a:cubicBezTo>
                  <a:pt x="1491074" y="2463031"/>
                  <a:pt x="1491074" y="2463794"/>
                  <a:pt x="1491074" y="2464555"/>
                </a:cubicBezTo>
                <a:lnTo>
                  <a:pt x="1491246" y="2465844"/>
                </a:lnTo>
                <a:lnTo>
                  <a:pt x="1491264" y="2464460"/>
                </a:lnTo>
                <a:cubicBezTo>
                  <a:pt x="1495645" y="2469318"/>
                  <a:pt x="1492693" y="2475223"/>
                  <a:pt x="1493550" y="2480462"/>
                </a:cubicBezTo>
                <a:lnTo>
                  <a:pt x="1493143" y="2479130"/>
                </a:lnTo>
                <a:lnTo>
                  <a:pt x="1493360" y="2480557"/>
                </a:lnTo>
                <a:cubicBezTo>
                  <a:pt x="1493360" y="2481320"/>
                  <a:pt x="1493360" y="2482081"/>
                  <a:pt x="1493360" y="2482844"/>
                </a:cubicBezTo>
                <a:lnTo>
                  <a:pt x="1493534" y="2484103"/>
                </a:lnTo>
                <a:lnTo>
                  <a:pt x="1493550" y="2482844"/>
                </a:lnTo>
                <a:cubicBezTo>
                  <a:pt x="1497932" y="2487607"/>
                  <a:pt x="1494979" y="2493512"/>
                  <a:pt x="1495836" y="2498846"/>
                </a:cubicBezTo>
                <a:lnTo>
                  <a:pt x="1495468" y="2497643"/>
                </a:lnTo>
                <a:lnTo>
                  <a:pt x="1495646" y="2498846"/>
                </a:lnTo>
                <a:cubicBezTo>
                  <a:pt x="1495646" y="2500370"/>
                  <a:pt x="1495646" y="2501894"/>
                  <a:pt x="1495646" y="2503418"/>
                </a:cubicBezTo>
                <a:lnTo>
                  <a:pt x="1495825" y="2504525"/>
                </a:lnTo>
                <a:lnTo>
                  <a:pt x="1495836" y="2503418"/>
                </a:lnTo>
                <a:cubicBezTo>
                  <a:pt x="1499932" y="2507418"/>
                  <a:pt x="1497361" y="2512467"/>
                  <a:pt x="1498122" y="2517134"/>
                </a:cubicBezTo>
                <a:lnTo>
                  <a:pt x="1497754" y="2516095"/>
                </a:lnTo>
                <a:lnTo>
                  <a:pt x="1497932" y="2517134"/>
                </a:lnTo>
                <a:cubicBezTo>
                  <a:pt x="1497932" y="2519420"/>
                  <a:pt x="1497932" y="2521705"/>
                  <a:pt x="1497932" y="2523992"/>
                </a:cubicBezTo>
                <a:lnTo>
                  <a:pt x="1498105" y="2525243"/>
                </a:lnTo>
                <a:lnTo>
                  <a:pt x="1498122" y="2523896"/>
                </a:lnTo>
                <a:cubicBezTo>
                  <a:pt x="1502504" y="2528754"/>
                  <a:pt x="1499551" y="2534659"/>
                  <a:pt x="1500408" y="2539898"/>
                </a:cubicBezTo>
                <a:lnTo>
                  <a:pt x="1500013" y="2538605"/>
                </a:lnTo>
                <a:lnTo>
                  <a:pt x="1500218" y="2539994"/>
                </a:lnTo>
                <a:cubicBezTo>
                  <a:pt x="1500218" y="2541518"/>
                  <a:pt x="1500218" y="2543042"/>
                  <a:pt x="1500218" y="2544565"/>
                </a:cubicBezTo>
                <a:lnTo>
                  <a:pt x="1500391" y="2545816"/>
                </a:lnTo>
                <a:lnTo>
                  <a:pt x="1500408" y="2544470"/>
                </a:lnTo>
                <a:cubicBezTo>
                  <a:pt x="1504790" y="2549328"/>
                  <a:pt x="1501837" y="2555233"/>
                  <a:pt x="1502694" y="2560472"/>
                </a:cubicBezTo>
                <a:lnTo>
                  <a:pt x="1502299" y="2559179"/>
                </a:lnTo>
                <a:lnTo>
                  <a:pt x="1502504" y="2560568"/>
                </a:lnTo>
                <a:cubicBezTo>
                  <a:pt x="1502504" y="2562092"/>
                  <a:pt x="1502504" y="2563615"/>
                  <a:pt x="1502504" y="2565139"/>
                </a:cubicBezTo>
                <a:lnTo>
                  <a:pt x="1502677" y="2566385"/>
                </a:lnTo>
                <a:lnTo>
                  <a:pt x="1502694" y="2565044"/>
                </a:lnTo>
                <a:cubicBezTo>
                  <a:pt x="1507076" y="2569902"/>
                  <a:pt x="1504123" y="2575807"/>
                  <a:pt x="1504980" y="2581046"/>
                </a:cubicBezTo>
                <a:lnTo>
                  <a:pt x="1504587" y="2579759"/>
                </a:lnTo>
                <a:lnTo>
                  <a:pt x="1504790" y="2581142"/>
                </a:lnTo>
                <a:cubicBezTo>
                  <a:pt x="1504790" y="2582665"/>
                  <a:pt x="1504790" y="2584189"/>
                  <a:pt x="1504790" y="2585713"/>
                </a:cubicBezTo>
                <a:lnTo>
                  <a:pt x="1504963" y="2586959"/>
                </a:lnTo>
                <a:lnTo>
                  <a:pt x="1504980" y="2585618"/>
                </a:lnTo>
                <a:cubicBezTo>
                  <a:pt x="1509362" y="2590476"/>
                  <a:pt x="1506409" y="2596381"/>
                  <a:pt x="1507266" y="2601620"/>
                </a:cubicBezTo>
                <a:lnTo>
                  <a:pt x="1506873" y="2600334"/>
                </a:lnTo>
                <a:lnTo>
                  <a:pt x="1507076" y="2601715"/>
                </a:lnTo>
                <a:cubicBezTo>
                  <a:pt x="1507076" y="2603239"/>
                  <a:pt x="1507076" y="2604763"/>
                  <a:pt x="1507076" y="2606288"/>
                </a:cubicBezTo>
                <a:lnTo>
                  <a:pt x="1507249" y="2607533"/>
                </a:lnTo>
                <a:lnTo>
                  <a:pt x="1507266" y="2606192"/>
                </a:lnTo>
                <a:cubicBezTo>
                  <a:pt x="1511648" y="2611050"/>
                  <a:pt x="1508695" y="2616955"/>
                  <a:pt x="1509552" y="2622194"/>
                </a:cubicBezTo>
                <a:lnTo>
                  <a:pt x="1509159" y="2620908"/>
                </a:lnTo>
                <a:lnTo>
                  <a:pt x="1509362" y="2622289"/>
                </a:lnTo>
                <a:cubicBezTo>
                  <a:pt x="1509362" y="2624576"/>
                  <a:pt x="1509362" y="2626862"/>
                  <a:pt x="1509362" y="2629147"/>
                </a:cubicBezTo>
                <a:lnTo>
                  <a:pt x="1509541" y="2630254"/>
                </a:lnTo>
                <a:lnTo>
                  <a:pt x="1509553" y="2629052"/>
                </a:lnTo>
                <a:cubicBezTo>
                  <a:pt x="1513648" y="2633148"/>
                  <a:pt x="1511077" y="2638196"/>
                  <a:pt x="1511839" y="2642768"/>
                </a:cubicBezTo>
                <a:lnTo>
                  <a:pt x="1511437" y="2641635"/>
                </a:lnTo>
                <a:lnTo>
                  <a:pt x="1511648" y="2642863"/>
                </a:lnTo>
                <a:cubicBezTo>
                  <a:pt x="1511648" y="2644388"/>
                  <a:pt x="1511648" y="2645912"/>
                  <a:pt x="1511648" y="2647436"/>
                </a:cubicBezTo>
                <a:lnTo>
                  <a:pt x="1511821" y="2648681"/>
                </a:lnTo>
                <a:lnTo>
                  <a:pt x="1511838" y="2647340"/>
                </a:lnTo>
                <a:cubicBezTo>
                  <a:pt x="1516220" y="2652198"/>
                  <a:pt x="1513267" y="2658008"/>
                  <a:pt x="1514124" y="2663342"/>
                </a:cubicBezTo>
                <a:lnTo>
                  <a:pt x="1513731" y="2662055"/>
                </a:lnTo>
                <a:lnTo>
                  <a:pt x="1513934" y="2663438"/>
                </a:lnTo>
                <a:cubicBezTo>
                  <a:pt x="1513934" y="2665723"/>
                  <a:pt x="1513934" y="2668010"/>
                  <a:pt x="1513934" y="2670296"/>
                </a:cubicBezTo>
                <a:lnTo>
                  <a:pt x="1514118" y="2671275"/>
                </a:lnTo>
                <a:lnTo>
                  <a:pt x="1514124" y="2670200"/>
                </a:lnTo>
                <a:cubicBezTo>
                  <a:pt x="1517934" y="2673438"/>
                  <a:pt x="1515839" y="2677820"/>
                  <a:pt x="1516410" y="2681630"/>
                </a:cubicBezTo>
                <a:lnTo>
                  <a:pt x="1515987" y="2680626"/>
                </a:lnTo>
                <a:lnTo>
                  <a:pt x="1516220" y="2681726"/>
                </a:lnTo>
                <a:cubicBezTo>
                  <a:pt x="1516220" y="2684773"/>
                  <a:pt x="1516220" y="2687821"/>
                  <a:pt x="1516220" y="2690870"/>
                </a:cubicBezTo>
                <a:lnTo>
                  <a:pt x="1516404" y="2691849"/>
                </a:lnTo>
                <a:lnTo>
                  <a:pt x="1516410" y="2690774"/>
                </a:lnTo>
                <a:cubicBezTo>
                  <a:pt x="1520220" y="2694012"/>
                  <a:pt x="1518125" y="2698394"/>
                  <a:pt x="1518696" y="2702204"/>
                </a:cubicBezTo>
                <a:lnTo>
                  <a:pt x="1518272" y="2701200"/>
                </a:lnTo>
                <a:lnTo>
                  <a:pt x="1518506" y="2702300"/>
                </a:lnTo>
                <a:cubicBezTo>
                  <a:pt x="1518506" y="2704586"/>
                  <a:pt x="1518506" y="2706871"/>
                  <a:pt x="1518506" y="2709157"/>
                </a:cubicBezTo>
                <a:lnTo>
                  <a:pt x="1518679" y="2710403"/>
                </a:lnTo>
                <a:lnTo>
                  <a:pt x="1518696" y="2709062"/>
                </a:lnTo>
                <a:cubicBezTo>
                  <a:pt x="1523078" y="2713920"/>
                  <a:pt x="1520125" y="2719730"/>
                  <a:pt x="1520982" y="2725064"/>
                </a:cubicBezTo>
                <a:lnTo>
                  <a:pt x="1520589" y="2723777"/>
                </a:lnTo>
                <a:lnTo>
                  <a:pt x="1520792" y="2725160"/>
                </a:lnTo>
                <a:cubicBezTo>
                  <a:pt x="1520792" y="2726684"/>
                  <a:pt x="1520792" y="2728207"/>
                  <a:pt x="1520792" y="2729731"/>
                </a:cubicBezTo>
                <a:lnTo>
                  <a:pt x="1520960" y="2731113"/>
                </a:lnTo>
                <a:lnTo>
                  <a:pt x="1520982" y="2729636"/>
                </a:lnTo>
                <a:cubicBezTo>
                  <a:pt x="1525554" y="2735256"/>
                  <a:pt x="1522220" y="2741828"/>
                  <a:pt x="1523268" y="2747924"/>
                </a:cubicBezTo>
                <a:lnTo>
                  <a:pt x="1522882" y="2746499"/>
                </a:lnTo>
                <a:lnTo>
                  <a:pt x="1523078" y="2748020"/>
                </a:lnTo>
                <a:cubicBezTo>
                  <a:pt x="1523078" y="2748781"/>
                  <a:pt x="1523078" y="2749544"/>
                  <a:pt x="1523078" y="2750305"/>
                </a:cubicBezTo>
                <a:lnTo>
                  <a:pt x="1523246" y="2751687"/>
                </a:lnTo>
                <a:lnTo>
                  <a:pt x="1523268" y="2750210"/>
                </a:lnTo>
                <a:cubicBezTo>
                  <a:pt x="1527840" y="2755830"/>
                  <a:pt x="1524506" y="2762402"/>
                  <a:pt x="1525554" y="2768498"/>
                </a:cubicBezTo>
                <a:lnTo>
                  <a:pt x="1525168" y="2767073"/>
                </a:lnTo>
                <a:lnTo>
                  <a:pt x="1525364" y="2768594"/>
                </a:lnTo>
                <a:cubicBezTo>
                  <a:pt x="1525364" y="2770118"/>
                  <a:pt x="1525364" y="2771642"/>
                  <a:pt x="1525364" y="2773165"/>
                </a:cubicBezTo>
                <a:lnTo>
                  <a:pt x="1525548" y="2774144"/>
                </a:lnTo>
                <a:lnTo>
                  <a:pt x="1525554" y="2773070"/>
                </a:lnTo>
                <a:cubicBezTo>
                  <a:pt x="1529364" y="2776308"/>
                  <a:pt x="1527269" y="2780690"/>
                  <a:pt x="1527840" y="2784500"/>
                </a:cubicBezTo>
                <a:lnTo>
                  <a:pt x="1527416" y="2783495"/>
                </a:lnTo>
                <a:lnTo>
                  <a:pt x="1527650" y="2784596"/>
                </a:lnTo>
                <a:cubicBezTo>
                  <a:pt x="1527650" y="2787644"/>
                  <a:pt x="1527650" y="2790692"/>
                  <a:pt x="1527650" y="2793739"/>
                </a:cubicBezTo>
                <a:lnTo>
                  <a:pt x="1527822" y="2795022"/>
                </a:lnTo>
                <a:lnTo>
                  <a:pt x="1527840" y="2793644"/>
                </a:lnTo>
                <a:cubicBezTo>
                  <a:pt x="1532222" y="2798502"/>
                  <a:pt x="1529269" y="2804312"/>
                  <a:pt x="1530126" y="2809646"/>
                </a:cubicBezTo>
                <a:lnTo>
                  <a:pt x="1529720" y="2808319"/>
                </a:lnTo>
                <a:lnTo>
                  <a:pt x="1529936" y="2809742"/>
                </a:lnTo>
                <a:cubicBezTo>
                  <a:pt x="1529936" y="2811265"/>
                  <a:pt x="1529936" y="2812789"/>
                  <a:pt x="1529936" y="2814313"/>
                </a:cubicBezTo>
                <a:lnTo>
                  <a:pt x="1530108" y="2815596"/>
                </a:lnTo>
                <a:lnTo>
                  <a:pt x="1530126" y="2814218"/>
                </a:lnTo>
                <a:cubicBezTo>
                  <a:pt x="1534508" y="2819076"/>
                  <a:pt x="1531555" y="2824886"/>
                  <a:pt x="1532412" y="2830220"/>
                </a:cubicBezTo>
                <a:lnTo>
                  <a:pt x="1532007" y="2828894"/>
                </a:lnTo>
                <a:lnTo>
                  <a:pt x="1532222" y="2830315"/>
                </a:lnTo>
                <a:cubicBezTo>
                  <a:pt x="1532222" y="2831078"/>
                  <a:pt x="1532222" y="2831839"/>
                  <a:pt x="1532222" y="2832602"/>
                </a:cubicBezTo>
                <a:lnTo>
                  <a:pt x="1532400" y="2833704"/>
                </a:lnTo>
                <a:lnTo>
                  <a:pt x="1532412" y="2832506"/>
                </a:lnTo>
                <a:cubicBezTo>
                  <a:pt x="1536508" y="2836507"/>
                  <a:pt x="1533937" y="2841650"/>
                  <a:pt x="1534698" y="2846222"/>
                </a:cubicBezTo>
                <a:lnTo>
                  <a:pt x="1534298" y="2845093"/>
                </a:lnTo>
                <a:lnTo>
                  <a:pt x="1534508" y="2846318"/>
                </a:lnTo>
                <a:cubicBezTo>
                  <a:pt x="1534508" y="2847842"/>
                  <a:pt x="1534508" y="2849365"/>
                  <a:pt x="1534508" y="2850889"/>
                </a:cubicBezTo>
                <a:lnTo>
                  <a:pt x="1534681" y="2852140"/>
                </a:lnTo>
                <a:lnTo>
                  <a:pt x="1534698" y="2850794"/>
                </a:lnTo>
                <a:cubicBezTo>
                  <a:pt x="1539079" y="2855652"/>
                  <a:pt x="1536127" y="2861462"/>
                  <a:pt x="1536984" y="2866796"/>
                </a:cubicBezTo>
                <a:lnTo>
                  <a:pt x="1536589" y="2865503"/>
                </a:lnTo>
                <a:lnTo>
                  <a:pt x="1536794" y="2866892"/>
                </a:lnTo>
                <a:cubicBezTo>
                  <a:pt x="1536794" y="2868415"/>
                  <a:pt x="1536794" y="2869939"/>
                  <a:pt x="1536794" y="2871463"/>
                </a:cubicBezTo>
                <a:lnTo>
                  <a:pt x="1536967" y="2872714"/>
                </a:lnTo>
                <a:lnTo>
                  <a:pt x="1536984" y="2871368"/>
                </a:lnTo>
                <a:cubicBezTo>
                  <a:pt x="1541366" y="2876226"/>
                  <a:pt x="1538413" y="2882036"/>
                  <a:pt x="1539270" y="2887370"/>
                </a:cubicBezTo>
                <a:lnTo>
                  <a:pt x="1538875" y="2886078"/>
                </a:lnTo>
                <a:lnTo>
                  <a:pt x="1539080" y="2887465"/>
                </a:lnTo>
                <a:cubicBezTo>
                  <a:pt x="1539080" y="2888989"/>
                  <a:pt x="1539080" y="2890513"/>
                  <a:pt x="1539080" y="2892038"/>
                </a:cubicBezTo>
                <a:lnTo>
                  <a:pt x="1539253" y="2893289"/>
                </a:lnTo>
                <a:lnTo>
                  <a:pt x="1539270" y="2891942"/>
                </a:lnTo>
                <a:cubicBezTo>
                  <a:pt x="1543652" y="2896800"/>
                  <a:pt x="1540699" y="2902610"/>
                  <a:pt x="1541556" y="2907944"/>
                </a:cubicBezTo>
                <a:lnTo>
                  <a:pt x="1541161" y="2906652"/>
                </a:lnTo>
                <a:lnTo>
                  <a:pt x="1541366" y="2908039"/>
                </a:lnTo>
                <a:cubicBezTo>
                  <a:pt x="1541366" y="2909563"/>
                  <a:pt x="1541366" y="2911088"/>
                  <a:pt x="1541366" y="2912612"/>
                </a:cubicBezTo>
                <a:lnTo>
                  <a:pt x="1541539" y="2913862"/>
                </a:lnTo>
                <a:lnTo>
                  <a:pt x="1541556" y="2912516"/>
                </a:lnTo>
                <a:cubicBezTo>
                  <a:pt x="1545937" y="2917374"/>
                  <a:pt x="1542985" y="2923184"/>
                  <a:pt x="1543842" y="2928518"/>
                </a:cubicBezTo>
                <a:lnTo>
                  <a:pt x="1543447" y="2927226"/>
                </a:lnTo>
                <a:lnTo>
                  <a:pt x="1543652" y="2928613"/>
                </a:lnTo>
                <a:cubicBezTo>
                  <a:pt x="1543652" y="2930138"/>
                  <a:pt x="1543652" y="2931662"/>
                  <a:pt x="1543652" y="2933186"/>
                </a:cubicBezTo>
                <a:lnTo>
                  <a:pt x="1543825" y="2934431"/>
                </a:lnTo>
                <a:lnTo>
                  <a:pt x="1543842" y="2933090"/>
                </a:lnTo>
                <a:cubicBezTo>
                  <a:pt x="1548224" y="2937948"/>
                  <a:pt x="1545271" y="2943758"/>
                  <a:pt x="1546128" y="2949092"/>
                </a:cubicBezTo>
                <a:lnTo>
                  <a:pt x="1545735" y="2947805"/>
                </a:lnTo>
                <a:lnTo>
                  <a:pt x="1545938" y="2949188"/>
                </a:lnTo>
                <a:cubicBezTo>
                  <a:pt x="1545938" y="2950712"/>
                  <a:pt x="1545938" y="2952236"/>
                  <a:pt x="1545938" y="2953760"/>
                </a:cubicBezTo>
                <a:lnTo>
                  <a:pt x="1546111" y="2955005"/>
                </a:lnTo>
                <a:lnTo>
                  <a:pt x="1546128" y="2953664"/>
                </a:lnTo>
                <a:cubicBezTo>
                  <a:pt x="1550510" y="2958522"/>
                  <a:pt x="1547557" y="2964332"/>
                  <a:pt x="1548414" y="2969666"/>
                </a:cubicBezTo>
                <a:lnTo>
                  <a:pt x="1548021" y="2968379"/>
                </a:lnTo>
                <a:lnTo>
                  <a:pt x="1548224" y="2969762"/>
                </a:lnTo>
                <a:cubicBezTo>
                  <a:pt x="1548224" y="2971286"/>
                  <a:pt x="1548224" y="2972810"/>
                  <a:pt x="1548224" y="2974334"/>
                </a:cubicBezTo>
                <a:lnTo>
                  <a:pt x="1548397" y="2975579"/>
                </a:lnTo>
                <a:lnTo>
                  <a:pt x="1548414" y="2974238"/>
                </a:lnTo>
                <a:cubicBezTo>
                  <a:pt x="1552795" y="2979096"/>
                  <a:pt x="1549843" y="2984906"/>
                  <a:pt x="1550700" y="2990240"/>
                </a:cubicBezTo>
                <a:lnTo>
                  <a:pt x="1550307" y="2988953"/>
                </a:lnTo>
                <a:lnTo>
                  <a:pt x="1550510" y="2990336"/>
                </a:lnTo>
                <a:cubicBezTo>
                  <a:pt x="1550510" y="2991860"/>
                  <a:pt x="1550510" y="2993384"/>
                  <a:pt x="1550510" y="2994907"/>
                </a:cubicBezTo>
                <a:lnTo>
                  <a:pt x="1550683" y="2996153"/>
                </a:lnTo>
                <a:lnTo>
                  <a:pt x="1550700" y="2994812"/>
                </a:lnTo>
                <a:cubicBezTo>
                  <a:pt x="1555082" y="2999670"/>
                  <a:pt x="1552129" y="3005480"/>
                  <a:pt x="1552986" y="3010814"/>
                </a:cubicBezTo>
                <a:lnTo>
                  <a:pt x="1552593" y="3009527"/>
                </a:lnTo>
                <a:lnTo>
                  <a:pt x="1552796" y="3010910"/>
                </a:lnTo>
                <a:cubicBezTo>
                  <a:pt x="1552796" y="3012434"/>
                  <a:pt x="1552796" y="3013957"/>
                  <a:pt x="1552796" y="3015481"/>
                </a:cubicBezTo>
                <a:lnTo>
                  <a:pt x="1552974" y="3016583"/>
                </a:lnTo>
                <a:lnTo>
                  <a:pt x="1552986" y="3015386"/>
                </a:lnTo>
                <a:cubicBezTo>
                  <a:pt x="1557082" y="3019386"/>
                  <a:pt x="1554511" y="3024530"/>
                  <a:pt x="1555272" y="3029102"/>
                </a:cubicBezTo>
                <a:lnTo>
                  <a:pt x="1554872" y="3027974"/>
                </a:lnTo>
                <a:lnTo>
                  <a:pt x="1555082" y="3029197"/>
                </a:lnTo>
                <a:cubicBezTo>
                  <a:pt x="1555082" y="3032246"/>
                  <a:pt x="1555082" y="3035294"/>
                  <a:pt x="1555082" y="3038342"/>
                </a:cubicBezTo>
                <a:lnTo>
                  <a:pt x="1555266" y="3039321"/>
                </a:lnTo>
                <a:lnTo>
                  <a:pt x="1555272" y="3038246"/>
                </a:lnTo>
                <a:cubicBezTo>
                  <a:pt x="1559082" y="3041484"/>
                  <a:pt x="1556987" y="3045866"/>
                  <a:pt x="1557558" y="3049676"/>
                </a:cubicBezTo>
                <a:lnTo>
                  <a:pt x="1557135" y="3048672"/>
                </a:lnTo>
                <a:lnTo>
                  <a:pt x="1557368" y="3049771"/>
                </a:lnTo>
                <a:cubicBezTo>
                  <a:pt x="1557368" y="3052820"/>
                  <a:pt x="1557368" y="3055868"/>
                  <a:pt x="1557368" y="3058915"/>
                </a:cubicBezTo>
                <a:lnTo>
                  <a:pt x="1557546" y="3060018"/>
                </a:lnTo>
                <a:lnTo>
                  <a:pt x="1557558" y="3058820"/>
                </a:lnTo>
                <a:cubicBezTo>
                  <a:pt x="1561654" y="3062820"/>
                  <a:pt x="1559082" y="3067964"/>
                  <a:pt x="1559845" y="3072536"/>
                </a:cubicBezTo>
                <a:lnTo>
                  <a:pt x="1559443" y="3071402"/>
                </a:lnTo>
                <a:lnTo>
                  <a:pt x="1559654" y="3072631"/>
                </a:lnTo>
                <a:cubicBezTo>
                  <a:pt x="1559654" y="3074155"/>
                  <a:pt x="1559654" y="3075680"/>
                  <a:pt x="1559654" y="3077204"/>
                </a:cubicBezTo>
                <a:lnTo>
                  <a:pt x="1559822" y="3078586"/>
                </a:lnTo>
                <a:lnTo>
                  <a:pt x="1559844" y="3077108"/>
                </a:lnTo>
                <a:cubicBezTo>
                  <a:pt x="1564416" y="3082728"/>
                  <a:pt x="1561082" y="3089300"/>
                  <a:pt x="1562130" y="3095396"/>
                </a:cubicBezTo>
                <a:lnTo>
                  <a:pt x="1561744" y="3093970"/>
                </a:lnTo>
                <a:lnTo>
                  <a:pt x="1561940" y="3095492"/>
                </a:lnTo>
                <a:cubicBezTo>
                  <a:pt x="1561940" y="3097015"/>
                  <a:pt x="1561940" y="3098539"/>
                  <a:pt x="1561940" y="3100063"/>
                </a:cubicBezTo>
                <a:lnTo>
                  <a:pt x="1562124" y="3101042"/>
                </a:lnTo>
                <a:lnTo>
                  <a:pt x="1562130" y="3099968"/>
                </a:lnTo>
                <a:cubicBezTo>
                  <a:pt x="1565940" y="3103206"/>
                  <a:pt x="1563845" y="3107493"/>
                  <a:pt x="1564416" y="3111398"/>
                </a:cubicBezTo>
                <a:lnTo>
                  <a:pt x="1563993" y="3110394"/>
                </a:lnTo>
                <a:lnTo>
                  <a:pt x="1564226" y="3111494"/>
                </a:lnTo>
                <a:cubicBezTo>
                  <a:pt x="1564226" y="3114542"/>
                  <a:pt x="1564226" y="3117589"/>
                  <a:pt x="1564226" y="3120638"/>
                </a:cubicBezTo>
                <a:lnTo>
                  <a:pt x="1564398" y="3121921"/>
                </a:lnTo>
                <a:lnTo>
                  <a:pt x="1564416" y="3120542"/>
                </a:lnTo>
                <a:cubicBezTo>
                  <a:pt x="1568798" y="3125305"/>
                  <a:pt x="1565845" y="3131210"/>
                  <a:pt x="1566702" y="3136544"/>
                </a:cubicBezTo>
                <a:lnTo>
                  <a:pt x="1566297" y="3135218"/>
                </a:lnTo>
                <a:lnTo>
                  <a:pt x="1566512" y="3136639"/>
                </a:lnTo>
                <a:cubicBezTo>
                  <a:pt x="1566512" y="3138163"/>
                  <a:pt x="1566512" y="3139688"/>
                  <a:pt x="1566512" y="3141212"/>
                </a:cubicBezTo>
                <a:lnTo>
                  <a:pt x="1566684" y="3142495"/>
                </a:lnTo>
                <a:lnTo>
                  <a:pt x="1566702" y="3141116"/>
                </a:lnTo>
                <a:cubicBezTo>
                  <a:pt x="1571084" y="3145879"/>
                  <a:pt x="1568131" y="3151784"/>
                  <a:pt x="1568988" y="3157118"/>
                </a:cubicBezTo>
                <a:lnTo>
                  <a:pt x="1568583" y="3155792"/>
                </a:lnTo>
                <a:lnTo>
                  <a:pt x="1568798" y="3157213"/>
                </a:lnTo>
                <a:cubicBezTo>
                  <a:pt x="1568798" y="3157976"/>
                  <a:pt x="1568798" y="3158738"/>
                  <a:pt x="1568798" y="3159500"/>
                </a:cubicBezTo>
                <a:lnTo>
                  <a:pt x="1568966" y="3160882"/>
                </a:lnTo>
                <a:lnTo>
                  <a:pt x="1568988" y="3159404"/>
                </a:lnTo>
                <a:cubicBezTo>
                  <a:pt x="1573560" y="3165024"/>
                  <a:pt x="1570226" y="3171596"/>
                  <a:pt x="1571274" y="3177692"/>
                </a:cubicBezTo>
                <a:lnTo>
                  <a:pt x="1570888" y="3176266"/>
                </a:lnTo>
                <a:lnTo>
                  <a:pt x="1571084" y="3177788"/>
                </a:lnTo>
                <a:cubicBezTo>
                  <a:pt x="1571084" y="3179312"/>
                  <a:pt x="1571084" y="3180836"/>
                  <a:pt x="1571084" y="3182360"/>
                </a:cubicBezTo>
                <a:lnTo>
                  <a:pt x="1571256" y="3183643"/>
                </a:lnTo>
                <a:lnTo>
                  <a:pt x="1571274" y="3182264"/>
                </a:lnTo>
                <a:cubicBezTo>
                  <a:pt x="1575656" y="3187027"/>
                  <a:pt x="1572703" y="3192932"/>
                  <a:pt x="1573560" y="3198266"/>
                </a:cubicBezTo>
                <a:lnTo>
                  <a:pt x="1573154" y="3196939"/>
                </a:lnTo>
                <a:lnTo>
                  <a:pt x="1573370" y="3198362"/>
                </a:lnTo>
                <a:cubicBezTo>
                  <a:pt x="1573370" y="3199886"/>
                  <a:pt x="1573370" y="3201410"/>
                  <a:pt x="1573370" y="3202934"/>
                </a:cubicBezTo>
                <a:lnTo>
                  <a:pt x="1573542" y="3204217"/>
                </a:lnTo>
                <a:lnTo>
                  <a:pt x="1573560" y="3202838"/>
                </a:lnTo>
                <a:cubicBezTo>
                  <a:pt x="1577942" y="3207601"/>
                  <a:pt x="1574989" y="3213506"/>
                  <a:pt x="1575846" y="3218840"/>
                </a:cubicBezTo>
                <a:lnTo>
                  <a:pt x="1575440" y="3217513"/>
                </a:lnTo>
                <a:lnTo>
                  <a:pt x="1575656" y="3218936"/>
                </a:lnTo>
                <a:cubicBezTo>
                  <a:pt x="1575656" y="3219697"/>
                  <a:pt x="1575656" y="3220460"/>
                  <a:pt x="1575656" y="3221221"/>
                </a:cubicBezTo>
                <a:lnTo>
                  <a:pt x="1575828" y="3222510"/>
                </a:lnTo>
                <a:lnTo>
                  <a:pt x="1575846" y="3221126"/>
                </a:lnTo>
                <a:cubicBezTo>
                  <a:pt x="1580228" y="3225889"/>
                  <a:pt x="1577275" y="3231794"/>
                  <a:pt x="1578132" y="3237128"/>
                </a:cubicBezTo>
                <a:lnTo>
                  <a:pt x="1577725" y="3235796"/>
                </a:lnTo>
                <a:lnTo>
                  <a:pt x="1577942" y="3237223"/>
                </a:lnTo>
                <a:cubicBezTo>
                  <a:pt x="1577942" y="3237986"/>
                  <a:pt x="1577942" y="3238747"/>
                  <a:pt x="1577942" y="3239510"/>
                </a:cubicBezTo>
                <a:lnTo>
                  <a:pt x="1577942" y="3246033"/>
                </a:lnTo>
                <a:lnTo>
                  <a:pt x="1578132" y="3247606"/>
                </a:lnTo>
                <a:lnTo>
                  <a:pt x="1577942" y="3248813"/>
                </a:lnTo>
                <a:lnTo>
                  <a:pt x="1577942" y="3260084"/>
                </a:lnTo>
                <a:lnTo>
                  <a:pt x="1571149" y="3271406"/>
                </a:lnTo>
                <a:lnTo>
                  <a:pt x="1571274" y="3271418"/>
                </a:lnTo>
                <a:cubicBezTo>
                  <a:pt x="1567178" y="3283515"/>
                  <a:pt x="1558034" y="3292278"/>
                  <a:pt x="1550509" y="3301993"/>
                </a:cubicBezTo>
                <a:cubicBezTo>
                  <a:pt x="1531650" y="3326377"/>
                  <a:pt x="1508504" y="3345808"/>
                  <a:pt x="1479834" y="3358095"/>
                </a:cubicBezTo>
                <a:lnTo>
                  <a:pt x="1479831" y="3358099"/>
                </a:lnTo>
                <a:lnTo>
                  <a:pt x="1479834" y="3358096"/>
                </a:lnTo>
                <a:cubicBezTo>
                  <a:pt x="1496598" y="3358191"/>
                  <a:pt x="1513267" y="3358287"/>
                  <a:pt x="1530031" y="3358287"/>
                </a:cubicBezTo>
                <a:lnTo>
                  <a:pt x="1530031" y="3360762"/>
                </a:lnTo>
                <a:lnTo>
                  <a:pt x="1530127" y="3360763"/>
                </a:lnTo>
                <a:lnTo>
                  <a:pt x="1530607" y="3360784"/>
                </a:lnTo>
                <a:lnTo>
                  <a:pt x="1530031" y="3358286"/>
                </a:lnTo>
                <a:cubicBezTo>
                  <a:pt x="1570513" y="3360953"/>
                  <a:pt x="1610994" y="3361906"/>
                  <a:pt x="1651475" y="3363334"/>
                </a:cubicBezTo>
                <a:cubicBezTo>
                  <a:pt x="1665000" y="3363810"/>
                  <a:pt x="1678621" y="3364858"/>
                  <a:pt x="1692242" y="3365144"/>
                </a:cubicBezTo>
                <a:cubicBezTo>
                  <a:pt x="1700053" y="3365334"/>
                  <a:pt x="1704434" y="3368668"/>
                  <a:pt x="1703291" y="3377145"/>
                </a:cubicBezTo>
                <a:cubicBezTo>
                  <a:pt x="1701862" y="3387623"/>
                  <a:pt x="1700148" y="3398005"/>
                  <a:pt x="1699386" y="3408578"/>
                </a:cubicBezTo>
                <a:cubicBezTo>
                  <a:pt x="1698719" y="3416674"/>
                  <a:pt x="1694909" y="3420484"/>
                  <a:pt x="1687098" y="3420008"/>
                </a:cubicBezTo>
                <a:cubicBezTo>
                  <a:pt x="1644998" y="3417436"/>
                  <a:pt x="1602802" y="3418865"/>
                  <a:pt x="1560797" y="3417150"/>
                </a:cubicBezTo>
                <a:cubicBezTo>
                  <a:pt x="1543366" y="3416484"/>
                  <a:pt x="1525936" y="3416293"/>
                  <a:pt x="1508600" y="3415436"/>
                </a:cubicBezTo>
                <a:cubicBezTo>
                  <a:pt x="1502218" y="3415150"/>
                  <a:pt x="1496980" y="3415150"/>
                  <a:pt x="1500123" y="3424390"/>
                </a:cubicBezTo>
                <a:cubicBezTo>
                  <a:pt x="1501552" y="3428485"/>
                  <a:pt x="1500599" y="3433438"/>
                  <a:pt x="1500694" y="3438010"/>
                </a:cubicBezTo>
                <a:lnTo>
                  <a:pt x="1500014" y="3438605"/>
                </a:lnTo>
                <a:lnTo>
                  <a:pt x="1500028" y="3438678"/>
                </a:lnTo>
                <a:lnTo>
                  <a:pt x="1500608" y="3438957"/>
                </a:lnTo>
                <a:lnTo>
                  <a:pt x="1500694" y="3438011"/>
                </a:lnTo>
                <a:cubicBezTo>
                  <a:pt x="1580609" y="3438106"/>
                  <a:pt x="1660523" y="3438201"/>
                  <a:pt x="1740438" y="3438297"/>
                </a:cubicBezTo>
                <a:cubicBezTo>
                  <a:pt x="1757678" y="3438297"/>
                  <a:pt x="1758631" y="3439249"/>
                  <a:pt x="1758631" y="3456299"/>
                </a:cubicBezTo>
                <a:cubicBezTo>
                  <a:pt x="1758631" y="3457061"/>
                  <a:pt x="1758631" y="3457823"/>
                  <a:pt x="1758631" y="3458585"/>
                </a:cubicBezTo>
                <a:cubicBezTo>
                  <a:pt x="1758917" y="3492018"/>
                  <a:pt x="1760822" y="3490208"/>
                  <a:pt x="1727389" y="3488017"/>
                </a:cubicBezTo>
                <a:cubicBezTo>
                  <a:pt x="1699671" y="3486207"/>
                  <a:pt x="1671953" y="3488017"/>
                  <a:pt x="1644331" y="3486112"/>
                </a:cubicBezTo>
                <a:cubicBezTo>
                  <a:pt x="1609374" y="3483636"/>
                  <a:pt x="1574417" y="3485922"/>
                  <a:pt x="1539651" y="3483445"/>
                </a:cubicBezTo>
                <a:cubicBezTo>
                  <a:pt x="1510790" y="3481445"/>
                  <a:pt x="1481929" y="3483636"/>
                  <a:pt x="1453164" y="3481445"/>
                </a:cubicBezTo>
                <a:cubicBezTo>
                  <a:pt x="1419350" y="3478968"/>
                  <a:pt x="1385536" y="3481255"/>
                  <a:pt x="1351818" y="3478873"/>
                </a:cubicBezTo>
                <a:cubicBezTo>
                  <a:pt x="1327434" y="3477159"/>
                  <a:pt x="1303241" y="3477825"/>
                  <a:pt x="1278952" y="3477159"/>
                </a:cubicBezTo>
                <a:cubicBezTo>
                  <a:pt x="1250853" y="3476397"/>
                  <a:pt x="1222850" y="3473539"/>
                  <a:pt x="1194751" y="3474777"/>
                </a:cubicBezTo>
                <a:cubicBezTo>
                  <a:pt x="1185131" y="3475254"/>
                  <a:pt x="1181987" y="3469729"/>
                  <a:pt x="1182559" y="3461061"/>
                </a:cubicBezTo>
                <a:lnTo>
                  <a:pt x="1182654" y="3461061"/>
                </a:lnTo>
                <a:lnTo>
                  <a:pt x="1183313" y="3461061"/>
                </a:lnTo>
                <a:lnTo>
                  <a:pt x="1183131" y="3460775"/>
                </a:lnTo>
                <a:lnTo>
                  <a:pt x="1183131" y="3460773"/>
                </a:lnTo>
                <a:lnTo>
                  <a:pt x="1183130" y="3460775"/>
                </a:lnTo>
                <a:lnTo>
                  <a:pt x="1182654" y="3461061"/>
                </a:lnTo>
                <a:lnTo>
                  <a:pt x="1177814" y="3440848"/>
                </a:lnTo>
                <a:lnTo>
                  <a:pt x="1177797" y="3440868"/>
                </a:lnTo>
                <a:cubicBezTo>
                  <a:pt x="1176082" y="3435058"/>
                  <a:pt x="1170748" y="3429152"/>
                  <a:pt x="1176463" y="3423152"/>
                </a:cubicBezTo>
                <a:cubicBezTo>
                  <a:pt x="1179083" y="3420437"/>
                  <a:pt x="1182060" y="3419627"/>
                  <a:pt x="1185179" y="3419663"/>
                </a:cubicBezTo>
                <a:cubicBezTo>
                  <a:pt x="1188299" y="3419699"/>
                  <a:pt x="1191561" y="3420580"/>
                  <a:pt x="1194751" y="3421247"/>
                </a:cubicBezTo>
                <a:cubicBezTo>
                  <a:pt x="1197323" y="3421818"/>
                  <a:pt x="1199990" y="3422104"/>
                  <a:pt x="1202657" y="3422199"/>
                </a:cubicBezTo>
                <a:cubicBezTo>
                  <a:pt x="1242376" y="3423819"/>
                  <a:pt x="1282191" y="3424676"/>
                  <a:pt x="1321910" y="3427057"/>
                </a:cubicBezTo>
                <a:cubicBezTo>
                  <a:pt x="1352199" y="3428867"/>
                  <a:pt x="1382394" y="3431153"/>
                  <a:pt x="1412683" y="3431534"/>
                </a:cubicBezTo>
                <a:cubicBezTo>
                  <a:pt x="1420589" y="3431629"/>
                  <a:pt x="1428304" y="3434582"/>
                  <a:pt x="1436400" y="3433724"/>
                </a:cubicBezTo>
                <a:cubicBezTo>
                  <a:pt x="1439449" y="3433439"/>
                  <a:pt x="1442782" y="3434010"/>
                  <a:pt x="1442973" y="3429438"/>
                </a:cubicBezTo>
                <a:cubicBezTo>
                  <a:pt x="1442973" y="3429438"/>
                  <a:pt x="1443735" y="3428867"/>
                  <a:pt x="1443735" y="3428867"/>
                </a:cubicBezTo>
                <a:lnTo>
                  <a:pt x="1443820" y="3429047"/>
                </a:lnTo>
                <a:lnTo>
                  <a:pt x="1443830" y="3428772"/>
                </a:lnTo>
                <a:lnTo>
                  <a:pt x="1443754" y="3428342"/>
                </a:lnTo>
                <a:lnTo>
                  <a:pt x="1442877" y="3429438"/>
                </a:lnTo>
                <a:cubicBezTo>
                  <a:pt x="1438114" y="3413150"/>
                  <a:pt x="1438114" y="3414007"/>
                  <a:pt x="1419636" y="3412960"/>
                </a:cubicBezTo>
                <a:cubicBezTo>
                  <a:pt x="1375821" y="3410483"/>
                  <a:pt x="1332196" y="3406578"/>
                  <a:pt x="1288381" y="3404387"/>
                </a:cubicBezTo>
                <a:cubicBezTo>
                  <a:pt x="1272856" y="3403625"/>
                  <a:pt x="1257425" y="3401910"/>
                  <a:pt x="1241899" y="3401625"/>
                </a:cubicBezTo>
                <a:cubicBezTo>
                  <a:pt x="1230374" y="3401434"/>
                  <a:pt x="1228850" y="3398101"/>
                  <a:pt x="1229517" y="3387052"/>
                </a:cubicBezTo>
                <a:cubicBezTo>
                  <a:pt x="1230088" y="3376574"/>
                  <a:pt x="1235422" y="3366192"/>
                  <a:pt x="1229898" y="3355048"/>
                </a:cubicBezTo>
                <a:cubicBezTo>
                  <a:pt x="1227421" y="3349999"/>
                  <a:pt x="1233232" y="3346380"/>
                  <a:pt x="1237804" y="3346951"/>
                </a:cubicBezTo>
                <a:cubicBezTo>
                  <a:pt x="1261997" y="3350285"/>
                  <a:pt x="1286286" y="3347618"/>
                  <a:pt x="1310479" y="3350094"/>
                </a:cubicBezTo>
                <a:cubicBezTo>
                  <a:pt x="1314575" y="3350476"/>
                  <a:pt x="1318766" y="3351333"/>
                  <a:pt x="1322862" y="3351237"/>
                </a:cubicBezTo>
                <a:cubicBezTo>
                  <a:pt x="1354390" y="3350094"/>
                  <a:pt x="1385727" y="3355143"/>
                  <a:pt x="1417350" y="3353714"/>
                </a:cubicBezTo>
                <a:cubicBezTo>
                  <a:pt x="1419159" y="3353619"/>
                  <a:pt x="1420969" y="3354571"/>
                  <a:pt x="1422779" y="3355143"/>
                </a:cubicBezTo>
                <a:lnTo>
                  <a:pt x="1422769" y="3355150"/>
                </a:lnTo>
                <a:lnTo>
                  <a:pt x="1431829" y="3355905"/>
                </a:lnTo>
                <a:lnTo>
                  <a:pt x="1431933" y="3356023"/>
                </a:lnTo>
                <a:lnTo>
                  <a:pt x="1431923" y="3356000"/>
                </a:lnTo>
                <a:cubicBezTo>
                  <a:pt x="1431161" y="3354476"/>
                  <a:pt x="1430399" y="3353047"/>
                  <a:pt x="1429637" y="3351523"/>
                </a:cubicBezTo>
                <a:lnTo>
                  <a:pt x="1429924" y="3351569"/>
                </a:lnTo>
                <a:lnTo>
                  <a:pt x="1429542" y="3351429"/>
                </a:lnTo>
                <a:lnTo>
                  <a:pt x="1428971" y="3350857"/>
                </a:lnTo>
                <a:lnTo>
                  <a:pt x="1428209" y="3351048"/>
                </a:lnTo>
                <a:lnTo>
                  <a:pt x="1427895" y="3350866"/>
                </a:lnTo>
                <a:lnTo>
                  <a:pt x="1428209" y="3351143"/>
                </a:lnTo>
                <a:cubicBezTo>
                  <a:pt x="1414874" y="3350666"/>
                  <a:pt x="1405635" y="3341141"/>
                  <a:pt x="1394491" y="3335903"/>
                </a:cubicBezTo>
                <a:cubicBezTo>
                  <a:pt x="1372774" y="3325806"/>
                  <a:pt x="1372012" y="3304851"/>
                  <a:pt x="1368392" y="3286182"/>
                </a:cubicBezTo>
                <a:cubicBezTo>
                  <a:pt x="1361249" y="3248654"/>
                  <a:pt x="1352009" y="3211601"/>
                  <a:pt x="1344199" y="3174168"/>
                </a:cubicBezTo>
                <a:cubicBezTo>
                  <a:pt x="1333435" y="3123114"/>
                  <a:pt x="1322006" y="3072251"/>
                  <a:pt x="1310575" y="3021292"/>
                </a:cubicBezTo>
                <a:cubicBezTo>
                  <a:pt x="1303622" y="2990336"/>
                  <a:pt x="1296002" y="2959475"/>
                  <a:pt x="1289144" y="2928518"/>
                </a:cubicBezTo>
                <a:cubicBezTo>
                  <a:pt x="1280857" y="2890895"/>
                  <a:pt x="1273142" y="2853176"/>
                  <a:pt x="1264856" y="2815552"/>
                </a:cubicBezTo>
                <a:cubicBezTo>
                  <a:pt x="1254092" y="2767165"/>
                  <a:pt x="1242948" y="2718873"/>
                  <a:pt x="1232185" y="2670581"/>
                </a:cubicBezTo>
                <a:cubicBezTo>
                  <a:pt x="1225422" y="2640292"/>
                  <a:pt x="1219231" y="2610002"/>
                  <a:pt x="1212468" y="2579713"/>
                </a:cubicBezTo>
                <a:cubicBezTo>
                  <a:pt x="1205515" y="2548376"/>
                  <a:pt x="1198181" y="2517134"/>
                  <a:pt x="1191227" y="2485796"/>
                </a:cubicBezTo>
                <a:cubicBezTo>
                  <a:pt x="1184465" y="2455221"/>
                  <a:pt x="1177988" y="2424551"/>
                  <a:pt x="1171320" y="2393880"/>
                </a:cubicBezTo>
                <a:cubicBezTo>
                  <a:pt x="1165033" y="2365114"/>
                  <a:pt x="1158652" y="2336349"/>
                  <a:pt x="1152270" y="2307584"/>
                </a:cubicBezTo>
                <a:cubicBezTo>
                  <a:pt x="1144174" y="2271007"/>
                  <a:pt x="1136077" y="2234527"/>
                  <a:pt x="1127886" y="2197951"/>
                </a:cubicBezTo>
                <a:cubicBezTo>
                  <a:pt x="1119314" y="2159565"/>
                  <a:pt x="1110360" y="2121370"/>
                  <a:pt x="1101883" y="2082984"/>
                </a:cubicBezTo>
                <a:cubicBezTo>
                  <a:pt x="1095120" y="2052409"/>
                  <a:pt x="1088833" y="2021643"/>
                  <a:pt x="1082071" y="1991068"/>
                </a:cubicBezTo>
                <a:cubicBezTo>
                  <a:pt x="1078165" y="1973351"/>
                  <a:pt x="1073593" y="1955825"/>
                  <a:pt x="1069498" y="1938204"/>
                </a:cubicBezTo>
                <a:cubicBezTo>
                  <a:pt x="1068069" y="1932013"/>
                  <a:pt x="1064449" y="1928393"/>
                  <a:pt x="1058925" y="1925822"/>
                </a:cubicBezTo>
                <a:cubicBezTo>
                  <a:pt x="1010443" y="1902866"/>
                  <a:pt x="964151" y="1875911"/>
                  <a:pt x="919289" y="1846574"/>
                </a:cubicBezTo>
                <a:cubicBezTo>
                  <a:pt x="884713" y="1823999"/>
                  <a:pt x="851851" y="1798853"/>
                  <a:pt x="819466" y="1773136"/>
                </a:cubicBezTo>
                <a:cubicBezTo>
                  <a:pt x="792701" y="1751895"/>
                  <a:pt x="766603" y="1729607"/>
                  <a:pt x="743076" y="1705127"/>
                </a:cubicBezTo>
                <a:cubicBezTo>
                  <a:pt x="693260" y="1653311"/>
                  <a:pt x="649350" y="1596733"/>
                  <a:pt x="614489" y="1533582"/>
                </a:cubicBezTo>
                <a:cubicBezTo>
                  <a:pt x="599248" y="1505959"/>
                  <a:pt x="583437" y="1478718"/>
                  <a:pt x="571435" y="1449381"/>
                </a:cubicBezTo>
                <a:lnTo>
                  <a:pt x="570160" y="1445279"/>
                </a:lnTo>
                <a:lnTo>
                  <a:pt x="570102" y="1445285"/>
                </a:lnTo>
                <a:cubicBezTo>
                  <a:pt x="562291" y="1429664"/>
                  <a:pt x="555243" y="1413757"/>
                  <a:pt x="549528" y="1397184"/>
                </a:cubicBezTo>
                <a:lnTo>
                  <a:pt x="540762" y="1390348"/>
                </a:lnTo>
                <a:lnTo>
                  <a:pt x="532721" y="1388461"/>
                </a:lnTo>
                <a:lnTo>
                  <a:pt x="531335" y="1388326"/>
                </a:lnTo>
                <a:cubicBezTo>
                  <a:pt x="528954" y="1388326"/>
                  <a:pt x="526668" y="1388326"/>
                  <a:pt x="524287" y="1388421"/>
                </a:cubicBezTo>
                <a:cubicBezTo>
                  <a:pt x="520000" y="1390707"/>
                  <a:pt x="514857" y="1387564"/>
                  <a:pt x="510666" y="1390421"/>
                </a:cubicBezTo>
                <a:cubicBezTo>
                  <a:pt x="505332" y="1390421"/>
                  <a:pt x="499998" y="1390421"/>
                  <a:pt x="494664" y="1390421"/>
                </a:cubicBezTo>
                <a:lnTo>
                  <a:pt x="490987" y="1390623"/>
                </a:lnTo>
                <a:lnTo>
                  <a:pt x="475305" y="1392707"/>
                </a:lnTo>
                <a:lnTo>
                  <a:pt x="459504" y="1392475"/>
                </a:lnTo>
                <a:lnTo>
                  <a:pt x="455802" y="1392707"/>
                </a:lnTo>
                <a:cubicBezTo>
                  <a:pt x="449706" y="1392707"/>
                  <a:pt x="443610" y="1392707"/>
                  <a:pt x="437514" y="1392707"/>
                </a:cubicBezTo>
                <a:lnTo>
                  <a:pt x="434806" y="1392919"/>
                </a:lnTo>
                <a:lnTo>
                  <a:pt x="423906" y="1394921"/>
                </a:lnTo>
                <a:lnTo>
                  <a:pt x="412831" y="1394750"/>
                </a:lnTo>
                <a:lnTo>
                  <a:pt x="410082" y="1394993"/>
                </a:lnTo>
                <a:cubicBezTo>
                  <a:pt x="405510" y="1394993"/>
                  <a:pt x="400938" y="1394993"/>
                  <a:pt x="396366" y="1394993"/>
                </a:cubicBezTo>
                <a:lnTo>
                  <a:pt x="393657" y="1395205"/>
                </a:lnTo>
                <a:lnTo>
                  <a:pt x="382757" y="1397208"/>
                </a:lnTo>
                <a:lnTo>
                  <a:pt x="371675" y="1397036"/>
                </a:lnTo>
                <a:lnTo>
                  <a:pt x="368934" y="1397279"/>
                </a:lnTo>
                <a:cubicBezTo>
                  <a:pt x="364362" y="1397279"/>
                  <a:pt x="359790" y="1397279"/>
                  <a:pt x="355218" y="1397279"/>
                </a:cubicBezTo>
                <a:lnTo>
                  <a:pt x="353948" y="1397279"/>
                </a:lnTo>
                <a:lnTo>
                  <a:pt x="341215" y="1399185"/>
                </a:lnTo>
                <a:cubicBezTo>
                  <a:pt x="332119" y="1398661"/>
                  <a:pt x="322975" y="1399399"/>
                  <a:pt x="313855" y="1399637"/>
                </a:cubicBezTo>
                <a:lnTo>
                  <a:pt x="288667" y="1397279"/>
                </a:lnTo>
                <a:lnTo>
                  <a:pt x="286638" y="1397279"/>
                </a:lnTo>
                <a:cubicBezTo>
                  <a:pt x="282066" y="1397279"/>
                  <a:pt x="277494" y="1397279"/>
                  <a:pt x="272922" y="1397279"/>
                </a:cubicBezTo>
                <a:cubicBezTo>
                  <a:pt x="268731" y="1394326"/>
                  <a:pt x="263397" y="1397851"/>
                  <a:pt x="259206" y="1394993"/>
                </a:cubicBezTo>
                <a:lnTo>
                  <a:pt x="242244" y="1390173"/>
                </a:lnTo>
                <a:lnTo>
                  <a:pt x="234691" y="1389314"/>
                </a:lnTo>
                <a:lnTo>
                  <a:pt x="202180" y="1378787"/>
                </a:lnTo>
                <a:lnTo>
                  <a:pt x="170052" y="1369657"/>
                </a:lnTo>
                <a:lnTo>
                  <a:pt x="170246" y="1367723"/>
                </a:lnTo>
                <a:lnTo>
                  <a:pt x="170227" y="1367712"/>
                </a:lnTo>
                <a:lnTo>
                  <a:pt x="170051" y="1369467"/>
                </a:lnTo>
                <a:cubicBezTo>
                  <a:pt x="149287" y="1362513"/>
                  <a:pt x="131666" y="1350131"/>
                  <a:pt x="114425" y="1337082"/>
                </a:cubicBezTo>
                <a:cubicBezTo>
                  <a:pt x="88898" y="1317746"/>
                  <a:pt x="67562" y="1294695"/>
                  <a:pt x="54418" y="1265358"/>
                </a:cubicBezTo>
                <a:lnTo>
                  <a:pt x="49673" y="1241878"/>
                </a:lnTo>
                <a:lnTo>
                  <a:pt x="48835" y="1239355"/>
                </a:lnTo>
                <a:lnTo>
                  <a:pt x="48669" y="1236906"/>
                </a:lnTo>
                <a:lnTo>
                  <a:pt x="44250" y="1215042"/>
                </a:lnTo>
                <a:cubicBezTo>
                  <a:pt x="44465" y="1198159"/>
                  <a:pt x="47846" y="1181205"/>
                  <a:pt x="53084" y="1164298"/>
                </a:cubicBezTo>
                <a:cubicBezTo>
                  <a:pt x="64419" y="1127722"/>
                  <a:pt x="84993" y="1096575"/>
                  <a:pt x="108329" y="1066858"/>
                </a:cubicBezTo>
                <a:cubicBezTo>
                  <a:pt x="128237" y="1041426"/>
                  <a:pt x="149954" y="1017518"/>
                  <a:pt x="173099" y="995039"/>
                </a:cubicBezTo>
                <a:cubicBezTo>
                  <a:pt x="203675" y="965416"/>
                  <a:pt x="237393" y="939603"/>
                  <a:pt x="269778" y="912171"/>
                </a:cubicBezTo>
                <a:cubicBezTo>
                  <a:pt x="286542" y="897979"/>
                  <a:pt x="305497" y="899122"/>
                  <a:pt x="324071" y="896646"/>
                </a:cubicBezTo>
                <a:cubicBezTo>
                  <a:pt x="357408" y="892264"/>
                  <a:pt x="391031" y="890836"/>
                  <a:pt x="424274" y="885311"/>
                </a:cubicBezTo>
                <a:cubicBezTo>
                  <a:pt x="427226" y="884835"/>
                  <a:pt x="430560" y="884644"/>
                  <a:pt x="433322" y="885501"/>
                </a:cubicBezTo>
                <a:lnTo>
                  <a:pt x="486040" y="897008"/>
                </a:lnTo>
                <a:lnTo>
                  <a:pt x="489351" y="897551"/>
                </a:lnTo>
                <a:lnTo>
                  <a:pt x="542765" y="903885"/>
                </a:lnTo>
                <a:cubicBezTo>
                  <a:pt x="577531" y="907504"/>
                  <a:pt x="611726" y="905218"/>
                  <a:pt x="645158" y="898170"/>
                </a:cubicBezTo>
                <a:cubicBezTo>
                  <a:pt x="708500" y="884740"/>
                  <a:pt x="765269" y="855212"/>
                  <a:pt x="816799" y="816731"/>
                </a:cubicBezTo>
                <a:cubicBezTo>
                  <a:pt x="851660" y="790728"/>
                  <a:pt x="883760" y="761010"/>
                  <a:pt x="917287" y="733197"/>
                </a:cubicBezTo>
                <a:cubicBezTo>
                  <a:pt x="948815" y="707098"/>
                  <a:pt x="980724" y="681571"/>
                  <a:pt x="1012347" y="655663"/>
                </a:cubicBezTo>
                <a:cubicBezTo>
                  <a:pt x="1041303" y="631851"/>
                  <a:pt x="1069973" y="607657"/>
                  <a:pt x="1098834" y="583654"/>
                </a:cubicBezTo>
                <a:cubicBezTo>
                  <a:pt x="1126266" y="560889"/>
                  <a:pt x="1153603" y="538220"/>
                  <a:pt x="1181130" y="515550"/>
                </a:cubicBezTo>
                <a:cubicBezTo>
                  <a:pt x="1210372" y="491452"/>
                  <a:pt x="1239614" y="467354"/>
                  <a:pt x="1268855" y="443351"/>
                </a:cubicBezTo>
                <a:cubicBezTo>
                  <a:pt x="1310194" y="409537"/>
                  <a:pt x="1351628" y="375819"/>
                  <a:pt x="1392776" y="341910"/>
                </a:cubicBezTo>
                <a:cubicBezTo>
                  <a:pt x="1425256" y="315144"/>
                  <a:pt x="1457355" y="288093"/>
                  <a:pt x="1489835" y="261328"/>
                </a:cubicBezTo>
                <a:cubicBezTo>
                  <a:pt x="1527459" y="230181"/>
                  <a:pt x="1565369" y="199416"/>
                  <a:pt x="1603087" y="168269"/>
                </a:cubicBezTo>
                <a:cubicBezTo>
                  <a:pt x="1635758" y="141218"/>
                  <a:pt x="1668239" y="113881"/>
                  <a:pt x="1700909" y="86830"/>
                </a:cubicBezTo>
                <a:cubicBezTo>
                  <a:pt x="1730723" y="62256"/>
                  <a:pt x="1760631" y="37776"/>
                  <a:pt x="1790635" y="13392"/>
                </a:cubicBezTo>
                <a:cubicBezTo>
                  <a:pt x="1800541" y="5296"/>
                  <a:pt x="1813400" y="5106"/>
                  <a:pt x="1825115" y="3201"/>
                </a:cubicBezTo>
                <a:cubicBezTo>
                  <a:pt x="1837546" y="1153"/>
                  <a:pt x="1850071" y="-133"/>
                  <a:pt x="1862525" y="10"/>
                </a:cubicBezTo>
                <a:close/>
              </a:path>
            </a:pathLst>
          </a:custGeom>
          <a:solidFill>
            <a:srgbClr val="A3C8FF"/>
          </a:solidFill>
          <a:ln w="9525" cap="flat">
            <a:noFill/>
            <a:prstDash val="solid"/>
            <a:miter/>
          </a:ln>
        </p:spPr>
        <p:txBody>
          <a:bodyPr rtlCol="0" anchor="ctr"/>
          <a:lstStyle/>
          <a:p>
            <a:endParaRPr lang="zh-CN" altLang="en-US"/>
          </a:p>
        </p:txBody>
      </p:sp>
      <p:sp>
        <p:nvSpPr>
          <p:cNvPr id="29" name="文本框 28"/>
          <p:cNvSpPr txBox="1"/>
          <p:nvPr>
            <p:custDataLst>
              <p:tags r:id="rId6"/>
            </p:custDataLst>
          </p:nvPr>
        </p:nvSpPr>
        <p:spPr>
          <a:xfrm>
            <a:off x="6225540" y="1513205"/>
            <a:ext cx="3916680" cy="523240"/>
          </a:xfrm>
          <a:prstGeom prst="rect">
            <a:avLst/>
          </a:prstGeom>
          <a:noFill/>
          <a:ln w="19050">
            <a:solidFill>
              <a:srgbClr val="A3C8FF"/>
            </a:solidFill>
          </a:ln>
        </p:spPr>
        <p:txBody>
          <a:bodyPr wrap="square" rtlCol="0">
            <a:noAutofit/>
          </a:bodyPr>
          <a:lstStyle/>
          <a:p>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查找</a:t>
            </a:r>
            <a:r>
              <a:rPr lang="en-US" altLang="zh-CN" sz="2400" dirty="0">
                <a:solidFill>
                  <a:srgbClr val="0168FF"/>
                </a:solidFill>
                <a:latin typeface="微软雅黑" panose="020B0503020204020204" charset="-122"/>
                <a:ea typeface="微软雅黑" panose="020B0503020204020204" charset="-122"/>
                <a:cs typeface="微软雅黑" panose="020B0503020204020204" charset="-122"/>
              </a:rPr>
              <a:t>冲突</a:t>
            </a:r>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解决</a:t>
            </a:r>
          </a:p>
        </p:txBody>
      </p:sp>
      <p:sp>
        <p:nvSpPr>
          <p:cNvPr id="17" name="文本框 16"/>
          <p:cNvSpPr txBox="1"/>
          <p:nvPr>
            <p:custDataLst>
              <p:tags r:id="rId7"/>
            </p:custDataLst>
          </p:nvPr>
        </p:nvSpPr>
        <p:spPr>
          <a:xfrm>
            <a:off x="6225540" y="2599055"/>
            <a:ext cx="3916680" cy="523240"/>
          </a:xfrm>
          <a:prstGeom prst="rect">
            <a:avLst/>
          </a:prstGeom>
          <a:noFill/>
          <a:ln w="19050">
            <a:solidFill>
              <a:srgbClr val="A3C8FF"/>
            </a:solidFill>
          </a:ln>
        </p:spPr>
        <p:txBody>
          <a:bodyPr wrap="square" rtlCol="0">
            <a:noAutofit/>
          </a:bodyPr>
          <a:lstStyle/>
          <a:p>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绘制</a:t>
            </a:r>
            <a:r>
              <a:rPr lang="en-US" altLang="zh-CN" sz="2400" dirty="0">
                <a:solidFill>
                  <a:srgbClr val="0168FF"/>
                </a:solidFill>
                <a:latin typeface="微软雅黑" panose="020B0503020204020204" charset="-122"/>
                <a:ea typeface="微软雅黑" panose="020B0503020204020204" charset="-122"/>
                <a:cs typeface="微软雅黑" panose="020B0503020204020204" charset="-122"/>
              </a:rPr>
              <a:t>情节曲线</a:t>
            </a:r>
            <a:r>
              <a:rPr lang="en-US" altLang="zh-CN" sz="2600" dirty="0">
                <a:solidFill>
                  <a:schemeClr val="bg1"/>
                </a:solidFill>
                <a:latin typeface="Times New Roman" panose="02020603050405020304" charset="0"/>
                <a:cs typeface="Times New Roman" panose="02020603050405020304" charset="0"/>
              </a:rPr>
              <a:t>time</a:t>
            </a:r>
            <a:endParaRPr lang="zh-CN" altLang="en-US" sz="2600" dirty="0">
              <a:solidFill>
                <a:schemeClr val="bg1"/>
              </a:solidFill>
              <a:latin typeface="Times New Roman" panose="02020603050405020304" charset="0"/>
              <a:cs typeface="Times New Roman" panose="02020603050405020304" charset="0"/>
            </a:endParaRPr>
          </a:p>
        </p:txBody>
      </p:sp>
      <p:sp>
        <p:nvSpPr>
          <p:cNvPr id="18" name="文本框 17"/>
          <p:cNvSpPr txBox="1"/>
          <p:nvPr>
            <p:custDataLst>
              <p:tags r:id="rId8"/>
            </p:custDataLst>
          </p:nvPr>
        </p:nvSpPr>
        <p:spPr>
          <a:xfrm>
            <a:off x="6225540" y="3853815"/>
            <a:ext cx="3916680" cy="523240"/>
          </a:xfrm>
          <a:prstGeom prst="rect">
            <a:avLst/>
          </a:prstGeom>
          <a:noFill/>
          <a:ln w="19050">
            <a:solidFill>
              <a:srgbClr val="A3C8FF"/>
            </a:solidFill>
          </a:ln>
        </p:spPr>
        <p:txBody>
          <a:bodyPr wrap="square" rtlCol="0">
            <a:noAutofit/>
          </a:bodyPr>
          <a:lstStyle/>
          <a:p>
            <a:r>
              <a:rPr lang="zh-CN" altLang="en-US" sz="2400" dirty="0">
                <a:solidFill>
                  <a:srgbClr val="0168FF"/>
                </a:solidFill>
                <a:latin typeface="微软雅黑" panose="020B0503020204020204" charset="-122"/>
                <a:ea typeface="微软雅黑" panose="020B0503020204020204" charset="-122"/>
                <a:cs typeface="微软雅黑" panose="020B0503020204020204" charset="-122"/>
              </a:rPr>
              <a:t>读懂主要人物</a:t>
            </a:r>
            <a:r>
              <a:rPr lang="en-US" altLang="zh-CN" sz="2600" dirty="0">
                <a:solidFill>
                  <a:schemeClr val="bg1"/>
                </a:solidFill>
                <a:latin typeface="Times New Roman" panose="02020603050405020304" charset="0"/>
                <a:cs typeface="Times New Roman" panose="02020603050405020304" charset="0"/>
              </a:rPr>
              <a:t>time</a:t>
            </a:r>
            <a:endParaRPr lang="zh-CN" altLang="en-US" sz="2600" dirty="0">
              <a:solidFill>
                <a:schemeClr val="bg1"/>
              </a:solidFill>
              <a:latin typeface="Times New Roman" panose="02020603050405020304" charset="0"/>
              <a:cs typeface="Times New Roman" panose="02020603050405020304" charset="0"/>
            </a:endParaRPr>
          </a:p>
        </p:txBody>
      </p:sp>
      <p:sp>
        <p:nvSpPr>
          <p:cNvPr id="19" name="文本框 18"/>
          <p:cNvSpPr txBox="1"/>
          <p:nvPr>
            <p:custDataLst>
              <p:tags r:id="rId9"/>
            </p:custDataLst>
          </p:nvPr>
        </p:nvSpPr>
        <p:spPr>
          <a:xfrm>
            <a:off x="6225540" y="5052695"/>
            <a:ext cx="3916680" cy="523240"/>
          </a:xfrm>
          <a:prstGeom prst="rect">
            <a:avLst/>
          </a:prstGeom>
          <a:noFill/>
          <a:ln w="19050">
            <a:solidFill>
              <a:srgbClr val="A3C8FF"/>
            </a:solidFill>
          </a:ln>
        </p:spPr>
        <p:txBody>
          <a:bodyPr wrap="square" rtlCol="0">
            <a:noAutofit/>
          </a:bodyPr>
          <a:lstStyle/>
          <a:p>
            <a:r>
              <a:rPr lang="zh-CN" sz="2400" dirty="0">
                <a:solidFill>
                  <a:srgbClr val="0168FF"/>
                </a:solidFill>
                <a:latin typeface="微软雅黑" panose="020B0503020204020204" charset="-122"/>
                <a:ea typeface="微软雅黑" panose="020B0503020204020204" charset="-122"/>
                <a:cs typeface="微软雅黑" panose="020B0503020204020204" charset="-122"/>
              </a:rPr>
              <a:t>看懂作者文风</a:t>
            </a:r>
            <a:endParaRPr lang="zh-CN" sz="2600" dirty="0">
              <a:solidFill>
                <a:schemeClr val="bg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17" grpId="0" bldLvl="0" animBg="1"/>
      <p:bldP spid="18" grpId="0" bldLvl="0" animBg="1"/>
      <p:bldP spid="1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sp>
        <p:nvSpPr>
          <p:cNvPr id="15" name="文本框 14"/>
          <p:cNvSpPr txBox="1"/>
          <p:nvPr>
            <p:custDataLst>
              <p:tags r:id="rId2"/>
            </p:custDataLst>
          </p:nvPr>
        </p:nvSpPr>
        <p:spPr>
          <a:xfrm>
            <a:off x="1170305" y="495300"/>
            <a:ext cx="2238375" cy="460375"/>
          </a:xfrm>
          <a:prstGeom prst="rect">
            <a:avLst/>
          </a:prstGeom>
          <a:noFill/>
        </p:spPr>
        <p:txBody>
          <a:bodyPr wrap="square" rtlCol="0">
            <a:spAutoFit/>
          </a:bodyPr>
          <a:lstStyle/>
          <a:p>
            <a:r>
              <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练手</a:t>
            </a:r>
          </a:p>
        </p:txBody>
      </p:sp>
      <p:sp>
        <p:nvSpPr>
          <p:cNvPr id="2" name="文本框 1"/>
          <p:cNvSpPr txBox="1"/>
          <p:nvPr/>
        </p:nvSpPr>
        <p:spPr>
          <a:xfrm>
            <a:off x="510540" y="955675"/>
            <a:ext cx="11308080" cy="5354320"/>
          </a:xfrm>
          <a:prstGeom prst="rect">
            <a:avLst/>
          </a:prstGeom>
          <a:noFill/>
        </p:spPr>
        <p:txBody>
          <a:bodyPr wrap="square" rtlCol="0" anchor="t">
            <a:spAutoFit/>
          </a:bodyPr>
          <a:lstStyle/>
          <a:p>
            <a:pPr marL="0" indent="400050"/>
            <a:r>
              <a:rPr lang="zh-CN" altLang="en-US">
                <a:latin typeface="Times New Roman Regular" charset="0"/>
                <a:ea typeface="宋体" panose="02010600030101010101" pitchFamily="2" charset="-122"/>
                <a:sym typeface="+mn-ea"/>
              </a:rPr>
              <a:t>（</a:t>
            </a:r>
            <a:r>
              <a:rPr lang="en-US">
                <a:latin typeface="Times New Roman Regular" charset="0"/>
                <a:ea typeface="宋体" panose="02010600030101010101" pitchFamily="2" charset="-122"/>
                <a:sym typeface="+mn-ea"/>
              </a:rPr>
              <a:t>2022.4 </a:t>
            </a:r>
            <a:r>
              <a:rPr lang="zh-CN" altLang="en-US">
                <a:latin typeface="Times New Roman Regular" charset="0"/>
                <a:ea typeface="宋体" panose="02010600030101010101" pitchFamily="2" charset="-122"/>
                <a:sym typeface="+mn-ea"/>
              </a:rPr>
              <a:t>稽阳联考）</a:t>
            </a:r>
            <a:endParaRPr lang="en-US">
              <a:latin typeface="Times New Roman Regular" charset="0"/>
              <a:ea typeface="宋体" panose="02010600030101010101" pitchFamily="2" charset="-122"/>
              <a:sym typeface="+mn-ea"/>
            </a:endParaRPr>
          </a:p>
          <a:p>
            <a:pPr marL="0" indent="400050"/>
            <a:r>
              <a:rPr lang="en-US">
                <a:latin typeface="Times New Roman Regular" charset="0"/>
                <a:ea typeface="宋体" panose="02010600030101010101" pitchFamily="2" charset="-122"/>
                <a:sym typeface="+mn-ea"/>
              </a:rPr>
              <a:t>1.The paper on my desk was yellow, with straight blue lines stretching across it. The lines repeated themselves all the way down the page. I counted them. Twenty-six straight lines across the </a:t>
            </a:r>
            <a:r>
              <a:rPr lang="en-US" b="1" u="sng">
                <a:latin typeface="Times New Roman Regular" charset="0"/>
                <a:ea typeface="宋体" panose="02010600030101010101" pitchFamily="2" charset="-122"/>
                <a:sym typeface="+mn-ea"/>
              </a:rPr>
              <a:t>paper</a:t>
            </a:r>
            <a:r>
              <a:rPr lang="en-US">
                <a:latin typeface="Times New Roman Regular" charset="0"/>
                <a:ea typeface="宋体" panose="02010600030101010101" pitchFamily="2" charset="-122"/>
                <a:sym typeface="+mn-ea"/>
              </a:rPr>
              <a:t>. The yellow color reminded me of </a:t>
            </a:r>
            <a:r>
              <a:rPr lang="en-US" b="1" u="sng">
                <a:latin typeface="Times New Roman Regular" charset="0"/>
                <a:ea typeface="宋体" panose="02010600030101010101" pitchFamily="2" charset="-122"/>
                <a:sym typeface="+mn-ea"/>
              </a:rPr>
              <a:t>sunshine</a:t>
            </a:r>
            <a:r>
              <a:rPr lang="en-US">
                <a:latin typeface="Times New Roman Regular" charset="0"/>
                <a:ea typeface="宋体" panose="02010600030101010101" pitchFamily="2" charset="-122"/>
                <a:sym typeface="+mn-ea"/>
              </a:rPr>
              <a:t>. In summer the sun is bright yellow like that, and the sky is blue like those lines. I loved blue---blue is for getting lost in.</a:t>
            </a:r>
          </a:p>
          <a:p>
            <a:pPr marL="0" indent="400050"/>
            <a:r>
              <a:rPr lang="en-US">
                <a:latin typeface="Times New Roman Regular" charset="0"/>
                <a:ea typeface="宋体" panose="02010600030101010101" pitchFamily="2" charset="-122"/>
                <a:sym typeface="+mn-ea"/>
              </a:rPr>
              <a:t>    2. “You haven't written a </a:t>
            </a:r>
            <a:r>
              <a:rPr lang="en-US" b="1" u="sng">
                <a:latin typeface="Times New Roman Regular" charset="0"/>
                <a:ea typeface="宋体" panose="02010600030101010101" pitchFamily="2" charset="-122"/>
                <a:sym typeface="+mn-ea"/>
              </a:rPr>
              <a:t>word</a:t>
            </a:r>
            <a:r>
              <a:rPr lang="en-US">
                <a:latin typeface="Times New Roman Regular" charset="0"/>
                <a:ea typeface="宋体" panose="02010600030101010101" pitchFamily="2" charset="-122"/>
                <a:sym typeface="+mn-ea"/>
              </a:rPr>
              <a:t> yet, have your?" Miss Perry had found me out. I hung my </a:t>
            </a:r>
            <a:r>
              <a:rPr lang="en-US" b="1" u="sng">
                <a:latin typeface="Times New Roman Regular" charset="0"/>
                <a:ea typeface="宋体" panose="02010600030101010101" pitchFamily="2" charset="-122"/>
                <a:sym typeface="+mn-ea"/>
              </a:rPr>
              <a:t>head</a:t>
            </a:r>
            <a:r>
              <a:rPr lang="en-US">
                <a:latin typeface="Times New Roman Regular" charset="0"/>
                <a:ea typeface="宋体" panose="02010600030101010101" pitchFamily="2" charset="-122"/>
                <a:sym typeface="+mn-ea"/>
              </a:rPr>
              <a:t>, as in past years, and gave her the lines I'd given previous teachers.</a:t>
            </a:r>
          </a:p>
          <a:p>
            <a:pPr marL="0" indent="400050"/>
            <a:r>
              <a:rPr lang="en-US">
                <a:latin typeface="Times New Roman Regular" charset="0"/>
                <a:ea typeface="宋体" panose="02010600030101010101" pitchFamily="2" charset="-122"/>
                <a:sym typeface="+mn-ea"/>
              </a:rPr>
              <a:t>     3. "I don't feel like it."</a:t>
            </a:r>
          </a:p>
          <a:p>
            <a:pPr marL="0" indent="400050"/>
            <a:r>
              <a:rPr lang="en-US">
                <a:latin typeface="Times New Roman Regular" charset="0"/>
                <a:ea typeface="宋体" panose="02010600030101010101" pitchFamily="2" charset="-122"/>
                <a:sym typeface="+mn-ea"/>
              </a:rPr>
              <a:t>     4. The truth was that I wanted to </a:t>
            </a:r>
            <a:r>
              <a:rPr lang="en-US" b="1" u="sng">
                <a:latin typeface="Times New Roman Regular" charset="0"/>
                <a:ea typeface="宋体" panose="02010600030101010101" pitchFamily="2" charset="-122"/>
                <a:sym typeface="+mn-ea"/>
              </a:rPr>
              <a:t>write</a:t>
            </a:r>
            <a:r>
              <a:rPr lang="en-US">
                <a:latin typeface="Times New Roman Regular" charset="0"/>
                <a:ea typeface="宋体" panose="02010600030101010101" pitchFamily="2" charset="-122"/>
                <a:sym typeface="+mn-ea"/>
              </a:rPr>
              <a:t> about something different. "Write about Your Best Friend," demanded the assignment on the board. I didn't have a best friend. I had a few friends, but I didn't want to claim any of them as my "best"because I was afraid they might pick someone else. What if I picked a "best" friend and then someone </a:t>
            </a:r>
            <a:r>
              <a:rPr lang="en-US" b="1" u="sng">
                <a:latin typeface="Times New Roman Regular" charset="0"/>
                <a:ea typeface="宋体" panose="02010600030101010101" pitchFamily="2" charset="-122"/>
                <a:sym typeface="+mn-ea"/>
              </a:rPr>
              <a:t>different</a:t>
            </a:r>
            <a:r>
              <a:rPr lang="en-US">
                <a:latin typeface="Times New Roman Regular" charset="0"/>
                <a:ea typeface="宋体" panose="02010600030101010101" pitchFamily="2" charset="-122"/>
                <a:sym typeface="+mn-ea"/>
              </a:rPr>
              <a:t>, who thought I was their best friend, heard my paragraph read aloud and then never spoke to me again? It was a stupid topic. I was </a:t>
            </a:r>
            <a:r>
              <a:rPr lang="en-US" b="1" u="sng">
                <a:latin typeface="Times New Roman Regular" charset="0"/>
                <a:ea typeface="宋体" panose="02010600030101010101" pitchFamily="2" charset="-122"/>
                <a:sym typeface="+mn-ea"/>
              </a:rPr>
              <a:t>disappointed</a:t>
            </a:r>
            <a:r>
              <a:rPr lang="en-US">
                <a:latin typeface="Times New Roman Regular" charset="0"/>
                <a:ea typeface="宋体" panose="02010600030101010101" pitchFamily="2" charset="-122"/>
                <a:sym typeface="+mn-ea"/>
              </a:rPr>
              <a:t> in Miss Perry for choosing it.</a:t>
            </a:r>
          </a:p>
          <a:p>
            <a:pPr marL="0" indent="400050"/>
            <a:r>
              <a:rPr lang="en-US">
                <a:latin typeface="Times New Roman Regular" charset="0"/>
                <a:ea typeface="宋体" panose="02010600030101010101" pitchFamily="2" charset="-122"/>
                <a:sym typeface="+mn-ea"/>
              </a:rPr>
              <a:t>      5. I knew </a:t>
            </a:r>
            <a:r>
              <a:rPr lang="en-US" b="1" u="sng">
                <a:latin typeface="Times New Roman Regular" charset="0"/>
                <a:ea typeface="宋体" panose="02010600030101010101" pitchFamily="2" charset="-122"/>
                <a:sym typeface="+mn-ea"/>
              </a:rPr>
              <a:t>Miss Perry</a:t>
            </a:r>
            <a:r>
              <a:rPr lang="en-US">
                <a:latin typeface="Times New Roman Regular" charset="0"/>
                <a:ea typeface="宋体" panose="02010600030101010101" pitchFamily="2" charset="-122"/>
                <a:sym typeface="+mn-ea"/>
              </a:rPr>
              <a:t> must have heard about me from my other teachers. I had already prepared myself for another year of listening to teachers </a:t>
            </a:r>
            <a:r>
              <a:rPr lang="en-US" b="1" u="sng">
                <a:latin typeface="Times New Roman Regular" charset="0"/>
                <a:ea typeface="宋体" panose="02010600030101010101" pitchFamily="2" charset="-122"/>
                <a:sym typeface="+mn-ea"/>
              </a:rPr>
              <a:t>scold</a:t>
            </a:r>
            <a:r>
              <a:rPr lang="en-US">
                <a:latin typeface="Times New Roman Regular" charset="0"/>
                <a:ea typeface="宋体" panose="02010600030101010101" pitchFamily="2" charset="-122"/>
                <a:sym typeface="+mn-ea"/>
              </a:rPr>
              <a:t> me. I was only nine years old, but my ears had been dull to the voices of my elders. My teachers, my parents, and the school </a:t>
            </a:r>
            <a:r>
              <a:rPr lang="en-US" b="1" u="sng">
                <a:latin typeface="Times New Roman Regular" charset="0"/>
                <a:ea typeface="宋体" panose="02010600030101010101" pitchFamily="2" charset="-122"/>
                <a:sym typeface="+mn-ea"/>
              </a:rPr>
              <a:t>principal</a:t>
            </a:r>
            <a:r>
              <a:rPr lang="en-US">
                <a:latin typeface="Times New Roman Regular" charset="0"/>
                <a:ea typeface="宋体" panose="02010600030101010101" pitchFamily="2" charset="-122"/>
                <a:sym typeface="+mn-ea"/>
              </a:rPr>
              <a:t> had all given me the "What are we supposed to do with you?" speech.That was probably what Miss Perry was about to say,too.</a:t>
            </a:r>
            <a:endParaRPr lang="en-US" b="0">
              <a:latin typeface="Times New Roman Regular" charset="0"/>
              <a:ea typeface="宋体" panose="02010600030101010101" pitchFamily="2" charset="-122"/>
            </a:endParaRPr>
          </a:p>
          <a:p>
            <a:pPr marL="0" indent="400050"/>
            <a:r>
              <a:rPr lang="en-US" altLang="en-US">
                <a:latin typeface="Times New Roman Regular" charset="0"/>
                <a:ea typeface="宋体" panose="02010600030101010101" pitchFamily="2" charset="-122"/>
                <a:sym typeface="+mn-ea"/>
              </a:rPr>
              <a:t>Paragraph 1: However,there was something different about Miss Perry.</a:t>
            </a:r>
            <a:endParaRPr lang="en-US" altLang="en-US" b="0">
              <a:latin typeface="Times New Roman Regular" charset="0"/>
              <a:ea typeface="宋体" panose="02010600030101010101" pitchFamily="2" charset="-122"/>
            </a:endParaRPr>
          </a:p>
          <a:p>
            <a:pPr marL="0" indent="400050"/>
            <a:r>
              <a:rPr lang="en-US" altLang="en-US">
                <a:latin typeface="Times New Roman Regular" charset="0"/>
                <a:ea typeface="宋体" panose="02010600030101010101" pitchFamily="2" charset="-122"/>
                <a:sym typeface="+mn-ea"/>
              </a:rPr>
              <a:t>Paragraph 2: I bet I was touched.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高三（1）班_530123_沈怡甸21.5"/>
          <p:cNvPicPr>
            <a:picLocks noChangeAspect="1"/>
          </p:cNvPicPr>
          <p:nvPr/>
        </p:nvPicPr>
        <p:blipFill>
          <a:blip r:embed="rId4"/>
          <a:stretch>
            <a:fillRect/>
          </a:stretch>
        </p:blipFill>
        <p:spPr>
          <a:xfrm>
            <a:off x="-455034" y="45077"/>
            <a:ext cx="8039516" cy="6857365"/>
          </a:xfrm>
          <a:prstGeom prst="rect">
            <a:avLst/>
          </a:prstGeom>
        </p:spPr>
      </p:pic>
      <p:sp>
        <p:nvSpPr>
          <p:cNvPr id="3" name="文本框 2"/>
          <p:cNvSpPr txBox="1"/>
          <p:nvPr/>
        </p:nvSpPr>
        <p:spPr>
          <a:xfrm>
            <a:off x="7247994" y="189195"/>
            <a:ext cx="1921154" cy="615315"/>
          </a:xfrm>
          <a:prstGeom prst="rect">
            <a:avLst/>
          </a:prstGeom>
          <a:noFill/>
        </p:spPr>
        <p:txBody>
          <a:bodyPr wrap="square" lIns="0" tIns="0" rIns="0" bIns="0" rtlCol="0">
            <a:spAutoFit/>
          </a:bodyPr>
          <a:lstStyle/>
          <a:p>
            <a:r>
              <a:rPr lang="en-US" altLang="zh-CN" sz="4000" b="1" dirty="0">
                <a:solidFill>
                  <a:srgbClr val="FF0000"/>
                </a:solidFill>
                <a:latin typeface="微软雅黑" panose="020B0503020204020204" charset="-122"/>
                <a:ea typeface="微软雅黑" panose="020B0503020204020204" charset="-122"/>
              </a:rPr>
              <a:t>21.5</a:t>
            </a:r>
          </a:p>
        </p:txBody>
      </p:sp>
      <p:sp>
        <p:nvSpPr>
          <p:cNvPr id="7" name="文本框 6"/>
          <p:cNvSpPr txBox="1"/>
          <p:nvPr/>
        </p:nvSpPr>
        <p:spPr>
          <a:xfrm>
            <a:off x="9192004" y="189195"/>
            <a:ext cx="1625600" cy="492125"/>
          </a:xfrm>
          <a:prstGeom prst="rect">
            <a:avLst/>
          </a:prstGeom>
          <a:noFill/>
        </p:spPr>
        <p:txBody>
          <a:bodyPr wrap="none" lIns="0" tIns="0" rIns="0" bIns="0" rtlCol="0">
            <a:spAutoFit/>
          </a:bodyPr>
          <a:lstStyle/>
          <a:p>
            <a:r>
              <a:rPr lang="zh-CN" altLang="en-US" sz="3200" b="1" dirty="0">
                <a:solidFill>
                  <a:srgbClr val="FF0000"/>
                </a:solidFill>
                <a:latin typeface="微软雅黑" panose="020B0503020204020204" charset="-122"/>
                <a:ea typeface="微软雅黑" panose="020B0503020204020204" charset="-122"/>
              </a:rPr>
              <a:t>漂漂亮亮</a:t>
            </a:r>
          </a:p>
        </p:txBody>
      </p:sp>
      <p:grpSp>
        <p:nvGrpSpPr>
          <p:cNvPr id="9" name="组合 8"/>
          <p:cNvGrpSpPr/>
          <p:nvPr/>
        </p:nvGrpSpPr>
        <p:grpSpPr>
          <a:xfrm>
            <a:off x="7225773" y="1021512"/>
            <a:ext cx="5094297" cy="5634582"/>
            <a:chOff x="11378" y="1724"/>
            <a:chExt cx="8024" cy="8875"/>
          </a:xfrm>
        </p:grpSpPr>
        <p:grpSp>
          <p:nvGrpSpPr>
            <p:cNvPr id="4" name="组合 3"/>
            <p:cNvGrpSpPr/>
            <p:nvPr/>
          </p:nvGrpSpPr>
          <p:grpSpPr>
            <a:xfrm flipH="1">
              <a:off x="17537" y="8287"/>
              <a:ext cx="1865" cy="2312"/>
              <a:chOff x="1114" y="2926"/>
              <a:chExt cx="4056" cy="4195"/>
            </a:xfrm>
          </p:grpSpPr>
          <p:grpSp>
            <p:nvGrpSpPr>
              <p:cNvPr id="5" name="PA_组合 185"/>
              <p:cNvGrpSpPr/>
              <p:nvPr>
                <p:custDataLst>
                  <p:tags r:id="rId1"/>
                </p:custDataLst>
              </p:nvPr>
            </p:nvGrpSpPr>
            <p:grpSpPr>
              <a:xfrm flipH="1">
                <a:off x="2217" y="2926"/>
                <a:ext cx="2675" cy="3593"/>
                <a:chOff x="6078538" y="1790701"/>
                <a:chExt cx="2744788" cy="3686175"/>
              </a:xfrm>
              <a:solidFill>
                <a:schemeClr val="accent3"/>
              </a:solidFill>
            </p:grpSpPr>
            <p:sp>
              <p:nvSpPr>
                <p:cNvPr id="187" name="自由: 形状 186"/>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solidFill>
                  <a:schemeClr val="accent5"/>
                </a:solidFill>
                <a:ln>
                  <a:noFill/>
                </a:ln>
              </p:spPr>
              <p:txBody>
                <a:bodyPr vert="horz" wrap="square" lIns="91423" tIns="45711" rIns="91423" bIns="45711" numCol="1" anchor="t" anchorCtr="0" compatLnSpc="1">
                  <a:noAutofit/>
                </a:bodyPr>
                <a:lstStyle/>
                <a:p>
                  <a:endParaRPr lang="zh-CN" altLang="en-US"/>
                </a:p>
              </p:txBody>
            </p:sp>
            <p:sp>
              <p:nvSpPr>
                <p:cNvPr id="188" name="自由: 形状 187"/>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ln>
              </p:spPr>
              <p:txBody>
                <a:bodyPr vert="horz" wrap="square" lIns="91423" tIns="45711" rIns="91423" bIns="45711" numCol="1" anchor="t" anchorCtr="0" compatLnSpc="1">
                  <a:noAutofit/>
                </a:bodyPr>
                <a:lstStyle/>
                <a:p>
                  <a:endParaRPr lang="zh-CN" altLang="en-US"/>
                </a:p>
              </p:txBody>
            </p:sp>
            <p:grpSp>
              <p:nvGrpSpPr>
                <p:cNvPr id="6" name="组合 188"/>
                <p:cNvGrpSpPr/>
                <p:nvPr/>
              </p:nvGrpSpPr>
              <p:grpSpPr>
                <a:xfrm>
                  <a:off x="6670676" y="1868488"/>
                  <a:ext cx="2152650" cy="3608388"/>
                  <a:chOff x="6670676" y="1868488"/>
                  <a:chExt cx="2152650" cy="3608388"/>
                </a:xfrm>
                <a:grpFill/>
              </p:grpSpPr>
              <p:sp>
                <p:nvSpPr>
                  <p:cNvPr id="191" name="chenying0907 5"/>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2" name="chenying0907 6"/>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3" name="自由: 形状 192"/>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ln>
                </p:spPr>
                <p:txBody>
                  <a:bodyPr vert="horz" wrap="square" lIns="91423" tIns="45711" rIns="91423" bIns="45711" numCol="1" anchor="t" anchorCtr="0" compatLnSpc="1">
                    <a:noAutofit/>
                  </a:bodyPr>
                  <a:lstStyle/>
                  <a:p>
                    <a:endParaRPr lang="zh-CN" altLang="en-US"/>
                  </a:p>
                </p:txBody>
              </p:sp>
              <p:sp>
                <p:nvSpPr>
                  <p:cNvPr id="194" name="chenying0907 12"/>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5" name="chenying0907 19"/>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6" name="chenying0907 127"/>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7" name="chenying0907 130"/>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198" name="Oval 132"/>
                  <p:cNvSpPr>
                    <a:spLocks noChangeArrowheads="1"/>
                  </p:cNvSpPr>
                  <p:nvPr/>
                </p:nvSpPr>
                <p:spPr bwMode="auto">
                  <a:xfrm>
                    <a:off x="8180388" y="2222501"/>
                    <a:ext cx="93663" cy="95250"/>
                  </a:xfrm>
                  <a:prstGeom prst="ellipse">
                    <a:avLst/>
                  </a:prstGeom>
                  <a:grpFill/>
                  <a:ln w="9525">
                    <a:noFill/>
                    <a:round/>
                  </a:ln>
                </p:spPr>
                <p:txBody>
                  <a:bodyPr vert="horz" wrap="square" lIns="91423" tIns="45711" rIns="91423" bIns="45711" numCol="1" anchor="t" anchorCtr="0" compatLnSpc="1"/>
                  <a:lstStyle/>
                  <a:p>
                    <a:endParaRPr lang="zh-CN" altLang="en-US"/>
                  </a:p>
                </p:txBody>
              </p:sp>
              <p:sp>
                <p:nvSpPr>
                  <p:cNvPr id="199" name="chenying0907 181"/>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200" name="chenying0907 182"/>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ln>
                </p:spPr>
                <p:txBody>
                  <a:bodyPr vert="horz" wrap="square" lIns="91423" tIns="45711" rIns="91423" bIns="45711" numCol="1" anchor="t" anchorCtr="0" compatLnSpc="1"/>
                  <a:lstStyle/>
                  <a:p>
                    <a:endParaRPr lang="zh-CN" altLang="en-US"/>
                  </a:p>
                </p:txBody>
              </p:sp>
              <p:sp>
                <p:nvSpPr>
                  <p:cNvPr id="201" name="Oval 183"/>
                  <p:cNvSpPr>
                    <a:spLocks noChangeArrowheads="1"/>
                  </p:cNvSpPr>
                  <p:nvPr/>
                </p:nvSpPr>
                <p:spPr bwMode="auto">
                  <a:xfrm>
                    <a:off x="8180388" y="2222501"/>
                    <a:ext cx="93663" cy="95250"/>
                  </a:xfrm>
                  <a:prstGeom prst="ellipse">
                    <a:avLst/>
                  </a:prstGeom>
                  <a:grpFill/>
                  <a:ln w="9525">
                    <a:noFill/>
                    <a:round/>
                  </a:ln>
                </p:spPr>
                <p:txBody>
                  <a:bodyPr vert="horz" wrap="square" lIns="91423" tIns="45711" rIns="91423" bIns="45711" numCol="1" anchor="t" anchorCtr="0" compatLnSpc="1"/>
                  <a:lstStyle/>
                  <a:p>
                    <a:endParaRPr lang="zh-CN" altLang="en-US"/>
                  </a:p>
                </p:txBody>
              </p:sp>
            </p:grpSp>
            <p:sp>
              <p:nvSpPr>
                <p:cNvPr id="190" name="chenying0907 57"/>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solidFill>
                  <a:schemeClr val="accent5"/>
                </a:solidFill>
                <a:ln>
                  <a:noFill/>
                </a:ln>
              </p:spPr>
              <p:txBody>
                <a:bodyPr vert="horz" wrap="square" lIns="91423" tIns="45711" rIns="91423" bIns="45711" numCol="1" anchor="t" anchorCtr="0" compatLnSpc="1"/>
                <a:lstStyle/>
                <a:p>
                  <a:endParaRPr lang="zh-CN" altLang="en-US"/>
                </a:p>
              </p:txBody>
            </p:sp>
          </p:grpSp>
          <p:sp>
            <p:nvSpPr>
              <p:cNvPr id="202" name="PA_自由: 形状 201"/>
              <p:cNvSpPr/>
              <p:nvPr>
                <p:custDataLst>
                  <p:tags r:id="rId2"/>
                </p:custDataLst>
              </p:nvPr>
            </p:nvSpPr>
            <p:spPr>
              <a:xfrm>
                <a:off x="1114" y="6329"/>
                <a:ext cx="4056" cy="792"/>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a:endParaRPr lang="zh-CN" altLang="en-US"/>
              </a:p>
            </p:txBody>
          </p:sp>
        </p:grpSp>
        <p:sp>
          <p:nvSpPr>
            <p:cNvPr id="8" name="文本框 7"/>
            <p:cNvSpPr txBox="1"/>
            <p:nvPr/>
          </p:nvSpPr>
          <p:spPr>
            <a:xfrm>
              <a:off x="11378" y="1724"/>
              <a:ext cx="7091" cy="8726"/>
            </a:xfrm>
            <a:prstGeom prst="rect">
              <a:avLst/>
            </a:prstGeom>
            <a:noFill/>
          </p:spPr>
          <p:txBody>
            <a:bodyPr wrap="square" lIns="0" tIns="0" rIns="0" bIns="0" rtlCol="0">
              <a:spAutoFit/>
            </a:bodyPr>
            <a:lstStyle/>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1. </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内容和结构与前文</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sym typeface="+mn-ea"/>
                </a:rPr>
                <a:t>协同</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呼应，融洽度高，如在</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Para.1</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中呼应了前文的伏笔点</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最爱的话题</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 </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也解决了前文故事遗留的冲突</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老师要求完成命题作文但我有自己喜欢的话题。</a:t>
              </a:r>
            </a:p>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2. </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语言表达准确丰富，且自然流畅</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与前文协同度高。如续文中模仿前文用了一些小词</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 “lean, stroke, whisper, rest”</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生动地展现了老师明察秋毫、和蔼可亲的形象。</a:t>
              </a:r>
            </a:p>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3. </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续文最后的主题（找回自我）很好地呼应了前文的</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“blue is for getting lost in...”</a:t>
              </a:r>
              <a:r>
                <a:rPr lang="zh-CN" altLang="en-US" sz="2400" b="1" dirty="0">
                  <a:solidFill>
                    <a:srgbClr val="0070C0"/>
                  </a:solidFill>
                  <a:latin typeface="微软雅黑" panose="020B0503020204020204" charset="-122"/>
                  <a:ea typeface="微软雅黑" panose="020B0503020204020204" charset="-122"/>
                  <a:cs typeface="微软雅黑" panose="020B0503020204020204" charset="-122"/>
                </a:rPr>
                <a:t>，</a:t>
              </a:r>
            </a:p>
          </p:txBody>
        </p:sp>
      </p:grpSp>
      <p:pic>
        <p:nvPicPr>
          <p:cNvPr id="10" name="图片 9" descr="水印">
            <a:extLst>
              <a:ext uri="{FF2B5EF4-FFF2-40B4-BE49-F238E27FC236}">
                <a16:creationId xmlns:a16="http://schemas.microsoft.com/office/drawing/2014/main" id="{038EC2CB-E31D-CFE9-E6E0-EF2197A94687}"/>
              </a:ext>
            </a:extLst>
          </p:cNvPr>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36664" y="549173"/>
            <a:ext cx="11596128" cy="5507990"/>
          </a:xfrm>
          <a:prstGeom prst="rect">
            <a:avLst/>
          </a:prstGeom>
          <a:noFill/>
          <a:ln w="38100">
            <a:solidFill>
              <a:schemeClr val="tx1"/>
            </a:solidFill>
          </a:ln>
        </p:spPr>
        <p:txBody>
          <a:bodyPr wrap="square">
            <a:spAutoFit/>
          </a:bodyPr>
          <a:lstStyle/>
          <a:p>
            <a:pPr marL="0" indent="266700"/>
            <a:r>
              <a:rPr lang="en-US" sz="3200" b="0" i="1">
                <a:latin typeface="Times New Roman" panose="02020603050405020304" charset="0"/>
                <a:ea typeface="宋体" panose="02010600030101010101" pitchFamily="2" charset="-122"/>
                <a:cs typeface="Times New Roman" panose="02020603050405020304" charset="0"/>
              </a:rPr>
              <a:t>    Para.1</a:t>
            </a:r>
          </a:p>
          <a:p>
            <a:pPr marL="0" indent="266700"/>
            <a:r>
              <a:rPr lang="en-US" sz="3200" b="0" i="1">
                <a:latin typeface="Times New Roman" panose="02020603050405020304" charset="0"/>
                <a:ea typeface="宋体" panose="02010600030101010101" pitchFamily="2" charset="-122"/>
                <a:cs typeface="Times New Roman" panose="02020603050405020304" charset="0"/>
              </a:rPr>
              <a:t> However, there was something different about Miss Perry.</a:t>
            </a:r>
            <a:r>
              <a:rPr lang="en-US" sz="3200" b="0">
                <a:latin typeface="Times New Roman" panose="02020603050405020304" charset="0"/>
                <a:ea typeface="宋体" panose="02010600030101010101" pitchFamily="2" charset="-122"/>
                <a:cs typeface="Times New Roman" panose="02020603050405020304" charset="0"/>
              </a:rPr>
              <a:t> “What do you want to do, then?” she </a:t>
            </a:r>
            <a:r>
              <a:rPr lang="en-US" sz="3200" b="0">
                <a:solidFill>
                  <a:srgbClr val="FF0000"/>
                </a:solidFill>
                <a:latin typeface="Times New Roman" panose="02020603050405020304" charset="0"/>
                <a:ea typeface="宋体" panose="02010600030101010101" pitchFamily="2" charset="-122"/>
                <a:cs typeface="Times New Roman" panose="02020603050405020304" charset="0"/>
              </a:rPr>
              <a:t>smiled</a:t>
            </a:r>
            <a:r>
              <a:rPr lang="en-US" sz="3200" b="0">
                <a:latin typeface="Times New Roman" panose="02020603050405020304" charset="0"/>
                <a:ea typeface="宋体" panose="02010600030101010101" pitchFamily="2" charset="-122"/>
                <a:cs typeface="Times New Roman" panose="02020603050405020304" charset="0"/>
              </a:rPr>
              <a:t>, </a:t>
            </a:r>
            <a:r>
              <a:rPr lang="en-US" sz="3200" b="0">
                <a:solidFill>
                  <a:srgbClr val="FF0000"/>
                </a:solidFill>
                <a:latin typeface="Times New Roman" panose="02020603050405020304" charset="0"/>
                <a:ea typeface="宋体" panose="02010600030101010101" pitchFamily="2" charset="-122"/>
                <a:cs typeface="Times New Roman" panose="02020603050405020304" charset="0"/>
              </a:rPr>
              <a:t>tenderly staring at</a:t>
            </a:r>
            <a:r>
              <a:rPr lang="en-US" sz="3200" b="0">
                <a:latin typeface="Times New Roman" panose="02020603050405020304" charset="0"/>
                <a:ea typeface="宋体" panose="02010600030101010101" pitchFamily="2" charset="-122"/>
                <a:cs typeface="Times New Roman" panose="02020603050405020304" charset="0"/>
              </a:rPr>
              <a:t> me with deep blue watery eyes.</a:t>
            </a:r>
            <a:r>
              <a:rPr lang="en-US" sz="2800" b="0">
                <a:latin typeface="Times New Roman" panose="02020603050405020304" charset="0"/>
                <a:ea typeface="汉仪雅酷黑 95W" panose="020B0A04020202020204" charset="-122"/>
                <a:cs typeface="Times New Roman" panose="02020603050405020304" charset="0"/>
              </a:rPr>
              <a:t>(</a:t>
            </a:r>
            <a:r>
              <a:rPr lang="zh-CN" altLang="en-US" sz="2800" b="0">
                <a:latin typeface="Times New Roman" panose="02020603050405020304" charset="0"/>
                <a:ea typeface="汉仪雅酷黑 95W" panose="020B0A04020202020204" charset="-122"/>
                <a:cs typeface="Times New Roman" panose="02020603050405020304" charset="0"/>
              </a:rPr>
              <a:t>动作描写</a:t>
            </a:r>
            <a:r>
              <a:rPr lang="en-US" sz="2800" b="0">
                <a:latin typeface="Times New Roman" panose="02020603050405020304" charset="0"/>
                <a:ea typeface="汉仪雅酷黑 95W" panose="020B0A04020202020204" charset="-122"/>
                <a:cs typeface="Times New Roman" panose="02020603050405020304" charset="0"/>
              </a:rPr>
              <a:t>)</a:t>
            </a:r>
            <a:r>
              <a:rPr lang="en-US" sz="3200" b="0">
                <a:latin typeface="Times New Roman" panose="02020603050405020304" charset="0"/>
                <a:ea typeface="宋体" panose="02010600030101010101" pitchFamily="2" charset="-122"/>
                <a:cs typeface="Times New Roman" panose="02020603050405020304" charset="0"/>
              </a:rPr>
              <a:t> </a:t>
            </a:r>
            <a:r>
              <a:rPr lang="en-US" sz="3200" b="0">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What? My previous teachers would </a:t>
            </a:r>
            <a:r>
              <a:rPr lang="en-US" sz="3200" b="0" u="sng">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scold</a:t>
            </a:r>
            <a:r>
              <a:rPr lang="en-US" sz="3200" b="0">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 me or send me to the </a:t>
            </a:r>
            <a:r>
              <a:rPr lang="en-US" sz="3200" b="0" u="sng">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principal’s</a:t>
            </a:r>
            <a:r>
              <a:rPr lang="en-US" sz="3200" b="0">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 office. </a:t>
            </a:r>
            <a:r>
              <a:rPr lang="en-US" sz="3200" b="0" u="sng">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Miss Perry</a:t>
            </a:r>
            <a:r>
              <a:rPr lang="en-US" sz="3200" b="0">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 however, stood in front of my desk and kept her soft gaze on my face.</a:t>
            </a:r>
            <a:r>
              <a:rPr lang="en-US" sz="2800" b="0">
                <a:latin typeface="Times New Roman" panose="02020603050405020304" charset="0"/>
                <a:ea typeface="汉仪雅酷黑 95W" panose="020B0A04020202020204" charset="-122"/>
                <a:cs typeface="Times New Roman" panose="02020603050405020304" charset="0"/>
              </a:rPr>
              <a:t>(心理描写)</a:t>
            </a:r>
            <a:r>
              <a:rPr lang="en-US" sz="3200" b="0">
                <a:solidFill>
                  <a:schemeClr val="accent4">
                    <a:lumMod val="75000"/>
                  </a:schemeClr>
                </a:solidFill>
                <a:latin typeface="Times New Roman" panose="02020603050405020304" charset="0"/>
                <a:ea typeface="宋体" panose="02010600030101010101" pitchFamily="2" charset="-122"/>
                <a:cs typeface="Times New Roman" panose="02020603050405020304" charset="0"/>
              </a:rPr>
              <a:t> </a:t>
            </a:r>
            <a:r>
              <a:rPr lang="en-US" sz="3200" b="0">
                <a:latin typeface="Times New Roman" panose="02020603050405020304" charset="0"/>
                <a:ea typeface="宋体" panose="02010600030101010101" pitchFamily="2" charset="-122"/>
                <a:cs typeface="Times New Roman" panose="02020603050405020304" charset="0"/>
              </a:rPr>
              <a:t>Without a </a:t>
            </a:r>
            <a:r>
              <a:rPr lang="en-US" sz="3200" b="0" u="sng">
                <a:latin typeface="Times New Roman" panose="02020603050405020304" charset="0"/>
                <a:ea typeface="宋体" panose="02010600030101010101" pitchFamily="2" charset="-122"/>
                <a:cs typeface="Times New Roman" panose="02020603050405020304" charset="0"/>
              </a:rPr>
              <a:t>word</a:t>
            </a:r>
            <a:r>
              <a:rPr lang="en-US" sz="3200" b="0">
                <a:latin typeface="Times New Roman" panose="02020603050405020304" charset="0"/>
                <a:ea typeface="宋体" panose="02010600030101010101" pitchFamily="2" charset="-122"/>
                <a:cs typeface="Times New Roman" panose="02020603050405020304" charset="0"/>
              </a:rPr>
              <a:t>, I </a:t>
            </a:r>
            <a:r>
              <a:rPr lang="en-US" sz="3200" b="0">
                <a:solidFill>
                  <a:srgbClr val="FF0000"/>
                </a:solidFill>
                <a:latin typeface="Times New Roman" panose="02020603050405020304" charset="0"/>
                <a:ea typeface="宋体" panose="02010600030101010101" pitchFamily="2" charset="-122"/>
                <a:cs typeface="Times New Roman" panose="02020603050405020304" charset="0"/>
              </a:rPr>
              <a:t>lowered my head</a:t>
            </a:r>
            <a:r>
              <a:rPr lang="en-US" sz="3200" b="0">
                <a:latin typeface="Times New Roman" panose="02020603050405020304" charset="0"/>
                <a:ea typeface="宋体" panose="02010600030101010101" pitchFamily="2" charset="-122"/>
                <a:cs typeface="Times New Roman" panose="02020603050405020304" charset="0"/>
              </a:rPr>
              <a:t> to avoid her eyes. </a:t>
            </a:r>
            <a:r>
              <a:rPr lang="en-US" sz="3200" b="0">
                <a:gradFill>
                  <a:gsLst>
                    <a:gs pos="0">
                      <a:srgbClr val="007BD3"/>
                    </a:gs>
                    <a:gs pos="100000">
                      <a:srgbClr val="034373"/>
                    </a:gs>
                  </a:gsLst>
                  <a:lin scaled="0"/>
                </a:gradFill>
                <a:latin typeface="Times New Roman" panose="02020603050405020304" charset="0"/>
                <a:ea typeface="宋体" panose="02010600030101010101" pitchFamily="2" charset="-122"/>
                <a:cs typeface="Times New Roman" panose="02020603050405020304" charset="0"/>
              </a:rPr>
              <a:t>“You just think what it is that you want to write about? Then, come to share with me, and we’ll make some arrangements that you can </a:t>
            </a:r>
            <a:r>
              <a:rPr lang="en-US" sz="3200" b="0">
                <a:solidFill>
                  <a:srgbClr val="C00000"/>
                </a:solidFill>
                <a:latin typeface="Times New Roman" panose="02020603050405020304" charset="0"/>
                <a:ea typeface="宋体" panose="02010600030101010101" pitchFamily="2" charset="-122"/>
                <a:cs typeface="Times New Roman" panose="02020603050405020304" charset="0"/>
              </a:rPr>
              <a:t>live with</a:t>
            </a:r>
            <a:r>
              <a:rPr lang="en-US" sz="3200" b="0">
                <a:latin typeface="Times New Roman" panose="02020603050405020304" charset="0"/>
                <a:ea typeface="宋体" panose="02010600030101010101" pitchFamily="2" charset="-122"/>
                <a:cs typeface="Times New Roman" panose="02020603050405020304" charset="0"/>
              </a:rPr>
              <a:t>(</a:t>
            </a:r>
            <a:r>
              <a:rPr lang="zh-CN" altLang="en-US" sz="3200" b="0">
                <a:latin typeface="Times New Roman" panose="02020603050405020304" charset="0"/>
                <a:ea typeface="宋体" panose="02010600030101010101" pitchFamily="2" charset="-122"/>
                <a:cs typeface="Times New Roman" panose="02020603050405020304" charset="0"/>
              </a:rPr>
              <a:t>接受</a:t>
            </a:r>
            <a:r>
              <a:rPr lang="en-US" sz="3200" b="0">
                <a:latin typeface="Times New Roman" panose="02020603050405020304" charset="0"/>
                <a:ea typeface="宋体" panose="02010600030101010101" pitchFamily="2" charset="-122"/>
                <a:cs typeface="Times New Roman" panose="02020603050405020304" charset="0"/>
              </a:rPr>
              <a:t>).</a:t>
            </a:r>
            <a:r>
              <a:rPr lang="en-US" sz="3200" b="0">
                <a:solidFill>
                  <a:srgbClr val="0070C0"/>
                </a:solidFill>
                <a:latin typeface="Times New Roman" panose="02020603050405020304" charset="0"/>
                <a:ea typeface="宋体" panose="02010600030101010101" pitchFamily="2" charset="-122"/>
                <a:cs typeface="Times New Roman" panose="02020603050405020304" charset="0"/>
              </a:rPr>
              <a:t> Fair enough?”</a:t>
            </a:r>
            <a:r>
              <a:rPr lang="en-US" sz="3200" b="0">
                <a:solidFill>
                  <a:srgbClr val="000000"/>
                </a:solidFill>
                <a:latin typeface="Times New Roman" panose="02020603050405020304" charset="0"/>
                <a:ea typeface="宋体" panose="02010600030101010101" pitchFamily="2" charset="-122"/>
                <a:cs typeface="Times New Roman" panose="02020603050405020304" charset="0"/>
              </a:rPr>
              <a:t> She</a:t>
            </a:r>
            <a:r>
              <a:rPr lang="en-US" sz="3200" b="0">
                <a:solidFill>
                  <a:srgbClr val="FF0000"/>
                </a:solidFill>
                <a:latin typeface="Times New Roman" panose="02020603050405020304" charset="0"/>
                <a:ea typeface="宋体" panose="02010600030101010101" pitchFamily="2" charset="-122"/>
                <a:cs typeface="Times New Roman" panose="02020603050405020304" charset="0"/>
              </a:rPr>
              <a:t> patted</a:t>
            </a:r>
            <a:r>
              <a:rPr lang="en-US" sz="3200" b="0">
                <a:solidFill>
                  <a:srgbClr val="000000"/>
                </a:solidFill>
                <a:latin typeface="Times New Roman" panose="02020603050405020304" charset="0"/>
                <a:ea typeface="宋体" panose="02010600030101010101" pitchFamily="2" charset="-122"/>
                <a:cs typeface="Times New Roman" panose="02020603050405020304" charset="0"/>
              </a:rPr>
              <a:t> me on the back. No teacher had touched me before</a:t>
            </a:r>
            <a:r>
              <a:rPr lang="zh-CN" altLang="en-US" sz="2800">
                <a:latin typeface="Times New Roman" panose="02020603050405020304" charset="0"/>
                <a:ea typeface="汉仪雅酷黑 95W" panose="020B0A04020202020204" charset="-122"/>
                <a:cs typeface="Times New Roman" panose="02020603050405020304" charset="0"/>
                <a:sym typeface="+mn-ea"/>
              </a:rPr>
              <a:t>(对话描写</a:t>
            </a:r>
            <a:r>
              <a:rPr lang="en-US" altLang="zh-CN" sz="2800">
                <a:latin typeface="Times New Roman" panose="02020603050405020304" charset="0"/>
                <a:ea typeface="汉仪雅酷黑 95W" panose="020B0A04020202020204" charset="-122"/>
                <a:cs typeface="Times New Roman" panose="02020603050405020304" charset="0"/>
                <a:sym typeface="+mn-ea"/>
              </a:rPr>
              <a:t>+</a:t>
            </a:r>
            <a:r>
              <a:rPr lang="zh-CN" altLang="en-US" sz="2800">
                <a:latin typeface="Times New Roman" panose="02020603050405020304" charset="0"/>
                <a:ea typeface="汉仪雅酷黑 95W" panose="020B0A04020202020204" charset="-122"/>
                <a:cs typeface="Times New Roman" panose="02020603050405020304" charset="0"/>
                <a:sym typeface="+mn-ea"/>
              </a:rPr>
              <a:t>动作描写)</a:t>
            </a:r>
            <a:r>
              <a:rPr lang="en-US" sz="3200" b="0">
                <a:solidFill>
                  <a:srgbClr val="000000"/>
                </a:solidFill>
                <a:latin typeface="Times New Roman" panose="02020603050405020304" charset="0"/>
                <a:ea typeface="宋体" panose="02010600030101010101" pitchFamily="2" charset="-122"/>
                <a:cs typeface="Times New Roman" panose="02020603050405020304" charset="0"/>
              </a:rPr>
              <a:t>. </a:t>
            </a:r>
            <a:endParaRPr lang="zh-CN" altLang="en-US" sz="3200">
              <a:latin typeface="Times New Roman" panose="02020603050405020304" charset="0"/>
              <a:cs typeface="Times New Roman" panose="02020603050405020304" charset="0"/>
            </a:endParaRPr>
          </a:p>
        </p:txBody>
      </p:sp>
      <p:pic>
        <p:nvPicPr>
          <p:cNvPr id="2" name="图片 1" descr="水印">
            <a:extLst>
              <a:ext uri="{FF2B5EF4-FFF2-40B4-BE49-F238E27FC236}">
                <a16:creationId xmlns:a16="http://schemas.microsoft.com/office/drawing/2014/main" id="{6C14016F-4CA8-9867-5A19-E3AEB606BDC4}"/>
              </a:ext>
            </a:extLst>
          </p:cNvPr>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aphicFrame>
        <p:nvGraphicFramePr>
          <p:cNvPr id="2" name="表格 1"/>
          <p:cNvGraphicFramePr/>
          <p:nvPr>
            <p:custDataLst>
              <p:tags r:id="rId2"/>
            </p:custDataLst>
          </p:nvPr>
        </p:nvGraphicFramePr>
        <p:xfrm>
          <a:off x="1057275" y="1468120"/>
          <a:ext cx="10077450" cy="2913380"/>
        </p:xfrm>
        <a:graphic>
          <a:graphicData uri="http://schemas.openxmlformats.org/drawingml/2006/table">
            <a:tbl>
              <a:tblPr firstRow="1" bandRow="1">
                <a:tableStyleId>{4A9E6038-D4B9-49A0-A123-A8C29825C4A2}</a:tableStyleId>
              </a:tblPr>
              <a:tblGrid>
                <a:gridCol w="1153795">
                  <a:extLst>
                    <a:ext uri="{9D8B030D-6E8A-4147-A177-3AD203B41FA5}">
                      <a16:colId xmlns:a16="http://schemas.microsoft.com/office/drawing/2014/main" val="20000"/>
                    </a:ext>
                  </a:extLst>
                </a:gridCol>
                <a:gridCol w="3124835">
                  <a:extLst>
                    <a:ext uri="{9D8B030D-6E8A-4147-A177-3AD203B41FA5}">
                      <a16:colId xmlns:a16="http://schemas.microsoft.com/office/drawing/2014/main" val="20001"/>
                    </a:ext>
                  </a:extLst>
                </a:gridCol>
                <a:gridCol w="1769110">
                  <a:extLst>
                    <a:ext uri="{9D8B030D-6E8A-4147-A177-3AD203B41FA5}">
                      <a16:colId xmlns:a16="http://schemas.microsoft.com/office/drawing/2014/main" val="20002"/>
                    </a:ext>
                  </a:extLst>
                </a:gridCol>
                <a:gridCol w="2015490">
                  <a:extLst>
                    <a:ext uri="{9D8B030D-6E8A-4147-A177-3AD203B41FA5}">
                      <a16:colId xmlns:a16="http://schemas.microsoft.com/office/drawing/2014/main" val="20003"/>
                    </a:ext>
                  </a:extLst>
                </a:gridCol>
                <a:gridCol w="2014220">
                  <a:extLst>
                    <a:ext uri="{9D8B030D-6E8A-4147-A177-3AD203B41FA5}">
                      <a16:colId xmlns:a16="http://schemas.microsoft.com/office/drawing/2014/main" val="20004"/>
                    </a:ext>
                  </a:extLst>
                </a:gridCol>
              </a:tblGrid>
              <a:tr h="731520">
                <a:tc gridSpan="5">
                  <a:txBody>
                    <a:bodyPr/>
                    <a:lstStyle/>
                    <a:p>
                      <a:pPr indent="0">
                        <a:buNone/>
                      </a:pPr>
                      <a:r>
                        <a:rPr lang="en-US" sz="2400"/>
                        <a:t>                              全国1卷</a:t>
                      </a:r>
                      <a:r>
                        <a:rPr lang="zh-CN" altLang="en-US" sz="2400"/>
                        <a:t>已考（主题及主题语境）</a:t>
                      </a:r>
                      <a:r>
                        <a:rPr lang="en-US" altLang="zh-CN" sz="2400"/>
                        <a:t>                   </a:t>
                      </a:r>
                      <a:r>
                        <a:rPr lang="zh-CN" altLang="en-US" sz="2400"/>
                        <a:t>考察</a:t>
                      </a:r>
                    </a:p>
                  </a:txBody>
                  <a:tcPr marL="68580" marR="68580" marT="0" marB="0"/>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extLst>
                  <a:ext uri="{0D108BD9-81ED-4DB2-BD59-A6C34878D82A}">
                    <a16:rowId xmlns:a16="http://schemas.microsoft.com/office/drawing/2014/main" val="10000"/>
                  </a:ext>
                </a:extLst>
              </a:tr>
              <a:tr h="725170">
                <a:tc>
                  <a:txBody>
                    <a:bodyPr/>
                    <a:lstStyle/>
                    <a:p>
                      <a:pPr indent="0">
                        <a:buNone/>
                      </a:pPr>
                      <a:r>
                        <a:rPr lang="en-US" sz="2400"/>
                        <a:t>2020年</a:t>
                      </a:r>
                      <a:endParaRPr lang="en-US" altLang="en-US" sz="2400"/>
                    </a:p>
                  </a:txBody>
                  <a:tcPr marL="68580" marR="68580" marT="0" marB="0"/>
                </a:tc>
                <a:tc>
                  <a:txBody>
                    <a:bodyPr/>
                    <a:lstStyle/>
                    <a:p>
                      <a:pPr indent="0">
                        <a:buNone/>
                      </a:pPr>
                      <a:r>
                        <a:rPr lang="en-US" sz="2400"/>
                        <a:t>卖爆米花救助穷人</a:t>
                      </a:r>
                      <a:endParaRPr lang="en-US" altLang="en-US" sz="2400"/>
                    </a:p>
                  </a:txBody>
                  <a:tcPr marL="68580" marR="68580" marT="0" marB="0"/>
                </a:tc>
                <a:tc>
                  <a:txBody>
                    <a:bodyPr/>
                    <a:lstStyle/>
                    <a:p>
                      <a:pPr indent="0">
                        <a:buNone/>
                      </a:pPr>
                      <a:r>
                        <a:rPr lang="en-US" sz="2400"/>
                        <a:t>社会服务类</a:t>
                      </a:r>
                      <a:endParaRPr lang="en-US" altLang="en-US" sz="2400"/>
                    </a:p>
                  </a:txBody>
                  <a:tcPr marL="68580" marR="68580" marT="0" marB="0"/>
                </a:tc>
                <a:tc>
                  <a:txBody>
                    <a:bodyPr/>
                    <a:lstStyle/>
                    <a:p>
                      <a:pPr indent="0">
                        <a:buNone/>
                      </a:pPr>
                      <a:r>
                        <a:rPr lang="en-US" sz="2400"/>
                        <a:t>人与人（他人）</a:t>
                      </a:r>
                      <a:endParaRPr lang="en-US" altLang="en-US" sz="2400"/>
                    </a:p>
                  </a:txBody>
                  <a:tcPr marL="68580" marR="68580" marT="0" marB="0"/>
                </a:tc>
                <a:tc>
                  <a:txBody>
                    <a:bodyPr/>
                    <a:lstStyle/>
                    <a:p>
                      <a:pPr indent="0">
                        <a:buNone/>
                      </a:pPr>
                      <a:r>
                        <a:rPr lang="en-US" sz="2400"/>
                        <a:t>      守望相助</a:t>
                      </a:r>
                      <a:endParaRPr lang="en-US" altLang="en-US" sz="2400"/>
                    </a:p>
                  </a:txBody>
                  <a:tcPr marL="68580" marR="68580" marT="0" marB="0"/>
                </a:tc>
                <a:extLst>
                  <a:ext uri="{0D108BD9-81ED-4DB2-BD59-A6C34878D82A}">
                    <a16:rowId xmlns:a16="http://schemas.microsoft.com/office/drawing/2014/main" val="10001"/>
                  </a:ext>
                </a:extLst>
              </a:tr>
              <a:tr h="725170">
                <a:tc>
                  <a:txBody>
                    <a:bodyPr/>
                    <a:lstStyle/>
                    <a:p>
                      <a:pPr indent="0">
                        <a:buNone/>
                      </a:pPr>
                      <a:r>
                        <a:rPr lang="en-US" sz="2400"/>
                        <a:t>2021年</a:t>
                      </a:r>
                      <a:endParaRPr lang="en-US" altLang="en-US" sz="2400"/>
                    </a:p>
                  </a:txBody>
                  <a:tcPr marL="68580" marR="68580" marT="0" marB="0"/>
                </a:tc>
                <a:tc>
                  <a:txBody>
                    <a:bodyPr/>
                    <a:lstStyle/>
                    <a:p>
                      <a:pPr indent="0">
                        <a:buNone/>
                      </a:pPr>
                      <a:r>
                        <a:rPr lang="en-US" sz="2400"/>
                        <a:t>母亲节给妈妈做早餐</a:t>
                      </a:r>
                      <a:endParaRPr lang="en-US" altLang="en-US" sz="2400"/>
                    </a:p>
                  </a:txBody>
                  <a:tcPr marL="68580" marR="68580" marT="0" marB="0"/>
                </a:tc>
                <a:tc>
                  <a:txBody>
                    <a:bodyPr/>
                    <a:lstStyle/>
                    <a:p>
                      <a:pPr indent="0">
                        <a:buNone/>
                      </a:pPr>
                      <a:r>
                        <a:rPr lang="en-US" sz="2400"/>
                        <a:t>温馨家庭类</a:t>
                      </a:r>
                      <a:endParaRPr lang="en-US" altLang="en-US" sz="2400"/>
                    </a:p>
                  </a:txBody>
                  <a:tcPr marL="68580" marR="68580" marT="0" marB="0"/>
                </a:tc>
                <a:tc>
                  <a:txBody>
                    <a:bodyPr/>
                    <a:lstStyle/>
                    <a:p>
                      <a:pPr indent="0">
                        <a:buNone/>
                      </a:pPr>
                      <a:r>
                        <a:rPr lang="en-US" sz="2400"/>
                        <a:t>人与人（家人）</a:t>
                      </a:r>
                      <a:endParaRPr lang="en-US" altLang="en-US" sz="2400"/>
                    </a:p>
                  </a:txBody>
                  <a:tcPr marL="68580" marR="68580" marT="0" marB="0"/>
                </a:tc>
                <a:tc>
                  <a:txBody>
                    <a:bodyPr/>
                    <a:lstStyle/>
                    <a:p>
                      <a:pPr indent="0">
                        <a:buNone/>
                      </a:pPr>
                      <a:r>
                        <a:rPr lang="en-US" sz="2400"/>
                        <a:t>       感悟成长</a:t>
                      </a:r>
                      <a:endParaRPr lang="en-US" altLang="en-US" sz="2400"/>
                    </a:p>
                  </a:txBody>
                  <a:tcPr marL="68580" marR="68580" marT="0" marB="0"/>
                </a:tc>
                <a:extLst>
                  <a:ext uri="{0D108BD9-81ED-4DB2-BD59-A6C34878D82A}">
                    <a16:rowId xmlns:a16="http://schemas.microsoft.com/office/drawing/2014/main" val="10002"/>
                  </a:ext>
                </a:extLst>
              </a:tr>
              <a:tr h="731520">
                <a:tc>
                  <a:txBody>
                    <a:bodyPr/>
                    <a:lstStyle/>
                    <a:p>
                      <a:pPr indent="0">
                        <a:buNone/>
                      </a:pPr>
                      <a:r>
                        <a:rPr lang="en-US" sz="2400"/>
                        <a:t>2022年</a:t>
                      </a:r>
                      <a:endParaRPr lang="en-US" altLang="en-US" sz="2400"/>
                    </a:p>
                  </a:txBody>
                  <a:tcPr marL="68580" marR="68580" marT="0" marB="0"/>
                </a:tc>
                <a:tc>
                  <a:txBody>
                    <a:bodyPr/>
                    <a:lstStyle/>
                    <a:p>
                      <a:pPr indent="0">
                        <a:buNone/>
                      </a:pPr>
                      <a:r>
                        <a:rPr lang="en-US" sz="2400"/>
                        <a:t>残疾男孩参加越野跑比赛</a:t>
                      </a:r>
                      <a:endParaRPr lang="en-US" altLang="en-US" sz="2400"/>
                    </a:p>
                  </a:txBody>
                  <a:tcPr marL="68580" marR="68580" marT="0" marB="0"/>
                </a:tc>
                <a:tc>
                  <a:txBody>
                    <a:bodyPr/>
                    <a:lstStyle/>
                    <a:p>
                      <a:pPr indent="0">
                        <a:buNone/>
                      </a:pPr>
                      <a:r>
                        <a:rPr lang="en-US" sz="2400"/>
                        <a:t>交友互助类</a:t>
                      </a:r>
                      <a:endParaRPr lang="en-US" altLang="en-US" sz="2400"/>
                    </a:p>
                  </a:txBody>
                  <a:tcPr marL="68580" marR="68580" marT="0" marB="0"/>
                </a:tc>
                <a:tc>
                  <a:txBody>
                    <a:bodyPr/>
                    <a:lstStyle/>
                    <a:p>
                      <a:pPr indent="0">
                        <a:buNone/>
                      </a:pPr>
                      <a:r>
                        <a:rPr lang="en-US" sz="2400"/>
                        <a:t>人与人（他人）</a:t>
                      </a:r>
                      <a:endParaRPr lang="en-US" altLang="en-US" sz="2400"/>
                    </a:p>
                  </a:txBody>
                  <a:tcPr marL="68580" marR="68580" marT="0" marB="0"/>
                </a:tc>
                <a:tc>
                  <a:txBody>
                    <a:bodyPr/>
                    <a:lstStyle/>
                    <a:p>
                      <a:pPr indent="0">
                        <a:buNone/>
                      </a:pPr>
                      <a:r>
                        <a:rPr lang="en-US" sz="2400"/>
                        <a:t>       感悟成长</a:t>
                      </a:r>
                      <a:endParaRPr lang="en-US" altLang="en-US" sz="2400"/>
                    </a:p>
                  </a:txBody>
                  <a:tcPr marL="68580" marR="68580" marT="0" marB="0"/>
                </a:tc>
                <a:extLst>
                  <a:ext uri="{0D108BD9-81ED-4DB2-BD59-A6C34878D82A}">
                    <a16:rowId xmlns:a16="http://schemas.microsoft.com/office/drawing/2014/main" val="10003"/>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297936" y="476797"/>
            <a:ext cx="11596128" cy="6000750"/>
          </a:xfrm>
          <a:prstGeom prst="rect">
            <a:avLst/>
          </a:prstGeom>
          <a:noFill/>
          <a:ln w="38100">
            <a:solidFill>
              <a:schemeClr val="tx1"/>
            </a:solidFill>
          </a:ln>
        </p:spPr>
        <p:txBody>
          <a:bodyPr wrap="square">
            <a:spAutoFit/>
          </a:bodyPr>
          <a:lstStyle/>
          <a:p>
            <a:pPr marL="0" indent="266700"/>
            <a:r>
              <a:rPr lang="en-US" sz="3200" b="0" i="1">
                <a:latin typeface="Times New Roman" panose="02020603050405020304" charset="0"/>
                <a:ea typeface="宋体" panose="02010600030101010101" pitchFamily="2" charset="-122"/>
                <a:cs typeface="Times New Roman" panose="02020603050405020304" charset="0"/>
              </a:rPr>
              <a:t>    Para.2</a:t>
            </a:r>
          </a:p>
          <a:p>
            <a:pPr marL="0" indent="266700"/>
            <a:r>
              <a:rPr lang="en-US" sz="3200" b="0">
                <a:latin typeface="Times New Roman" panose="02020603050405020304" charset="0"/>
                <a:cs typeface="Times New Roman" panose="02020603050405020304" charset="0"/>
              </a:rPr>
              <a:t>I bet I was touched. </a:t>
            </a:r>
            <a:r>
              <a:rPr lang="en-US" sz="3200" b="0">
                <a:solidFill>
                  <a:srgbClr val="C00000"/>
                </a:solidFill>
                <a:latin typeface="Times New Roman" panose="02020603050405020304" charset="0"/>
                <a:cs typeface="Times New Roman" panose="02020603050405020304" charset="0"/>
              </a:rPr>
              <a:t>Automatically(</a:t>
            </a:r>
            <a:r>
              <a:rPr lang="zh-CN" altLang="en-US" sz="3200" b="0">
                <a:solidFill>
                  <a:srgbClr val="C00000"/>
                </a:solidFill>
                <a:latin typeface="Times New Roman" panose="02020603050405020304" charset="0"/>
                <a:cs typeface="Times New Roman" panose="02020603050405020304" charset="0"/>
              </a:rPr>
              <a:t>不知不觉地</a:t>
            </a:r>
            <a:r>
              <a:rPr lang="en-US" sz="3200" b="0">
                <a:solidFill>
                  <a:srgbClr val="C00000"/>
                </a:solidFill>
                <a:latin typeface="Times New Roman" panose="02020603050405020304" charset="0"/>
                <a:cs typeface="Times New Roman" panose="02020603050405020304" charset="0"/>
              </a:rPr>
              <a:t>)</a:t>
            </a:r>
            <a:r>
              <a:rPr lang="en-US" sz="3200" b="0">
                <a:latin typeface="Times New Roman" panose="02020603050405020304" charset="0"/>
                <a:cs typeface="Times New Roman" panose="02020603050405020304" charset="0"/>
              </a:rPr>
              <a:t>, I </a:t>
            </a:r>
            <a:r>
              <a:rPr lang="en-US" sz="3200" b="0">
                <a:solidFill>
                  <a:srgbClr val="FF0000"/>
                </a:solidFill>
                <a:latin typeface="Times New Roman" panose="02020603050405020304" charset="0"/>
                <a:cs typeface="Times New Roman" panose="02020603050405020304" charset="0"/>
              </a:rPr>
              <a:t>raised my </a:t>
            </a:r>
            <a:r>
              <a:rPr lang="en-US" sz="3200" b="0" u="sng">
                <a:solidFill>
                  <a:srgbClr val="FF0000"/>
                </a:solidFill>
                <a:latin typeface="Times New Roman" panose="02020603050405020304" charset="0"/>
                <a:cs typeface="Times New Roman" panose="02020603050405020304" charset="0"/>
              </a:rPr>
              <a:t>head </a:t>
            </a:r>
            <a:r>
              <a:rPr lang="en-US" sz="3200" b="0">
                <a:latin typeface="Times New Roman" panose="02020603050405020304" charset="0"/>
                <a:cs typeface="Times New Roman" panose="02020603050405020304" charset="0"/>
              </a:rPr>
              <a:t>and caught sight of her walking back to her desk. Wondering what to </a:t>
            </a:r>
            <a:r>
              <a:rPr lang="en-US" sz="3200" b="0">
                <a:solidFill>
                  <a:srgbClr val="C00000"/>
                </a:solidFill>
                <a:latin typeface="Times New Roman" panose="02020603050405020304" charset="0"/>
                <a:cs typeface="Times New Roman" panose="02020603050405020304" charset="0"/>
              </a:rPr>
              <a:t>make of(</a:t>
            </a:r>
            <a:r>
              <a:rPr lang="zh-CN" altLang="en-US" sz="3200" b="0">
                <a:solidFill>
                  <a:srgbClr val="C00000"/>
                </a:solidFill>
                <a:latin typeface="Times New Roman" panose="02020603050405020304" charset="0"/>
                <a:cs typeface="Times New Roman" panose="02020603050405020304" charset="0"/>
              </a:rPr>
              <a:t>了解</a:t>
            </a:r>
            <a:r>
              <a:rPr lang="en-US" sz="3200" b="0">
                <a:solidFill>
                  <a:srgbClr val="C00000"/>
                </a:solidFill>
                <a:latin typeface="Times New Roman" panose="02020603050405020304" charset="0"/>
                <a:cs typeface="Times New Roman" panose="02020603050405020304" charset="0"/>
              </a:rPr>
              <a:t>)</a:t>
            </a:r>
            <a:r>
              <a:rPr lang="en-US" sz="3200" b="0">
                <a:latin typeface="Times New Roman" panose="02020603050405020304" charset="0"/>
                <a:cs typeface="Times New Roman" panose="02020603050405020304" charset="0"/>
              </a:rPr>
              <a:t> her, I</a:t>
            </a:r>
            <a:r>
              <a:rPr lang="en-US" sz="3200" b="0">
                <a:solidFill>
                  <a:srgbClr val="FF0000"/>
                </a:solidFill>
                <a:latin typeface="Times New Roman" panose="02020603050405020304" charset="0"/>
                <a:cs typeface="Times New Roman" panose="02020603050405020304" charset="0"/>
              </a:rPr>
              <a:t> received</a:t>
            </a:r>
            <a:r>
              <a:rPr lang="en-US" sz="3200" b="0">
                <a:latin typeface="Times New Roman" panose="02020603050405020304" charset="0"/>
                <a:cs typeface="Times New Roman" panose="02020603050405020304" charset="0"/>
              </a:rPr>
              <a:t> another glance</a:t>
            </a:r>
            <a:r>
              <a:rPr lang="zh-CN" altLang="en-US" sz="2800">
                <a:latin typeface="Times New Roman" panose="02020603050405020304" charset="0"/>
                <a:ea typeface="汉仪雅酷黑 95W" panose="020B0A04020202020204" charset="-122"/>
                <a:cs typeface="Times New Roman" panose="02020603050405020304" charset="0"/>
                <a:sym typeface="+mn-ea"/>
              </a:rPr>
              <a:t>（动作描写）</a:t>
            </a:r>
            <a:r>
              <a:rPr lang="en-US" sz="3200" b="0">
                <a:latin typeface="Times New Roman" panose="02020603050405020304" charset="0"/>
                <a:cs typeface="Times New Roman" panose="02020603050405020304" charset="0"/>
              </a:rPr>
              <a:t>. A sense of something </a:t>
            </a:r>
            <a:r>
              <a:rPr lang="en-US" sz="3200" b="0" u="sng">
                <a:latin typeface="Times New Roman" panose="02020603050405020304" charset="0"/>
                <a:cs typeface="Times New Roman" panose="02020603050405020304" charset="0"/>
              </a:rPr>
              <a:t>different</a:t>
            </a:r>
            <a:r>
              <a:rPr lang="en-US" sz="3200" b="0">
                <a:latin typeface="Times New Roman" panose="02020603050405020304" charset="0"/>
                <a:cs typeface="Times New Roman" panose="02020603050405020304" charset="0"/>
              </a:rPr>
              <a:t> attacked</a:t>
            </a:r>
            <a:r>
              <a:rPr lang="zh-CN" altLang="en-US" sz="2800">
                <a:latin typeface="Times New Roman" panose="02020603050405020304" charset="0"/>
                <a:ea typeface="汉仪雅酷黑 95W" panose="020B0A04020202020204" charset="-122"/>
                <a:cs typeface="Times New Roman" panose="02020603050405020304" charset="0"/>
                <a:sym typeface="+mn-ea"/>
              </a:rPr>
              <a:t>（情感描写）</a:t>
            </a:r>
            <a:r>
              <a:rPr lang="en-US" sz="3200" b="0">
                <a:latin typeface="Times New Roman" panose="02020603050405020304" charset="0"/>
                <a:cs typeface="Times New Roman" panose="02020603050405020304" charset="0"/>
              </a:rPr>
              <a:t>. I </a:t>
            </a:r>
            <a:r>
              <a:rPr lang="en-US" sz="3200" b="0">
                <a:solidFill>
                  <a:srgbClr val="FF0000"/>
                </a:solidFill>
                <a:latin typeface="Times New Roman" panose="02020603050405020304" charset="0"/>
                <a:cs typeface="Times New Roman" panose="02020603050405020304" charset="0"/>
              </a:rPr>
              <a:t>looked out of </a:t>
            </a:r>
            <a:r>
              <a:rPr lang="en-US" sz="3200" b="0">
                <a:latin typeface="Times New Roman" panose="02020603050405020304" charset="0"/>
                <a:cs typeface="Times New Roman" panose="02020603050405020304" charset="0"/>
              </a:rPr>
              <a:t>the window. </a:t>
            </a:r>
            <a:r>
              <a:rPr lang="en-US" sz="3200" b="0">
                <a:gradFill>
                  <a:gsLst>
                    <a:gs pos="100000">
                      <a:srgbClr val="7C5E29"/>
                    </a:gs>
                    <a:gs pos="0">
                      <a:srgbClr val="CAAF4E"/>
                    </a:gs>
                  </a:gsLst>
                  <a:lin scaled="1"/>
                </a:gradFill>
                <a:latin typeface="Times New Roman" panose="02020603050405020304" charset="0"/>
                <a:cs typeface="Times New Roman" panose="02020603050405020304" charset="0"/>
              </a:rPr>
              <a:t>The trees, the rain, everything was in sight</a:t>
            </a:r>
            <a:r>
              <a:rPr lang="zh-CN" altLang="en-US" sz="2800">
                <a:latin typeface="Times New Roman" panose="02020603050405020304" charset="0"/>
                <a:ea typeface="汉仪雅酷黑 95W" panose="020B0A04020202020204" charset="-122"/>
                <a:cs typeface="Times New Roman" panose="02020603050405020304" charset="0"/>
                <a:sym typeface="+mn-ea"/>
              </a:rPr>
              <a:t>（环境描写）</a:t>
            </a:r>
            <a:r>
              <a:rPr lang="en-US" sz="3200" b="0">
                <a:gradFill>
                  <a:gsLst>
                    <a:gs pos="100000">
                      <a:srgbClr val="7C5E29"/>
                    </a:gs>
                    <a:gs pos="0">
                      <a:srgbClr val="CAAF4E"/>
                    </a:gs>
                  </a:gsLst>
                  <a:lin scaled="1"/>
                </a:gradFill>
                <a:latin typeface="Times New Roman" panose="02020603050405020304" charset="0"/>
                <a:cs typeface="Times New Roman" panose="02020603050405020304" charset="0"/>
              </a:rPr>
              <a:t>.</a:t>
            </a:r>
            <a:r>
              <a:rPr lang="en-US" sz="3200" b="0">
                <a:latin typeface="Times New Roman" panose="02020603050405020304" charset="0"/>
                <a:cs typeface="Times New Roman" panose="02020603050405020304" charset="0"/>
              </a:rPr>
              <a:t> Inspired, I </a:t>
            </a:r>
            <a:r>
              <a:rPr lang="en-US" sz="3200" b="0">
                <a:solidFill>
                  <a:srgbClr val="FF0000"/>
                </a:solidFill>
                <a:latin typeface="Times New Roman" panose="02020603050405020304" charset="0"/>
                <a:cs typeface="Times New Roman" panose="02020603050405020304" charset="0"/>
              </a:rPr>
              <a:t>rose from the seat</a:t>
            </a:r>
            <a:r>
              <a:rPr lang="en-US" sz="3200" b="0">
                <a:latin typeface="Times New Roman" panose="02020603050405020304" charset="0"/>
                <a:cs typeface="Times New Roman" panose="02020603050405020304" charset="0"/>
              </a:rPr>
              <a:t>. </a:t>
            </a:r>
            <a:r>
              <a:rPr lang="en-US" sz="3200" b="0">
                <a:solidFill>
                  <a:srgbClr val="0070C0"/>
                </a:solidFill>
                <a:latin typeface="Times New Roman" panose="02020603050405020304" charset="0"/>
                <a:cs typeface="Times New Roman" panose="02020603050405020304" charset="0"/>
              </a:rPr>
              <a:t>“I want to study the weather outside.” “You really like that? But promise to </a:t>
            </a:r>
            <a:r>
              <a:rPr lang="en-US" sz="3200" b="0" u="sng">
                <a:solidFill>
                  <a:srgbClr val="0070C0"/>
                </a:solidFill>
                <a:latin typeface="Times New Roman" panose="02020603050405020304" charset="0"/>
                <a:cs typeface="Times New Roman" panose="02020603050405020304" charset="0"/>
              </a:rPr>
              <a:t>write</a:t>
            </a:r>
            <a:r>
              <a:rPr lang="en-US" sz="3200" b="0">
                <a:solidFill>
                  <a:srgbClr val="0070C0"/>
                </a:solidFill>
                <a:latin typeface="Times New Roman" panose="02020603050405020304" charset="0"/>
                <a:cs typeface="Times New Roman" panose="02020603050405020304" charset="0"/>
              </a:rPr>
              <a:t> down what you learn on that blank</a:t>
            </a:r>
            <a:r>
              <a:rPr lang="en-US" sz="3200" b="0" u="sng">
                <a:solidFill>
                  <a:srgbClr val="0070C0"/>
                </a:solidFill>
                <a:latin typeface="Times New Roman" panose="02020603050405020304" charset="0"/>
                <a:cs typeface="Times New Roman" panose="02020603050405020304" charset="0"/>
              </a:rPr>
              <a:t> paper</a:t>
            </a:r>
            <a:r>
              <a:rPr lang="en-US" sz="3200" b="0">
                <a:solidFill>
                  <a:srgbClr val="0070C0"/>
                </a:solidFill>
                <a:latin typeface="Times New Roman" panose="02020603050405020304" charset="0"/>
                <a:cs typeface="Times New Roman" panose="02020603050405020304" charset="0"/>
              </a:rPr>
              <a:t>. Deal?” “Deal!”</a:t>
            </a:r>
            <a:r>
              <a:rPr lang="zh-CN" altLang="en-US" sz="2800">
                <a:latin typeface="Times New Roman" panose="02020603050405020304" charset="0"/>
                <a:ea typeface="汉仪雅酷黑 95W" panose="020B0A04020202020204" charset="-122"/>
                <a:cs typeface="Times New Roman" panose="02020603050405020304" charset="0"/>
                <a:sym typeface="+mn-ea"/>
              </a:rPr>
              <a:t>（对话描写）</a:t>
            </a:r>
            <a:r>
              <a:rPr lang="en-US" sz="3200" b="0">
                <a:solidFill>
                  <a:srgbClr val="0070C0"/>
                </a:solidFill>
                <a:latin typeface="Times New Roman" panose="02020603050405020304" charset="0"/>
                <a:cs typeface="Times New Roman" panose="02020603050405020304" charset="0"/>
              </a:rPr>
              <a:t> </a:t>
            </a:r>
            <a:r>
              <a:rPr lang="en-US" sz="3200" b="0">
                <a:latin typeface="Times New Roman" panose="02020603050405020304" charset="0"/>
                <a:cs typeface="Times New Roman" panose="02020603050405020304" charset="0"/>
              </a:rPr>
              <a:t>All that afternoon I studied clouds, winds and the rain.</a:t>
            </a:r>
            <a:r>
              <a:rPr lang="en-US" sz="3200" b="0">
                <a:gradFill>
                  <a:gsLst>
                    <a:gs pos="100000">
                      <a:srgbClr val="7C5E29"/>
                    </a:gs>
                    <a:gs pos="0">
                      <a:srgbClr val="CAAF4E"/>
                    </a:gs>
                  </a:gsLst>
                  <a:lin scaled="1"/>
                </a:gradFill>
                <a:latin typeface="Times New Roman" panose="02020603050405020304" charset="0"/>
                <a:cs typeface="Times New Roman" panose="02020603050405020304" charset="0"/>
              </a:rPr>
              <a:t> Amazingly, a rainbow hung above like an upside-down smile</a:t>
            </a:r>
            <a:r>
              <a:rPr lang="zh-CN" altLang="en-US" sz="2800">
                <a:latin typeface="Times New Roman" panose="02020603050405020304" charset="0"/>
                <a:ea typeface="汉仪雅酷黑 95W" panose="020B0A04020202020204" charset="-122"/>
                <a:cs typeface="Times New Roman" panose="02020603050405020304" charset="0"/>
                <a:sym typeface="+mn-ea"/>
              </a:rPr>
              <a:t>（双关）</a:t>
            </a:r>
            <a:r>
              <a:rPr lang="en-US" sz="3200" b="0">
                <a:gradFill>
                  <a:gsLst>
                    <a:gs pos="100000">
                      <a:srgbClr val="7C5E29"/>
                    </a:gs>
                    <a:gs pos="0">
                      <a:srgbClr val="CAAF4E"/>
                    </a:gs>
                  </a:gsLst>
                  <a:lin scaled="1"/>
                </a:gradFill>
                <a:latin typeface="Times New Roman" panose="02020603050405020304" charset="0"/>
                <a:cs typeface="Times New Roman" panose="02020603050405020304" charset="0"/>
              </a:rPr>
              <a:t>.</a:t>
            </a:r>
            <a:r>
              <a:rPr lang="en-US" sz="3200" b="0">
                <a:highlight>
                  <a:srgbClr val="FFFF00"/>
                </a:highlight>
                <a:latin typeface="Times New Roman" panose="02020603050405020304" charset="0"/>
                <a:cs typeface="Times New Roman" panose="02020603050405020304" charset="0"/>
              </a:rPr>
              <a:t> For the first time in years, I was really concentrating on my school work.</a:t>
            </a:r>
            <a:r>
              <a:rPr lang="zh-CN" altLang="en-US" sz="2800" b="0">
                <a:latin typeface="Times New Roman" panose="02020603050405020304" charset="0"/>
                <a:ea typeface="汉仪雅酷黑 95W" panose="020B0A04020202020204" charset="-122"/>
                <a:cs typeface="Times New Roman" panose="02020603050405020304" charset="0"/>
              </a:rPr>
              <a:t>(主题——个人成长与改变)</a:t>
            </a:r>
          </a:p>
        </p:txBody>
      </p:sp>
      <p:pic>
        <p:nvPicPr>
          <p:cNvPr id="2" name="图片 1" descr="水印">
            <a:extLst>
              <a:ext uri="{FF2B5EF4-FFF2-40B4-BE49-F238E27FC236}">
                <a16:creationId xmlns:a16="http://schemas.microsoft.com/office/drawing/2014/main" id="{B4BAA27D-E2EE-FA32-550A-E2869702BD6B}"/>
              </a:ext>
            </a:extLst>
          </p:cNvPr>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图片 1" descr="51miz-P236224-SUWFYRJ5-1920x1397"/>
          <p:cNvPicPr>
            <a:picLocks noChangeAspect="1"/>
          </p:cNvPicPr>
          <p:nvPr>
            <p:custDataLst>
              <p:tags r:id="rId1"/>
            </p:custDataLst>
          </p:nvPr>
        </p:nvPicPr>
        <p:blipFill>
          <a:blip r:embed="rId4"/>
          <a:stretch>
            <a:fillRect/>
          </a:stretch>
        </p:blipFill>
        <p:spPr>
          <a:xfrm>
            <a:off x="0" y="-64770"/>
            <a:ext cx="12191365" cy="7651115"/>
          </a:xfrm>
          <a:prstGeom prst="rect">
            <a:avLst/>
          </a:prstGeom>
        </p:spPr>
      </p:pic>
      <p:sp>
        <p:nvSpPr>
          <p:cNvPr id="3" name="矩形 2"/>
          <p:cNvSpPr/>
          <p:nvPr/>
        </p:nvSpPr>
        <p:spPr>
          <a:xfrm>
            <a:off x="-420370" y="-86360"/>
            <a:ext cx="12501245" cy="7683500"/>
          </a:xfrm>
          <a:prstGeom prst="rect">
            <a:avLst/>
          </a:prstGeom>
          <a:solidFill>
            <a:schemeClr val="accent6">
              <a:lumMod val="60000"/>
              <a:lumOff val="4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custDataLst>
              <p:tags r:id="rId2"/>
            </p:custDataLst>
          </p:nvPr>
        </p:nvSpPr>
        <p:spPr>
          <a:xfrm>
            <a:off x="5112385" y="1201420"/>
            <a:ext cx="6158865" cy="119888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en-US" altLang="zh-CN" sz="7200" dirty="0">
                <a:gradFill>
                  <a:gsLst>
                    <a:gs pos="0">
                      <a:srgbClr val="007BD3"/>
                    </a:gs>
                    <a:gs pos="100000">
                      <a:srgbClr val="034373"/>
                    </a:gs>
                  </a:gsLst>
                  <a:lin ang="5400000" scaled="0"/>
                </a:gradFill>
                <a:effectLst/>
                <a:latin typeface="Times New Roman" panose="02020603050405020304" charset="0"/>
                <a:ea typeface="微软雅黑" panose="020B0503020204020204" charset="-122"/>
                <a:cs typeface="Times New Roman" panose="02020603050405020304" charset="0"/>
                <a:sym typeface="阿里巴巴普惠体" panose="00020600040101010101" pitchFamily="18" charset="-122"/>
              </a:rPr>
              <a:t>Thank you</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p:cNvGrpSpPr>
            <a:grpSpLocks noChangeAspect="1"/>
          </p:cNvGrpSpPr>
          <p:nvPr/>
        </p:nvGrpSpPr>
        <p:grpSpPr bwMode="auto">
          <a:xfrm>
            <a:off x="2291715" y="2743835"/>
            <a:ext cx="8571230" cy="3860800"/>
            <a:chOff x="5711336" y="1613339"/>
            <a:chExt cx="12961327" cy="5244661"/>
          </a:xfrm>
        </p:grpSpPr>
        <p:pic>
          <p:nvPicPr>
            <p:cNvPr id="113" name="图形 112"/>
            <p:cNvPicPr>
              <a:picLocks noChangeAspect="1"/>
            </p:cNvPicPr>
            <p:nvPr>
              <p:custDataLst>
                <p:tags r:id="rId31"/>
              </p:custDataLst>
            </p:nvPr>
          </p:nvPicPr>
          <p:blipFill>
            <a:blip r:embed="rId38"/>
            <a:stretch>
              <a:fillRect/>
            </a:stretch>
          </p:blipFill>
          <p:spPr>
            <a:xfrm>
              <a:off x="5711336" y="1613339"/>
              <a:ext cx="12961327" cy="5244661"/>
            </a:xfrm>
            <a:prstGeom prst="rect">
              <a:avLst/>
            </a:prstGeom>
          </p:spPr>
        </p:pic>
        <p:sp>
          <p:nvSpPr>
            <p:cNvPr id="122" name="文本框 121"/>
            <p:cNvSpPr txBox="1"/>
            <p:nvPr>
              <p:custDataLst>
                <p:tags r:id="rId32"/>
              </p:custDataLst>
            </p:nvPr>
          </p:nvSpPr>
          <p:spPr>
            <a:xfrm>
              <a:off x="11270870" y="2392039"/>
              <a:ext cx="1599450" cy="304541"/>
            </a:xfrm>
            <a:custGeom>
              <a:avLst/>
              <a:gdLst/>
              <a:ahLst/>
              <a:cxnLst/>
              <a:rect l="l" t="t" r="r" b="b"/>
              <a:pathLst>
                <a:path w="1600270" h="303182">
                  <a:moveTo>
                    <a:pt x="681370" y="126593"/>
                  </a:moveTo>
                  <a:cubicBezTo>
                    <a:pt x="669743" y="126593"/>
                    <a:pt x="659754" y="132143"/>
                    <a:pt x="651401" y="143243"/>
                  </a:cubicBezTo>
                  <a:cubicBezTo>
                    <a:pt x="643049" y="154344"/>
                    <a:pt x="638872" y="170592"/>
                    <a:pt x="638872" y="191989"/>
                  </a:cubicBezTo>
                  <a:cubicBezTo>
                    <a:pt x="638872" y="213521"/>
                    <a:pt x="643082" y="229803"/>
                    <a:pt x="651501" y="240836"/>
                  </a:cubicBezTo>
                  <a:cubicBezTo>
                    <a:pt x="659920" y="251868"/>
                    <a:pt x="670077" y="257385"/>
                    <a:pt x="681970" y="257385"/>
                  </a:cubicBezTo>
                  <a:cubicBezTo>
                    <a:pt x="693596" y="257385"/>
                    <a:pt x="703552" y="251834"/>
                    <a:pt x="711838" y="240734"/>
                  </a:cubicBezTo>
                  <a:cubicBezTo>
                    <a:pt x="720124" y="229634"/>
                    <a:pt x="724267" y="213252"/>
                    <a:pt x="724267" y="191589"/>
                  </a:cubicBezTo>
                  <a:cubicBezTo>
                    <a:pt x="724267" y="170459"/>
                    <a:pt x="720057" y="154344"/>
                    <a:pt x="711638" y="143243"/>
                  </a:cubicBezTo>
                  <a:cubicBezTo>
                    <a:pt x="703219" y="132143"/>
                    <a:pt x="693129" y="126593"/>
                    <a:pt x="681370" y="126593"/>
                  </a:cubicBezTo>
                  <a:close/>
                  <a:moveTo>
                    <a:pt x="50597" y="103994"/>
                  </a:moveTo>
                  <a:cubicBezTo>
                    <a:pt x="64596" y="103994"/>
                    <a:pt x="76562" y="108927"/>
                    <a:pt x="86494" y="118793"/>
                  </a:cubicBezTo>
                  <a:cubicBezTo>
                    <a:pt x="96427" y="128659"/>
                    <a:pt x="101394" y="140592"/>
                    <a:pt x="101394" y="154591"/>
                  </a:cubicBezTo>
                  <a:cubicBezTo>
                    <a:pt x="101394" y="168590"/>
                    <a:pt x="96427" y="180556"/>
                    <a:pt x="86494" y="190489"/>
                  </a:cubicBezTo>
                  <a:cubicBezTo>
                    <a:pt x="76562" y="200421"/>
                    <a:pt x="64596" y="205388"/>
                    <a:pt x="50597" y="205388"/>
                  </a:cubicBezTo>
                  <a:cubicBezTo>
                    <a:pt x="36731" y="205388"/>
                    <a:pt x="24831" y="200421"/>
                    <a:pt x="14899" y="190489"/>
                  </a:cubicBezTo>
                  <a:cubicBezTo>
                    <a:pt x="4966" y="180556"/>
                    <a:pt x="0" y="168590"/>
                    <a:pt x="0" y="154591"/>
                  </a:cubicBezTo>
                  <a:cubicBezTo>
                    <a:pt x="0" y="140592"/>
                    <a:pt x="4966" y="128659"/>
                    <a:pt x="14899" y="118793"/>
                  </a:cubicBezTo>
                  <a:cubicBezTo>
                    <a:pt x="24831" y="108927"/>
                    <a:pt x="36731" y="103994"/>
                    <a:pt x="50597" y="103994"/>
                  </a:cubicBezTo>
                  <a:close/>
                  <a:moveTo>
                    <a:pt x="1231124" y="85795"/>
                  </a:moveTo>
                  <a:lnTo>
                    <a:pt x="1277322" y="85795"/>
                  </a:lnTo>
                  <a:lnTo>
                    <a:pt x="1277322" y="298182"/>
                  </a:lnTo>
                  <a:lnTo>
                    <a:pt x="1231124" y="298182"/>
                  </a:lnTo>
                  <a:close/>
                  <a:moveTo>
                    <a:pt x="1400673" y="80795"/>
                  </a:moveTo>
                  <a:cubicBezTo>
                    <a:pt x="1421097" y="80795"/>
                    <a:pt x="1437750" y="86195"/>
                    <a:pt x="1450632" y="96994"/>
                  </a:cubicBezTo>
                  <a:cubicBezTo>
                    <a:pt x="1463515" y="107794"/>
                    <a:pt x="1472759" y="124926"/>
                    <a:pt x="1478365" y="148391"/>
                  </a:cubicBezTo>
                  <a:lnTo>
                    <a:pt x="1432968" y="158391"/>
                  </a:lnTo>
                  <a:cubicBezTo>
                    <a:pt x="1429616" y="136125"/>
                    <a:pt x="1419090" y="124993"/>
                    <a:pt x="1401389" y="124993"/>
                  </a:cubicBezTo>
                  <a:cubicBezTo>
                    <a:pt x="1389989" y="124993"/>
                    <a:pt x="1380804" y="129807"/>
                    <a:pt x="1373831" y="139436"/>
                  </a:cubicBezTo>
                  <a:cubicBezTo>
                    <a:pt x="1366858" y="149064"/>
                    <a:pt x="1363372" y="165312"/>
                    <a:pt x="1363372" y="188179"/>
                  </a:cubicBezTo>
                  <a:cubicBezTo>
                    <a:pt x="1363372" y="213455"/>
                    <a:pt x="1366848" y="231308"/>
                    <a:pt x="1373801" y="241739"/>
                  </a:cubicBezTo>
                  <a:cubicBezTo>
                    <a:pt x="1380754" y="252169"/>
                    <a:pt x="1390046" y="257385"/>
                    <a:pt x="1401676" y="257385"/>
                  </a:cubicBezTo>
                  <a:cubicBezTo>
                    <a:pt x="1410367" y="257385"/>
                    <a:pt x="1417520" y="254418"/>
                    <a:pt x="1423136" y="248485"/>
                  </a:cubicBezTo>
                  <a:cubicBezTo>
                    <a:pt x="1428751" y="242552"/>
                    <a:pt x="1432762" y="232053"/>
                    <a:pt x="1435168" y="216987"/>
                  </a:cubicBezTo>
                  <a:lnTo>
                    <a:pt x="1480565" y="226387"/>
                  </a:lnTo>
                  <a:cubicBezTo>
                    <a:pt x="1471232" y="277583"/>
                    <a:pt x="1444367" y="303182"/>
                    <a:pt x="1399970" y="303182"/>
                  </a:cubicBezTo>
                  <a:cubicBezTo>
                    <a:pt x="1371572" y="303182"/>
                    <a:pt x="1350506" y="292363"/>
                    <a:pt x="1336774" y="270726"/>
                  </a:cubicBezTo>
                  <a:cubicBezTo>
                    <a:pt x="1323041" y="249089"/>
                    <a:pt x="1316175" y="223043"/>
                    <a:pt x="1316175" y="192589"/>
                  </a:cubicBezTo>
                  <a:cubicBezTo>
                    <a:pt x="1316175" y="156126"/>
                    <a:pt x="1323951" y="128378"/>
                    <a:pt x="1339502" y="109345"/>
                  </a:cubicBezTo>
                  <a:cubicBezTo>
                    <a:pt x="1355053" y="90312"/>
                    <a:pt x="1375444" y="80795"/>
                    <a:pt x="1400673" y="80795"/>
                  </a:cubicBezTo>
                  <a:close/>
                  <a:moveTo>
                    <a:pt x="911818" y="80795"/>
                  </a:moveTo>
                  <a:cubicBezTo>
                    <a:pt x="925284" y="80795"/>
                    <a:pt x="936650" y="84298"/>
                    <a:pt x="945916" y="91304"/>
                  </a:cubicBezTo>
                  <a:cubicBezTo>
                    <a:pt x="955182" y="98310"/>
                    <a:pt x="961582" y="107318"/>
                    <a:pt x="965115" y="118327"/>
                  </a:cubicBezTo>
                  <a:cubicBezTo>
                    <a:pt x="968648" y="129337"/>
                    <a:pt x="970415" y="145251"/>
                    <a:pt x="970415" y="166068"/>
                  </a:cubicBezTo>
                  <a:lnTo>
                    <a:pt x="970415" y="298182"/>
                  </a:lnTo>
                  <a:lnTo>
                    <a:pt x="924218" y="298182"/>
                  </a:lnTo>
                  <a:lnTo>
                    <a:pt x="924218" y="189664"/>
                  </a:lnTo>
                  <a:cubicBezTo>
                    <a:pt x="924218" y="167907"/>
                    <a:pt x="923351" y="153424"/>
                    <a:pt x="921618" y="146216"/>
                  </a:cubicBezTo>
                  <a:cubicBezTo>
                    <a:pt x="919885" y="139009"/>
                    <a:pt x="916652" y="133469"/>
                    <a:pt x="911918" y="129599"/>
                  </a:cubicBezTo>
                  <a:cubicBezTo>
                    <a:pt x="907185" y="125728"/>
                    <a:pt x="901819" y="123793"/>
                    <a:pt x="895820" y="123793"/>
                  </a:cubicBezTo>
                  <a:cubicBezTo>
                    <a:pt x="888086" y="123793"/>
                    <a:pt x="881087" y="126296"/>
                    <a:pt x="874821" y="131302"/>
                  </a:cubicBezTo>
                  <a:cubicBezTo>
                    <a:pt x="868554" y="136308"/>
                    <a:pt x="864155" y="143215"/>
                    <a:pt x="861622" y="152024"/>
                  </a:cubicBezTo>
                  <a:cubicBezTo>
                    <a:pt x="859088" y="160833"/>
                    <a:pt x="857822" y="177451"/>
                    <a:pt x="857822" y="201879"/>
                  </a:cubicBezTo>
                  <a:lnTo>
                    <a:pt x="857822" y="298182"/>
                  </a:lnTo>
                  <a:lnTo>
                    <a:pt x="811625" y="298182"/>
                  </a:lnTo>
                  <a:lnTo>
                    <a:pt x="811625" y="85795"/>
                  </a:lnTo>
                  <a:lnTo>
                    <a:pt x="854422" y="85795"/>
                  </a:lnTo>
                  <a:lnTo>
                    <a:pt x="854422" y="116793"/>
                  </a:lnTo>
                  <a:cubicBezTo>
                    <a:pt x="862021" y="104794"/>
                    <a:pt x="870588" y="95794"/>
                    <a:pt x="880120" y="89795"/>
                  </a:cubicBezTo>
                  <a:cubicBezTo>
                    <a:pt x="889653" y="83795"/>
                    <a:pt x="900219" y="80795"/>
                    <a:pt x="911818" y="80795"/>
                  </a:cubicBezTo>
                  <a:close/>
                  <a:moveTo>
                    <a:pt x="681470" y="80795"/>
                  </a:moveTo>
                  <a:cubicBezTo>
                    <a:pt x="709468" y="80795"/>
                    <a:pt x="731467" y="91781"/>
                    <a:pt x="747466" y="113753"/>
                  </a:cubicBezTo>
                  <a:cubicBezTo>
                    <a:pt x="763465" y="135724"/>
                    <a:pt x="771464" y="161402"/>
                    <a:pt x="771464" y="190786"/>
                  </a:cubicBezTo>
                  <a:cubicBezTo>
                    <a:pt x="771464" y="212690"/>
                    <a:pt x="767298" y="232459"/>
                    <a:pt x="758965" y="250090"/>
                  </a:cubicBezTo>
                  <a:cubicBezTo>
                    <a:pt x="750632" y="267721"/>
                    <a:pt x="739700" y="280977"/>
                    <a:pt x="726167" y="289859"/>
                  </a:cubicBezTo>
                  <a:cubicBezTo>
                    <a:pt x="712634" y="298741"/>
                    <a:pt x="697802" y="303182"/>
                    <a:pt x="681670" y="303182"/>
                  </a:cubicBezTo>
                  <a:cubicBezTo>
                    <a:pt x="655805" y="303182"/>
                    <a:pt x="634339" y="293298"/>
                    <a:pt x="617274" y="273531"/>
                  </a:cubicBezTo>
                  <a:cubicBezTo>
                    <a:pt x="600208" y="253763"/>
                    <a:pt x="591675" y="225580"/>
                    <a:pt x="591675" y="188983"/>
                  </a:cubicBezTo>
                  <a:cubicBezTo>
                    <a:pt x="591675" y="168146"/>
                    <a:pt x="595808" y="149180"/>
                    <a:pt x="604074" y="132084"/>
                  </a:cubicBezTo>
                  <a:cubicBezTo>
                    <a:pt x="612341" y="114989"/>
                    <a:pt x="623140" y="102166"/>
                    <a:pt x="636472" y="93618"/>
                  </a:cubicBezTo>
                  <a:cubicBezTo>
                    <a:pt x="649805" y="85070"/>
                    <a:pt x="664804" y="80795"/>
                    <a:pt x="681470" y="80795"/>
                  </a:cubicBezTo>
                  <a:close/>
                  <a:moveTo>
                    <a:pt x="1565072" y="10800"/>
                  </a:moveTo>
                  <a:lnTo>
                    <a:pt x="1565072" y="85795"/>
                  </a:lnTo>
                  <a:lnTo>
                    <a:pt x="1596470" y="85795"/>
                  </a:lnTo>
                  <a:lnTo>
                    <a:pt x="1596470" y="130592"/>
                  </a:lnTo>
                  <a:lnTo>
                    <a:pt x="1565072" y="130592"/>
                  </a:lnTo>
                  <a:lnTo>
                    <a:pt x="1565072" y="216325"/>
                  </a:lnTo>
                  <a:cubicBezTo>
                    <a:pt x="1565072" y="234886"/>
                    <a:pt x="1565538" y="245635"/>
                    <a:pt x="1566472" y="248573"/>
                  </a:cubicBezTo>
                  <a:cubicBezTo>
                    <a:pt x="1568338" y="253914"/>
                    <a:pt x="1572138" y="256585"/>
                    <a:pt x="1577871" y="256585"/>
                  </a:cubicBezTo>
                  <a:cubicBezTo>
                    <a:pt x="1582137" y="256585"/>
                    <a:pt x="1588270" y="254785"/>
                    <a:pt x="1596270" y="251185"/>
                  </a:cubicBezTo>
                  <a:lnTo>
                    <a:pt x="1600270" y="294782"/>
                  </a:lnTo>
                  <a:cubicBezTo>
                    <a:pt x="1589604" y="300382"/>
                    <a:pt x="1577538" y="303182"/>
                    <a:pt x="1564072" y="303182"/>
                  </a:cubicBezTo>
                  <a:cubicBezTo>
                    <a:pt x="1552339" y="303182"/>
                    <a:pt x="1542940" y="300379"/>
                    <a:pt x="1535873" y="294773"/>
                  </a:cubicBezTo>
                  <a:cubicBezTo>
                    <a:pt x="1528807" y="289167"/>
                    <a:pt x="1524074" y="281092"/>
                    <a:pt x="1521674" y="270546"/>
                  </a:cubicBezTo>
                  <a:cubicBezTo>
                    <a:pt x="1519808" y="262805"/>
                    <a:pt x="1518874" y="247054"/>
                    <a:pt x="1518874" y="223293"/>
                  </a:cubicBezTo>
                  <a:lnTo>
                    <a:pt x="1518874" y="130592"/>
                  </a:lnTo>
                  <a:lnTo>
                    <a:pt x="1497676" y="130592"/>
                  </a:lnTo>
                  <a:lnTo>
                    <a:pt x="1497676" y="85795"/>
                  </a:lnTo>
                  <a:lnTo>
                    <a:pt x="1518874" y="85795"/>
                  </a:lnTo>
                  <a:lnTo>
                    <a:pt x="1518874" y="43598"/>
                  </a:lnTo>
                  <a:close/>
                  <a:moveTo>
                    <a:pt x="1231124" y="5000"/>
                  </a:moveTo>
                  <a:lnTo>
                    <a:pt x="1277322" y="5000"/>
                  </a:lnTo>
                  <a:lnTo>
                    <a:pt x="1277322" y="56997"/>
                  </a:lnTo>
                  <a:lnTo>
                    <a:pt x="1231124" y="56997"/>
                  </a:lnTo>
                  <a:close/>
                  <a:moveTo>
                    <a:pt x="1135874" y="5000"/>
                  </a:moveTo>
                  <a:lnTo>
                    <a:pt x="1182072" y="5000"/>
                  </a:lnTo>
                  <a:lnTo>
                    <a:pt x="1182072" y="298182"/>
                  </a:lnTo>
                  <a:lnTo>
                    <a:pt x="1135874" y="298182"/>
                  </a:lnTo>
                  <a:close/>
                  <a:moveTo>
                    <a:pt x="1080686" y="0"/>
                  </a:moveTo>
                  <a:cubicBezTo>
                    <a:pt x="1093782" y="0"/>
                    <a:pt x="1106609" y="2400"/>
                    <a:pt x="1119168" y="7200"/>
                  </a:cubicBezTo>
                  <a:lnTo>
                    <a:pt x="1113169" y="46198"/>
                  </a:lnTo>
                  <a:cubicBezTo>
                    <a:pt x="1105703" y="44064"/>
                    <a:pt x="1098570" y="42998"/>
                    <a:pt x="1091770" y="42998"/>
                  </a:cubicBezTo>
                  <a:cubicBezTo>
                    <a:pt x="1085237" y="42998"/>
                    <a:pt x="1080504" y="44873"/>
                    <a:pt x="1077571" y="48624"/>
                  </a:cubicBezTo>
                  <a:cubicBezTo>
                    <a:pt x="1074638" y="52375"/>
                    <a:pt x="1073171" y="59741"/>
                    <a:pt x="1073171" y="70724"/>
                  </a:cubicBezTo>
                  <a:lnTo>
                    <a:pt x="1073171" y="85795"/>
                  </a:lnTo>
                  <a:lnTo>
                    <a:pt x="1107569" y="85795"/>
                  </a:lnTo>
                  <a:lnTo>
                    <a:pt x="1107569" y="129992"/>
                  </a:lnTo>
                  <a:lnTo>
                    <a:pt x="1073171" y="129992"/>
                  </a:lnTo>
                  <a:lnTo>
                    <a:pt x="1073171" y="298182"/>
                  </a:lnTo>
                  <a:lnTo>
                    <a:pt x="1026974" y="298182"/>
                  </a:lnTo>
                  <a:lnTo>
                    <a:pt x="1026974" y="129992"/>
                  </a:lnTo>
                  <a:lnTo>
                    <a:pt x="1001376" y="129992"/>
                  </a:lnTo>
                  <a:lnTo>
                    <a:pt x="1001376" y="85795"/>
                  </a:lnTo>
                  <a:lnTo>
                    <a:pt x="1026974" y="85795"/>
                  </a:lnTo>
                  <a:lnTo>
                    <a:pt x="1026974" y="69796"/>
                  </a:lnTo>
                  <a:cubicBezTo>
                    <a:pt x="1026974" y="50464"/>
                    <a:pt x="1028812" y="36465"/>
                    <a:pt x="1032486" y="27799"/>
                  </a:cubicBezTo>
                  <a:cubicBezTo>
                    <a:pt x="1036161" y="19132"/>
                    <a:pt x="1042107" y="12333"/>
                    <a:pt x="1050324" y="7400"/>
                  </a:cubicBezTo>
                  <a:cubicBezTo>
                    <a:pt x="1058542" y="2467"/>
                    <a:pt x="1068662" y="0"/>
                    <a:pt x="1080686" y="0"/>
                  </a:cubicBezTo>
                  <a:close/>
                  <a:moveTo>
                    <a:pt x="469052" y="0"/>
                  </a:moveTo>
                  <a:cubicBezTo>
                    <a:pt x="496009" y="0"/>
                    <a:pt x="518562" y="9200"/>
                    <a:pt x="536711" y="27599"/>
                  </a:cubicBezTo>
                  <a:cubicBezTo>
                    <a:pt x="549656" y="40665"/>
                    <a:pt x="559131" y="60063"/>
                    <a:pt x="565137" y="85795"/>
                  </a:cubicBezTo>
                  <a:lnTo>
                    <a:pt x="517140" y="99794"/>
                  </a:lnTo>
                  <a:cubicBezTo>
                    <a:pt x="514068" y="83929"/>
                    <a:pt x="507957" y="71763"/>
                    <a:pt x="498808" y="63296"/>
                  </a:cubicBezTo>
                  <a:cubicBezTo>
                    <a:pt x="489660" y="54830"/>
                    <a:pt x="478875" y="50597"/>
                    <a:pt x="466453" y="50597"/>
                  </a:cubicBezTo>
                  <a:cubicBezTo>
                    <a:pt x="448687" y="50597"/>
                    <a:pt x="434195" y="58330"/>
                    <a:pt x="422976" y="73796"/>
                  </a:cubicBezTo>
                  <a:cubicBezTo>
                    <a:pt x="411756" y="89262"/>
                    <a:pt x="406147" y="114793"/>
                    <a:pt x="406147" y="150391"/>
                  </a:cubicBezTo>
                  <a:cubicBezTo>
                    <a:pt x="406147" y="187322"/>
                    <a:pt x="411613" y="213587"/>
                    <a:pt x="422546" y="229186"/>
                  </a:cubicBezTo>
                  <a:cubicBezTo>
                    <a:pt x="433479" y="244785"/>
                    <a:pt x="447678" y="252585"/>
                    <a:pt x="465143" y="252585"/>
                  </a:cubicBezTo>
                  <a:cubicBezTo>
                    <a:pt x="477942" y="252585"/>
                    <a:pt x="489009" y="247619"/>
                    <a:pt x="498341" y="237686"/>
                  </a:cubicBezTo>
                  <a:cubicBezTo>
                    <a:pt x="507674" y="227753"/>
                    <a:pt x="514407" y="211987"/>
                    <a:pt x="518540" y="190389"/>
                  </a:cubicBezTo>
                  <a:lnTo>
                    <a:pt x="565537" y="208588"/>
                  </a:lnTo>
                  <a:cubicBezTo>
                    <a:pt x="558204" y="241386"/>
                    <a:pt x="546005" y="265351"/>
                    <a:pt x="528939" y="280483"/>
                  </a:cubicBezTo>
                  <a:cubicBezTo>
                    <a:pt x="511874" y="295616"/>
                    <a:pt x="490875" y="303182"/>
                    <a:pt x="465943" y="303182"/>
                  </a:cubicBezTo>
                  <a:cubicBezTo>
                    <a:pt x="434612" y="303182"/>
                    <a:pt x="409214" y="291116"/>
                    <a:pt x="389748" y="266984"/>
                  </a:cubicBezTo>
                  <a:cubicBezTo>
                    <a:pt x="367349" y="239119"/>
                    <a:pt x="356150" y="201521"/>
                    <a:pt x="356150" y="154191"/>
                  </a:cubicBezTo>
                  <a:cubicBezTo>
                    <a:pt x="356150" y="104194"/>
                    <a:pt x="367426" y="65063"/>
                    <a:pt x="389979" y="36798"/>
                  </a:cubicBezTo>
                  <a:cubicBezTo>
                    <a:pt x="409597" y="12266"/>
                    <a:pt x="435954" y="0"/>
                    <a:pt x="469052" y="0"/>
                  </a:cubicBez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ct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20" name="文本框 119"/>
            <p:cNvSpPr txBox="1"/>
            <p:nvPr>
              <p:custDataLst>
                <p:tags r:id="rId33"/>
              </p:custDataLst>
            </p:nvPr>
          </p:nvSpPr>
          <p:spPr>
            <a:xfrm>
              <a:off x="9197366" y="4196157"/>
              <a:ext cx="1703511" cy="373930"/>
            </a:xfrm>
            <a:custGeom>
              <a:avLst/>
              <a:gdLst/>
              <a:ahLst/>
              <a:cxnLst/>
              <a:rect l="l" t="t" r="r" b="b"/>
              <a:pathLst>
                <a:path w="1704515" h="373977">
                  <a:moveTo>
                    <a:pt x="412947" y="165390"/>
                  </a:moveTo>
                  <a:lnTo>
                    <a:pt x="412947" y="243585"/>
                  </a:lnTo>
                  <a:lnTo>
                    <a:pt x="458032" y="243585"/>
                  </a:lnTo>
                  <a:cubicBezTo>
                    <a:pt x="477802" y="243585"/>
                    <a:pt x="490492" y="242555"/>
                    <a:pt x="496103" y="240493"/>
                  </a:cubicBezTo>
                  <a:cubicBezTo>
                    <a:pt x="501714" y="238432"/>
                    <a:pt x="506423" y="234376"/>
                    <a:pt x="510230" y="228325"/>
                  </a:cubicBezTo>
                  <a:cubicBezTo>
                    <a:pt x="514037" y="222275"/>
                    <a:pt x="515941" y="214594"/>
                    <a:pt x="515941" y="205284"/>
                  </a:cubicBezTo>
                  <a:cubicBezTo>
                    <a:pt x="515941" y="195710"/>
                    <a:pt x="513903" y="187831"/>
                    <a:pt x="509829" y="181647"/>
                  </a:cubicBezTo>
                  <a:cubicBezTo>
                    <a:pt x="505754" y="175463"/>
                    <a:pt x="500344" y="171207"/>
                    <a:pt x="493598" y="168880"/>
                  </a:cubicBezTo>
                  <a:cubicBezTo>
                    <a:pt x="486853" y="166554"/>
                    <a:pt x="473060" y="165390"/>
                    <a:pt x="452220" y="165390"/>
                  </a:cubicBezTo>
                  <a:close/>
                  <a:moveTo>
                    <a:pt x="1198476" y="158790"/>
                  </a:moveTo>
                  <a:lnTo>
                    <a:pt x="1289070" y="158790"/>
                  </a:lnTo>
                  <a:lnTo>
                    <a:pt x="1289070" y="214987"/>
                  </a:lnTo>
                  <a:lnTo>
                    <a:pt x="1198476" y="214987"/>
                  </a:lnTo>
                  <a:close/>
                  <a:moveTo>
                    <a:pt x="1619201" y="120193"/>
                  </a:moveTo>
                  <a:cubicBezTo>
                    <a:pt x="1608025" y="120193"/>
                    <a:pt x="1598711" y="125441"/>
                    <a:pt x="1591261" y="135939"/>
                  </a:cubicBezTo>
                  <a:cubicBezTo>
                    <a:pt x="1583810" y="146436"/>
                    <a:pt x="1580085" y="162250"/>
                    <a:pt x="1580085" y="183380"/>
                  </a:cubicBezTo>
                  <a:cubicBezTo>
                    <a:pt x="1580085" y="207449"/>
                    <a:pt x="1583976" y="225167"/>
                    <a:pt x="1591759" y="236534"/>
                  </a:cubicBezTo>
                  <a:cubicBezTo>
                    <a:pt x="1599542" y="247901"/>
                    <a:pt x="1608955" y="253585"/>
                    <a:pt x="1619998" y="253585"/>
                  </a:cubicBezTo>
                  <a:cubicBezTo>
                    <a:pt x="1630510" y="253585"/>
                    <a:pt x="1639358" y="248336"/>
                    <a:pt x="1646542" y="237839"/>
                  </a:cubicBezTo>
                  <a:cubicBezTo>
                    <a:pt x="1653726" y="227341"/>
                    <a:pt x="1657318" y="210191"/>
                    <a:pt x="1657318" y="186389"/>
                  </a:cubicBezTo>
                  <a:cubicBezTo>
                    <a:pt x="1657318" y="163788"/>
                    <a:pt x="1653626" y="147105"/>
                    <a:pt x="1646242" y="136340"/>
                  </a:cubicBezTo>
                  <a:cubicBezTo>
                    <a:pt x="1638858" y="125575"/>
                    <a:pt x="1629844" y="120193"/>
                    <a:pt x="1619201" y="120193"/>
                  </a:cubicBezTo>
                  <a:close/>
                  <a:moveTo>
                    <a:pt x="1077627" y="118793"/>
                  </a:moveTo>
                  <a:cubicBezTo>
                    <a:pt x="1066988" y="118793"/>
                    <a:pt x="1057944" y="124075"/>
                    <a:pt x="1050496" y="134639"/>
                  </a:cubicBezTo>
                  <a:cubicBezTo>
                    <a:pt x="1043047" y="145203"/>
                    <a:pt x="1039323" y="161115"/>
                    <a:pt x="1039323" y="182376"/>
                  </a:cubicBezTo>
                  <a:cubicBezTo>
                    <a:pt x="1039323" y="201634"/>
                    <a:pt x="1040952" y="215975"/>
                    <a:pt x="1044210" y="225402"/>
                  </a:cubicBezTo>
                  <a:cubicBezTo>
                    <a:pt x="1047468" y="234828"/>
                    <a:pt x="1052123" y="241916"/>
                    <a:pt x="1058175" y="246663"/>
                  </a:cubicBezTo>
                  <a:cubicBezTo>
                    <a:pt x="1064226" y="251411"/>
                    <a:pt x="1071043" y="253785"/>
                    <a:pt x="1078624" y="253785"/>
                  </a:cubicBezTo>
                  <a:cubicBezTo>
                    <a:pt x="1088731" y="253785"/>
                    <a:pt x="1097509" y="248302"/>
                    <a:pt x="1104958" y="237337"/>
                  </a:cubicBezTo>
                  <a:cubicBezTo>
                    <a:pt x="1112406" y="226372"/>
                    <a:pt x="1116131" y="209857"/>
                    <a:pt x="1116131" y="187792"/>
                  </a:cubicBezTo>
                  <a:cubicBezTo>
                    <a:pt x="1116131" y="163322"/>
                    <a:pt x="1112506" y="145705"/>
                    <a:pt x="1105258" y="134940"/>
                  </a:cubicBezTo>
                  <a:cubicBezTo>
                    <a:pt x="1098009" y="124175"/>
                    <a:pt x="1088799" y="118793"/>
                    <a:pt x="1077627" y="118793"/>
                  </a:cubicBezTo>
                  <a:close/>
                  <a:moveTo>
                    <a:pt x="50597" y="98994"/>
                  </a:moveTo>
                  <a:cubicBezTo>
                    <a:pt x="64596" y="98994"/>
                    <a:pt x="76562" y="103927"/>
                    <a:pt x="86495" y="113793"/>
                  </a:cubicBezTo>
                  <a:cubicBezTo>
                    <a:pt x="96428" y="123659"/>
                    <a:pt x="101394" y="135592"/>
                    <a:pt x="101394" y="149591"/>
                  </a:cubicBezTo>
                  <a:cubicBezTo>
                    <a:pt x="101394" y="163590"/>
                    <a:pt x="96428" y="175556"/>
                    <a:pt x="86495" y="185489"/>
                  </a:cubicBezTo>
                  <a:cubicBezTo>
                    <a:pt x="76562" y="195422"/>
                    <a:pt x="64596" y="200388"/>
                    <a:pt x="50597" y="200388"/>
                  </a:cubicBezTo>
                  <a:cubicBezTo>
                    <a:pt x="36731" y="200388"/>
                    <a:pt x="24832" y="195422"/>
                    <a:pt x="14899" y="185489"/>
                  </a:cubicBezTo>
                  <a:cubicBezTo>
                    <a:pt x="4967" y="175556"/>
                    <a:pt x="0" y="163590"/>
                    <a:pt x="0" y="149591"/>
                  </a:cubicBezTo>
                  <a:cubicBezTo>
                    <a:pt x="0" y="135592"/>
                    <a:pt x="4967" y="123659"/>
                    <a:pt x="14899" y="113793"/>
                  </a:cubicBezTo>
                  <a:cubicBezTo>
                    <a:pt x="24832" y="103927"/>
                    <a:pt x="36731" y="98994"/>
                    <a:pt x="50597" y="98994"/>
                  </a:cubicBezTo>
                  <a:close/>
                  <a:moveTo>
                    <a:pt x="1325175" y="80795"/>
                  </a:moveTo>
                  <a:lnTo>
                    <a:pt x="1371372" y="80795"/>
                  </a:lnTo>
                  <a:lnTo>
                    <a:pt x="1371372" y="178389"/>
                  </a:lnTo>
                  <a:cubicBezTo>
                    <a:pt x="1371372" y="206254"/>
                    <a:pt x="1372070" y="223953"/>
                    <a:pt x="1373466" y="231486"/>
                  </a:cubicBezTo>
                  <a:cubicBezTo>
                    <a:pt x="1374862" y="239019"/>
                    <a:pt x="1377952" y="244852"/>
                    <a:pt x="1382737" y="248985"/>
                  </a:cubicBezTo>
                  <a:cubicBezTo>
                    <a:pt x="1387522" y="253118"/>
                    <a:pt x="1393304" y="255185"/>
                    <a:pt x="1400083" y="255185"/>
                  </a:cubicBezTo>
                  <a:cubicBezTo>
                    <a:pt x="1407793" y="255185"/>
                    <a:pt x="1414904" y="252485"/>
                    <a:pt x="1421418" y="247085"/>
                  </a:cubicBezTo>
                  <a:cubicBezTo>
                    <a:pt x="1427931" y="241685"/>
                    <a:pt x="1432218" y="234752"/>
                    <a:pt x="1434278" y="226286"/>
                  </a:cubicBezTo>
                  <a:cubicBezTo>
                    <a:pt x="1436338" y="217820"/>
                    <a:pt x="1437368" y="199188"/>
                    <a:pt x="1437368" y="170390"/>
                  </a:cubicBezTo>
                  <a:lnTo>
                    <a:pt x="1437368" y="80795"/>
                  </a:lnTo>
                  <a:lnTo>
                    <a:pt x="1483566" y="80795"/>
                  </a:lnTo>
                  <a:lnTo>
                    <a:pt x="1483566" y="293182"/>
                  </a:lnTo>
                  <a:lnTo>
                    <a:pt x="1440568" y="293182"/>
                  </a:lnTo>
                  <a:lnTo>
                    <a:pt x="1440568" y="261412"/>
                  </a:lnTo>
                  <a:cubicBezTo>
                    <a:pt x="1434179" y="272932"/>
                    <a:pt x="1425794" y="281941"/>
                    <a:pt x="1415414" y="288437"/>
                  </a:cubicBezTo>
                  <a:cubicBezTo>
                    <a:pt x="1405033" y="294934"/>
                    <a:pt x="1394186" y="298182"/>
                    <a:pt x="1382872" y="298182"/>
                  </a:cubicBezTo>
                  <a:cubicBezTo>
                    <a:pt x="1371426" y="298182"/>
                    <a:pt x="1361179" y="295180"/>
                    <a:pt x="1352128" y="289175"/>
                  </a:cubicBezTo>
                  <a:cubicBezTo>
                    <a:pt x="1343078" y="283170"/>
                    <a:pt x="1336323" y="274629"/>
                    <a:pt x="1331864" y="263553"/>
                  </a:cubicBezTo>
                  <a:cubicBezTo>
                    <a:pt x="1327405" y="252476"/>
                    <a:pt x="1325175" y="236396"/>
                    <a:pt x="1325175" y="215312"/>
                  </a:cubicBezTo>
                  <a:close/>
                  <a:moveTo>
                    <a:pt x="812025" y="80795"/>
                  </a:moveTo>
                  <a:lnTo>
                    <a:pt x="858222" y="80795"/>
                  </a:lnTo>
                  <a:lnTo>
                    <a:pt x="858222" y="293182"/>
                  </a:lnTo>
                  <a:lnTo>
                    <a:pt x="812025" y="293182"/>
                  </a:lnTo>
                  <a:close/>
                  <a:moveTo>
                    <a:pt x="601275" y="80795"/>
                  </a:moveTo>
                  <a:lnTo>
                    <a:pt x="647472" y="80795"/>
                  </a:lnTo>
                  <a:lnTo>
                    <a:pt x="647472" y="178389"/>
                  </a:lnTo>
                  <a:cubicBezTo>
                    <a:pt x="647472" y="206254"/>
                    <a:pt x="648170" y="223953"/>
                    <a:pt x="649566" y="231486"/>
                  </a:cubicBezTo>
                  <a:cubicBezTo>
                    <a:pt x="650962" y="239019"/>
                    <a:pt x="654052" y="244852"/>
                    <a:pt x="658837" y="248985"/>
                  </a:cubicBezTo>
                  <a:cubicBezTo>
                    <a:pt x="663622" y="253118"/>
                    <a:pt x="669404" y="255185"/>
                    <a:pt x="676183" y="255185"/>
                  </a:cubicBezTo>
                  <a:cubicBezTo>
                    <a:pt x="683893" y="255185"/>
                    <a:pt x="691004" y="252485"/>
                    <a:pt x="697518" y="247085"/>
                  </a:cubicBezTo>
                  <a:cubicBezTo>
                    <a:pt x="704031" y="241685"/>
                    <a:pt x="708318" y="234752"/>
                    <a:pt x="710378" y="226286"/>
                  </a:cubicBezTo>
                  <a:cubicBezTo>
                    <a:pt x="712438" y="217820"/>
                    <a:pt x="713468" y="199188"/>
                    <a:pt x="713468" y="170390"/>
                  </a:cubicBezTo>
                  <a:lnTo>
                    <a:pt x="713468" y="80795"/>
                  </a:lnTo>
                  <a:lnTo>
                    <a:pt x="759666" y="80795"/>
                  </a:lnTo>
                  <a:lnTo>
                    <a:pt x="759666" y="293182"/>
                  </a:lnTo>
                  <a:lnTo>
                    <a:pt x="716668" y="293182"/>
                  </a:lnTo>
                  <a:lnTo>
                    <a:pt x="716668" y="261412"/>
                  </a:lnTo>
                  <a:cubicBezTo>
                    <a:pt x="710279" y="272932"/>
                    <a:pt x="701894" y="281941"/>
                    <a:pt x="691513" y="288437"/>
                  </a:cubicBezTo>
                  <a:cubicBezTo>
                    <a:pt x="681133" y="294934"/>
                    <a:pt x="670286" y="298182"/>
                    <a:pt x="658972" y="298182"/>
                  </a:cubicBezTo>
                  <a:cubicBezTo>
                    <a:pt x="647526" y="298182"/>
                    <a:pt x="637279" y="295180"/>
                    <a:pt x="628228" y="289175"/>
                  </a:cubicBezTo>
                  <a:cubicBezTo>
                    <a:pt x="619178" y="283170"/>
                    <a:pt x="612423" y="274629"/>
                    <a:pt x="607964" y="263553"/>
                  </a:cubicBezTo>
                  <a:cubicBezTo>
                    <a:pt x="603505" y="252476"/>
                    <a:pt x="601275" y="236396"/>
                    <a:pt x="601275" y="215312"/>
                  </a:cubicBezTo>
                  <a:close/>
                  <a:moveTo>
                    <a:pt x="1631604" y="75796"/>
                  </a:moveTo>
                  <a:cubicBezTo>
                    <a:pt x="1651500" y="75796"/>
                    <a:pt x="1668626" y="85279"/>
                    <a:pt x="1682982" y="104245"/>
                  </a:cubicBezTo>
                  <a:cubicBezTo>
                    <a:pt x="1697337" y="123212"/>
                    <a:pt x="1704515" y="150125"/>
                    <a:pt x="1704515" y="184986"/>
                  </a:cubicBezTo>
                  <a:cubicBezTo>
                    <a:pt x="1704515" y="221581"/>
                    <a:pt x="1697315" y="249596"/>
                    <a:pt x="1682916" y="269031"/>
                  </a:cubicBezTo>
                  <a:cubicBezTo>
                    <a:pt x="1668517" y="288465"/>
                    <a:pt x="1651384" y="298182"/>
                    <a:pt x="1631519" y="298182"/>
                  </a:cubicBezTo>
                  <a:cubicBezTo>
                    <a:pt x="1622320" y="298182"/>
                    <a:pt x="1613754" y="295949"/>
                    <a:pt x="1605821" y="291482"/>
                  </a:cubicBezTo>
                  <a:cubicBezTo>
                    <a:pt x="1597888" y="287016"/>
                    <a:pt x="1589522" y="278916"/>
                    <a:pt x="1580722" y="267184"/>
                  </a:cubicBezTo>
                  <a:lnTo>
                    <a:pt x="1580722" y="373977"/>
                  </a:lnTo>
                  <a:lnTo>
                    <a:pt x="1534525" y="373977"/>
                  </a:lnTo>
                  <a:lnTo>
                    <a:pt x="1534525" y="80795"/>
                  </a:lnTo>
                  <a:lnTo>
                    <a:pt x="1577322" y="80795"/>
                  </a:lnTo>
                  <a:lnTo>
                    <a:pt x="1577322" y="111993"/>
                  </a:lnTo>
                  <a:cubicBezTo>
                    <a:pt x="1583197" y="100794"/>
                    <a:pt x="1590942" y="91961"/>
                    <a:pt x="1600557" y="85495"/>
                  </a:cubicBezTo>
                  <a:cubicBezTo>
                    <a:pt x="1610172" y="79029"/>
                    <a:pt x="1620521" y="75796"/>
                    <a:pt x="1631604" y="75796"/>
                  </a:cubicBezTo>
                  <a:close/>
                  <a:moveTo>
                    <a:pt x="412947" y="48797"/>
                  </a:moveTo>
                  <a:lnTo>
                    <a:pt x="412947" y="116593"/>
                  </a:lnTo>
                  <a:lnTo>
                    <a:pt x="444945" y="116593"/>
                  </a:lnTo>
                  <a:cubicBezTo>
                    <a:pt x="464144" y="116593"/>
                    <a:pt x="476010" y="116260"/>
                    <a:pt x="480543" y="115593"/>
                  </a:cubicBezTo>
                  <a:cubicBezTo>
                    <a:pt x="488809" y="114260"/>
                    <a:pt x="495275" y="110760"/>
                    <a:pt x="499942" y="105094"/>
                  </a:cubicBezTo>
                  <a:cubicBezTo>
                    <a:pt x="504608" y="99427"/>
                    <a:pt x="506941" y="91728"/>
                    <a:pt x="506941" y="81995"/>
                  </a:cubicBezTo>
                  <a:cubicBezTo>
                    <a:pt x="506941" y="73329"/>
                    <a:pt x="505041" y="66296"/>
                    <a:pt x="501242" y="60896"/>
                  </a:cubicBezTo>
                  <a:cubicBezTo>
                    <a:pt x="497442" y="55497"/>
                    <a:pt x="492842" y="52130"/>
                    <a:pt x="487442" y="50797"/>
                  </a:cubicBezTo>
                  <a:cubicBezTo>
                    <a:pt x="482043" y="49464"/>
                    <a:pt x="466544" y="48797"/>
                    <a:pt x="440945" y="48797"/>
                  </a:cubicBezTo>
                  <a:close/>
                  <a:moveTo>
                    <a:pt x="1115918" y="0"/>
                  </a:moveTo>
                  <a:lnTo>
                    <a:pt x="1162115" y="0"/>
                  </a:lnTo>
                  <a:lnTo>
                    <a:pt x="1162115" y="293182"/>
                  </a:lnTo>
                  <a:lnTo>
                    <a:pt x="1119318" y="293182"/>
                  </a:lnTo>
                  <a:lnTo>
                    <a:pt x="1119318" y="261984"/>
                  </a:lnTo>
                  <a:cubicBezTo>
                    <a:pt x="1112252" y="273983"/>
                    <a:pt x="1103919" y="283016"/>
                    <a:pt x="1094320" y="289082"/>
                  </a:cubicBezTo>
                  <a:cubicBezTo>
                    <a:pt x="1084720" y="295149"/>
                    <a:pt x="1074854" y="298182"/>
                    <a:pt x="1064721" y="298182"/>
                  </a:cubicBezTo>
                  <a:cubicBezTo>
                    <a:pt x="1045256" y="298182"/>
                    <a:pt x="1028290" y="288465"/>
                    <a:pt x="1013824" y="269031"/>
                  </a:cubicBezTo>
                  <a:cubicBezTo>
                    <a:pt x="999358" y="249596"/>
                    <a:pt x="992126" y="221848"/>
                    <a:pt x="992126" y="185786"/>
                  </a:cubicBezTo>
                  <a:cubicBezTo>
                    <a:pt x="992126" y="149457"/>
                    <a:pt x="999180" y="122043"/>
                    <a:pt x="1013290" y="103544"/>
                  </a:cubicBezTo>
                  <a:cubicBezTo>
                    <a:pt x="1027400" y="85045"/>
                    <a:pt x="1044770" y="75796"/>
                    <a:pt x="1065402" y="75796"/>
                  </a:cubicBezTo>
                  <a:cubicBezTo>
                    <a:pt x="1075121" y="75796"/>
                    <a:pt x="1084205" y="78262"/>
                    <a:pt x="1092657" y="83195"/>
                  </a:cubicBezTo>
                  <a:cubicBezTo>
                    <a:pt x="1101109" y="88128"/>
                    <a:pt x="1108862" y="95528"/>
                    <a:pt x="1115918" y="105394"/>
                  </a:cubicBezTo>
                  <a:close/>
                  <a:moveTo>
                    <a:pt x="907275" y="0"/>
                  </a:moveTo>
                  <a:lnTo>
                    <a:pt x="953472" y="0"/>
                  </a:lnTo>
                  <a:lnTo>
                    <a:pt x="953472" y="293182"/>
                  </a:lnTo>
                  <a:lnTo>
                    <a:pt x="907275" y="293182"/>
                  </a:lnTo>
                  <a:close/>
                  <a:moveTo>
                    <a:pt x="812025" y="0"/>
                  </a:moveTo>
                  <a:lnTo>
                    <a:pt x="858222" y="0"/>
                  </a:lnTo>
                  <a:lnTo>
                    <a:pt x="858222" y="51997"/>
                  </a:lnTo>
                  <a:lnTo>
                    <a:pt x="812025" y="51997"/>
                  </a:lnTo>
                  <a:close/>
                  <a:moveTo>
                    <a:pt x="364550" y="0"/>
                  </a:moveTo>
                  <a:lnTo>
                    <a:pt x="460844" y="0"/>
                  </a:lnTo>
                  <a:cubicBezTo>
                    <a:pt x="487138" y="0"/>
                    <a:pt x="505624" y="2400"/>
                    <a:pt x="516302" y="7200"/>
                  </a:cubicBezTo>
                  <a:cubicBezTo>
                    <a:pt x="526979" y="11999"/>
                    <a:pt x="535988" y="20466"/>
                    <a:pt x="543328" y="32598"/>
                  </a:cubicBezTo>
                  <a:cubicBezTo>
                    <a:pt x="550668" y="44731"/>
                    <a:pt x="554338" y="58463"/>
                    <a:pt x="554338" y="73796"/>
                  </a:cubicBezTo>
                  <a:cubicBezTo>
                    <a:pt x="554338" y="87928"/>
                    <a:pt x="551192" y="100694"/>
                    <a:pt x="544898" y="112093"/>
                  </a:cubicBezTo>
                  <a:cubicBezTo>
                    <a:pt x="538605" y="123493"/>
                    <a:pt x="530438" y="131925"/>
                    <a:pt x="520397" y="137392"/>
                  </a:cubicBezTo>
                  <a:cubicBezTo>
                    <a:pt x="534646" y="142458"/>
                    <a:pt x="545798" y="151124"/>
                    <a:pt x="553854" y="163390"/>
                  </a:cubicBezTo>
                  <a:cubicBezTo>
                    <a:pt x="561910" y="175656"/>
                    <a:pt x="565938" y="190588"/>
                    <a:pt x="565938" y="208187"/>
                  </a:cubicBezTo>
                  <a:cubicBezTo>
                    <a:pt x="565938" y="229519"/>
                    <a:pt x="560805" y="247552"/>
                    <a:pt x="550539" y="262284"/>
                  </a:cubicBezTo>
                  <a:cubicBezTo>
                    <a:pt x="540273" y="277017"/>
                    <a:pt x="528140" y="286116"/>
                    <a:pt x="514141" y="289582"/>
                  </a:cubicBezTo>
                  <a:cubicBezTo>
                    <a:pt x="504408" y="291982"/>
                    <a:pt x="481810" y="293182"/>
                    <a:pt x="446345" y="293182"/>
                  </a:cubicBezTo>
                  <a:lnTo>
                    <a:pt x="36455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ct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24" name="文本框 123"/>
            <p:cNvSpPr txBox="1"/>
            <p:nvPr>
              <p:custDataLst>
                <p:tags r:id="rId34"/>
              </p:custDataLst>
            </p:nvPr>
          </p:nvSpPr>
          <p:spPr>
            <a:xfrm>
              <a:off x="12889590" y="4253981"/>
              <a:ext cx="2160222" cy="298758"/>
            </a:xfrm>
            <a:custGeom>
              <a:avLst/>
              <a:gdLst/>
              <a:ahLst/>
              <a:cxnLst/>
              <a:rect l="l" t="t" r="r" b="b"/>
              <a:pathLst>
                <a:path w="2161040" h="298182">
                  <a:moveTo>
                    <a:pt x="1881520" y="121593"/>
                  </a:moveTo>
                  <a:cubicBezTo>
                    <a:pt x="1869894" y="121593"/>
                    <a:pt x="1859904" y="127143"/>
                    <a:pt x="1851551" y="138243"/>
                  </a:cubicBezTo>
                  <a:cubicBezTo>
                    <a:pt x="1843198" y="149344"/>
                    <a:pt x="1839022" y="165592"/>
                    <a:pt x="1839022" y="186989"/>
                  </a:cubicBezTo>
                  <a:cubicBezTo>
                    <a:pt x="1839022" y="208521"/>
                    <a:pt x="1843232" y="224803"/>
                    <a:pt x="1851651" y="235836"/>
                  </a:cubicBezTo>
                  <a:cubicBezTo>
                    <a:pt x="1860070" y="246868"/>
                    <a:pt x="1870226" y="252385"/>
                    <a:pt x="1882120" y="252385"/>
                  </a:cubicBezTo>
                  <a:cubicBezTo>
                    <a:pt x="1893746" y="252385"/>
                    <a:pt x="1903702" y="246835"/>
                    <a:pt x="1911988" y="235734"/>
                  </a:cubicBezTo>
                  <a:cubicBezTo>
                    <a:pt x="1920274" y="224634"/>
                    <a:pt x="1924417" y="208252"/>
                    <a:pt x="1924417" y="186589"/>
                  </a:cubicBezTo>
                  <a:cubicBezTo>
                    <a:pt x="1924417" y="165459"/>
                    <a:pt x="1920208" y="149344"/>
                    <a:pt x="1911788" y="138243"/>
                  </a:cubicBezTo>
                  <a:cubicBezTo>
                    <a:pt x="1903369" y="127143"/>
                    <a:pt x="1893280" y="121593"/>
                    <a:pt x="1881520" y="121593"/>
                  </a:cubicBezTo>
                  <a:close/>
                  <a:moveTo>
                    <a:pt x="1157620" y="121593"/>
                  </a:moveTo>
                  <a:cubicBezTo>
                    <a:pt x="1145993" y="121593"/>
                    <a:pt x="1136004" y="127143"/>
                    <a:pt x="1127651" y="138243"/>
                  </a:cubicBezTo>
                  <a:cubicBezTo>
                    <a:pt x="1119299" y="149344"/>
                    <a:pt x="1115122" y="165592"/>
                    <a:pt x="1115122" y="186989"/>
                  </a:cubicBezTo>
                  <a:cubicBezTo>
                    <a:pt x="1115122" y="208521"/>
                    <a:pt x="1119332" y="224803"/>
                    <a:pt x="1127751" y="235836"/>
                  </a:cubicBezTo>
                  <a:cubicBezTo>
                    <a:pt x="1136170" y="246868"/>
                    <a:pt x="1146327" y="252385"/>
                    <a:pt x="1158220" y="252385"/>
                  </a:cubicBezTo>
                  <a:cubicBezTo>
                    <a:pt x="1169846" y="252385"/>
                    <a:pt x="1179802" y="246835"/>
                    <a:pt x="1188088" y="235734"/>
                  </a:cubicBezTo>
                  <a:cubicBezTo>
                    <a:pt x="1196374" y="224634"/>
                    <a:pt x="1200517" y="208252"/>
                    <a:pt x="1200517" y="186589"/>
                  </a:cubicBezTo>
                  <a:cubicBezTo>
                    <a:pt x="1200517" y="165459"/>
                    <a:pt x="1196308" y="149344"/>
                    <a:pt x="1187888" y="138243"/>
                  </a:cubicBezTo>
                  <a:cubicBezTo>
                    <a:pt x="1179469" y="127143"/>
                    <a:pt x="1169379" y="121593"/>
                    <a:pt x="1157620" y="121593"/>
                  </a:cubicBezTo>
                  <a:close/>
                  <a:moveTo>
                    <a:pt x="766920" y="118793"/>
                  </a:moveTo>
                  <a:cubicBezTo>
                    <a:pt x="757188" y="118793"/>
                    <a:pt x="748988" y="123144"/>
                    <a:pt x="742322" y="131845"/>
                  </a:cubicBezTo>
                  <a:cubicBezTo>
                    <a:pt x="735522" y="140680"/>
                    <a:pt x="732189" y="152995"/>
                    <a:pt x="732322" y="168790"/>
                  </a:cubicBezTo>
                  <a:lnTo>
                    <a:pt x="801318" y="168790"/>
                  </a:lnTo>
                  <a:cubicBezTo>
                    <a:pt x="800918" y="152191"/>
                    <a:pt x="797385" y="139708"/>
                    <a:pt x="790719" y="131342"/>
                  </a:cubicBezTo>
                  <a:cubicBezTo>
                    <a:pt x="784053" y="122976"/>
                    <a:pt x="776120" y="118793"/>
                    <a:pt x="766920" y="118793"/>
                  </a:cubicBezTo>
                  <a:close/>
                  <a:moveTo>
                    <a:pt x="50597" y="98994"/>
                  </a:moveTo>
                  <a:cubicBezTo>
                    <a:pt x="64596" y="98994"/>
                    <a:pt x="76562" y="103927"/>
                    <a:pt x="86494" y="113793"/>
                  </a:cubicBezTo>
                  <a:cubicBezTo>
                    <a:pt x="96427" y="123659"/>
                    <a:pt x="101393" y="135592"/>
                    <a:pt x="101393" y="149591"/>
                  </a:cubicBezTo>
                  <a:cubicBezTo>
                    <a:pt x="101393" y="163590"/>
                    <a:pt x="96427" y="175556"/>
                    <a:pt x="86494"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707374" y="80795"/>
                  </a:moveTo>
                  <a:lnTo>
                    <a:pt x="1753572" y="80795"/>
                  </a:lnTo>
                  <a:lnTo>
                    <a:pt x="1753572" y="293182"/>
                  </a:lnTo>
                  <a:lnTo>
                    <a:pt x="1707374" y="293182"/>
                  </a:lnTo>
                  <a:close/>
                  <a:moveTo>
                    <a:pt x="1382324" y="80795"/>
                  </a:moveTo>
                  <a:lnTo>
                    <a:pt x="1428522" y="80795"/>
                  </a:lnTo>
                  <a:lnTo>
                    <a:pt x="1428522" y="178389"/>
                  </a:lnTo>
                  <a:cubicBezTo>
                    <a:pt x="1428522" y="206254"/>
                    <a:pt x="1429220" y="223953"/>
                    <a:pt x="1430615" y="231486"/>
                  </a:cubicBezTo>
                  <a:cubicBezTo>
                    <a:pt x="1432011" y="239019"/>
                    <a:pt x="1435102" y="244852"/>
                    <a:pt x="1439887" y="248985"/>
                  </a:cubicBezTo>
                  <a:cubicBezTo>
                    <a:pt x="1444672" y="253118"/>
                    <a:pt x="1450454" y="255185"/>
                    <a:pt x="1457232" y="255185"/>
                  </a:cubicBezTo>
                  <a:cubicBezTo>
                    <a:pt x="1464942" y="255185"/>
                    <a:pt x="1472054" y="252485"/>
                    <a:pt x="1478567" y="247085"/>
                  </a:cubicBezTo>
                  <a:cubicBezTo>
                    <a:pt x="1485080" y="241685"/>
                    <a:pt x="1489367" y="234752"/>
                    <a:pt x="1491427" y="226286"/>
                  </a:cubicBezTo>
                  <a:cubicBezTo>
                    <a:pt x="1493488" y="217820"/>
                    <a:pt x="1494518" y="199188"/>
                    <a:pt x="1494518" y="170390"/>
                  </a:cubicBezTo>
                  <a:lnTo>
                    <a:pt x="1494518" y="80795"/>
                  </a:lnTo>
                  <a:lnTo>
                    <a:pt x="1540715" y="80795"/>
                  </a:lnTo>
                  <a:lnTo>
                    <a:pt x="1540715" y="293182"/>
                  </a:lnTo>
                  <a:lnTo>
                    <a:pt x="1497718" y="293182"/>
                  </a:lnTo>
                  <a:lnTo>
                    <a:pt x="1497718" y="261412"/>
                  </a:lnTo>
                  <a:cubicBezTo>
                    <a:pt x="1491328" y="272932"/>
                    <a:pt x="1482943" y="281941"/>
                    <a:pt x="1472563" y="288437"/>
                  </a:cubicBezTo>
                  <a:cubicBezTo>
                    <a:pt x="1462182" y="294934"/>
                    <a:pt x="1451335" y="298182"/>
                    <a:pt x="1440021" y="298182"/>
                  </a:cubicBezTo>
                  <a:cubicBezTo>
                    <a:pt x="1428576" y="298182"/>
                    <a:pt x="1418328" y="295180"/>
                    <a:pt x="1409278" y="289175"/>
                  </a:cubicBezTo>
                  <a:cubicBezTo>
                    <a:pt x="1400227" y="283170"/>
                    <a:pt x="1393472" y="274629"/>
                    <a:pt x="1389013" y="263553"/>
                  </a:cubicBezTo>
                  <a:cubicBezTo>
                    <a:pt x="1384554" y="252476"/>
                    <a:pt x="1382324" y="236396"/>
                    <a:pt x="1382324" y="215312"/>
                  </a:cubicBezTo>
                  <a:close/>
                  <a:moveTo>
                    <a:pt x="2102444" y="75796"/>
                  </a:moveTo>
                  <a:cubicBezTo>
                    <a:pt x="2115909" y="75796"/>
                    <a:pt x="2127275" y="79298"/>
                    <a:pt x="2136542" y="86304"/>
                  </a:cubicBezTo>
                  <a:cubicBezTo>
                    <a:pt x="2145808" y="93310"/>
                    <a:pt x="2152207" y="102318"/>
                    <a:pt x="2155740" y="113328"/>
                  </a:cubicBezTo>
                  <a:cubicBezTo>
                    <a:pt x="2159273" y="124337"/>
                    <a:pt x="2161040" y="140251"/>
                    <a:pt x="2161040" y="161068"/>
                  </a:cubicBezTo>
                  <a:lnTo>
                    <a:pt x="2161040" y="293182"/>
                  </a:lnTo>
                  <a:lnTo>
                    <a:pt x="2114843" y="293182"/>
                  </a:lnTo>
                  <a:lnTo>
                    <a:pt x="2114843" y="184664"/>
                  </a:lnTo>
                  <a:cubicBezTo>
                    <a:pt x="2114843" y="162907"/>
                    <a:pt x="2113976" y="148424"/>
                    <a:pt x="2112243" y="141217"/>
                  </a:cubicBezTo>
                  <a:cubicBezTo>
                    <a:pt x="2110510" y="134009"/>
                    <a:pt x="2107276" y="128469"/>
                    <a:pt x="2102544" y="124599"/>
                  </a:cubicBezTo>
                  <a:cubicBezTo>
                    <a:pt x="2097810" y="120728"/>
                    <a:pt x="2092444" y="118793"/>
                    <a:pt x="2086444" y="118793"/>
                  </a:cubicBezTo>
                  <a:cubicBezTo>
                    <a:pt x="2078712" y="118793"/>
                    <a:pt x="2071712" y="121296"/>
                    <a:pt x="2065446" y="126302"/>
                  </a:cubicBezTo>
                  <a:cubicBezTo>
                    <a:pt x="2059179" y="131308"/>
                    <a:pt x="2054780" y="138215"/>
                    <a:pt x="2052246" y="147024"/>
                  </a:cubicBezTo>
                  <a:cubicBezTo>
                    <a:pt x="2049713" y="155833"/>
                    <a:pt x="2048447" y="172451"/>
                    <a:pt x="2048447" y="196879"/>
                  </a:cubicBezTo>
                  <a:lnTo>
                    <a:pt x="2048447" y="293182"/>
                  </a:lnTo>
                  <a:lnTo>
                    <a:pt x="2002250" y="293182"/>
                  </a:lnTo>
                  <a:lnTo>
                    <a:pt x="2002250" y="80795"/>
                  </a:lnTo>
                  <a:lnTo>
                    <a:pt x="2045047" y="80795"/>
                  </a:lnTo>
                  <a:lnTo>
                    <a:pt x="2045047" y="111793"/>
                  </a:lnTo>
                  <a:cubicBezTo>
                    <a:pt x="2052646" y="99794"/>
                    <a:pt x="2061212" y="90795"/>
                    <a:pt x="2070746" y="84795"/>
                  </a:cubicBezTo>
                  <a:cubicBezTo>
                    <a:pt x="2080278" y="78795"/>
                    <a:pt x="2090844" y="75796"/>
                    <a:pt x="2102444" y="75796"/>
                  </a:cubicBezTo>
                  <a:close/>
                  <a:moveTo>
                    <a:pt x="1881620" y="75796"/>
                  </a:moveTo>
                  <a:cubicBezTo>
                    <a:pt x="1909618" y="75796"/>
                    <a:pt x="1931617" y="86781"/>
                    <a:pt x="1947616" y="108753"/>
                  </a:cubicBezTo>
                  <a:cubicBezTo>
                    <a:pt x="1963615" y="130724"/>
                    <a:pt x="1971614" y="156402"/>
                    <a:pt x="1971614" y="185786"/>
                  </a:cubicBezTo>
                  <a:cubicBezTo>
                    <a:pt x="1971614" y="207691"/>
                    <a:pt x="1967448" y="227459"/>
                    <a:pt x="1959115" y="245090"/>
                  </a:cubicBezTo>
                  <a:cubicBezTo>
                    <a:pt x="1950782" y="262721"/>
                    <a:pt x="1939849" y="275978"/>
                    <a:pt x="1926317" y="284859"/>
                  </a:cubicBezTo>
                  <a:cubicBezTo>
                    <a:pt x="1912784" y="293741"/>
                    <a:pt x="1897952" y="298182"/>
                    <a:pt x="1881820" y="298182"/>
                  </a:cubicBezTo>
                  <a:cubicBezTo>
                    <a:pt x="1855954" y="298182"/>
                    <a:pt x="1834489" y="288298"/>
                    <a:pt x="1817424" y="268531"/>
                  </a:cubicBezTo>
                  <a:cubicBezTo>
                    <a:pt x="1800358" y="248763"/>
                    <a:pt x="1791825" y="220580"/>
                    <a:pt x="1791825" y="183983"/>
                  </a:cubicBezTo>
                  <a:cubicBezTo>
                    <a:pt x="1791825" y="163146"/>
                    <a:pt x="1795958" y="144180"/>
                    <a:pt x="1804224" y="127085"/>
                  </a:cubicBezTo>
                  <a:cubicBezTo>
                    <a:pt x="1812490" y="109989"/>
                    <a:pt x="1823290" y="97167"/>
                    <a:pt x="1836622" y="88618"/>
                  </a:cubicBezTo>
                  <a:cubicBezTo>
                    <a:pt x="1849955" y="80070"/>
                    <a:pt x="1864954" y="75796"/>
                    <a:pt x="1881620" y="75796"/>
                  </a:cubicBezTo>
                  <a:close/>
                  <a:moveTo>
                    <a:pt x="1157720" y="75796"/>
                  </a:moveTo>
                  <a:cubicBezTo>
                    <a:pt x="1185718" y="75796"/>
                    <a:pt x="1207717" y="86781"/>
                    <a:pt x="1223716" y="108753"/>
                  </a:cubicBezTo>
                  <a:cubicBezTo>
                    <a:pt x="1239715" y="130724"/>
                    <a:pt x="1247714" y="156402"/>
                    <a:pt x="1247714" y="185786"/>
                  </a:cubicBezTo>
                  <a:cubicBezTo>
                    <a:pt x="1247714" y="207691"/>
                    <a:pt x="1243548" y="227459"/>
                    <a:pt x="1235215" y="245090"/>
                  </a:cubicBezTo>
                  <a:cubicBezTo>
                    <a:pt x="1226882" y="262721"/>
                    <a:pt x="1215950" y="275978"/>
                    <a:pt x="1202417" y="284859"/>
                  </a:cubicBezTo>
                  <a:cubicBezTo>
                    <a:pt x="1188884" y="293741"/>
                    <a:pt x="1174052" y="298182"/>
                    <a:pt x="1157920" y="298182"/>
                  </a:cubicBezTo>
                  <a:cubicBezTo>
                    <a:pt x="1132055" y="298182"/>
                    <a:pt x="1110589" y="288298"/>
                    <a:pt x="1093524" y="268531"/>
                  </a:cubicBezTo>
                  <a:cubicBezTo>
                    <a:pt x="1076458" y="248763"/>
                    <a:pt x="1067925" y="220580"/>
                    <a:pt x="1067925" y="183983"/>
                  </a:cubicBezTo>
                  <a:cubicBezTo>
                    <a:pt x="1067925" y="163146"/>
                    <a:pt x="1072058" y="144180"/>
                    <a:pt x="1080324" y="127085"/>
                  </a:cubicBezTo>
                  <a:cubicBezTo>
                    <a:pt x="1088590" y="109989"/>
                    <a:pt x="1099390" y="97167"/>
                    <a:pt x="1112722" y="88618"/>
                  </a:cubicBezTo>
                  <a:cubicBezTo>
                    <a:pt x="1126055" y="80070"/>
                    <a:pt x="1141054" y="75796"/>
                    <a:pt x="1157720" y="75796"/>
                  </a:cubicBezTo>
                  <a:close/>
                  <a:moveTo>
                    <a:pt x="951821" y="75796"/>
                  </a:moveTo>
                  <a:cubicBezTo>
                    <a:pt x="974619" y="75796"/>
                    <a:pt x="991952" y="80229"/>
                    <a:pt x="1003818" y="89095"/>
                  </a:cubicBezTo>
                  <a:cubicBezTo>
                    <a:pt x="1015683" y="97961"/>
                    <a:pt x="1024016" y="112260"/>
                    <a:pt x="1028816" y="131992"/>
                  </a:cubicBezTo>
                  <a:lnTo>
                    <a:pt x="985419" y="141791"/>
                  </a:lnTo>
                  <a:cubicBezTo>
                    <a:pt x="981552" y="124726"/>
                    <a:pt x="970620" y="116193"/>
                    <a:pt x="952621" y="116193"/>
                  </a:cubicBezTo>
                  <a:cubicBezTo>
                    <a:pt x="941288" y="116193"/>
                    <a:pt x="933222" y="117830"/>
                    <a:pt x="928422" y="121104"/>
                  </a:cubicBezTo>
                  <a:cubicBezTo>
                    <a:pt x="923622" y="124377"/>
                    <a:pt x="921223" y="128619"/>
                    <a:pt x="921223" y="133829"/>
                  </a:cubicBezTo>
                  <a:cubicBezTo>
                    <a:pt x="921223" y="138506"/>
                    <a:pt x="923421" y="142382"/>
                    <a:pt x="927819" y="145457"/>
                  </a:cubicBezTo>
                  <a:cubicBezTo>
                    <a:pt x="932215" y="148663"/>
                    <a:pt x="945872" y="153505"/>
                    <a:pt x="968792" y="159984"/>
                  </a:cubicBezTo>
                  <a:cubicBezTo>
                    <a:pt x="994509" y="167271"/>
                    <a:pt x="1011975" y="176051"/>
                    <a:pt x="1021192" y="186323"/>
                  </a:cubicBezTo>
                  <a:cubicBezTo>
                    <a:pt x="1030274" y="196595"/>
                    <a:pt x="1034816" y="210270"/>
                    <a:pt x="1034816" y="227346"/>
                  </a:cubicBezTo>
                  <a:cubicBezTo>
                    <a:pt x="1034816" y="247888"/>
                    <a:pt x="1027783" y="264830"/>
                    <a:pt x="1013717" y="278171"/>
                  </a:cubicBezTo>
                  <a:cubicBezTo>
                    <a:pt x="999651" y="291512"/>
                    <a:pt x="980219" y="298182"/>
                    <a:pt x="955420" y="298182"/>
                  </a:cubicBezTo>
                  <a:cubicBezTo>
                    <a:pt x="932888" y="298182"/>
                    <a:pt x="914490" y="292616"/>
                    <a:pt x="900224" y="281483"/>
                  </a:cubicBezTo>
                  <a:cubicBezTo>
                    <a:pt x="885958" y="270350"/>
                    <a:pt x="876559" y="254118"/>
                    <a:pt x="872026" y="232786"/>
                  </a:cubicBezTo>
                  <a:lnTo>
                    <a:pt x="918223" y="224186"/>
                  </a:lnTo>
                  <a:cubicBezTo>
                    <a:pt x="922222" y="246452"/>
                    <a:pt x="934622" y="257584"/>
                    <a:pt x="955420" y="257584"/>
                  </a:cubicBezTo>
                  <a:cubicBezTo>
                    <a:pt x="966486" y="257584"/>
                    <a:pt x="974753" y="255450"/>
                    <a:pt x="980219" y="251182"/>
                  </a:cubicBezTo>
                  <a:cubicBezTo>
                    <a:pt x="985685" y="246913"/>
                    <a:pt x="988418" y="241377"/>
                    <a:pt x="988418" y="234573"/>
                  </a:cubicBezTo>
                  <a:cubicBezTo>
                    <a:pt x="988418" y="229903"/>
                    <a:pt x="987218" y="226234"/>
                    <a:pt x="984819" y="223568"/>
                  </a:cubicBezTo>
                  <a:cubicBezTo>
                    <a:pt x="982285" y="220899"/>
                    <a:pt x="977269" y="218568"/>
                    <a:pt x="969770" y="216574"/>
                  </a:cubicBezTo>
                  <a:cubicBezTo>
                    <a:pt x="931938" y="206510"/>
                    <a:pt x="907890" y="196935"/>
                    <a:pt x="897624" y="187848"/>
                  </a:cubicBezTo>
                  <a:cubicBezTo>
                    <a:pt x="884825" y="176488"/>
                    <a:pt x="878425" y="160919"/>
                    <a:pt x="878425" y="141142"/>
                  </a:cubicBezTo>
                  <a:cubicBezTo>
                    <a:pt x="878425" y="121364"/>
                    <a:pt x="884691" y="105528"/>
                    <a:pt x="897224" y="93635"/>
                  </a:cubicBezTo>
                  <a:cubicBezTo>
                    <a:pt x="909756" y="81742"/>
                    <a:pt x="927956" y="75796"/>
                    <a:pt x="951821" y="75796"/>
                  </a:cubicBezTo>
                  <a:close/>
                  <a:moveTo>
                    <a:pt x="764120" y="75796"/>
                  </a:moveTo>
                  <a:cubicBezTo>
                    <a:pt x="789052" y="75796"/>
                    <a:pt x="808584" y="85010"/>
                    <a:pt x="822717" y="103438"/>
                  </a:cubicBezTo>
                  <a:cubicBezTo>
                    <a:pt x="838983" y="124536"/>
                    <a:pt x="847116" y="155650"/>
                    <a:pt x="847116" y="196779"/>
                  </a:cubicBezTo>
                  <a:lnTo>
                    <a:pt x="846916" y="203188"/>
                  </a:lnTo>
                  <a:lnTo>
                    <a:pt x="731522" y="203188"/>
                  </a:lnTo>
                  <a:cubicBezTo>
                    <a:pt x="731789" y="220051"/>
                    <a:pt x="735566" y="233100"/>
                    <a:pt x="742855" y="242334"/>
                  </a:cubicBezTo>
                  <a:cubicBezTo>
                    <a:pt x="750143" y="251568"/>
                    <a:pt x="758935" y="256184"/>
                    <a:pt x="769233" y="256184"/>
                  </a:cubicBezTo>
                  <a:cubicBezTo>
                    <a:pt x="784076" y="256184"/>
                    <a:pt x="793971" y="246052"/>
                    <a:pt x="798918" y="225786"/>
                  </a:cubicBezTo>
                  <a:lnTo>
                    <a:pt x="844716" y="235186"/>
                  </a:lnTo>
                  <a:cubicBezTo>
                    <a:pt x="838574" y="256518"/>
                    <a:pt x="829030" y="272350"/>
                    <a:pt x="816082" y="282683"/>
                  </a:cubicBezTo>
                  <a:cubicBezTo>
                    <a:pt x="803133" y="293016"/>
                    <a:pt x="787382" y="298182"/>
                    <a:pt x="768826" y="298182"/>
                  </a:cubicBezTo>
                  <a:cubicBezTo>
                    <a:pt x="743061" y="298182"/>
                    <a:pt x="723171" y="289567"/>
                    <a:pt x="709155" y="272337"/>
                  </a:cubicBezTo>
                  <a:cubicBezTo>
                    <a:pt x="692602" y="252302"/>
                    <a:pt x="684325" y="224254"/>
                    <a:pt x="684325" y="188192"/>
                  </a:cubicBezTo>
                  <a:cubicBezTo>
                    <a:pt x="684325" y="152663"/>
                    <a:pt x="692658" y="124213"/>
                    <a:pt x="709324" y="102844"/>
                  </a:cubicBezTo>
                  <a:cubicBezTo>
                    <a:pt x="723456" y="84812"/>
                    <a:pt x="741722" y="75796"/>
                    <a:pt x="764120" y="75796"/>
                  </a:cubicBezTo>
                  <a:close/>
                  <a:moveTo>
                    <a:pt x="508397" y="49597"/>
                  </a:moveTo>
                  <a:lnTo>
                    <a:pt x="508397" y="123993"/>
                  </a:lnTo>
                  <a:lnTo>
                    <a:pt x="544394" y="123993"/>
                  </a:lnTo>
                  <a:cubicBezTo>
                    <a:pt x="566393" y="123993"/>
                    <a:pt x="580392" y="123026"/>
                    <a:pt x="586392" y="121093"/>
                  </a:cubicBezTo>
                  <a:cubicBezTo>
                    <a:pt x="592392" y="119160"/>
                    <a:pt x="597258" y="115260"/>
                    <a:pt x="600991" y="109393"/>
                  </a:cubicBezTo>
                  <a:cubicBezTo>
                    <a:pt x="604724" y="103527"/>
                    <a:pt x="606591" y="95728"/>
                    <a:pt x="606591" y="85995"/>
                  </a:cubicBezTo>
                  <a:cubicBezTo>
                    <a:pt x="606591" y="76662"/>
                    <a:pt x="604724" y="69163"/>
                    <a:pt x="600991" y="63496"/>
                  </a:cubicBezTo>
                  <a:cubicBezTo>
                    <a:pt x="597258" y="57830"/>
                    <a:pt x="592192" y="53930"/>
                    <a:pt x="585792" y="51797"/>
                  </a:cubicBezTo>
                  <a:cubicBezTo>
                    <a:pt x="581259" y="50330"/>
                    <a:pt x="568126" y="49597"/>
                    <a:pt x="546394" y="49597"/>
                  </a:cubicBezTo>
                  <a:close/>
                  <a:moveTo>
                    <a:pt x="1641272" y="5800"/>
                  </a:moveTo>
                  <a:lnTo>
                    <a:pt x="1641272" y="80795"/>
                  </a:lnTo>
                  <a:lnTo>
                    <a:pt x="1672670" y="80795"/>
                  </a:lnTo>
                  <a:lnTo>
                    <a:pt x="1672670" y="125592"/>
                  </a:lnTo>
                  <a:lnTo>
                    <a:pt x="1641272" y="125592"/>
                  </a:lnTo>
                  <a:lnTo>
                    <a:pt x="1641272" y="211325"/>
                  </a:lnTo>
                  <a:cubicBezTo>
                    <a:pt x="1641272" y="229886"/>
                    <a:pt x="1641738" y="240635"/>
                    <a:pt x="1642672" y="243573"/>
                  </a:cubicBezTo>
                  <a:cubicBezTo>
                    <a:pt x="1644538" y="248914"/>
                    <a:pt x="1648338" y="251585"/>
                    <a:pt x="1654071" y="251585"/>
                  </a:cubicBezTo>
                  <a:cubicBezTo>
                    <a:pt x="1658337" y="251585"/>
                    <a:pt x="1664470" y="249785"/>
                    <a:pt x="1672470" y="246185"/>
                  </a:cubicBezTo>
                  <a:lnTo>
                    <a:pt x="1676470" y="289782"/>
                  </a:lnTo>
                  <a:cubicBezTo>
                    <a:pt x="1665804" y="295382"/>
                    <a:pt x="1653738" y="298182"/>
                    <a:pt x="1640272" y="298182"/>
                  </a:cubicBezTo>
                  <a:cubicBezTo>
                    <a:pt x="1628539" y="298182"/>
                    <a:pt x="1619140" y="295379"/>
                    <a:pt x="1612073" y="289773"/>
                  </a:cubicBezTo>
                  <a:cubicBezTo>
                    <a:pt x="1605007" y="284167"/>
                    <a:pt x="1600274" y="276092"/>
                    <a:pt x="1597874" y="265546"/>
                  </a:cubicBezTo>
                  <a:cubicBezTo>
                    <a:pt x="1596008" y="257805"/>
                    <a:pt x="1595074" y="242054"/>
                    <a:pt x="1595074" y="218293"/>
                  </a:cubicBezTo>
                  <a:lnTo>
                    <a:pt x="1595074" y="125592"/>
                  </a:lnTo>
                  <a:lnTo>
                    <a:pt x="1573876" y="125592"/>
                  </a:lnTo>
                  <a:lnTo>
                    <a:pt x="1573876" y="80795"/>
                  </a:lnTo>
                  <a:lnTo>
                    <a:pt x="1595074" y="80795"/>
                  </a:lnTo>
                  <a:lnTo>
                    <a:pt x="1595074" y="38598"/>
                  </a:lnTo>
                  <a:close/>
                  <a:moveTo>
                    <a:pt x="1707374" y="0"/>
                  </a:moveTo>
                  <a:lnTo>
                    <a:pt x="1753572" y="0"/>
                  </a:lnTo>
                  <a:lnTo>
                    <a:pt x="1753572" y="51997"/>
                  </a:lnTo>
                  <a:lnTo>
                    <a:pt x="1707374" y="51997"/>
                  </a:lnTo>
                  <a:close/>
                  <a:moveTo>
                    <a:pt x="1288275" y="0"/>
                  </a:moveTo>
                  <a:lnTo>
                    <a:pt x="1334472" y="0"/>
                  </a:lnTo>
                  <a:lnTo>
                    <a:pt x="1334472" y="293182"/>
                  </a:lnTo>
                  <a:lnTo>
                    <a:pt x="1288275" y="293182"/>
                  </a:lnTo>
                  <a:close/>
                  <a:moveTo>
                    <a:pt x="460000" y="0"/>
                  </a:moveTo>
                  <a:lnTo>
                    <a:pt x="562193" y="0"/>
                  </a:lnTo>
                  <a:cubicBezTo>
                    <a:pt x="588325" y="0"/>
                    <a:pt x="606991" y="2633"/>
                    <a:pt x="618190" y="7900"/>
                  </a:cubicBezTo>
                  <a:cubicBezTo>
                    <a:pt x="629389" y="13166"/>
                    <a:pt x="638589" y="22299"/>
                    <a:pt x="645788" y="35298"/>
                  </a:cubicBezTo>
                  <a:cubicBezTo>
                    <a:pt x="652988" y="48297"/>
                    <a:pt x="656588" y="63863"/>
                    <a:pt x="656588" y="81995"/>
                  </a:cubicBezTo>
                  <a:cubicBezTo>
                    <a:pt x="656588" y="104927"/>
                    <a:pt x="651088" y="123393"/>
                    <a:pt x="640089" y="137392"/>
                  </a:cubicBezTo>
                  <a:cubicBezTo>
                    <a:pt x="629089" y="151391"/>
                    <a:pt x="613457" y="160190"/>
                    <a:pt x="593191" y="163790"/>
                  </a:cubicBezTo>
                  <a:cubicBezTo>
                    <a:pt x="603591" y="171256"/>
                    <a:pt x="612190" y="179423"/>
                    <a:pt x="618990" y="188289"/>
                  </a:cubicBezTo>
                  <a:cubicBezTo>
                    <a:pt x="625789" y="197155"/>
                    <a:pt x="635056" y="213054"/>
                    <a:pt x="646788" y="235986"/>
                  </a:cubicBezTo>
                  <a:lnTo>
                    <a:pt x="675986" y="293182"/>
                  </a:lnTo>
                  <a:lnTo>
                    <a:pt x="618080" y="293182"/>
                  </a:lnTo>
                  <a:lnTo>
                    <a:pt x="582954" y="229386"/>
                  </a:lnTo>
                  <a:cubicBezTo>
                    <a:pt x="570314" y="206321"/>
                    <a:pt x="561727" y="191888"/>
                    <a:pt x="557194" y="186089"/>
                  </a:cubicBezTo>
                  <a:cubicBezTo>
                    <a:pt x="552660" y="180289"/>
                    <a:pt x="547861" y="176289"/>
                    <a:pt x="542794" y="174089"/>
                  </a:cubicBezTo>
                  <a:cubicBezTo>
                    <a:pt x="537728" y="171890"/>
                    <a:pt x="529595" y="170790"/>
                    <a:pt x="518396" y="170790"/>
                  </a:cubicBezTo>
                  <a:lnTo>
                    <a:pt x="508397" y="170790"/>
                  </a:lnTo>
                  <a:lnTo>
                    <a:pt x="508397" y="293182"/>
                  </a:lnTo>
                  <a:lnTo>
                    <a:pt x="46000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19" name="文本框 118"/>
            <p:cNvSpPr txBox="1"/>
            <p:nvPr>
              <p:custDataLst>
                <p:tags r:id="rId35"/>
              </p:custDataLst>
            </p:nvPr>
          </p:nvSpPr>
          <p:spPr>
            <a:xfrm>
              <a:off x="7069904" y="5992564"/>
              <a:ext cx="1971371" cy="379712"/>
            </a:xfrm>
            <a:custGeom>
              <a:avLst/>
              <a:gdLst/>
              <a:ahLst/>
              <a:cxnLst/>
              <a:rect l="l" t="t" r="r" b="b"/>
              <a:pathLst>
                <a:path w="1971740" h="379377">
                  <a:moveTo>
                    <a:pt x="412947" y="165390"/>
                  </a:moveTo>
                  <a:lnTo>
                    <a:pt x="412947" y="243585"/>
                  </a:lnTo>
                  <a:lnTo>
                    <a:pt x="458032" y="243585"/>
                  </a:lnTo>
                  <a:cubicBezTo>
                    <a:pt x="477801" y="243585"/>
                    <a:pt x="490492" y="242555"/>
                    <a:pt x="496103" y="240493"/>
                  </a:cubicBezTo>
                  <a:cubicBezTo>
                    <a:pt x="501714" y="238432"/>
                    <a:pt x="506423" y="234376"/>
                    <a:pt x="510230" y="228325"/>
                  </a:cubicBezTo>
                  <a:cubicBezTo>
                    <a:pt x="514037" y="222275"/>
                    <a:pt x="515940" y="214594"/>
                    <a:pt x="515940" y="205284"/>
                  </a:cubicBezTo>
                  <a:cubicBezTo>
                    <a:pt x="515940" y="195710"/>
                    <a:pt x="513903" y="187831"/>
                    <a:pt x="509828" y="181647"/>
                  </a:cubicBezTo>
                  <a:cubicBezTo>
                    <a:pt x="505754" y="175463"/>
                    <a:pt x="500344" y="171207"/>
                    <a:pt x="493598" y="168880"/>
                  </a:cubicBezTo>
                  <a:cubicBezTo>
                    <a:pt x="486853" y="166554"/>
                    <a:pt x="473060" y="165390"/>
                    <a:pt x="452219" y="165390"/>
                  </a:cubicBezTo>
                  <a:close/>
                  <a:moveTo>
                    <a:pt x="1887145" y="118793"/>
                  </a:moveTo>
                  <a:cubicBezTo>
                    <a:pt x="1876212" y="118793"/>
                    <a:pt x="1867113" y="124001"/>
                    <a:pt x="1859847" y="134417"/>
                  </a:cubicBezTo>
                  <a:cubicBezTo>
                    <a:pt x="1852580" y="144833"/>
                    <a:pt x="1848947" y="160857"/>
                    <a:pt x="1848947" y="182489"/>
                  </a:cubicBezTo>
                  <a:cubicBezTo>
                    <a:pt x="1848947" y="205188"/>
                    <a:pt x="1852580" y="221745"/>
                    <a:pt x="1859847" y="232161"/>
                  </a:cubicBezTo>
                  <a:cubicBezTo>
                    <a:pt x="1867113" y="242577"/>
                    <a:pt x="1875879" y="247785"/>
                    <a:pt x="1886145" y="247785"/>
                  </a:cubicBezTo>
                  <a:cubicBezTo>
                    <a:pt x="1897211" y="247785"/>
                    <a:pt x="1906677" y="242510"/>
                    <a:pt x="1914543" y="231961"/>
                  </a:cubicBezTo>
                  <a:cubicBezTo>
                    <a:pt x="1922409" y="221412"/>
                    <a:pt x="1926343" y="205388"/>
                    <a:pt x="1926343" y="183889"/>
                  </a:cubicBezTo>
                  <a:cubicBezTo>
                    <a:pt x="1926343" y="161724"/>
                    <a:pt x="1922576" y="145333"/>
                    <a:pt x="1915043" y="134717"/>
                  </a:cubicBezTo>
                  <a:cubicBezTo>
                    <a:pt x="1907511" y="124101"/>
                    <a:pt x="1898211" y="118793"/>
                    <a:pt x="1887145" y="118793"/>
                  </a:cubicBezTo>
                  <a:close/>
                  <a:moveTo>
                    <a:pt x="867970" y="118793"/>
                  </a:moveTo>
                  <a:cubicBezTo>
                    <a:pt x="857037" y="118793"/>
                    <a:pt x="847938" y="124001"/>
                    <a:pt x="840672" y="134417"/>
                  </a:cubicBezTo>
                  <a:cubicBezTo>
                    <a:pt x="833406" y="144833"/>
                    <a:pt x="829773" y="160857"/>
                    <a:pt x="829773" y="182489"/>
                  </a:cubicBezTo>
                  <a:cubicBezTo>
                    <a:pt x="829773" y="205188"/>
                    <a:pt x="833406" y="221745"/>
                    <a:pt x="840672" y="232161"/>
                  </a:cubicBezTo>
                  <a:cubicBezTo>
                    <a:pt x="847938" y="242577"/>
                    <a:pt x="856704" y="247785"/>
                    <a:pt x="866970" y="247785"/>
                  </a:cubicBezTo>
                  <a:cubicBezTo>
                    <a:pt x="878036" y="247785"/>
                    <a:pt x="887502" y="242510"/>
                    <a:pt x="895368" y="231961"/>
                  </a:cubicBezTo>
                  <a:cubicBezTo>
                    <a:pt x="903235" y="221412"/>
                    <a:pt x="907168" y="205388"/>
                    <a:pt x="907168" y="183889"/>
                  </a:cubicBezTo>
                  <a:cubicBezTo>
                    <a:pt x="907168" y="161724"/>
                    <a:pt x="903401" y="145333"/>
                    <a:pt x="895869" y="134717"/>
                  </a:cubicBezTo>
                  <a:cubicBezTo>
                    <a:pt x="888336" y="124101"/>
                    <a:pt x="879036" y="118793"/>
                    <a:pt x="867970" y="118793"/>
                  </a:cubicBezTo>
                  <a:close/>
                  <a:moveTo>
                    <a:pt x="671671" y="118793"/>
                  </a:moveTo>
                  <a:cubicBezTo>
                    <a:pt x="661938" y="118793"/>
                    <a:pt x="653738" y="123144"/>
                    <a:pt x="647072" y="131845"/>
                  </a:cubicBezTo>
                  <a:cubicBezTo>
                    <a:pt x="640272" y="140680"/>
                    <a:pt x="636939" y="152995"/>
                    <a:pt x="637073" y="168790"/>
                  </a:cubicBezTo>
                  <a:lnTo>
                    <a:pt x="706068" y="168790"/>
                  </a:lnTo>
                  <a:cubicBezTo>
                    <a:pt x="705669" y="152191"/>
                    <a:pt x="702135" y="139708"/>
                    <a:pt x="695469" y="131342"/>
                  </a:cubicBezTo>
                  <a:cubicBezTo>
                    <a:pt x="688803" y="122976"/>
                    <a:pt x="680870" y="118793"/>
                    <a:pt x="671671" y="118793"/>
                  </a:cubicBezTo>
                  <a:close/>
                  <a:moveTo>
                    <a:pt x="50597" y="98994"/>
                  </a:moveTo>
                  <a:cubicBezTo>
                    <a:pt x="64596" y="98994"/>
                    <a:pt x="76562" y="103927"/>
                    <a:pt x="86495" y="113793"/>
                  </a:cubicBezTo>
                  <a:cubicBezTo>
                    <a:pt x="96427" y="123659"/>
                    <a:pt x="101394" y="135592"/>
                    <a:pt x="101394" y="149591"/>
                  </a:cubicBezTo>
                  <a:cubicBezTo>
                    <a:pt x="101394" y="163590"/>
                    <a:pt x="96427" y="175556"/>
                    <a:pt x="86495"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516875" y="80795"/>
                  </a:moveTo>
                  <a:lnTo>
                    <a:pt x="1563072" y="80795"/>
                  </a:lnTo>
                  <a:lnTo>
                    <a:pt x="1563072" y="293182"/>
                  </a:lnTo>
                  <a:lnTo>
                    <a:pt x="1516875" y="293182"/>
                  </a:lnTo>
                  <a:close/>
                  <a:moveTo>
                    <a:pt x="1002525" y="80795"/>
                  </a:moveTo>
                  <a:lnTo>
                    <a:pt x="1048722" y="80795"/>
                  </a:lnTo>
                  <a:lnTo>
                    <a:pt x="1048722" y="293182"/>
                  </a:lnTo>
                  <a:lnTo>
                    <a:pt x="1002525" y="293182"/>
                  </a:lnTo>
                  <a:close/>
                  <a:moveTo>
                    <a:pt x="1875345" y="75796"/>
                  </a:moveTo>
                  <a:cubicBezTo>
                    <a:pt x="1886145" y="75796"/>
                    <a:pt x="1895978" y="78695"/>
                    <a:pt x="1904844" y="84495"/>
                  </a:cubicBezTo>
                  <a:cubicBezTo>
                    <a:pt x="1913710" y="90295"/>
                    <a:pt x="1921610" y="98994"/>
                    <a:pt x="1928542" y="110593"/>
                  </a:cubicBezTo>
                  <a:lnTo>
                    <a:pt x="1928542" y="80795"/>
                  </a:lnTo>
                  <a:lnTo>
                    <a:pt x="1971740" y="80795"/>
                  </a:lnTo>
                  <a:lnTo>
                    <a:pt x="1971740" y="271384"/>
                  </a:lnTo>
                  <a:cubicBezTo>
                    <a:pt x="1971740" y="301915"/>
                    <a:pt x="1968940" y="324047"/>
                    <a:pt x="1963340" y="337780"/>
                  </a:cubicBezTo>
                  <a:cubicBezTo>
                    <a:pt x="1957741" y="351512"/>
                    <a:pt x="1949108" y="361878"/>
                    <a:pt x="1937442" y="368878"/>
                  </a:cubicBezTo>
                  <a:cubicBezTo>
                    <a:pt x="1925776" y="375877"/>
                    <a:pt x="1909611" y="379377"/>
                    <a:pt x="1888945" y="379377"/>
                  </a:cubicBezTo>
                  <a:cubicBezTo>
                    <a:pt x="1869879" y="379377"/>
                    <a:pt x="1854613" y="376844"/>
                    <a:pt x="1843147" y="371777"/>
                  </a:cubicBezTo>
                  <a:cubicBezTo>
                    <a:pt x="1831681" y="366711"/>
                    <a:pt x="1822915" y="359145"/>
                    <a:pt x="1816849" y="349079"/>
                  </a:cubicBezTo>
                  <a:cubicBezTo>
                    <a:pt x="1810783" y="339013"/>
                    <a:pt x="1807750" y="327380"/>
                    <a:pt x="1807750" y="314181"/>
                  </a:cubicBezTo>
                  <a:lnTo>
                    <a:pt x="1807750" y="307181"/>
                  </a:lnTo>
                  <a:lnTo>
                    <a:pt x="1860547" y="314981"/>
                  </a:lnTo>
                  <a:cubicBezTo>
                    <a:pt x="1861347" y="322714"/>
                    <a:pt x="1863779" y="328213"/>
                    <a:pt x="1867846" y="331480"/>
                  </a:cubicBezTo>
                  <a:cubicBezTo>
                    <a:pt x="1871913" y="334746"/>
                    <a:pt x="1878345" y="336380"/>
                    <a:pt x="1887145" y="336380"/>
                  </a:cubicBezTo>
                  <a:cubicBezTo>
                    <a:pt x="1897278" y="336380"/>
                    <a:pt x="1905477" y="334713"/>
                    <a:pt x="1911743" y="331380"/>
                  </a:cubicBezTo>
                  <a:cubicBezTo>
                    <a:pt x="1916143" y="328980"/>
                    <a:pt x="1919543" y="324980"/>
                    <a:pt x="1921943" y="319381"/>
                  </a:cubicBezTo>
                  <a:cubicBezTo>
                    <a:pt x="1924343" y="313781"/>
                    <a:pt x="1925543" y="303915"/>
                    <a:pt x="1925543" y="289782"/>
                  </a:cubicBezTo>
                  <a:lnTo>
                    <a:pt x="1925543" y="258784"/>
                  </a:lnTo>
                  <a:cubicBezTo>
                    <a:pt x="1918610" y="270250"/>
                    <a:pt x="1910810" y="278850"/>
                    <a:pt x="1902144" y="284583"/>
                  </a:cubicBezTo>
                  <a:cubicBezTo>
                    <a:pt x="1893478" y="290316"/>
                    <a:pt x="1883879" y="293182"/>
                    <a:pt x="1873346" y="293182"/>
                  </a:cubicBezTo>
                  <a:cubicBezTo>
                    <a:pt x="1854014" y="293182"/>
                    <a:pt x="1837748" y="284441"/>
                    <a:pt x="1824549" y="266959"/>
                  </a:cubicBezTo>
                  <a:cubicBezTo>
                    <a:pt x="1809350" y="246941"/>
                    <a:pt x="1801750" y="219851"/>
                    <a:pt x="1801750" y="185689"/>
                  </a:cubicBezTo>
                  <a:cubicBezTo>
                    <a:pt x="1801750" y="149391"/>
                    <a:pt x="1808917" y="122001"/>
                    <a:pt x="1823249" y="103519"/>
                  </a:cubicBezTo>
                  <a:cubicBezTo>
                    <a:pt x="1837581" y="85037"/>
                    <a:pt x="1854947" y="75796"/>
                    <a:pt x="1875345" y="75796"/>
                  </a:cubicBezTo>
                  <a:close/>
                  <a:moveTo>
                    <a:pt x="1711919" y="75796"/>
                  </a:moveTo>
                  <a:cubicBezTo>
                    <a:pt x="1725384" y="75796"/>
                    <a:pt x="1736750" y="79298"/>
                    <a:pt x="1746016" y="86304"/>
                  </a:cubicBezTo>
                  <a:cubicBezTo>
                    <a:pt x="1755283" y="93310"/>
                    <a:pt x="1761682" y="102318"/>
                    <a:pt x="1765215" y="113328"/>
                  </a:cubicBezTo>
                  <a:cubicBezTo>
                    <a:pt x="1768748" y="124337"/>
                    <a:pt x="1770515" y="140251"/>
                    <a:pt x="1770515" y="161068"/>
                  </a:cubicBezTo>
                  <a:lnTo>
                    <a:pt x="1770515" y="293182"/>
                  </a:lnTo>
                  <a:lnTo>
                    <a:pt x="1724317" y="293182"/>
                  </a:lnTo>
                  <a:lnTo>
                    <a:pt x="1724317" y="184664"/>
                  </a:lnTo>
                  <a:cubicBezTo>
                    <a:pt x="1724317" y="162907"/>
                    <a:pt x="1723451" y="148424"/>
                    <a:pt x="1721718" y="141217"/>
                  </a:cubicBezTo>
                  <a:cubicBezTo>
                    <a:pt x="1719985" y="134009"/>
                    <a:pt x="1716751" y="128469"/>
                    <a:pt x="1712018" y="124599"/>
                  </a:cubicBezTo>
                  <a:cubicBezTo>
                    <a:pt x="1707285" y="120728"/>
                    <a:pt x="1701919" y="118793"/>
                    <a:pt x="1695919" y="118793"/>
                  </a:cubicBezTo>
                  <a:cubicBezTo>
                    <a:pt x="1688187" y="118793"/>
                    <a:pt x="1681187" y="121296"/>
                    <a:pt x="1674921" y="126302"/>
                  </a:cubicBezTo>
                  <a:cubicBezTo>
                    <a:pt x="1668654" y="131308"/>
                    <a:pt x="1664255" y="138215"/>
                    <a:pt x="1661721" y="147024"/>
                  </a:cubicBezTo>
                  <a:cubicBezTo>
                    <a:pt x="1659188" y="155833"/>
                    <a:pt x="1657922" y="172451"/>
                    <a:pt x="1657922" y="196879"/>
                  </a:cubicBezTo>
                  <a:lnTo>
                    <a:pt x="1657922" y="293182"/>
                  </a:lnTo>
                  <a:lnTo>
                    <a:pt x="1611725" y="293182"/>
                  </a:lnTo>
                  <a:lnTo>
                    <a:pt x="1611725" y="80795"/>
                  </a:lnTo>
                  <a:lnTo>
                    <a:pt x="1654522" y="80795"/>
                  </a:lnTo>
                  <a:lnTo>
                    <a:pt x="1654522" y="111793"/>
                  </a:lnTo>
                  <a:cubicBezTo>
                    <a:pt x="1662121" y="99794"/>
                    <a:pt x="1670687" y="90795"/>
                    <a:pt x="1680220" y="84795"/>
                  </a:cubicBezTo>
                  <a:cubicBezTo>
                    <a:pt x="1689753" y="78795"/>
                    <a:pt x="1700319" y="75796"/>
                    <a:pt x="1711919" y="75796"/>
                  </a:cubicBezTo>
                  <a:close/>
                  <a:moveTo>
                    <a:pt x="1407118" y="75796"/>
                  </a:moveTo>
                  <a:cubicBezTo>
                    <a:pt x="1420584" y="75796"/>
                    <a:pt x="1431950" y="79298"/>
                    <a:pt x="1441216" y="86304"/>
                  </a:cubicBezTo>
                  <a:cubicBezTo>
                    <a:pt x="1450483" y="93310"/>
                    <a:pt x="1456882" y="102318"/>
                    <a:pt x="1460415" y="113328"/>
                  </a:cubicBezTo>
                  <a:cubicBezTo>
                    <a:pt x="1463948" y="124337"/>
                    <a:pt x="1465715" y="140251"/>
                    <a:pt x="1465715" y="161068"/>
                  </a:cubicBezTo>
                  <a:lnTo>
                    <a:pt x="1465715" y="293182"/>
                  </a:lnTo>
                  <a:lnTo>
                    <a:pt x="1419518" y="293182"/>
                  </a:lnTo>
                  <a:lnTo>
                    <a:pt x="1419518" y="184664"/>
                  </a:lnTo>
                  <a:cubicBezTo>
                    <a:pt x="1419518" y="162907"/>
                    <a:pt x="1418651" y="148424"/>
                    <a:pt x="1416918" y="141217"/>
                  </a:cubicBezTo>
                  <a:cubicBezTo>
                    <a:pt x="1415185" y="134009"/>
                    <a:pt x="1411951" y="128469"/>
                    <a:pt x="1407218" y="124599"/>
                  </a:cubicBezTo>
                  <a:cubicBezTo>
                    <a:pt x="1402485" y="120728"/>
                    <a:pt x="1397119" y="118793"/>
                    <a:pt x="1391119" y="118793"/>
                  </a:cubicBezTo>
                  <a:cubicBezTo>
                    <a:pt x="1383387" y="118793"/>
                    <a:pt x="1376387" y="121296"/>
                    <a:pt x="1370121" y="126302"/>
                  </a:cubicBezTo>
                  <a:cubicBezTo>
                    <a:pt x="1363855" y="131308"/>
                    <a:pt x="1359455" y="138215"/>
                    <a:pt x="1356921" y="147024"/>
                  </a:cubicBezTo>
                  <a:cubicBezTo>
                    <a:pt x="1354388" y="155833"/>
                    <a:pt x="1353122" y="172451"/>
                    <a:pt x="1353122" y="196879"/>
                  </a:cubicBezTo>
                  <a:lnTo>
                    <a:pt x="1353122" y="293182"/>
                  </a:lnTo>
                  <a:lnTo>
                    <a:pt x="1306925" y="293182"/>
                  </a:lnTo>
                  <a:lnTo>
                    <a:pt x="1306925" y="80795"/>
                  </a:lnTo>
                  <a:lnTo>
                    <a:pt x="1349722" y="80795"/>
                  </a:lnTo>
                  <a:lnTo>
                    <a:pt x="1349722" y="111793"/>
                  </a:lnTo>
                  <a:cubicBezTo>
                    <a:pt x="1357321" y="99794"/>
                    <a:pt x="1365888" y="90795"/>
                    <a:pt x="1375420" y="84795"/>
                  </a:cubicBezTo>
                  <a:cubicBezTo>
                    <a:pt x="1384953" y="78795"/>
                    <a:pt x="1395519" y="75796"/>
                    <a:pt x="1407118" y="75796"/>
                  </a:cubicBezTo>
                  <a:close/>
                  <a:moveTo>
                    <a:pt x="1197569" y="75796"/>
                  </a:moveTo>
                  <a:cubicBezTo>
                    <a:pt x="1211034" y="75796"/>
                    <a:pt x="1222400" y="79298"/>
                    <a:pt x="1231666" y="86304"/>
                  </a:cubicBezTo>
                  <a:cubicBezTo>
                    <a:pt x="1240933" y="93310"/>
                    <a:pt x="1247332" y="102318"/>
                    <a:pt x="1250865" y="113328"/>
                  </a:cubicBezTo>
                  <a:cubicBezTo>
                    <a:pt x="1254399" y="124337"/>
                    <a:pt x="1256165" y="140251"/>
                    <a:pt x="1256165" y="161068"/>
                  </a:cubicBezTo>
                  <a:lnTo>
                    <a:pt x="1256165" y="293182"/>
                  </a:lnTo>
                  <a:lnTo>
                    <a:pt x="1209968" y="293182"/>
                  </a:lnTo>
                  <a:lnTo>
                    <a:pt x="1209968" y="184664"/>
                  </a:lnTo>
                  <a:cubicBezTo>
                    <a:pt x="1209968" y="162907"/>
                    <a:pt x="1209101" y="148424"/>
                    <a:pt x="1207368" y="141217"/>
                  </a:cubicBezTo>
                  <a:cubicBezTo>
                    <a:pt x="1205635" y="134009"/>
                    <a:pt x="1202402" y="128469"/>
                    <a:pt x="1197669" y="124599"/>
                  </a:cubicBezTo>
                  <a:cubicBezTo>
                    <a:pt x="1192936" y="120728"/>
                    <a:pt x="1187569" y="118793"/>
                    <a:pt x="1181570" y="118793"/>
                  </a:cubicBezTo>
                  <a:cubicBezTo>
                    <a:pt x="1173837" y="118793"/>
                    <a:pt x="1166837" y="121296"/>
                    <a:pt x="1160571" y="126302"/>
                  </a:cubicBezTo>
                  <a:cubicBezTo>
                    <a:pt x="1154304" y="131308"/>
                    <a:pt x="1149905" y="138215"/>
                    <a:pt x="1147372" y="147024"/>
                  </a:cubicBezTo>
                  <a:cubicBezTo>
                    <a:pt x="1144839" y="155833"/>
                    <a:pt x="1143572" y="172451"/>
                    <a:pt x="1143572" y="196879"/>
                  </a:cubicBezTo>
                  <a:lnTo>
                    <a:pt x="1143572" y="293182"/>
                  </a:lnTo>
                  <a:lnTo>
                    <a:pt x="1097375" y="293182"/>
                  </a:lnTo>
                  <a:lnTo>
                    <a:pt x="1097375" y="80795"/>
                  </a:lnTo>
                  <a:lnTo>
                    <a:pt x="1140172" y="80795"/>
                  </a:lnTo>
                  <a:lnTo>
                    <a:pt x="1140172" y="111793"/>
                  </a:lnTo>
                  <a:cubicBezTo>
                    <a:pt x="1147772" y="99794"/>
                    <a:pt x="1156338" y="90795"/>
                    <a:pt x="1165871" y="84795"/>
                  </a:cubicBezTo>
                  <a:cubicBezTo>
                    <a:pt x="1175403" y="78795"/>
                    <a:pt x="1185969" y="75796"/>
                    <a:pt x="1197569" y="75796"/>
                  </a:cubicBezTo>
                  <a:close/>
                  <a:moveTo>
                    <a:pt x="856171" y="75796"/>
                  </a:moveTo>
                  <a:cubicBezTo>
                    <a:pt x="866970" y="75796"/>
                    <a:pt x="876803" y="78695"/>
                    <a:pt x="885669" y="84495"/>
                  </a:cubicBezTo>
                  <a:cubicBezTo>
                    <a:pt x="894535" y="90295"/>
                    <a:pt x="902435" y="98994"/>
                    <a:pt x="909368" y="110593"/>
                  </a:cubicBezTo>
                  <a:lnTo>
                    <a:pt x="909368" y="80795"/>
                  </a:lnTo>
                  <a:lnTo>
                    <a:pt x="952565" y="80795"/>
                  </a:lnTo>
                  <a:lnTo>
                    <a:pt x="952565" y="271384"/>
                  </a:lnTo>
                  <a:cubicBezTo>
                    <a:pt x="952565" y="301915"/>
                    <a:pt x="949765" y="324047"/>
                    <a:pt x="944166" y="337780"/>
                  </a:cubicBezTo>
                  <a:cubicBezTo>
                    <a:pt x="938566" y="351512"/>
                    <a:pt x="929933" y="361878"/>
                    <a:pt x="918267" y="368878"/>
                  </a:cubicBezTo>
                  <a:cubicBezTo>
                    <a:pt x="906601" y="375877"/>
                    <a:pt x="890435" y="379377"/>
                    <a:pt x="869770" y="379377"/>
                  </a:cubicBezTo>
                  <a:cubicBezTo>
                    <a:pt x="850705" y="379377"/>
                    <a:pt x="835439" y="376844"/>
                    <a:pt x="823973" y="371777"/>
                  </a:cubicBezTo>
                  <a:cubicBezTo>
                    <a:pt x="812507" y="366711"/>
                    <a:pt x="803741" y="359145"/>
                    <a:pt x="797674" y="349079"/>
                  </a:cubicBezTo>
                  <a:cubicBezTo>
                    <a:pt x="791608" y="339013"/>
                    <a:pt x="788575" y="327380"/>
                    <a:pt x="788575" y="314181"/>
                  </a:cubicBezTo>
                  <a:lnTo>
                    <a:pt x="788575" y="307181"/>
                  </a:lnTo>
                  <a:lnTo>
                    <a:pt x="841372" y="314981"/>
                  </a:lnTo>
                  <a:cubicBezTo>
                    <a:pt x="842172" y="322714"/>
                    <a:pt x="844605" y="328213"/>
                    <a:pt x="848671" y="331480"/>
                  </a:cubicBezTo>
                  <a:cubicBezTo>
                    <a:pt x="852738" y="334746"/>
                    <a:pt x="859171" y="336380"/>
                    <a:pt x="867970" y="336380"/>
                  </a:cubicBezTo>
                  <a:cubicBezTo>
                    <a:pt x="878103" y="336380"/>
                    <a:pt x="886302" y="334713"/>
                    <a:pt x="892569" y="331380"/>
                  </a:cubicBezTo>
                  <a:cubicBezTo>
                    <a:pt x="896968" y="328980"/>
                    <a:pt x="900368" y="324980"/>
                    <a:pt x="902768" y="319381"/>
                  </a:cubicBezTo>
                  <a:cubicBezTo>
                    <a:pt x="905168" y="313781"/>
                    <a:pt x="906368" y="303915"/>
                    <a:pt x="906368" y="289782"/>
                  </a:cubicBezTo>
                  <a:lnTo>
                    <a:pt x="906368" y="258784"/>
                  </a:lnTo>
                  <a:cubicBezTo>
                    <a:pt x="899435" y="270250"/>
                    <a:pt x="891635" y="278850"/>
                    <a:pt x="882969" y="284583"/>
                  </a:cubicBezTo>
                  <a:cubicBezTo>
                    <a:pt x="874303" y="290316"/>
                    <a:pt x="864704" y="293182"/>
                    <a:pt x="854171" y="293182"/>
                  </a:cubicBezTo>
                  <a:cubicBezTo>
                    <a:pt x="834839" y="293182"/>
                    <a:pt x="818573" y="284441"/>
                    <a:pt x="805374" y="266959"/>
                  </a:cubicBezTo>
                  <a:cubicBezTo>
                    <a:pt x="790175" y="246941"/>
                    <a:pt x="782575" y="219851"/>
                    <a:pt x="782575" y="185689"/>
                  </a:cubicBezTo>
                  <a:cubicBezTo>
                    <a:pt x="782575" y="149391"/>
                    <a:pt x="789742" y="122001"/>
                    <a:pt x="804074" y="103519"/>
                  </a:cubicBezTo>
                  <a:cubicBezTo>
                    <a:pt x="818407" y="85037"/>
                    <a:pt x="835772" y="75796"/>
                    <a:pt x="856171" y="75796"/>
                  </a:cubicBezTo>
                  <a:close/>
                  <a:moveTo>
                    <a:pt x="668871" y="75796"/>
                  </a:moveTo>
                  <a:cubicBezTo>
                    <a:pt x="693803" y="75796"/>
                    <a:pt x="713335" y="85010"/>
                    <a:pt x="727467" y="103438"/>
                  </a:cubicBezTo>
                  <a:cubicBezTo>
                    <a:pt x="743733" y="124536"/>
                    <a:pt x="751866" y="155650"/>
                    <a:pt x="751866" y="196779"/>
                  </a:cubicBezTo>
                  <a:lnTo>
                    <a:pt x="751666" y="203188"/>
                  </a:lnTo>
                  <a:lnTo>
                    <a:pt x="636273" y="203188"/>
                  </a:lnTo>
                  <a:cubicBezTo>
                    <a:pt x="636539" y="220051"/>
                    <a:pt x="640317" y="233100"/>
                    <a:pt x="647605" y="242334"/>
                  </a:cubicBezTo>
                  <a:cubicBezTo>
                    <a:pt x="654893" y="251568"/>
                    <a:pt x="663686" y="256184"/>
                    <a:pt x="673983" y="256184"/>
                  </a:cubicBezTo>
                  <a:cubicBezTo>
                    <a:pt x="688826" y="256184"/>
                    <a:pt x="698721" y="246052"/>
                    <a:pt x="703668" y="225786"/>
                  </a:cubicBezTo>
                  <a:lnTo>
                    <a:pt x="749466" y="235186"/>
                  </a:lnTo>
                  <a:cubicBezTo>
                    <a:pt x="743324" y="256518"/>
                    <a:pt x="733780" y="272350"/>
                    <a:pt x="720832" y="282683"/>
                  </a:cubicBezTo>
                  <a:cubicBezTo>
                    <a:pt x="707883" y="293016"/>
                    <a:pt x="692132" y="298182"/>
                    <a:pt x="673577" y="298182"/>
                  </a:cubicBezTo>
                  <a:cubicBezTo>
                    <a:pt x="647812" y="298182"/>
                    <a:pt x="627921" y="289567"/>
                    <a:pt x="613905" y="272337"/>
                  </a:cubicBezTo>
                  <a:cubicBezTo>
                    <a:pt x="597352" y="252302"/>
                    <a:pt x="589076" y="224254"/>
                    <a:pt x="589076" y="188192"/>
                  </a:cubicBezTo>
                  <a:cubicBezTo>
                    <a:pt x="589076" y="152663"/>
                    <a:pt x="597408" y="124213"/>
                    <a:pt x="614074" y="102844"/>
                  </a:cubicBezTo>
                  <a:cubicBezTo>
                    <a:pt x="628207" y="84812"/>
                    <a:pt x="646472" y="75796"/>
                    <a:pt x="668871" y="75796"/>
                  </a:cubicBezTo>
                  <a:close/>
                  <a:moveTo>
                    <a:pt x="412947" y="48797"/>
                  </a:moveTo>
                  <a:lnTo>
                    <a:pt x="412947" y="116593"/>
                  </a:lnTo>
                  <a:lnTo>
                    <a:pt x="444945" y="116593"/>
                  </a:lnTo>
                  <a:cubicBezTo>
                    <a:pt x="464144" y="116593"/>
                    <a:pt x="476010" y="116260"/>
                    <a:pt x="480543" y="115593"/>
                  </a:cubicBezTo>
                  <a:cubicBezTo>
                    <a:pt x="488809" y="114260"/>
                    <a:pt x="495275" y="110760"/>
                    <a:pt x="499941" y="105094"/>
                  </a:cubicBezTo>
                  <a:cubicBezTo>
                    <a:pt x="504608" y="99427"/>
                    <a:pt x="506941" y="91728"/>
                    <a:pt x="506941" y="81995"/>
                  </a:cubicBezTo>
                  <a:cubicBezTo>
                    <a:pt x="506941" y="73329"/>
                    <a:pt x="505041" y="66296"/>
                    <a:pt x="501241" y="60896"/>
                  </a:cubicBezTo>
                  <a:cubicBezTo>
                    <a:pt x="497442" y="55497"/>
                    <a:pt x="492842" y="52130"/>
                    <a:pt x="487442" y="50797"/>
                  </a:cubicBezTo>
                  <a:cubicBezTo>
                    <a:pt x="482043" y="49464"/>
                    <a:pt x="466544" y="48797"/>
                    <a:pt x="440945" y="48797"/>
                  </a:cubicBezTo>
                  <a:close/>
                  <a:moveTo>
                    <a:pt x="1516875" y="0"/>
                  </a:moveTo>
                  <a:lnTo>
                    <a:pt x="1563072" y="0"/>
                  </a:lnTo>
                  <a:lnTo>
                    <a:pt x="1563072" y="51997"/>
                  </a:lnTo>
                  <a:lnTo>
                    <a:pt x="1516875" y="51997"/>
                  </a:lnTo>
                  <a:close/>
                  <a:moveTo>
                    <a:pt x="1002525" y="0"/>
                  </a:moveTo>
                  <a:lnTo>
                    <a:pt x="1048722" y="0"/>
                  </a:lnTo>
                  <a:lnTo>
                    <a:pt x="1048722" y="51997"/>
                  </a:lnTo>
                  <a:lnTo>
                    <a:pt x="1002525" y="51997"/>
                  </a:lnTo>
                  <a:close/>
                  <a:moveTo>
                    <a:pt x="364550" y="0"/>
                  </a:moveTo>
                  <a:lnTo>
                    <a:pt x="460844" y="0"/>
                  </a:lnTo>
                  <a:cubicBezTo>
                    <a:pt x="487138" y="0"/>
                    <a:pt x="505624" y="2400"/>
                    <a:pt x="516301" y="7200"/>
                  </a:cubicBezTo>
                  <a:cubicBezTo>
                    <a:pt x="526979" y="11999"/>
                    <a:pt x="535988" y="20466"/>
                    <a:pt x="543328" y="32598"/>
                  </a:cubicBezTo>
                  <a:cubicBezTo>
                    <a:pt x="550668" y="44731"/>
                    <a:pt x="554338" y="58463"/>
                    <a:pt x="554338" y="73796"/>
                  </a:cubicBezTo>
                  <a:cubicBezTo>
                    <a:pt x="554338" y="87928"/>
                    <a:pt x="551191" y="100694"/>
                    <a:pt x="544898" y="112093"/>
                  </a:cubicBezTo>
                  <a:cubicBezTo>
                    <a:pt x="538605" y="123493"/>
                    <a:pt x="530437" y="131925"/>
                    <a:pt x="520396" y="137392"/>
                  </a:cubicBezTo>
                  <a:cubicBezTo>
                    <a:pt x="534646" y="142458"/>
                    <a:pt x="545798" y="151124"/>
                    <a:pt x="553854" y="163390"/>
                  </a:cubicBezTo>
                  <a:cubicBezTo>
                    <a:pt x="561910" y="175656"/>
                    <a:pt x="565937" y="190588"/>
                    <a:pt x="565937" y="208187"/>
                  </a:cubicBezTo>
                  <a:cubicBezTo>
                    <a:pt x="565937" y="229519"/>
                    <a:pt x="560804" y="247552"/>
                    <a:pt x="550538" y="262284"/>
                  </a:cubicBezTo>
                  <a:cubicBezTo>
                    <a:pt x="540272" y="277017"/>
                    <a:pt x="528140" y="286116"/>
                    <a:pt x="514141" y="289582"/>
                  </a:cubicBezTo>
                  <a:cubicBezTo>
                    <a:pt x="504408" y="291982"/>
                    <a:pt x="481809" y="293182"/>
                    <a:pt x="446345" y="293182"/>
                  </a:cubicBezTo>
                  <a:lnTo>
                    <a:pt x="36455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26" name="文本框 125"/>
            <p:cNvSpPr txBox="1"/>
            <p:nvPr>
              <p:custDataLst>
                <p:tags r:id="rId36"/>
              </p:custDataLst>
            </p:nvPr>
          </p:nvSpPr>
          <p:spPr>
            <a:xfrm>
              <a:off x="16053804" y="5992564"/>
              <a:ext cx="1572471" cy="379712"/>
            </a:xfrm>
            <a:custGeom>
              <a:avLst/>
              <a:gdLst/>
              <a:ahLst/>
              <a:cxnLst/>
              <a:rect l="l" t="t" r="r" b="b"/>
              <a:pathLst>
                <a:path w="1571690" h="379377">
                  <a:moveTo>
                    <a:pt x="1487094" y="118793"/>
                  </a:moveTo>
                  <a:cubicBezTo>
                    <a:pt x="1476162" y="118793"/>
                    <a:pt x="1467062" y="124001"/>
                    <a:pt x="1459796" y="134417"/>
                  </a:cubicBezTo>
                  <a:cubicBezTo>
                    <a:pt x="1452530" y="144833"/>
                    <a:pt x="1448898" y="160857"/>
                    <a:pt x="1448898" y="182489"/>
                  </a:cubicBezTo>
                  <a:cubicBezTo>
                    <a:pt x="1448898" y="205188"/>
                    <a:pt x="1452530" y="221745"/>
                    <a:pt x="1459796" y="232161"/>
                  </a:cubicBezTo>
                  <a:cubicBezTo>
                    <a:pt x="1467062" y="242577"/>
                    <a:pt x="1475830" y="247785"/>
                    <a:pt x="1486094" y="247785"/>
                  </a:cubicBezTo>
                  <a:cubicBezTo>
                    <a:pt x="1497162" y="247785"/>
                    <a:pt x="1506628" y="242510"/>
                    <a:pt x="1514494" y="231961"/>
                  </a:cubicBezTo>
                  <a:cubicBezTo>
                    <a:pt x="1522360" y="221412"/>
                    <a:pt x="1526292" y="205388"/>
                    <a:pt x="1526292" y="183889"/>
                  </a:cubicBezTo>
                  <a:cubicBezTo>
                    <a:pt x="1526292" y="161724"/>
                    <a:pt x="1522526" y="145333"/>
                    <a:pt x="1514994" y="134717"/>
                  </a:cubicBezTo>
                  <a:cubicBezTo>
                    <a:pt x="1507460" y="124101"/>
                    <a:pt x="1498162" y="118793"/>
                    <a:pt x="1487094" y="118793"/>
                  </a:cubicBezTo>
                  <a:close/>
                  <a:moveTo>
                    <a:pt x="972852" y="118793"/>
                  </a:moveTo>
                  <a:cubicBezTo>
                    <a:pt x="962212" y="118793"/>
                    <a:pt x="953168" y="124075"/>
                    <a:pt x="945720" y="134639"/>
                  </a:cubicBezTo>
                  <a:cubicBezTo>
                    <a:pt x="938272" y="145203"/>
                    <a:pt x="934548" y="161115"/>
                    <a:pt x="934548" y="182376"/>
                  </a:cubicBezTo>
                  <a:cubicBezTo>
                    <a:pt x="934548" y="201634"/>
                    <a:pt x="936176" y="215975"/>
                    <a:pt x="939434" y="225402"/>
                  </a:cubicBezTo>
                  <a:cubicBezTo>
                    <a:pt x="942692" y="234828"/>
                    <a:pt x="947348" y="241916"/>
                    <a:pt x="953400" y="246663"/>
                  </a:cubicBezTo>
                  <a:cubicBezTo>
                    <a:pt x="959450" y="251411"/>
                    <a:pt x="966268" y="253785"/>
                    <a:pt x="973848" y="253785"/>
                  </a:cubicBezTo>
                  <a:cubicBezTo>
                    <a:pt x="983956" y="253785"/>
                    <a:pt x="992734" y="248302"/>
                    <a:pt x="1000182" y="237337"/>
                  </a:cubicBezTo>
                  <a:cubicBezTo>
                    <a:pt x="1007630" y="226372"/>
                    <a:pt x="1011356" y="209857"/>
                    <a:pt x="1011356" y="187792"/>
                  </a:cubicBezTo>
                  <a:cubicBezTo>
                    <a:pt x="1011356" y="163322"/>
                    <a:pt x="1007730" y="145705"/>
                    <a:pt x="1000482" y="134940"/>
                  </a:cubicBezTo>
                  <a:cubicBezTo>
                    <a:pt x="993234" y="124175"/>
                    <a:pt x="984024" y="118793"/>
                    <a:pt x="972852" y="118793"/>
                  </a:cubicBezTo>
                  <a:close/>
                  <a:moveTo>
                    <a:pt x="50597" y="98994"/>
                  </a:moveTo>
                  <a:cubicBezTo>
                    <a:pt x="64596" y="98994"/>
                    <a:pt x="76562" y="103927"/>
                    <a:pt x="86494" y="113793"/>
                  </a:cubicBezTo>
                  <a:cubicBezTo>
                    <a:pt x="96427" y="123659"/>
                    <a:pt x="101394" y="135592"/>
                    <a:pt x="101394" y="149591"/>
                  </a:cubicBezTo>
                  <a:cubicBezTo>
                    <a:pt x="101394" y="163590"/>
                    <a:pt x="96427" y="175556"/>
                    <a:pt x="86494"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107300" y="80795"/>
                  </a:moveTo>
                  <a:lnTo>
                    <a:pt x="1153496" y="80795"/>
                  </a:lnTo>
                  <a:lnTo>
                    <a:pt x="1153496" y="293182"/>
                  </a:lnTo>
                  <a:lnTo>
                    <a:pt x="1107300" y="293182"/>
                  </a:lnTo>
                  <a:close/>
                  <a:moveTo>
                    <a:pt x="1475296" y="75796"/>
                  </a:moveTo>
                  <a:cubicBezTo>
                    <a:pt x="1486094" y="75796"/>
                    <a:pt x="1495928" y="78695"/>
                    <a:pt x="1504794" y="84495"/>
                  </a:cubicBezTo>
                  <a:cubicBezTo>
                    <a:pt x="1513660" y="90295"/>
                    <a:pt x="1521560" y="98994"/>
                    <a:pt x="1528492" y="110593"/>
                  </a:cubicBezTo>
                  <a:lnTo>
                    <a:pt x="1528492" y="80795"/>
                  </a:lnTo>
                  <a:lnTo>
                    <a:pt x="1571690" y="80795"/>
                  </a:lnTo>
                  <a:lnTo>
                    <a:pt x="1571690" y="271384"/>
                  </a:lnTo>
                  <a:cubicBezTo>
                    <a:pt x="1571690" y="301915"/>
                    <a:pt x="1568890" y="324047"/>
                    <a:pt x="1563290" y="337780"/>
                  </a:cubicBezTo>
                  <a:cubicBezTo>
                    <a:pt x="1557690" y="351512"/>
                    <a:pt x="1549058" y="361878"/>
                    <a:pt x="1537392" y="368878"/>
                  </a:cubicBezTo>
                  <a:cubicBezTo>
                    <a:pt x="1525726" y="375877"/>
                    <a:pt x="1509560" y="379377"/>
                    <a:pt x="1488894" y="379377"/>
                  </a:cubicBezTo>
                  <a:cubicBezTo>
                    <a:pt x="1469830" y="379377"/>
                    <a:pt x="1454564" y="376844"/>
                    <a:pt x="1443098" y="371777"/>
                  </a:cubicBezTo>
                  <a:cubicBezTo>
                    <a:pt x="1431632" y="366711"/>
                    <a:pt x="1422866" y="359145"/>
                    <a:pt x="1416800" y="349079"/>
                  </a:cubicBezTo>
                  <a:cubicBezTo>
                    <a:pt x="1410734" y="339013"/>
                    <a:pt x="1407700" y="327380"/>
                    <a:pt x="1407700" y="314181"/>
                  </a:cubicBezTo>
                  <a:lnTo>
                    <a:pt x="1407700" y="307181"/>
                  </a:lnTo>
                  <a:lnTo>
                    <a:pt x="1460496" y="314981"/>
                  </a:lnTo>
                  <a:cubicBezTo>
                    <a:pt x="1461296" y="322714"/>
                    <a:pt x="1463730" y="328213"/>
                    <a:pt x="1467796" y="331480"/>
                  </a:cubicBezTo>
                  <a:cubicBezTo>
                    <a:pt x="1471862" y="334746"/>
                    <a:pt x="1478296" y="336380"/>
                    <a:pt x="1487094" y="336380"/>
                  </a:cubicBezTo>
                  <a:cubicBezTo>
                    <a:pt x="1497228" y="336380"/>
                    <a:pt x="1505428" y="334713"/>
                    <a:pt x="1511694" y="331380"/>
                  </a:cubicBezTo>
                  <a:cubicBezTo>
                    <a:pt x="1516094" y="328980"/>
                    <a:pt x="1519494" y="324980"/>
                    <a:pt x="1521894" y="319381"/>
                  </a:cubicBezTo>
                  <a:cubicBezTo>
                    <a:pt x="1524292" y="313781"/>
                    <a:pt x="1525492" y="303915"/>
                    <a:pt x="1525492" y="289782"/>
                  </a:cubicBezTo>
                  <a:lnTo>
                    <a:pt x="1525492" y="258784"/>
                  </a:lnTo>
                  <a:cubicBezTo>
                    <a:pt x="1518560" y="270250"/>
                    <a:pt x="1510760" y="278850"/>
                    <a:pt x="1502094" y="284583"/>
                  </a:cubicBezTo>
                  <a:cubicBezTo>
                    <a:pt x="1493428" y="290316"/>
                    <a:pt x="1483828" y="293182"/>
                    <a:pt x="1473296" y="293182"/>
                  </a:cubicBezTo>
                  <a:cubicBezTo>
                    <a:pt x="1453964" y="293182"/>
                    <a:pt x="1437698" y="284441"/>
                    <a:pt x="1424498" y="266959"/>
                  </a:cubicBezTo>
                  <a:cubicBezTo>
                    <a:pt x="1409300" y="246941"/>
                    <a:pt x="1401700" y="219851"/>
                    <a:pt x="1401700" y="185689"/>
                  </a:cubicBezTo>
                  <a:cubicBezTo>
                    <a:pt x="1401700" y="149391"/>
                    <a:pt x="1408866" y="122001"/>
                    <a:pt x="1423198" y="103519"/>
                  </a:cubicBezTo>
                  <a:cubicBezTo>
                    <a:pt x="1437532" y="85037"/>
                    <a:pt x="1454898" y="75796"/>
                    <a:pt x="1475296" y="75796"/>
                  </a:cubicBezTo>
                  <a:close/>
                  <a:moveTo>
                    <a:pt x="1302344" y="75796"/>
                  </a:moveTo>
                  <a:cubicBezTo>
                    <a:pt x="1315810" y="75796"/>
                    <a:pt x="1327176" y="79298"/>
                    <a:pt x="1336442" y="86304"/>
                  </a:cubicBezTo>
                  <a:cubicBezTo>
                    <a:pt x="1345708" y="93310"/>
                    <a:pt x="1352106" y="102318"/>
                    <a:pt x="1355640" y="113328"/>
                  </a:cubicBezTo>
                  <a:cubicBezTo>
                    <a:pt x="1359174" y="124337"/>
                    <a:pt x="1360940" y="140251"/>
                    <a:pt x="1360940" y="161068"/>
                  </a:cubicBezTo>
                  <a:lnTo>
                    <a:pt x="1360940" y="293182"/>
                  </a:lnTo>
                  <a:lnTo>
                    <a:pt x="1314742" y="293182"/>
                  </a:lnTo>
                  <a:lnTo>
                    <a:pt x="1314742" y="184664"/>
                  </a:lnTo>
                  <a:cubicBezTo>
                    <a:pt x="1314742" y="162907"/>
                    <a:pt x="1313876" y="148424"/>
                    <a:pt x="1312142" y="141217"/>
                  </a:cubicBezTo>
                  <a:cubicBezTo>
                    <a:pt x="1310410" y="134009"/>
                    <a:pt x="1307176" y="128469"/>
                    <a:pt x="1302444" y="124599"/>
                  </a:cubicBezTo>
                  <a:cubicBezTo>
                    <a:pt x="1297710" y="120728"/>
                    <a:pt x="1292344" y="118793"/>
                    <a:pt x="1286344" y="118793"/>
                  </a:cubicBezTo>
                  <a:cubicBezTo>
                    <a:pt x="1278612" y="118793"/>
                    <a:pt x="1271612" y="121296"/>
                    <a:pt x="1265346" y="126302"/>
                  </a:cubicBezTo>
                  <a:cubicBezTo>
                    <a:pt x="1259080" y="131308"/>
                    <a:pt x="1254680" y="138215"/>
                    <a:pt x="1252146" y="147024"/>
                  </a:cubicBezTo>
                  <a:cubicBezTo>
                    <a:pt x="1249614" y="155833"/>
                    <a:pt x="1248346" y="172451"/>
                    <a:pt x="1248346" y="196879"/>
                  </a:cubicBezTo>
                  <a:lnTo>
                    <a:pt x="1248346" y="293182"/>
                  </a:lnTo>
                  <a:lnTo>
                    <a:pt x="1202150" y="293182"/>
                  </a:lnTo>
                  <a:lnTo>
                    <a:pt x="1202150" y="80795"/>
                  </a:lnTo>
                  <a:lnTo>
                    <a:pt x="1244946" y="80795"/>
                  </a:lnTo>
                  <a:lnTo>
                    <a:pt x="1244946" y="111793"/>
                  </a:lnTo>
                  <a:cubicBezTo>
                    <a:pt x="1252546" y="99794"/>
                    <a:pt x="1261112" y="90795"/>
                    <a:pt x="1270646" y="84795"/>
                  </a:cubicBezTo>
                  <a:cubicBezTo>
                    <a:pt x="1280178" y="78795"/>
                    <a:pt x="1290744" y="75796"/>
                    <a:pt x="1302344" y="75796"/>
                  </a:cubicBezTo>
                  <a:close/>
                  <a:moveTo>
                    <a:pt x="787994" y="75796"/>
                  </a:moveTo>
                  <a:cubicBezTo>
                    <a:pt x="801460" y="75796"/>
                    <a:pt x="812826" y="79298"/>
                    <a:pt x="822092" y="86304"/>
                  </a:cubicBezTo>
                  <a:cubicBezTo>
                    <a:pt x="831358" y="93310"/>
                    <a:pt x="837758" y="102318"/>
                    <a:pt x="841290" y="113328"/>
                  </a:cubicBezTo>
                  <a:cubicBezTo>
                    <a:pt x="844824" y="124337"/>
                    <a:pt x="846590" y="140251"/>
                    <a:pt x="846590" y="161068"/>
                  </a:cubicBezTo>
                  <a:lnTo>
                    <a:pt x="846590" y="293182"/>
                  </a:lnTo>
                  <a:lnTo>
                    <a:pt x="800392" y="293182"/>
                  </a:lnTo>
                  <a:lnTo>
                    <a:pt x="800392" y="184664"/>
                  </a:lnTo>
                  <a:cubicBezTo>
                    <a:pt x="800392" y="162907"/>
                    <a:pt x="799526" y="148424"/>
                    <a:pt x="797794" y="141217"/>
                  </a:cubicBezTo>
                  <a:cubicBezTo>
                    <a:pt x="796060" y="134009"/>
                    <a:pt x="792826" y="128469"/>
                    <a:pt x="788094" y="124599"/>
                  </a:cubicBezTo>
                  <a:cubicBezTo>
                    <a:pt x="783360" y="120728"/>
                    <a:pt x="777994" y="118793"/>
                    <a:pt x="771994" y="118793"/>
                  </a:cubicBezTo>
                  <a:cubicBezTo>
                    <a:pt x="764262" y="118793"/>
                    <a:pt x="757262" y="121296"/>
                    <a:pt x="750996" y="126302"/>
                  </a:cubicBezTo>
                  <a:cubicBezTo>
                    <a:pt x="744730" y="131308"/>
                    <a:pt x="740330" y="138215"/>
                    <a:pt x="737796" y="147024"/>
                  </a:cubicBezTo>
                  <a:cubicBezTo>
                    <a:pt x="735264" y="155833"/>
                    <a:pt x="733996" y="172451"/>
                    <a:pt x="733996" y="196879"/>
                  </a:cubicBezTo>
                  <a:lnTo>
                    <a:pt x="733996" y="293182"/>
                  </a:lnTo>
                  <a:lnTo>
                    <a:pt x="687800" y="293182"/>
                  </a:lnTo>
                  <a:lnTo>
                    <a:pt x="687800" y="80795"/>
                  </a:lnTo>
                  <a:lnTo>
                    <a:pt x="730598" y="80795"/>
                  </a:lnTo>
                  <a:lnTo>
                    <a:pt x="730598" y="111793"/>
                  </a:lnTo>
                  <a:cubicBezTo>
                    <a:pt x="738196" y="99794"/>
                    <a:pt x="746762" y="90795"/>
                    <a:pt x="756296" y="84795"/>
                  </a:cubicBezTo>
                  <a:cubicBezTo>
                    <a:pt x="765828" y="78795"/>
                    <a:pt x="776394" y="75796"/>
                    <a:pt x="787994" y="75796"/>
                  </a:cubicBezTo>
                  <a:close/>
                  <a:moveTo>
                    <a:pt x="1107300" y="0"/>
                  </a:moveTo>
                  <a:lnTo>
                    <a:pt x="1153496" y="0"/>
                  </a:lnTo>
                  <a:lnTo>
                    <a:pt x="1153496" y="51997"/>
                  </a:lnTo>
                  <a:lnTo>
                    <a:pt x="1107300" y="51997"/>
                  </a:lnTo>
                  <a:close/>
                  <a:moveTo>
                    <a:pt x="1011142" y="0"/>
                  </a:moveTo>
                  <a:lnTo>
                    <a:pt x="1057340" y="0"/>
                  </a:lnTo>
                  <a:lnTo>
                    <a:pt x="1057340" y="293182"/>
                  </a:lnTo>
                  <a:lnTo>
                    <a:pt x="1014542" y="293182"/>
                  </a:lnTo>
                  <a:lnTo>
                    <a:pt x="1014542" y="261984"/>
                  </a:lnTo>
                  <a:cubicBezTo>
                    <a:pt x="1007476" y="273983"/>
                    <a:pt x="999144" y="283016"/>
                    <a:pt x="989544" y="289082"/>
                  </a:cubicBezTo>
                  <a:cubicBezTo>
                    <a:pt x="979944" y="295149"/>
                    <a:pt x="970078" y="298182"/>
                    <a:pt x="959946" y="298182"/>
                  </a:cubicBezTo>
                  <a:cubicBezTo>
                    <a:pt x="940480" y="298182"/>
                    <a:pt x="923514" y="288465"/>
                    <a:pt x="909050" y="269031"/>
                  </a:cubicBezTo>
                  <a:cubicBezTo>
                    <a:pt x="894582" y="249596"/>
                    <a:pt x="887350" y="221848"/>
                    <a:pt x="887350" y="185786"/>
                  </a:cubicBezTo>
                  <a:cubicBezTo>
                    <a:pt x="887350" y="149457"/>
                    <a:pt x="894406" y="122043"/>
                    <a:pt x="908514" y="103544"/>
                  </a:cubicBezTo>
                  <a:cubicBezTo>
                    <a:pt x="922624" y="85045"/>
                    <a:pt x="939994" y="75796"/>
                    <a:pt x="960626" y="75796"/>
                  </a:cubicBezTo>
                  <a:cubicBezTo>
                    <a:pt x="970346" y="75796"/>
                    <a:pt x="979430" y="78262"/>
                    <a:pt x="987882" y="83195"/>
                  </a:cubicBezTo>
                  <a:cubicBezTo>
                    <a:pt x="996334" y="88128"/>
                    <a:pt x="1004086" y="95528"/>
                    <a:pt x="1011142" y="105394"/>
                  </a:cubicBezTo>
                  <a:close/>
                  <a:moveTo>
                    <a:pt x="460000" y="0"/>
                  </a:moveTo>
                  <a:lnTo>
                    <a:pt x="638389" y="0"/>
                  </a:lnTo>
                  <a:lnTo>
                    <a:pt x="638389" y="49597"/>
                  </a:lnTo>
                  <a:lnTo>
                    <a:pt x="508397" y="49597"/>
                  </a:lnTo>
                  <a:lnTo>
                    <a:pt x="508397" y="114593"/>
                  </a:lnTo>
                  <a:lnTo>
                    <a:pt x="629189" y="114593"/>
                  </a:lnTo>
                  <a:lnTo>
                    <a:pt x="629189" y="163990"/>
                  </a:lnTo>
                  <a:lnTo>
                    <a:pt x="508397" y="163990"/>
                  </a:lnTo>
                  <a:lnTo>
                    <a:pt x="508397" y="243585"/>
                  </a:lnTo>
                  <a:lnTo>
                    <a:pt x="642788" y="243585"/>
                  </a:lnTo>
                  <a:lnTo>
                    <a:pt x="642788" y="293182"/>
                  </a:lnTo>
                  <a:lnTo>
                    <a:pt x="46000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grpSp>
      <p:sp>
        <p:nvSpPr>
          <p:cNvPr id="11" name="文本框 97"/>
          <p:cNvSpPr txBox="1"/>
          <p:nvPr/>
        </p:nvSpPr>
        <p:spPr>
          <a:xfrm>
            <a:off x="347980" y="4960620"/>
            <a:ext cx="3049270" cy="98996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just" fontAlgn="ctr">
              <a:tabLst>
                <a:tab pos="1318260" algn="l"/>
                <a:tab pos="2637155" algn="l"/>
                <a:tab pos="3955415" algn="l"/>
              </a:tabLst>
            </a:pPr>
            <a:r>
              <a:rPr lang="en-US" sz="2400" b="1" dirty="0">
                <a:solidFill>
                  <a:schemeClr val="tx1">
                    <a:alpha val="70000"/>
                  </a:schemeClr>
                </a:solidFill>
                <a:latin typeface="Times New Roman" panose="02020603050405020304" charset="0"/>
                <a:cs typeface="Times New Roman" panose="02020603050405020304" charset="0"/>
              </a:rPr>
              <a:t>Para.1</a:t>
            </a:r>
            <a:r>
              <a:rPr lang="en-US" sz="2400" dirty="0">
                <a:solidFill>
                  <a:schemeClr val="tx1">
                    <a:alpha val="70000"/>
                  </a:schemeClr>
                </a:solidFill>
                <a:latin typeface="Times New Roman" panose="02020603050405020304" charset="0"/>
                <a:cs typeface="Times New Roman" panose="02020603050405020304" charset="0"/>
              </a:rPr>
              <a:t>I came across a stuck hummingbird. </a:t>
            </a:r>
          </a:p>
        </p:txBody>
      </p:sp>
      <p:sp>
        <p:nvSpPr>
          <p:cNvPr id="2" name="文本框 97"/>
          <p:cNvSpPr txBox="1"/>
          <p:nvPr/>
        </p:nvSpPr>
        <p:spPr>
          <a:xfrm>
            <a:off x="1619250" y="3613150"/>
            <a:ext cx="3049270" cy="98996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just" fontAlgn="ctr">
              <a:tabLst>
                <a:tab pos="1318260" algn="l"/>
                <a:tab pos="2637155" algn="l"/>
                <a:tab pos="3955415" algn="l"/>
              </a:tabLst>
            </a:pPr>
            <a:r>
              <a:rPr lang="en-US" sz="2400" b="1" dirty="0">
                <a:solidFill>
                  <a:schemeClr val="tx1">
                    <a:alpha val="70000"/>
                  </a:schemeClr>
                </a:solidFill>
                <a:latin typeface="Times New Roman" panose="02020603050405020304" charset="0"/>
                <a:cs typeface="Times New Roman" panose="02020603050405020304" charset="0"/>
              </a:rPr>
              <a:t>Para.2-3 </a:t>
            </a:r>
            <a:r>
              <a:rPr lang="en-US" sz="2400" dirty="0">
                <a:solidFill>
                  <a:schemeClr val="tx1">
                    <a:alpha val="70000"/>
                  </a:schemeClr>
                </a:solidFill>
                <a:latin typeface="Times New Roman" panose="02020603050405020304" charset="0"/>
                <a:cs typeface="Times New Roman" panose="02020603050405020304" charset="0"/>
              </a:rPr>
              <a:t>I rescued the hummingbird.</a:t>
            </a:r>
            <a:endParaRPr lang="en-US" sz="2400" b="1" dirty="0">
              <a:solidFill>
                <a:schemeClr val="tx1">
                  <a:alpha val="70000"/>
                </a:schemeClr>
              </a:solidFill>
            </a:endParaRPr>
          </a:p>
        </p:txBody>
      </p:sp>
      <p:sp>
        <p:nvSpPr>
          <p:cNvPr id="3" name="文本框 97"/>
          <p:cNvSpPr txBox="1"/>
          <p:nvPr/>
        </p:nvSpPr>
        <p:spPr>
          <a:xfrm>
            <a:off x="2659380" y="2106295"/>
            <a:ext cx="3062605" cy="121856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l" fontAlgn="ctr">
              <a:tabLst>
                <a:tab pos="1318260" algn="l"/>
                <a:tab pos="2637155" algn="l"/>
                <a:tab pos="3955415" algn="l"/>
              </a:tabLst>
            </a:pPr>
            <a:r>
              <a:rPr lang="en-US" sz="2400" b="1" dirty="0">
                <a:solidFill>
                  <a:schemeClr val="tx1">
                    <a:alpha val="70000"/>
                  </a:schemeClr>
                </a:solidFill>
                <a:latin typeface="Times New Roman" panose="02020603050405020304" charset="0"/>
                <a:cs typeface="Times New Roman" panose="02020603050405020304" charset="0"/>
              </a:rPr>
              <a:t>Para.4-5 </a:t>
            </a:r>
            <a:r>
              <a:rPr lang="en-US" sz="2400" dirty="0">
                <a:solidFill>
                  <a:schemeClr val="tx1">
                    <a:alpha val="70000"/>
                  </a:schemeClr>
                </a:solidFill>
                <a:latin typeface="Times New Roman" panose="02020603050405020304" charset="0"/>
                <a:cs typeface="Times New Roman" panose="02020603050405020304" charset="0"/>
              </a:rPr>
              <a:t>I noted she look for me and squeak goodbye .</a:t>
            </a:r>
          </a:p>
        </p:txBody>
      </p:sp>
      <p:sp>
        <p:nvSpPr>
          <p:cNvPr id="4" name="文本框 97"/>
          <p:cNvSpPr txBox="1"/>
          <p:nvPr/>
        </p:nvSpPr>
        <p:spPr>
          <a:xfrm>
            <a:off x="5834380" y="1051560"/>
            <a:ext cx="3992880" cy="142811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l" fontAlgn="ctr">
              <a:tabLst>
                <a:tab pos="1318260" algn="l"/>
                <a:tab pos="2637155" algn="l"/>
                <a:tab pos="3955415" algn="l"/>
              </a:tabLst>
            </a:pPr>
            <a:r>
              <a:rPr lang="en-US" sz="2400" b="1" dirty="0">
                <a:solidFill>
                  <a:schemeClr val="tx1">
                    <a:alpha val="70000"/>
                  </a:schemeClr>
                </a:solidFill>
                <a:latin typeface="Times New Roman" panose="02020603050405020304" charset="0"/>
                <a:cs typeface="Times New Roman" panose="02020603050405020304" charset="0"/>
              </a:rPr>
              <a:t>Para.6</a:t>
            </a:r>
            <a:r>
              <a:rPr lang="en-US" sz="2400" dirty="0">
                <a:solidFill>
                  <a:schemeClr val="tx1">
                    <a:alpha val="70000"/>
                  </a:schemeClr>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A few weeks later, I went to the farm again.</a:t>
            </a:r>
          </a:p>
          <a:p>
            <a:pPr algn="l" fontAlgn="ctr">
              <a:tabLst>
                <a:tab pos="1318260" algn="l"/>
                <a:tab pos="2637155" algn="l"/>
                <a:tab pos="3955415" algn="l"/>
              </a:tabLst>
            </a:pPr>
            <a:endParaRPr lang="en-US" sz="2400" dirty="0">
              <a:solidFill>
                <a:schemeClr val="tx1">
                  <a:alpha val="70000"/>
                </a:schemeClr>
              </a:solidFill>
              <a:latin typeface="Times New Roman" panose="02020603050405020304" charset="0"/>
              <a:cs typeface="Times New Roman" panose="02020603050405020304" charset="0"/>
            </a:endParaRPr>
          </a:p>
        </p:txBody>
      </p:sp>
      <p:sp>
        <p:nvSpPr>
          <p:cNvPr id="5" name="文本框 97"/>
          <p:cNvSpPr txBox="1"/>
          <p:nvPr/>
        </p:nvSpPr>
        <p:spPr>
          <a:xfrm>
            <a:off x="7358380" y="4907280"/>
            <a:ext cx="4371975" cy="104330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l" fontAlgn="ctr">
              <a:tabLst>
                <a:tab pos="1318260" algn="l"/>
                <a:tab pos="2637155" algn="l"/>
                <a:tab pos="3955415" algn="l"/>
              </a:tabLst>
            </a:pPr>
            <a:r>
              <a:rPr lang="en-US" sz="2400" b="1" dirty="0">
                <a:solidFill>
                  <a:schemeClr val="tx1">
                    <a:alpha val="70000"/>
                  </a:schemeClr>
                </a:solidFill>
                <a:latin typeface="Times New Roman" panose="02020603050405020304" charset="0"/>
                <a:cs typeface="Times New Roman" panose="02020603050405020304" charset="0"/>
              </a:rPr>
              <a:t>Para.7</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I was just about to leave when the hummingbird appeared.</a:t>
            </a:r>
          </a:p>
          <a:p>
            <a:pPr algn="l" fontAlgn="ctr">
              <a:tabLst>
                <a:tab pos="1318260" algn="l"/>
                <a:tab pos="2637155" algn="l"/>
                <a:tab pos="3955415" algn="l"/>
              </a:tabLst>
            </a:pPr>
            <a:endParaRPr lang="en-US" sz="2400" dirty="0">
              <a:solidFill>
                <a:schemeClr val="tx1">
                  <a:alpha val="70000"/>
                </a:schemeClr>
              </a:solidFill>
              <a:latin typeface="Times New Roman" panose="02020603050405020304" charset="0"/>
              <a:cs typeface="Times New Roman" panose="02020603050405020304" charset="0"/>
            </a:endParaRPr>
          </a:p>
        </p:txBody>
      </p:sp>
      <p:grpSp>
        <p:nvGrpSpPr>
          <p:cNvPr id="28" name="组合 27"/>
          <p:cNvGrpSpPr/>
          <p:nvPr/>
        </p:nvGrpSpPr>
        <p:grpSpPr>
          <a:xfrm>
            <a:off x="5801360" y="1981835"/>
            <a:ext cx="4025956" cy="845185"/>
            <a:chOff x="7351" y="11321"/>
            <a:chExt cx="5825" cy="1331"/>
          </a:xfrm>
        </p:grpSpPr>
        <p:sp>
          <p:nvSpPr>
            <p:cNvPr id="27" name="矩形: 圆角 14"/>
            <p:cNvSpPr/>
            <p:nvPr>
              <p:custDataLst>
                <p:tags r:id="rId29"/>
              </p:custDataLst>
            </p:nvPr>
          </p:nvSpPr>
          <p:spPr>
            <a:xfrm>
              <a:off x="8393" y="11363"/>
              <a:ext cx="4783" cy="1275"/>
            </a:xfrm>
            <a:prstGeom prst="roundRect">
              <a:avLst/>
            </a:prstGeom>
            <a:solidFill>
              <a:schemeClr val="bg1"/>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0070C0"/>
                  </a:solidFill>
                  <a:latin typeface="Times New Roman" panose="02020603050405020304" charset="0"/>
                  <a:cs typeface="Times New Roman" panose="02020603050405020304" charset="0"/>
                </a:rPr>
                <a:t>  </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Conflict 3  </a:t>
              </a:r>
            </a:p>
            <a:p>
              <a:pPr algn="ct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zh-CN" altLang="en-US" b="1">
                  <a:solidFill>
                    <a:srgbClr val="0070C0"/>
                  </a:solidFill>
                  <a:latin typeface="微软雅黑" panose="020B0503020204020204" charset="-122"/>
                  <a:ea typeface="微软雅黑" panose="020B0503020204020204" charset="-122"/>
                  <a:cs typeface="微软雅黑" panose="020B0503020204020204" charset="-122"/>
                  <a:sym typeface="+mn-ea"/>
                </a:rPr>
                <a:t>故地重游、想而未见</a:t>
              </a: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a:t>
              </a:r>
              <a:endParaRPr lang="en-US" altLang="zh-CN"/>
            </a:p>
          </p:txBody>
        </p:sp>
        <p:sp>
          <p:nvSpPr>
            <p:cNvPr id="26" name="矩形: 圆角 14"/>
            <p:cNvSpPr/>
            <p:nvPr>
              <p:custDataLst>
                <p:tags r:id="rId30"/>
              </p:custDataLst>
            </p:nvPr>
          </p:nvSpPr>
          <p:spPr>
            <a:xfrm>
              <a:off x="7351" y="11321"/>
              <a:ext cx="1862" cy="1331"/>
            </a:xfrm>
            <a:prstGeom prst="roundRect">
              <a:avLst/>
            </a:prstGeom>
            <a:solidFill>
              <a:srgbClr val="A3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para. </a:t>
              </a:r>
              <a:r>
                <a:rPr lang="en-US" altLang="zh-CN" sz="2400">
                  <a:solidFill>
                    <a:schemeClr val="tx1"/>
                  </a:solidFill>
                  <a:latin typeface="Times New Roman" panose="02020603050405020304" charset="0"/>
                  <a:cs typeface="Times New Roman" panose="02020603050405020304" charset="0"/>
                  <a:sym typeface="+mn-ea"/>
                </a:rPr>
                <a:t>①</a:t>
              </a:r>
            </a:p>
          </p:txBody>
        </p:sp>
      </p:grpSp>
      <p:grpSp>
        <p:nvGrpSpPr>
          <p:cNvPr id="32" name="组合 31"/>
          <p:cNvGrpSpPr/>
          <p:nvPr/>
        </p:nvGrpSpPr>
        <p:grpSpPr>
          <a:xfrm>
            <a:off x="7358380" y="5684520"/>
            <a:ext cx="4371975" cy="845185"/>
            <a:chOff x="7351" y="11321"/>
            <a:chExt cx="5825" cy="1331"/>
          </a:xfrm>
        </p:grpSpPr>
        <p:sp>
          <p:nvSpPr>
            <p:cNvPr id="33" name="矩形: 圆角 14"/>
            <p:cNvSpPr/>
            <p:nvPr>
              <p:custDataLst>
                <p:tags r:id="rId27"/>
              </p:custDataLst>
            </p:nvPr>
          </p:nvSpPr>
          <p:spPr>
            <a:xfrm>
              <a:off x="8393" y="11363"/>
              <a:ext cx="4783" cy="1275"/>
            </a:xfrm>
            <a:prstGeom prst="roundRect">
              <a:avLst/>
            </a:prstGeom>
            <a:solidFill>
              <a:schemeClr val="bg1"/>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0070C0"/>
                  </a:solidFill>
                  <a:latin typeface="Times New Roman" panose="02020603050405020304" charset="0"/>
                  <a:cs typeface="Times New Roman" panose="02020603050405020304" charset="0"/>
                </a:rPr>
                <a:t>  </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Solution 3</a:t>
              </a:r>
            </a:p>
            <a:p>
              <a:pPr algn="ct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zh-CN" altLang="en-US" b="1">
                  <a:solidFill>
                    <a:srgbClr val="0070C0"/>
                  </a:solidFill>
                  <a:latin typeface="微软雅黑" panose="020B0503020204020204" charset="-122"/>
                  <a:ea typeface="微软雅黑" panose="020B0503020204020204" charset="-122"/>
                  <a:cs typeface="微软雅黑" panose="020B0503020204020204" charset="-122"/>
                  <a:sym typeface="+mn-ea"/>
                </a:rPr>
                <a:t>最终相见、再续前缘</a:t>
              </a: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a:t>
              </a:r>
              <a:endParaRPr lang="en-US" altLang="zh-CN"/>
            </a:p>
          </p:txBody>
        </p:sp>
        <p:sp>
          <p:nvSpPr>
            <p:cNvPr id="34" name="矩形: 圆角 14"/>
            <p:cNvSpPr/>
            <p:nvPr>
              <p:custDataLst>
                <p:tags r:id="rId28"/>
              </p:custDataLst>
            </p:nvPr>
          </p:nvSpPr>
          <p:spPr>
            <a:xfrm>
              <a:off x="7351" y="11321"/>
              <a:ext cx="1862" cy="1331"/>
            </a:xfrm>
            <a:prstGeom prst="roundRect">
              <a:avLst/>
            </a:prstGeom>
            <a:solidFill>
              <a:srgbClr val="A3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para. </a:t>
              </a:r>
              <a:r>
                <a:rPr lang="en-US" altLang="zh-CN" sz="2400">
                  <a:solidFill>
                    <a:schemeClr val="tx1"/>
                  </a:solidFill>
                  <a:latin typeface="Times New Roman" panose="02020603050405020304" charset="0"/>
                  <a:cs typeface="Times New Roman" panose="02020603050405020304" charset="0"/>
                  <a:sym typeface="+mn-ea"/>
                </a:rPr>
                <a:t>②</a:t>
              </a:r>
            </a:p>
          </p:txBody>
        </p:sp>
      </p:grpSp>
      <p:sp>
        <p:nvSpPr>
          <p:cNvPr id="35" name="文本框 34"/>
          <p:cNvSpPr txBox="1"/>
          <p:nvPr/>
        </p:nvSpPr>
        <p:spPr>
          <a:xfrm>
            <a:off x="5842000" y="3238500"/>
            <a:ext cx="411480" cy="373380"/>
          </a:xfrm>
          <a:prstGeom prst="rect">
            <a:avLst/>
          </a:prstGeom>
          <a:noFill/>
        </p:spPr>
        <p:txBody>
          <a:bodyPr wrap="none" rtlCol="0" anchor="t">
            <a:noAutofit/>
          </a:bodyPr>
          <a:lstStyle/>
          <a:p>
            <a:endParaRPr lang="zh-CN" altLang="en-US">
              <a:latin typeface="微软雅黑" panose="020B0503020204020204" charset="-122"/>
              <a:ea typeface="微软雅黑" panose="020B0503020204020204" charset="-122"/>
            </a:endParaRPr>
          </a:p>
        </p:txBody>
      </p:sp>
      <p:grpSp>
        <p:nvGrpSpPr>
          <p:cNvPr id="42" name="组合 41"/>
          <p:cNvGrpSpPr/>
          <p:nvPr/>
        </p:nvGrpSpPr>
        <p:grpSpPr>
          <a:xfrm>
            <a:off x="9354179" y="1576434"/>
            <a:ext cx="3402330" cy="1678084"/>
            <a:chOff x="10453" y="4539"/>
            <a:chExt cx="5358" cy="2643"/>
          </a:xfrm>
        </p:grpSpPr>
        <p:grpSp>
          <p:nvGrpSpPr>
            <p:cNvPr id="19" name="组合 18"/>
            <p:cNvGrpSpPr/>
            <p:nvPr/>
          </p:nvGrpSpPr>
          <p:grpSpPr>
            <a:xfrm>
              <a:off x="10453" y="4640"/>
              <a:ext cx="5358" cy="2542"/>
              <a:chOff x="1121790" y="4142025"/>
              <a:chExt cx="3402637" cy="1614170"/>
            </a:xfrm>
          </p:grpSpPr>
          <p:sp>
            <p:nvSpPr>
              <p:cNvPr id="20" name="文本框 19"/>
              <p:cNvSpPr txBox="1"/>
              <p:nvPr>
                <p:custDataLst>
                  <p:tags r:id="rId24"/>
                </p:custDataLst>
              </p:nvPr>
            </p:nvSpPr>
            <p:spPr>
              <a:xfrm>
                <a:off x="1122097" y="5357415"/>
                <a:ext cx="3402330" cy="398780"/>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Setting: </a:t>
                </a:r>
                <a:r>
                  <a:rPr kumimoji="1" lang="en-US" altLang="zh-CN" sz="2000" b="1" kern="0" dirty="0">
                    <a:solidFill>
                      <a:schemeClr val="bg1"/>
                    </a:solidFill>
                    <a:latin typeface="Times New Roman" panose="02020603050405020304" charset="0"/>
                    <a:ea typeface="宋体" panose="02010600030101010101" pitchFamily="2" charset="-122"/>
                    <a:cs typeface="Times New Roman" panose="02020603050405020304" charset="0"/>
                  </a:rPr>
                  <a:t>a stuck bird</a:t>
                </a:r>
              </a:p>
            </p:txBody>
          </p:sp>
          <p:sp>
            <p:nvSpPr>
              <p:cNvPr id="25" name="任意多边形: 形状 20"/>
              <p:cNvSpPr/>
              <p:nvPr>
                <p:custDataLst>
                  <p:tags r:id="rId25"/>
                </p:custDataLst>
              </p:nvPr>
            </p:nvSpPr>
            <p:spPr>
              <a:xfrm>
                <a:off x="1121790" y="4142025"/>
                <a:ext cx="2295101" cy="1336261"/>
              </a:xfrm>
              <a:custGeom>
                <a:avLst/>
                <a:gdLst>
                  <a:gd name="connsiteX0" fmla="*/ 0 w 2318994"/>
                  <a:gd name="connsiteY0" fmla="*/ 1395179 h 1395179"/>
                  <a:gd name="connsiteX1" fmla="*/ 1168923 w 2318994"/>
                  <a:gd name="connsiteY1" fmla="*/ 12 h 1395179"/>
                  <a:gd name="connsiteX2" fmla="*/ 2290713 w 2318994"/>
                  <a:gd name="connsiteY2" fmla="*/ 1366899 h 1395179"/>
                  <a:gd name="connsiteX3" fmla="*/ 2290713 w 2318994"/>
                  <a:gd name="connsiteY3" fmla="*/ 1366899 h 1395179"/>
                  <a:gd name="connsiteX4" fmla="*/ 2318994 w 2318994"/>
                  <a:gd name="connsiteY4" fmla="*/ 1385752 h 1395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94" h="1395179">
                    <a:moveTo>
                      <a:pt x="0" y="1395179"/>
                    </a:moveTo>
                    <a:cubicBezTo>
                      <a:pt x="393569" y="699952"/>
                      <a:pt x="787138" y="4725"/>
                      <a:pt x="1168923" y="12"/>
                    </a:cubicBezTo>
                    <a:cubicBezTo>
                      <a:pt x="1550708" y="-4701"/>
                      <a:pt x="2290713" y="1366899"/>
                      <a:pt x="2290713" y="1366899"/>
                    </a:cubicBezTo>
                    <a:lnTo>
                      <a:pt x="2290713" y="1366899"/>
                    </a:lnTo>
                    <a:lnTo>
                      <a:pt x="2318994" y="1385752"/>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9" name="椭圆 28"/>
              <p:cNvSpPr/>
              <p:nvPr>
                <p:custDataLst>
                  <p:tags r:id="rId26"/>
                </p:custDataLst>
              </p:nvPr>
            </p:nvSpPr>
            <p:spPr>
              <a:xfrm>
                <a:off x="1121812" y="5227159"/>
                <a:ext cx="157112" cy="155544"/>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41" name="椭圆 40"/>
            <p:cNvSpPr/>
            <p:nvPr>
              <p:custDataLst>
                <p:tags r:id="rId23"/>
              </p:custDataLst>
            </p:nvPr>
          </p:nvSpPr>
          <p:spPr>
            <a:xfrm>
              <a:off x="12085" y="4539"/>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79" name="文本框 78"/>
          <p:cNvSpPr txBox="1"/>
          <p:nvPr/>
        </p:nvSpPr>
        <p:spPr>
          <a:xfrm>
            <a:off x="508000" y="4603115"/>
            <a:ext cx="2018030" cy="460375"/>
          </a:xfrm>
          <a:prstGeom prst="rect">
            <a:avLst/>
          </a:prstGeom>
          <a:noFill/>
        </p:spPr>
        <p:txBody>
          <a:bodyPr wrap="square" rtlCol="0" anchor="t">
            <a:spAutoFit/>
          </a:bodyPr>
          <a:lstStyle/>
          <a:p>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mn-ea"/>
              </a:rPr>
              <a:t>conflict 1</a:t>
            </a:r>
          </a:p>
        </p:txBody>
      </p:sp>
      <p:sp>
        <p:nvSpPr>
          <p:cNvPr id="80" name="文本框 79"/>
          <p:cNvSpPr txBox="1"/>
          <p:nvPr>
            <p:custDataLst>
              <p:tags r:id="rId1"/>
            </p:custDataLst>
          </p:nvPr>
        </p:nvSpPr>
        <p:spPr>
          <a:xfrm>
            <a:off x="508000" y="3152775"/>
            <a:ext cx="1783715" cy="460375"/>
          </a:xfrm>
          <a:prstGeom prst="rect">
            <a:avLst/>
          </a:prstGeom>
          <a:noFill/>
        </p:spPr>
        <p:txBody>
          <a:bodyPr wrap="square" rtlCol="0" anchor="t">
            <a:spAutoFit/>
          </a:bodyPr>
          <a:lstStyle/>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sym typeface="+mn-ea"/>
              </a:rPr>
              <a:t>solution 1</a:t>
            </a:r>
          </a:p>
        </p:txBody>
      </p:sp>
      <p:sp>
        <p:nvSpPr>
          <p:cNvPr id="81" name="文本框 80"/>
          <p:cNvSpPr txBox="1"/>
          <p:nvPr>
            <p:custDataLst>
              <p:tags r:id="rId2"/>
            </p:custDataLst>
          </p:nvPr>
        </p:nvSpPr>
        <p:spPr>
          <a:xfrm>
            <a:off x="888365" y="2402205"/>
            <a:ext cx="1771015" cy="460375"/>
          </a:xfrm>
          <a:prstGeom prst="rect">
            <a:avLst/>
          </a:prstGeom>
          <a:noFill/>
        </p:spPr>
        <p:txBody>
          <a:bodyPr wrap="square" rtlCol="0" anchor="t">
            <a:spAutoFit/>
          </a:bodyPr>
          <a:lstStyle/>
          <a:p>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mn-ea"/>
              </a:rPr>
              <a:t>conflict 2</a:t>
            </a:r>
          </a:p>
        </p:txBody>
      </p:sp>
      <p:sp>
        <p:nvSpPr>
          <p:cNvPr id="82" name="文本框 81"/>
          <p:cNvSpPr txBox="1"/>
          <p:nvPr>
            <p:custDataLst>
              <p:tags r:id="rId3"/>
            </p:custDataLst>
          </p:nvPr>
        </p:nvSpPr>
        <p:spPr>
          <a:xfrm>
            <a:off x="3667125" y="3152775"/>
            <a:ext cx="1783715" cy="460375"/>
          </a:xfrm>
          <a:prstGeom prst="rect">
            <a:avLst/>
          </a:prstGeom>
          <a:noFill/>
        </p:spPr>
        <p:txBody>
          <a:bodyPr wrap="square" rtlCol="0" anchor="t">
            <a:spAutoFit/>
          </a:bodyPr>
          <a:lstStyle/>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sym typeface="+mn-ea"/>
              </a:rPr>
              <a:t>solution 2</a:t>
            </a:r>
          </a:p>
        </p:txBody>
      </p:sp>
      <p:grpSp>
        <p:nvGrpSpPr>
          <p:cNvPr id="12" name="组合 11"/>
          <p:cNvGrpSpPr/>
          <p:nvPr/>
        </p:nvGrpSpPr>
        <p:grpSpPr>
          <a:xfrm>
            <a:off x="5968365" y="358140"/>
            <a:ext cx="6035675" cy="3144520"/>
            <a:chOff x="9200" y="449"/>
            <a:chExt cx="9505" cy="4952"/>
          </a:xfrm>
        </p:grpSpPr>
        <p:grpSp>
          <p:nvGrpSpPr>
            <p:cNvPr id="37" name="组合 36"/>
            <p:cNvGrpSpPr/>
            <p:nvPr/>
          </p:nvGrpSpPr>
          <p:grpSpPr>
            <a:xfrm>
              <a:off x="9200" y="449"/>
              <a:ext cx="9505" cy="4952"/>
              <a:chOff x="-1997" y="2753"/>
              <a:chExt cx="9505" cy="4952"/>
            </a:xfrm>
          </p:grpSpPr>
          <p:sp>
            <p:nvSpPr>
              <p:cNvPr id="508" name="任意多边形: 形状 507"/>
              <p:cNvSpPr/>
              <p:nvPr>
                <p:custDataLst>
                  <p:tags r:id="rId21"/>
                </p:custDataLst>
              </p:nvPr>
            </p:nvSpPr>
            <p:spPr>
              <a:xfrm>
                <a:off x="5303" y="2753"/>
                <a:ext cx="2205" cy="4535"/>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0A4CBA"/>
              </a:solidFill>
              <a:ln w="9525" cap="flat">
                <a:noFill/>
                <a:prstDash val="solid"/>
                <a:miter/>
              </a:ln>
            </p:spPr>
            <p:txBody>
              <a:bodyPr rtlCol="0" anchor="ctr"/>
              <a:lstStyle/>
              <a:p>
                <a:endParaRPr lang="zh-CN" altLang="en-US"/>
              </a:p>
            </p:txBody>
          </p:sp>
          <p:sp>
            <p:nvSpPr>
              <p:cNvPr id="520" name="对话气泡: 圆角矩形 519"/>
              <p:cNvSpPr/>
              <p:nvPr>
                <p:custDataLst>
                  <p:tags r:id="rId22"/>
                </p:custDataLst>
              </p:nvPr>
            </p:nvSpPr>
            <p:spPr>
              <a:xfrm>
                <a:off x="-1997" y="5287"/>
                <a:ext cx="7821" cy="2418"/>
              </a:xfrm>
              <a:prstGeom prst="wedgeRoundRectCallout">
                <a:avLst>
                  <a:gd name="adj1" fmla="val 45115"/>
                  <a:gd name="adj2" fmla="val -78330"/>
                  <a:gd name="adj3" fmla="val 16667"/>
                </a:avLst>
              </a:prstGeom>
              <a:solidFill>
                <a:srgbClr val="0A4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运用</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conflict-solution</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模式进行续写</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找到冲突</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解决冲突</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，使续文和原文结构协同。</a:t>
                </a:r>
              </a:p>
            </p:txBody>
          </p:sp>
        </p:grpSp>
        <p:sp>
          <p:nvSpPr>
            <p:cNvPr id="9" name="文本框 8"/>
            <p:cNvSpPr txBox="1"/>
            <p:nvPr/>
          </p:nvSpPr>
          <p:spPr>
            <a:xfrm>
              <a:off x="17021" y="639"/>
              <a:ext cx="1008" cy="483"/>
            </a:xfrm>
            <a:prstGeom prst="rect">
              <a:avLst/>
            </a:prstGeom>
            <a:noFill/>
          </p:spPr>
          <p:txBody>
            <a:bodyPr wrap="square" rtlCol="0">
              <a:spAutoFit/>
            </a:bodyPr>
            <a:lstStyle/>
            <a:p>
              <a:r>
                <a:rPr lang="zh-CN" altLang="en-US" sz="1400" b="1">
                  <a:solidFill>
                    <a:schemeClr val="bg1"/>
                  </a:solidFill>
                  <a:latin typeface="微软雅黑" panose="020B0503020204020204" charset="-122"/>
                  <a:ea typeface="微软雅黑" panose="020B0503020204020204" charset="-122"/>
                </a:rPr>
                <a:t>协同</a:t>
              </a:r>
            </a:p>
          </p:txBody>
        </p:sp>
      </p:grpSp>
      <p:graphicFrame>
        <p:nvGraphicFramePr>
          <p:cNvPr id="83" name="表格 82"/>
          <p:cNvGraphicFramePr/>
          <p:nvPr>
            <p:custDataLst>
              <p:tags r:id="rId4"/>
            </p:custDataLst>
          </p:nvPr>
        </p:nvGraphicFramePr>
        <p:xfrm>
          <a:off x="127635" y="135890"/>
          <a:ext cx="11937365" cy="6722110"/>
        </p:xfrm>
        <a:graphic>
          <a:graphicData uri="http://schemas.openxmlformats.org/drawingml/2006/table">
            <a:tbl>
              <a:tblPr firstRow="1" bandRow="1">
                <a:tableStyleId>{5C22544A-7EE6-4342-B048-85BDC9FD1C3A}</a:tableStyleId>
              </a:tblPr>
              <a:tblGrid>
                <a:gridCol w="890270">
                  <a:extLst>
                    <a:ext uri="{9D8B030D-6E8A-4147-A177-3AD203B41FA5}">
                      <a16:colId xmlns:a16="http://schemas.microsoft.com/office/drawing/2014/main" val="20000"/>
                    </a:ext>
                  </a:extLst>
                </a:gridCol>
                <a:gridCol w="7961630">
                  <a:extLst>
                    <a:ext uri="{9D8B030D-6E8A-4147-A177-3AD203B41FA5}">
                      <a16:colId xmlns:a16="http://schemas.microsoft.com/office/drawing/2014/main" val="20001"/>
                    </a:ext>
                  </a:extLst>
                </a:gridCol>
                <a:gridCol w="3085465">
                  <a:extLst>
                    <a:ext uri="{9D8B030D-6E8A-4147-A177-3AD203B41FA5}">
                      <a16:colId xmlns:a16="http://schemas.microsoft.com/office/drawing/2014/main" val="20002"/>
                    </a:ext>
                  </a:extLst>
                </a:gridCol>
              </a:tblGrid>
              <a:tr h="473710">
                <a:tc>
                  <a:txBody>
                    <a:bodyPr/>
                    <a:lstStyle/>
                    <a:p>
                      <a:pPr>
                        <a:buNone/>
                      </a:pPr>
                      <a:r>
                        <a:rPr lang="zh-CN" altLang="en-US"/>
                        <a:t>续文</a:t>
                      </a:r>
                    </a:p>
                  </a:txBody>
                  <a:tcPr>
                    <a:solidFill>
                      <a:schemeClr val="accent6">
                        <a:lumMod val="60000"/>
                        <a:lumOff val="40000"/>
                      </a:schemeClr>
                    </a:solidFill>
                  </a:tcPr>
                </a:tc>
                <a:tc gridSpan="2">
                  <a:txBody>
                    <a:bodyPr/>
                    <a:lstStyle/>
                    <a:p>
                      <a:pPr>
                        <a:buNone/>
                      </a:pPr>
                      <a:r>
                        <a:rPr lang="en-US" altLang="zh-CN"/>
                        <a:t>                                                     </a:t>
                      </a:r>
                      <a:r>
                        <a:rPr lang="zh-CN" altLang="en-US"/>
                        <a:t>结构协同</a:t>
                      </a:r>
                    </a:p>
                  </a:txBody>
                  <a:tcPr>
                    <a:solidFill>
                      <a:schemeClr val="accent6">
                        <a:lumMod val="60000"/>
                        <a:lumOff val="40000"/>
                      </a:schemeClr>
                    </a:solidFill>
                  </a:tcPr>
                </a:tc>
                <a:tc hMerge="1">
                  <a:txBody>
                    <a:bodyPr/>
                    <a:lstStyle/>
                    <a:p>
                      <a:endParaRPr lang="zh-CN"/>
                    </a:p>
                  </a:txBody>
                  <a:tcPr>
                    <a:solidFill>
                      <a:schemeClr val="accent6">
                        <a:lumMod val="60000"/>
                        <a:lumOff val="40000"/>
                      </a:schemeClr>
                    </a:solidFill>
                  </a:tcPr>
                </a:tc>
                <a:extLst>
                  <a:ext uri="{0D108BD9-81ED-4DB2-BD59-A6C34878D82A}">
                    <a16:rowId xmlns:a16="http://schemas.microsoft.com/office/drawing/2014/main" val="10000"/>
                  </a:ext>
                </a:extLst>
              </a:tr>
              <a:tr h="3108960">
                <a:tc>
                  <a:txBody>
                    <a:bodyPr/>
                    <a:lstStyle/>
                    <a:p>
                      <a:pPr>
                        <a:buNone/>
                      </a:pPr>
                      <a:r>
                        <a:rPr lang="en-US" altLang="zh-CN" sz="2000">
                          <a:latin typeface="Times New Roman" panose="02020603050405020304" charset="0"/>
                          <a:cs typeface="Times New Roman" panose="02020603050405020304" charset="0"/>
                        </a:rPr>
                        <a:t>para.1</a:t>
                      </a:r>
                    </a:p>
                  </a:txBody>
                  <a:tcPr>
                    <a:solidFill>
                      <a:schemeClr val="accent6">
                        <a:lumMod val="40000"/>
                        <a:lumOff val="60000"/>
                      </a:schemeClr>
                    </a:solidFill>
                  </a:tcPr>
                </a:tc>
                <a:tc>
                  <a:txBody>
                    <a:bodyPr/>
                    <a:lstStyle/>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solidFill>
                      <a:schemeClr val="accent6">
                        <a:lumMod val="40000"/>
                        <a:lumOff val="60000"/>
                      </a:schemeClr>
                    </a:solidFill>
                  </a:tcPr>
                </a:tc>
                <a:tc>
                  <a:txBody>
                    <a:bodyPr/>
                    <a:lstStyle/>
                    <a:p>
                      <a:pPr>
                        <a:buNone/>
                      </a:pPr>
                      <a:endParaRPr lang="zh-CN" altLang="en-US"/>
                    </a:p>
                  </a:txBody>
                  <a:tcPr>
                    <a:solidFill>
                      <a:srgbClr val="4C9DAB"/>
                    </a:solidFill>
                  </a:tcPr>
                </a:tc>
                <a:extLst>
                  <a:ext uri="{0D108BD9-81ED-4DB2-BD59-A6C34878D82A}">
                    <a16:rowId xmlns:a16="http://schemas.microsoft.com/office/drawing/2014/main" val="10001"/>
                  </a:ext>
                </a:extLst>
              </a:tr>
              <a:tr h="3139440">
                <a:tc>
                  <a:txBody>
                    <a:bodyPr/>
                    <a:lstStyle/>
                    <a:p>
                      <a:pPr>
                        <a:buNone/>
                      </a:pPr>
                      <a:r>
                        <a:rPr lang="en-US" altLang="zh-CN" sz="2000">
                          <a:latin typeface="Times New Roman" panose="02020603050405020304" charset="0"/>
                          <a:cs typeface="Times New Roman" panose="02020603050405020304" charset="0"/>
                        </a:rPr>
                        <a:t>para.2</a:t>
                      </a: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txBody>
                  <a:tcPr/>
                </a:tc>
                <a:tc>
                  <a:txBody>
                    <a:bodyPr/>
                    <a:lstStyle/>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lstStyle/>
                    <a:p>
                      <a:pPr>
                        <a:buNone/>
                      </a:pPr>
                      <a:endParaRPr lang="zh-CN" altLang="en-US"/>
                    </a:p>
                  </a:txBody>
                  <a:tcPr>
                    <a:solidFill>
                      <a:srgbClr val="4C9DAB"/>
                    </a:solidFill>
                  </a:tcPr>
                </a:tc>
                <a:extLst>
                  <a:ext uri="{0D108BD9-81ED-4DB2-BD59-A6C34878D82A}">
                    <a16:rowId xmlns:a16="http://schemas.microsoft.com/office/drawing/2014/main" val="10002"/>
                  </a:ext>
                </a:extLst>
              </a:tr>
            </a:tbl>
          </a:graphicData>
        </a:graphic>
      </p:graphicFrame>
      <p:grpSp>
        <p:nvGrpSpPr>
          <p:cNvPr id="100" name="组合 99"/>
          <p:cNvGrpSpPr/>
          <p:nvPr/>
        </p:nvGrpSpPr>
        <p:grpSpPr>
          <a:xfrm>
            <a:off x="9197340" y="739776"/>
            <a:ext cx="2950845" cy="2158549"/>
            <a:chOff x="14484" y="1165"/>
            <a:chExt cx="4647" cy="3399"/>
          </a:xfrm>
        </p:grpSpPr>
        <p:grpSp>
          <p:nvGrpSpPr>
            <p:cNvPr id="98" name="组合 97"/>
            <p:cNvGrpSpPr/>
            <p:nvPr/>
          </p:nvGrpSpPr>
          <p:grpSpPr>
            <a:xfrm>
              <a:off x="14484" y="1165"/>
              <a:ext cx="4647" cy="3399"/>
              <a:chOff x="14484" y="4471"/>
              <a:chExt cx="4647" cy="3399"/>
            </a:xfrm>
          </p:grpSpPr>
          <p:grpSp>
            <p:nvGrpSpPr>
              <p:cNvPr id="84" name="组合 83"/>
              <p:cNvGrpSpPr/>
              <p:nvPr/>
            </p:nvGrpSpPr>
            <p:grpSpPr>
              <a:xfrm>
                <a:off x="14484" y="4471"/>
                <a:ext cx="4647" cy="3399"/>
                <a:chOff x="10325" y="3345"/>
                <a:chExt cx="4647" cy="3399"/>
              </a:xfrm>
            </p:grpSpPr>
            <p:grpSp>
              <p:nvGrpSpPr>
                <p:cNvPr id="85" name="组合 84"/>
                <p:cNvGrpSpPr/>
                <p:nvPr/>
              </p:nvGrpSpPr>
              <p:grpSpPr>
                <a:xfrm>
                  <a:off x="10325" y="3345"/>
                  <a:ext cx="4647" cy="3399"/>
                  <a:chOff x="9264613" y="4057057"/>
                  <a:chExt cx="2950845" cy="2158265"/>
                </a:xfrm>
              </p:grpSpPr>
              <p:grpSp>
                <p:nvGrpSpPr>
                  <p:cNvPr id="86" name="组合 85"/>
                  <p:cNvGrpSpPr/>
                  <p:nvPr/>
                </p:nvGrpSpPr>
                <p:grpSpPr>
                  <a:xfrm>
                    <a:off x="9345586" y="4879061"/>
                    <a:ext cx="2295101" cy="1336261"/>
                    <a:chOff x="1121790" y="4142025"/>
                    <a:chExt cx="2295101" cy="1336261"/>
                  </a:xfrm>
                </p:grpSpPr>
                <p:sp>
                  <p:nvSpPr>
                    <p:cNvPr id="87" name="文本框 86"/>
                    <p:cNvSpPr txBox="1"/>
                    <p:nvPr>
                      <p:custDataLst>
                        <p:tags r:id="rId19"/>
                      </p:custDataLst>
                    </p:nvPr>
                  </p:nvSpPr>
                  <p:spPr>
                    <a:xfrm>
                      <a:off x="1354200" y="5008051"/>
                      <a:ext cx="1035685" cy="3987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C1-R1</a:t>
                      </a:r>
                      <a:endParaRPr kumimoji="1" lang="en-US" altLang="zh-CN" sz="2000" b="1" kern="0"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88" name="任意多边形: 形状 20"/>
                    <p:cNvSpPr/>
                    <p:nvPr>
                      <p:custDataLst>
                        <p:tags r:id="rId20"/>
                      </p:custDataLst>
                    </p:nvPr>
                  </p:nvSpPr>
                  <p:spPr>
                    <a:xfrm>
                      <a:off x="1121790" y="4142025"/>
                      <a:ext cx="2295101" cy="1336261"/>
                    </a:xfrm>
                    <a:custGeom>
                      <a:avLst/>
                      <a:gdLst>
                        <a:gd name="connsiteX0" fmla="*/ 0 w 2318994"/>
                        <a:gd name="connsiteY0" fmla="*/ 1395179 h 1395179"/>
                        <a:gd name="connsiteX1" fmla="*/ 1168923 w 2318994"/>
                        <a:gd name="connsiteY1" fmla="*/ 12 h 1395179"/>
                        <a:gd name="connsiteX2" fmla="*/ 2290713 w 2318994"/>
                        <a:gd name="connsiteY2" fmla="*/ 1366899 h 1395179"/>
                        <a:gd name="connsiteX3" fmla="*/ 2290713 w 2318994"/>
                        <a:gd name="connsiteY3" fmla="*/ 1366899 h 1395179"/>
                        <a:gd name="connsiteX4" fmla="*/ 2318994 w 2318994"/>
                        <a:gd name="connsiteY4" fmla="*/ 1385752 h 1395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94" h="1395179">
                          <a:moveTo>
                            <a:pt x="0" y="1395179"/>
                          </a:moveTo>
                          <a:cubicBezTo>
                            <a:pt x="393569" y="699952"/>
                            <a:pt x="787138" y="4725"/>
                            <a:pt x="1168923" y="12"/>
                          </a:cubicBezTo>
                          <a:cubicBezTo>
                            <a:pt x="1550708" y="-4701"/>
                            <a:pt x="2290713" y="1366899"/>
                            <a:pt x="2290713" y="1366899"/>
                          </a:cubicBezTo>
                          <a:lnTo>
                            <a:pt x="2290713" y="1366899"/>
                          </a:lnTo>
                          <a:lnTo>
                            <a:pt x="2318994" y="1385752"/>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90" name="矩形 89"/>
                  <p:cNvSpPr/>
                  <p:nvPr>
                    <p:custDataLst>
                      <p:tags r:id="rId18"/>
                    </p:custDataLst>
                  </p:nvPr>
                </p:nvSpPr>
                <p:spPr>
                  <a:xfrm>
                    <a:off x="9264613" y="4057057"/>
                    <a:ext cx="2950845" cy="706662"/>
                  </a:xfrm>
                  <a:prstGeom prst="rect">
                    <a:avLst/>
                  </a:prstGeom>
                </p:spPr>
                <p:txBody>
                  <a:bodyPr wrap="square">
                    <a:spAutoFit/>
                  </a:bodyPr>
                  <a:lstStyle/>
                  <a:p>
                    <a:pPr lvl="0" defTabSz="914400">
                      <a:defRPr/>
                    </a:pPr>
                    <a:r>
                      <a:rPr kumimoji="1" lang="en-US" altLang="zh-CN" sz="2000" kern="0" dirty="0">
                        <a:solidFill>
                          <a:srgbClr val="C00000"/>
                        </a:solidFill>
                        <a:latin typeface="Times New Roman" panose="02020603050405020304" charset="0"/>
                        <a:ea typeface="宋体" panose="02010600030101010101" pitchFamily="2" charset="-122"/>
                        <a:cs typeface="Times New Roman" panose="02020603050405020304" charset="0"/>
                      </a:rPr>
                      <a:t>Conflict3</a:t>
                    </a:r>
                    <a:r>
                      <a:rPr kumimoji="1" lang="en-US" altLang="zh-CN" sz="2000" kern="0" dirty="0">
                        <a:solidFill>
                          <a:schemeClr val="tx1"/>
                        </a:solidFill>
                        <a:latin typeface="Times New Roman" panose="02020603050405020304" charset="0"/>
                        <a:ea typeface="宋体" panose="02010600030101010101" pitchFamily="2" charset="-122"/>
                        <a:cs typeface="Times New Roman" panose="02020603050405020304" charset="0"/>
                      </a:rPr>
                      <a:t>: I expected to see her but didn’t find her.    </a:t>
                    </a:r>
                  </a:p>
                </p:txBody>
              </p:sp>
            </p:grpSp>
            <p:sp>
              <p:nvSpPr>
                <p:cNvPr id="91" name="椭圆 90"/>
                <p:cNvSpPr/>
                <p:nvPr>
                  <p:custDataLst>
                    <p:tags r:id="rId17"/>
                  </p:custDataLst>
                </p:nvPr>
              </p:nvSpPr>
              <p:spPr>
                <a:xfrm>
                  <a:off x="12085" y="4539"/>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96" name="椭圆 95"/>
              <p:cNvSpPr/>
              <p:nvPr>
                <p:custDataLst>
                  <p:tags r:id="rId15"/>
                </p:custDataLst>
              </p:nvPr>
            </p:nvSpPr>
            <p:spPr>
              <a:xfrm>
                <a:off x="14978" y="6983"/>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97" name="椭圆 96"/>
              <p:cNvSpPr/>
              <p:nvPr>
                <p:custDataLst>
                  <p:tags r:id="rId16"/>
                </p:custDataLst>
              </p:nvPr>
            </p:nvSpPr>
            <p:spPr>
              <a:xfrm>
                <a:off x="15402" y="6345"/>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99" name="文本框 98"/>
            <p:cNvSpPr txBox="1"/>
            <p:nvPr>
              <p:custDataLst>
                <p:tags r:id="rId14"/>
              </p:custDataLst>
            </p:nvPr>
          </p:nvSpPr>
          <p:spPr>
            <a:xfrm>
              <a:off x="15695" y="3121"/>
              <a:ext cx="1631" cy="6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C2-R2</a:t>
              </a:r>
              <a:endParaRPr kumimoji="1" lang="en-US" altLang="zh-CN" sz="2000" b="1" kern="0" dirty="0">
                <a:solidFill>
                  <a:schemeClr val="bg1"/>
                </a:solidFill>
                <a:latin typeface="Times New Roman" panose="02020603050405020304" charset="0"/>
                <a:ea typeface="宋体" panose="02010600030101010101" pitchFamily="2" charset="-122"/>
                <a:cs typeface="Times New Roman" panose="02020603050405020304" charset="0"/>
              </a:endParaRPr>
            </a:p>
          </p:txBody>
        </p:sp>
      </p:grpSp>
      <p:grpSp>
        <p:nvGrpSpPr>
          <p:cNvPr id="112" name="组合 111"/>
          <p:cNvGrpSpPr/>
          <p:nvPr/>
        </p:nvGrpSpPr>
        <p:grpSpPr>
          <a:xfrm>
            <a:off x="9278948" y="4375785"/>
            <a:ext cx="3500427" cy="1798955"/>
            <a:chOff x="14612" y="1731"/>
            <a:chExt cx="5512" cy="2833"/>
          </a:xfrm>
        </p:grpSpPr>
        <p:grpSp>
          <p:nvGrpSpPr>
            <p:cNvPr id="114" name="组合 113"/>
            <p:cNvGrpSpPr/>
            <p:nvPr/>
          </p:nvGrpSpPr>
          <p:grpSpPr>
            <a:xfrm>
              <a:off x="14612" y="1731"/>
              <a:ext cx="5512" cy="2833"/>
              <a:chOff x="14612" y="5037"/>
              <a:chExt cx="5512" cy="2833"/>
            </a:xfrm>
          </p:grpSpPr>
          <p:grpSp>
            <p:nvGrpSpPr>
              <p:cNvPr id="115" name="组合 114"/>
              <p:cNvGrpSpPr/>
              <p:nvPr/>
            </p:nvGrpSpPr>
            <p:grpSpPr>
              <a:xfrm>
                <a:off x="14612" y="5037"/>
                <a:ext cx="5512" cy="2833"/>
                <a:chOff x="10453" y="3911"/>
                <a:chExt cx="5512" cy="2833"/>
              </a:xfrm>
            </p:grpSpPr>
            <p:grpSp>
              <p:nvGrpSpPr>
                <p:cNvPr id="116" name="组合 115"/>
                <p:cNvGrpSpPr/>
                <p:nvPr/>
              </p:nvGrpSpPr>
              <p:grpSpPr>
                <a:xfrm>
                  <a:off x="10453" y="3911"/>
                  <a:ext cx="5512" cy="2833"/>
                  <a:chOff x="9345586" y="4416435"/>
                  <a:chExt cx="3500427" cy="1798887"/>
                </a:xfrm>
              </p:grpSpPr>
              <p:grpSp>
                <p:nvGrpSpPr>
                  <p:cNvPr id="117" name="组合 116"/>
                  <p:cNvGrpSpPr/>
                  <p:nvPr/>
                </p:nvGrpSpPr>
                <p:grpSpPr>
                  <a:xfrm>
                    <a:off x="9345586" y="4879061"/>
                    <a:ext cx="2295101" cy="1336261"/>
                    <a:chOff x="1121790" y="4142025"/>
                    <a:chExt cx="2295101" cy="1336261"/>
                  </a:xfrm>
                </p:grpSpPr>
                <p:sp>
                  <p:nvSpPr>
                    <p:cNvPr id="118" name="文本框 117"/>
                    <p:cNvSpPr txBox="1"/>
                    <p:nvPr>
                      <p:custDataLst>
                        <p:tags r:id="rId12"/>
                      </p:custDataLst>
                    </p:nvPr>
                  </p:nvSpPr>
                  <p:spPr>
                    <a:xfrm>
                      <a:off x="1354200" y="5008051"/>
                      <a:ext cx="1035685" cy="3987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C1-R1</a:t>
                      </a:r>
                      <a:endParaRPr kumimoji="1" lang="en-US" altLang="zh-CN" sz="2000" b="1" kern="0"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121" name="任意多边形: 形状 20"/>
                    <p:cNvSpPr/>
                    <p:nvPr>
                      <p:custDataLst>
                        <p:tags r:id="rId13"/>
                      </p:custDataLst>
                    </p:nvPr>
                  </p:nvSpPr>
                  <p:spPr>
                    <a:xfrm>
                      <a:off x="1121790" y="4142025"/>
                      <a:ext cx="2295101" cy="1336261"/>
                    </a:xfrm>
                    <a:custGeom>
                      <a:avLst/>
                      <a:gdLst>
                        <a:gd name="connsiteX0" fmla="*/ 0 w 2318994"/>
                        <a:gd name="connsiteY0" fmla="*/ 1395179 h 1395179"/>
                        <a:gd name="connsiteX1" fmla="*/ 1168923 w 2318994"/>
                        <a:gd name="connsiteY1" fmla="*/ 12 h 1395179"/>
                        <a:gd name="connsiteX2" fmla="*/ 2290713 w 2318994"/>
                        <a:gd name="connsiteY2" fmla="*/ 1366899 h 1395179"/>
                        <a:gd name="connsiteX3" fmla="*/ 2290713 w 2318994"/>
                        <a:gd name="connsiteY3" fmla="*/ 1366899 h 1395179"/>
                        <a:gd name="connsiteX4" fmla="*/ 2318994 w 2318994"/>
                        <a:gd name="connsiteY4" fmla="*/ 1385752 h 1395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94" h="1395179">
                          <a:moveTo>
                            <a:pt x="0" y="1395179"/>
                          </a:moveTo>
                          <a:cubicBezTo>
                            <a:pt x="393569" y="699952"/>
                            <a:pt x="787138" y="4725"/>
                            <a:pt x="1168923" y="12"/>
                          </a:cubicBezTo>
                          <a:cubicBezTo>
                            <a:pt x="1550708" y="-4701"/>
                            <a:pt x="2290713" y="1366899"/>
                            <a:pt x="2290713" y="1366899"/>
                          </a:cubicBezTo>
                          <a:lnTo>
                            <a:pt x="2290713" y="1366899"/>
                          </a:lnTo>
                          <a:lnTo>
                            <a:pt x="2318994" y="1385752"/>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23" name="矩形 122"/>
                  <p:cNvSpPr/>
                  <p:nvPr>
                    <p:custDataLst>
                      <p:tags r:id="rId11"/>
                    </p:custDataLst>
                  </p:nvPr>
                </p:nvSpPr>
                <p:spPr>
                  <a:xfrm>
                    <a:off x="9895168" y="4416435"/>
                    <a:ext cx="2950845" cy="398765"/>
                  </a:xfrm>
                  <a:prstGeom prst="rect">
                    <a:avLst/>
                  </a:prstGeom>
                </p:spPr>
                <p:txBody>
                  <a:bodyPr wrap="square">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C3-</a:t>
                    </a:r>
                    <a:r>
                      <a:rPr kumimoji="1" lang="en-US" altLang="zh-CN" sz="2000" kern="0" dirty="0">
                        <a:solidFill>
                          <a:srgbClr val="C00000"/>
                        </a:solidFill>
                        <a:latin typeface="Times New Roman" panose="02020603050405020304" charset="0"/>
                        <a:ea typeface="宋体" panose="02010600030101010101" pitchFamily="2" charset="-122"/>
                        <a:cs typeface="Times New Roman" panose="02020603050405020304" charset="0"/>
                      </a:rPr>
                      <a:t>R3</a:t>
                    </a: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 </a:t>
                    </a:r>
                    <a:r>
                      <a:rPr kumimoji="1" lang="en-US" altLang="zh-CN" sz="2000" kern="0" dirty="0">
                        <a:latin typeface="Times New Roman" panose="02020603050405020304" charset="0"/>
                        <a:ea typeface="宋体" panose="02010600030101010101" pitchFamily="2" charset="-122"/>
                        <a:cs typeface="Times New Roman" panose="02020603050405020304" charset="0"/>
                      </a:rPr>
                      <a:t>reunited</a:t>
                    </a:r>
                  </a:p>
                </p:txBody>
              </p:sp>
            </p:grpSp>
            <p:sp>
              <p:nvSpPr>
                <p:cNvPr id="125" name="椭圆 124"/>
                <p:cNvSpPr/>
                <p:nvPr>
                  <p:custDataLst>
                    <p:tags r:id="rId10"/>
                  </p:custDataLst>
                </p:nvPr>
              </p:nvSpPr>
              <p:spPr>
                <a:xfrm>
                  <a:off x="12085" y="4539"/>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28" name="椭圆 127"/>
              <p:cNvSpPr/>
              <p:nvPr>
                <p:custDataLst>
                  <p:tags r:id="rId8"/>
                </p:custDataLst>
              </p:nvPr>
            </p:nvSpPr>
            <p:spPr>
              <a:xfrm>
                <a:off x="14978" y="6983"/>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29" name="椭圆 128"/>
              <p:cNvSpPr/>
              <p:nvPr>
                <p:custDataLst>
                  <p:tags r:id="rId9"/>
                </p:custDataLst>
              </p:nvPr>
            </p:nvSpPr>
            <p:spPr>
              <a:xfrm>
                <a:off x="15402" y="6345"/>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30" name="文本框 129"/>
            <p:cNvSpPr txBox="1"/>
            <p:nvPr>
              <p:custDataLst>
                <p:tags r:id="rId7"/>
              </p:custDataLst>
            </p:nvPr>
          </p:nvSpPr>
          <p:spPr>
            <a:xfrm>
              <a:off x="15695" y="3121"/>
              <a:ext cx="1631" cy="6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C2-R2</a:t>
              </a:r>
              <a:endParaRPr kumimoji="1" lang="en-US" altLang="zh-CN" sz="2000" b="1" kern="0" dirty="0">
                <a:solidFill>
                  <a:schemeClr val="bg1"/>
                </a:solidFill>
                <a:latin typeface="Times New Roman" panose="02020603050405020304" charset="0"/>
                <a:ea typeface="宋体" panose="02010600030101010101" pitchFamily="2" charset="-122"/>
                <a:cs typeface="Times New Roman" panose="02020603050405020304" charset="0"/>
              </a:endParaRPr>
            </a:p>
          </p:txBody>
        </p:sp>
      </p:grpSp>
      <p:grpSp>
        <p:nvGrpSpPr>
          <p:cNvPr id="137" name="组合 136"/>
          <p:cNvGrpSpPr/>
          <p:nvPr/>
        </p:nvGrpSpPr>
        <p:grpSpPr>
          <a:xfrm>
            <a:off x="5968365" y="5462905"/>
            <a:ext cx="1482090" cy="1233805"/>
            <a:chOff x="7323" y="-108"/>
            <a:chExt cx="2334" cy="1943"/>
          </a:xfrm>
        </p:grpSpPr>
        <p:sp>
          <p:nvSpPr>
            <p:cNvPr id="138" name="文本框 137"/>
            <p:cNvSpPr txBox="1"/>
            <p:nvPr>
              <p:custDataLst>
                <p:tags r:id="rId5"/>
              </p:custDataLst>
            </p:nvPr>
          </p:nvSpPr>
          <p:spPr>
            <a:xfrm>
              <a:off x="7323" y="1013"/>
              <a:ext cx="2334" cy="822"/>
            </a:xfrm>
            <a:prstGeom prst="rect">
              <a:avLst/>
            </a:prstGeom>
            <a:solidFill>
              <a:srgbClr val="00B0F0"/>
            </a:solidFill>
            <a:ln>
              <a:solidFill>
                <a:srgbClr val="F0F3EE"/>
              </a:solidFill>
            </a:ln>
            <a:effectLst>
              <a:outerShdw blurRad="50800" dist="38100" dir="2700000" algn="tl" rotWithShape="0">
                <a:prstClr val="black">
                  <a:alpha val="40000"/>
                </a:prstClr>
              </a:outerShdw>
            </a:effectLst>
          </p:spPr>
          <p:txBody>
            <a:bodyPr wrap="square" rtlCol="0">
              <a:spAutoFit/>
            </a:bodyPr>
            <a:lstStyle/>
            <a:p>
              <a:r>
                <a:rPr lang="en-US" altLang="zh-CN" sz="2800">
                  <a:solidFill>
                    <a:schemeClr val="bg1"/>
                  </a:solidFill>
                  <a:latin typeface="Bubblegum Sans" panose="02000506000000020004" charset="0"/>
                  <a:cs typeface="Bubblegum Sans" panose="02000506000000020004" charset="0"/>
                </a:rPr>
                <a:t>Conflict</a:t>
              </a:r>
            </a:p>
          </p:txBody>
        </p:sp>
        <p:cxnSp>
          <p:nvCxnSpPr>
            <p:cNvPr id="139" name="直接箭头连接符 138"/>
            <p:cNvCxnSpPr/>
            <p:nvPr>
              <p:custDataLst>
                <p:tags r:id="rId6"/>
              </p:custDataLst>
            </p:nvPr>
          </p:nvCxnSpPr>
          <p:spPr>
            <a:xfrm>
              <a:off x="8481" y="-108"/>
              <a:ext cx="18" cy="795"/>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ox(in)">
                                      <p:cBhvr>
                                        <p:cTn id="32" dur="20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box(in)">
                                      <p:cBhvr>
                                        <p:cTn id="37" dur="20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box(in)">
                                      <p:cBhvr>
                                        <p:cTn id="42" dur="2000"/>
                                        <p:tgtEl>
                                          <p:spTgt spid="8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box(in)">
                                      <p:cBhvr>
                                        <p:cTn id="47" dur="200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ox(in)">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ox(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ox(in)">
                                      <p:cBhvr>
                                        <p:cTn id="62" dur="2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ox(in)">
                                      <p:cBhvr>
                                        <p:cTn id="67" dur="2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box(in)">
                                      <p:cBhvr>
                                        <p:cTn id="72" dur="2000"/>
                                        <p:tgtEl>
                                          <p:spTgt spid="83"/>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100"/>
                                        </p:tgtEl>
                                        <p:attrNameLst>
                                          <p:attrName>style.visibility</p:attrName>
                                        </p:attrNameLst>
                                      </p:cBhvr>
                                      <p:to>
                                        <p:strVal val="visible"/>
                                      </p:to>
                                    </p:set>
                                    <p:animEffect transition="in" filter="box(in)">
                                      <p:cBhvr>
                                        <p:cTn id="77" dur="2000"/>
                                        <p:tgtEl>
                                          <p:spTgt spid="100"/>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112"/>
                                        </p:tgtEl>
                                        <p:attrNameLst>
                                          <p:attrName>style.visibility</p:attrName>
                                        </p:attrNameLst>
                                      </p:cBhvr>
                                      <p:to>
                                        <p:strVal val="visible"/>
                                      </p:to>
                                    </p:set>
                                    <p:animEffect transition="in" filter="box(in)">
                                      <p:cBhvr>
                                        <p:cTn id="82" dur="2000"/>
                                        <p:tgtEl>
                                          <p:spTgt spid="112"/>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137"/>
                                        </p:tgtEl>
                                        <p:attrNameLst>
                                          <p:attrName>style.visibility</p:attrName>
                                        </p:attrNameLst>
                                      </p:cBhvr>
                                      <p:to>
                                        <p:strVal val="visible"/>
                                      </p:to>
                                    </p:set>
                                    <p:animEffect transition="in" filter="box(in)">
                                      <p:cBhvr>
                                        <p:cTn id="87" dur="2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2" grpId="0" bldLvl="0" animBg="1"/>
      <p:bldP spid="3" grpId="0" bldLvl="0" animBg="1"/>
      <p:bldP spid="4" grpId="0" bldLvl="0" animBg="1"/>
      <p:bldP spid="5" grpId="0" bldLvl="0" animBg="1"/>
      <p:bldP spid="79" grpId="0"/>
      <p:bldP spid="80" grpId="0"/>
      <p:bldP spid="81" grpId="0"/>
      <p:bldP spid="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1584911" y="1816803"/>
            <a:ext cx="2741744" cy="369332"/>
          </a:xfrm>
          <a:prstGeom prst="rect">
            <a:avLst/>
          </a:prstGeom>
          <a:noFill/>
        </p:spPr>
        <p:txBody>
          <a:bodyPr wrap="square">
            <a:spAutoFit/>
          </a:bodyPr>
          <a:lstStyle/>
          <a:p>
            <a:pPr algn="ctr"/>
            <a:r>
              <a:rPr kumimoji="1" lang="zh-CN" altLang="en-US" sz="1800"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sym typeface="阿里巴巴普惠体" panose="00020600040101010101" pitchFamily="18" charset="-122"/>
              </a:rPr>
              <a:t>按照行文关系和行文方向</a:t>
            </a:r>
            <a:endParaRPr lang="zh-CN" altLang="en-US" dirty="0">
              <a:solidFill>
                <a:schemeClr val="bg1"/>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nvGrpSpPr>
          <p:cNvPr id="32" name="组合 31"/>
          <p:cNvGrpSpPr/>
          <p:nvPr/>
        </p:nvGrpSpPr>
        <p:grpSpPr>
          <a:xfrm>
            <a:off x="5335270" y="1166495"/>
            <a:ext cx="4129405" cy="4380230"/>
            <a:chOff x="8402" y="1837"/>
            <a:chExt cx="6503" cy="6898"/>
          </a:xfrm>
        </p:grpSpPr>
        <p:sp>
          <p:nvSpPr>
            <p:cNvPr id="2" name="矩形 1"/>
            <p:cNvSpPr/>
            <p:nvPr>
              <p:custDataLst>
                <p:tags r:id="rId4"/>
              </p:custDataLst>
            </p:nvPr>
          </p:nvSpPr>
          <p:spPr>
            <a:xfrm>
              <a:off x="8402" y="1837"/>
              <a:ext cx="6503" cy="6717"/>
            </a:xfrm>
            <a:prstGeom prst="rect">
              <a:avLst/>
            </a:prstGeom>
            <a:noFill/>
            <a:ln w="28575">
              <a:solidFill>
                <a:srgbClr val="55749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8740" y="2290"/>
              <a:ext cx="5597" cy="6445"/>
            </a:xfrm>
            <a:prstGeom prst="rect">
              <a:avLst/>
            </a:prstGeom>
            <a:noFill/>
          </p:spPr>
          <p:txBody>
            <a:bodyPr wrap="square" rtlCol="0">
              <a:spAutoFit/>
            </a:bodyPr>
            <a:lstStyle/>
            <a:p>
              <a:pPr indent="0">
                <a:buFont typeface="Wingdings" panose="05000000000000000000" charset="0"/>
                <a:buNone/>
              </a:pPr>
              <a:r>
                <a:rPr lang="zh-CN" altLang="en-US" sz="2800">
                  <a:latin typeface="微软雅黑" panose="020B0503020204020204" charset="-122"/>
                  <a:ea typeface="微软雅黑" panose="020B0503020204020204" charset="-122"/>
                  <a:cs typeface="微软雅黑" panose="020B0503020204020204" charset="-122"/>
                </a:rPr>
                <a:t>学生续写常见问题：</a:t>
              </a: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人物关系混乱</a:t>
              </a: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情节设计凌乱</a:t>
              </a: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语言表达苍白</a:t>
              </a: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内容缺少连贯</a:t>
              </a: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文章主题跑题</a:t>
              </a:r>
            </a:p>
            <a:p>
              <a:pPr marL="514350" indent="-514350">
                <a:buFont typeface="Wingdings" panose="05000000000000000000" charset="0"/>
                <a:buChar char="l"/>
              </a:pPr>
              <a:r>
                <a:rPr lang="zh-CN" altLang="en-US" sz="2800">
                  <a:latin typeface="微软雅黑" panose="020B0503020204020204" charset="-122"/>
                  <a:ea typeface="微软雅黑" panose="020B0503020204020204" charset="-122"/>
                  <a:cs typeface="微软雅黑" panose="020B0503020204020204" charset="-122"/>
                </a:rPr>
                <a:t>人物形象脱节</a:t>
              </a:r>
            </a:p>
            <a:p>
              <a:pPr marL="514350" indent="-514350">
                <a:buFont typeface="Wingdings" panose="05000000000000000000" charset="0"/>
                <a:buChar char="l"/>
              </a:pPr>
              <a:r>
                <a:rPr lang="en-US" altLang="zh-CN" sz="2800">
                  <a:latin typeface="微软雅黑" panose="020B0503020204020204" charset="-122"/>
                  <a:ea typeface="微软雅黑" panose="020B0503020204020204" charset="-122"/>
                  <a:cs typeface="微软雅黑" panose="020B0503020204020204" charset="-122"/>
                </a:rPr>
                <a:t>...</a:t>
              </a:r>
              <a:endParaRPr lang="zh-CN" altLang="en-US" sz="2800">
                <a:latin typeface="微软雅黑" panose="020B0503020204020204" charset="-122"/>
                <a:ea typeface="微软雅黑" panose="020B0503020204020204" charset="-122"/>
                <a:cs typeface="微软雅黑" panose="020B0503020204020204" charset="-122"/>
              </a:endParaRPr>
            </a:p>
            <a:p>
              <a:endParaRPr lang="zh-CN" altLang="en-US"/>
            </a:p>
            <a:p>
              <a:endParaRPr lang="zh-CN" altLang="en-US"/>
            </a:p>
          </p:txBody>
        </p:sp>
      </p:grpSp>
      <p:grpSp>
        <p:nvGrpSpPr>
          <p:cNvPr id="31" name="组合 30"/>
          <p:cNvGrpSpPr/>
          <p:nvPr/>
        </p:nvGrpSpPr>
        <p:grpSpPr>
          <a:xfrm>
            <a:off x="951865" y="1985010"/>
            <a:ext cx="3520440" cy="4605655"/>
            <a:chOff x="749" y="1973"/>
            <a:chExt cx="6468" cy="8148"/>
          </a:xfrm>
        </p:grpSpPr>
        <p:pic>
          <p:nvPicPr>
            <p:cNvPr id="28" name="图片 27" descr="51miz-E1250105-D79CF62C"/>
            <p:cNvPicPr>
              <a:picLocks noChangeAspect="1"/>
            </p:cNvPicPr>
            <p:nvPr/>
          </p:nvPicPr>
          <p:blipFill>
            <a:blip r:embed="rId6"/>
            <a:srcRect l="22858" r="24692"/>
            <a:stretch>
              <a:fillRect/>
            </a:stretch>
          </p:blipFill>
          <p:spPr>
            <a:xfrm>
              <a:off x="1009" y="1973"/>
              <a:ext cx="5698" cy="8148"/>
            </a:xfrm>
            <a:prstGeom prst="rect">
              <a:avLst/>
            </a:prstGeom>
          </p:spPr>
        </p:pic>
        <p:sp>
          <p:nvSpPr>
            <p:cNvPr id="29" name="矩形 28"/>
            <p:cNvSpPr/>
            <p:nvPr/>
          </p:nvSpPr>
          <p:spPr>
            <a:xfrm>
              <a:off x="749" y="6300"/>
              <a:ext cx="1082" cy="2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custDataLst>
                <p:tags r:id="rId3"/>
              </p:custDataLst>
            </p:nvPr>
          </p:nvSpPr>
          <p:spPr>
            <a:xfrm>
              <a:off x="5241" y="1973"/>
              <a:ext cx="1977" cy="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custDataLst>
              <p:tags r:id="rId2"/>
            </p:custDataLst>
          </p:nvPr>
        </p:nvSpPr>
        <p:spPr>
          <a:xfrm>
            <a:off x="3302635" y="4566920"/>
            <a:ext cx="1736090" cy="368300"/>
          </a:xfrm>
          <a:prstGeom prst="rect">
            <a:avLst/>
          </a:prstGeom>
          <a:noFill/>
        </p:spPr>
        <p:txBody>
          <a:bodyPr wrap="square" rtlCol="0" anchor="t">
            <a:spAutoFit/>
          </a:bodyPr>
          <a:lstStyle/>
          <a:p>
            <a:endParaRPr lang="zh-CN" altLang="en-US">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643496" y="2963114"/>
            <a:ext cx="1760192" cy="1283524"/>
            <a:chOff x="3545049" y="1286648"/>
            <a:chExt cx="1760192" cy="1283524"/>
          </a:xfrm>
        </p:grpSpPr>
        <p:sp>
          <p:nvSpPr>
            <p:cNvPr id="27" name="文本框 26"/>
            <p:cNvSpPr txBox="1"/>
            <p:nvPr/>
          </p:nvSpPr>
          <p:spPr>
            <a:xfrm>
              <a:off x="3545049" y="1286648"/>
              <a:ext cx="1758950" cy="922020"/>
            </a:xfrm>
            <a:prstGeom prst="rect">
              <a:avLst/>
            </a:prstGeom>
            <a:noFill/>
          </p:spPr>
          <p:txBody>
            <a:bodyPr wrap="none" rtlCol="0">
              <a:spAutoFit/>
            </a:bodyPr>
            <a:lstStyle/>
            <a:p>
              <a:r>
                <a:rPr lang="zh-CN" altLang="en-US" sz="5400" b="1" dirty="0">
                  <a:solidFill>
                    <a:schemeClr val="bg1"/>
                  </a:solidFill>
                  <a:latin typeface="微软雅黑" panose="020B0503020204020204" charset="-122"/>
                  <a:ea typeface="微软雅黑" panose="020B0503020204020204" charset="-122"/>
                  <a:cs typeface="微软雅黑" panose="020B0503020204020204" charset="-122"/>
                </a:rPr>
                <a:t>目 录</a:t>
              </a:r>
            </a:p>
          </p:txBody>
        </p:sp>
        <p:sp>
          <p:nvSpPr>
            <p:cNvPr id="28" name="文本框 27"/>
            <p:cNvSpPr txBox="1"/>
            <p:nvPr/>
          </p:nvSpPr>
          <p:spPr>
            <a:xfrm>
              <a:off x="3679926" y="2170062"/>
              <a:ext cx="1625315" cy="400110"/>
            </a:xfrm>
            <a:prstGeom prst="rect">
              <a:avLst/>
            </a:prstGeom>
            <a:noFill/>
          </p:spPr>
          <p:txBody>
            <a:bodyPr wrap="square" rtlCol="0">
              <a:spAutoFit/>
            </a:bodyPr>
            <a:lstStyle/>
            <a:p>
              <a:pPr algn="dist"/>
              <a:r>
                <a:rPr lang="en-US" altLang="zh-CN" sz="2000" dirty="0">
                  <a:solidFill>
                    <a:schemeClr val="bg1"/>
                  </a:solidFill>
                  <a:latin typeface="三极碧丽黑简体" panose="00000500000000000000" pitchFamily="2" charset="-122"/>
                  <a:ea typeface="三极碧丽黑简体" panose="00000500000000000000" pitchFamily="2" charset="-122"/>
                  <a:cs typeface="阿里巴巴普惠体" panose="00020600040101010101" pitchFamily="18" charset="-122"/>
                </a:rPr>
                <a:t>Contents</a:t>
              </a:r>
              <a:endParaRPr lang="zh-CN" altLang="en-US" sz="2000" dirty="0">
                <a:solidFill>
                  <a:schemeClr val="bg1"/>
                </a:solidFill>
                <a:latin typeface="三极碧丽黑简体" panose="00000500000000000000" pitchFamily="2" charset="-122"/>
                <a:ea typeface="三极碧丽黑简体" panose="00000500000000000000" pitchFamily="2" charset="-122"/>
                <a:cs typeface="阿里巴巴普惠体" panose="00020600040101010101" pitchFamily="18" charset="-122"/>
              </a:endParaRPr>
            </a:p>
          </p:txBody>
        </p:sp>
      </p:grpSp>
      <p:grpSp>
        <p:nvGrpSpPr>
          <p:cNvPr id="10" name="组合 9"/>
          <p:cNvGrpSpPr/>
          <p:nvPr/>
        </p:nvGrpSpPr>
        <p:grpSpPr>
          <a:xfrm>
            <a:off x="3636985" y="1477308"/>
            <a:ext cx="7020560" cy="3606453"/>
            <a:chOff x="5226" y="2713"/>
            <a:chExt cx="11056" cy="5679"/>
          </a:xfrm>
        </p:grpSpPr>
        <p:grpSp>
          <p:nvGrpSpPr>
            <p:cNvPr id="52" name="组合 51"/>
            <p:cNvGrpSpPr/>
            <p:nvPr/>
          </p:nvGrpSpPr>
          <p:grpSpPr>
            <a:xfrm>
              <a:off x="5235" y="2713"/>
              <a:ext cx="11047" cy="978"/>
              <a:chOff x="4793320" y="1570653"/>
              <a:chExt cx="7014845" cy="621219"/>
            </a:xfrm>
          </p:grpSpPr>
          <p:sp>
            <p:nvSpPr>
              <p:cNvPr id="31" name="文本框 30"/>
              <p:cNvSpPr txBox="1"/>
              <p:nvPr/>
            </p:nvSpPr>
            <p:spPr>
              <a:xfrm>
                <a:off x="5761695" y="1652568"/>
                <a:ext cx="6046470" cy="460375"/>
              </a:xfrm>
              <a:prstGeom prst="rect">
                <a:avLst/>
              </a:prstGeom>
              <a:noFill/>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理清文本结构，找到结构协同点</a:t>
                </a:r>
              </a:p>
            </p:txBody>
          </p:sp>
          <p:grpSp>
            <p:nvGrpSpPr>
              <p:cNvPr id="39" name="组合 38"/>
              <p:cNvGrpSpPr/>
              <p:nvPr/>
            </p:nvGrpSpPr>
            <p:grpSpPr>
              <a:xfrm>
                <a:off x="4793320" y="1570653"/>
                <a:ext cx="681431" cy="621219"/>
                <a:chOff x="4781672" y="1918133"/>
                <a:chExt cx="681431" cy="621219"/>
              </a:xfrm>
            </p:grpSpPr>
            <p:sp>
              <p:nvSpPr>
                <p:cNvPr id="38" name="矩形: 圆角 37"/>
                <p:cNvSpPr/>
                <p:nvPr/>
              </p:nvSpPr>
              <p:spPr>
                <a:xfrm>
                  <a:off x="4781672" y="1918133"/>
                  <a:ext cx="681431" cy="6212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文本框 35"/>
                <p:cNvSpPr txBox="1"/>
                <p:nvPr/>
              </p:nvSpPr>
              <p:spPr>
                <a:xfrm>
                  <a:off x="4787548" y="1954577"/>
                  <a:ext cx="665567" cy="583565"/>
                </a:xfrm>
                <a:prstGeom prst="rect">
                  <a:avLst/>
                </a:prstGeom>
                <a:noFill/>
              </p:spPr>
              <p:txBody>
                <a:bodyPr wrap="square" rtlCol="0">
                  <a:spAutoFit/>
                </a:bodyPr>
                <a:lstStyle/>
                <a:p>
                  <a:pPr algn="ctr"/>
                  <a:r>
                    <a:rPr lang="en-US" altLang="zh-CN"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01</a:t>
                  </a:r>
                  <a:endParaRPr lang="zh-CN" altLang="en-US"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grpSp>
          <p:nvGrpSpPr>
            <p:cNvPr id="51" name="组合 50"/>
            <p:cNvGrpSpPr/>
            <p:nvPr/>
          </p:nvGrpSpPr>
          <p:grpSpPr>
            <a:xfrm>
              <a:off x="5226" y="4362"/>
              <a:ext cx="10061" cy="978"/>
              <a:chOff x="4793320" y="2540644"/>
              <a:chExt cx="6388735" cy="621219"/>
            </a:xfrm>
          </p:grpSpPr>
          <p:sp>
            <p:nvSpPr>
              <p:cNvPr id="33" name="文本框 32"/>
              <p:cNvSpPr txBox="1"/>
              <p:nvPr/>
            </p:nvSpPr>
            <p:spPr>
              <a:xfrm>
                <a:off x="5761695" y="2621289"/>
                <a:ext cx="5420360" cy="460375"/>
              </a:xfrm>
              <a:prstGeom prst="rect">
                <a:avLst/>
              </a:prstGeom>
              <a:noFill/>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梳理文本情节，找到情节协同点</a:t>
                </a:r>
              </a:p>
            </p:txBody>
          </p:sp>
          <p:grpSp>
            <p:nvGrpSpPr>
              <p:cNvPr id="40" name="组合 39"/>
              <p:cNvGrpSpPr/>
              <p:nvPr/>
            </p:nvGrpSpPr>
            <p:grpSpPr>
              <a:xfrm>
                <a:off x="4793320" y="2540644"/>
                <a:ext cx="681431" cy="621219"/>
                <a:chOff x="4781672" y="1918133"/>
                <a:chExt cx="681431" cy="621219"/>
              </a:xfrm>
            </p:grpSpPr>
            <p:sp>
              <p:nvSpPr>
                <p:cNvPr id="41" name="矩形: 圆角 40"/>
                <p:cNvSpPr/>
                <p:nvPr/>
              </p:nvSpPr>
              <p:spPr>
                <a:xfrm>
                  <a:off x="4781672" y="1918133"/>
                  <a:ext cx="681431" cy="6212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4787548" y="1954577"/>
                  <a:ext cx="665567" cy="583565"/>
                </a:xfrm>
                <a:prstGeom prst="rect">
                  <a:avLst/>
                </a:prstGeom>
                <a:noFill/>
              </p:spPr>
              <p:txBody>
                <a:bodyPr wrap="square" rtlCol="0">
                  <a:spAutoFit/>
                </a:bodyPr>
                <a:lstStyle/>
                <a:p>
                  <a:pPr algn="ctr"/>
                  <a:r>
                    <a:rPr lang="en-US" altLang="zh-CN"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02</a:t>
                  </a:r>
                  <a:endParaRPr lang="zh-CN" altLang="en-US"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grpSp>
          <p:nvGrpSpPr>
            <p:cNvPr id="50" name="组合 49"/>
            <p:cNvGrpSpPr/>
            <p:nvPr/>
          </p:nvGrpSpPr>
          <p:grpSpPr>
            <a:xfrm>
              <a:off x="5226" y="5888"/>
              <a:ext cx="9296" cy="978"/>
              <a:chOff x="4793320" y="3509848"/>
              <a:chExt cx="5902960" cy="621219"/>
            </a:xfrm>
          </p:grpSpPr>
          <p:sp>
            <p:nvSpPr>
              <p:cNvPr id="35" name="文本框 34"/>
              <p:cNvSpPr txBox="1"/>
              <p:nvPr/>
            </p:nvSpPr>
            <p:spPr>
              <a:xfrm>
                <a:off x="5761695" y="3589858"/>
                <a:ext cx="4934585" cy="460478"/>
              </a:xfrm>
              <a:prstGeom prst="rect">
                <a:avLst/>
              </a:prstGeom>
              <a:noFill/>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分析主要人物，找到人物协同点</a:t>
                </a:r>
              </a:p>
            </p:txBody>
          </p:sp>
          <p:grpSp>
            <p:nvGrpSpPr>
              <p:cNvPr id="43" name="组合 42"/>
              <p:cNvGrpSpPr/>
              <p:nvPr/>
            </p:nvGrpSpPr>
            <p:grpSpPr>
              <a:xfrm>
                <a:off x="4793320" y="3509848"/>
                <a:ext cx="681431" cy="621219"/>
                <a:chOff x="4781672" y="1918133"/>
                <a:chExt cx="681431" cy="621219"/>
              </a:xfrm>
            </p:grpSpPr>
            <p:sp>
              <p:nvSpPr>
                <p:cNvPr id="44" name="矩形: 圆角 43"/>
                <p:cNvSpPr/>
                <p:nvPr/>
              </p:nvSpPr>
              <p:spPr>
                <a:xfrm>
                  <a:off x="4781672" y="1918133"/>
                  <a:ext cx="681431" cy="6212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p:cNvSpPr txBox="1"/>
                <p:nvPr/>
              </p:nvSpPr>
              <p:spPr>
                <a:xfrm>
                  <a:off x="4787548" y="1954577"/>
                  <a:ext cx="665567" cy="583565"/>
                </a:xfrm>
                <a:prstGeom prst="rect">
                  <a:avLst/>
                </a:prstGeom>
                <a:noFill/>
              </p:spPr>
              <p:txBody>
                <a:bodyPr wrap="square" rtlCol="0">
                  <a:spAutoFit/>
                </a:bodyPr>
                <a:lstStyle/>
                <a:p>
                  <a:pPr algn="ctr"/>
                  <a:r>
                    <a:rPr lang="en-US" altLang="zh-CN"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03</a:t>
                  </a:r>
                  <a:endParaRPr lang="zh-CN" altLang="en-US"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grpSp>
          <p:nvGrpSpPr>
            <p:cNvPr id="49" name="组合 48"/>
            <p:cNvGrpSpPr/>
            <p:nvPr/>
          </p:nvGrpSpPr>
          <p:grpSpPr>
            <a:xfrm>
              <a:off x="5226" y="7415"/>
              <a:ext cx="8991" cy="978"/>
              <a:chOff x="4793320" y="4479052"/>
              <a:chExt cx="5709285" cy="621219"/>
            </a:xfrm>
          </p:grpSpPr>
          <p:sp>
            <p:nvSpPr>
              <p:cNvPr id="37" name="文本框 36"/>
              <p:cNvSpPr txBox="1"/>
              <p:nvPr/>
            </p:nvSpPr>
            <p:spPr>
              <a:xfrm>
                <a:off x="5761695" y="4558427"/>
                <a:ext cx="4740910" cy="460375"/>
              </a:xfrm>
              <a:prstGeom prst="rect">
                <a:avLst/>
              </a:prstGeom>
              <a:noFill/>
            </p:spPr>
            <p:txBody>
              <a:bodyPr wrap="square" rtlCol="0">
                <a:spAutoFit/>
              </a:bodyPr>
              <a:lstStyle/>
              <a:p>
                <a:r>
                  <a:rPr lang="zh-CN" altLang="en-US" sz="2400" b="1" dirty="0">
                    <a:solidFill>
                      <a:schemeClr val="bg1"/>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品读文章语言，找到语言协同点</a:t>
                </a:r>
              </a:p>
            </p:txBody>
          </p:sp>
          <p:grpSp>
            <p:nvGrpSpPr>
              <p:cNvPr id="46" name="组合 45"/>
              <p:cNvGrpSpPr/>
              <p:nvPr/>
            </p:nvGrpSpPr>
            <p:grpSpPr>
              <a:xfrm>
                <a:off x="4793320" y="4479052"/>
                <a:ext cx="681431" cy="621219"/>
                <a:chOff x="4781672" y="1918133"/>
                <a:chExt cx="681431" cy="621219"/>
              </a:xfrm>
            </p:grpSpPr>
            <p:sp>
              <p:nvSpPr>
                <p:cNvPr id="47" name="矩形: 圆角 46"/>
                <p:cNvSpPr/>
                <p:nvPr/>
              </p:nvSpPr>
              <p:spPr>
                <a:xfrm>
                  <a:off x="4781672" y="1918133"/>
                  <a:ext cx="681431" cy="6212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4787548" y="1954577"/>
                  <a:ext cx="665567" cy="583565"/>
                </a:xfrm>
                <a:prstGeom prst="rect">
                  <a:avLst/>
                </a:prstGeom>
                <a:noFill/>
              </p:spPr>
              <p:txBody>
                <a:bodyPr wrap="square" rtlCol="0">
                  <a:spAutoFit/>
                </a:bodyPr>
                <a:lstStyle/>
                <a:p>
                  <a:pPr algn="ctr"/>
                  <a:r>
                    <a:rPr lang="en-US" altLang="zh-CN"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04</a:t>
                  </a:r>
                  <a:endParaRPr lang="zh-CN" altLang="en-US" sz="3200" dirty="0">
                    <a:solidFill>
                      <a:schemeClr val="accent6"/>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grpSp>
      </p:grpSp>
      <p:pic>
        <p:nvPicPr>
          <p:cNvPr id="2" name="图片 1" descr="水印">
            <a:extLst>
              <a:ext uri="{FF2B5EF4-FFF2-40B4-BE49-F238E27FC236}">
                <a16:creationId xmlns:a16="http://schemas.microsoft.com/office/drawing/2014/main" id="{B38ADF7D-7422-316B-1021-6F3CF7F69AF2}"/>
              </a:ext>
            </a:extLst>
          </p:cNvPr>
          <p:cNvPicPr>
            <a:picLocks noChangeAspect="1"/>
          </p:cNvPicPr>
          <p:nvPr/>
        </p:nvPicPr>
        <p:blipFill>
          <a:blip r:embed="rId2"/>
          <a:stretch>
            <a:fillRect/>
          </a:stretch>
        </p:blipFill>
        <p:spPr>
          <a:xfrm>
            <a:off x="7186295" y="63500"/>
            <a:ext cx="4902200" cy="15868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组合 57"/>
          <p:cNvGrpSpPr/>
          <p:nvPr/>
        </p:nvGrpSpPr>
        <p:grpSpPr>
          <a:xfrm>
            <a:off x="1016000" y="460375"/>
            <a:ext cx="6805295" cy="2355850"/>
            <a:chOff x="1034493" y="361789"/>
            <a:chExt cx="6805560" cy="2237216"/>
          </a:xfrm>
        </p:grpSpPr>
        <p:grpSp>
          <p:nvGrpSpPr>
            <p:cNvPr id="4" name="组合 3"/>
            <p:cNvGrpSpPr/>
            <p:nvPr/>
          </p:nvGrpSpPr>
          <p:grpSpPr>
            <a:xfrm>
              <a:off x="1034493" y="361789"/>
              <a:ext cx="604653" cy="495857"/>
              <a:chOff x="-960489" y="1376949"/>
              <a:chExt cx="604653" cy="495857"/>
            </a:xfrm>
          </p:grpSpPr>
          <p:cxnSp>
            <p:nvCxnSpPr>
              <p:cNvPr id="6" name="直接连接符 5"/>
              <p:cNvCxnSpPr/>
              <p:nvPr>
                <p:custDataLst>
                  <p:tags r:id="rId4"/>
                </p:custDataLst>
              </p:nvPr>
            </p:nvCxnSpPr>
            <p:spPr>
              <a:xfrm>
                <a:off x="-363795" y="1376949"/>
                <a:ext cx="7620" cy="402216"/>
              </a:xfrm>
              <a:prstGeom prst="line">
                <a:avLst/>
              </a:prstGeom>
              <a:ln w="38100" cap="rnd">
                <a:solidFill>
                  <a:srgbClr val="55749B"/>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5"/>
                </p:custDataLst>
              </p:nvPr>
            </p:nvSpPr>
            <p:spPr>
              <a:xfrm>
                <a:off x="-960489" y="1377121"/>
                <a:ext cx="604653" cy="495685"/>
              </a:xfrm>
              <a:prstGeom prst="rect">
                <a:avLst/>
              </a:prstGeom>
              <a:noFill/>
            </p:spPr>
            <p:txBody>
              <a:bodyPr wrap="square" rtlCol="0">
                <a:spAutoFit/>
              </a:bodyPr>
              <a:lstStyle/>
              <a:p>
                <a:r>
                  <a:rPr lang="en-US" altLang="zh-CN"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rPr>
                  <a:t>01</a:t>
                </a:r>
                <a:endParaRPr lang="zh-CN" altLang="en-US" sz="2800" b="1" dirty="0">
                  <a:solidFill>
                    <a:srgbClr val="55749B"/>
                  </a:solidFill>
                  <a:latin typeface="阿里巴巴普惠体 Medium" panose="00020600040101010101" pitchFamily="18" charset="-122"/>
                  <a:ea typeface="阿里巴巴普惠体 Medium" panose="00020600040101010101" pitchFamily="18" charset="-122"/>
                  <a:cs typeface="阿里巴巴普惠体 Medium" panose="00020600040101010101" pitchFamily="18" charset="-122"/>
                </a:endParaRPr>
              </a:p>
            </p:txBody>
          </p:sp>
        </p:grpSp>
        <p:pic>
          <p:nvPicPr>
            <p:cNvPr id="45" name="图片 44"/>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183294" y="2208860"/>
              <a:ext cx="390145" cy="390145"/>
            </a:xfrm>
            <a:prstGeom prst="rect">
              <a:avLst/>
            </a:prstGeom>
          </p:spPr>
        </p:pic>
        <p:pic>
          <p:nvPicPr>
            <p:cNvPr id="48" name="图片 47"/>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7463133" y="2160423"/>
              <a:ext cx="376920" cy="438582"/>
            </a:xfrm>
            <a:prstGeom prst="rect">
              <a:avLst/>
            </a:prstGeom>
          </p:spPr>
        </p:pic>
      </p:grpSp>
      <p:sp>
        <p:nvSpPr>
          <p:cNvPr id="15" name="文本框 14"/>
          <p:cNvSpPr txBox="1"/>
          <p:nvPr>
            <p:custDataLst>
              <p:tags r:id="rId1"/>
            </p:custDataLst>
          </p:nvPr>
        </p:nvSpPr>
        <p:spPr>
          <a:xfrm>
            <a:off x="1774825" y="460375"/>
            <a:ext cx="4462145" cy="460375"/>
          </a:xfrm>
          <a:prstGeom prst="rect">
            <a:avLst/>
          </a:prstGeom>
          <a:noFill/>
        </p:spPr>
        <p:txBody>
          <a:bodyPr wrap="square" rtlCol="0">
            <a:spAutoFit/>
          </a:bodyPr>
          <a:lstStyle/>
          <a:p>
            <a:r>
              <a:rPr lang="zh-CN" altLang="en-US" sz="2400" b="1" dirty="0">
                <a:solidFill>
                  <a:srgbClr val="364CC2"/>
                </a:solidFill>
                <a:latin typeface="微软雅黑" panose="020B0503020204020204" charset="-122"/>
                <a:ea typeface="微软雅黑" panose="020B0503020204020204" charset="-122"/>
                <a:cs typeface="阿里巴巴普惠体 Medium" panose="00020600040101010101" pitchFamily="18" charset="-122"/>
                <a:sym typeface="阿里巴巴普惠体" panose="00020600040101010101" pitchFamily="18" charset="-122"/>
              </a:rPr>
              <a:t>理清文本结构，找到结构协同点</a:t>
            </a:r>
          </a:p>
        </p:txBody>
      </p:sp>
      <p:sp>
        <p:nvSpPr>
          <p:cNvPr id="21" name="文本框 20"/>
          <p:cNvSpPr txBox="1"/>
          <p:nvPr/>
        </p:nvSpPr>
        <p:spPr>
          <a:xfrm>
            <a:off x="420370" y="920750"/>
            <a:ext cx="11489055" cy="5638800"/>
          </a:xfrm>
          <a:prstGeom prst="rect">
            <a:avLst/>
          </a:prstGeom>
          <a:noFill/>
        </p:spPr>
        <p:txBody>
          <a:bodyPr wrap="square" rtlCol="0" anchor="t">
            <a:spAutoFit/>
          </a:bodyPr>
          <a:lstStyle/>
          <a:p>
            <a:pPr indent="0" fontAlgn="auto">
              <a:lnSpc>
                <a:spcPts val="2060"/>
              </a:lnSpc>
            </a:pPr>
            <a:r>
              <a:rPr lang="en-US" altLang="zh-CN">
                <a:latin typeface="Times New Roman" panose="02020603050405020304" charset="0"/>
                <a:cs typeface="Times New Roman" panose="02020603050405020304" charset="0"/>
              </a:rPr>
              <a:t>(2023.1</a:t>
            </a:r>
            <a:r>
              <a:rPr lang="zh-CN" altLang="en-US">
                <a:latin typeface="Times New Roman" panose="02020603050405020304" charset="0"/>
                <a:cs typeface="Times New Roman" panose="02020603050405020304" charset="0"/>
              </a:rPr>
              <a:t>浙江高考续写</a:t>
            </a:r>
            <a:r>
              <a:rPr lang="en-US" altLang="zh-CN">
                <a:latin typeface="Times New Roman" panose="02020603050405020304" charset="0"/>
                <a:cs typeface="Times New Roman" panose="02020603050405020304" charset="0"/>
              </a:rPr>
              <a:t>)</a:t>
            </a:r>
          </a:p>
          <a:p>
            <a:pPr indent="0" fontAlgn="auto">
              <a:lnSpc>
                <a:spcPts val="2060"/>
              </a:lnSpc>
            </a:pPr>
            <a:r>
              <a:rPr lang="en-US" altLang="zh-CN">
                <a:latin typeface="Times New Roman" panose="02020603050405020304" charset="0"/>
                <a:cs typeface="Times New Roman" panose="02020603050405020304" charset="0"/>
              </a:rPr>
              <a:t>1. </a:t>
            </a:r>
            <a:r>
              <a:rPr lang="zh-CN" altLang="en-US">
                <a:latin typeface="Times New Roman" panose="02020603050405020304" charset="0"/>
                <a:cs typeface="Times New Roman" panose="02020603050405020304" charset="0"/>
              </a:rPr>
              <a:t>I was invited to a cookout on an old friend's farm in western Washington. I parked my car outside the farm and walked past a milking house which had apparently not been used in many years. A noise at a window caught my attention, so I entered it. It was a hummingbird（蜂鸟）, desperately trying to escape. She was covered in spider-webs（蛛网）and was barely able to move her wings. She ceased her struggle the instant I picked her up.</a:t>
            </a:r>
          </a:p>
          <a:p>
            <a:pPr indent="0" fontAlgn="auto">
              <a:lnSpc>
                <a:spcPts val="2060"/>
              </a:lnSpc>
            </a:pPr>
            <a:r>
              <a:rPr lang="en-US" altLang="zh-CN">
                <a:latin typeface="Times New Roman" panose="02020603050405020304" charset="0"/>
                <a:cs typeface="Times New Roman" panose="02020603050405020304" charset="0"/>
              </a:rPr>
              <a:t>2. </a:t>
            </a:r>
            <a:r>
              <a:rPr lang="zh-CN" altLang="en-US">
                <a:latin typeface="Times New Roman" panose="02020603050405020304" charset="0"/>
                <a:cs typeface="Times New Roman" panose="02020603050405020304" charset="0"/>
              </a:rPr>
              <a:t>With the bird in my cupped hand, I looked around to see how she had gotten in. The broken window glass was the likely answer. I stuffed a piece of cloth into the hole and took her outside, closing the door securely behind me.</a:t>
            </a:r>
          </a:p>
          <a:p>
            <a:pPr indent="0" fontAlgn="auto">
              <a:lnSpc>
                <a:spcPts val="2060"/>
              </a:lnSpc>
            </a:pPr>
            <a:r>
              <a:rPr lang="en-US" altLang="zh-CN">
                <a:latin typeface="Times New Roman" panose="02020603050405020304" charset="0"/>
                <a:cs typeface="Times New Roman" panose="02020603050405020304" charset="0"/>
              </a:rPr>
              <a:t>3. </a:t>
            </a:r>
            <a:r>
              <a:rPr lang="zh-CN" altLang="en-US">
                <a:latin typeface="Times New Roman" panose="02020603050405020304" charset="0"/>
                <a:cs typeface="Times New Roman" panose="02020603050405020304" charset="0"/>
              </a:rPr>
              <a:t>When I opened my hand, the bird did not fly away; she sat looking at me with her bright eyes. I removed the sticky spider-webs that covered her head and wings. Still, she made no attempt to fly. Perhaps she had been struggling against the window too long and was too tired? Or too thirsty?</a:t>
            </a:r>
          </a:p>
          <a:p>
            <a:pPr indent="0" fontAlgn="auto">
              <a:lnSpc>
                <a:spcPts val="2060"/>
              </a:lnSpc>
            </a:pPr>
            <a:r>
              <a:rPr lang="en-US" altLang="zh-CN">
                <a:latin typeface="Times New Roman" panose="02020603050405020304" charset="0"/>
                <a:cs typeface="Times New Roman" panose="02020603050405020304" charset="0"/>
              </a:rPr>
              <a:t>4. </a:t>
            </a:r>
            <a:r>
              <a:rPr lang="zh-CN" altLang="en-US">
                <a:latin typeface="Times New Roman" panose="02020603050405020304" charset="0"/>
                <a:cs typeface="Times New Roman" panose="02020603050405020304" charset="0"/>
              </a:rPr>
              <a:t>As I carried her up the blackberry-lined path toward my car where I kept a water bottle, she began to move. I stopped, and she soon took wing but did not immediately fly away. Hovering（悬停）, she approached within six inches of my face. For a long moment, this tiny creature looked into my eyes, turning her head from side to side. Then she flew quickly out of sight.</a:t>
            </a:r>
          </a:p>
          <a:p>
            <a:pPr indent="0" fontAlgn="auto">
              <a:lnSpc>
                <a:spcPts val="2060"/>
              </a:lnSpc>
            </a:pPr>
            <a:r>
              <a:rPr lang="en-US" altLang="zh-CN">
                <a:latin typeface="Times New Roman" panose="02020603050405020304" charset="0"/>
                <a:cs typeface="Times New Roman" panose="02020603050405020304" charset="0"/>
              </a:rPr>
              <a:t>5. </a:t>
            </a:r>
            <a:r>
              <a:rPr lang="zh-CN" altLang="en-US">
                <a:latin typeface="Times New Roman" panose="02020603050405020304" charset="0"/>
                <a:cs typeface="Times New Roman" panose="02020603050405020304" charset="0"/>
              </a:rPr>
              <a:t>During the cookout, I told my hosts about the hummingbird incident. They promised to fix the window. As I was departing, my friends walked me to my car. I was standing by the car when a hummingbird flew to the center of our group and began hovering. She turned from person to person until she came to me. She again looked directly into my eyes, then let out a squeaking call and was gone. For a moment, all were speechless. Then someone said,"She must have come to say good-bye."</a:t>
            </a:r>
          </a:p>
          <a:p>
            <a:pPr indent="0" fontAlgn="auto">
              <a:lnSpc>
                <a:spcPts val="2060"/>
              </a:lnSpc>
            </a:pPr>
            <a:r>
              <a:rPr lang="en-US" altLang="zh-CN">
                <a:latin typeface="Times New Roman" panose="02020603050405020304" charset="0"/>
                <a:cs typeface="Times New Roman" panose="02020603050405020304" charset="0"/>
              </a:rPr>
              <a:t>Para.1 </a:t>
            </a:r>
            <a:r>
              <a:rPr lang="zh-CN" altLang="en-US">
                <a:latin typeface="Times New Roman" panose="02020603050405020304" charset="0"/>
                <a:cs typeface="Times New Roman" panose="02020603050405020304" charset="0"/>
              </a:rPr>
              <a:t>A few weeks later, I went to the farm again.</a:t>
            </a:r>
            <a:r>
              <a:rPr lang="en-US" altLang="zh-CN">
                <a:latin typeface="Times New Roman" panose="02020603050405020304" charset="0"/>
                <a:cs typeface="Times New Roman" panose="02020603050405020304" charset="0"/>
              </a:rPr>
              <a:t>           </a:t>
            </a:r>
          </a:p>
          <a:p>
            <a:pPr indent="0" fontAlgn="auto">
              <a:lnSpc>
                <a:spcPts val="2060"/>
              </a:lnSpc>
            </a:pPr>
            <a:r>
              <a:rPr lang="en-US" altLang="zh-CN">
                <a:latin typeface="Times New Roman" panose="02020603050405020304" charset="0"/>
                <a:cs typeface="Times New Roman" panose="02020603050405020304" charset="0"/>
              </a:rPr>
              <a:t>Para.2 </a:t>
            </a:r>
            <a:r>
              <a:rPr lang="zh-CN" altLang="en-US">
                <a:latin typeface="Times New Roman" panose="02020603050405020304" charset="0"/>
                <a:cs typeface="Times New Roman" panose="02020603050405020304" charset="0"/>
              </a:rPr>
              <a:t>I was just about to leave when the hummingbird appeared.</a:t>
            </a:r>
          </a:p>
        </p:txBody>
      </p:sp>
      <p:pic>
        <p:nvPicPr>
          <p:cNvPr id="2" name="图片 1" descr="水印">
            <a:extLst>
              <a:ext uri="{FF2B5EF4-FFF2-40B4-BE49-F238E27FC236}">
                <a16:creationId xmlns:a16="http://schemas.microsoft.com/office/drawing/2014/main" id="{64C58202-2127-3B29-CB2B-BCA46F581252}"/>
              </a:ext>
            </a:extLst>
          </p:cNvPr>
          <p:cNvPicPr>
            <a:picLocks noChangeAspect="1"/>
          </p:cNvPicPr>
          <p:nvPr/>
        </p:nvPicPr>
        <p:blipFill>
          <a:blip r:embed="rId9"/>
          <a:stretch>
            <a:fillRect/>
          </a:stretch>
        </p:blipFill>
        <p:spPr>
          <a:xfrm>
            <a:off x="7186295" y="63500"/>
            <a:ext cx="4902200" cy="15868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p:cNvGrpSpPr>
            <a:grpSpLocks noChangeAspect="1"/>
          </p:cNvGrpSpPr>
          <p:nvPr/>
        </p:nvGrpSpPr>
        <p:grpSpPr bwMode="auto">
          <a:xfrm>
            <a:off x="2291715" y="2743835"/>
            <a:ext cx="8571230" cy="3860800"/>
            <a:chOff x="5711336" y="1613339"/>
            <a:chExt cx="12961327" cy="5244661"/>
          </a:xfrm>
        </p:grpSpPr>
        <p:pic>
          <p:nvPicPr>
            <p:cNvPr id="113" name="图形 112"/>
            <p:cNvPicPr>
              <a:picLocks noChangeAspect="1"/>
            </p:cNvPicPr>
            <p:nvPr>
              <p:custDataLst>
                <p:tags r:id="rId46"/>
              </p:custDataLst>
            </p:nvPr>
          </p:nvPicPr>
          <p:blipFill>
            <a:blip r:embed="rId53"/>
            <a:stretch>
              <a:fillRect/>
            </a:stretch>
          </p:blipFill>
          <p:spPr>
            <a:xfrm>
              <a:off x="5711336" y="1613339"/>
              <a:ext cx="12961327" cy="5244661"/>
            </a:xfrm>
            <a:prstGeom prst="rect">
              <a:avLst/>
            </a:prstGeom>
          </p:spPr>
        </p:pic>
        <p:sp>
          <p:nvSpPr>
            <p:cNvPr id="122" name="文本框 121"/>
            <p:cNvSpPr txBox="1"/>
            <p:nvPr>
              <p:custDataLst>
                <p:tags r:id="rId47"/>
              </p:custDataLst>
            </p:nvPr>
          </p:nvSpPr>
          <p:spPr>
            <a:xfrm>
              <a:off x="11270870" y="2392039"/>
              <a:ext cx="1599450" cy="304541"/>
            </a:xfrm>
            <a:custGeom>
              <a:avLst/>
              <a:gdLst/>
              <a:ahLst/>
              <a:cxnLst/>
              <a:rect l="l" t="t" r="r" b="b"/>
              <a:pathLst>
                <a:path w="1600270" h="303182">
                  <a:moveTo>
                    <a:pt x="681370" y="126593"/>
                  </a:moveTo>
                  <a:cubicBezTo>
                    <a:pt x="669743" y="126593"/>
                    <a:pt x="659754" y="132143"/>
                    <a:pt x="651401" y="143243"/>
                  </a:cubicBezTo>
                  <a:cubicBezTo>
                    <a:pt x="643049" y="154344"/>
                    <a:pt x="638872" y="170592"/>
                    <a:pt x="638872" y="191989"/>
                  </a:cubicBezTo>
                  <a:cubicBezTo>
                    <a:pt x="638872" y="213521"/>
                    <a:pt x="643082" y="229803"/>
                    <a:pt x="651501" y="240836"/>
                  </a:cubicBezTo>
                  <a:cubicBezTo>
                    <a:pt x="659920" y="251868"/>
                    <a:pt x="670077" y="257385"/>
                    <a:pt x="681970" y="257385"/>
                  </a:cubicBezTo>
                  <a:cubicBezTo>
                    <a:pt x="693596" y="257385"/>
                    <a:pt x="703552" y="251834"/>
                    <a:pt x="711838" y="240734"/>
                  </a:cubicBezTo>
                  <a:cubicBezTo>
                    <a:pt x="720124" y="229634"/>
                    <a:pt x="724267" y="213252"/>
                    <a:pt x="724267" y="191589"/>
                  </a:cubicBezTo>
                  <a:cubicBezTo>
                    <a:pt x="724267" y="170459"/>
                    <a:pt x="720057" y="154344"/>
                    <a:pt x="711638" y="143243"/>
                  </a:cubicBezTo>
                  <a:cubicBezTo>
                    <a:pt x="703219" y="132143"/>
                    <a:pt x="693129" y="126593"/>
                    <a:pt x="681370" y="126593"/>
                  </a:cubicBezTo>
                  <a:close/>
                  <a:moveTo>
                    <a:pt x="50597" y="103994"/>
                  </a:moveTo>
                  <a:cubicBezTo>
                    <a:pt x="64596" y="103994"/>
                    <a:pt x="76562" y="108927"/>
                    <a:pt x="86494" y="118793"/>
                  </a:cubicBezTo>
                  <a:cubicBezTo>
                    <a:pt x="96427" y="128659"/>
                    <a:pt x="101394" y="140592"/>
                    <a:pt x="101394" y="154591"/>
                  </a:cubicBezTo>
                  <a:cubicBezTo>
                    <a:pt x="101394" y="168590"/>
                    <a:pt x="96427" y="180556"/>
                    <a:pt x="86494" y="190489"/>
                  </a:cubicBezTo>
                  <a:cubicBezTo>
                    <a:pt x="76562" y="200421"/>
                    <a:pt x="64596" y="205388"/>
                    <a:pt x="50597" y="205388"/>
                  </a:cubicBezTo>
                  <a:cubicBezTo>
                    <a:pt x="36731" y="205388"/>
                    <a:pt x="24831" y="200421"/>
                    <a:pt x="14899" y="190489"/>
                  </a:cubicBezTo>
                  <a:cubicBezTo>
                    <a:pt x="4966" y="180556"/>
                    <a:pt x="0" y="168590"/>
                    <a:pt x="0" y="154591"/>
                  </a:cubicBezTo>
                  <a:cubicBezTo>
                    <a:pt x="0" y="140592"/>
                    <a:pt x="4966" y="128659"/>
                    <a:pt x="14899" y="118793"/>
                  </a:cubicBezTo>
                  <a:cubicBezTo>
                    <a:pt x="24831" y="108927"/>
                    <a:pt x="36731" y="103994"/>
                    <a:pt x="50597" y="103994"/>
                  </a:cubicBezTo>
                  <a:close/>
                  <a:moveTo>
                    <a:pt x="1231124" y="85795"/>
                  </a:moveTo>
                  <a:lnTo>
                    <a:pt x="1277322" y="85795"/>
                  </a:lnTo>
                  <a:lnTo>
                    <a:pt x="1277322" y="298182"/>
                  </a:lnTo>
                  <a:lnTo>
                    <a:pt x="1231124" y="298182"/>
                  </a:lnTo>
                  <a:close/>
                  <a:moveTo>
                    <a:pt x="1400673" y="80795"/>
                  </a:moveTo>
                  <a:cubicBezTo>
                    <a:pt x="1421097" y="80795"/>
                    <a:pt x="1437750" y="86195"/>
                    <a:pt x="1450632" y="96994"/>
                  </a:cubicBezTo>
                  <a:cubicBezTo>
                    <a:pt x="1463515" y="107794"/>
                    <a:pt x="1472759" y="124926"/>
                    <a:pt x="1478365" y="148391"/>
                  </a:cubicBezTo>
                  <a:lnTo>
                    <a:pt x="1432968" y="158391"/>
                  </a:lnTo>
                  <a:cubicBezTo>
                    <a:pt x="1429616" y="136125"/>
                    <a:pt x="1419090" y="124993"/>
                    <a:pt x="1401389" y="124993"/>
                  </a:cubicBezTo>
                  <a:cubicBezTo>
                    <a:pt x="1389989" y="124993"/>
                    <a:pt x="1380804" y="129807"/>
                    <a:pt x="1373831" y="139436"/>
                  </a:cubicBezTo>
                  <a:cubicBezTo>
                    <a:pt x="1366858" y="149064"/>
                    <a:pt x="1363372" y="165312"/>
                    <a:pt x="1363372" y="188179"/>
                  </a:cubicBezTo>
                  <a:cubicBezTo>
                    <a:pt x="1363372" y="213455"/>
                    <a:pt x="1366848" y="231308"/>
                    <a:pt x="1373801" y="241739"/>
                  </a:cubicBezTo>
                  <a:cubicBezTo>
                    <a:pt x="1380754" y="252169"/>
                    <a:pt x="1390046" y="257385"/>
                    <a:pt x="1401676" y="257385"/>
                  </a:cubicBezTo>
                  <a:cubicBezTo>
                    <a:pt x="1410367" y="257385"/>
                    <a:pt x="1417520" y="254418"/>
                    <a:pt x="1423136" y="248485"/>
                  </a:cubicBezTo>
                  <a:cubicBezTo>
                    <a:pt x="1428751" y="242552"/>
                    <a:pt x="1432762" y="232053"/>
                    <a:pt x="1435168" y="216987"/>
                  </a:cubicBezTo>
                  <a:lnTo>
                    <a:pt x="1480565" y="226387"/>
                  </a:lnTo>
                  <a:cubicBezTo>
                    <a:pt x="1471232" y="277583"/>
                    <a:pt x="1444367" y="303182"/>
                    <a:pt x="1399970" y="303182"/>
                  </a:cubicBezTo>
                  <a:cubicBezTo>
                    <a:pt x="1371572" y="303182"/>
                    <a:pt x="1350506" y="292363"/>
                    <a:pt x="1336774" y="270726"/>
                  </a:cubicBezTo>
                  <a:cubicBezTo>
                    <a:pt x="1323041" y="249089"/>
                    <a:pt x="1316175" y="223043"/>
                    <a:pt x="1316175" y="192589"/>
                  </a:cubicBezTo>
                  <a:cubicBezTo>
                    <a:pt x="1316175" y="156126"/>
                    <a:pt x="1323951" y="128378"/>
                    <a:pt x="1339502" y="109345"/>
                  </a:cubicBezTo>
                  <a:cubicBezTo>
                    <a:pt x="1355053" y="90312"/>
                    <a:pt x="1375444" y="80795"/>
                    <a:pt x="1400673" y="80795"/>
                  </a:cubicBezTo>
                  <a:close/>
                  <a:moveTo>
                    <a:pt x="911818" y="80795"/>
                  </a:moveTo>
                  <a:cubicBezTo>
                    <a:pt x="925284" y="80795"/>
                    <a:pt x="936650" y="84298"/>
                    <a:pt x="945916" y="91304"/>
                  </a:cubicBezTo>
                  <a:cubicBezTo>
                    <a:pt x="955182" y="98310"/>
                    <a:pt x="961582" y="107318"/>
                    <a:pt x="965115" y="118327"/>
                  </a:cubicBezTo>
                  <a:cubicBezTo>
                    <a:pt x="968648" y="129337"/>
                    <a:pt x="970415" y="145251"/>
                    <a:pt x="970415" y="166068"/>
                  </a:cubicBezTo>
                  <a:lnTo>
                    <a:pt x="970415" y="298182"/>
                  </a:lnTo>
                  <a:lnTo>
                    <a:pt x="924218" y="298182"/>
                  </a:lnTo>
                  <a:lnTo>
                    <a:pt x="924218" y="189664"/>
                  </a:lnTo>
                  <a:cubicBezTo>
                    <a:pt x="924218" y="167907"/>
                    <a:pt x="923351" y="153424"/>
                    <a:pt x="921618" y="146216"/>
                  </a:cubicBezTo>
                  <a:cubicBezTo>
                    <a:pt x="919885" y="139009"/>
                    <a:pt x="916652" y="133469"/>
                    <a:pt x="911918" y="129599"/>
                  </a:cubicBezTo>
                  <a:cubicBezTo>
                    <a:pt x="907185" y="125728"/>
                    <a:pt x="901819" y="123793"/>
                    <a:pt x="895820" y="123793"/>
                  </a:cubicBezTo>
                  <a:cubicBezTo>
                    <a:pt x="888086" y="123793"/>
                    <a:pt x="881087" y="126296"/>
                    <a:pt x="874821" y="131302"/>
                  </a:cubicBezTo>
                  <a:cubicBezTo>
                    <a:pt x="868554" y="136308"/>
                    <a:pt x="864155" y="143215"/>
                    <a:pt x="861622" y="152024"/>
                  </a:cubicBezTo>
                  <a:cubicBezTo>
                    <a:pt x="859088" y="160833"/>
                    <a:pt x="857822" y="177451"/>
                    <a:pt x="857822" y="201879"/>
                  </a:cubicBezTo>
                  <a:lnTo>
                    <a:pt x="857822" y="298182"/>
                  </a:lnTo>
                  <a:lnTo>
                    <a:pt x="811625" y="298182"/>
                  </a:lnTo>
                  <a:lnTo>
                    <a:pt x="811625" y="85795"/>
                  </a:lnTo>
                  <a:lnTo>
                    <a:pt x="854422" y="85795"/>
                  </a:lnTo>
                  <a:lnTo>
                    <a:pt x="854422" y="116793"/>
                  </a:lnTo>
                  <a:cubicBezTo>
                    <a:pt x="862021" y="104794"/>
                    <a:pt x="870588" y="95794"/>
                    <a:pt x="880120" y="89795"/>
                  </a:cubicBezTo>
                  <a:cubicBezTo>
                    <a:pt x="889653" y="83795"/>
                    <a:pt x="900219" y="80795"/>
                    <a:pt x="911818" y="80795"/>
                  </a:cubicBezTo>
                  <a:close/>
                  <a:moveTo>
                    <a:pt x="681470" y="80795"/>
                  </a:moveTo>
                  <a:cubicBezTo>
                    <a:pt x="709468" y="80795"/>
                    <a:pt x="731467" y="91781"/>
                    <a:pt x="747466" y="113753"/>
                  </a:cubicBezTo>
                  <a:cubicBezTo>
                    <a:pt x="763465" y="135724"/>
                    <a:pt x="771464" y="161402"/>
                    <a:pt x="771464" y="190786"/>
                  </a:cubicBezTo>
                  <a:cubicBezTo>
                    <a:pt x="771464" y="212690"/>
                    <a:pt x="767298" y="232459"/>
                    <a:pt x="758965" y="250090"/>
                  </a:cubicBezTo>
                  <a:cubicBezTo>
                    <a:pt x="750632" y="267721"/>
                    <a:pt x="739700" y="280977"/>
                    <a:pt x="726167" y="289859"/>
                  </a:cubicBezTo>
                  <a:cubicBezTo>
                    <a:pt x="712634" y="298741"/>
                    <a:pt x="697802" y="303182"/>
                    <a:pt x="681670" y="303182"/>
                  </a:cubicBezTo>
                  <a:cubicBezTo>
                    <a:pt x="655805" y="303182"/>
                    <a:pt x="634339" y="293298"/>
                    <a:pt x="617274" y="273531"/>
                  </a:cubicBezTo>
                  <a:cubicBezTo>
                    <a:pt x="600208" y="253763"/>
                    <a:pt x="591675" y="225580"/>
                    <a:pt x="591675" y="188983"/>
                  </a:cubicBezTo>
                  <a:cubicBezTo>
                    <a:pt x="591675" y="168146"/>
                    <a:pt x="595808" y="149180"/>
                    <a:pt x="604074" y="132084"/>
                  </a:cubicBezTo>
                  <a:cubicBezTo>
                    <a:pt x="612341" y="114989"/>
                    <a:pt x="623140" y="102166"/>
                    <a:pt x="636472" y="93618"/>
                  </a:cubicBezTo>
                  <a:cubicBezTo>
                    <a:pt x="649805" y="85070"/>
                    <a:pt x="664804" y="80795"/>
                    <a:pt x="681470" y="80795"/>
                  </a:cubicBezTo>
                  <a:close/>
                  <a:moveTo>
                    <a:pt x="1565072" y="10800"/>
                  </a:moveTo>
                  <a:lnTo>
                    <a:pt x="1565072" y="85795"/>
                  </a:lnTo>
                  <a:lnTo>
                    <a:pt x="1596470" y="85795"/>
                  </a:lnTo>
                  <a:lnTo>
                    <a:pt x="1596470" y="130592"/>
                  </a:lnTo>
                  <a:lnTo>
                    <a:pt x="1565072" y="130592"/>
                  </a:lnTo>
                  <a:lnTo>
                    <a:pt x="1565072" y="216325"/>
                  </a:lnTo>
                  <a:cubicBezTo>
                    <a:pt x="1565072" y="234886"/>
                    <a:pt x="1565538" y="245635"/>
                    <a:pt x="1566472" y="248573"/>
                  </a:cubicBezTo>
                  <a:cubicBezTo>
                    <a:pt x="1568338" y="253914"/>
                    <a:pt x="1572138" y="256585"/>
                    <a:pt x="1577871" y="256585"/>
                  </a:cubicBezTo>
                  <a:cubicBezTo>
                    <a:pt x="1582137" y="256585"/>
                    <a:pt x="1588270" y="254785"/>
                    <a:pt x="1596270" y="251185"/>
                  </a:cubicBezTo>
                  <a:lnTo>
                    <a:pt x="1600270" y="294782"/>
                  </a:lnTo>
                  <a:cubicBezTo>
                    <a:pt x="1589604" y="300382"/>
                    <a:pt x="1577538" y="303182"/>
                    <a:pt x="1564072" y="303182"/>
                  </a:cubicBezTo>
                  <a:cubicBezTo>
                    <a:pt x="1552339" y="303182"/>
                    <a:pt x="1542940" y="300379"/>
                    <a:pt x="1535873" y="294773"/>
                  </a:cubicBezTo>
                  <a:cubicBezTo>
                    <a:pt x="1528807" y="289167"/>
                    <a:pt x="1524074" y="281092"/>
                    <a:pt x="1521674" y="270546"/>
                  </a:cubicBezTo>
                  <a:cubicBezTo>
                    <a:pt x="1519808" y="262805"/>
                    <a:pt x="1518874" y="247054"/>
                    <a:pt x="1518874" y="223293"/>
                  </a:cubicBezTo>
                  <a:lnTo>
                    <a:pt x="1518874" y="130592"/>
                  </a:lnTo>
                  <a:lnTo>
                    <a:pt x="1497676" y="130592"/>
                  </a:lnTo>
                  <a:lnTo>
                    <a:pt x="1497676" y="85795"/>
                  </a:lnTo>
                  <a:lnTo>
                    <a:pt x="1518874" y="85795"/>
                  </a:lnTo>
                  <a:lnTo>
                    <a:pt x="1518874" y="43598"/>
                  </a:lnTo>
                  <a:close/>
                  <a:moveTo>
                    <a:pt x="1231124" y="5000"/>
                  </a:moveTo>
                  <a:lnTo>
                    <a:pt x="1277322" y="5000"/>
                  </a:lnTo>
                  <a:lnTo>
                    <a:pt x="1277322" y="56997"/>
                  </a:lnTo>
                  <a:lnTo>
                    <a:pt x="1231124" y="56997"/>
                  </a:lnTo>
                  <a:close/>
                  <a:moveTo>
                    <a:pt x="1135874" y="5000"/>
                  </a:moveTo>
                  <a:lnTo>
                    <a:pt x="1182072" y="5000"/>
                  </a:lnTo>
                  <a:lnTo>
                    <a:pt x="1182072" y="298182"/>
                  </a:lnTo>
                  <a:lnTo>
                    <a:pt x="1135874" y="298182"/>
                  </a:lnTo>
                  <a:close/>
                  <a:moveTo>
                    <a:pt x="1080686" y="0"/>
                  </a:moveTo>
                  <a:cubicBezTo>
                    <a:pt x="1093782" y="0"/>
                    <a:pt x="1106609" y="2400"/>
                    <a:pt x="1119168" y="7200"/>
                  </a:cubicBezTo>
                  <a:lnTo>
                    <a:pt x="1113169" y="46198"/>
                  </a:lnTo>
                  <a:cubicBezTo>
                    <a:pt x="1105703" y="44064"/>
                    <a:pt x="1098570" y="42998"/>
                    <a:pt x="1091770" y="42998"/>
                  </a:cubicBezTo>
                  <a:cubicBezTo>
                    <a:pt x="1085237" y="42998"/>
                    <a:pt x="1080504" y="44873"/>
                    <a:pt x="1077571" y="48624"/>
                  </a:cubicBezTo>
                  <a:cubicBezTo>
                    <a:pt x="1074638" y="52375"/>
                    <a:pt x="1073171" y="59741"/>
                    <a:pt x="1073171" y="70724"/>
                  </a:cubicBezTo>
                  <a:lnTo>
                    <a:pt x="1073171" y="85795"/>
                  </a:lnTo>
                  <a:lnTo>
                    <a:pt x="1107569" y="85795"/>
                  </a:lnTo>
                  <a:lnTo>
                    <a:pt x="1107569" y="129992"/>
                  </a:lnTo>
                  <a:lnTo>
                    <a:pt x="1073171" y="129992"/>
                  </a:lnTo>
                  <a:lnTo>
                    <a:pt x="1073171" y="298182"/>
                  </a:lnTo>
                  <a:lnTo>
                    <a:pt x="1026974" y="298182"/>
                  </a:lnTo>
                  <a:lnTo>
                    <a:pt x="1026974" y="129992"/>
                  </a:lnTo>
                  <a:lnTo>
                    <a:pt x="1001376" y="129992"/>
                  </a:lnTo>
                  <a:lnTo>
                    <a:pt x="1001376" y="85795"/>
                  </a:lnTo>
                  <a:lnTo>
                    <a:pt x="1026974" y="85795"/>
                  </a:lnTo>
                  <a:lnTo>
                    <a:pt x="1026974" y="69796"/>
                  </a:lnTo>
                  <a:cubicBezTo>
                    <a:pt x="1026974" y="50464"/>
                    <a:pt x="1028812" y="36465"/>
                    <a:pt x="1032486" y="27799"/>
                  </a:cubicBezTo>
                  <a:cubicBezTo>
                    <a:pt x="1036161" y="19132"/>
                    <a:pt x="1042107" y="12333"/>
                    <a:pt x="1050324" y="7400"/>
                  </a:cubicBezTo>
                  <a:cubicBezTo>
                    <a:pt x="1058542" y="2467"/>
                    <a:pt x="1068662" y="0"/>
                    <a:pt x="1080686" y="0"/>
                  </a:cubicBezTo>
                  <a:close/>
                  <a:moveTo>
                    <a:pt x="469052" y="0"/>
                  </a:moveTo>
                  <a:cubicBezTo>
                    <a:pt x="496009" y="0"/>
                    <a:pt x="518562" y="9200"/>
                    <a:pt x="536711" y="27599"/>
                  </a:cubicBezTo>
                  <a:cubicBezTo>
                    <a:pt x="549656" y="40665"/>
                    <a:pt x="559131" y="60063"/>
                    <a:pt x="565137" y="85795"/>
                  </a:cubicBezTo>
                  <a:lnTo>
                    <a:pt x="517140" y="99794"/>
                  </a:lnTo>
                  <a:cubicBezTo>
                    <a:pt x="514068" y="83929"/>
                    <a:pt x="507957" y="71763"/>
                    <a:pt x="498808" y="63296"/>
                  </a:cubicBezTo>
                  <a:cubicBezTo>
                    <a:pt x="489660" y="54830"/>
                    <a:pt x="478875" y="50597"/>
                    <a:pt x="466453" y="50597"/>
                  </a:cubicBezTo>
                  <a:cubicBezTo>
                    <a:pt x="448687" y="50597"/>
                    <a:pt x="434195" y="58330"/>
                    <a:pt x="422976" y="73796"/>
                  </a:cubicBezTo>
                  <a:cubicBezTo>
                    <a:pt x="411756" y="89262"/>
                    <a:pt x="406147" y="114793"/>
                    <a:pt x="406147" y="150391"/>
                  </a:cubicBezTo>
                  <a:cubicBezTo>
                    <a:pt x="406147" y="187322"/>
                    <a:pt x="411613" y="213587"/>
                    <a:pt x="422546" y="229186"/>
                  </a:cubicBezTo>
                  <a:cubicBezTo>
                    <a:pt x="433479" y="244785"/>
                    <a:pt x="447678" y="252585"/>
                    <a:pt x="465143" y="252585"/>
                  </a:cubicBezTo>
                  <a:cubicBezTo>
                    <a:pt x="477942" y="252585"/>
                    <a:pt x="489009" y="247619"/>
                    <a:pt x="498341" y="237686"/>
                  </a:cubicBezTo>
                  <a:cubicBezTo>
                    <a:pt x="507674" y="227753"/>
                    <a:pt x="514407" y="211987"/>
                    <a:pt x="518540" y="190389"/>
                  </a:cubicBezTo>
                  <a:lnTo>
                    <a:pt x="565537" y="208588"/>
                  </a:lnTo>
                  <a:cubicBezTo>
                    <a:pt x="558204" y="241386"/>
                    <a:pt x="546005" y="265351"/>
                    <a:pt x="528939" y="280483"/>
                  </a:cubicBezTo>
                  <a:cubicBezTo>
                    <a:pt x="511874" y="295616"/>
                    <a:pt x="490875" y="303182"/>
                    <a:pt x="465943" y="303182"/>
                  </a:cubicBezTo>
                  <a:cubicBezTo>
                    <a:pt x="434612" y="303182"/>
                    <a:pt x="409214" y="291116"/>
                    <a:pt x="389748" y="266984"/>
                  </a:cubicBezTo>
                  <a:cubicBezTo>
                    <a:pt x="367349" y="239119"/>
                    <a:pt x="356150" y="201521"/>
                    <a:pt x="356150" y="154191"/>
                  </a:cubicBezTo>
                  <a:cubicBezTo>
                    <a:pt x="356150" y="104194"/>
                    <a:pt x="367426" y="65063"/>
                    <a:pt x="389979" y="36798"/>
                  </a:cubicBezTo>
                  <a:cubicBezTo>
                    <a:pt x="409597" y="12266"/>
                    <a:pt x="435954" y="0"/>
                    <a:pt x="469052" y="0"/>
                  </a:cubicBez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ct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20" name="文本框 119"/>
            <p:cNvSpPr txBox="1"/>
            <p:nvPr>
              <p:custDataLst>
                <p:tags r:id="rId48"/>
              </p:custDataLst>
            </p:nvPr>
          </p:nvSpPr>
          <p:spPr>
            <a:xfrm>
              <a:off x="9197366" y="4196157"/>
              <a:ext cx="1703511" cy="373930"/>
            </a:xfrm>
            <a:custGeom>
              <a:avLst/>
              <a:gdLst/>
              <a:ahLst/>
              <a:cxnLst/>
              <a:rect l="l" t="t" r="r" b="b"/>
              <a:pathLst>
                <a:path w="1704515" h="373977">
                  <a:moveTo>
                    <a:pt x="412947" y="165390"/>
                  </a:moveTo>
                  <a:lnTo>
                    <a:pt x="412947" y="243585"/>
                  </a:lnTo>
                  <a:lnTo>
                    <a:pt x="458032" y="243585"/>
                  </a:lnTo>
                  <a:cubicBezTo>
                    <a:pt x="477802" y="243585"/>
                    <a:pt x="490492" y="242555"/>
                    <a:pt x="496103" y="240493"/>
                  </a:cubicBezTo>
                  <a:cubicBezTo>
                    <a:pt x="501714" y="238432"/>
                    <a:pt x="506423" y="234376"/>
                    <a:pt x="510230" y="228325"/>
                  </a:cubicBezTo>
                  <a:cubicBezTo>
                    <a:pt x="514037" y="222275"/>
                    <a:pt x="515941" y="214594"/>
                    <a:pt x="515941" y="205284"/>
                  </a:cubicBezTo>
                  <a:cubicBezTo>
                    <a:pt x="515941" y="195710"/>
                    <a:pt x="513903" y="187831"/>
                    <a:pt x="509829" y="181647"/>
                  </a:cubicBezTo>
                  <a:cubicBezTo>
                    <a:pt x="505754" y="175463"/>
                    <a:pt x="500344" y="171207"/>
                    <a:pt x="493598" y="168880"/>
                  </a:cubicBezTo>
                  <a:cubicBezTo>
                    <a:pt x="486853" y="166554"/>
                    <a:pt x="473060" y="165390"/>
                    <a:pt x="452220" y="165390"/>
                  </a:cubicBezTo>
                  <a:close/>
                  <a:moveTo>
                    <a:pt x="1198476" y="158790"/>
                  </a:moveTo>
                  <a:lnTo>
                    <a:pt x="1289070" y="158790"/>
                  </a:lnTo>
                  <a:lnTo>
                    <a:pt x="1289070" y="214987"/>
                  </a:lnTo>
                  <a:lnTo>
                    <a:pt x="1198476" y="214987"/>
                  </a:lnTo>
                  <a:close/>
                  <a:moveTo>
                    <a:pt x="1619201" y="120193"/>
                  </a:moveTo>
                  <a:cubicBezTo>
                    <a:pt x="1608025" y="120193"/>
                    <a:pt x="1598711" y="125441"/>
                    <a:pt x="1591261" y="135939"/>
                  </a:cubicBezTo>
                  <a:cubicBezTo>
                    <a:pt x="1583810" y="146436"/>
                    <a:pt x="1580085" y="162250"/>
                    <a:pt x="1580085" y="183380"/>
                  </a:cubicBezTo>
                  <a:cubicBezTo>
                    <a:pt x="1580085" y="207449"/>
                    <a:pt x="1583976" y="225167"/>
                    <a:pt x="1591759" y="236534"/>
                  </a:cubicBezTo>
                  <a:cubicBezTo>
                    <a:pt x="1599542" y="247901"/>
                    <a:pt x="1608955" y="253585"/>
                    <a:pt x="1619998" y="253585"/>
                  </a:cubicBezTo>
                  <a:cubicBezTo>
                    <a:pt x="1630510" y="253585"/>
                    <a:pt x="1639358" y="248336"/>
                    <a:pt x="1646542" y="237839"/>
                  </a:cubicBezTo>
                  <a:cubicBezTo>
                    <a:pt x="1653726" y="227341"/>
                    <a:pt x="1657318" y="210191"/>
                    <a:pt x="1657318" y="186389"/>
                  </a:cubicBezTo>
                  <a:cubicBezTo>
                    <a:pt x="1657318" y="163788"/>
                    <a:pt x="1653626" y="147105"/>
                    <a:pt x="1646242" y="136340"/>
                  </a:cubicBezTo>
                  <a:cubicBezTo>
                    <a:pt x="1638858" y="125575"/>
                    <a:pt x="1629844" y="120193"/>
                    <a:pt x="1619201" y="120193"/>
                  </a:cubicBezTo>
                  <a:close/>
                  <a:moveTo>
                    <a:pt x="1077627" y="118793"/>
                  </a:moveTo>
                  <a:cubicBezTo>
                    <a:pt x="1066988" y="118793"/>
                    <a:pt x="1057944" y="124075"/>
                    <a:pt x="1050496" y="134639"/>
                  </a:cubicBezTo>
                  <a:cubicBezTo>
                    <a:pt x="1043047" y="145203"/>
                    <a:pt x="1039323" y="161115"/>
                    <a:pt x="1039323" y="182376"/>
                  </a:cubicBezTo>
                  <a:cubicBezTo>
                    <a:pt x="1039323" y="201634"/>
                    <a:pt x="1040952" y="215975"/>
                    <a:pt x="1044210" y="225402"/>
                  </a:cubicBezTo>
                  <a:cubicBezTo>
                    <a:pt x="1047468" y="234828"/>
                    <a:pt x="1052123" y="241916"/>
                    <a:pt x="1058175" y="246663"/>
                  </a:cubicBezTo>
                  <a:cubicBezTo>
                    <a:pt x="1064226" y="251411"/>
                    <a:pt x="1071043" y="253785"/>
                    <a:pt x="1078624" y="253785"/>
                  </a:cubicBezTo>
                  <a:cubicBezTo>
                    <a:pt x="1088731" y="253785"/>
                    <a:pt x="1097509" y="248302"/>
                    <a:pt x="1104958" y="237337"/>
                  </a:cubicBezTo>
                  <a:cubicBezTo>
                    <a:pt x="1112406" y="226372"/>
                    <a:pt x="1116131" y="209857"/>
                    <a:pt x="1116131" y="187792"/>
                  </a:cubicBezTo>
                  <a:cubicBezTo>
                    <a:pt x="1116131" y="163322"/>
                    <a:pt x="1112506" y="145705"/>
                    <a:pt x="1105258" y="134940"/>
                  </a:cubicBezTo>
                  <a:cubicBezTo>
                    <a:pt x="1098009" y="124175"/>
                    <a:pt x="1088799" y="118793"/>
                    <a:pt x="1077627" y="118793"/>
                  </a:cubicBezTo>
                  <a:close/>
                  <a:moveTo>
                    <a:pt x="50597" y="98994"/>
                  </a:moveTo>
                  <a:cubicBezTo>
                    <a:pt x="64596" y="98994"/>
                    <a:pt x="76562" y="103927"/>
                    <a:pt x="86495" y="113793"/>
                  </a:cubicBezTo>
                  <a:cubicBezTo>
                    <a:pt x="96428" y="123659"/>
                    <a:pt x="101394" y="135592"/>
                    <a:pt x="101394" y="149591"/>
                  </a:cubicBezTo>
                  <a:cubicBezTo>
                    <a:pt x="101394" y="163590"/>
                    <a:pt x="96428" y="175556"/>
                    <a:pt x="86495" y="185489"/>
                  </a:cubicBezTo>
                  <a:cubicBezTo>
                    <a:pt x="76562" y="195422"/>
                    <a:pt x="64596" y="200388"/>
                    <a:pt x="50597" y="200388"/>
                  </a:cubicBezTo>
                  <a:cubicBezTo>
                    <a:pt x="36731" y="200388"/>
                    <a:pt x="24832" y="195422"/>
                    <a:pt x="14899" y="185489"/>
                  </a:cubicBezTo>
                  <a:cubicBezTo>
                    <a:pt x="4967" y="175556"/>
                    <a:pt x="0" y="163590"/>
                    <a:pt x="0" y="149591"/>
                  </a:cubicBezTo>
                  <a:cubicBezTo>
                    <a:pt x="0" y="135592"/>
                    <a:pt x="4967" y="123659"/>
                    <a:pt x="14899" y="113793"/>
                  </a:cubicBezTo>
                  <a:cubicBezTo>
                    <a:pt x="24832" y="103927"/>
                    <a:pt x="36731" y="98994"/>
                    <a:pt x="50597" y="98994"/>
                  </a:cubicBezTo>
                  <a:close/>
                  <a:moveTo>
                    <a:pt x="1325175" y="80795"/>
                  </a:moveTo>
                  <a:lnTo>
                    <a:pt x="1371372" y="80795"/>
                  </a:lnTo>
                  <a:lnTo>
                    <a:pt x="1371372" y="178389"/>
                  </a:lnTo>
                  <a:cubicBezTo>
                    <a:pt x="1371372" y="206254"/>
                    <a:pt x="1372070" y="223953"/>
                    <a:pt x="1373466" y="231486"/>
                  </a:cubicBezTo>
                  <a:cubicBezTo>
                    <a:pt x="1374862" y="239019"/>
                    <a:pt x="1377952" y="244852"/>
                    <a:pt x="1382737" y="248985"/>
                  </a:cubicBezTo>
                  <a:cubicBezTo>
                    <a:pt x="1387522" y="253118"/>
                    <a:pt x="1393304" y="255185"/>
                    <a:pt x="1400083" y="255185"/>
                  </a:cubicBezTo>
                  <a:cubicBezTo>
                    <a:pt x="1407793" y="255185"/>
                    <a:pt x="1414904" y="252485"/>
                    <a:pt x="1421418" y="247085"/>
                  </a:cubicBezTo>
                  <a:cubicBezTo>
                    <a:pt x="1427931" y="241685"/>
                    <a:pt x="1432218" y="234752"/>
                    <a:pt x="1434278" y="226286"/>
                  </a:cubicBezTo>
                  <a:cubicBezTo>
                    <a:pt x="1436338" y="217820"/>
                    <a:pt x="1437368" y="199188"/>
                    <a:pt x="1437368" y="170390"/>
                  </a:cubicBezTo>
                  <a:lnTo>
                    <a:pt x="1437368" y="80795"/>
                  </a:lnTo>
                  <a:lnTo>
                    <a:pt x="1483566" y="80795"/>
                  </a:lnTo>
                  <a:lnTo>
                    <a:pt x="1483566" y="293182"/>
                  </a:lnTo>
                  <a:lnTo>
                    <a:pt x="1440568" y="293182"/>
                  </a:lnTo>
                  <a:lnTo>
                    <a:pt x="1440568" y="261412"/>
                  </a:lnTo>
                  <a:cubicBezTo>
                    <a:pt x="1434179" y="272932"/>
                    <a:pt x="1425794" y="281941"/>
                    <a:pt x="1415414" y="288437"/>
                  </a:cubicBezTo>
                  <a:cubicBezTo>
                    <a:pt x="1405033" y="294934"/>
                    <a:pt x="1394186" y="298182"/>
                    <a:pt x="1382872" y="298182"/>
                  </a:cubicBezTo>
                  <a:cubicBezTo>
                    <a:pt x="1371426" y="298182"/>
                    <a:pt x="1361179" y="295180"/>
                    <a:pt x="1352128" y="289175"/>
                  </a:cubicBezTo>
                  <a:cubicBezTo>
                    <a:pt x="1343078" y="283170"/>
                    <a:pt x="1336323" y="274629"/>
                    <a:pt x="1331864" y="263553"/>
                  </a:cubicBezTo>
                  <a:cubicBezTo>
                    <a:pt x="1327405" y="252476"/>
                    <a:pt x="1325175" y="236396"/>
                    <a:pt x="1325175" y="215312"/>
                  </a:cubicBezTo>
                  <a:close/>
                  <a:moveTo>
                    <a:pt x="812025" y="80795"/>
                  </a:moveTo>
                  <a:lnTo>
                    <a:pt x="858222" y="80795"/>
                  </a:lnTo>
                  <a:lnTo>
                    <a:pt x="858222" y="293182"/>
                  </a:lnTo>
                  <a:lnTo>
                    <a:pt x="812025" y="293182"/>
                  </a:lnTo>
                  <a:close/>
                  <a:moveTo>
                    <a:pt x="601275" y="80795"/>
                  </a:moveTo>
                  <a:lnTo>
                    <a:pt x="647472" y="80795"/>
                  </a:lnTo>
                  <a:lnTo>
                    <a:pt x="647472" y="178389"/>
                  </a:lnTo>
                  <a:cubicBezTo>
                    <a:pt x="647472" y="206254"/>
                    <a:pt x="648170" y="223953"/>
                    <a:pt x="649566" y="231486"/>
                  </a:cubicBezTo>
                  <a:cubicBezTo>
                    <a:pt x="650962" y="239019"/>
                    <a:pt x="654052" y="244852"/>
                    <a:pt x="658837" y="248985"/>
                  </a:cubicBezTo>
                  <a:cubicBezTo>
                    <a:pt x="663622" y="253118"/>
                    <a:pt x="669404" y="255185"/>
                    <a:pt x="676183" y="255185"/>
                  </a:cubicBezTo>
                  <a:cubicBezTo>
                    <a:pt x="683893" y="255185"/>
                    <a:pt x="691004" y="252485"/>
                    <a:pt x="697518" y="247085"/>
                  </a:cubicBezTo>
                  <a:cubicBezTo>
                    <a:pt x="704031" y="241685"/>
                    <a:pt x="708318" y="234752"/>
                    <a:pt x="710378" y="226286"/>
                  </a:cubicBezTo>
                  <a:cubicBezTo>
                    <a:pt x="712438" y="217820"/>
                    <a:pt x="713468" y="199188"/>
                    <a:pt x="713468" y="170390"/>
                  </a:cubicBezTo>
                  <a:lnTo>
                    <a:pt x="713468" y="80795"/>
                  </a:lnTo>
                  <a:lnTo>
                    <a:pt x="759666" y="80795"/>
                  </a:lnTo>
                  <a:lnTo>
                    <a:pt x="759666" y="293182"/>
                  </a:lnTo>
                  <a:lnTo>
                    <a:pt x="716668" y="293182"/>
                  </a:lnTo>
                  <a:lnTo>
                    <a:pt x="716668" y="261412"/>
                  </a:lnTo>
                  <a:cubicBezTo>
                    <a:pt x="710279" y="272932"/>
                    <a:pt x="701894" y="281941"/>
                    <a:pt x="691513" y="288437"/>
                  </a:cubicBezTo>
                  <a:cubicBezTo>
                    <a:pt x="681133" y="294934"/>
                    <a:pt x="670286" y="298182"/>
                    <a:pt x="658972" y="298182"/>
                  </a:cubicBezTo>
                  <a:cubicBezTo>
                    <a:pt x="647526" y="298182"/>
                    <a:pt x="637279" y="295180"/>
                    <a:pt x="628228" y="289175"/>
                  </a:cubicBezTo>
                  <a:cubicBezTo>
                    <a:pt x="619178" y="283170"/>
                    <a:pt x="612423" y="274629"/>
                    <a:pt x="607964" y="263553"/>
                  </a:cubicBezTo>
                  <a:cubicBezTo>
                    <a:pt x="603505" y="252476"/>
                    <a:pt x="601275" y="236396"/>
                    <a:pt x="601275" y="215312"/>
                  </a:cubicBezTo>
                  <a:close/>
                  <a:moveTo>
                    <a:pt x="1631604" y="75796"/>
                  </a:moveTo>
                  <a:cubicBezTo>
                    <a:pt x="1651500" y="75796"/>
                    <a:pt x="1668626" y="85279"/>
                    <a:pt x="1682982" y="104245"/>
                  </a:cubicBezTo>
                  <a:cubicBezTo>
                    <a:pt x="1697337" y="123212"/>
                    <a:pt x="1704515" y="150125"/>
                    <a:pt x="1704515" y="184986"/>
                  </a:cubicBezTo>
                  <a:cubicBezTo>
                    <a:pt x="1704515" y="221581"/>
                    <a:pt x="1697315" y="249596"/>
                    <a:pt x="1682916" y="269031"/>
                  </a:cubicBezTo>
                  <a:cubicBezTo>
                    <a:pt x="1668517" y="288465"/>
                    <a:pt x="1651384" y="298182"/>
                    <a:pt x="1631519" y="298182"/>
                  </a:cubicBezTo>
                  <a:cubicBezTo>
                    <a:pt x="1622320" y="298182"/>
                    <a:pt x="1613754" y="295949"/>
                    <a:pt x="1605821" y="291482"/>
                  </a:cubicBezTo>
                  <a:cubicBezTo>
                    <a:pt x="1597888" y="287016"/>
                    <a:pt x="1589522" y="278916"/>
                    <a:pt x="1580722" y="267184"/>
                  </a:cubicBezTo>
                  <a:lnTo>
                    <a:pt x="1580722" y="373977"/>
                  </a:lnTo>
                  <a:lnTo>
                    <a:pt x="1534525" y="373977"/>
                  </a:lnTo>
                  <a:lnTo>
                    <a:pt x="1534525" y="80795"/>
                  </a:lnTo>
                  <a:lnTo>
                    <a:pt x="1577322" y="80795"/>
                  </a:lnTo>
                  <a:lnTo>
                    <a:pt x="1577322" y="111993"/>
                  </a:lnTo>
                  <a:cubicBezTo>
                    <a:pt x="1583197" y="100794"/>
                    <a:pt x="1590942" y="91961"/>
                    <a:pt x="1600557" y="85495"/>
                  </a:cubicBezTo>
                  <a:cubicBezTo>
                    <a:pt x="1610172" y="79029"/>
                    <a:pt x="1620521" y="75796"/>
                    <a:pt x="1631604" y="75796"/>
                  </a:cubicBezTo>
                  <a:close/>
                  <a:moveTo>
                    <a:pt x="412947" y="48797"/>
                  </a:moveTo>
                  <a:lnTo>
                    <a:pt x="412947" y="116593"/>
                  </a:lnTo>
                  <a:lnTo>
                    <a:pt x="444945" y="116593"/>
                  </a:lnTo>
                  <a:cubicBezTo>
                    <a:pt x="464144" y="116593"/>
                    <a:pt x="476010" y="116260"/>
                    <a:pt x="480543" y="115593"/>
                  </a:cubicBezTo>
                  <a:cubicBezTo>
                    <a:pt x="488809" y="114260"/>
                    <a:pt x="495275" y="110760"/>
                    <a:pt x="499942" y="105094"/>
                  </a:cubicBezTo>
                  <a:cubicBezTo>
                    <a:pt x="504608" y="99427"/>
                    <a:pt x="506941" y="91728"/>
                    <a:pt x="506941" y="81995"/>
                  </a:cubicBezTo>
                  <a:cubicBezTo>
                    <a:pt x="506941" y="73329"/>
                    <a:pt x="505041" y="66296"/>
                    <a:pt x="501242" y="60896"/>
                  </a:cubicBezTo>
                  <a:cubicBezTo>
                    <a:pt x="497442" y="55497"/>
                    <a:pt x="492842" y="52130"/>
                    <a:pt x="487442" y="50797"/>
                  </a:cubicBezTo>
                  <a:cubicBezTo>
                    <a:pt x="482043" y="49464"/>
                    <a:pt x="466544" y="48797"/>
                    <a:pt x="440945" y="48797"/>
                  </a:cubicBezTo>
                  <a:close/>
                  <a:moveTo>
                    <a:pt x="1115918" y="0"/>
                  </a:moveTo>
                  <a:lnTo>
                    <a:pt x="1162115" y="0"/>
                  </a:lnTo>
                  <a:lnTo>
                    <a:pt x="1162115" y="293182"/>
                  </a:lnTo>
                  <a:lnTo>
                    <a:pt x="1119318" y="293182"/>
                  </a:lnTo>
                  <a:lnTo>
                    <a:pt x="1119318" y="261984"/>
                  </a:lnTo>
                  <a:cubicBezTo>
                    <a:pt x="1112252" y="273983"/>
                    <a:pt x="1103919" y="283016"/>
                    <a:pt x="1094320" y="289082"/>
                  </a:cubicBezTo>
                  <a:cubicBezTo>
                    <a:pt x="1084720" y="295149"/>
                    <a:pt x="1074854" y="298182"/>
                    <a:pt x="1064721" y="298182"/>
                  </a:cubicBezTo>
                  <a:cubicBezTo>
                    <a:pt x="1045256" y="298182"/>
                    <a:pt x="1028290" y="288465"/>
                    <a:pt x="1013824" y="269031"/>
                  </a:cubicBezTo>
                  <a:cubicBezTo>
                    <a:pt x="999358" y="249596"/>
                    <a:pt x="992126" y="221848"/>
                    <a:pt x="992126" y="185786"/>
                  </a:cubicBezTo>
                  <a:cubicBezTo>
                    <a:pt x="992126" y="149457"/>
                    <a:pt x="999180" y="122043"/>
                    <a:pt x="1013290" y="103544"/>
                  </a:cubicBezTo>
                  <a:cubicBezTo>
                    <a:pt x="1027400" y="85045"/>
                    <a:pt x="1044770" y="75796"/>
                    <a:pt x="1065402" y="75796"/>
                  </a:cubicBezTo>
                  <a:cubicBezTo>
                    <a:pt x="1075121" y="75796"/>
                    <a:pt x="1084205" y="78262"/>
                    <a:pt x="1092657" y="83195"/>
                  </a:cubicBezTo>
                  <a:cubicBezTo>
                    <a:pt x="1101109" y="88128"/>
                    <a:pt x="1108862" y="95528"/>
                    <a:pt x="1115918" y="105394"/>
                  </a:cubicBezTo>
                  <a:close/>
                  <a:moveTo>
                    <a:pt x="907275" y="0"/>
                  </a:moveTo>
                  <a:lnTo>
                    <a:pt x="953472" y="0"/>
                  </a:lnTo>
                  <a:lnTo>
                    <a:pt x="953472" y="293182"/>
                  </a:lnTo>
                  <a:lnTo>
                    <a:pt x="907275" y="293182"/>
                  </a:lnTo>
                  <a:close/>
                  <a:moveTo>
                    <a:pt x="812025" y="0"/>
                  </a:moveTo>
                  <a:lnTo>
                    <a:pt x="858222" y="0"/>
                  </a:lnTo>
                  <a:lnTo>
                    <a:pt x="858222" y="51997"/>
                  </a:lnTo>
                  <a:lnTo>
                    <a:pt x="812025" y="51997"/>
                  </a:lnTo>
                  <a:close/>
                  <a:moveTo>
                    <a:pt x="364550" y="0"/>
                  </a:moveTo>
                  <a:lnTo>
                    <a:pt x="460844" y="0"/>
                  </a:lnTo>
                  <a:cubicBezTo>
                    <a:pt x="487138" y="0"/>
                    <a:pt x="505624" y="2400"/>
                    <a:pt x="516302" y="7200"/>
                  </a:cubicBezTo>
                  <a:cubicBezTo>
                    <a:pt x="526979" y="11999"/>
                    <a:pt x="535988" y="20466"/>
                    <a:pt x="543328" y="32598"/>
                  </a:cubicBezTo>
                  <a:cubicBezTo>
                    <a:pt x="550668" y="44731"/>
                    <a:pt x="554338" y="58463"/>
                    <a:pt x="554338" y="73796"/>
                  </a:cubicBezTo>
                  <a:cubicBezTo>
                    <a:pt x="554338" y="87928"/>
                    <a:pt x="551192" y="100694"/>
                    <a:pt x="544898" y="112093"/>
                  </a:cubicBezTo>
                  <a:cubicBezTo>
                    <a:pt x="538605" y="123493"/>
                    <a:pt x="530438" y="131925"/>
                    <a:pt x="520397" y="137392"/>
                  </a:cubicBezTo>
                  <a:cubicBezTo>
                    <a:pt x="534646" y="142458"/>
                    <a:pt x="545798" y="151124"/>
                    <a:pt x="553854" y="163390"/>
                  </a:cubicBezTo>
                  <a:cubicBezTo>
                    <a:pt x="561910" y="175656"/>
                    <a:pt x="565938" y="190588"/>
                    <a:pt x="565938" y="208187"/>
                  </a:cubicBezTo>
                  <a:cubicBezTo>
                    <a:pt x="565938" y="229519"/>
                    <a:pt x="560805" y="247552"/>
                    <a:pt x="550539" y="262284"/>
                  </a:cubicBezTo>
                  <a:cubicBezTo>
                    <a:pt x="540273" y="277017"/>
                    <a:pt x="528140" y="286116"/>
                    <a:pt x="514141" y="289582"/>
                  </a:cubicBezTo>
                  <a:cubicBezTo>
                    <a:pt x="504408" y="291982"/>
                    <a:pt x="481810" y="293182"/>
                    <a:pt x="446345" y="293182"/>
                  </a:cubicBezTo>
                  <a:lnTo>
                    <a:pt x="36455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ct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24" name="文本框 123"/>
            <p:cNvSpPr txBox="1"/>
            <p:nvPr>
              <p:custDataLst>
                <p:tags r:id="rId49"/>
              </p:custDataLst>
            </p:nvPr>
          </p:nvSpPr>
          <p:spPr>
            <a:xfrm>
              <a:off x="12889590" y="4253981"/>
              <a:ext cx="2160222" cy="298758"/>
            </a:xfrm>
            <a:custGeom>
              <a:avLst/>
              <a:gdLst/>
              <a:ahLst/>
              <a:cxnLst/>
              <a:rect l="l" t="t" r="r" b="b"/>
              <a:pathLst>
                <a:path w="2161040" h="298182">
                  <a:moveTo>
                    <a:pt x="1881520" y="121593"/>
                  </a:moveTo>
                  <a:cubicBezTo>
                    <a:pt x="1869894" y="121593"/>
                    <a:pt x="1859904" y="127143"/>
                    <a:pt x="1851551" y="138243"/>
                  </a:cubicBezTo>
                  <a:cubicBezTo>
                    <a:pt x="1843198" y="149344"/>
                    <a:pt x="1839022" y="165592"/>
                    <a:pt x="1839022" y="186989"/>
                  </a:cubicBezTo>
                  <a:cubicBezTo>
                    <a:pt x="1839022" y="208521"/>
                    <a:pt x="1843232" y="224803"/>
                    <a:pt x="1851651" y="235836"/>
                  </a:cubicBezTo>
                  <a:cubicBezTo>
                    <a:pt x="1860070" y="246868"/>
                    <a:pt x="1870226" y="252385"/>
                    <a:pt x="1882120" y="252385"/>
                  </a:cubicBezTo>
                  <a:cubicBezTo>
                    <a:pt x="1893746" y="252385"/>
                    <a:pt x="1903702" y="246835"/>
                    <a:pt x="1911988" y="235734"/>
                  </a:cubicBezTo>
                  <a:cubicBezTo>
                    <a:pt x="1920274" y="224634"/>
                    <a:pt x="1924417" y="208252"/>
                    <a:pt x="1924417" y="186589"/>
                  </a:cubicBezTo>
                  <a:cubicBezTo>
                    <a:pt x="1924417" y="165459"/>
                    <a:pt x="1920208" y="149344"/>
                    <a:pt x="1911788" y="138243"/>
                  </a:cubicBezTo>
                  <a:cubicBezTo>
                    <a:pt x="1903369" y="127143"/>
                    <a:pt x="1893280" y="121593"/>
                    <a:pt x="1881520" y="121593"/>
                  </a:cubicBezTo>
                  <a:close/>
                  <a:moveTo>
                    <a:pt x="1157620" y="121593"/>
                  </a:moveTo>
                  <a:cubicBezTo>
                    <a:pt x="1145993" y="121593"/>
                    <a:pt x="1136004" y="127143"/>
                    <a:pt x="1127651" y="138243"/>
                  </a:cubicBezTo>
                  <a:cubicBezTo>
                    <a:pt x="1119299" y="149344"/>
                    <a:pt x="1115122" y="165592"/>
                    <a:pt x="1115122" y="186989"/>
                  </a:cubicBezTo>
                  <a:cubicBezTo>
                    <a:pt x="1115122" y="208521"/>
                    <a:pt x="1119332" y="224803"/>
                    <a:pt x="1127751" y="235836"/>
                  </a:cubicBezTo>
                  <a:cubicBezTo>
                    <a:pt x="1136170" y="246868"/>
                    <a:pt x="1146327" y="252385"/>
                    <a:pt x="1158220" y="252385"/>
                  </a:cubicBezTo>
                  <a:cubicBezTo>
                    <a:pt x="1169846" y="252385"/>
                    <a:pt x="1179802" y="246835"/>
                    <a:pt x="1188088" y="235734"/>
                  </a:cubicBezTo>
                  <a:cubicBezTo>
                    <a:pt x="1196374" y="224634"/>
                    <a:pt x="1200517" y="208252"/>
                    <a:pt x="1200517" y="186589"/>
                  </a:cubicBezTo>
                  <a:cubicBezTo>
                    <a:pt x="1200517" y="165459"/>
                    <a:pt x="1196308" y="149344"/>
                    <a:pt x="1187888" y="138243"/>
                  </a:cubicBezTo>
                  <a:cubicBezTo>
                    <a:pt x="1179469" y="127143"/>
                    <a:pt x="1169379" y="121593"/>
                    <a:pt x="1157620" y="121593"/>
                  </a:cubicBezTo>
                  <a:close/>
                  <a:moveTo>
                    <a:pt x="766920" y="118793"/>
                  </a:moveTo>
                  <a:cubicBezTo>
                    <a:pt x="757188" y="118793"/>
                    <a:pt x="748988" y="123144"/>
                    <a:pt x="742322" y="131845"/>
                  </a:cubicBezTo>
                  <a:cubicBezTo>
                    <a:pt x="735522" y="140680"/>
                    <a:pt x="732189" y="152995"/>
                    <a:pt x="732322" y="168790"/>
                  </a:cubicBezTo>
                  <a:lnTo>
                    <a:pt x="801318" y="168790"/>
                  </a:lnTo>
                  <a:cubicBezTo>
                    <a:pt x="800918" y="152191"/>
                    <a:pt x="797385" y="139708"/>
                    <a:pt x="790719" y="131342"/>
                  </a:cubicBezTo>
                  <a:cubicBezTo>
                    <a:pt x="784053" y="122976"/>
                    <a:pt x="776120" y="118793"/>
                    <a:pt x="766920" y="118793"/>
                  </a:cubicBezTo>
                  <a:close/>
                  <a:moveTo>
                    <a:pt x="50597" y="98994"/>
                  </a:moveTo>
                  <a:cubicBezTo>
                    <a:pt x="64596" y="98994"/>
                    <a:pt x="76562" y="103927"/>
                    <a:pt x="86494" y="113793"/>
                  </a:cubicBezTo>
                  <a:cubicBezTo>
                    <a:pt x="96427" y="123659"/>
                    <a:pt x="101393" y="135592"/>
                    <a:pt x="101393" y="149591"/>
                  </a:cubicBezTo>
                  <a:cubicBezTo>
                    <a:pt x="101393" y="163590"/>
                    <a:pt x="96427" y="175556"/>
                    <a:pt x="86494"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707374" y="80795"/>
                  </a:moveTo>
                  <a:lnTo>
                    <a:pt x="1753572" y="80795"/>
                  </a:lnTo>
                  <a:lnTo>
                    <a:pt x="1753572" y="293182"/>
                  </a:lnTo>
                  <a:lnTo>
                    <a:pt x="1707374" y="293182"/>
                  </a:lnTo>
                  <a:close/>
                  <a:moveTo>
                    <a:pt x="1382324" y="80795"/>
                  </a:moveTo>
                  <a:lnTo>
                    <a:pt x="1428522" y="80795"/>
                  </a:lnTo>
                  <a:lnTo>
                    <a:pt x="1428522" y="178389"/>
                  </a:lnTo>
                  <a:cubicBezTo>
                    <a:pt x="1428522" y="206254"/>
                    <a:pt x="1429220" y="223953"/>
                    <a:pt x="1430615" y="231486"/>
                  </a:cubicBezTo>
                  <a:cubicBezTo>
                    <a:pt x="1432011" y="239019"/>
                    <a:pt x="1435102" y="244852"/>
                    <a:pt x="1439887" y="248985"/>
                  </a:cubicBezTo>
                  <a:cubicBezTo>
                    <a:pt x="1444672" y="253118"/>
                    <a:pt x="1450454" y="255185"/>
                    <a:pt x="1457232" y="255185"/>
                  </a:cubicBezTo>
                  <a:cubicBezTo>
                    <a:pt x="1464942" y="255185"/>
                    <a:pt x="1472054" y="252485"/>
                    <a:pt x="1478567" y="247085"/>
                  </a:cubicBezTo>
                  <a:cubicBezTo>
                    <a:pt x="1485080" y="241685"/>
                    <a:pt x="1489367" y="234752"/>
                    <a:pt x="1491427" y="226286"/>
                  </a:cubicBezTo>
                  <a:cubicBezTo>
                    <a:pt x="1493488" y="217820"/>
                    <a:pt x="1494518" y="199188"/>
                    <a:pt x="1494518" y="170390"/>
                  </a:cubicBezTo>
                  <a:lnTo>
                    <a:pt x="1494518" y="80795"/>
                  </a:lnTo>
                  <a:lnTo>
                    <a:pt x="1540715" y="80795"/>
                  </a:lnTo>
                  <a:lnTo>
                    <a:pt x="1540715" y="293182"/>
                  </a:lnTo>
                  <a:lnTo>
                    <a:pt x="1497718" y="293182"/>
                  </a:lnTo>
                  <a:lnTo>
                    <a:pt x="1497718" y="261412"/>
                  </a:lnTo>
                  <a:cubicBezTo>
                    <a:pt x="1491328" y="272932"/>
                    <a:pt x="1482943" y="281941"/>
                    <a:pt x="1472563" y="288437"/>
                  </a:cubicBezTo>
                  <a:cubicBezTo>
                    <a:pt x="1462182" y="294934"/>
                    <a:pt x="1451335" y="298182"/>
                    <a:pt x="1440021" y="298182"/>
                  </a:cubicBezTo>
                  <a:cubicBezTo>
                    <a:pt x="1428576" y="298182"/>
                    <a:pt x="1418328" y="295180"/>
                    <a:pt x="1409278" y="289175"/>
                  </a:cubicBezTo>
                  <a:cubicBezTo>
                    <a:pt x="1400227" y="283170"/>
                    <a:pt x="1393472" y="274629"/>
                    <a:pt x="1389013" y="263553"/>
                  </a:cubicBezTo>
                  <a:cubicBezTo>
                    <a:pt x="1384554" y="252476"/>
                    <a:pt x="1382324" y="236396"/>
                    <a:pt x="1382324" y="215312"/>
                  </a:cubicBezTo>
                  <a:close/>
                  <a:moveTo>
                    <a:pt x="2102444" y="75796"/>
                  </a:moveTo>
                  <a:cubicBezTo>
                    <a:pt x="2115909" y="75796"/>
                    <a:pt x="2127275" y="79298"/>
                    <a:pt x="2136542" y="86304"/>
                  </a:cubicBezTo>
                  <a:cubicBezTo>
                    <a:pt x="2145808" y="93310"/>
                    <a:pt x="2152207" y="102318"/>
                    <a:pt x="2155740" y="113328"/>
                  </a:cubicBezTo>
                  <a:cubicBezTo>
                    <a:pt x="2159273" y="124337"/>
                    <a:pt x="2161040" y="140251"/>
                    <a:pt x="2161040" y="161068"/>
                  </a:cubicBezTo>
                  <a:lnTo>
                    <a:pt x="2161040" y="293182"/>
                  </a:lnTo>
                  <a:lnTo>
                    <a:pt x="2114843" y="293182"/>
                  </a:lnTo>
                  <a:lnTo>
                    <a:pt x="2114843" y="184664"/>
                  </a:lnTo>
                  <a:cubicBezTo>
                    <a:pt x="2114843" y="162907"/>
                    <a:pt x="2113976" y="148424"/>
                    <a:pt x="2112243" y="141217"/>
                  </a:cubicBezTo>
                  <a:cubicBezTo>
                    <a:pt x="2110510" y="134009"/>
                    <a:pt x="2107276" y="128469"/>
                    <a:pt x="2102544" y="124599"/>
                  </a:cubicBezTo>
                  <a:cubicBezTo>
                    <a:pt x="2097810" y="120728"/>
                    <a:pt x="2092444" y="118793"/>
                    <a:pt x="2086444" y="118793"/>
                  </a:cubicBezTo>
                  <a:cubicBezTo>
                    <a:pt x="2078712" y="118793"/>
                    <a:pt x="2071712" y="121296"/>
                    <a:pt x="2065446" y="126302"/>
                  </a:cubicBezTo>
                  <a:cubicBezTo>
                    <a:pt x="2059179" y="131308"/>
                    <a:pt x="2054780" y="138215"/>
                    <a:pt x="2052246" y="147024"/>
                  </a:cubicBezTo>
                  <a:cubicBezTo>
                    <a:pt x="2049713" y="155833"/>
                    <a:pt x="2048447" y="172451"/>
                    <a:pt x="2048447" y="196879"/>
                  </a:cubicBezTo>
                  <a:lnTo>
                    <a:pt x="2048447" y="293182"/>
                  </a:lnTo>
                  <a:lnTo>
                    <a:pt x="2002250" y="293182"/>
                  </a:lnTo>
                  <a:lnTo>
                    <a:pt x="2002250" y="80795"/>
                  </a:lnTo>
                  <a:lnTo>
                    <a:pt x="2045047" y="80795"/>
                  </a:lnTo>
                  <a:lnTo>
                    <a:pt x="2045047" y="111793"/>
                  </a:lnTo>
                  <a:cubicBezTo>
                    <a:pt x="2052646" y="99794"/>
                    <a:pt x="2061212" y="90795"/>
                    <a:pt x="2070746" y="84795"/>
                  </a:cubicBezTo>
                  <a:cubicBezTo>
                    <a:pt x="2080278" y="78795"/>
                    <a:pt x="2090844" y="75796"/>
                    <a:pt x="2102444" y="75796"/>
                  </a:cubicBezTo>
                  <a:close/>
                  <a:moveTo>
                    <a:pt x="1881620" y="75796"/>
                  </a:moveTo>
                  <a:cubicBezTo>
                    <a:pt x="1909618" y="75796"/>
                    <a:pt x="1931617" y="86781"/>
                    <a:pt x="1947616" y="108753"/>
                  </a:cubicBezTo>
                  <a:cubicBezTo>
                    <a:pt x="1963615" y="130724"/>
                    <a:pt x="1971614" y="156402"/>
                    <a:pt x="1971614" y="185786"/>
                  </a:cubicBezTo>
                  <a:cubicBezTo>
                    <a:pt x="1971614" y="207691"/>
                    <a:pt x="1967448" y="227459"/>
                    <a:pt x="1959115" y="245090"/>
                  </a:cubicBezTo>
                  <a:cubicBezTo>
                    <a:pt x="1950782" y="262721"/>
                    <a:pt x="1939849" y="275978"/>
                    <a:pt x="1926317" y="284859"/>
                  </a:cubicBezTo>
                  <a:cubicBezTo>
                    <a:pt x="1912784" y="293741"/>
                    <a:pt x="1897952" y="298182"/>
                    <a:pt x="1881820" y="298182"/>
                  </a:cubicBezTo>
                  <a:cubicBezTo>
                    <a:pt x="1855954" y="298182"/>
                    <a:pt x="1834489" y="288298"/>
                    <a:pt x="1817424" y="268531"/>
                  </a:cubicBezTo>
                  <a:cubicBezTo>
                    <a:pt x="1800358" y="248763"/>
                    <a:pt x="1791825" y="220580"/>
                    <a:pt x="1791825" y="183983"/>
                  </a:cubicBezTo>
                  <a:cubicBezTo>
                    <a:pt x="1791825" y="163146"/>
                    <a:pt x="1795958" y="144180"/>
                    <a:pt x="1804224" y="127085"/>
                  </a:cubicBezTo>
                  <a:cubicBezTo>
                    <a:pt x="1812490" y="109989"/>
                    <a:pt x="1823290" y="97167"/>
                    <a:pt x="1836622" y="88618"/>
                  </a:cubicBezTo>
                  <a:cubicBezTo>
                    <a:pt x="1849955" y="80070"/>
                    <a:pt x="1864954" y="75796"/>
                    <a:pt x="1881620" y="75796"/>
                  </a:cubicBezTo>
                  <a:close/>
                  <a:moveTo>
                    <a:pt x="1157720" y="75796"/>
                  </a:moveTo>
                  <a:cubicBezTo>
                    <a:pt x="1185718" y="75796"/>
                    <a:pt x="1207717" y="86781"/>
                    <a:pt x="1223716" y="108753"/>
                  </a:cubicBezTo>
                  <a:cubicBezTo>
                    <a:pt x="1239715" y="130724"/>
                    <a:pt x="1247714" y="156402"/>
                    <a:pt x="1247714" y="185786"/>
                  </a:cubicBezTo>
                  <a:cubicBezTo>
                    <a:pt x="1247714" y="207691"/>
                    <a:pt x="1243548" y="227459"/>
                    <a:pt x="1235215" y="245090"/>
                  </a:cubicBezTo>
                  <a:cubicBezTo>
                    <a:pt x="1226882" y="262721"/>
                    <a:pt x="1215950" y="275978"/>
                    <a:pt x="1202417" y="284859"/>
                  </a:cubicBezTo>
                  <a:cubicBezTo>
                    <a:pt x="1188884" y="293741"/>
                    <a:pt x="1174052" y="298182"/>
                    <a:pt x="1157920" y="298182"/>
                  </a:cubicBezTo>
                  <a:cubicBezTo>
                    <a:pt x="1132055" y="298182"/>
                    <a:pt x="1110589" y="288298"/>
                    <a:pt x="1093524" y="268531"/>
                  </a:cubicBezTo>
                  <a:cubicBezTo>
                    <a:pt x="1076458" y="248763"/>
                    <a:pt x="1067925" y="220580"/>
                    <a:pt x="1067925" y="183983"/>
                  </a:cubicBezTo>
                  <a:cubicBezTo>
                    <a:pt x="1067925" y="163146"/>
                    <a:pt x="1072058" y="144180"/>
                    <a:pt x="1080324" y="127085"/>
                  </a:cubicBezTo>
                  <a:cubicBezTo>
                    <a:pt x="1088590" y="109989"/>
                    <a:pt x="1099390" y="97167"/>
                    <a:pt x="1112722" y="88618"/>
                  </a:cubicBezTo>
                  <a:cubicBezTo>
                    <a:pt x="1126055" y="80070"/>
                    <a:pt x="1141054" y="75796"/>
                    <a:pt x="1157720" y="75796"/>
                  </a:cubicBezTo>
                  <a:close/>
                  <a:moveTo>
                    <a:pt x="951821" y="75796"/>
                  </a:moveTo>
                  <a:cubicBezTo>
                    <a:pt x="974619" y="75796"/>
                    <a:pt x="991952" y="80229"/>
                    <a:pt x="1003818" y="89095"/>
                  </a:cubicBezTo>
                  <a:cubicBezTo>
                    <a:pt x="1015683" y="97961"/>
                    <a:pt x="1024016" y="112260"/>
                    <a:pt x="1028816" y="131992"/>
                  </a:cubicBezTo>
                  <a:lnTo>
                    <a:pt x="985419" y="141791"/>
                  </a:lnTo>
                  <a:cubicBezTo>
                    <a:pt x="981552" y="124726"/>
                    <a:pt x="970620" y="116193"/>
                    <a:pt x="952621" y="116193"/>
                  </a:cubicBezTo>
                  <a:cubicBezTo>
                    <a:pt x="941288" y="116193"/>
                    <a:pt x="933222" y="117830"/>
                    <a:pt x="928422" y="121104"/>
                  </a:cubicBezTo>
                  <a:cubicBezTo>
                    <a:pt x="923622" y="124377"/>
                    <a:pt x="921223" y="128619"/>
                    <a:pt x="921223" y="133829"/>
                  </a:cubicBezTo>
                  <a:cubicBezTo>
                    <a:pt x="921223" y="138506"/>
                    <a:pt x="923421" y="142382"/>
                    <a:pt x="927819" y="145457"/>
                  </a:cubicBezTo>
                  <a:cubicBezTo>
                    <a:pt x="932215" y="148663"/>
                    <a:pt x="945872" y="153505"/>
                    <a:pt x="968792" y="159984"/>
                  </a:cubicBezTo>
                  <a:cubicBezTo>
                    <a:pt x="994509" y="167271"/>
                    <a:pt x="1011975" y="176051"/>
                    <a:pt x="1021192" y="186323"/>
                  </a:cubicBezTo>
                  <a:cubicBezTo>
                    <a:pt x="1030274" y="196595"/>
                    <a:pt x="1034816" y="210270"/>
                    <a:pt x="1034816" y="227346"/>
                  </a:cubicBezTo>
                  <a:cubicBezTo>
                    <a:pt x="1034816" y="247888"/>
                    <a:pt x="1027783" y="264830"/>
                    <a:pt x="1013717" y="278171"/>
                  </a:cubicBezTo>
                  <a:cubicBezTo>
                    <a:pt x="999651" y="291512"/>
                    <a:pt x="980219" y="298182"/>
                    <a:pt x="955420" y="298182"/>
                  </a:cubicBezTo>
                  <a:cubicBezTo>
                    <a:pt x="932888" y="298182"/>
                    <a:pt x="914490" y="292616"/>
                    <a:pt x="900224" y="281483"/>
                  </a:cubicBezTo>
                  <a:cubicBezTo>
                    <a:pt x="885958" y="270350"/>
                    <a:pt x="876559" y="254118"/>
                    <a:pt x="872026" y="232786"/>
                  </a:cubicBezTo>
                  <a:lnTo>
                    <a:pt x="918223" y="224186"/>
                  </a:lnTo>
                  <a:cubicBezTo>
                    <a:pt x="922222" y="246452"/>
                    <a:pt x="934622" y="257584"/>
                    <a:pt x="955420" y="257584"/>
                  </a:cubicBezTo>
                  <a:cubicBezTo>
                    <a:pt x="966486" y="257584"/>
                    <a:pt x="974753" y="255450"/>
                    <a:pt x="980219" y="251182"/>
                  </a:cubicBezTo>
                  <a:cubicBezTo>
                    <a:pt x="985685" y="246913"/>
                    <a:pt x="988418" y="241377"/>
                    <a:pt x="988418" y="234573"/>
                  </a:cubicBezTo>
                  <a:cubicBezTo>
                    <a:pt x="988418" y="229903"/>
                    <a:pt x="987218" y="226234"/>
                    <a:pt x="984819" y="223568"/>
                  </a:cubicBezTo>
                  <a:cubicBezTo>
                    <a:pt x="982285" y="220899"/>
                    <a:pt x="977269" y="218568"/>
                    <a:pt x="969770" y="216574"/>
                  </a:cubicBezTo>
                  <a:cubicBezTo>
                    <a:pt x="931938" y="206510"/>
                    <a:pt x="907890" y="196935"/>
                    <a:pt x="897624" y="187848"/>
                  </a:cubicBezTo>
                  <a:cubicBezTo>
                    <a:pt x="884825" y="176488"/>
                    <a:pt x="878425" y="160919"/>
                    <a:pt x="878425" y="141142"/>
                  </a:cubicBezTo>
                  <a:cubicBezTo>
                    <a:pt x="878425" y="121364"/>
                    <a:pt x="884691" y="105528"/>
                    <a:pt x="897224" y="93635"/>
                  </a:cubicBezTo>
                  <a:cubicBezTo>
                    <a:pt x="909756" y="81742"/>
                    <a:pt x="927956" y="75796"/>
                    <a:pt x="951821" y="75796"/>
                  </a:cubicBezTo>
                  <a:close/>
                  <a:moveTo>
                    <a:pt x="764120" y="75796"/>
                  </a:moveTo>
                  <a:cubicBezTo>
                    <a:pt x="789052" y="75796"/>
                    <a:pt x="808584" y="85010"/>
                    <a:pt x="822717" y="103438"/>
                  </a:cubicBezTo>
                  <a:cubicBezTo>
                    <a:pt x="838983" y="124536"/>
                    <a:pt x="847116" y="155650"/>
                    <a:pt x="847116" y="196779"/>
                  </a:cubicBezTo>
                  <a:lnTo>
                    <a:pt x="846916" y="203188"/>
                  </a:lnTo>
                  <a:lnTo>
                    <a:pt x="731522" y="203188"/>
                  </a:lnTo>
                  <a:cubicBezTo>
                    <a:pt x="731789" y="220051"/>
                    <a:pt x="735566" y="233100"/>
                    <a:pt x="742855" y="242334"/>
                  </a:cubicBezTo>
                  <a:cubicBezTo>
                    <a:pt x="750143" y="251568"/>
                    <a:pt x="758935" y="256184"/>
                    <a:pt x="769233" y="256184"/>
                  </a:cubicBezTo>
                  <a:cubicBezTo>
                    <a:pt x="784076" y="256184"/>
                    <a:pt x="793971" y="246052"/>
                    <a:pt x="798918" y="225786"/>
                  </a:cubicBezTo>
                  <a:lnTo>
                    <a:pt x="844716" y="235186"/>
                  </a:lnTo>
                  <a:cubicBezTo>
                    <a:pt x="838574" y="256518"/>
                    <a:pt x="829030" y="272350"/>
                    <a:pt x="816082" y="282683"/>
                  </a:cubicBezTo>
                  <a:cubicBezTo>
                    <a:pt x="803133" y="293016"/>
                    <a:pt x="787382" y="298182"/>
                    <a:pt x="768826" y="298182"/>
                  </a:cubicBezTo>
                  <a:cubicBezTo>
                    <a:pt x="743061" y="298182"/>
                    <a:pt x="723171" y="289567"/>
                    <a:pt x="709155" y="272337"/>
                  </a:cubicBezTo>
                  <a:cubicBezTo>
                    <a:pt x="692602" y="252302"/>
                    <a:pt x="684325" y="224254"/>
                    <a:pt x="684325" y="188192"/>
                  </a:cubicBezTo>
                  <a:cubicBezTo>
                    <a:pt x="684325" y="152663"/>
                    <a:pt x="692658" y="124213"/>
                    <a:pt x="709324" y="102844"/>
                  </a:cubicBezTo>
                  <a:cubicBezTo>
                    <a:pt x="723456" y="84812"/>
                    <a:pt x="741722" y="75796"/>
                    <a:pt x="764120" y="75796"/>
                  </a:cubicBezTo>
                  <a:close/>
                  <a:moveTo>
                    <a:pt x="508397" y="49597"/>
                  </a:moveTo>
                  <a:lnTo>
                    <a:pt x="508397" y="123993"/>
                  </a:lnTo>
                  <a:lnTo>
                    <a:pt x="544394" y="123993"/>
                  </a:lnTo>
                  <a:cubicBezTo>
                    <a:pt x="566393" y="123993"/>
                    <a:pt x="580392" y="123026"/>
                    <a:pt x="586392" y="121093"/>
                  </a:cubicBezTo>
                  <a:cubicBezTo>
                    <a:pt x="592392" y="119160"/>
                    <a:pt x="597258" y="115260"/>
                    <a:pt x="600991" y="109393"/>
                  </a:cubicBezTo>
                  <a:cubicBezTo>
                    <a:pt x="604724" y="103527"/>
                    <a:pt x="606591" y="95728"/>
                    <a:pt x="606591" y="85995"/>
                  </a:cubicBezTo>
                  <a:cubicBezTo>
                    <a:pt x="606591" y="76662"/>
                    <a:pt x="604724" y="69163"/>
                    <a:pt x="600991" y="63496"/>
                  </a:cubicBezTo>
                  <a:cubicBezTo>
                    <a:pt x="597258" y="57830"/>
                    <a:pt x="592192" y="53930"/>
                    <a:pt x="585792" y="51797"/>
                  </a:cubicBezTo>
                  <a:cubicBezTo>
                    <a:pt x="581259" y="50330"/>
                    <a:pt x="568126" y="49597"/>
                    <a:pt x="546394" y="49597"/>
                  </a:cubicBezTo>
                  <a:close/>
                  <a:moveTo>
                    <a:pt x="1641272" y="5800"/>
                  </a:moveTo>
                  <a:lnTo>
                    <a:pt x="1641272" y="80795"/>
                  </a:lnTo>
                  <a:lnTo>
                    <a:pt x="1672670" y="80795"/>
                  </a:lnTo>
                  <a:lnTo>
                    <a:pt x="1672670" y="125592"/>
                  </a:lnTo>
                  <a:lnTo>
                    <a:pt x="1641272" y="125592"/>
                  </a:lnTo>
                  <a:lnTo>
                    <a:pt x="1641272" y="211325"/>
                  </a:lnTo>
                  <a:cubicBezTo>
                    <a:pt x="1641272" y="229886"/>
                    <a:pt x="1641738" y="240635"/>
                    <a:pt x="1642672" y="243573"/>
                  </a:cubicBezTo>
                  <a:cubicBezTo>
                    <a:pt x="1644538" y="248914"/>
                    <a:pt x="1648338" y="251585"/>
                    <a:pt x="1654071" y="251585"/>
                  </a:cubicBezTo>
                  <a:cubicBezTo>
                    <a:pt x="1658337" y="251585"/>
                    <a:pt x="1664470" y="249785"/>
                    <a:pt x="1672470" y="246185"/>
                  </a:cubicBezTo>
                  <a:lnTo>
                    <a:pt x="1676470" y="289782"/>
                  </a:lnTo>
                  <a:cubicBezTo>
                    <a:pt x="1665804" y="295382"/>
                    <a:pt x="1653738" y="298182"/>
                    <a:pt x="1640272" y="298182"/>
                  </a:cubicBezTo>
                  <a:cubicBezTo>
                    <a:pt x="1628539" y="298182"/>
                    <a:pt x="1619140" y="295379"/>
                    <a:pt x="1612073" y="289773"/>
                  </a:cubicBezTo>
                  <a:cubicBezTo>
                    <a:pt x="1605007" y="284167"/>
                    <a:pt x="1600274" y="276092"/>
                    <a:pt x="1597874" y="265546"/>
                  </a:cubicBezTo>
                  <a:cubicBezTo>
                    <a:pt x="1596008" y="257805"/>
                    <a:pt x="1595074" y="242054"/>
                    <a:pt x="1595074" y="218293"/>
                  </a:cubicBezTo>
                  <a:lnTo>
                    <a:pt x="1595074" y="125592"/>
                  </a:lnTo>
                  <a:lnTo>
                    <a:pt x="1573876" y="125592"/>
                  </a:lnTo>
                  <a:lnTo>
                    <a:pt x="1573876" y="80795"/>
                  </a:lnTo>
                  <a:lnTo>
                    <a:pt x="1595074" y="80795"/>
                  </a:lnTo>
                  <a:lnTo>
                    <a:pt x="1595074" y="38598"/>
                  </a:lnTo>
                  <a:close/>
                  <a:moveTo>
                    <a:pt x="1707374" y="0"/>
                  </a:moveTo>
                  <a:lnTo>
                    <a:pt x="1753572" y="0"/>
                  </a:lnTo>
                  <a:lnTo>
                    <a:pt x="1753572" y="51997"/>
                  </a:lnTo>
                  <a:lnTo>
                    <a:pt x="1707374" y="51997"/>
                  </a:lnTo>
                  <a:close/>
                  <a:moveTo>
                    <a:pt x="1288275" y="0"/>
                  </a:moveTo>
                  <a:lnTo>
                    <a:pt x="1334472" y="0"/>
                  </a:lnTo>
                  <a:lnTo>
                    <a:pt x="1334472" y="293182"/>
                  </a:lnTo>
                  <a:lnTo>
                    <a:pt x="1288275" y="293182"/>
                  </a:lnTo>
                  <a:close/>
                  <a:moveTo>
                    <a:pt x="460000" y="0"/>
                  </a:moveTo>
                  <a:lnTo>
                    <a:pt x="562193" y="0"/>
                  </a:lnTo>
                  <a:cubicBezTo>
                    <a:pt x="588325" y="0"/>
                    <a:pt x="606991" y="2633"/>
                    <a:pt x="618190" y="7900"/>
                  </a:cubicBezTo>
                  <a:cubicBezTo>
                    <a:pt x="629389" y="13166"/>
                    <a:pt x="638589" y="22299"/>
                    <a:pt x="645788" y="35298"/>
                  </a:cubicBezTo>
                  <a:cubicBezTo>
                    <a:pt x="652988" y="48297"/>
                    <a:pt x="656588" y="63863"/>
                    <a:pt x="656588" y="81995"/>
                  </a:cubicBezTo>
                  <a:cubicBezTo>
                    <a:pt x="656588" y="104927"/>
                    <a:pt x="651088" y="123393"/>
                    <a:pt x="640089" y="137392"/>
                  </a:cubicBezTo>
                  <a:cubicBezTo>
                    <a:pt x="629089" y="151391"/>
                    <a:pt x="613457" y="160190"/>
                    <a:pt x="593191" y="163790"/>
                  </a:cubicBezTo>
                  <a:cubicBezTo>
                    <a:pt x="603591" y="171256"/>
                    <a:pt x="612190" y="179423"/>
                    <a:pt x="618990" y="188289"/>
                  </a:cubicBezTo>
                  <a:cubicBezTo>
                    <a:pt x="625789" y="197155"/>
                    <a:pt x="635056" y="213054"/>
                    <a:pt x="646788" y="235986"/>
                  </a:cubicBezTo>
                  <a:lnTo>
                    <a:pt x="675986" y="293182"/>
                  </a:lnTo>
                  <a:lnTo>
                    <a:pt x="618080" y="293182"/>
                  </a:lnTo>
                  <a:lnTo>
                    <a:pt x="582954" y="229386"/>
                  </a:lnTo>
                  <a:cubicBezTo>
                    <a:pt x="570314" y="206321"/>
                    <a:pt x="561727" y="191888"/>
                    <a:pt x="557194" y="186089"/>
                  </a:cubicBezTo>
                  <a:cubicBezTo>
                    <a:pt x="552660" y="180289"/>
                    <a:pt x="547861" y="176289"/>
                    <a:pt x="542794" y="174089"/>
                  </a:cubicBezTo>
                  <a:cubicBezTo>
                    <a:pt x="537728" y="171890"/>
                    <a:pt x="529595" y="170790"/>
                    <a:pt x="518396" y="170790"/>
                  </a:cubicBezTo>
                  <a:lnTo>
                    <a:pt x="508397" y="170790"/>
                  </a:lnTo>
                  <a:lnTo>
                    <a:pt x="508397" y="293182"/>
                  </a:lnTo>
                  <a:lnTo>
                    <a:pt x="46000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19" name="文本框 118"/>
            <p:cNvSpPr txBox="1"/>
            <p:nvPr>
              <p:custDataLst>
                <p:tags r:id="rId50"/>
              </p:custDataLst>
            </p:nvPr>
          </p:nvSpPr>
          <p:spPr>
            <a:xfrm>
              <a:off x="7069904" y="5992564"/>
              <a:ext cx="1971371" cy="379712"/>
            </a:xfrm>
            <a:custGeom>
              <a:avLst/>
              <a:gdLst/>
              <a:ahLst/>
              <a:cxnLst/>
              <a:rect l="l" t="t" r="r" b="b"/>
              <a:pathLst>
                <a:path w="1971740" h="379377">
                  <a:moveTo>
                    <a:pt x="412947" y="165390"/>
                  </a:moveTo>
                  <a:lnTo>
                    <a:pt x="412947" y="243585"/>
                  </a:lnTo>
                  <a:lnTo>
                    <a:pt x="458032" y="243585"/>
                  </a:lnTo>
                  <a:cubicBezTo>
                    <a:pt x="477801" y="243585"/>
                    <a:pt x="490492" y="242555"/>
                    <a:pt x="496103" y="240493"/>
                  </a:cubicBezTo>
                  <a:cubicBezTo>
                    <a:pt x="501714" y="238432"/>
                    <a:pt x="506423" y="234376"/>
                    <a:pt x="510230" y="228325"/>
                  </a:cubicBezTo>
                  <a:cubicBezTo>
                    <a:pt x="514037" y="222275"/>
                    <a:pt x="515940" y="214594"/>
                    <a:pt x="515940" y="205284"/>
                  </a:cubicBezTo>
                  <a:cubicBezTo>
                    <a:pt x="515940" y="195710"/>
                    <a:pt x="513903" y="187831"/>
                    <a:pt x="509828" y="181647"/>
                  </a:cubicBezTo>
                  <a:cubicBezTo>
                    <a:pt x="505754" y="175463"/>
                    <a:pt x="500344" y="171207"/>
                    <a:pt x="493598" y="168880"/>
                  </a:cubicBezTo>
                  <a:cubicBezTo>
                    <a:pt x="486853" y="166554"/>
                    <a:pt x="473060" y="165390"/>
                    <a:pt x="452219" y="165390"/>
                  </a:cubicBezTo>
                  <a:close/>
                  <a:moveTo>
                    <a:pt x="1887145" y="118793"/>
                  </a:moveTo>
                  <a:cubicBezTo>
                    <a:pt x="1876212" y="118793"/>
                    <a:pt x="1867113" y="124001"/>
                    <a:pt x="1859847" y="134417"/>
                  </a:cubicBezTo>
                  <a:cubicBezTo>
                    <a:pt x="1852580" y="144833"/>
                    <a:pt x="1848947" y="160857"/>
                    <a:pt x="1848947" y="182489"/>
                  </a:cubicBezTo>
                  <a:cubicBezTo>
                    <a:pt x="1848947" y="205188"/>
                    <a:pt x="1852580" y="221745"/>
                    <a:pt x="1859847" y="232161"/>
                  </a:cubicBezTo>
                  <a:cubicBezTo>
                    <a:pt x="1867113" y="242577"/>
                    <a:pt x="1875879" y="247785"/>
                    <a:pt x="1886145" y="247785"/>
                  </a:cubicBezTo>
                  <a:cubicBezTo>
                    <a:pt x="1897211" y="247785"/>
                    <a:pt x="1906677" y="242510"/>
                    <a:pt x="1914543" y="231961"/>
                  </a:cubicBezTo>
                  <a:cubicBezTo>
                    <a:pt x="1922409" y="221412"/>
                    <a:pt x="1926343" y="205388"/>
                    <a:pt x="1926343" y="183889"/>
                  </a:cubicBezTo>
                  <a:cubicBezTo>
                    <a:pt x="1926343" y="161724"/>
                    <a:pt x="1922576" y="145333"/>
                    <a:pt x="1915043" y="134717"/>
                  </a:cubicBezTo>
                  <a:cubicBezTo>
                    <a:pt x="1907511" y="124101"/>
                    <a:pt x="1898211" y="118793"/>
                    <a:pt x="1887145" y="118793"/>
                  </a:cubicBezTo>
                  <a:close/>
                  <a:moveTo>
                    <a:pt x="867970" y="118793"/>
                  </a:moveTo>
                  <a:cubicBezTo>
                    <a:pt x="857037" y="118793"/>
                    <a:pt x="847938" y="124001"/>
                    <a:pt x="840672" y="134417"/>
                  </a:cubicBezTo>
                  <a:cubicBezTo>
                    <a:pt x="833406" y="144833"/>
                    <a:pt x="829773" y="160857"/>
                    <a:pt x="829773" y="182489"/>
                  </a:cubicBezTo>
                  <a:cubicBezTo>
                    <a:pt x="829773" y="205188"/>
                    <a:pt x="833406" y="221745"/>
                    <a:pt x="840672" y="232161"/>
                  </a:cubicBezTo>
                  <a:cubicBezTo>
                    <a:pt x="847938" y="242577"/>
                    <a:pt x="856704" y="247785"/>
                    <a:pt x="866970" y="247785"/>
                  </a:cubicBezTo>
                  <a:cubicBezTo>
                    <a:pt x="878036" y="247785"/>
                    <a:pt x="887502" y="242510"/>
                    <a:pt x="895368" y="231961"/>
                  </a:cubicBezTo>
                  <a:cubicBezTo>
                    <a:pt x="903235" y="221412"/>
                    <a:pt x="907168" y="205388"/>
                    <a:pt x="907168" y="183889"/>
                  </a:cubicBezTo>
                  <a:cubicBezTo>
                    <a:pt x="907168" y="161724"/>
                    <a:pt x="903401" y="145333"/>
                    <a:pt x="895869" y="134717"/>
                  </a:cubicBezTo>
                  <a:cubicBezTo>
                    <a:pt x="888336" y="124101"/>
                    <a:pt x="879036" y="118793"/>
                    <a:pt x="867970" y="118793"/>
                  </a:cubicBezTo>
                  <a:close/>
                  <a:moveTo>
                    <a:pt x="671671" y="118793"/>
                  </a:moveTo>
                  <a:cubicBezTo>
                    <a:pt x="661938" y="118793"/>
                    <a:pt x="653738" y="123144"/>
                    <a:pt x="647072" y="131845"/>
                  </a:cubicBezTo>
                  <a:cubicBezTo>
                    <a:pt x="640272" y="140680"/>
                    <a:pt x="636939" y="152995"/>
                    <a:pt x="637073" y="168790"/>
                  </a:cubicBezTo>
                  <a:lnTo>
                    <a:pt x="706068" y="168790"/>
                  </a:lnTo>
                  <a:cubicBezTo>
                    <a:pt x="705669" y="152191"/>
                    <a:pt x="702135" y="139708"/>
                    <a:pt x="695469" y="131342"/>
                  </a:cubicBezTo>
                  <a:cubicBezTo>
                    <a:pt x="688803" y="122976"/>
                    <a:pt x="680870" y="118793"/>
                    <a:pt x="671671" y="118793"/>
                  </a:cubicBezTo>
                  <a:close/>
                  <a:moveTo>
                    <a:pt x="50597" y="98994"/>
                  </a:moveTo>
                  <a:cubicBezTo>
                    <a:pt x="64596" y="98994"/>
                    <a:pt x="76562" y="103927"/>
                    <a:pt x="86495" y="113793"/>
                  </a:cubicBezTo>
                  <a:cubicBezTo>
                    <a:pt x="96427" y="123659"/>
                    <a:pt x="101394" y="135592"/>
                    <a:pt x="101394" y="149591"/>
                  </a:cubicBezTo>
                  <a:cubicBezTo>
                    <a:pt x="101394" y="163590"/>
                    <a:pt x="96427" y="175556"/>
                    <a:pt x="86495"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516875" y="80795"/>
                  </a:moveTo>
                  <a:lnTo>
                    <a:pt x="1563072" y="80795"/>
                  </a:lnTo>
                  <a:lnTo>
                    <a:pt x="1563072" y="293182"/>
                  </a:lnTo>
                  <a:lnTo>
                    <a:pt x="1516875" y="293182"/>
                  </a:lnTo>
                  <a:close/>
                  <a:moveTo>
                    <a:pt x="1002525" y="80795"/>
                  </a:moveTo>
                  <a:lnTo>
                    <a:pt x="1048722" y="80795"/>
                  </a:lnTo>
                  <a:lnTo>
                    <a:pt x="1048722" y="293182"/>
                  </a:lnTo>
                  <a:lnTo>
                    <a:pt x="1002525" y="293182"/>
                  </a:lnTo>
                  <a:close/>
                  <a:moveTo>
                    <a:pt x="1875345" y="75796"/>
                  </a:moveTo>
                  <a:cubicBezTo>
                    <a:pt x="1886145" y="75796"/>
                    <a:pt x="1895978" y="78695"/>
                    <a:pt x="1904844" y="84495"/>
                  </a:cubicBezTo>
                  <a:cubicBezTo>
                    <a:pt x="1913710" y="90295"/>
                    <a:pt x="1921610" y="98994"/>
                    <a:pt x="1928542" y="110593"/>
                  </a:cubicBezTo>
                  <a:lnTo>
                    <a:pt x="1928542" y="80795"/>
                  </a:lnTo>
                  <a:lnTo>
                    <a:pt x="1971740" y="80795"/>
                  </a:lnTo>
                  <a:lnTo>
                    <a:pt x="1971740" y="271384"/>
                  </a:lnTo>
                  <a:cubicBezTo>
                    <a:pt x="1971740" y="301915"/>
                    <a:pt x="1968940" y="324047"/>
                    <a:pt x="1963340" y="337780"/>
                  </a:cubicBezTo>
                  <a:cubicBezTo>
                    <a:pt x="1957741" y="351512"/>
                    <a:pt x="1949108" y="361878"/>
                    <a:pt x="1937442" y="368878"/>
                  </a:cubicBezTo>
                  <a:cubicBezTo>
                    <a:pt x="1925776" y="375877"/>
                    <a:pt x="1909611" y="379377"/>
                    <a:pt x="1888945" y="379377"/>
                  </a:cubicBezTo>
                  <a:cubicBezTo>
                    <a:pt x="1869879" y="379377"/>
                    <a:pt x="1854613" y="376844"/>
                    <a:pt x="1843147" y="371777"/>
                  </a:cubicBezTo>
                  <a:cubicBezTo>
                    <a:pt x="1831681" y="366711"/>
                    <a:pt x="1822915" y="359145"/>
                    <a:pt x="1816849" y="349079"/>
                  </a:cubicBezTo>
                  <a:cubicBezTo>
                    <a:pt x="1810783" y="339013"/>
                    <a:pt x="1807750" y="327380"/>
                    <a:pt x="1807750" y="314181"/>
                  </a:cubicBezTo>
                  <a:lnTo>
                    <a:pt x="1807750" y="307181"/>
                  </a:lnTo>
                  <a:lnTo>
                    <a:pt x="1860547" y="314981"/>
                  </a:lnTo>
                  <a:cubicBezTo>
                    <a:pt x="1861347" y="322714"/>
                    <a:pt x="1863779" y="328213"/>
                    <a:pt x="1867846" y="331480"/>
                  </a:cubicBezTo>
                  <a:cubicBezTo>
                    <a:pt x="1871913" y="334746"/>
                    <a:pt x="1878345" y="336380"/>
                    <a:pt x="1887145" y="336380"/>
                  </a:cubicBezTo>
                  <a:cubicBezTo>
                    <a:pt x="1897278" y="336380"/>
                    <a:pt x="1905477" y="334713"/>
                    <a:pt x="1911743" y="331380"/>
                  </a:cubicBezTo>
                  <a:cubicBezTo>
                    <a:pt x="1916143" y="328980"/>
                    <a:pt x="1919543" y="324980"/>
                    <a:pt x="1921943" y="319381"/>
                  </a:cubicBezTo>
                  <a:cubicBezTo>
                    <a:pt x="1924343" y="313781"/>
                    <a:pt x="1925543" y="303915"/>
                    <a:pt x="1925543" y="289782"/>
                  </a:cubicBezTo>
                  <a:lnTo>
                    <a:pt x="1925543" y="258784"/>
                  </a:lnTo>
                  <a:cubicBezTo>
                    <a:pt x="1918610" y="270250"/>
                    <a:pt x="1910810" y="278850"/>
                    <a:pt x="1902144" y="284583"/>
                  </a:cubicBezTo>
                  <a:cubicBezTo>
                    <a:pt x="1893478" y="290316"/>
                    <a:pt x="1883879" y="293182"/>
                    <a:pt x="1873346" y="293182"/>
                  </a:cubicBezTo>
                  <a:cubicBezTo>
                    <a:pt x="1854014" y="293182"/>
                    <a:pt x="1837748" y="284441"/>
                    <a:pt x="1824549" y="266959"/>
                  </a:cubicBezTo>
                  <a:cubicBezTo>
                    <a:pt x="1809350" y="246941"/>
                    <a:pt x="1801750" y="219851"/>
                    <a:pt x="1801750" y="185689"/>
                  </a:cubicBezTo>
                  <a:cubicBezTo>
                    <a:pt x="1801750" y="149391"/>
                    <a:pt x="1808917" y="122001"/>
                    <a:pt x="1823249" y="103519"/>
                  </a:cubicBezTo>
                  <a:cubicBezTo>
                    <a:pt x="1837581" y="85037"/>
                    <a:pt x="1854947" y="75796"/>
                    <a:pt x="1875345" y="75796"/>
                  </a:cubicBezTo>
                  <a:close/>
                  <a:moveTo>
                    <a:pt x="1711919" y="75796"/>
                  </a:moveTo>
                  <a:cubicBezTo>
                    <a:pt x="1725384" y="75796"/>
                    <a:pt x="1736750" y="79298"/>
                    <a:pt x="1746016" y="86304"/>
                  </a:cubicBezTo>
                  <a:cubicBezTo>
                    <a:pt x="1755283" y="93310"/>
                    <a:pt x="1761682" y="102318"/>
                    <a:pt x="1765215" y="113328"/>
                  </a:cubicBezTo>
                  <a:cubicBezTo>
                    <a:pt x="1768748" y="124337"/>
                    <a:pt x="1770515" y="140251"/>
                    <a:pt x="1770515" y="161068"/>
                  </a:cubicBezTo>
                  <a:lnTo>
                    <a:pt x="1770515" y="293182"/>
                  </a:lnTo>
                  <a:lnTo>
                    <a:pt x="1724317" y="293182"/>
                  </a:lnTo>
                  <a:lnTo>
                    <a:pt x="1724317" y="184664"/>
                  </a:lnTo>
                  <a:cubicBezTo>
                    <a:pt x="1724317" y="162907"/>
                    <a:pt x="1723451" y="148424"/>
                    <a:pt x="1721718" y="141217"/>
                  </a:cubicBezTo>
                  <a:cubicBezTo>
                    <a:pt x="1719985" y="134009"/>
                    <a:pt x="1716751" y="128469"/>
                    <a:pt x="1712018" y="124599"/>
                  </a:cubicBezTo>
                  <a:cubicBezTo>
                    <a:pt x="1707285" y="120728"/>
                    <a:pt x="1701919" y="118793"/>
                    <a:pt x="1695919" y="118793"/>
                  </a:cubicBezTo>
                  <a:cubicBezTo>
                    <a:pt x="1688187" y="118793"/>
                    <a:pt x="1681187" y="121296"/>
                    <a:pt x="1674921" y="126302"/>
                  </a:cubicBezTo>
                  <a:cubicBezTo>
                    <a:pt x="1668654" y="131308"/>
                    <a:pt x="1664255" y="138215"/>
                    <a:pt x="1661721" y="147024"/>
                  </a:cubicBezTo>
                  <a:cubicBezTo>
                    <a:pt x="1659188" y="155833"/>
                    <a:pt x="1657922" y="172451"/>
                    <a:pt x="1657922" y="196879"/>
                  </a:cubicBezTo>
                  <a:lnTo>
                    <a:pt x="1657922" y="293182"/>
                  </a:lnTo>
                  <a:lnTo>
                    <a:pt x="1611725" y="293182"/>
                  </a:lnTo>
                  <a:lnTo>
                    <a:pt x="1611725" y="80795"/>
                  </a:lnTo>
                  <a:lnTo>
                    <a:pt x="1654522" y="80795"/>
                  </a:lnTo>
                  <a:lnTo>
                    <a:pt x="1654522" y="111793"/>
                  </a:lnTo>
                  <a:cubicBezTo>
                    <a:pt x="1662121" y="99794"/>
                    <a:pt x="1670687" y="90795"/>
                    <a:pt x="1680220" y="84795"/>
                  </a:cubicBezTo>
                  <a:cubicBezTo>
                    <a:pt x="1689753" y="78795"/>
                    <a:pt x="1700319" y="75796"/>
                    <a:pt x="1711919" y="75796"/>
                  </a:cubicBezTo>
                  <a:close/>
                  <a:moveTo>
                    <a:pt x="1407118" y="75796"/>
                  </a:moveTo>
                  <a:cubicBezTo>
                    <a:pt x="1420584" y="75796"/>
                    <a:pt x="1431950" y="79298"/>
                    <a:pt x="1441216" y="86304"/>
                  </a:cubicBezTo>
                  <a:cubicBezTo>
                    <a:pt x="1450483" y="93310"/>
                    <a:pt x="1456882" y="102318"/>
                    <a:pt x="1460415" y="113328"/>
                  </a:cubicBezTo>
                  <a:cubicBezTo>
                    <a:pt x="1463948" y="124337"/>
                    <a:pt x="1465715" y="140251"/>
                    <a:pt x="1465715" y="161068"/>
                  </a:cubicBezTo>
                  <a:lnTo>
                    <a:pt x="1465715" y="293182"/>
                  </a:lnTo>
                  <a:lnTo>
                    <a:pt x="1419518" y="293182"/>
                  </a:lnTo>
                  <a:lnTo>
                    <a:pt x="1419518" y="184664"/>
                  </a:lnTo>
                  <a:cubicBezTo>
                    <a:pt x="1419518" y="162907"/>
                    <a:pt x="1418651" y="148424"/>
                    <a:pt x="1416918" y="141217"/>
                  </a:cubicBezTo>
                  <a:cubicBezTo>
                    <a:pt x="1415185" y="134009"/>
                    <a:pt x="1411951" y="128469"/>
                    <a:pt x="1407218" y="124599"/>
                  </a:cubicBezTo>
                  <a:cubicBezTo>
                    <a:pt x="1402485" y="120728"/>
                    <a:pt x="1397119" y="118793"/>
                    <a:pt x="1391119" y="118793"/>
                  </a:cubicBezTo>
                  <a:cubicBezTo>
                    <a:pt x="1383387" y="118793"/>
                    <a:pt x="1376387" y="121296"/>
                    <a:pt x="1370121" y="126302"/>
                  </a:cubicBezTo>
                  <a:cubicBezTo>
                    <a:pt x="1363855" y="131308"/>
                    <a:pt x="1359455" y="138215"/>
                    <a:pt x="1356921" y="147024"/>
                  </a:cubicBezTo>
                  <a:cubicBezTo>
                    <a:pt x="1354388" y="155833"/>
                    <a:pt x="1353122" y="172451"/>
                    <a:pt x="1353122" y="196879"/>
                  </a:cubicBezTo>
                  <a:lnTo>
                    <a:pt x="1353122" y="293182"/>
                  </a:lnTo>
                  <a:lnTo>
                    <a:pt x="1306925" y="293182"/>
                  </a:lnTo>
                  <a:lnTo>
                    <a:pt x="1306925" y="80795"/>
                  </a:lnTo>
                  <a:lnTo>
                    <a:pt x="1349722" y="80795"/>
                  </a:lnTo>
                  <a:lnTo>
                    <a:pt x="1349722" y="111793"/>
                  </a:lnTo>
                  <a:cubicBezTo>
                    <a:pt x="1357321" y="99794"/>
                    <a:pt x="1365888" y="90795"/>
                    <a:pt x="1375420" y="84795"/>
                  </a:cubicBezTo>
                  <a:cubicBezTo>
                    <a:pt x="1384953" y="78795"/>
                    <a:pt x="1395519" y="75796"/>
                    <a:pt x="1407118" y="75796"/>
                  </a:cubicBezTo>
                  <a:close/>
                  <a:moveTo>
                    <a:pt x="1197569" y="75796"/>
                  </a:moveTo>
                  <a:cubicBezTo>
                    <a:pt x="1211034" y="75796"/>
                    <a:pt x="1222400" y="79298"/>
                    <a:pt x="1231666" y="86304"/>
                  </a:cubicBezTo>
                  <a:cubicBezTo>
                    <a:pt x="1240933" y="93310"/>
                    <a:pt x="1247332" y="102318"/>
                    <a:pt x="1250865" y="113328"/>
                  </a:cubicBezTo>
                  <a:cubicBezTo>
                    <a:pt x="1254399" y="124337"/>
                    <a:pt x="1256165" y="140251"/>
                    <a:pt x="1256165" y="161068"/>
                  </a:cubicBezTo>
                  <a:lnTo>
                    <a:pt x="1256165" y="293182"/>
                  </a:lnTo>
                  <a:lnTo>
                    <a:pt x="1209968" y="293182"/>
                  </a:lnTo>
                  <a:lnTo>
                    <a:pt x="1209968" y="184664"/>
                  </a:lnTo>
                  <a:cubicBezTo>
                    <a:pt x="1209968" y="162907"/>
                    <a:pt x="1209101" y="148424"/>
                    <a:pt x="1207368" y="141217"/>
                  </a:cubicBezTo>
                  <a:cubicBezTo>
                    <a:pt x="1205635" y="134009"/>
                    <a:pt x="1202402" y="128469"/>
                    <a:pt x="1197669" y="124599"/>
                  </a:cubicBezTo>
                  <a:cubicBezTo>
                    <a:pt x="1192936" y="120728"/>
                    <a:pt x="1187569" y="118793"/>
                    <a:pt x="1181570" y="118793"/>
                  </a:cubicBezTo>
                  <a:cubicBezTo>
                    <a:pt x="1173837" y="118793"/>
                    <a:pt x="1166837" y="121296"/>
                    <a:pt x="1160571" y="126302"/>
                  </a:cubicBezTo>
                  <a:cubicBezTo>
                    <a:pt x="1154304" y="131308"/>
                    <a:pt x="1149905" y="138215"/>
                    <a:pt x="1147372" y="147024"/>
                  </a:cubicBezTo>
                  <a:cubicBezTo>
                    <a:pt x="1144839" y="155833"/>
                    <a:pt x="1143572" y="172451"/>
                    <a:pt x="1143572" y="196879"/>
                  </a:cubicBezTo>
                  <a:lnTo>
                    <a:pt x="1143572" y="293182"/>
                  </a:lnTo>
                  <a:lnTo>
                    <a:pt x="1097375" y="293182"/>
                  </a:lnTo>
                  <a:lnTo>
                    <a:pt x="1097375" y="80795"/>
                  </a:lnTo>
                  <a:lnTo>
                    <a:pt x="1140172" y="80795"/>
                  </a:lnTo>
                  <a:lnTo>
                    <a:pt x="1140172" y="111793"/>
                  </a:lnTo>
                  <a:cubicBezTo>
                    <a:pt x="1147772" y="99794"/>
                    <a:pt x="1156338" y="90795"/>
                    <a:pt x="1165871" y="84795"/>
                  </a:cubicBezTo>
                  <a:cubicBezTo>
                    <a:pt x="1175403" y="78795"/>
                    <a:pt x="1185969" y="75796"/>
                    <a:pt x="1197569" y="75796"/>
                  </a:cubicBezTo>
                  <a:close/>
                  <a:moveTo>
                    <a:pt x="856171" y="75796"/>
                  </a:moveTo>
                  <a:cubicBezTo>
                    <a:pt x="866970" y="75796"/>
                    <a:pt x="876803" y="78695"/>
                    <a:pt x="885669" y="84495"/>
                  </a:cubicBezTo>
                  <a:cubicBezTo>
                    <a:pt x="894535" y="90295"/>
                    <a:pt x="902435" y="98994"/>
                    <a:pt x="909368" y="110593"/>
                  </a:cubicBezTo>
                  <a:lnTo>
                    <a:pt x="909368" y="80795"/>
                  </a:lnTo>
                  <a:lnTo>
                    <a:pt x="952565" y="80795"/>
                  </a:lnTo>
                  <a:lnTo>
                    <a:pt x="952565" y="271384"/>
                  </a:lnTo>
                  <a:cubicBezTo>
                    <a:pt x="952565" y="301915"/>
                    <a:pt x="949765" y="324047"/>
                    <a:pt x="944166" y="337780"/>
                  </a:cubicBezTo>
                  <a:cubicBezTo>
                    <a:pt x="938566" y="351512"/>
                    <a:pt x="929933" y="361878"/>
                    <a:pt x="918267" y="368878"/>
                  </a:cubicBezTo>
                  <a:cubicBezTo>
                    <a:pt x="906601" y="375877"/>
                    <a:pt x="890435" y="379377"/>
                    <a:pt x="869770" y="379377"/>
                  </a:cubicBezTo>
                  <a:cubicBezTo>
                    <a:pt x="850705" y="379377"/>
                    <a:pt x="835439" y="376844"/>
                    <a:pt x="823973" y="371777"/>
                  </a:cubicBezTo>
                  <a:cubicBezTo>
                    <a:pt x="812507" y="366711"/>
                    <a:pt x="803741" y="359145"/>
                    <a:pt x="797674" y="349079"/>
                  </a:cubicBezTo>
                  <a:cubicBezTo>
                    <a:pt x="791608" y="339013"/>
                    <a:pt x="788575" y="327380"/>
                    <a:pt x="788575" y="314181"/>
                  </a:cubicBezTo>
                  <a:lnTo>
                    <a:pt x="788575" y="307181"/>
                  </a:lnTo>
                  <a:lnTo>
                    <a:pt x="841372" y="314981"/>
                  </a:lnTo>
                  <a:cubicBezTo>
                    <a:pt x="842172" y="322714"/>
                    <a:pt x="844605" y="328213"/>
                    <a:pt x="848671" y="331480"/>
                  </a:cubicBezTo>
                  <a:cubicBezTo>
                    <a:pt x="852738" y="334746"/>
                    <a:pt x="859171" y="336380"/>
                    <a:pt x="867970" y="336380"/>
                  </a:cubicBezTo>
                  <a:cubicBezTo>
                    <a:pt x="878103" y="336380"/>
                    <a:pt x="886302" y="334713"/>
                    <a:pt x="892569" y="331380"/>
                  </a:cubicBezTo>
                  <a:cubicBezTo>
                    <a:pt x="896968" y="328980"/>
                    <a:pt x="900368" y="324980"/>
                    <a:pt x="902768" y="319381"/>
                  </a:cubicBezTo>
                  <a:cubicBezTo>
                    <a:pt x="905168" y="313781"/>
                    <a:pt x="906368" y="303915"/>
                    <a:pt x="906368" y="289782"/>
                  </a:cubicBezTo>
                  <a:lnTo>
                    <a:pt x="906368" y="258784"/>
                  </a:lnTo>
                  <a:cubicBezTo>
                    <a:pt x="899435" y="270250"/>
                    <a:pt x="891635" y="278850"/>
                    <a:pt x="882969" y="284583"/>
                  </a:cubicBezTo>
                  <a:cubicBezTo>
                    <a:pt x="874303" y="290316"/>
                    <a:pt x="864704" y="293182"/>
                    <a:pt x="854171" y="293182"/>
                  </a:cubicBezTo>
                  <a:cubicBezTo>
                    <a:pt x="834839" y="293182"/>
                    <a:pt x="818573" y="284441"/>
                    <a:pt x="805374" y="266959"/>
                  </a:cubicBezTo>
                  <a:cubicBezTo>
                    <a:pt x="790175" y="246941"/>
                    <a:pt x="782575" y="219851"/>
                    <a:pt x="782575" y="185689"/>
                  </a:cubicBezTo>
                  <a:cubicBezTo>
                    <a:pt x="782575" y="149391"/>
                    <a:pt x="789742" y="122001"/>
                    <a:pt x="804074" y="103519"/>
                  </a:cubicBezTo>
                  <a:cubicBezTo>
                    <a:pt x="818407" y="85037"/>
                    <a:pt x="835772" y="75796"/>
                    <a:pt x="856171" y="75796"/>
                  </a:cubicBezTo>
                  <a:close/>
                  <a:moveTo>
                    <a:pt x="668871" y="75796"/>
                  </a:moveTo>
                  <a:cubicBezTo>
                    <a:pt x="693803" y="75796"/>
                    <a:pt x="713335" y="85010"/>
                    <a:pt x="727467" y="103438"/>
                  </a:cubicBezTo>
                  <a:cubicBezTo>
                    <a:pt x="743733" y="124536"/>
                    <a:pt x="751866" y="155650"/>
                    <a:pt x="751866" y="196779"/>
                  </a:cubicBezTo>
                  <a:lnTo>
                    <a:pt x="751666" y="203188"/>
                  </a:lnTo>
                  <a:lnTo>
                    <a:pt x="636273" y="203188"/>
                  </a:lnTo>
                  <a:cubicBezTo>
                    <a:pt x="636539" y="220051"/>
                    <a:pt x="640317" y="233100"/>
                    <a:pt x="647605" y="242334"/>
                  </a:cubicBezTo>
                  <a:cubicBezTo>
                    <a:pt x="654893" y="251568"/>
                    <a:pt x="663686" y="256184"/>
                    <a:pt x="673983" y="256184"/>
                  </a:cubicBezTo>
                  <a:cubicBezTo>
                    <a:pt x="688826" y="256184"/>
                    <a:pt x="698721" y="246052"/>
                    <a:pt x="703668" y="225786"/>
                  </a:cubicBezTo>
                  <a:lnTo>
                    <a:pt x="749466" y="235186"/>
                  </a:lnTo>
                  <a:cubicBezTo>
                    <a:pt x="743324" y="256518"/>
                    <a:pt x="733780" y="272350"/>
                    <a:pt x="720832" y="282683"/>
                  </a:cubicBezTo>
                  <a:cubicBezTo>
                    <a:pt x="707883" y="293016"/>
                    <a:pt x="692132" y="298182"/>
                    <a:pt x="673577" y="298182"/>
                  </a:cubicBezTo>
                  <a:cubicBezTo>
                    <a:pt x="647812" y="298182"/>
                    <a:pt x="627921" y="289567"/>
                    <a:pt x="613905" y="272337"/>
                  </a:cubicBezTo>
                  <a:cubicBezTo>
                    <a:pt x="597352" y="252302"/>
                    <a:pt x="589076" y="224254"/>
                    <a:pt x="589076" y="188192"/>
                  </a:cubicBezTo>
                  <a:cubicBezTo>
                    <a:pt x="589076" y="152663"/>
                    <a:pt x="597408" y="124213"/>
                    <a:pt x="614074" y="102844"/>
                  </a:cubicBezTo>
                  <a:cubicBezTo>
                    <a:pt x="628207" y="84812"/>
                    <a:pt x="646472" y="75796"/>
                    <a:pt x="668871" y="75796"/>
                  </a:cubicBezTo>
                  <a:close/>
                  <a:moveTo>
                    <a:pt x="412947" y="48797"/>
                  </a:moveTo>
                  <a:lnTo>
                    <a:pt x="412947" y="116593"/>
                  </a:lnTo>
                  <a:lnTo>
                    <a:pt x="444945" y="116593"/>
                  </a:lnTo>
                  <a:cubicBezTo>
                    <a:pt x="464144" y="116593"/>
                    <a:pt x="476010" y="116260"/>
                    <a:pt x="480543" y="115593"/>
                  </a:cubicBezTo>
                  <a:cubicBezTo>
                    <a:pt x="488809" y="114260"/>
                    <a:pt x="495275" y="110760"/>
                    <a:pt x="499941" y="105094"/>
                  </a:cubicBezTo>
                  <a:cubicBezTo>
                    <a:pt x="504608" y="99427"/>
                    <a:pt x="506941" y="91728"/>
                    <a:pt x="506941" y="81995"/>
                  </a:cubicBezTo>
                  <a:cubicBezTo>
                    <a:pt x="506941" y="73329"/>
                    <a:pt x="505041" y="66296"/>
                    <a:pt x="501241" y="60896"/>
                  </a:cubicBezTo>
                  <a:cubicBezTo>
                    <a:pt x="497442" y="55497"/>
                    <a:pt x="492842" y="52130"/>
                    <a:pt x="487442" y="50797"/>
                  </a:cubicBezTo>
                  <a:cubicBezTo>
                    <a:pt x="482043" y="49464"/>
                    <a:pt x="466544" y="48797"/>
                    <a:pt x="440945" y="48797"/>
                  </a:cubicBezTo>
                  <a:close/>
                  <a:moveTo>
                    <a:pt x="1516875" y="0"/>
                  </a:moveTo>
                  <a:lnTo>
                    <a:pt x="1563072" y="0"/>
                  </a:lnTo>
                  <a:lnTo>
                    <a:pt x="1563072" y="51997"/>
                  </a:lnTo>
                  <a:lnTo>
                    <a:pt x="1516875" y="51997"/>
                  </a:lnTo>
                  <a:close/>
                  <a:moveTo>
                    <a:pt x="1002525" y="0"/>
                  </a:moveTo>
                  <a:lnTo>
                    <a:pt x="1048722" y="0"/>
                  </a:lnTo>
                  <a:lnTo>
                    <a:pt x="1048722" y="51997"/>
                  </a:lnTo>
                  <a:lnTo>
                    <a:pt x="1002525" y="51997"/>
                  </a:lnTo>
                  <a:close/>
                  <a:moveTo>
                    <a:pt x="364550" y="0"/>
                  </a:moveTo>
                  <a:lnTo>
                    <a:pt x="460844" y="0"/>
                  </a:lnTo>
                  <a:cubicBezTo>
                    <a:pt x="487138" y="0"/>
                    <a:pt x="505624" y="2400"/>
                    <a:pt x="516301" y="7200"/>
                  </a:cubicBezTo>
                  <a:cubicBezTo>
                    <a:pt x="526979" y="11999"/>
                    <a:pt x="535988" y="20466"/>
                    <a:pt x="543328" y="32598"/>
                  </a:cubicBezTo>
                  <a:cubicBezTo>
                    <a:pt x="550668" y="44731"/>
                    <a:pt x="554338" y="58463"/>
                    <a:pt x="554338" y="73796"/>
                  </a:cubicBezTo>
                  <a:cubicBezTo>
                    <a:pt x="554338" y="87928"/>
                    <a:pt x="551191" y="100694"/>
                    <a:pt x="544898" y="112093"/>
                  </a:cubicBezTo>
                  <a:cubicBezTo>
                    <a:pt x="538605" y="123493"/>
                    <a:pt x="530437" y="131925"/>
                    <a:pt x="520396" y="137392"/>
                  </a:cubicBezTo>
                  <a:cubicBezTo>
                    <a:pt x="534646" y="142458"/>
                    <a:pt x="545798" y="151124"/>
                    <a:pt x="553854" y="163390"/>
                  </a:cubicBezTo>
                  <a:cubicBezTo>
                    <a:pt x="561910" y="175656"/>
                    <a:pt x="565937" y="190588"/>
                    <a:pt x="565937" y="208187"/>
                  </a:cubicBezTo>
                  <a:cubicBezTo>
                    <a:pt x="565937" y="229519"/>
                    <a:pt x="560804" y="247552"/>
                    <a:pt x="550538" y="262284"/>
                  </a:cubicBezTo>
                  <a:cubicBezTo>
                    <a:pt x="540272" y="277017"/>
                    <a:pt x="528140" y="286116"/>
                    <a:pt x="514141" y="289582"/>
                  </a:cubicBezTo>
                  <a:cubicBezTo>
                    <a:pt x="504408" y="291982"/>
                    <a:pt x="481809" y="293182"/>
                    <a:pt x="446345" y="293182"/>
                  </a:cubicBezTo>
                  <a:lnTo>
                    <a:pt x="36455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ctr"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sp>
          <p:nvSpPr>
            <p:cNvPr id="126" name="文本框 125"/>
            <p:cNvSpPr txBox="1"/>
            <p:nvPr>
              <p:custDataLst>
                <p:tags r:id="rId51"/>
              </p:custDataLst>
            </p:nvPr>
          </p:nvSpPr>
          <p:spPr>
            <a:xfrm>
              <a:off x="16053804" y="5992564"/>
              <a:ext cx="1572471" cy="379712"/>
            </a:xfrm>
            <a:custGeom>
              <a:avLst/>
              <a:gdLst/>
              <a:ahLst/>
              <a:cxnLst/>
              <a:rect l="l" t="t" r="r" b="b"/>
              <a:pathLst>
                <a:path w="1571690" h="379377">
                  <a:moveTo>
                    <a:pt x="1487094" y="118793"/>
                  </a:moveTo>
                  <a:cubicBezTo>
                    <a:pt x="1476162" y="118793"/>
                    <a:pt x="1467062" y="124001"/>
                    <a:pt x="1459796" y="134417"/>
                  </a:cubicBezTo>
                  <a:cubicBezTo>
                    <a:pt x="1452530" y="144833"/>
                    <a:pt x="1448898" y="160857"/>
                    <a:pt x="1448898" y="182489"/>
                  </a:cubicBezTo>
                  <a:cubicBezTo>
                    <a:pt x="1448898" y="205188"/>
                    <a:pt x="1452530" y="221745"/>
                    <a:pt x="1459796" y="232161"/>
                  </a:cubicBezTo>
                  <a:cubicBezTo>
                    <a:pt x="1467062" y="242577"/>
                    <a:pt x="1475830" y="247785"/>
                    <a:pt x="1486094" y="247785"/>
                  </a:cubicBezTo>
                  <a:cubicBezTo>
                    <a:pt x="1497162" y="247785"/>
                    <a:pt x="1506628" y="242510"/>
                    <a:pt x="1514494" y="231961"/>
                  </a:cubicBezTo>
                  <a:cubicBezTo>
                    <a:pt x="1522360" y="221412"/>
                    <a:pt x="1526292" y="205388"/>
                    <a:pt x="1526292" y="183889"/>
                  </a:cubicBezTo>
                  <a:cubicBezTo>
                    <a:pt x="1526292" y="161724"/>
                    <a:pt x="1522526" y="145333"/>
                    <a:pt x="1514994" y="134717"/>
                  </a:cubicBezTo>
                  <a:cubicBezTo>
                    <a:pt x="1507460" y="124101"/>
                    <a:pt x="1498162" y="118793"/>
                    <a:pt x="1487094" y="118793"/>
                  </a:cubicBezTo>
                  <a:close/>
                  <a:moveTo>
                    <a:pt x="972852" y="118793"/>
                  </a:moveTo>
                  <a:cubicBezTo>
                    <a:pt x="962212" y="118793"/>
                    <a:pt x="953168" y="124075"/>
                    <a:pt x="945720" y="134639"/>
                  </a:cubicBezTo>
                  <a:cubicBezTo>
                    <a:pt x="938272" y="145203"/>
                    <a:pt x="934548" y="161115"/>
                    <a:pt x="934548" y="182376"/>
                  </a:cubicBezTo>
                  <a:cubicBezTo>
                    <a:pt x="934548" y="201634"/>
                    <a:pt x="936176" y="215975"/>
                    <a:pt x="939434" y="225402"/>
                  </a:cubicBezTo>
                  <a:cubicBezTo>
                    <a:pt x="942692" y="234828"/>
                    <a:pt x="947348" y="241916"/>
                    <a:pt x="953400" y="246663"/>
                  </a:cubicBezTo>
                  <a:cubicBezTo>
                    <a:pt x="959450" y="251411"/>
                    <a:pt x="966268" y="253785"/>
                    <a:pt x="973848" y="253785"/>
                  </a:cubicBezTo>
                  <a:cubicBezTo>
                    <a:pt x="983956" y="253785"/>
                    <a:pt x="992734" y="248302"/>
                    <a:pt x="1000182" y="237337"/>
                  </a:cubicBezTo>
                  <a:cubicBezTo>
                    <a:pt x="1007630" y="226372"/>
                    <a:pt x="1011356" y="209857"/>
                    <a:pt x="1011356" y="187792"/>
                  </a:cubicBezTo>
                  <a:cubicBezTo>
                    <a:pt x="1011356" y="163322"/>
                    <a:pt x="1007730" y="145705"/>
                    <a:pt x="1000482" y="134940"/>
                  </a:cubicBezTo>
                  <a:cubicBezTo>
                    <a:pt x="993234" y="124175"/>
                    <a:pt x="984024" y="118793"/>
                    <a:pt x="972852" y="118793"/>
                  </a:cubicBezTo>
                  <a:close/>
                  <a:moveTo>
                    <a:pt x="50597" y="98994"/>
                  </a:moveTo>
                  <a:cubicBezTo>
                    <a:pt x="64596" y="98994"/>
                    <a:pt x="76562" y="103927"/>
                    <a:pt x="86494" y="113793"/>
                  </a:cubicBezTo>
                  <a:cubicBezTo>
                    <a:pt x="96427" y="123659"/>
                    <a:pt x="101394" y="135592"/>
                    <a:pt x="101394" y="149591"/>
                  </a:cubicBezTo>
                  <a:cubicBezTo>
                    <a:pt x="101394" y="163590"/>
                    <a:pt x="96427" y="175556"/>
                    <a:pt x="86494" y="185489"/>
                  </a:cubicBezTo>
                  <a:cubicBezTo>
                    <a:pt x="76562" y="195422"/>
                    <a:pt x="64596" y="200388"/>
                    <a:pt x="50597" y="200388"/>
                  </a:cubicBezTo>
                  <a:cubicBezTo>
                    <a:pt x="36731" y="200388"/>
                    <a:pt x="24832" y="195422"/>
                    <a:pt x="14899" y="185489"/>
                  </a:cubicBezTo>
                  <a:cubicBezTo>
                    <a:pt x="4966" y="175556"/>
                    <a:pt x="0" y="163590"/>
                    <a:pt x="0" y="149591"/>
                  </a:cubicBezTo>
                  <a:cubicBezTo>
                    <a:pt x="0" y="135592"/>
                    <a:pt x="4966" y="123659"/>
                    <a:pt x="14899" y="113793"/>
                  </a:cubicBezTo>
                  <a:cubicBezTo>
                    <a:pt x="24832" y="103927"/>
                    <a:pt x="36731" y="98994"/>
                    <a:pt x="50597" y="98994"/>
                  </a:cubicBezTo>
                  <a:close/>
                  <a:moveTo>
                    <a:pt x="1107300" y="80795"/>
                  </a:moveTo>
                  <a:lnTo>
                    <a:pt x="1153496" y="80795"/>
                  </a:lnTo>
                  <a:lnTo>
                    <a:pt x="1153496" y="293182"/>
                  </a:lnTo>
                  <a:lnTo>
                    <a:pt x="1107300" y="293182"/>
                  </a:lnTo>
                  <a:close/>
                  <a:moveTo>
                    <a:pt x="1475296" y="75796"/>
                  </a:moveTo>
                  <a:cubicBezTo>
                    <a:pt x="1486094" y="75796"/>
                    <a:pt x="1495928" y="78695"/>
                    <a:pt x="1504794" y="84495"/>
                  </a:cubicBezTo>
                  <a:cubicBezTo>
                    <a:pt x="1513660" y="90295"/>
                    <a:pt x="1521560" y="98994"/>
                    <a:pt x="1528492" y="110593"/>
                  </a:cubicBezTo>
                  <a:lnTo>
                    <a:pt x="1528492" y="80795"/>
                  </a:lnTo>
                  <a:lnTo>
                    <a:pt x="1571690" y="80795"/>
                  </a:lnTo>
                  <a:lnTo>
                    <a:pt x="1571690" y="271384"/>
                  </a:lnTo>
                  <a:cubicBezTo>
                    <a:pt x="1571690" y="301915"/>
                    <a:pt x="1568890" y="324047"/>
                    <a:pt x="1563290" y="337780"/>
                  </a:cubicBezTo>
                  <a:cubicBezTo>
                    <a:pt x="1557690" y="351512"/>
                    <a:pt x="1549058" y="361878"/>
                    <a:pt x="1537392" y="368878"/>
                  </a:cubicBezTo>
                  <a:cubicBezTo>
                    <a:pt x="1525726" y="375877"/>
                    <a:pt x="1509560" y="379377"/>
                    <a:pt x="1488894" y="379377"/>
                  </a:cubicBezTo>
                  <a:cubicBezTo>
                    <a:pt x="1469830" y="379377"/>
                    <a:pt x="1454564" y="376844"/>
                    <a:pt x="1443098" y="371777"/>
                  </a:cubicBezTo>
                  <a:cubicBezTo>
                    <a:pt x="1431632" y="366711"/>
                    <a:pt x="1422866" y="359145"/>
                    <a:pt x="1416800" y="349079"/>
                  </a:cubicBezTo>
                  <a:cubicBezTo>
                    <a:pt x="1410734" y="339013"/>
                    <a:pt x="1407700" y="327380"/>
                    <a:pt x="1407700" y="314181"/>
                  </a:cubicBezTo>
                  <a:lnTo>
                    <a:pt x="1407700" y="307181"/>
                  </a:lnTo>
                  <a:lnTo>
                    <a:pt x="1460496" y="314981"/>
                  </a:lnTo>
                  <a:cubicBezTo>
                    <a:pt x="1461296" y="322714"/>
                    <a:pt x="1463730" y="328213"/>
                    <a:pt x="1467796" y="331480"/>
                  </a:cubicBezTo>
                  <a:cubicBezTo>
                    <a:pt x="1471862" y="334746"/>
                    <a:pt x="1478296" y="336380"/>
                    <a:pt x="1487094" y="336380"/>
                  </a:cubicBezTo>
                  <a:cubicBezTo>
                    <a:pt x="1497228" y="336380"/>
                    <a:pt x="1505428" y="334713"/>
                    <a:pt x="1511694" y="331380"/>
                  </a:cubicBezTo>
                  <a:cubicBezTo>
                    <a:pt x="1516094" y="328980"/>
                    <a:pt x="1519494" y="324980"/>
                    <a:pt x="1521894" y="319381"/>
                  </a:cubicBezTo>
                  <a:cubicBezTo>
                    <a:pt x="1524292" y="313781"/>
                    <a:pt x="1525492" y="303915"/>
                    <a:pt x="1525492" y="289782"/>
                  </a:cubicBezTo>
                  <a:lnTo>
                    <a:pt x="1525492" y="258784"/>
                  </a:lnTo>
                  <a:cubicBezTo>
                    <a:pt x="1518560" y="270250"/>
                    <a:pt x="1510760" y="278850"/>
                    <a:pt x="1502094" y="284583"/>
                  </a:cubicBezTo>
                  <a:cubicBezTo>
                    <a:pt x="1493428" y="290316"/>
                    <a:pt x="1483828" y="293182"/>
                    <a:pt x="1473296" y="293182"/>
                  </a:cubicBezTo>
                  <a:cubicBezTo>
                    <a:pt x="1453964" y="293182"/>
                    <a:pt x="1437698" y="284441"/>
                    <a:pt x="1424498" y="266959"/>
                  </a:cubicBezTo>
                  <a:cubicBezTo>
                    <a:pt x="1409300" y="246941"/>
                    <a:pt x="1401700" y="219851"/>
                    <a:pt x="1401700" y="185689"/>
                  </a:cubicBezTo>
                  <a:cubicBezTo>
                    <a:pt x="1401700" y="149391"/>
                    <a:pt x="1408866" y="122001"/>
                    <a:pt x="1423198" y="103519"/>
                  </a:cubicBezTo>
                  <a:cubicBezTo>
                    <a:pt x="1437532" y="85037"/>
                    <a:pt x="1454898" y="75796"/>
                    <a:pt x="1475296" y="75796"/>
                  </a:cubicBezTo>
                  <a:close/>
                  <a:moveTo>
                    <a:pt x="1302344" y="75796"/>
                  </a:moveTo>
                  <a:cubicBezTo>
                    <a:pt x="1315810" y="75796"/>
                    <a:pt x="1327176" y="79298"/>
                    <a:pt x="1336442" y="86304"/>
                  </a:cubicBezTo>
                  <a:cubicBezTo>
                    <a:pt x="1345708" y="93310"/>
                    <a:pt x="1352106" y="102318"/>
                    <a:pt x="1355640" y="113328"/>
                  </a:cubicBezTo>
                  <a:cubicBezTo>
                    <a:pt x="1359174" y="124337"/>
                    <a:pt x="1360940" y="140251"/>
                    <a:pt x="1360940" y="161068"/>
                  </a:cubicBezTo>
                  <a:lnTo>
                    <a:pt x="1360940" y="293182"/>
                  </a:lnTo>
                  <a:lnTo>
                    <a:pt x="1314742" y="293182"/>
                  </a:lnTo>
                  <a:lnTo>
                    <a:pt x="1314742" y="184664"/>
                  </a:lnTo>
                  <a:cubicBezTo>
                    <a:pt x="1314742" y="162907"/>
                    <a:pt x="1313876" y="148424"/>
                    <a:pt x="1312142" y="141217"/>
                  </a:cubicBezTo>
                  <a:cubicBezTo>
                    <a:pt x="1310410" y="134009"/>
                    <a:pt x="1307176" y="128469"/>
                    <a:pt x="1302444" y="124599"/>
                  </a:cubicBezTo>
                  <a:cubicBezTo>
                    <a:pt x="1297710" y="120728"/>
                    <a:pt x="1292344" y="118793"/>
                    <a:pt x="1286344" y="118793"/>
                  </a:cubicBezTo>
                  <a:cubicBezTo>
                    <a:pt x="1278612" y="118793"/>
                    <a:pt x="1271612" y="121296"/>
                    <a:pt x="1265346" y="126302"/>
                  </a:cubicBezTo>
                  <a:cubicBezTo>
                    <a:pt x="1259080" y="131308"/>
                    <a:pt x="1254680" y="138215"/>
                    <a:pt x="1252146" y="147024"/>
                  </a:cubicBezTo>
                  <a:cubicBezTo>
                    <a:pt x="1249614" y="155833"/>
                    <a:pt x="1248346" y="172451"/>
                    <a:pt x="1248346" y="196879"/>
                  </a:cubicBezTo>
                  <a:lnTo>
                    <a:pt x="1248346" y="293182"/>
                  </a:lnTo>
                  <a:lnTo>
                    <a:pt x="1202150" y="293182"/>
                  </a:lnTo>
                  <a:lnTo>
                    <a:pt x="1202150" y="80795"/>
                  </a:lnTo>
                  <a:lnTo>
                    <a:pt x="1244946" y="80795"/>
                  </a:lnTo>
                  <a:lnTo>
                    <a:pt x="1244946" y="111793"/>
                  </a:lnTo>
                  <a:cubicBezTo>
                    <a:pt x="1252546" y="99794"/>
                    <a:pt x="1261112" y="90795"/>
                    <a:pt x="1270646" y="84795"/>
                  </a:cubicBezTo>
                  <a:cubicBezTo>
                    <a:pt x="1280178" y="78795"/>
                    <a:pt x="1290744" y="75796"/>
                    <a:pt x="1302344" y="75796"/>
                  </a:cubicBezTo>
                  <a:close/>
                  <a:moveTo>
                    <a:pt x="787994" y="75796"/>
                  </a:moveTo>
                  <a:cubicBezTo>
                    <a:pt x="801460" y="75796"/>
                    <a:pt x="812826" y="79298"/>
                    <a:pt x="822092" y="86304"/>
                  </a:cubicBezTo>
                  <a:cubicBezTo>
                    <a:pt x="831358" y="93310"/>
                    <a:pt x="837758" y="102318"/>
                    <a:pt x="841290" y="113328"/>
                  </a:cubicBezTo>
                  <a:cubicBezTo>
                    <a:pt x="844824" y="124337"/>
                    <a:pt x="846590" y="140251"/>
                    <a:pt x="846590" y="161068"/>
                  </a:cubicBezTo>
                  <a:lnTo>
                    <a:pt x="846590" y="293182"/>
                  </a:lnTo>
                  <a:lnTo>
                    <a:pt x="800392" y="293182"/>
                  </a:lnTo>
                  <a:lnTo>
                    <a:pt x="800392" y="184664"/>
                  </a:lnTo>
                  <a:cubicBezTo>
                    <a:pt x="800392" y="162907"/>
                    <a:pt x="799526" y="148424"/>
                    <a:pt x="797794" y="141217"/>
                  </a:cubicBezTo>
                  <a:cubicBezTo>
                    <a:pt x="796060" y="134009"/>
                    <a:pt x="792826" y="128469"/>
                    <a:pt x="788094" y="124599"/>
                  </a:cubicBezTo>
                  <a:cubicBezTo>
                    <a:pt x="783360" y="120728"/>
                    <a:pt x="777994" y="118793"/>
                    <a:pt x="771994" y="118793"/>
                  </a:cubicBezTo>
                  <a:cubicBezTo>
                    <a:pt x="764262" y="118793"/>
                    <a:pt x="757262" y="121296"/>
                    <a:pt x="750996" y="126302"/>
                  </a:cubicBezTo>
                  <a:cubicBezTo>
                    <a:pt x="744730" y="131308"/>
                    <a:pt x="740330" y="138215"/>
                    <a:pt x="737796" y="147024"/>
                  </a:cubicBezTo>
                  <a:cubicBezTo>
                    <a:pt x="735264" y="155833"/>
                    <a:pt x="733996" y="172451"/>
                    <a:pt x="733996" y="196879"/>
                  </a:cubicBezTo>
                  <a:lnTo>
                    <a:pt x="733996" y="293182"/>
                  </a:lnTo>
                  <a:lnTo>
                    <a:pt x="687800" y="293182"/>
                  </a:lnTo>
                  <a:lnTo>
                    <a:pt x="687800" y="80795"/>
                  </a:lnTo>
                  <a:lnTo>
                    <a:pt x="730598" y="80795"/>
                  </a:lnTo>
                  <a:lnTo>
                    <a:pt x="730598" y="111793"/>
                  </a:lnTo>
                  <a:cubicBezTo>
                    <a:pt x="738196" y="99794"/>
                    <a:pt x="746762" y="90795"/>
                    <a:pt x="756296" y="84795"/>
                  </a:cubicBezTo>
                  <a:cubicBezTo>
                    <a:pt x="765828" y="78795"/>
                    <a:pt x="776394" y="75796"/>
                    <a:pt x="787994" y="75796"/>
                  </a:cubicBezTo>
                  <a:close/>
                  <a:moveTo>
                    <a:pt x="1107300" y="0"/>
                  </a:moveTo>
                  <a:lnTo>
                    <a:pt x="1153496" y="0"/>
                  </a:lnTo>
                  <a:lnTo>
                    <a:pt x="1153496" y="51997"/>
                  </a:lnTo>
                  <a:lnTo>
                    <a:pt x="1107300" y="51997"/>
                  </a:lnTo>
                  <a:close/>
                  <a:moveTo>
                    <a:pt x="1011142" y="0"/>
                  </a:moveTo>
                  <a:lnTo>
                    <a:pt x="1057340" y="0"/>
                  </a:lnTo>
                  <a:lnTo>
                    <a:pt x="1057340" y="293182"/>
                  </a:lnTo>
                  <a:lnTo>
                    <a:pt x="1014542" y="293182"/>
                  </a:lnTo>
                  <a:lnTo>
                    <a:pt x="1014542" y="261984"/>
                  </a:lnTo>
                  <a:cubicBezTo>
                    <a:pt x="1007476" y="273983"/>
                    <a:pt x="999144" y="283016"/>
                    <a:pt x="989544" y="289082"/>
                  </a:cubicBezTo>
                  <a:cubicBezTo>
                    <a:pt x="979944" y="295149"/>
                    <a:pt x="970078" y="298182"/>
                    <a:pt x="959946" y="298182"/>
                  </a:cubicBezTo>
                  <a:cubicBezTo>
                    <a:pt x="940480" y="298182"/>
                    <a:pt x="923514" y="288465"/>
                    <a:pt x="909050" y="269031"/>
                  </a:cubicBezTo>
                  <a:cubicBezTo>
                    <a:pt x="894582" y="249596"/>
                    <a:pt x="887350" y="221848"/>
                    <a:pt x="887350" y="185786"/>
                  </a:cubicBezTo>
                  <a:cubicBezTo>
                    <a:pt x="887350" y="149457"/>
                    <a:pt x="894406" y="122043"/>
                    <a:pt x="908514" y="103544"/>
                  </a:cubicBezTo>
                  <a:cubicBezTo>
                    <a:pt x="922624" y="85045"/>
                    <a:pt x="939994" y="75796"/>
                    <a:pt x="960626" y="75796"/>
                  </a:cubicBezTo>
                  <a:cubicBezTo>
                    <a:pt x="970346" y="75796"/>
                    <a:pt x="979430" y="78262"/>
                    <a:pt x="987882" y="83195"/>
                  </a:cubicBezTo>
                  <a:cubicBezTo>
                    <a:pt x="996334" y="88128"/>
                    <a:pt x="1004086" y="95528"/>
                    <a:pt x="1011142" y="105394"/>
                  </a:cubicBezTo>
                  <a:close/>
                  <a:moveTo>
                    <a:pt x="460000" y="0"/>
                  </a:moveTo>
                  <a:lnTo>
                    <a:pt x="638389" y="0"/>
                  </a:lnTo>
                  <a:lnTo>
                    <a:pt x="638389" y="49597"/>
                  </a:lnTo>
                  <a:lnTo>
                    <a:pt x="508397" y="49597"/>
                  </a:lnTo>
                  <a:lnTo>
                    <a:pt x="508397" y="114593"/>
                  </a:lnTo>
                  <a:lnTo>
                    <a:pt x="629189" y="114593"/>
                  </a:lnTo>
                  <a:lnTo>
                    <a:pt x="629189" y="163990"/>
                  </a:lnTo>
                  <a:lnTo>
                    <a:pt x="508397" y="163990"/>
                  </a:lnTo>
                  <a:lnTo>
                    <a:pt x="508397" y="243585"/>
                  </a:lnTo>
                  <a:lnTo>
                    <a:pt x="642788" y="243585"/>
                  </a:lnTo>
                  <a:lnTo>
                    <a:pt x="642788" y="293182"/>
                  </a:lnTo>
                  <a:lnTo>
                    <a:pt x="460000" y="293182"/>
                  </a:lnTo>
                  <a:close/>
                </a:path>
              </a:pathLst>
            </a:custGeom>
            <a:solidFill>
              <a:schemeClr val="bg2"/>
            </a:solidFill>
            <a:ln>
              <a:noFill/>
            </a:ln>
            <a:effectLst>
              <a:outerShdw blurRad="38100" dist="38100" dir="2700000" algn="tl">
                <a:srgbClr val="000000">
                  <a:alpha val="43137"/>
                </a:srgbClr>
              </a:outerShdw>
            </a:effectLst>
          </p:spPr>
          <p:txBody>
            <a:bodyPr/>
            <a:lstStyle/>
            <a:p>
              <a:pPr marL="457200" marR="0" lvl="0" indent="-360045" algn="r" defTabSz="4572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32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Arial Narrow" panose="020B0606020202030204" pitchFamily="34" charset="0"/>
                <a:ea typeface="等线" panose="02010600030101010101" charset="-122"/>
                <a:cs typeface="+mn-cs"/>
              </a:endParaRPr>
            </a:p>
          </p:txBody>
        </p:sp>
      </p:grpSp>
      <p:sp>
        <p:nvSpPr>
          <p:cNvPr id="11" name="文本框 97"/>
          <p:cNvSpPr txBox="1"/>
          <p:nvPr/>
        </p:nvSpPr>
        <p:spPr>
          <a:xfrm>
            <a:off x="347980" y="4960620"/>
            <a:ext cx="3049270" cy="98996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just" fontAlgn="ctr">
              <a:tabLst>
                <a:tab pos="1318260" algn="l"/>
                <a:tab pos="2637155" algn="l"/>
                <a:tab pos="3955415" algn="l"/>
              </a:tabLst>
            </a:pPr>
            <a:r>
              <a:rPr lang="en-US" sz="2400" b="1" dirty="0">
                <a:solidFill>
                  <a:schemeClr val="tx1">
                    <a:alpha val="70000"/>
                  </a:schemeClr>
                </a:solidFill>
                <a:latin typeface="Times New Roman" panose="02020603050405020304" charset="0"/>
                <a:cs typeface="Times New Roman" panose="02020603050405020304" charset="0"/>
              </a:rPr>
              <a:t>Para.1</a:t>
            </a:r>
            <a:r>
              <a:rPr lang="en-US" sz="2400" dirty="0">
                <a:solidFill>
                  <a:schemeClr val="tx1">
                    <a:alpha val="70000"/>
                  </a:schemeClr>
                </a:solidFill>
                <a:latin typeface="Times New Roman" panose="02020603050405020304" charset="0"/>
                <a:cs typeface="Times New Roman" panose="02020603050405020304" charset="0"/>
              </a:rPr>
              <a:t>I came across a stuck hummingbird. </a:t>
            </a:r>
          </a:p>
        </p:txBody>
      </p:sp>
      <p:sp>
        <p:nvSpPr>
          <p:cNvPr id="2" name="文本框 97"/>
          <p:cNvSpPr txBox="1"/>
          <p:nvPr/>
        </p:nvSpPr>
        <p:spPr>
          <a:xfrm>
            <a:off x="1619250" y="3613150"/>
            <a:ext cx="3049270" cy="98996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just" fontAlgn="ctr">
              <a:tabLst>
                <a:tab pos="1318260" algn="l"/>
                <a:tab pos="2637155" algn="l"/>
                <a:tab pos="3955415" algn="l"/>
              </a:tabLst>
            </a:pPr>
            <a:r>
              <a:rPr lang="en-US" sz="2400" b="1" dirty="0">
                <a:solidFill>
                  <a:schemeClr val="tx1">
                    <a:alpha val="70000"/>
                  </a:schemeClr>
                </a:solidFill>
                <a:latin typeface="Times New Roman" panose="02020603050405020304" charset="0"/>
                <a:cs typeface="Times New Roman" panose="02020603050405020304" charset="0"/>
              </a:rPr>
              <a:t>Para.2-3 </a:t>
            </a:r>
            <a:r>
              <a:rPr lang="en-US" sz="2400" dirty="0">
                <a:solidFill>
                  <a:schemeClr val="tx1">
                    <a:alpha val="70000"/>
                  </a:schemeClr>
                </a:solidFill>
                <a:latin typeface="Times New Roman" panose="02020603050405020304" charset="0"/>
                <a:cs typeface="Times New Roman" panose="02020603050405020304" charset="0"/>
              </a:rPr>
              <a:t>I rescued the hummingbird.</a:t>
            </a:r>
            <a:endParaRPr lang="en-US" sz="2400" b="1" dirty="0">
              <a:solidFill>
                <a:schemeClr val="tx1">
                  <a:alpha val="70000"/>
                </a:schemeClr>
              </a:solidFill>
            </a:endParaRPr>
          </a:p>
        </p:txBody>
      </p:sp>
      <p:sp>
        <p:nvSpPr>
          <p:cNvPr id="3" name="文本框 97"/>
          <p:cNvSpPr txBox="1"/>
          <p:nvPr/>
        </p:nvSpPr>
        <p:spPr>
          <a:xfrm>
            <a:off x="2526665" y="2106295"/>
            <a:ext cx="3195320" cy="121856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l" fontAlgn="ctr">
              <a:tabLst>
                <a:tab pos="1318260" algn="l"/>
                <a:tab pos="2637155" algn="l"/>
                <a:tab pos="3955415" algn="l"/>
              </a:tabLst>
            </a:pPr>
            <a:r>
              <a:rPr lang="en-US" sz="2400" b="1" dirty="0">
                <a:solidFill>
                  <a:schemeClr val="tx1">
                    <a:alpha val="70000"/>
                  </a:schemeClr>
                </a:solidFill>
                <a:latin typeface="Times New Roman" panose="02020603050405020304" charset="0"/>
                <a:cs typeface="Times New Roman" panose="02020603050405020304" charset="0"/>
              </a:rPr>
              <a:t>Para.4-5 </a:t>
            </a:r>
            <a:r>
              <a:rPr lang="en-US" sz="2400" dirty="0">
                <a:solidFill>
                  <a:schemeClr val="tx1">
                    <a:alpha val="70000"/>
                  </a:schemeClr>
                </a:solidFill>
                <a:latin typeface="Times New Roman" panose="02020603050405020304" charset="0"/>
                <a:cs typeface="Times New Roman" panose="02020603050405020304" charset="0"/>
              </a:rPr>
              <a:t>I noted she looked for me and squeaked goodbye .</a:t>
            </a:r>
          </a:p>
        </p:txBody>
      </p:sp>
      <p:sp>
        <p:nvSpPr>
          <p:cNvPr id="4" name="文本框 97"/>
          <p:cNvSpPr txBox="1"/>
          <p:nvPr/>
        </p:nvSpPr>
        <p:spPr>
          <a:xfrm>
            <a:off x="5834380" y="1051560"/>
            <a:ext cx="3992880" cy="142811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l" fontAlgn="ctr">
              <a:tabLst>
                <a:tab pos="1318260" algn="l"/>
                <a:tab pos="2637155" algn="l"/>
                <a:tab pos="3955415" algn="l"/>
              </a:tabLst>
            </a:pPr>
            <a:r>
              <a:rPr lang="en-US" sz="2400" b="1" dirty="0">
                <a:solidFill>
                  <a:schemeClr val="tx1">
                    <a:alpha val="70000"/>
                  </a:schemeClr>
                </a:solidFill>
                <a:latin typeface="Times New Roman" panose="02020603050405020304" charset="0"/>
                <a:cs typeface="Times New Roman" panose="02020603050405020304" charset="0"/>
              </a:rPr>
              <a:t>Para.6</a:t>
            </a:r>
            <a:r>
              <a:rPr lang="en-US" sz="2400" dirty="0">
                <a:solidFill>
                  <a:schemeClr val="tx1">
                    <a:alpha val="70000"/>
                  </a:schemeClr>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A few weeks later, I went to the farm again.</a:t>
            </a:r>
          </a:p>
          <a:p>
            <a:pPr algn="l" fontAlgn="ctr">
              <a:tabLst>
                <a:tab pos="1318260" algn="l"/>
                <a:tab pos="2637155" algn="l"/>
                <a:tab pos="3955415" algn="l"/>
              </a:tabLst>
            </a:pPr>
            <a:endParaRPr lang="en-US" sz="2400" dirty="0">
              <a:solidFill>
                <a:schemeClr val="tx1">
                  <a:alpha val="70000"/>
                </a:schemeClr>
              </a:solidFill>
              <a:latin typeface="Times New Roman" panose="02020603050405020304" charset="0"/>
              <a:cs typeface="Times New Roman" panose="02020603050405020304" charset="0"/>
            </a:endParaRPr>
          </a:p>
        </p:txBody>
      </p:sp>
      <p:sp>
        <p:nvSpPr>
          <p:cNvPr id="5" name="文本框 97"/>
          <p:cNvSpPr txBox="1"/>
          <p:nvPr/>
        </p:nvSpPr>
        <p:spPr>
          <a:xfrm>
            <a:off x="7358380" y="4907280"/>
            <a:ext cx="4371975" cy="104330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rtlCol="0" anchor="ctr" anchorCtr="0">
            <a:noAutofit/>
          </a:bodyPr>
          <a:lstStyle/>
          <a:p>
            <a:pPr algn="l" fontAlgn="ctr">
              <a:tabLst>
                <a:tab pos="1318260" algn="l"/>
                <a:tab pos="2637155" algn="l"/>
                <a:tab pos="3955415" algn="l"/>
              </a:tabLst>
            </a:pPr>
            <a:r>
              <a:rPr lang="en-US" sz="2400" b="1" dirty="0">
                <a:solidFill>
                  <a:schemeClr val="tx1">
                    <a:alpha val="70000"/>
                  </a:schemeClr>
                </a:solidFill>
                <a:latin typeface="Times New Roman" panose="02020603050405020304" charset="0"/>
                <a:cs typeface="Times New Roman" panose="02020603050405020304" charset="0"/>
              </a:rPr>
              <a:t>Para.7</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I was just about to leave when the hummingbird appeared.</a:t>
            </a:r>
          </a:p>
          <a:p>
            <a:pPr algn="l" fontAlgn="ctr">
              <a:tabLst>
                <a:tab pos="1318260" algn="l"/>
                <a:tab pos="2637155" algn="l"/>
                <a:tab pos="3955415" algn="l"/>
              </a:tabLst>
            </a:pPr>
            <a:endParaRPr lang="en-US" sz="2400" dirty="0">
              <a:solidFill>
                <a:schemeClr val="tx1">
                  <a:alpha val="70000"/>
                </a:schemeClr>
              </a:solidFill>
              <a:latin typeface="Times New Roman" panose="02020603050405020304" charset="0"/>
              <a:cs typeface="Times New Roman" panose="02020603050405020304" charset="0"/>
            </a:endParaRPr>
          </a:p>
        </p:txBody>
      </p:sp>
      <p:grpSp>
        <p:nvGrpSpPr>
          <p:cNvPr id="28" name="组合 27"/>
          <p:cNvGrpSpPr/>
          <p:nvPr/>
        </p:nvGrpSpPr>
        <p:grpSpPr>
          <a:xfrm>
            <a:off x="5801360" y="1981835"/>
            <a:ext cx="4025956" cy="845185"/>
            <a:chOff x="7351" y="11321"/>
            <a:chExt cx="5825" cy="1331"/>
          </a:xfrm>
        </p:grpSpPr>
        <p:sp>
          <p:nvSpPr>
            <p:cNvPr id="27" name="矩形: 圆角 14"/>
            <p:cNvSpPr/>
            <p:nvPr>
              <p:custDataLst>
                <p:tags r:id="rId44"/>
              </p:custDataLst>
            </p:nvPr>
          </p:nvSpPr>
          <p:spPr>
            <a:xfrm>
              <a:off x="8393" y="11363"/>
              <a:ext cx="4783" cy="1275"/>
            </a:xfrm>
            <a:prstGeom prst="roundRect">
              <a:avLst/>
            </a:prstGeom>
            <a:solidFill>
              <a:schemeClr val="bg1"/>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0070C0"/>
                  </a:solidFill>
                  <a:latin typeface="Times New Roman" panose="02020603050405020304" charset="0"/>
                  <a:cs typeface="Times New Roman" panose="02020603050405020304" charset="0"/>
                </a:rPr>
                <a:t>  </a:t>
              </a:r>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rPr>
                <a:t>Conflict 3  </a:t>
              </a:r>
            </a:p>
            <a:p>
              <a:pPr algn="ct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zh-CN" altLang="en-US" b="1">
                  <a:solidFill>
                    <a:srgbClr val="0070C0"/>
                  </a:solidFill>
                  <a:latin typeface="微软雅黑" panose="020B0503020204020204" charset="-122"/>
                  <a:ea typeface="微软雅黑" panose="020B0503020204020204" charset="-122"/>
                  <a:cs typeface="微软雅黑" panose="020B0503020204020204" charset="-122"/>
                  <a:sym typeface="+mn-ea"/>
                </a:rPr>
                <a:t>故地重游、想而未见</a:t>
              </a: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a:t>
              </a:r>
              <a:endParaRPr lang="en-US" altLang="zh-CN"/>
            </a:p>
          </p:txBody>
        </p:sp>
        <p:sp>
          <p:nvSpPr>
            <p:cNvPr id="26" name="矩形: 圆角 14"/>
            <p:cNvSpPr/>
            <p:nvPr>
              <p:custDataLst>
                <p:tags r:id="rId45"/>
              </p:custDataLst>
            </p:nvPr>
          </p:nvSpPr>
          <p:spPr>
            <a:xfrm>
              <a:off x="7351" y="11321"/>
              <a:ext cx="1862" cy="1331"/>
            </a:xfrm>
            <a:prstGeom prst="roundRect">
              <a:avLst/>
            </a:prstGeom>
            <a:solidFill>
              <a:srgbClr val="A3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para. </a:t>
              </a:r>
              <a:r>
                <a:rPr lang="en-US" altLang="zh-CN" sz="2400">
                  <a:solidFill>
                    <a:schemeClr val="tx1"/>
                  </a:solidFill>
                  <a:latin typeface="Times New Roman" panose="02020603050405020304" charset="0"/>
                  <a:cs typeface="Times New Roman" panose="02020603050405020304" charset="0"/>
                  <a:sym typeface="+mn-ea"/>
                </a:rPr>
                <a:t>①</a:t>
              </a:r>
            </a:p>
          </p:txBody>
        </p:sp>
      </p:grpSp>
      <p:grpSp>
        <p:nvGrpSpPr>
          <p:cNvPr id="32" name="组合 31"/>
          <p:cNvGrpSpPr/>
          <p:nvPr/>
        </p:nvGrpSpPr>
        <p:grpSpPr>
          <a:xfrm>
            <a:off x="7358380" y="5684520"/>
            <a:ext cx="4371975" cy="845185"/>
            <a:chOff x="7351" y="11321"/>
            <a:chExt cx="5825" cy="1331"/>
          </a:xfrm>
        </p:grpSpPr>
        <p:sp>
          <p:nvSpPr>
            <p:cNvPr id="33" name="矩形: 圆角 14"/>
            <p:cNvSpPr/>
            <p:nvPr>
              <p:custDataLst>
                <p:tags r:id="rId42"/>
              </p:custDataLst>
            </p:nvPr>
          </p:nvSpPr>
          <p:spPr>
            <a:xfrm>
              <a:off x="8393" y="11363"/>
              <a:ext cx="4783" cy="1275"/>
            </a:xfrm>
            <a:prstGeom prst="roundRect">
              <a:avLst/>
            </a:prstGeom>
            <a:solidFill>
              <a:schemeClr val="bg1"/>
            </a:solid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0070C0"/>
                  </a:solidFill>
                  <a:latin typeface="Times New Roman" panose="02020603050405020304" charset="0"/>
                  <a:cs typeface="Times New Roman" panose="02020603050405020304" charset="0"/>
                </a:rPr>
                <a:t>  </a:t>
              </a:r>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rPr>
                <a:t>Solution 3</a:t>
              </a:r>
            </a:p>
            <a:p>
              <a:pPr algn="ct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zh-CN" altLang="en-US" b="1">
                  <a:solidFill>
                    <a:srgbClr val="0070C0"/>
                  </a:solidFill>
                  <a:latin typeface="微软雅黑" panose="020B0503020204020204" charset="-122"/>
                  <a:ea typeface="微软雅黑" panose="020B0503020204020204" charset="-122"/>
                  <a:cs typeface="微软雅黑" panose="020B0503020204020204" charset="-122"/>
                  <a:sym typeface="+mn-ea"/>
                </a:rPr>
                <a:t>最终相见、再续前缘</a:t>
              </a:r>
              <a:r>
                <a:rPr lang="en-US" altLang="zh-CN" b="1">
                  <a:solidFill>
                    <a:srgbClr val="0070C0"/>
                  </a:solidFill>
                  <a:latin typeface="微软雅黑" panose="020B0503020204020204" charset="-122"/>
                  <a:ea typeface="微软雅黑" panose="020B0503020204020204" charset="-122"/>
                  <a:cs typeface="微软雅黑" panose="020B0503020204020204" charset="-122"/>
                  <a:sym typeface="+mn-ea"/>
                </a:rPr>
                <a:t>)</a:t>
              </a:r>
              <a:endParaRPr lang="en-US" altLang="zh-CN"/>
            </a:p>
          </p:txBody>
        </p:sp>
        <p:sp>
          <p:nvSpPr>
            <p:cNvPr id="34" name="矩形: 圆角 14"/>
            <p:cNvSpPr/>
            <p:nvPr>
              <p:custDataLst>
                <p:tags r:id="rId43"/>
              </p:custDataLst>
            </p:nvPr>
          </p:nvSpPr>
          <p:spPr>
            <a:xfrm>
              <a:off x="7351" y="11321"/>
              <a:ext cx="1862" cy="1331"/>
            </a:xfrm>
            <a:prstGeom prst="roundRect">
              <a:avLst/>
            </a:prstGeom>
            <a:solidFill>
              <a:srgbClr val="A3C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tx1"/>
                  </a:solidFill>
                  <a:latin typeface="Times New Roman" panose="02020603050405020304" charset="0"/>
                  <a:cs typeface="Times New Roman" panose="02020603050405020304" charset="0"/>
                </a:rPr>
                <a:t>para. </a:t>
              </a:r>
              <a:r>
                <a:rPr lang="en-US" altLang="zh-CN" sz="2400">
                  <a:solidFill>
                    <a:schemeClr val="tx1"/>
                  </a:solidFill>
                  <a:latin typeface="Times New Roman" panose="02020603050405020304" charset="0"/>
                  <a:cs typeface="Times New Roman" panose="02020603050405020304" charset="0"/>
                  <a:sym typeface="+mn-ea"/>
                </a:rPr>
                <a:t>②</a:t>
              </a:r>
            </a:p>
          </p:txBody>
        </p:sp>
      </p:grpSp>
      <p:sp>
        <p:nvSpPr>
          <p:cNvPr id="35" name="文本框 34"/>
          <p:cNvSpPr txBox="1"/>
          <p:nvPr/>
        </p:nvSpPr>
        <p:spPr>
          <a:xfrm>
            <a:off x="5842000" y="3238500"/>
            <a:ext cx="411480" cy="373380"/>
          </a:xfrm>
          <a:prstGeom prst="rect">
            <a:avLst/>
          </a:prstGeom>
          <a:noFill/>
        </p:spPr>
        <p:txBody>
          <a:bodyPr wrap="none" rtlCol="0" anchor="t">
            <a:noAutofit/>
          </a:bodyPr>
          <a:lstStyle/>
          <a:p>
            <a:endParaRPr lang="zh-CN" altLang="en-US">
              <a:latin typeface="微软雅黑" panose="020B0503020204020204" charset="-122"/>
              <a:ea typeface="微软雅黑" panose="020B0503020204020204" charset="-122"/>
            </a:endParaRPr>
          </a:p>
        </p:txBody>
      </p:sp>
      <p:grpSp>
        <p:nvGrpSpPr>
          <p:cNvPr id="42" name="组合 41"/>
          <p:cNvGrpSpPr/>
          <p:nvPr/>
        </p:nvGrpSpPr>
        <p:grpSpPr>
          <a:xfrm>
            <a:off x="9354179" y="1576434"/>
            <a:ext cx="3402330" cy="1678084"/>
            <a:chOff x="10453" y="4539"/>
            <a:chExt cx="5358" cy="2643"/>
          </a:xfrm>
        </p:grpSpPr>
        <p:grpSp>
          <p:nvGrpSpPr>
            <p:cNvPr id="19" name="组合 18"/>
            <p:cNvGrpSpPr/>
            <p:nvPr/>
          </p:nvGrpSpPr>
          <p:grpSpPr>
            <a:xfrm>
              <a:off x="10453" y="4640"/>
              <a:ext cx="5358" cy="2542"/>
              <a:chOff x="1121790" y="4142025"/>
              <a:chExt cx="3402637" cy="1614170"/>
            </a:xfrm>
          </p:grpSpPr>
          <p:sp>
            <p:nvSpPr>
              <p:cNvPr id="20" name="文本框 19"/>
              <p:cNvSpPr txBox="1"/>
              <p:nvPr>
                <p:custDataLst>
                  <p:tags r:id="rId39"/>
                </p:custDataLst>
              </p:nvPr>
            </p:nvSpPr>
            <p:spPr>
              <a:xfrm>
                <a:off x="1122097" y="5357415"/>
                <a:ext cx="3402330" cy="398780"/>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Setting: </a:t>
                </a:r>
                <a:r>
                  <a:rPr kumimoji="1" lang="en-US" altLang="zh-CN" sz="2000" b="1" kern="0" dirty="0">
                    <a:solidFill>
                      <a:schemeClr val="bg1"/>
                    </a:solidFill>
                    <a:latin typeface="Times New Roman" panose="02020603050405020304" charset="0"/>
                    <a:ea typeface="宋体" panose="02010600030101010101" pitchFamily="2" charset="-122"/>
                    <a:cs typeface="Times New Roman" panose="02020603050405020304" charset="0"/>
                  </a:rPr>
                  <a:t>a stuck bird</a:t>
                </a:r>
              </a:p>
            </p:txBody>
          </p:sp>
          <p:sp>
            <p:nvSpPr>
              <p:cNvPr id="25" name="任意多边形: 形状 20"/>
              <p:cNvSpPr/>
              <p:nvPr>
                <p:custDataLst>
                  <p:tags r:id="rId40"/>
                </p:custDataLst>
              </p:nvPr>
            </p:nvSpPr>
            <p:spPr>
              <a:xfrm>
                <a:off x="1121790" y="4142025"/>
                <a:ext cx="2295101" cy="1336261"/>
              </a:xfrm>
              <a:custGeom>
                <a:avLst/>
                <a:gdLst>
                  <a:gd name="connsiteX0" fmla="*/ 0 w 2318994"/>
                  <a:gd name="connsiteY0" fmla="*/ 1395179 h 1395179"/>
                  <a:gd name="connsiteX1" fmla="*/ 1168923 w 2318994"/>
                  <a:gd name="connsiteY1" fmla="*/ 12 h 1395179"/>
                  <a:gd name="connsiteX2" fmla="*/ 2290713 w 2318994"/>
                  <a:gd name="connsiteY2" fmla="*/ 1366899 h 1395179"/>
                  <a:gd name="connsiteX3" fmla="*/ 2290713 w 2318994"/>
                  <a:gd name="connsiteY3" fmla="*/ 1366899 h 1395179"/>
                  <a:gd name="connsiteX4" fmla="*/ 2318994 w 2318994"/>
                  <a:gd name="connsiteY4" fmla="*/ 1385752 h 1395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94" h="1395179">
                    <a:moveTo>
                      <a:pt x="0" y="1395179"/>
                    </a:moveTo>
                    <a:cubicBezTo>
                      <a:pt x="393569" y="699952"/>
                      <a:pt x="787138" y="4725"/>
                      <a:pt x="1168923" y="12"/>
                    </a:cubicBezTo>
                    <a:cubicBezTo>
                      <a:pt x="1550708" y="-4701"/>
                      <a:pt x="2290713" y="1366899"/>
                      <a:pt x="2290713" y="1366899"/>
                    </a:cubicBezTo>
                    <a:lnTo>
                      <a:pt x="2290713" y="1366899"/>
                    </a:lnTo>
                    <a:lnTo>
                      <a:pt x="2318994" y="1385752"/>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9" name="椭圆 28"/>
              <p:cNvSpPr/>
              <p:nvPr>
                <p:custDataLst>
                  <p:tags r:id="rId41"/>
                </p:custDataLst>
              </p:nvPr>
            </p:nvSpPr>
            <p:spPr>
              <a:xfrm>
                <a:off x="1121812" y="5227159"/>
                <a:ext cx="157112" cy="155544"/>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41" name="椭圆 40"/>
            <p:cNvSpPr/>
            <p:nvPr>
              <p:custDataLst>
                <p:tags r:id="rId38"/>
              </p:custDataLst>
            </p:nvPr>
          </p:nvSpPr>
          <p:spPr>
            <a:xfrm>
              <a:off x="12085" y="4539"/>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79" name="文本框 78"/>
          <p:cNvSpPr txBox="1"/>
          <p:nvPr/>
        </p:nvSpPr>
        <p:spPr>
          <a:xfrm>
            <a:off x="508000" y="4603115"/>
            <a:ext cx="2018030" cy="460375"/>
          </a:xfrm>
          <a:prstGeom prst="rect">
            <a:avLst/>
          </a:prstGeom>
          <a:noFill/>
        </p:spPr>
        <p:txBody>
          <a:bodyPr wrap="square" rtlCol="0" anchor="t">
            <a:spAutoFit/>
          </a:bodyPr>
          <a:lstStyle/>
          <a:p>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mn-ea"/>
              </a:rPr>
              <a:t>conflict 1</a:t>
            </a:r>
          </a:p>
        </p:txBody>
      </p:sp>
      <p:sp>
        <p:nvSpPr>
          <p:cNvPr id="80" name="文本框 79"/>
          <p:cNvSpPr txBox="1"/>
          <p:nvPr>
            <p:custDataLst>
              <p:tags r:id="rId1"/>
            </p:custDataLst>
          </p:nvPr>
        </p:nvSpPr>
        <p:spPr>
          <a:xfrm>
            <a:off x="508000" y="3152775"/>
            <a:ext cx="1783715" cy="460375"/>
          </a:xfrm>
          <a:prstGeom prst="rect">
            <a:avLst/>
          </a:prstGeom>
          <a:noFill/>
        </p:spPr>
        <p:txBody>
          <a:bodyPr wrap="square" rtlCol="0" anchor="t">
            <a:spAutoFit/>
          </a:bodyPr>
          <a:lstStyle/>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sym typeface="+mn-ea"/>
              </a:rPr>
              <a:t>solution 1</a:t>
            </a:r>
          </a:p>
        </p:txBody>
      </p:sp>
      <p:sp>
        <p:nvSpPr>
          <p:cNvPr id="81" name="文本框 80"/>
          <p:cNvSpPr txBox="1"/>
          <p:nvPr>
            <p:custDataLst>
              <p:tags r:id="rId2"/>
            </p:custDataLst>
          </p:nvPr>
        </p:nvSpPr>
        <p:spPr>
          <a:xfrm>
            <a:off x="888365" y="2402205"/>
            <a:ext cx="1771015" cy="460375"/>
          </a:xfrm>
          <a:prstGeom prst="rect">
            <a:avLst/>
          </a:prstGeom>
          <a:noFill/>
        </p:spPr>
        <p:txBody>
          <a:bodyPr wrap="square" rtlCol="0" anchor="t">
            <a:spAutoFit/>
          </a:bodyPr>
          <a:lstStyle/>
          <a:p>
            <a:r>
              <a:rPr lang="en-US" altLang="zh-CN" sz="2400" b="1" dirty="0">
                <a:solidFill>
                  <a:srgbClr val="C00000"/>
                </a:solidFill>
                <a:latin typeface="微软雅黑" panose="020B0503020204020204" charset="-122"/>
                <a:ea typeface="微软雅黑" panose="020B0503020204020204" charset="-122"/>
                <a:cs typeface="微软雅黑" panose="020B0503020204020204" charset="-122"/>
                <a:sym typeface="+mn-ea"/>
              </a:rPr>
              <a:t>conflict 2</a:t>
            </a:r>
          </a:p>
        </p:txBody>
      </p:sp>
      <p:sp>
        <p:nvSpPr>
          <p:cNvPr id="82" name="文本框 81"/>
          <p:cNvSpPr txBox="1"/>
          <p:nvPr>
            <p:custDataLst>
              <p:tags r:id="rId3"/>
            </p:custDataLst>
          </p:nvPr>
        </p:nvSpPr>
        <p:spPr>
          <a:xfrm>
            <a:off x="3667125" y="3152775"/>
            <a:ext cx="1783715" cy="460375"/>
          </a:xfrm>
          <a:prstGeom prst="rect">
            <a:avLst/>
          </a:prstGeom>
          <a:noFill/>
        </p:spPr>
        <p:txBody>
          <a:bodyPr wrap="square" rtlCol="0" anchor="t">
            <a:spAutoFit/>
          </a:bodyPr>
          <a:lstStyle/>
          <a:p>
            <a:r>
              <a:rPr lang="en-US" altLang="zh-CN" sz="2400" b="1" dirty="0">
                <a:solidFill>
                  <a:srgbClr val="0070C0"/>
                </a:solidFill>
                <a:latin typeface="微软雅黑" panose="020B0503020204020204" charset="-122"/>
                <a:ea typeface="微软雅黑" panose="020B0503020204020204" charset="-122"/>
                <a:cs typeface="微软雅黑" panose="020B0503020204020204" charset="-122"/>
                <a:sym typeface="+mn-ea"/>
              </a:rPr>
              <a:t>solution 2</a:t>
            </a:r>
          </a:p>
        </p:txBody>
      </p:sp>
      <p:grpSp>
        <p:nvGrpSpPr>
          <p:cNvPr id="12" name="组合 11"/>
          <p:cNvGrpSpPr/>
          <p:nvPr/>
        </p:nvGrpSpPr>
        <p:grpSpPr>
          <a:xfrm>
            <a:off x="5968365" y="358140"/>
            <a:ext cx="6035675" cy="3144520"/>
            <a:chOff x="9200" y="449"/>
            <a:chExt cx="9505" cy="4952"/>
          </a:xfrm>
        </p:grpSpPr>
        <p:grpSp>
          <p:nvGrpSpPr>
            <p:cNvPr id="37" name="组合 36"/>
            <p:cNvGrpSpPr/>
            <p:nvPr/>
          </p:nvGrpSpPr>
          <p:grpSpPr>
            <a:xfrm>
              <a:off x="9200" y="449"/>
              <a:ext cx="9505" cy="4952"/>
              <a:chOff x="-1997" y="2753"/>
              <a:chExt cx="9505" cy="4952"/>
            </a:xfrm>
          </p:grpSpPr>
          <p:sp>
            <p:nvSpPr>
              <p:cNvPr id="508" name="任意多边形: 形状 507"/>
              <p:cNvSpPr/>
              <p:nvPr>
                <p:custDataLst>
                  <p:tags r:id="rId36"/>
                </p:custDataLst>
              </p:nvPr>
            </p:nvSpPr>
            <p:spPr>
              <a:xfrm>
                <a:off x="5303" y="2753"/>
                <a:ext cx="2205" cy="4535"/>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0A4CBA"/>
              </a:solidFill>
              <a:ln w="9525" cap="flat">
                <a:noFill/>
                <a:prstDash val="solid"/>
                <a:miter/>
              </a:ln>
            </p:spPr>
            <p:txBody>
              <a:bodyPr rtlCol="0" anchor="ctr"/>
              <a:lstStyle/>
              <a:p>
                <a:endParaRPr lang="zh-CN" altLang="en-US"/>
              </a:p>
            </p:txBody>
          </p:sp>
          <p:sp>
            <p:nvSpPr>
              <p:cNvPr id="520" name="对话气泡: 圆角矩形 519"/>
              <p:cNvSpPr/>
              <p:nvPr>
                <p:custDataLst>
                  <p:tags r:id="rId37"/>
                </p:custDataLst>
              </p:nvPr>
            </p:nvSpPr>
            <p:spPr>
              <a:xfrm>
                <a:off x="-1997" y="5287"/>
                <a:ext cx="7821" cy="2418"/>
              </a:xfrm>
              <a:prstGeom prst="wedgeRoundRectCallout">
                <a:avLst>
                  <a:gd name="adj1" fmla="val 45115"/>
                  <a:gd name="adj2" fmla="val -78330"/>
                  <a:gd name="adj3" fmla="val 16667"/>
                </a:avLst>
              </a:prstGeom>
              <a:solidFill>
                <a:srgbClr val="0A4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运用</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conflict-solution</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模式进行续写</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找到冲突</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解决冲突</a:t>
                </a:r>
                <a:r>
                  <a:rPr lang="en-US" altLang="zh-CN" sz="2400" b="1" dirty="0">
                    <a:solidFill>
                      <a:schemeClr val="bg1"/>
                    </a:solidFill>
                    <a:latin typeface="微软雅黑" panose="020B0503020204020204" charset="-122"/>
                    <a:ea typeface="微软雅黑" panose="020B0503020204020204" charset="-122"/>
                    <a:cs typeface="微软雅黑" panose="020B0503020204020204" charset="-122"/>
                  </a:rPr>
                  <a:t>)</a:t>
                </a: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rPr>
                  <a:t>，使续文和原文结构协同。</a:t>
                </a:r>
              </a:p>
            </p:txBody>
          </p:sp>
        </p:grpSp>
        <p:sp>
          <p:nvSpPr>
            <p:cNvPr id="9" name="文本框 8"/>
            <p:cNvSpPr txBox="1"/>
            <p:nvPr/>
          </p:nvSpPr>
          <p:spPr>
            <a:xfrm>
              <a:off x="17021" y="639"/>
              <a:ext cx="1008" cy="483"/>
            </a:xfrm>
            <a:prstGeom prst="rect">
              <a:avLst/>
            </a:prstGeom>
            <a:noFill/>
          </p:spPr>
          <p:txBody>
            <a:bodyPr wrap="square" rtlCol="0">
              <a:spAutoFit/>
            </a:bodyPr>
            <a:lstStyle/>
            <a:p>
              <a:r>
                <a:rPr lang="zh-CN" altLang="en-US" sz="1400" b="1">
                  <a:solidFill>
                    <a:schemeClr val="bg1"/>
                  </a:solidFill>
                  <a:latin typeface="微软雅黑" panose="020B0503020204020204" charset="-122"/>
                  <a:ea typeface="微软雅黑" panose="020B0503020204020204" charset="-122"/>
                </a:rPr>
                <a:t>协同</a:t>
              </a:r>
            </a:p>
          </p:txBody>
        </p:sp>
      </p:grpSp>
      <p:graphicFrame>
        <p:nvGraphicFramePr>
          <p:cNvPr id="83" name="表格 82"/>
          <p:cNvGraphicFramePr/>
          <p:nvPr>
            <p:custDataLst>
              <p:tags r:id="rId4"/>
            </p:custDataLst>
          </p:nvPr>
        </p:nvGraphicFramePr>
        <p:xfrm>
          <a:off x="127000" y="135890"/>
          <a:ext cx="11958955" cy="6690995"/>
        </p:xfrm>
        <a:graphic>
          <a:graphicData uri="http://schemas.openxmlformats.org/drawingml/2006/table">
            <a:tbl>
              <a:tblPr firstRow="1" bandRow="1">
                <a:tableStyleId>{5C22544A-7EE6-4342-B048-85BDC9FD1C3A}</a:tableStyleId>
              </a:tblPr>
              <a:tblGrid>
                <a:gridCol w="892175">
                  <a:extLst>
                    <a:ext uri="{9D8B030D-6E8A-4147-A177-3AD203B41FA5}">
                      <a16:colId xmlns:a16="http://schemas.microsoft.com/office/drawing/2014/main" val="20000"/>
                    </a:ext>
                  </a:extLst>
                </a:gridCol>
                <a:gridCol w="7975600">
                  <a:extLst>
                    <a:ext uri="{9D8B030D-6E8A-4147-A177-3AD203B41FA5}">
                      <a16:colId xmlns:a16="http://schemas.microsoft.com/office/drawing/2014/main" val="20001"/>
                    </a:ext>
                  </a:extLst>
                </a:gridCol>
                <a:gridCol w="3091180">
                  <a:extLst>
                    <a:ext uri="{9D8B030D-6E8A-4147-A177-3AD203B41FA5}">
                      <a16:colId xmlns:a16="http://schemas.microsoft.com/office/drawing/2014/main" val="20002"/>
                    </a:ext>
                  </a:extLst>
                </a:gridCol>
              </a:tblGrid>
              <a:tr h="442595">
                <a:tc>
                  <a:txBody>
                    <a:bodyPr/>
                    <a:lstStyle/>
                    <a:p>
                      <a:pPr>
                        <a:buNone/>
                      </a:pPr>
                      <a:r>
                        <a:rPr lang="zh-CN" altLang="en-US"/>
                        <a:t>续文</a:t>
                      </a:r>
                    </a:p>
                  </a:txBody>
                  <a:tcPr>
                    <a:solidFill>
                      <a:schemeClr val="accent6">
                        <a:lumMod val="60000"/>
                        <a:lumOff val="40000"/>
                      </a:schemeClr>
                    </a:solidFill>
                  </a:tcPr>
                </a:tc>
                <a:tc gridSpan="2">
                  <a:txBody>
                    <a:bodyPr/>
                    <a:lstStyle/>
                    <a:p>
                      <a:pPr>
                        <a:buNone/>
                      </a:pPr>
                      <a:r>
                        <a:rPr lang="en-US" altLang="zh-CN"/>
                        <a:t>                                                     </a:t>
                      </a:r>
                      <a:r>
                        <a:rPr lang="zh-CN" altLang="en-US"/>
                        <a:t>结构协同</a:t>
                      </a:r>
                    </a:p>
                  </a:txBody>
                  <a:tcPr>
                    <a:solidFill>
                      <a:schemeClr val="accent6">
                        <a:lumMod val="60000"/>
                        <a:lumOff val="40000"/>
                      </a:schemeClr>
                    </a:solidFill>
                  </a:tcPr>
                </a:tc>
                <a:tc hMerge="1">
                  <a:txBody>
                    <a:bodyPr/>
                    <a:lstStyle/>
                    <a:p>
                      <a:endParaRPr lang="zh-CN"/>
                    </a:p>
                  </a:txBody>
                  <a:tcPr>
                    <a:solidFill>
                      <a:schemeClr val="accent6">
                        <a:lumMod val="60000"/>
                        <a:lumOff val="40000"/>
                      </a:schemeClr>
                    </a:solidFill>
                  </a:tcPr>
                </a:tc>
                <a:extLst>
                  <a:ext uri="{0D108BD9-81ED-4DB2-BD59-A6C34878D82A}">
                    <a16:rowId xmlns:a16="http://schemas.microsoft.com/office/drawing/2014/main" val="10000"/>
                  </a:ext>
                </a:extLst>
              </a:tr>
              <a:tr h="3108960">
                <a:tc>
                  <a:txBody>
                    <a:bodyPr/>
                    <a:lstStyle/>
                    <a:p>
                      <a:pPr>
                        <a:buNone/>
                      </a:pPr>
                      <a:r>
                        <a:rPr lang="en-US" altLang="zh-CN" sz="2000">
                          <a:latin typeface="Times New Roman" panose="02020603050405020304" charset="0"/>
                          <a:cs typeface="Times New Roman" panose="02020603050405020304" charset="0"/>
                        </a:rPr>
                        <a:t>para.1</a:t>
                      </a:r>
                    </a:p>
                  </a:txBody>
                  <a:tcPr>
                    <a:solidFill>
                      <a:schemeClr val="accent6">
                        <a:lumMod val="40000"/>
                        <a:lumOff val="60000"/>
                      </a:schemeClr>
                    </a:solidFill>
                  </a:tcPr>
                </a:tc>
                <a:tc>
                  <a:txBody>
                    <a:bodyPr/>
                    <a:lstStyle/>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solidFill>
                      <a:schemeClr val="accent6">
                        <a:lumMod val="40000"/>
                        <a:lumOff val="60000"/>
                      </a:schemeClr>
                    </a:solidFill>
                  </a:tcPr>
                </a:tc>
                <a:tc>
                  <a:txBody>
                    <a:bodyPr/>
                    <a:lstStyle/>
                    <a:p>
                      <a:pPr>
                        <a:buNone/>
                      </a:pPr>
                      <a:endParaRPr lang="zh-CN" altLang="en-US"/>
                    </a:p>
                  </a:txBody>
                  <a:tcPr>
                    <a:solidFill>
                      <a:srgbClr val="4C9DAB"/>
                    </a:solidFill>
                  </a:tcPr>
                </a:tc>
                <a:extLst>
                  <a:ext uri="{0D108BD9-81ED-4DB2-BD59-A6C34878D82A}">
                    <a16:rowId xmlns:a16="http://schemas.microsoft.com/office/drawing/2014/main" val="10001"/>
                  </a:ext>
                </a:extLst>
              </a:tr>
              <a:tr h="3139440">
                <a:tc>
                  <a:txBody>
                    <a:bodyPr/>
                    <a:lstStyle/>
                    <a:p>
                      <a:pPr>
                        <a:buNone/>
                      </a:pPr>
                      <a:r>
                        <a:rPr lang="en-US" altLang="zh-CN" sz="2000">
                          <a:latin typeface="Times New Roman" panose="02020603050405020304" charset="0"/>
                          <a:cs typeface="Times New Roman" panose="02020603050405020304" charset="0"/>
                        </a:rPr>
                        <a:t>para.2</a:t>
                      </a: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p>
                      <a:pPr>
                        <a:buNone/>
                      </a:pPr>
                      <a:endParaRPr lang="en-US" altLang="zh-CN" sz="2000">
                        <a:latin typeface="Times New Roman" panose="02020603050405020304" charset="0"/>
                        <a:cs typeface="Times New Roman" panose="02020603050405020304" charset="0"/>
                      </a:endParaRPr>
                    </a:p>
                  </a:txBody>
                  <a:tcPr/>
                </a:tc>
                <a:tc>
                  <a:txBody>
                    <a:bodyPr/>
                    <a:lstStyle/>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p>
                      <a:pPr>
                        <a:buNone/>
                      </a:pPr>
                      <a:endParaRPr lang="zh-CN" altLang="en-US"/>
                    </a:p>
                  </a:txBody>
                  <a:tcPr/>
                </a:tc>
                <a:tc>
                  <a:txBody>
                    <a:bodyPr/>
                    <a:lstStyle/>
                    <a:p>
                      <a:pPr>
                        <a:buNone/>
                      </a:pPr>
                      <a:endParaRPr lang="zh-CN" altLang="en-US"/>
                    </a:p>
                  </a:txBody>
                  <a:tcPr>
                    <a:solidFill>
                      <a:srgbClr val="4C9DAB"/>
                    </a:solidFill>
                  </a:tcPr>
                </a:tc>
                <a:extLst>
                  <a:ext uri="{0D108BD9-81ED-4DB2-BD59-A6C34878D82A}">
                    <a16:rowId xmlns:a16="http://schemas.microsoft.com/office/drawing/2014/main" val="10002"/>
                  </a:ext>
                </a:extLst>
              </a:tr>
            </a:tbl>
          </a:graphicData>
        </a:graphic>
      </p:graphicFrame>
      <p:grpSp>
        <p:nvGrpSpPr>
          <p:cNvPr id="100" name="组合 99"/>
          <p:cNvGrpSpPr/>
          <p:nvPr/>
        </p:nvGrpSpPr>
        <p:grpSpPr>
          <a:xfrm>
            <a:off x="9197340" y="739776"/>
            <a:ext cx="2950845" cy="2158549"/>
            <a:chOff x="14484" y="1165"/>
            <a:chExt cx="4647" cy="3399"/>
          </a:xfrm>
        </p:grpSpPr>
        <p:grpSp>
          <p:nvGrpSpPr>
            <p:cNvPr id="98" name="组合 97"/>
            <p:cNvGrpSpPr/>
            <p:nvPr/>
          </p:nvGrpSpPr>
          <p:grpSpPr>
            <a:xfrm>
              <a:off x="14484" y="1165"/>
              <a:ext cx="4647" cy="3399"/>
              <a:chOff x="14484" y="4471"/>
              <a:chExt cx="4647" cy="3399"/>
            </a:xfrm>
          </p:grpSpPr>
          <p:grpSp>
            <p:nvGrpSpPr>
              <p:cNvPr id="84" name="组合 83"/>
              <p:cNvGrpSpPr/>
              <p:nvPr/>
            </p:nvGrpSpPr>
            <p:grpSpPr>
              <a:xfrm>
                <a:off x="14484" y="4471"/>
                <a:ext cx="4647" cy="3399"/>
                <a:chOff x="10325" y="3345"/>
                <a:chExt cx="4647" cy="3399"/>
              </a:xfrm>
            </p:grpSpPr>
            <p:grpSp>
              <p:nvGrpSpPr>
                <p:cNvPr id="85" name="组合 84"/>
                <p:cNvGrpSpPr/>
                <p:nvPr/>
              </p:nvGrpSpPr>
              <p:grpSpPr>
                <a:xfrm>
                  <a:off x="10325" y="3345"/>
                  <a:ext cx="4647" cy="3399"/>
                  <a:chOff x="9264613" y="4057057"/>
                  <a:chExt cx="2950845" cy="2158265"/>
                </a:xfrm>
              </p:grpSpPr>
              <p:grpSp>
                <p:nvGrpSpPr>
                  <p:cNvPr id="86" name="组合 85"/>
                  <p:cNvGrpSpPr/>
                  <p:nvPr/>
                </p:nvGrpSpPr>
                <p:grpSpPr>
                  <a:xfrm>
                    <a:off x="9345586" y="4879061"/>
                    <a:ext cx="2295101" cy="1336261"/>
                    <a:chOff x="1121790" y="4142025"/>
                    <a:chExt cx="2295101" cy="1336261"/>
                  </a:xfrm>
                </p:grpSpPr>
                <p:sp>
                  <p:nvSpPr>
                    <p:cNvPr id="87" name="文本框 86"/>
                    <p:cNvSpPr txBox="1"/>
                    <p:nvPr>
                      <p:custDataLst>
                        <p:tags r:id="rId34"/>
                      </p:custDataLst>
                    </p:nvPr>
                  </p:nvSpPr>
                  <p:spPr>
                    <a:xfrm>
                      <a:off x="1354200" y="5008051"/>
                      <a:ext cx="1035685" cy="3987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C1-R1</a:t>
                      </a:r>
                      <a:endParaRPr kumimoji="1" lang="en-US" altLang="zh-CN" sz="2000" b="1" kern="0"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88" name="任意多边形: 形状 20"/>
                    <p:cNvSpPr/>
                    <p:nvPr>
                      <p:custDataLst>
                        <p:tags r:id="rId35"/>
                      </p:custDataLst>
                    </p:nvPr>
                  </p:nvSpPr>
                  <p:spPr>
                    <a:xfrm>
                      <a:off x="1121790" y="4142025"/>
                      <a:ext cx="2295101" cy="1336261"/>
                    </a:xfrm>
                    <a:custGeom>
                      <a:avLst/>
                      <a:gdLst>
                        <a:gd name="connsiteX0" fmla="*/ 0 w 2318994"/>
                        <a:gd name="connsiteY0" fmla="*/ 1395179 h 1395179"/>
                        <a:gd name="connsiteX1" fmla="*/ 1168923 w 2318994"/>
                        <a:gd name="connsiteY1" fmla="*/ 12 h 1395179"/>
                        <a:gd name="connsiteX2" fmla="*/ 2290713 w 2318994"/>
                        <a:gd name="connsiteY2" fmla="*/ 1366899 h 1395179"/>
                        <a:gd name="connsiteX3" fmla="*/ 2290713 w 2318994"/>
                        <a:gd name="connsiteY3" fmla="*/ 1366899 h 1395179"/>
                        <a:gd name="connsiteX4" fmla="*/ 2318994 w 2318994"/>
                        <a:gd name="connsiteY4" fmla="*/ 1385752 h 1395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94" h="1395179">
                          <a:moveTo>
                            <a:pt x="0" y="1395179"/>
                          </a:moveTo>
                          <a:cubicBezTo>
                            <a:pt x="393569" y="699952"/>
                            <a:pt x="787138" y="4725"/>
                            <a:pt x="1168923" y="12"/>
                          </a:cubicBezTo>
                          <a:cubicBezTo>
                            <a:pt x="1550708" y="-4701"/>
                            <a:pt x="2290713" y="1366899"/>
                            <a:pt x="2290713" y="1366899"/>
                          </a:cubicBezTo>
                          <a:lnTo>
                            <a:pt x="2290713" y="1366899"/>
                          </a:lnTo>
                          <a:lnTo>
                            <a:pt x="2318994" y="1385752"/>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90" name="矩形 89"/>
                  <p:cNvSpPr/>
                  <p:nvPr>
                    <p:custDataLst>
                      <p:tags r:id="rId33"/>
                    </p:custDataLst>
                  </p:nvPr>
                </p:nvSpPr>
                <p:spPr>
                  <a:xfrm>
                    <a:off x="9264613" y="4057057"/>
                    <a:ext cx="2950845" cy="706662"/>
                  </a:xfrm>
                  <a:prstGeom prst="rect">
                    <a:avLst/>
                  </a:prstGeom>
                </p:spPr>
                <p:txBody>
                  <a:bodyPr wrap="square">
                    <a:spAutoFit/>
                  </a:bodyPr>
                  <a:lstStyle/>
                  <a:p>
                    <a:pPr lvl="0" defTabSz="914400">
                      <a:defRPr/>
                    </a:pPr>
                    <a:r>
                      <a:rPr kumimoji="1" lang="en-US" altLang="zh-CN" sz="2000" kern="0" dirty="0">
                        <a:solidFill>
                          <a:srgbClr val="C00000"/>
                        </a:solidFill>
                        <a:latin typeface="Times New Roman" panose="02020603050405020304" charset="0"/>
                        <a:ea typeface="宋体" panose="02010600030101010101" pitchFamily="2" charset="-122"/>
                        <a:cs typeface="Times New Roman" panose="02020603050405020304" charset="0"/>
                      </a:rPr>
                      <a:t>Conflict3</a:t>
                    </a:r>
                    <a:r>
                      <a:rPr kumimoji="1" lang="en-US" altLang="zh-CN" sz="2000" kern="0" dirty="0">
                        <a:solidFill>
                          <a:schemeClr val="tx1"/>
                        </a:solidFill>
                        <a:latin typeface="Times New Roman" panose="02020603050405020304" charset="0"/>
                        <a:ea typeface="宋体" panose="02010600030101010101" pitchFamily="2" charset="-122"/>
                        <a:cs typeface="Times New Roman" panose="02020603050405020304" charset="0"/>
                      </a:rPr>
                      <a:t>: I expected to see her but didn’t find her.    </a:t>
                    </a:r>
                  </a:p>
                </p:txBody>
              </p:sp>
            </p:grpSp>
            <p:sp>
              <p:nvSpPr>
                <p:cNvPr id="91" name="椭圆 90"/>
                <p:cNvSpPr/>
                <p:nvPr>
                  <p:custDataLst>
                    <p:tags r:id="rId32"/>
                  </p:custDataLst>
                </p:nvPr>
              </p:nvSpPr>
              <p:spPr>
                <a:xfrm>
                  <a:off x="12085" y="4539"/>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96" name="椭圆 95"/>
              <p:cNvSpPr/>
              <p:nvPr>
                <p:custDataLst>
                  <p:tags r:id="rId30"/>
                </p:custDataLst>
              </p:nvPr>
            </p:nvSpPr>
            <p:spPr>
              <a:xfrm>
                <a:off x="14978" y="6983"/>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97" name="椭圆 96"/>
              <p:cNvSpPr/>
              <p:nvPr>
                <p:custDataLst>
                  <p:tags r:id="rId31"/>
                </p:custDataLst>
              </p:nvPr>
            </p:nvSpPr>
            <p:spPr>
              <a:xfrm>
                <a:off x="15402" y="6345"/>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99" name="文本框 98"/>
            <p:cNvSpPr txBox="1"/>
            <p:nvPr>
              <p:custDataLst>
                <p:tags r:id="rId29"/>
              </p:custDataLst>
            </p:nvPr>
          </p:nvSpPr>
          <p:spPr>
            <a:xfrm>
              <a:off x="15695" y="3121"/>
              <a:ext cx="1631" cy="6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C2-R2</a:t>
              </a:r>
              <a:endParaRPr kumimoji="1" lang="en-US" altLang="zh-CN" sz="2000" b="1" kern="0" dirty="0">
                <a:solidFill>
                  <a:schemeClr val="bg1"/>
                </a:solidFill>
                <a:latin typeface="Times New Roman" panose="02020603050405020304" charset="0"/>
                <a:ea typeface="宋体" panose="02010600030101010101" pitchFamily="2" charset="-122"/>
                <a:cs typeface="Times New Roman" panose="02020603050405020304" charset="0"/>
              </a:endParaRPr>
            </a:p>
          </p:txBody>
        </p:sp>
      </p:grpSp>
      <p:grpSp>
        <p:nvGrpSpPr>
          <p:cNvPr id="112" name="组合 111"/>
          <p:cNvGrpSpPr/>
          <p:nvPr/>
        </p:nvGrpSpPr>
        <p:grpSpPr>
          <a:xfrm>
            <a:off x="9278948" y="4375785"/>
            <a:ext cx="3500427" cy="1798955"/>
            <a:chOff x="14612" y="1731"/>
            <a:chExt cx="5512" cy="2833"/>
          </a:xfrm>
        </p:grpSpPr>
        <p:grpSp>
          <p:nvGrpSpPr>
            <p:cNvPr id="114" name="组合 113"/>
            <p:cNvGrpSpPr/>
            <p:nvPr/>
          </p:nvGrpSpPr>
          <p:grpSpPr>
            <a:xfrm>
              <a:off x="14612" y="1731"/>
              <a:ext cx="5512" cy="2833"/>
              <a:chOff x="14612" y="5037"/>
              <a:chExt cx="5512" cy="2833"/>
            </a:xfrm>
          </p:grpSpPr>
          <p:grpSp>
            <p:nvGrpSpPr>
              <p:cNvPr id="115" name="组合 114"/>
              <p:cNvGrpSpPr/>
              <p:nvPr/>
            </p:nvGrpSpPr>
            <p:grpSpPr>
              <a:xfrm>
                <a:off x="14612" y="5037"/>
                <a:ext cx="5512" cy="2833"/>
                <a:chOff x="10453" y="3911"/>
                <a:chExt cx="5512" cy="2833"/>
              </a:xfrm>
            </p:grpSpPr>
            <p:grpSp>
              <p:nvGrpSpPr>
                <p:cNvPr id="116" name="组合 115"/>
                <p:cNvGrpSpPr/>
                <p:nvPr/>
              </p:nvGrpSpPr>
              <p:grpSpPr>
                <a:xfrm>
                  <a:off x="10453" y="3911"/>
                  <a:ext cx="5512" cy="2833"/>
                  <a:chOff x="9345586" y="4416435"/>
                  <a:chExt cx="3500427" cy="1798887"/>
                </a:xfrm>
              </p:grpSpPr>
              <p:grpSp>
                <p:nvGrpSpPr>
                  <p:cNvPr id="117" name="组合 116"/>
                  <p:cNvGrpSpPr/>
                  <p:nvPr/>
                </p:nvGrpSpPr>
                <p:grpSpPr>
                  <a:xfrm>
                    <a:off x="9345586" y="4879061"/>
                    <a:ext cx="2295101" cy="1336261"/>
                    <a:chOff x="1121790" y="4142025"/>
                    <a:chExt cx="2295101" cy="1336261"/>
                  </a:xfrm>
                </p:grpSpPr>
                <p:sp>
                  <p:nvSpPr>
                    <p:cNvPr id="118" name="文本框 117"/>
                    <p:cNvSpPr txBox="1"/>
                    <p:nvPr>
                      <p:custDataLst>
                        <p:tags r:id="rId27"/>
                      </p:custDataLst>
                    </p:nvPr>
                  </p:nvSpPr>
                  <p:spPr>
                    <a:xfrm>
                      <a:off x="1354200" y="5008051"/>
                      <a:ext cx="1035685" cy="3987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C1-R1</a:t>
                      </a:r>
                      <a:endParaRPr kumimoji="1" lang="en-US" altLang="zh-CN" sz="2000" b="1" kern="0" dirty="0">
                        <a:solidFill>
                          <a:schemeClr val="bg1"/>
                        </a:solidFill>
                        <a:latin typeface="Times New Roman" panose="02020603050405020304" charset="0"/>
                        <a:ea typeface="宋体" panose="02010600030101010101" pitchFamily="2" charset="-122"/>
                        <a:cs typeface="Times New Roman" panose="02020603050405020304" charset="0"/>
                      </a:endParaRPr>
                    </a:p>
                  </p:txBody>
                </p:sp>
                <p:sp>
                  <p:nvSpPr>
                    <p:cNvPr id="121" name="任意多边形: 形状 20"/>
                    <p:cNvSpPr/>
                    <p:nvPr>
                      <p:custDataLst>
                        <p:tags r:id="rId28"/>
                      </p:custDataLst>
                    </p:nvPr>
                  </p:nvSpPr>
                  <p:spPr>
                    <a:xfrm>
                      <a:off x="1121790" y="4142025"/>
                      <a:ext cx="2295101" cy="1336261"/>
                    </a:xfrm>
                    <a:custGeom>
                      <a:avLst/>
                      <a:gdLst>
                        <a:gd name="connsiteX0" fmla="*/ 0 w 2318994"/>
                        <a:gd name="connsiteY0" fmla="*/ 1395179 h 1395179"/>
                        <a:gd name="connsiteX1" fmla="*/ 1168923 w 2318994"/>
                        <a:gd name="connsiteY1" fmla="*/ 12 h 1395179"/>
                        <a:gd name="connsiteX2" fmla="*/ 2290713 w 2318994"/>
                        <a:gd name="connsiteY2" fmla="*/ 1366899 h 1395179"/>
                        <a:gd name="connsiteX3" fmla="*/ 2290713 w 2318994"/>
                        <a:gd name="connsiteY3" fmla="*/ 1366899 h 1395179"/>
                        <a:gd name="connsiteX4" fmla="*/ 2318994 w 2318994"/>
                        <a:gd name="connsiteY4" fmla="*/ 1385752 h 1395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994" h="1395179">
                          <a:moveTo>
                            <a:pt x="0" y="1395179"/>
                          </a:moveTo>
                          <a:cubicBezTo>
                            <a:pt x="393569" y="699952"/>
                            <a:pt x="787138" y="4725"/>
                            <a:pt x="1168923" y="12"/>
                          </a:cubicBezTo>
                          <a:cubicBezTo>
                            <a:pt x="1550708" y="-4701"/>
                            <a:pt x="2290713" y="1366899"/>
                            <a:pt x="2290713" y="1366899"/>
                          </a:cubicBezTo>
                          <a:lnTo>
                            <a:pt x="2290713" y="1366899"/>
                          </a:lnTo>
                          <a:lnTo>
                            <a:pt x="2318994" y="1385752"/>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23" name="矩形 122"/>
                  <p:cNvSpPr/>
                  <p:nvPr>
                    <p:custDataLst>
                      <p:tags r:id="rId26"/>
                    </p:custDataLst>
                  </p:nvPr>
                </p:nvSpPr>
                <p:spPr>
                  <a:xfrm>
                    <a:off x="9895168" y="4416435"/>
                    <a:ext cx="2950845" cy="398765"/>
                  </a:xfrm>
                  <a:prstGeom prst="rect">
                    <a:avLst/>
                  </a:prstGeom>
                </p:spPr>
                <p:txBody>
                  <a:bodyPr wrap="square">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C3-</a:t>
                    </a:r>
                    <a:r>
                      <a:rPr kumimoji="1" lang="en-US" altLang="zh-CN" sz="2000" kern="0" dirty="0">
                        <a:solidFill>
                          <a:srgbClr val="C00000"/>
                        </a:solidFill>
                        <a:latin typeface="Times New Roman" panose="02020603050405020304" charset="0"/>
                        <a:ea typeface="宋体" panose="02010600030101010101" pitchFamily="2" charset="-122"/>
                        <a:cs typeface="Times New Roman" panose="02020603050405020304" charset="0"/>
                      </a:rPr>
                      <a:t>R3</a:t>
                    </a: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 </a:t>
                    </a:r>
                    <a:r>
                      <a:rPr kumimoji="1" lang="en-US" altLang="zh-CN" sz="2000" kern="0" dirty="0">
                        <a:latin typeface="Times New Roman" panose="02020603050405020304" charset="0"/>
                        <a:ea typeface="宋体" panose="02010600030101010101" pitchFamily="2" charset="-122"/>
                        <a:cs typeface="Times New Roman" panose="02020603050405020304" charset="0"/>
                      </a:rPr>
                      <a:t>reunited</a:t>
                    </a:r>
                  </a:p>
                </p:txBody>
              </p:sp>
            </p:grpSp>
            <p:sp>
              <p:nvSpPr>
                <p:cNvPr id="125" name="椭圆 124"/>
                <p:cNvSpPr/>
                <p:nvPr>
                  <p:custDataLst>
                    <p:tags r:id="rId25"/>
                  </p:custDataLst>
                </p:nvPr>
              </p:nvSpPr>
              <p:spPr>
                <a:xfrm>
                  <a:off x="12085" y="4539"/>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28" name="椭圆 127"/>
              <p:cNvSpPr/>
              <p:nvPr>
                <p:custDataLst>
                  <p:tags r:id="rId23"/>
                </p:custDataLst>
              </p:nvPr>
            </p:nvSpPr>
            <p:spPr>
              <a:xfrm>
                <a:off x="14978" y="6983"/>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29" name="椭圆 128"/>
              <p:cNvSpPr/>
              <p:nvPr>
                <p:custDataLst>
                  <p:tags r:id="rId24"/>
                </p:custDataLst>
              </p:nvPr>
            </p:nvSpPr>
            <p:spPr>
              <a:xfrm>
                <a:off x="15402" y="6345"/>
                <a:ext cx="247" cy="245"/>
              </a:xfrm>
              <a:prstGeom prst="ellipse">
                <a:avLst/>
              </a:prstGeom>
              <a:solidFill>
                <a:srgbClr val="016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30" name="文本框 129"/>
            <p:cNvSpPr txBox="1"/>
            <p:nvPr>
              <p:custDataLst>
                <p:tags r:id="rId22"/>
              </p:custDataLst>
            </p:nvPr>
          </p:nvSpPr>
          <p:spPr>
            <a:xfrm>
              <a:off x="15695" y="3121"/>
              <a:ext cx="1631" cy="628"/>
            </a:xfrm>
            <a:prstGeom prst="rect">
              <a:avLst/>
            </a:prstGeom>
            <a:noFill/>
          </p:spPr>
          <p:txBody>
            <a:bodyPr wrap="square" rtlCol="0">
              <a:spAutoFit/>
            </a:bodyPr>
            <a:lstStyle/>
            <a:p>
              <a:pPr lvl="0" defTabSz="914400">
                <a:defRPr/>
              </a:pPr>
              <a:r>
                <a:rPr kumimoji="1" lang="en-US" altLang="zh-CN" sz="2000" kern="0" dirty="0">
                  <a:solidFill>
                    <a:schemeClr val="bg1"/>
                  </a:solidFill>
                  <a:latin typeface="Times New Roman" panose="02020603050405020304" charset="0"/>
                  <a:ea typeface="宋体" panose="02010600030101010101" pitchFamily="2" charset="-122"/>
                  <a:cs typeface="Times New Roman" panose="02020603050405020304" charset="0"/>
                </a:rPr>
                <a:t>C2-R2</a:t>
              </a:r>
              <a:endParaRPr kumimoji="1" lang="en-US" altLang="zh-CN" sz="2000" b="1" kern="0" dirty="0">
                <a:solidFill>
                  <a:schemeClr val="bg1"/>
                </a:solidFill>
                <a:latin typeface="Times New Roman" panose="02020603050405020304" charset="0"/>
                <a:ea typeface="宋体" panose="02010600030101010101" pitchFamily="2" charset="-122"/>
                <a:cs typeface="Times New Roman" panose="02020603050405020304" charset="0"/>
              </a:endParaRPr>
            </a:p>
          </p:txBody>
        </p:sp>
      </p:grpSp>
      <p:sp>
        <p:nvSpPr>
          <p:cNvPr id="6" name="文本框 5"/>
          <p:cNvSpPr txBox="1"/>
          <p:nvPr>
            <p:custDataLst>
              <p:tags r:id="rId5"/>
            </p:custDataLst>
          </p:nvPr>
        </p:nvSpPr>
        <p:spPr>
          <a:xfrm>
            <a:off x="1050925" y="591185"/>
            <a:ext cx="7989570" cy="3278505"/>
          </a:xfrm>
          <a:prstGeom prst="rect">
            <a:avLst/>
          </a:prstGeom>
          <a:noFill/>
        </p:spPr>
        <p:txBody>
          <a:bodyPr wrap="square" rtlCol="0" anchor="t">
            <a:noAutofit/>
          </a:bodyPr>
          <a:lstStyle/>
          <a:p>
            <a:pPr indent="0" fontAlgn="auto">
              <a:lnSpc>
                <a:spcPts val="2000"/>
              </a:lnSpc>
            </a:pPr>
            <a:r>
              <a:rPr lang="en-US" sz="2000" i="1">
                <a:latin typeface="Times New Roman" panose="02020603050405020304" charset="0"/>
                <a:ea typeface="宋体" panose="02010600030101010101" pitchFamily="2" charset="-122"/>
                <a:sym typeface="+mn-ea"/>
              </a:rPr>
              <a:t>   A few weeks later, I went to the farm again. </a:t>
            </a:r>
            <a:r>
              <a:rPr lang="en-US" sz="2000">
                <a:latin typeface="Times New Roman" panose="02020603050405020304" charset="0"/>
                <a:ea typeface="宋体" panose="02010600030101010101" pitchFamily="2" charset="-122"/>
                <a:sym typeface="+mn-ea"/>
              </a:rPr>
              <a:t>As</a:t>
            </a:r>
            <a:r>
              <a:rPr lang="en-US" sz="2000" i="1">
                <a:latin typeface="Times New Roman" panose="02020603050405020304" charset="0"/>
                <a:ea typeface="宋体" panose="02010600030101010101" pitchFamily="2" charset="-122"/>
                <a:sym typeface="+mn-ea"/>
              </a:rPr>
              <a:t> </a:t>
            </a:r>
            <a:r>
              <a:rPr lang="en-US" sz="2000">
                <a:latin typeface="Times New Roman" panose="02020603050405020304" charset="0"/>
                <a:ea typeface="宋体" panose="02010600030101010101" pitchFamily="2" charset="-122"/>
                <a:sym typeface="+mn-ea"/>
              </a:rPr>
              <a:t>I parked my car, stepped onto the blackberry-lined path, a sense of familiarity washed over me.I made my way towards the milking house, where I had first encoured the lovely hummingbird. The newly-installed window was sparkling in the sunlight, reflecting the pure blue of the clear sky. To my delight, I noticed that a new window had been installed in the milking house, and it sparkled in the sunlight, reflecting the clear blue sky. However, as I looked around, I realized that my little hummingbird was nowhere to be found. Despite my disappointment, I decided to enjoy the cookout with my friends on the farm. I couldn’t stop turning my head from side to side, expecting to meet my little friend again. Alas, my expectation remained unfulfilled and eventually I had to accept it. </a:t>
            </a:r>
          </a:p>
        </p:txBody>
      </p:sp>
      <p:sp>
        <p:nvSpPr>
          <p:cNvPr id="8" name="文本框 7"/>
          <p:cNvSpPr txBox="1"/>
          <p:nvPr/>
        </p:nvSpPr>
        <p:spPr>
          <a:xfrm>
            <a:off x="1050925" y="3869690"/>
            <a:ext cx="8017510" cy="2912745"/>
          </a:xfrm>
          <a:prstGeom prst="rect">
            <a:avLst/>
          </a:prstGeom>
          <a:noFill/>
        </p:spPr>
        <p:txBody>
          <a:bodyPr wrap="square" rtlCol="0" anchor="t">
            <a:spAutoFit/>
          </a:bodyPr>
          <a:lstStyle/>
          <a:p>
            <a:pPr indent="0" fontAlgn="auto">
              <a:lnSpc>
                <a:spcPts val="2200"/>
              </a:lnSpc>
            </a:pPr>
            <a:r>
              <a:rPr lang="en-US" sz="2000" i="1">
                <a:latin typeface="Times New Roman" panose="02020603050405020304" charset="0"/>
                <a:ea typeface="宋体" panose="02010600030101010101" pitchFamily="2" charset="-122"/>
                <a:sym typeface="+mn-ea"/>
              </a:rPr>
              <a:t>I was just about to leave when the hummingbird appeared. </a:t>
            </a:r>
            <a:r>
              <a:rPr lang="en-US" sz="2000">
                <a:latin typeface="Times New Roman" panose="02020603050405020304" charset="0"/>
                <a:ea typeface="宋体" panose="02010600030101010101" pitchFamily="2" charset="-122"/>
                <a:sym typeface="+mn-ea"/>
              </a:rPr>
              <a:t>A familiar squeaking call floated into my ears, breaking the silence. Hardly had the sound vanished in the wind when I turned to the position where it came and waved my hand to greet the hummingbird. Hovering, she looked into my eyes with her bright eyes. Without difficulty, she recognized me, which left me in exhilaration. Warmth filled up my body. On the same blackberry-lined path where we separated last time, we looked into each other’s eyes. The sun shone brightly, and a gentle breeze rustled through my hair. I flashed her a smile as the little creature squeaked and left with the hope of meeting her again.</a:t>
            </a:r>
          </a:p>
        </p:txBody>
      </p:sp>
      <p:grpSp>
        <p:nvGrpSpPr>
          <p:cNvPr id="109" name="组合 108"/>
          <p:cNvGrpSpPr/>
          <p:nvPr/>
        </p:nvGrpSpPr>
        <p:grpSpPr>
          <a:xfrm>
            <a:off x="6581775" y="1171575"/>
            <a:ext cx="1482090" cy="953135"/>
            <a:chOff x="11000" y="1460"/>
            <a:chExt cx="2334" cy="1501"/>
          </a:xfrm>
        </p:grpSpPr>
        <p:sp>
          <p:nvSpPr>
            <p:cNvPr id="110" name="文本框 109"/>
            <p:cNvSpPr txBox="1"/>
            <p:nvPr>
              <p:custDataLst>
                <p:tags r:id="rId20"/>
              </p:custDataLst>
            </p:nvPr>
          </p:nvSpPr>
          <p:spPr>
            <a:xfrm>
              <a:off x="11000" y="1460"/>
              <a:ext cx="2334" cy="822"/>
            </a:xfrm>
            <a:prstGeom prst="rect">
              <a:avLst/>
            </a:prstGeom>
            <a:solidFill>
              <a:srgbClr val="FF0000"/>
            </a:solidFill>
            <a:effectLst>
              <a:outerShdw blurRad="50800" dist="38100" dir="2700000" algn="tl" rotWithShape="0">
                <a:prstClr val="black">
                  <a:alpha val="40000"/>
                </a:prstClr>
              </a:outerShdw>
            </a:effectLst>
          </p:spPr>
          <p:txBody>
            <a:bodyPr wrap="square" rtlCol="0">
              <a:spAutoFit/>
            </a:bodyPr>
            <a:lstStyle/>
            <a:p>
              <a:r>
                <a:rPr lang="en-US" altLang="zh-CN" sz="2800">
                  <a:solidFill>
                    <a:schemeClr val="bg1"/>
                  </a:solidFill>
                  <a:latin typeface="Bubblegum Sans" panose="02000506000000020004" charset="0"/>
                  <a:cs typeface="Bubblegum Sans" panose="02000506000000020004" charset="0"/>
                </a:rPr>
                <a:t>Conflict</a:t>
              </a:r>
            </a:p>
          </p:txBody>
        </p:sp>
        <p:cxnSp>
          <p:nvCxnSpPr>
            <p:cNvPr id="111" name="直接箭头连接符 110"/>
            <p:cNvCxnSpPr/>
            <p:nvPr>
              <p:custDataLst>
                <p:tags r:id="rId21"/>
              </p:custDataLst>
            </p:nvPr>
          </p:nvCxnSpPr>
          <p:spPr>
            <a:xfrm flipV="1">
              <a:off x="11735" y="2273"/>
              <a:ext cx="2" cy="6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1113790" y="2383790"/>
            <a:ext cx="7496175" cy="1304925"/>
            <a:chOff x="1537" y="3147"/>
            <a:chExt cx="11805" cy="2055"/>
          </a:xfrm>
        </p:grpSpPr>
        <p:grpSp>
          <p:nvGrpSpPr>
            <p:cNvPr id="102" name="组合 101"/>
            <p:cNvGrpSpPr/>
            <p:nvPr/>
          </p:nvGrpSpPr>
          <p:grpSpPr>
            <a:xfrm>
              <a:off x="1537" y="3147"/>
              <a:ext cx="11805" cy="2055"/>
              <a:chOff x="1774" y="3432"/>
              <a:chExt cx="11805" cy="2055"/>
            </a:xfrm>
          </p:grpSpPr>
          <p:cxnSp>
            <p:nvCxnSpPr>
              <p:cNvPr id="103" name="直接连接符 102"/>
              <p:cNvCxnSpPr/>
              <p:nvPr>
                <p:custDataLst>
                  <p:tags r:id="rId15"/>
                </p:custDataLst>
              </p:nvPr>
            </p:nvCxnSpPr>
            <p:spPr>
              <a:xfrm>
                <a:off x="8837" y="3432"/>
                <a:ext cx="4742" cy="2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custDataLst>
                  <p:tags r:id="rId16"/>
                </p:custDataLst>
              </p:nvPr>
            </p:nvCxnSpPr>
            <p:spPr>
              <a:xfrm flipV="1">
                <a:off x="1774" y="3814"/>
                <a:ext cx="11779" cy="1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custDataLst>
                  <p:tags r:id="rId17"/>
                </p:custDataLst>
              </p:nvPr>
            </p:nvCxnSpPr>
            <p:spPr>
              <a:xfrm flipV="1">
                <a:off x="1922" y="4660"/>
                <a:ext cx="11654"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custDataLst>
                  <p:tags r:id="rId18"/>
                </p:custDataLst>
              </p:nvPr>
            </p:nvCxnSpPr>
            <p:spPr>
              <a:xfrm>
                <a:off x="1922" y="4225"/>
                <a:ext cx="11620" cy="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19"/>
                </p:custDataLst>
              </p:nvPr>
            </p:nvCxnSpPr>
            <p:spPr>
              <a:xfrm flipV="1">
                <a:off x="1774" y="5483"/>
                <a:ext cx="2591" cy="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07" name="直接连接符 106"/>
            <p:cNvCxnSpPr/>
            <p:nvPr>
              <p:custDataLst>
                <p:tags r:id="rId14"/>
              </p:custDataLst>
            </p:nvPr>
          </p:nvCxnSpPr>
          <p:spPr>
            <a:xfrm>
              <a:off x="1648" y="4799"/>
              <a:ext cx="11668" cy="1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2" name="组合 131"/>
          <p:cNvGrpSpPr/>
          <p:nvPr/>
        </p:nvGrpSpPr>
        <p:grpSpPr>
          <a:xfrm>
            <a:off x="1184275" y="4143375"/>
            <a:ext cx="7590155" cy="1768475"/>
            <a:chOff x="2274" y="-1456"/>
            <a:chExt cx="11953" cy="2785"/>
          </a:xfrm>
        </p:grpSpPr>
        <p:cxnSp>
          <p:nvCxnSpPr>
            <p:cNvPr id="133" name="直接连接符 132"/>
            <p:cNvCxnSpPr/>
            <p:nvPr>
              <p:custDataLst>
                <p:tags r:id="rId8"/>
              </p:custDataLst>
            </p:nvPr>
          </p:nvCxnSpPr>
          <p:spPr>
            <a:xfrm flipV="1">
              <a:off x="2274" y="-922"/>
              <a:ext cx="8879" cy="14"/>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custDataLst>
                <p:tags r:id="rId9"/>
              </p:custDataLst>
            </p:nvPr>
          </p:nvCxnSpPr>
          <p:spPr>
            <a:xfrm flipV="1">
              <a:off x="11759" y="-1456"/>
              <a:ext cx="2077" cy="28"/>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custDataLst>
                <p:tags r:id="rId10"/>
              </p:custDataLst>
            </p:nvPr>
          </p:nvCxnSpPr>
          <p:spPr>
            <a:xfrm>
              <a:off x="2311" y="387"/>
              <a:ext cx="11873" cy="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custDataLst>
                <p:tags r:id="rId11"/>
              </p:custDataLst>
            </p:nvPr>
          </p:nvCxnSpPr>
          <p:spPr>
            <a:xfrm flipV="1">
              <a:off x="9005" y="-43"/>
              <a:ext cx="5165" cy="2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12"/>
              </p:custDataLst>
            </p:nvPr>
          </p:nvCxnSpPr>
          <p:spPr>
            <a:xfrm flipV="1">
              <a:off x="2299" y="1270"/>
              <a:ext cx="10817" cy="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3"/>
              </p:custDataLst>
            </p:nvPr>
          </p:nvCxnSpPr>
          <p:spPr>
            <a:xfrm>
              <a:off x="2312" y="837"/>
              <a:ext cx="11915" cy="1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37" name="组合 136"/>
          <p:cNvGrpSpPr/>
          <p:nvPr/>
        </p:nvGrpSpPr>
        <p:grpSpPr>
          <a:xfrm>
            <a:off x="7358380" y="5711190"/>
            <a:ext cx="1482090" cy="1026795"/>
            <a:chOff x="9512" y="283"/>
            <a:chExt cx="2334" cy="1617"/>
          </a:xfrm>
        </p:grpSpPr>
        <p:sp>
          <p:nvSpPr>
            <p:cNvPr id="138" name="文本框 137"/>
            <p:cNvSpPr txBox="1"/>
            <p:nvPr>
              <p:custDataLst>
                <p:tags r:id="rId6"/>
              </p:custDataLst>
            </p:nvPr>
          </p:nvSpPr>
          <p:spPr>
            <a:xfrm>
              <a:off x="9512" y="1078"/>
              <a:ext cx="2334" cy="822"/>
            </a:xfrm>
            <a:prstGeom prst="rect">
              <a:avLst/>
            </a:prstGeom>
            <a:solidFill>
              <a:srgbClr val="00B0F0"/>
            </a:solidFill>
            <a:ln>
              <a:solidFill>
                <a:srgbClr val="F0F3EE"/>
              </a:solidFill>
            </a:ln>
            <a:effectLst>
              <a:outerShdw blurRad="50800" dist="38100" dir="2700000" algn="tl" rotWithShape="0">
                <a:prstClr val="black">
                  <a:alpha val="40000"/>
                </a:prstClr>
              </a:outerShdw>
            </a:effectLst>
          </p:spPr>
          <p:txBody>
            <a:bodyPr wrap="square" rtlCol="0">
              <a:spAutoFit/>
            </a:bodyPr>
            <a:lstStyle/>
            <a:p>
              <a:r>
                <a:rPr lang="en-US" altLang="zh-CN" sz="2800">
                  <a:solidFill>
                    <a:schemeClr val="bg1"/>
                  </a:solidFill>
                  <a:latin typeface="Bubblegum Sans" panose="02000506000000020004" charset="0"/>
                  <a:cs typeface="Bubblegum Sans" panose="02000506000000020004" charset="0"/>
                </a:rPr>
                <a:t>Conflict</a:t>
              </a:r>
            </a:p>
          </p:txBody>
        </p:sp>
        <p:cxnSp>
          <p:nvCxnSpPr>
            <p:cNvPr id="139" name="直接箭头连接符 138"/>
            <p:cNvCxnSpPr/>
            <p:nvPr>
              <p:custDataLst>
                <p:tags r:id="rId7"/>
              </p:custDataLst>
            </p:nvPr>
          </p:nvCxnSpPr>
          <p:spPr>
            <a:xfrm>
              <a:off x="11055" y="283"/>
              <a:ext cx="18" cy="795"/>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ox(in)">
                                      <p:cBhvr>
                                        <p:cTn id="27" dur="20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ox(in)">
                                      <p:cBhvr>
                                        <p:cTn id="32" dur="20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80"/>
                                        </p:tgtEl>
                                        <p:attrNameLst>
                                          <p:attrName>style.visibility</p:attrName>
                                        </p:attrNameLst>
                                      </p:cBhvr>
                                      <p:to>
                                        <p:strVal val="visible"/>
                                      </p:to>
                                    </p:set>
                                    <p:animEffect transition="in" filter="box(in)">
                                      <p:cBhvr>
                                        <p:cTn id="37" dur="2000"/>
                                        <p:tgtEl>
                                          <p:spTgt spid="8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box(in)">
                                      <p:cBhvr>
                                        <p:cTn id="42" dur="2000"/>
                                        <p:tgtEl>
                                          <p:spTgt spid="8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animEffect transition="in" filter="box(in)">
                                      <p:cBhvr>
                                        <p:cTn id="47" dur="2000"/>
                                        <p:tgtEl>
                                          <p:spTgt spid="82"/>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ox(in)">
                                      <p:cBhvr>
                                        <p:cTn id="52" dur="20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ox(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ox(in)">
                                      <p:cBhvr>
                                        <p:cTn id="62" dur="20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box(in)">
                                      <p:cBhvr>
                                        <p:cTn id="67" dur="20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83"/>
                                        </p:tgtEl>
                                        <p:attrNameLst>
                                          <p:attrName>style.visibility</p:attrName>
                                        </p:attrNameLst>
                                      </p:cBhvr>
                                      <p:to>
                                        <p:strVal val="visible"/>
                                      </p:to>
                                    </p:set>
                                    <p:animEffect transition="in" filter="box(in)">
                                      <p:cBhvr>
                                        <p:cTn id="72" dur="2000"/>
                                        <p:tgtEl>
                                          <p:spTgt spid="83"/>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100"/>
                                        </p:tgtEl>
                                        <p:attrNameLst>
                                          <p:attrName>style.visibility</p:attrName>
                                        </p:attrNameLst>
                                      </p:cBhvr>
                                      <p:to>
                                        <p:strVal val="visible"/>
                                      </p:to>
                                    </p:set>
                                    <p:animEffect transition="in" filter="box(in)">
                                      <p:cBhvr>
                                        <p:cTn id="77" dur="2000"/>
                                        <p:tgtEl>
                                          <p:spTgt spid="100"/>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box(in)">
                                      <p:cBhvr>
                                        <p:cTn id="82" dur="2000"/>
                                        <p:tgtEl>
                                          <p:spTgt spid="6"/>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108"/>
                                        </p:tgtEl>
                                        <p:attrNameLst>
                                          <p:attrName>style.visibility</p:attrName>
                                        </p:attrNameLst>
                                      </p:cBhvr>
                                      <p:to>
                                        <p:strVal val="visible"/>
                                      </p:to>
                                    </p:set>
                                    <p:animEffect transition="in" filter="box(in)">
                                      <p:cBhvr>
                                        <p:cTn id="87" dur="2000"/>
                                        <p:tgtEl>
                                          <p:spTgt spid="108"/>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109"/>
                                        </p:tgtEl>
                                        <p:attrNameLst>
                                          <p:attrName>style.visibility</p:attrName>
                                        </p:attrNameLst>
                                      </p:cBhvr>
                                      <p:to>
                                        <p:strVal val="visible"/>
                                      </p:to>
                                    </p:set>
                                    <p:animEffect transition="in" filter="box(in)">
                                      <p:cBhvr>
                                        <p:cTn id="92" dur="2000"/>
                                        <p:tgtEl>
                                          <p:spTgt spid="109"/>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box(in)">
                                      <p:cBhvr>
                                        <p:cTn id="97" dur="20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4" presetClass="entr" presetSubtype="16" fill="hold" nodeType="clickEffect">
                                  <p:stCondLst>
                                    <p:cond delay="0"/>
                                  </p:stCondLst>
                                  <p:childTnLst>
                                    <p:set>
                                      <p:cBhvr>
                                        <p:cTn id="101" dur="1" fill="hold">
                                          <p:stCondLst>
                                            <p:cond delay="0"/>
                                          </p:stCondLst>
                                        </p:cTn>
                                        <p:tgtEl>
                                          <p:spTgt spid="112"/>
                                        </p:tgtEl>
                                        <p:attrNameLst>
                                          <p:attrName>style.visibility</p:attrName>
                                        </p:attrNameLst>
                                      </p:cBhvr>
                                      <p:to>
                                        <p:strVal val="visible"/>
                                      </p:to>
                                    </p:set>
                                    <p:animEffect transition="in" filter="box(in)">
                                      <p:cBhvr>
                                        <p:cTn id="102" dur="2000"/>
                                        <p:tgtEl>
                                          <p:spTgt spid="112"/>
                                        </p:tgtEl>
                                      </p:cBhvr>
                                    </p:animEffect>
                                  </p:childTnLst>
                                </p:cTn>
                              </p:par>
                            </p:childTnLst>
                          </p:cTn>
                        </p:par>
                      </p:childTnLst>
                    </p:cTn>
                  </p:par>
                  <p:par>
                    <p:cTn id="103" fill="hold">
                      <p:stCondLst>
                        <p:cond delay="indefinite"/>
                      </p:stCondLst>
                      <p:childTnLst>
                        <p:par>
                          <p:cTn id="104" fill="hold">
                            <p:stCondLst>
                              <p:cond delay="0"/>
                            </p:stCondLst>
                            <p:childTnLst>
                              <p:par>
                                <p:cTn id="105" presetID="4" presetClass="entr" presetSubtype="16" fill="hold" nodeType="clickEffect">
                                  <p:stCondLst>
                                    <p:cond delay="0"/>
                                  </p:stCondLst>
                                  <p:childTnLst>
                                    <p:set>
                                      <p:cBhvr>
                                        <p:cTn id="106" dur="1" fill="hold">
                                          <p:stCondLst>
                                            <p:cond delay="0"/>
                                          </p:stCondLst>
                                        </p:cTn>
                                        <p:tgtEl>
                                          <p:spTgt spid="132"/>
                                        </p:tgtEl>
                                        <p:attrNameLst>
                                          <p:attrName>style.visibility</p:attrName>
                                        </p:attrNameLst>
                                      </p:cBhvr>
                                      <p:to>
                                        <p:strVal val="visible"/>
                                      </p:to>
                                    </p:set>
                                    <p:animEffect transition="in" filter="box(in)">
                                      <p:cBhvr>
                                        <p:cTn id="107" dur="2000"/>
                                        <p:tgtEl>
                                          <p:spTgt spid="132"/>
                                        </p:tgtEl>
                                      </p:cBhvr>
                                    </p:animEffect>
                                  </p:childTnLst>
                                </p:cTn>
                              </p:par>
                            </p:childTnLst>
                          </p:cTn>
                        </p:par>
                      </p:childTnLst>
                    </p:cTn>
                  </p:par>
                  <p:par>
                    <p:cTn id="108" fill="hold">
                      <p:stCondLst>
                        <p:cond delay="indefinite"/>
                      </p:stCondLst>
                      <p:childTnLst>
                        <p:par>
                          <p:cTn id="109" fill="hold">
                            <p:stCondLst>
                              <p:cond delay="0"/>
                            </p:stCondLst>
                            <p:childTnLst>
                              <p:par>
                                <p:cTn id="110" presetID="4" presetClass="entr" presetSubtype="16" fill="hold" nodeType="clickEffect">
                                  <p:stCondLst>
                                    <p:cond delay="0"/>
                                  </p:stCondLst>
                                  <p:childTnLst>
                                    <p:set>
                                      <p:cBhvr>
                                        <p:cTn id="111" dur="1" fill="hold">
                                          <p:stCondLst>
                                            <p:cond delay="0"/>
                                          </p:stCondLst>
                                        </p:cTn>
                                        <p:tgtEl>
                                          <p:spTgt spid="137"/>
                                        </p:tgtEl>
                                        <p:attrNameLst>
                                          <p:attrName>style.visibility</p:attrName>
                                        </p:attrNameLst>
                                      </p:cBhvr>
                                      <p:to>
                                        <p:strVal val="visible"/>
                                      </p:to>
                                    </p:set>
                                    <p:animEffect transition="in" filter="box(in)">
                                      <p:cBhvr>
                                        <p:cTn id="112" dur="20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2" grpId="0" bldLvl="0" animBg="1"/>
      <p:bldP spid="3" grpId="0" bldLvl="0" animBg="1"/>
      <p:bldP spid="4" grpId="0" bldLvl="0" animBg="1"/>
      <p:bldP spid="5" grpId="0" bldLvl="0" animBg="1"/>
      <p:bldP spid="79" grpId="0"/>
      <p:bldP spid="80" grpId="0"/>
      <p:bldP spid="81" grpId="0"/>
      <p:bldP spid="82" grpId="0"/>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066165" cy="669798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220980" y="613410"/>
            <a:ext cx="624840" cy="5569585"/>
          </a:xfrm>
          <a:prstGeom prst="rect">
            <a:avLst/>
          </a:prstGeom>
          <a:noFill/>
        </p:spPr>
        <p:txBody>
          <a:bodyPr wrap="square" rtlCol="0">
            <a:spAutoFit/>
          </a:bodyPr>
          <a:lstStyle/>
          <a:p>
            <a:endParaRPr lang="zh-CN" altLang="en-US" sz="3600">
              <a:solidFill>
                <a:schemeClr val="bg1"/>
              </a:solidFill>
            </a:endParaRPr>
          </a:p>
          <a:p>
            <a:r>
              <a:rPr lang="zh-CN" altLang="en-US" sz="3200">
                <a:solidFill>
                  <a:schemeClr val="bg1"/>
                </a:solidFill>
                <a:latin typeface="微软雅黑" panose="020B0503020204020204" charset="-122"/>
                <a:ea typeface="微软雅黑" panose="020B0503020204020204" charset="-122"/>
              </a:rPr>
              <a:t>与出现冲突有关的语言</a:t>
            </a:r>
          </a:p>
        </p:txBody>
      </p:sp>
      <p:sp>
        <p:nvSpPr>
          <p:cNvPr id="5" name="文本框 4"/>
          <p:cNvSpPr txBox="1"/>
          <p:nvPr/>
        </p:nvSpPr>
        <p:spPr>
          <a:xfrm>
            <a:off x="80645" y="480695"/>
            <a:ext cx="1273175" cy="460375"/>
          </a:xfrm>
          <a:prstGeom prst="rect">
            <a:avLst/>
          </a:prstGeom>
          <a:noFill/>
        </p:spPr>
        <p:txBody>
          <a:bodyPr wrap="square" rtlCol="0">
            <a:spAutoFit/>
          </a:bodyPr>
          <a:lstStyle/>
          <a:p>
            <a:r>
              <a:rPr lang="zh-CN" altLang="en-US" sz="2400" b="1">
                <a:solidFill>
                  <a:schemeClr val="bg1"/>
                </a:solidFill>
                <a:latin typeface="微软雅黑" panose="020B0503020204020204" charset="-122"/>
                <a:ea typeface="微软雅黑" panose="020B0503020204020204" charset="-122"/>
                <a:sym typeface="+mn-ea"/>
              </a:rPr>
              <a:t>拓展：</a:t>
            </a:r>
          </a:p>
        </p:txBody>
      </p:sp>
      <p:sp>
        <p:nvSpPr>
          <p:cNvPr id="6" name="文本框 5"/>
          <p:cNvSpPr txBox="1"/>
          <p:nvPr/>
        </p:nvSpPr>
        <p:spPr>
          <a:xfrm>
            <a:off x="1139190" y="300990"/>
            <a:ext cx="10817225" cy="6369685"/>
          </a:xfrm>
          <a:prstGeom prst="rect">
            <a:avLst/>
          </a:prstGeom>
          <a:noFill/>
        </p:spPr>
        <p:txBody>
          <a:bodyPr wrap="square" rtlCol="0" anchor="t">
            <a:spAutoFit/>
          </a:bodyPr>
          <a:lstStyle/>
          <a:p>
            <a:pPr marL="342900" indent="-342900" algn="l">
              <a:buClrTx/>
              <a:buSzTx/>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无人相助 </a:t>
            </a:r>
          </a:p>
          <a:p>
            <a:pPr marL="342900" indent="-342900">
              <a:buFont typeface="Arial" panose="020B0604020202020204" pitchFamily="34" charset="0"/>
              <a:buChar char="•"/>
            </a:pPr>
            <a:r>
              <a:rPr lang="zh-CN" altLang="en-US" sz="2400">
                <a:solidFill>
                  <a:srgbClr val="FF0000"/>
                </a:solidFill>
                <a:latin typeface="Times New Roman" panose="02020603050405020304" charset="0"/>
                <a:cs typeface="Times New Roman" panose="02020603050405020304" charset="0"/>
              </a:rPr>
              <a:t>Not a single soul would stop</a:t>
            </a:r>
            <a:r>
              <a:rPr lang="zh-CN" altLang="en-US" sz="2400">
                <a:latin typeface="Times New Roman" panose="02020603050405020304" charset="0"/>
                <a:cs typeface="Times New Roman" panose="02020603050405020304" charset="0"/>
              </a:rPr>
              <a:t> to assist my helpless family.</a:t>
            </a:r>
          </a:p>
          <a:p>
            <a:pPr marL="342900" indent="-342900">
              <a:buFont typeface="Arial" panose="020B0604020202020204" pitchFamily="34" charset="0"/>
              <a:buChar char="•"/>
            </a:pPr>
            <a:r>
              <a:rPr lang="en-US" altLang="zh-CN" sz="2400">
                <a:solidFill>
                  <a:srgbClr val="FF0000"/>
                </a:solidFill>
                <a:latin typeface="Times New Roman" panose="02020603050405020304" charset="0"/>
                <a:cs typeface="Times New Roman" panose="02020603050405020304" charset="0"/>
              </a:rPr>
              <a:t> No one came into sight</a:t>
            </a:r>
            <a:r>
              <a:rPr lang="en-US" altLang="zh-CN" sz="2400">
                <a:latin typeface="Times New Roman" panose="02020603050405020304" charset="0"/>
                <a:cs typeface="Times New Roman" panose="02020603050405020304" charset="0"/>
              </a:rPr>
              <a:t>.</a:t>
            </a:r>
          </a:p>
          <a:p>
            <a:pPr marL="342900" indent="-342900">
              <a:buFont typeface="Arial" panose="020B0604020202020204" pitchFamily="34" charset="0"/>
              <a:buChar char="•"/>
            </a:pPr>
            <a:r>
              <a:rPr lang="zh-CN" altLang="en-US" sz="2400">
                <a:latin typeface="Times New Roman" panose="02020603050405020304" charset="0"/>
                <a:cs typeface="Times New Roman" panose="02020603050405020304" charset="0"/>
              </a:rPr>
              <a:t>呼救无果 I kept shouting for help, hoping my shouts could be heard by someone, but </a:t>
            </a:r>
            <a:r>
              <a:rPr lang="zh-CN" altLang="en-US" sz="2400">
                <a:solidFill>
                  <a:srgbClr val="FF0000"/>
                </a:solidFill>
                <a:latin typeface="Times New Roman" panose="02020603050405020304" charset="0"/>
                <a:cs typeface="Times New Roman" panose="02020603050405020304" charset="0"/>
              </a:rPr>
              <a:t>there was no reply</a:t>
            </a:r>
            <a:r>
              <a:rPr lang="zh-CN" altLang="en-US" sz="2400">
                <a:latin typeface="Times New Roman" panose="02020603050405020304" charset="0"/>
                <a:cs typeface="Times New Roman" panose="02020603050405020304" charset="0"/>
              </a:rPr>
              <a:t>. </a:t>
            </a:r>
          </a:p>
          <a:p>
            <a:pPr marL="342900" indent="-342900">
              <a:buFont typeface="Arial" panose="020B0604020202020204" pitchFamily="34" charset="0"/>
              <a:buChar char="•"/>
            </a:pPr>
            <a:endParaRPr lang="zh-CN" altLang="en-US"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沟通障碍 </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She wanted to apologize,</a:t>
            </a:r>
            <a:r>
              <a:rPr lang="en-US" altLang="zh-CN" sz="2400">
                <a:solidFill>
                  <a:srgbClr val="FF0000"/>
                </a:solidFill>
                <a:latin typeface="Times New Roman" panose="02020603050405020304" charset="0"/>
                <a:cs typeface="Times New Roman" panose="02020603050405020304" charset="0"/>
              </a:rPr>
              <a:t> but words failed her</a:t>
            </a:r>
            <a:r>
              <a:rPr lang="en-US" altLang="zh-CN" sz="2400">
                <a:latin typeface="Times New Roman" panose="02020603050405020304" charset="0"/>
                <a:cs typeface="Times New Roman" panose="02020603050405020304" charset="0"/>
              </a:rPr>
              <a:t>.  </a:t>
            </a:r>
            <a:r>
              <a:rPr lang="en-US" altLang="zh-CN" sz="2400">
                <a:solidFill>
                  <a:srgbClr val="FF0000"/>
                </a:solidFill>
                <a:latin typeface="Times New Roman" panose="02020603050405020304" charset="0"/>
                <a:cs typeface="Times New Roman" panose="02020603050405020304" charset="0"/>
              </a:rPr>
              <a:t>Not knowing what to say</a:t>
            </a:r>
            <a:r>
              <a:rPr lang="en-US" altLang="zh-CN" sz="2400">
                <a:latin typeface="Times New Roman" panose="02020603050405020304" charset="0"/>
                <a:cs typeface="Times New Roman" panose="02020603050405020304" charset="0"/>
              </a:rPr>
              <a:t>, she was just standing there </a:t>
            </a:r>
            <a:r>
              <a:rPr lang="en-US" altLang="zh-CN" sz="2400">
                <a:solidFill>
                  <a:srgbClr val="FF0000"/>
                </a:solidFill>
                <a:latin typeface="Times New Roman" panose="02020603050405020304" charset="0"/>
                <a:cs typeface="Times New Roman" panose="02020603050405020304" charset="0"/>
              </a:rPr>
              <a:t>stiffly</a:t>
            </a:r>
            <a:r>
              <a:rPr lang="en-US" altLang="zh-CN" sz="2400">
                <a:latin typeface="Times New Roman" panose="02020603050405020304" charset="0"/>
                <a:cs typeface="Times New Roman" panose="02020603050405020304" charset="0"/>
              </a:rPr>
              <a:t>. </a:t>
            </a:r>
          </a:p>
          <a:p>
            <a:pPr marL="342900" indent="-342900">
              <a:buFont typeface="Arial" panose="020B0604020202020204" pitchFamily="34" charset="0"/>
              <a:buChar char="•"/>
            </a:pPr>
            <a:r>
              <a:rPr lang="en-US" altLang="zh-CN" sz="2400">
                <a:solidFill>
                  <a:srgbClr val="FF0000"/>
                </a:solidFill>
                <a:latin typeface="Times New Roman" panose="02020603050405020304" charset="0"/>
                <a:cs typeface="Times New Roman" panose="02020603050405020304" charset="0"/>
                <a:sym typeface="+mn-ea"/>
              </a:rPr>
              <a:t>Still</a:t>
            </a:r>
            <a:r>
              <a:rPr lang="en-US" altLang="zh-CN" sz="2400">
                <a:latin typeface="Times New Roman" panose="02020603050405020304" charset="0"/>
                <a:cs typeface="Times New Roman" panose="02020603050405020304" charset="0"/>
                <a:sym typeface="+mn-ea"/>
              </a:rPr>
              <a:t> reluctant to give in, the boy held his head high, insisting it was the cat that broke the vase.</a:t>
            </a:r>
          </a:p>
          <a:p>
            <a:pPr marL="342900" indent="-342900">
              <a:buFont typeface="Arial" panose="020B0604020202020204" pitchFamily="34" charset="0"/>
              <a:buChar char="•"/>
            </a:pPr>
            <a:endParaRPr lang="en-US" altLang="zh-CN" sz="2400">
              <a:latin typeface="Times New Roman" panose="02020603050405020304" charset="0"/>
              <a:cs typeface="Times New Roman" panose="02020603050405020304" charset="0"/>
            </a:endParaRPr>
          </a:p>
          <a:p>
            <a:pPr marL="342900" indent="-342900">
              <a:buFont typeface="Wingdings" panose="05000000000000000000" charset="0"/>
              <a:buChar char="Ø"/>
            </a:pPr>
            <a:r>
              <a:rPr lang="zh-CN" altLang="en-US" sz="2400" b="1">
                <a:solidFill>
                  <a:srgbClr val="0070C0"/>
                </a:solidFill>
                <a:effectLst>
                  <a:outerShdw blurRad="50800" dist="38100" dir="2700000" algn="tl" rotWithShape="0">
                    <a:prstClr val="black">
                      <a:alpha val="40000"/>
                    </a:prstClr>
                  </a:outerShdw>
                </a:effectLst>
                <a:latin typeface="Times New Roman" panose="02020603050405020304" charset="0"/>
                <a:ea typeface="宋体" panose="02010600030101010101" pitchFamily="2" charset="-122"/>
              </a:rPr>
              <a:t>情况变糟</a:t>
            </a:r>
            <a:endParaRPr lang="zh-CN" altLang="en-US" sz="2400">
              <a:latin typeface="Times New Roman" panose="02020603050405020304" charset="0"/>
              <a:cs typeface="Times New Roman" panose="02020603050405020304" charset="0"/>
            </a:endParaRPr>
          </a:p>
          <a:p>
            <a:pPr marL="342900" indent="-342900">
              <a:buFont typeface="Arial" panose="020B0604020202020204" pitchFamily="34" charset="0"/>
              <a:buChar char="•"/>
            </a:pPr>
            <a:r>
              <a:rPr lang="en-US" altLang="zh-CN" sz="2400">
                <a:solidFill>
                  <a:srgbClr val="FF0000"/>
                </a:solidFill>
                <a:latin typeface="Times New Roman" panose="02020603050405020304" charset="0"/>
                <a:cs typeface="Times New Roman" panose="02020603050405020304" charset="0"/>
              </a:rPr>
              <a:t>What made him more upset was that</a:t>
            </a:r>
            <a:r>
              <a:rPr lang="en-US" altLang="zh-CN" sz="2400">
                <a:latin typeface="Times New Roman" panose="02020603050405020304" charset="0"/>
                <a:cs typeface="Times New Roman" panose="02020603050405020304" charset="0"/>
              </a:rPr>
              <a:t> Dad seemed to have noticed his secret.</a:t>
            </a:r>
          </a:p>
          <a:p>
            <a:pPr marL="342900" indent="-342900">
              <a:buFont typeface="Arial" panose="020B0604020202020204" pitchFamily="34" charset="0"/>
              <a:buChar char="•"/>
            </a:pPr>
            <a:r>
              <a:rPr lang="en-US" altLang="zh-CN" sz="2400">
                <a:latin typeface="Times New Roman" panose="02020603050405020304" charset="0"/>
                <a:cs typeface="Times New Roman" panose="02020603050405020304" charset="0"/>
              </a:rPr>
              <a:t>Below, the captain </a:t>
            </a:r>
            <a:r>
              <a:rPr lang="en-US" altLang="zh-CN" sz="2400">
                <a:solidFill>
                  <a:srgbClr val="FF0000"/>
                </a:solidFill>
                <a:latin typeface="Times New Roman" panose="02020603050405020304" charset="0"/>
                <a:cs typeface="Times New Roman" panose="02020603050405020304" charset="0"/>
              </a:rPr>
              <a:t>realized to his horror </a:t>
            </a:r>
            <a:r>
              <a:rPr lang="en-US" altLang="zh-CN" sz="2400">
                <a:latin typeface="Times New Roman" panose="02020603050405020304" charset="0"/>
                <a:cs typeface="Times New Roman" panose="02020603050405020304" charset="0"/>
              </a:rPr>
              <a:t>that the ship was sinking rapidly.</a:t>
            </a:r>
          </a:p>
          <a:p>
            <a:pPr marL="342900" indent="-342900">
              <a:buFont typeface="Arial" panose="020B0604020202020204" pitchFamily="34" charset="0"/>
              <a:buChar char="•"/>
            </a:pPr>
            <a:r>
              <a:rPr lang="en-US" altLang="zh-CN" sz="2400">
                <a:solidFill>
                  <a:srgbClr val="FF0000"/>
                </a:solidFill>
                <a:latin typeface="Times New Roman" panose="02020603050405020304" charset="0"/>
                <a:cs typeface="Times New Roman" panose="02020603050405020304" charset="0"/>
              </a:rPr>
              <a:t>Not even in his nightmares could he have imagined anything worse than this.</a:t>
            </a:r>
            <a:endParaRPr lang="en-US" altLang="zh-CN" sz="2400">
              <a:latin typeface="Times New Roman" panose="02020603050405020304" charset="0"/>
              <a:cs typeface="Times New Roman" panose="02020603050405020304" charset="0"/>
            </a:endParaRPr>
          </a:p>
          <a:p>
            <a:pPr indent="0">
              <a:buFont typeface="Wingdings" panose="05000000000000000000" charset="0"/>
              <a:buNone/>
            </a:pPr>
            <a:endParaRPr lang="en-US" altLang="zh-CN" sz="2400">
              <a:latin typeface="Times New Roman" panose="02020603050405020304" charset="0"/>
              <a:cs typeface="Times New Roman" panose="02020603050405020304" charset="0"/>
            </a:endParaRPr>
          </a:p>
        </p:txBody>
      </p:sp>
      <p:grpSp>
        <p:nvGrpSpPr>
          <p:cNvPr id="37" name="组合 36"/>
          <p:cNvGrpSpPr/>
          <p:nvPr/>
        </p:nvGrpSpPr>
        <p:grpSpPr>
          <a:xfrm>
            <a:off x="9833610" y="377825"/>
            <a:ext cx="2132330" cy="1405255"/>
            <a:chOff x="3228" y="2753"/>
            <a:chExt cx="3358" cy="2213"/>
          </a:xfrm>
        </p:grpSpPr>
        <p:sp>
          <p:nvSpPr>
            <p:cNvPr id="508" name="任意多边形: 形状 507"/>
            <p:cNvSpPr/>
            <p:nvPr>
              <p:custDataLst>
                <p:tags r:id="rId2"/>
              </p:custDataLst>
            </p:nvPr>
          </p:nvSpPr>
          <p:spPr>
            <a:xfrm>
              <a:off x="5303" y="2753"/>
              <a:ext cx="1283" cy="2213"/>
            </a:xfrm>
            <a:custGeom>
              <a:avLst/>
              <a:gdLst>
                <a:gd name="connsiteX0" fmla="*/ 948481 w 1482580"/>
                <a:gd name="connsiteY0" fmla="*/ 3273016 h 3341072"/>
                <a:gd name="connsiteX1" fmla="*/ 948653 w 1482580"/>
                <a:gd name="connsiteY1" fmla="*/ 3273159 h 3341072"/>
                <a:gd name="connsiteX2" fmla="*/ 948671 w 1482580"/>
                <a:gd name="connsiteY2" fmla="*/ 3273301 h 3341072"/>
                <a:gd name="connsiteX3" fmla="*/ 1137755 w 1482580"/>
                <a:gd name="connsiteY3" fmla="*/ 2914340 h 3341072"/>
                <a:gd name="connsiteX4" fmla="*/ 1144315 w 1482580"/>
                <a:gd name="connsiteY4" fmla="*/ 2920591 h 3341072"/>
                <a:gd name="connsiteX5" fmla="*/ 1148696 w 1482580"/>
                <a:gd name="connsiteY5" fmla="*/ 2924210 h 3341072"/>
                <a:gd name="connsiteX6" fmla="*/ 1158031 w 1482580"/>
                <a:gd name="connsiteY6" fmla="*/ 2932020 h 3341072"/>
                <a:gd name="connsiteX7" fmla="*/ 1162222 w 1482580"/>
                <a:gd name="connsiteY7" fmla="*/ 2935735 h 3341072"/>
                <a:gd name="connsiteX8" fmla="*/ 1159650 w 1482580"/>
                <a:gd name="connsiteY8" fmla="*/ 2948880 h 3341072"/>
                <a:gd name="connsiteX9" fmla="*/ 1153459 w 1482580"/>
                <a:gd name="connsiteY9" fmla="*/ 2957452 h 3341072"/>
                <a:gd name="connsiteX10" fmla="*/ 1146410 w 1482580"/>
                <a:gd name="connsiteY10" fmla="*/ 2967263 h 3341072"/>
                <a:gd name="connsiteX11" fmla="*/ 1146601 w 1482580"/>
                <a:gd name="connsiteY11" fmla="*/ 2967073 h 3341072"/>
                <a:gd name="connsiteX12" fmla="*/ 1139647 w 1482580"/>
                <a:gd name="connsiteY12" fmla="*/ 2976407 h 3341072"/>
                <a:gd name="connsiteX13" fmla="*/ 1139743 w 1482580"/>
                <a:gd name="connsiteY13" fmla="*/ 2976217 h 3341072"/>
                <a:gd name="connsiteX14" fmla="*/ 1132789 w 1482580"/>
                <a:gd name="connsiteY14" fmla="*/ 2985551 h 3341072"/>
                <a:gd name="connsiteX15" fmla="*/ 1132885 w 1482580"/>
                <a:gd name="connsiteY15" fmla="*/ 2985361 h 3341072"/>
                <a:gd name="connsiteX16" fmla="*/ 1125550 w 1482580"/>
                <a:gd name="connsiteY16" fmla="*/ 2994600 h 3341072"/>
                <a:gd name="connsiteX17" fmla="*/ 1107643 w 1482580"/>
                <a:gd name="connsiteY17" fmla="*/ 3019079 h 3341072"/>
                <a:gd name="connsiteX18" fmla="*/ 1100595 w 1482580"/>
                <a:gd name="connsiteY18" fmla="*/ 3028890 h 3341072"/>
                <a:gd name="connsiteX19" fmla="*/ 1100785 w 1482580"/>
                <a:gd name="connsiteY19" fmla="*/ 3028699 h 3341072"/>
                <a:gd name="connsiteX20" fmla="*/ 1093832 w 1482580"/>
                <a:gd name="connsiteY20" fmla="*/ 3038034 h 3341072"/>
                <a:gd name="connsiteX21" fmla="*/ 1093927 w 1482580"/>
                <a:gd name="connsiteY21" fmla="*/ 3037843 h 3341072"/>
                <a:gd name="connsiteX22" fmla="*/ 1086974 w 1482580"/>
                <a:gd name="connsiteY22" fmla="*/ 3047178 h 3341072"/>
                <a:gd name="connsiteX23" fmla="*/ 1087069 w 1482580"/>
                <a:gd name="connsiteY23" fmla="*/ 3046987 h 3341072"/>
                <a:gd name="connsiteX24" fmla="*/ 1079735 w 1482580"/>
                <a:gd name="connsiteY24" fmla="*/ 3056227 h 3341072"/>
                <a:gd name="connsiteX25" fmla="*/ 1079354 w 1482580"/>
                <a:gd name="connsiteY25" fmla="*/ 3065370 h 3341072"/>
                <a:gd name="connsiteX26" fmla="*/ 1098976 w 1482580"/>
                <a:gd name="connsiteY26" fmla="*/ 3069943 h 3341072"/>
                <a:gd name="connsiteX27" fmla="*/ 1105643 w 1482580"/>
                <a:gd name="connsiteY27" fmla="*/ 3061084 h 3341072"/>
                <a:gd name="connsiteX28" fmla="*/ 1112882 w 1482580"/>
                <a:gd name="connsiteY28" fmla="*/ 3052226 h 3341072"/>
                <a:gd name="connsiteX29" fmla="*/ 1112787 w 1482580"/>
                <a:gd name="connsiteY29" fmla="*/ 3052417 h 3341072"/>
                <a:gd name="connsiteX30" fmla="*/ 1119835 w 1482580"/>
                <a:gd name="connsiteY30" fmla="*/ 3043082 h 3341072"/>
                <a:gd name="connsiteX31" fmla="*/ 1119645 w 1482580"/>
                <a:gd name="connsiteY31" fmla="*/ 3043273 h 3341072"/>
                <a:gd name="connsiteX32" fmla="*/ 1126693 w 1482580"/>
                <a:gd name="connsiteY32" fmla="*/ 3033938 h 3341072"/>
                <a:gd name="connsiteX33" fmla="*/ 1126503 w 1482580"/>
                <a:gd name="connsiteY33" fmla="*/ 3034128 h 3341072"/>
                <a:gd name="connsiteX34" fmla="*/ 1133551 w 1482580"/>
                <a:gd name="connsiteY34" fmla="*/ 3024794 h 3341072"/>
                <a:gd name="connsiteX35" fmla="*/ 1133361 w 1482580"/>
                <a:gd name="connsiteY35" fmla="*/ 3024985 h 3341072"/>
                <a:gd name="connsiteX36" fmla="*/ 1140028 w 1482580"/>
                <a:gd name="connsiteY36" fmla="*/ 3015364 h 3341072"/>
                <a:gd name="connsiteX37" fmla="*/ 1162698 w 1482580"/>
                <a:gd name="connsiteY37" fmla="*/ 2985646 h 3341072"/>
                <a:gd name="connsiteX38" fmla="*/ 1169937 w 1482580"/>
                <a:gd name="connsiteY38" fmla="*/ 2976788 h 3341072"/>
                <a:gd name="connsiteX39" fmla="*/ 1169842 w 1482580"/>
                <a:gd name="connsiteY39" fmla="*/ 2976978 h 3341072"/>
                <a:gd name="connsiteX40" fmla="*/ 1176890 w 1482580"/>
                <a:gd name="connsiteY40" fmla="*/ 2967644 h 3341072"/>
                <a:gd name="connsiteX41" fmla="*/ 1176700 w 1482580"/>
                <a:gd name="connsiteY41" fmla="*/ 2967835 h 3341072"/>
                <a:gd name="connsiteX42" fmla="*/ 1183748 w 1482580"/>
                <a:gd name="connsiteY42" fmla="*/ 2958500 h 3341072"/>
                <a:gd name="connsiteX43" fmla="*/ 1183558 w 1482580"/>
                <a:gd name="connsiteY43" fmla="*/ 2958691 h 3341072"/>
                <a:gd name="connsiteX44" fmla="*/ 1190606 w 1482580"/>
                <a:gd name="connsiteY44" fmla="*/ 2949356 h 3341072"/>
                <a:gd name="connsiteX45" fmla="*/ 1190416 w 1482580"/>
                <a:gd name="connsiteY45" fmla="*/ 2949547 h 3341072"/>
                <a:gd name="connsiteX46" fmla="*/ 1197083 w 1482580"/>
                <a:gd name="connsiteY46" fmla="*/ 2939926 h 3341072"/>
                <a:gd name="connsiteX47" fmla="*/ 1206037 w 1482580"/>
                <a:gd name="connsiteY47" fmla="*/ 2928592 h 3341072"/>
                <a:gd name="connsiteX48" fmla="*/ 1224039 w 1482580"/>
                <a:gd name="connsiteY48" fmla="*/ 2936402 h 3341072"/>
                <a:gd name="connsiteX49" fmla="*/ 1228420 w 1482580"/>
                <a:gd name="connsiteY49" fmla="*/ 2940117 h 3341072"/>
                <a:gd name="connsiteX50" fmla="*/ 1240041 w 1482580"/>
                <a:gd name="connsiteY50" fmla="*/ 2950118 h 3341072"/>
                <a:gd name="connsiteX51" fmla="*/ 1244232 w 1482580"/>
                <a:gd name="connsiteY51" fmla="*/ 2953928 h 3341072"/>
                <a:gd name="connsiteX52" fmla="*/ 1239946 w 1482580"/>
                <a:gd name="connsiteY52" fmla="*/ 2969454 h 3341072"/>
                <a:gd name="connsiteX53" fmla="*/ 1240136 w 1482580"/>
                <a:gd name="connsiteY53" fmla="*/ 2969263 h 3341072"/>
                <a:gd name="connsiteX54" fmla="*/ 1232516 w 1482580"/>
                <a:gd name="connsiteY54" fmla="*/ 2978503 h 3341072"/>
                <a:gd name="connsiteX55" fmla="*/ 1230992 w 1482580"/>
                <a:gd name="connsiteY55" fmla="*/ 2980503 h 3341072"/>
                <a:gd name="connsiteX56" fmla="*/ 1223848 w 1482580"/>
                <a:gd name="connsiteY56" fmla="*/ 2990028 h 3341072"/>
                <a:gd name="connsiteX57" fmla="*/ 1224039 w 1482580"/>
                <a:gd name="connsiteY57" fmla="*/ 2989837 h 3341072"/>
                <a:gd name="connsiteX58" fmla="*/ 1216419 w 1482580"/>
                <a:gd name="connsiteY58" fmla="*/ 2999077 h 3341072"/>
                <a:gd name="connsiteX59" fmla="*/ 1214990 w 1482580"/>
                <a:gd name="connsiteY59" fmla="*/ 3001077 h 3341072"/>
                <a:gd name="connsiteX60" fmla="*/ 1207465 w 1482580"/>
                <a:gd name="connsiteY60" fmla="*/ 3010602 h 3341072"/>
                <a:gd name="connsiteX61" fmla="*/ 1198988 w 1482580"/>
                <a:gd name="connsiteY61" fmla="*/ 3021651 h 3341072"/>
                <a:gd name="connsiteX62" fmla="*/ 1191749 w 1482580"/>
                <a:gd name="connsiteY62" fmla="*/ 3030604 h 3341072"/>
                <a:gd name="connsiteX63" fmla="*/ 1190225 w 1482580"/>
                <a:gd name="connsiteY63" fmla="*/ 3032700 h 3341072"/>
                <a:gd name="connsiteX64" fmla="*/ 1183177 w 1482580"/>
                <a:gd name="connsiteY64" fmla="*/ 3042225 h 3341072"/>
                <a:gd name="connsiteX65" fmla="*/ 1183272 w 1482580"/>
                <a:gd name="connsiteY65" fmla="*/ 3042034 h 3341072"/>
                <a:gd name="connsiteX66" fmla="*/ 1175652 w 1482580"/>
                <a:gd name="connsiteY66" fmla="*/ 3051274 h 3341072"/>
                <a:gd name="connsiteX67" fmla="*/ 1174128 w 1482580"/>
                <a:gd name="connsiteY67" fmla="*/ 3053274 h 3341072"/>
                <a:gd name="connsiteX68" fmla="*/ 1167079 w 1482580"/>
                <a:gd name="connsiteY68" fmla="*/ 3062799 h 3341072"/>
                <a:gd name="connsiteX69" fmla="*/ 1167270 w 1482580"/>
                <a:gd name="connsiteY69" fmla="*/ 3062608 h 3341072"/>
                <a:gd name="connsiteX70" fmla="*/ 1159650 w 1482580"/>
                <a:gd name="connsiteY70" fmla="*/ 3071848 h 3341072"/>
                <a:gd name="connsiteX71" fmla="*/ 1158221 w 1482580"/>
                <a:gd name="connsiteY71" fmla="*/ 3073848 h 3341072"/>
                <a:gd name="connsiteX72" fmla="*/ 1150696 w 1482580"/>
                <a:gd name="connsiteY72" fmla="*/ 3083278 h 3341072"/>
                <a:gd name="connsiteX73" fmla="*/ 1142219 w 1482580"/>
                <a:gd name="connsiteY73" fmla="*/ 3094327 h 3341072"/>
                <a:gd name="connsiteX74" fmla="*/ 1134694 w 1482580"/>
                <a:gd name="connsiteY74" fmla="*/ 3103852 h 3341072"/>
                <a:gd name="connsiteX75" fmla="*/ 1126217 w 1482580"/>
                <a:gd name="connsiteY75" fmla="*/ 3114901 h 3341072"/>
                <a:gd name="connsiteX76" fmla="*/ 1118692 w 1482580"/>
                <a:gd name="connsiteY76" fmla="*/ 3124426 h 3341072"/>
                <a:gd name="connsiteX77" fmla="*/ 1117168 w 1482580"/>
                <a:gd name="connsiteY77" fmla="*/ 3126521 h 3341072"/>
                <a:gd name="connsiteX78" fmla="*/ 1110120 w 1482580"/>
                <a:gd name="connsiteY78" fmla="*/ 3136046 h 3341072"/>
                <a:gd name="connsiteX79" fmla="*/ 1110310 w 1482580"/>
                <a:gd name="connsiteY79" fmla="*/ 3135856 h 3341072"/>
                <a:gd name="connsiteX80" fmla="*/ 1102690 w 1482580"/>
                <a:gd name="connsiteY80" fmla="*/ 3145095 h 3341072"/>
                <a:gd name="connsiteX81" fmla="*/ 1101166 w 1482580"/>
                <a:gd name="connsiteY81" fmla="*/ 3147095 h 3341072"/>
                <a:gd name="connsiteX82" fmla="*/ 1094023 w 1482580"/>
                <a:gd name="connsiteY82" fmla="*/ 3156620 h 3341072"/>
                <a:gd name="connsiteX83" fmla="*/ 1094213 w 1482580"/>
                <a:gd name="connsiteY83" fmla="*/ 3156430 h 3341072"/>
                <a:gd name="connsiteX84" fmla="*/ 1086593 w 1482580"/>
                <a:gd name="connsiteY84" fmla="*/ 3165669 h 3341072"/>
                <a:gd name="connsiteX85" fmla="*/ 1085164 w 1482580"/>
                <a:gd name="connsiteY85" fmla="*/ 3167669 h 3341072"/>
                <a:gd name="connsiteX86" fmla="*/ 1077640 w 1482580"/>
                <a:gd name="connsiteY86" fmla="*/ 3177099 h 3341072"/>
                <a:gd name="connsiteX87" fmla="*/ 1069162 w 1482580"/>
                <a:gd name="connsiteY87" fmla="*/ 3188148 h 3341072"/>
                <a:gd name="connsiteX88" fmla="*/ 1061638 w 1482580"/>
                <a:gd name="connsiteY88" fmla="*/ 3197673 h 3341072"/>
                <a:gd name="connsiteX89" fmla="*/ 1060114 w 1482580"/>
                <a:gd name="connsiteY89" fmla="*/ 3199768 h 3341072"/>
                <a:gd name="connsiteX90" fmla="*/ 1053065 w 1482580"/>
                <a:gd name="connsiteY90" fmla="*/ 3209198 h 3341072"/>
                <a:gd name="connsiteX91" fmla="*/ 1053160 w 1482580"/>
                <a:gd name="connsiteY91" fmla="*/ 3209008 h 3341072"/>
                <a:gd name="connsiteX92" fmla="*/ 1045540 w 1482580"/>
                <a:gd name="connsiteY92" fmla="*/ 3218152 h 3341072"/>
                <a:gd name="connsiteX93" fmla="*/ 1044016 w 1482580"/>
                <a:gd name="connsiteY93" fmla="*/ 3220152 h 3341072"/>
                <a:gd name="connsiteX94" fmla="*/ 1036968 w 1482580"/>
                <a:gd name="connsiteY94" fmla="*/ 3229677 h 3341072"/>
                <a:gd name="connsiteX95" fmla="*/ 1037158 w 1482580"/>
                <a:gd name="connsiteY95" fmla="*/ 3229486 h 3341072"/>
                <a:gd name="connsiteX96" fmla="*/ 1029538 w 1482580"/>
                <a:gd name="connsiteY96" fmla="*/ 3238726 h 3341072"/>
                <a:gd name="connsiteX97" fmla="*/ 1028110 w 1482580"/>
                <a:gd name="connsiteY97" fmla="*/ 3240726 h 3341072"/>
                <a:gd name="connsiteX98" fmla="*/ 1020966 w 1482580"/>
                <a:gd name="connsiteY98" fmla="*/ 3250251 h 3341072"/>
                <a:gd name="connsiteX99" fmla="*/ 1021156 w 1482580"/>
                <a:gd name="connsiteY99" fmla="*/ 3250060 h 3341072"/>
                <a:gd name="connsiteX100" fmla="*/ 1013536 w 1482580"/>
                <a:gd name="connsiteY100" fmla="*/ 3259300 h 3341072"/>
                <a:gd name="connsiteX101" fmla="*/ 1012108 w 1482580"/>
                <a:gd name="connsiteY101" fmla="*/ 3261300 h 3341072"/>
                <a:gd name="connsiteX102" fmla="*/ 1004583 w 1482580"/>
                <a:gd name="connsiteY102" fmla="*/ 3270825 h 3341072"/>
                <a:gd name="connsiteX103" fmla="*/ 996106 w 1482580"/>
                <a:gd name="connsiteY103" fmla="*/ 3281874 h 3341072"/>
                <a:gd name="connsiteX104" fmla="*/ 988581 w 1482580"/>
                <a:gd name="connsiteY104" fmla="*/ 3291399 h 3341072"/>
                <a:gd name="connsiteX105" fmla="*/ 986962 w 1482580"/>
                <a:gd name="connsiteY105" fmla="*/ 3293209 h 3341072"/>
                <a:gd name="connsiteX106" fmla="*/ 973722 w 1482580"/>
                <a:gd name="connsiteY106" fmla="*/ 3291208 h 3341072"/>
                <a:gd name="connsiteX107" fmla="*/ 973912 w 1482580"/>
                <a:gd name="connsiteY107" fmla="*/ 3291399 h 3341072"/>
                <a:gd name="connsiteX108" fmla="*/ 964292 w 1482580"/>
                <a:gd name="connsiteY108" fmla="*/ 3285112 h 3341072"/>
                <a:gd name="connsiteX109" fmla="*/ 957339 w 1482580"/>
                <a:gd name="connsiteY109" fmla="*/ 3280350 h 3341072"/>
                <a:gd name="connsiteX110" fmla="*/ 948653 w 1482580"/>
                <a:gd name="connsiteY110" fmla="*/ 3273159 h 3341072"/>
                <a:gd name="connsiteX111" fmla="*/ 947576 w 1482580"/>
                <a:gd name="connsiteY111" fmla="*/ 3264622 h 3341072"/>
                <a:gd name="connsiteX112" fmla="*/ 952767 w 1482580"/>
                <a:gd name="connsiteY112" fmla="*/ 3257585 h 3341072"/>
                <a:gd name="connsiteX113" fmla="*/ 955053 w 1482580"/>
                <a:gd name="connsiteY113" fmla="*/ 3255013 h 3341072"/>
                <a:gd name="connsiteX114" fmla="*/ 962387 w 1482580"/>
                <a:gd name="connsiteY114" fmla="*/ 3246345 h 3341072"/>
                <a:gd name="connsiteX115" fmla="*/ 962197 w 1482580"/>
                <a:gd name="connsiteY115" fmla="*/ 3246536 h 3341072"/>
                <a:gd name="connsiteX116" fmla="*/ 971436 w 1482580"/>
                <a:gd name="connsiteY116" fmla="*/ 3234916 h 3341072"/>
                <a:gd name="connsiteX117" fmla="*/ 971245 w 1482580"/>
                <a:gd name="connsiteY117" fmla="*/ 3235106 h 3341072"/>
                <a:gd name="connsiteX118" fmla="*/ 978103 w 1482580"/>
                <a:gd name="connsiteY118" fmla="*/ 3225581 h 3341072"/>
                <a:gd name="connsiteX119" fmla="*/ 980104 w 1482580"/>
                <a:gd name="connsiteY119" fmla="*/ 3223295 h 3341072"/>
                <a:gd name="connsiteX120" fmla="*/ 987152 w 1482580"/>
                <a:gd name="connsiteY120" fmla="*/ 3214151 h 3341072"/>
                <a:gd name="connsiteX121" fmla="*/ 989248 w 1482580"/>
                <a:gd name="connsiteY121" fmla="*/ 3211770 h 3341072"/>
                <a:gd name="connsiteX122" fmla="*/ 996296 w 1482580"/>
                <a:gd name="connsiteY122" fmla="*/ 3202721 h 3341072"/>
                <a:gd name="connsiteX123" fmla="*/ 998392 w 1482580"/>
                <a:gd name="connsiteY123" fmla="*/ 3200340 h 3341072"/>
                <a:gd name="connsiteX124" fmla="*/ 1005345 w 1482580"/>
                <a:gd name="connsiteY124" fmla="*/ 3191291 h 3341072"/>
                <a:gd name="connsiteX125" fmla="*/ 1007536 w 1482580"/>
                <a:gd name="connsiteY125" fmla="*/ 3188815 h 3341072"/>
                <a:gd name="connsiteX126" fmla="*/ 1014489 w 1482580"/>
                <a:gd name="connsiteY126" fmla="*/ 3179861 h 3341072"/>
                <a:gd name="connsiteX127" fmla="*/ 1016680 w 1482580"/>
                <a:gd name="connsiteY127" fmla="*/ 3177289 h 3341072"/>
                <a:gd name="connsiteX128" fmla="*/ 1024014 w 1482580"/>
                <a:gd name="connsiteY128" fmla="*/ 3168622 h 3341072"/>
                <a:gd name="connsiteX129" fmla="*/ 1023823 w 1482580"/>
                <a:gd name="connsiteY129" fmla="*/ 3168812 h 3341072"/>
                <a:gd name="connsiteX130" fmla="*/ 1030681 w 1482580"/>
                <a:gd name="connsiteY130" fmla="*/ 3159192 h 3341072"/>
                <a:gd name="connsiteX131" fmla="*/ 1032682 w 1482580"/>
                <a:gd name="connsiteY131" fmla="*/ 3156906 h 3341072"/>
                <a:gd name="connsiteX132" fmla="*/ 1039825 w 1482580"/>
                <a:gd name="connsiteY132" fmla="*/ 3147762 h 3341072"/>
                <a:gd name="connsiteX133" fmla="*/ 1041826 w 1482580"/>
                <a:gd name="connsiteY133" fmla="*/ 3145476 h 3341072"/>
                <a:gd name="connsiteX134" fmla="*/ 1048874 w 1482580"/>
                <a:gd name="connsiteY134" fmla="*/ 3136332 h 3341072"/>
                <a:gd name="connsiteX135" fmla="*/ 1050970 w 1482580"/>
                <a:gd name="connsiteY135" fmla="*/ 3133951 h 3341072"/>
                <a:gd name="connsiteX136" fmla="*/ 1058018 w 1482580"/>
                <a:gd name="connsiteY136" fmla="*/ 3124902 h 3341072"/>
                <a:gd name="connsiteX137" fmla="*/ 1060114 w 1482580"/>
                <a:gd name="connsiteY137" fmla="*/ 3122520 h 3341072"/>
                <a:gd name="connsiteX138" fmla="*/ 1062400 w 1482580"/>
                <a:gd name="connsiteY138" fmla="*/ 3113758 h 3341072"/>
                <a:gd name="connsiteX139" fmla="*/ 1043826 w 1482580"/>
                <a:gd name="connsiteY139" fmla="*/ 3104423 h 3341072"/>
                <a:gd name="connsiteX140" fmla="*/ 1034110 w 1482580"/>
                <a:gd name="connsiteY140" fmla="*/ 3106423 h 3341072"/>
                <a:gd name="connsiteX141" fmla="*/ 1032491 w 1482580"/>
                <a:gd name="connsiteY141" fmla="*/ 3108519 h 3341072"/>
                <a:gd name="connsiteX142" fmla="*/ 1025347 w 1482580"/>
                <a:gd name="connsiteY142" fmla="*/ 3117949 h 3341072"/>
                <a:gd name="connsiteX143" fmla="*/ 1025538 w 1482580"/>
                <a:gd name="connsiteY143" fmla="*/ 3117758 h 3341072"/>
                <a:gd name="connsiteX144" fmla="*/ 1017823 w 1482580"/>
                <a:gd name="connsiteY144" fmla="*/ 3126997 h 3341072"/>
                <a:gd name="connsiteX145" fmla="*/ 1016394 w 1482580"/>
                <a:gd name="connsiteY145" fmla="*/ 3128902 h 3341072"/>
                <a:gd name="connsiteX146" fmla="*/ 1008679 w 1482580"/>
                <a:gd name="connsiteY146" fmla="*/ 3138427 h 3341072"/>
                <a:gd name="connsiteX147" fmla="*/ 1007250 w 1482580"/>
                <a:gd name="connsiteY147" fmla="*/ 3140428 h 3341072"/>
                <a:gd name="connsiteX148" fmla="*/ 999630 w 1482580"/>
                <a:gd name="connsiteY148" fmla="*/ 3149953 h 3341072"/>
                <a:gd name="connsiteX149" fmla="*/ 998106 w 1482580"/>
                <a:gd name="connsiteY149" fmla="*/ 3151953 h 3341072"/>
                <a:gd name="connsiteX150" fmla="*/ 990581 w 1482580"/>
                <a:gd name="connsiteY150" fmla="*/ 3161383 h 3341072"/>
                <a:gd name="connsiteX151" fmla="*/ 989057 w 1482580"/>
                <a:gd name="connsiteY151" fmla="*/ 3163383 h 3341072"/>
                <a:gd name="connsiteX152" fmla="*/ 981532 w 1482580"/>
                <a:gd name="connsiteY152" fmla="*/ 3172812 h 3341072"/>
                <a:gd name="connsiteX153" fmla="*/ 979913 w 1482580"/>
                <a:gd name="connsiteY153" fmla="*/ 3174908 h 3341072"/>
                <a:gd name="connsiteX154" fmla="*/ 972769 w 1482580"/>
                <a:gd name="connsiteY154" fmla="*/ 3184338 h 3341072"/>
                <a:gd name="connsiteX155" fmla="*/ 972960 w 1482580"/>
                <a:gd name="connsiteY155" fmla="*/ 3184147 h 3341072"/>
                <a:gd name="connsiteX156" fmla="*/ 965245 w 1482580"/>
                <a:gd name="connsiteY156" fmla="*/ 3193387 h 3341072"/>
                <a:gd name="connsiteX157" fmla="*/ 963816 w 1482580"/>
                <a:gd name="connsiteY157" fmla="*/ 3195292 h 3341072"/>
                <a:gd name="connsiteX158" fmla="*/ 956196 w 1482580"/>
                <a:gd name="connsiteY158" fmla="*/ 3204817 h 3341072"/>
                <a:gd name="connsiteX159" fmla="*/ 954767 w 1482580"/>
                <a:gd name="connsiteY159" fmla="*/ 3206817 h 3341072"/>
                <a:gd name="connsiteX160" fmla="*/ 947147 w 1482580"/>
                <a:gd name="connsiteY160" fmla="*/ 3216247 h 3341072"/>
                <a:gd name="connsiteX161" fmla="*/ 945623 w 1482580"/>
                <a:gd name="connsiteY161" fmla="*/ 3218247 h 3341072"/>
                <a:gd name="connsiteX162" fmla="*/ 938098 w 1482580"/>
                <a:gd name="connsiteY162" fmla="*/ 3227677 h 3341072"/>
                <a:gd name="connsiteX163" fmla="*/ 936479 w 1482580"/>
                <a:gd name="connsiteY163" fmla="*/ 3229486 h 3341072"/>
                <a:gd name="connsiteX164" fmla="*/ 920763 w 1482580"/>
                <a:gd name="connsiteY164" fmla="*/ 3225676 h 3341072"/>
                <a:gd name="connsiteX165" fmla="*/ 918191 w 1482580"/>
                <a:gd name="connsiteY165" fmla="*/ 3223390 h 3341072"/>
                <a:gd name="connsiteX166" fmla="*/ 909333 w 1482580"/>
                <a:gd name="connsiteY166" fmla="*/ 3216437 h 3341072"/>
                <a:gd name="connsiteX167" fmla="*/ 907047 w 1482580"/>
                <a:gd name="connsiteY167" fmla="*/ 3214246 h 3341072"/>
                <a:gd name="connsiteX168" fmla="*/ 907142 w 1482580"/>
                <a:gd name="connsiteY168" fmla="*/ 3193672 h 3341072"/>
                <a:gd name="connsiteX169" fmla="*/ 909333 w 1482580"/>
                <a:gd name="connsiteY169" fmla="*/ 3191101 h 3341072"/>
                <a:gd name="connsiteX170" fmla="*/ 916667 w 1482580"/>
                <a:gd name="connsiteY170" fmla="*/ 3182433 h 3341072"/>
                <a:gd name="connsiteX171" fmla="*/ 916477 w 1482580"/>
                <a:gd name="connsiteY171" fmla="*/ 3182624 h 3341072"/>
                <a:gd name="connsiteX172" fmla="*/ 923335 w 1482580"/>
                <a:gd name="connsiteY172" fmla="*/ 3173003 h 3341072"/>
                <a:gd name="connsiteX173" fmla="*/ 925335 w 1482580"/>
                <a:gd name="connsiteY173" fmla="*/ 3170717 h 3341072"/>
                <a:gd name="connsiteX174" fmla="*/ 932479 w 1482580"/>
                <a:gd name="connsiteY174" fmla="*/ 3161573 h 3341072"/>
                <a:gd name="connsiteX175" fmla="*/ 934479 w 1482580"/>
                <a:gd name="connsiteY175" fmla="*/ 3159287 h 3341072"/>
                <a:gd name="connsiteX176" fmla="*/ 941527 w 1482580"/>
                <a:gd name="connsiteY176" fmla="*/ 3150238 h 3341072"/>
                <a:gd name="connsiteX177" fmla="*/ 943623 w 1482580"/>
                <a:gd name="connsiteY177" fmla="*/ 3147857 h 3341072"/>
                <a:gd name="connsiteX178" fmla="*/ 950576 w 1482580"/>
                <a:gd name="connsiteY178" fmla="*/ 3138808 h 3341072"/>
                <a:gd name="connsiteX179" fmla="*/ 952767 w 1482580"/>
                <a:gd name="connsiteY179" fmla="*/ 3136332 h 3341072"/>
                <a:gd name="connsiteX180" fmla="*/ 959720 w 1482580"/>
                <a:gd name="connsiteY180" fmla="*/ 3127378 h 3341072"/>
                <a:gd name="connsiteX181" fmla="*/ 961911 w 1482580"/>
                <a:gd name="connsiteY181" fmla="*/ 3124902 h 3341072"/>
                <a:gd name="connsiteX182" fmla="*/ 969245 w 1482580"/>
                <a:gd name="connsiteY182" fmla="*/ 3116234 h 3341072"/>
                <a:gd name="connsiteX183" fmla="*/ 969055 w 1482580"/>
                <a:gd name="connsiteY183" fmla="*/ 3116425 h 3341072"/>
                <a:gd name="connsiteX184" fmla="*/ 978294 w 1482580"/>
                <a:gd name="connsiteY184" fmla="*/ 3104804 h 3341072"/>
                <a:gd name="connsiteX185" fmla="*/ 978103 w 1482580"/>
                <a:gd name="connsiteY185" fmla="*/ 3104995 h 3341072"/>
                <a:gd name="connsiteX186" fmla="*/ 984961 w 1482580"/>
                <a:gd name="connsiteY186" fmla="*/ 3095470 h 3341072"/>
                <a:gd name="connsiteX187" fmla="*/ 986962 w 1482580"/>
                <a:gd name="connsiteY187" fmla="*/ 3093184 h 3341072"/>
                <a:gd name="connsiteX188" fmla="*/ 994010 w 1482580"/>
                <a:gd name="connsiteY188" fmla="*/ 3084040 h 3341072"/>
                <a:gd name="connsiteX189" fmla="*/ 996106 w 1482580"/>
                <a:gd name="connsiteY189" fmla="*/ 3081658 h 3341072"/>
                <a:gd name="connsiteX190" fmla="*/ 1003154 w 1482580"/>
                <a:gd name="connsiteY190" fmla="*/ 3072610 h 3341072"/>
                <a:gd name="connsiteX191" fmla="*/ 1005250 w 1482580"/>
                <a:gd name="connsiteY191" fmla="*/ 3070228 h 3341072"/>
                <a:gd name="connsiteX192" fmla="*/ 1012203 w 1482580"/>
                <a:gd name="connsiteY192" fmla="*/ 3061180 h 3341072"/>
                <a:gd name="connsiteX193" fmla="*/ 1014394 w 1482580"/>
                <a:gd name="connsiteY193" fmla="*/ 3058703 h 3341072"/>
                <a:gd name="connsiteX194" fmla="*/ 1021347 w 1482580"/>
                <a:gd name="connsiteY194" fmla="*/ 3049750 h 3341072"/>
                <a:gd name="connsiteX195" fmla="*/ 1023538 w 1482580"/>
                <a:gd name="connsiteY195" fmla="*/ 3047273 h 3341072"/>
                <a:gd name="connsiteX196" fmla="*/ 1030396 w 1482580"/>
                <a:gd name="connsiteY196" fmla="*/ 3038415 h 3341072"/>
                <a:gd name="connsiteX197" fmla="*/ 1048684 w 1482580"/>
                <a:gd name="connsiteY197" fmla="*/ 3015460 h 3341072"/>
                <a:gd name="connsiteX198" fmla="*/ 1055732 w 1482580"/>
                <a:gd name="connsiteY198" fmla="*/ 3006316 h 3341072"/>
                <a:gd name="connsiteX199" fmla="*/ 1057828 w 1482580"/>
                <a:gd name="connsiteY199" fmla="*/ 3003934 h 3341072"/>
                <a:gd name="connsiteX200" fmla="*/ 1064781 w 1482580"/>
                <a:gd name="connsiteY200" fmla="*/ 2994886 h 3341072"/>
                <a:gd name="connsiteX201" fmla="*/ 1066972 w 1482580"/>
                <a:gd name="connsiteY201" fmla="*/ 2992409 h 3341072"/>
                <a:gd name="connsiteX202" fmla="*/ 1073925 w 1482580"/>
                <a:gd name="connsiteY202" fmla="*/ 2983456 h 3341072"/>
                <a:gd name="connsiteX203" fmla="*/ 1076116 w 1482580"/>
                <a:gd name="connsiteY203" fmla="*/ 2980979 h 3341072"/>
                <a:gd name="connsiteX204" fmla="*/ 1082974 w 1482580"/>
                <a:gd name="connsiteY204" fmla="*/ 2972026 h 3341072"/>
                <a:gd name="connsiteX205" fmla="*/ 1085260 w 1482580"/>
                <a:gd name="connsiteY205" fmla="*/ 2969454 h 3341072"/>
                <a:gd name="connsiteX206" fmla="*/ 1092594 w 1482580"/>
                <a:gd name="connsiteY206" fmla="*/ 2960786 h 3341072"/>
                <a:gd name="connsiteX207" fmla="*/ 1092403 w 1482580"/>
                <a:gd name="connsiteY207" fmla="*/ 2960977 h 3341072"/>
                <a:gd name="connsiteX208" fmla="*/ 1099261 w 1482580"/>
                <a:gd name="connsiteY208" fmla="*/ 2951452 h 3341072"/>
                <a:gd name="connsiteX209" fmla="*/ 1101262 w 1482580"/>
                <a:gd name="connsiteY209" fmla="*/ 2949166 h 3341072"/>
                <a:gd name="connsiteX210" fmla="*/ 1108310 w 1482580"/>
                <a:gd name="connsiteY210" fmla="*/ 2940022 h 3341072"/>
                <a:gd name="connsiteX211" fmla="*/ 1110406 w 1482580"/>
                <a:gd name="connsiteY211" fmla="*/ 2937640 h 3341072"/>
                <a:gd name="connsiteX212" fmla="*/ 1117454 w 1482580"/>
                <a:gd name="connsiteY212" fmla="*/ 2928592 h 3341072"/>
                <a:gd name="connsiteX213" fmla="*/ 1119550 w 1482580"/>
                <a:gd name="connsiteY213" fmla="*/ 2926210 h 3341072"/>
                <a:gd name="connsiteX214" fmla="*/ 1126503 w 1482580"/>
                <a:gd name="connsiteY214" fmla="*/ 2917161 h 3341072"/>
                <a:gd name="connsiteX215" fmla="*/ 1128694 w 1482580"/>
                <a:gd name="connsiteY215" fmla="*/ 2914876 h 3341072"/>
                <a:gd name="connsiteX216" fmla="*/ 1137755 w 1482580"/>
                <a:gd name="connsiteY216" fmla="*/ 2914340 h 3341072"/>
                <a:gd name="connsiteX217" fmla="*/ 335963 w 1482580"/>
                <a:gd name="connsiteY217" fmla="*/ 2913733 h 3341072"/>
                <a:gd name="connsiteX218" fmla="*/ 342024 w 1482580"/>
                <a:gd name="connsiteY218" fmla="*/ 2915066 h 3341072"/>
                <a:gd name="connsiteX219" fmla="*/ 341833 w 1482580"/>
                <a:gd name="connsiteY219" fmla="*/ 2914876 h 3341072"/>
                <a:gd name="connsiteX220" fmla="*/ 350692 w 1482580"/>
                <a:gd name="connsiteY220" fmla="*/ 2926306 h 3341072"/>
                <a:gd name="connsiteX221" fmla="*/ 353644 w 1482580"/>
                <a:gd name="connsiteY221" fmla="*/ 2933354 h 3341072"/>
                <a:gd name="connsiteX222" fmla="*/ 357454 w 1482580"/>
                <a:gd name="connsiteY222" fmla="*/ 2939927 h 3341072"/>
                <a:gd name="connsiteX223" fmla="*/ 365074 w 1482580"/>
                <a:gd name="connsiteY223" fmla="*/ 2951738 h 3341072"/>
                <a:gd name="connsiteX224" fmla="*/ 368884 w 1482580"/>
                <a:gd name="connsiteY224" fmla="*/ 2958310 h 3341072"/>
                <a:gd name="connsiteX225" fmla="*/ 376504 w 1482580"/>
                <a:gd name="connsiteY225" fmla="*/ 2970121 h 3341072"/>
                <a:gd name="connsiteX226" fmla="*/ 433273 w 1482580"/>
                <a:gd name="connsiteY226" fmla="*/ 3062132 h 3341072"/>
                <a:gd name="connsiteX227" fmla="*/ 444418 w 1482580"/>
                <a:gd name="connsiteY227" fmla="*/ 3079372 h 3341072"/>
                <a:gd name="connsiteX228" fmla="*/ 451942 w 1482580"/>
                <a:gd name="connsiteY228" fmla="*/ 3091088 h 3341072"/>
                <a:gd name="connsiteX229" fmla="*/ 455752 w 1482580"/>
                <a:gd name="connsiteY229" fmla="*/ 3097661 h 3341072"/>
                <a:gd name="connsiteX230" fmla="*/ 463372 w 1482580"/>
                <a:gd name="connsiteY230" fmla="*/ 3109472 h 3341072"/>
                <a:gd name="connsiteX231" fmla="*/ 467182 w 1482580"/>
                <a:gd name="connsiteY231" fmla="*/ 3115949 h 3341072"/>
                <a:gd name="connsiteX232" fmla="*/ 474802 w 1482580"/>
                <a:gd name="connsiteY232" fmla="*/ 3127760 h 3341072"/>
                <a:gd name="connsiteX233" fmla="*/ 535572 w 1482580"/>
                <a:gd name="connsiteY233" fmla="*/ 3225677 h 3341072"/>
                <a:gd name="connsiteX234" fmla="*/ 531000 w 1482580"/>
                <a:gd name="connsiteY234" fmla="*/ 3243298 h 3341072"/>
                <a:gd name="connsiteX235" fmla="*/ 527380 w 1482580"/>
                <a:gd name="connsiteY235" fmla="*/ 3247679 h 3341072"/>
                <a:gd name="connsiteX236" fmla="*/ 519570 w 1482580"/>
                <a:gd name="connsiteY236" fmla="*/ 3257014 h 3341072"/>
                <a:gd name="connsiteX237" fmla="*/ 515950 w 1482580"/>
                <a:gd name="connsiteY237" fmla="*/ 3261205 h 3341072"/>
                <a:gd name="connsiteX238" fmla="*/ 506997 w 1482580"/>
                <a:gd name="connsiteY238" fmla="*/ 3261872 h 3341072"/>
                <a:gd name="connsiteX239" fmla="*/ 488804 w 1482580"/>
                <a:gd name="connsiteY239" fmla="*/ 3232249 h 3341072"/>
                <a:gd name="connsiteX240" fmla="*/ 482137 w 1482580"/>
                <a:gd name="connsiteY240" fmla="*/ 3220438 h 3341072"/>
                <a:gd name="connsiteX241" fmla="*/ 482232 w 1482580"/>
                <a:gd name="connsiteY241" fmla="*/ 3220628 h 3341072"/>
                <a:gd name="connsiteX242" fmla="*/ 474993 w 1482580"/>
                <a:gd name="connsiteY242" fmla="*/ 3209579 h 3341072"/>
                <a:gd name="connsiteX243" fmla="*/ 449942 w 1482580"/>
                <a:gd name="connsiteY243" fmla="*/ 3168241 h 3341072"/>
                <a:gd name="connsiteX244" fmla="*/ 443275 w 1482580"/>
                <a:gd name="connsiteY244" fmla="*/ 3156430 h 3341072"/>
                <a:gd name="connsiteX245" fmla="*/ 443370 w 1482580"/>
                <a:gd name="connsiteY245" fmla="*/ 3156620 h 3341072"/>
                <a:gd name="connsiteX246" fmla="*/ 436321 w 1482580"/>
                <a:gd name="connsiteY246" fmla="*/ 3145000 h 3341072"/>
                <a:gd name="connsiteX247" fmla="*/ 436417 w 1482580"/>
                <a:gd name="connsiteY247" fmla="*/ 3145190 h 3341072"/>
                <a:gd name="connsiteX248" fmla="*/ 432988 w 1482580"/>
                <a:gd name="connsiteY248" fmla="*/ 3142428 h 3341072"/>
                <a:gd name="connsiteX249" fmla="*/ 415176 w 1482580"/>
                <a:gd name="connsiteY249" fmla="*/ 3164621 h 3341072"/>
                <a:gd name="connsiteX250" fmla="*/ 421462 w 1482580"/>
                <a:gd name="connsiteY250" fmla="*/ 3175385 h 3341072"/>
                <a:gd name="connsiteX251" fmla="*/ 428987 w 1482580"/>
                <a:gd name="connsiteY251" fmla="*/ 3187196 h 3341072"/>
                <a:gd name="connsiteX252" fmla="*/ 446608 w 1482580"/>
                <a:gd name="connsiteY252" fmla="*/ 3216533 h 3341072"/>
                <a:gd name="connsiteX253" fmla="*/ 454133 w 1482580"/>
                <a:gd name="connsiteY253" fmla="*/ 3228344 h 3341072"/>
                <a:gd name="connsiteX254" fmla="*/ 471754 w 1482580"/>
                <a:gd name="connsiteY254" fmla="*/ 3257585 h 3341072"/>
                <a:gd name="connsiteX255" fmla="*/ 479279 w 1482580"/>
                <a:gd name="connsiteY255" fmla="*/ 3269396 h 3341072"/>
                <a:gd name="connsiteX256" fmla="*/ 496900 w 1482580"/>
                <a:gd name="connsiteY256" fmla="*/ 3298733 h 3341072"/>
                <a:gd name="connsiteX257" fmla="*/ 504425 w 1482580"/>
                <a:gd name="connsiteY257" fmla="*/ 3310544 h 3341072"/>
                <a:gd name="connsiteX258" fmla="*/ 508140 w 1482580"/>
                <a:gd name="connsiteY258" fmla="*/ 3317021 h 3341072"/>
                <a:gd name="connsiteX259" fmla="*/ 508140 w 1482580"/>
                <a:gd name="connsiteY259" fmla="*/ 3327785 h 3341072"/>
                <a:gd name="connsiteX260" fmla="*/ 504425 w 1482580"/>
                <a:gd name="connsiteY260" fmla="*/ 3329309 h 3341072"/>
                <a:gd name="connsiteX261" fmla="*/ 492709 w 1482580"/>
                <a:gd name="connsiteY261" fmla="*/ 3334738 h 3341072"/>
                <a:gd name="connsiteX262" fmla="*/ 488423 w 1482580"/>
                <a:gd name="connsiteY262" fmla="*/ 3336167 h 3341072"/>
                <a:gd name="connsiteX263" fmla="*/ 470421 w 1482580"/>
                <a:gd name="connsiteY263" fmla="*/ 3339500 h 3341072"/>
                <a:gd name="connsiteX264" fmla="*/ 331546 w 1482580"/>
                <a:gd name="connsiteY264" fmla="*/ 3132427 h 3341072"/>
                <a:gd name="connsiteX265" fmla="*/ 232582 w 1482580"/>
                <a:gd name="connsiteY265" fmla="*/ 2985170 h 3341072"/>
                <a:gd name="connsiteX266" fmla="*/ 231248 w 1482580"/>
                <a:gd name="connsiteY266" fmla="*/ 2971740 h 3341072"/>
                <a:gd name="connsiteX267" fmla="*/ 250965 w 1482580"/>
                <a:gd name="connsiteY267" fmla="*/ 2957548 h 3341072"/>
                <a:gd name="connsiteX268" fmla="*/ 264395 w 1482580"/>
                <a:gd name="connsiteY268" fmla="*/ 2956310 h 3341072"/>
                <a:gd name="connsiteX269" fmla="*/ 344596 w 1482580"/>
                <a:gd name="connsiteY269" fmla="*/ 3073753 h 3341072"/>
                <a:gd name="connsiteX270" fmla="*/ 375457 w 1482580"/>
                <a:gd name="connsiteY270" fmla="*/ 3118330 h 3341072"/>
                <a:gd name="connsiteX271" fmla="*/ 384505 w 1482580"/>
                <a:gd name="connsiteY271" fmla="*/ 3120616 h 3341072"/>
                <a:gd name="connsiteX272" fmla="*/ 390887 w 1482580"/>
                <a:gd name="connsiteY272" fmla="*/ 3116425 h 3341072"/>
                <a:gd name="connsiteX273" fmla="*/ 395554 w 1482580"/>
                <a:gd name="connsiteY273" fmla="*/ 3083945 h 3341072"/>
                <a:gd name="connsiteX274" fmla="*/ 305734 w 1482580"/>
                <a:gd name="connsiteY274" fmla="*/ 2948594 h 3341072"/>
                <a:gd name="connsiteX275" fmla="*/ 304686 w 1482580"/>
                <a:gd name="connsiteY275" fmla="*/ 2935259 h 3341072"/>
                <a:gd name="connsiteX276" fmla="*/ 308115 w 1482580"/>
                <a:gd name="connsiteY276" fmla="*/ 2932878 h 3341072"/>
                <a:gd name="connsiteX277" fmla="*/ 324784 w 1482580"/>
                <a:gd name="connsiteY277" fmla="*/ 2926020 h 3341072"/>
                <a:gd name="connsiteX278" fmla="*/ 333261 w 1482580"/>
                <a:gd name="connsiteY278" fmla="*/ 2920972 h 3341072"/>
                <a:gd name="connsiteX279" fmla="*/ 335963 w 1482580"/>
                <a:gd name="connsiteY279" fmla="*/ 2913733 h 3341072"/>
                <a:gd name="connsiteX280" fmla="*/ 898950 w 1482580"/>
                <a:gd name="connsiteY280" fmla="*/ 2789336 h 3341072"/>
                <a:gd name="connsiteX281" fmla="*/ 909047 w 1482580"/>
                <a:gd name="connsiteY281" fmla="*/ 2800575 h 3341072"/>
                <a:gd name="connsiteX282" fmla="*/ 992676 w 1482580"/>
                <a:gd name="connsiteY282" fmla="*/ 2914494 h 3341072"/>
                <a:gd name="connsiteX283" fmla="*/ 1008774 w 1482580"/>
                <a:gd name="connsiteY283" fmla="*/ 3021460 h 3341072"/>
                <a:gd name="connsiteX284" fmla="*/ 954767 w 1482580"/>
                <a:gd name="connsiteY284" fmla="*/ 3101947 h 3341072"/>
                <a:gd name="connsiteX285" fmla="*/ 883520 w 1482580"/>
                <a:gd name="connsiteY285" fmla="*/ 3107566 h 3341072"/>
                <a:gd name="connsiteX286" fmla="*/ 767982 w 1482580"/>
                <a:gd name="connsiteY286" fmla="*/ 3014888 h 3341072"/>
                <a:gd name="connsiteX287" fmla="*/ 759124 w 1482580"/>
                <a:gd name="connsiteY287" fmla="*/ 3007744 h 3341072"/>
                <a:gd name="connsiteX288" fmla="*/ 758743 w 1482580"/>
                <a:gd name="connsiteY288" fmla="*/ 3006697 h 3341072"/>
                <a:gd name="connsiteX289" fmla="*/ 744360 w 1482580"/>
                <a:gd name="connsiteY289" fmla="*/ 2989170 h 3341072"/>
                <a:gd name="connsiteX290" fmla="*/ 758362 w 1482580"/>
                <a:gd name="connsiteY290" fmla="*/ 2971740 h 3341072"/>
                <a:gd name="connsiteX291" fmla="*/ 892759 w 1482580"/>
                <a:gd name="connsiteY291" fmla="*/ 2797813 h 3341072"/>
                <a:gd name="connsiteX292" fmla="*/ 898950 w 1482580"/>
                <a:gd name="connsiteY292" fmla="*/ 2789336 h 3341072"/>
                <a:gd name="connsiteX293" fmla="*/ 864375 w 1482580"/>
                <a:gd name="connsiteY293" fmla="*/ 591633 h 3341072"/>
                <a:gd name="connsiteX294" fmla="*/ 1279379 w 1482580"/>
                <a:gd name="connsiteY294" fmla="*/ 756892 h 3341072"/>
                <a:gd name="connsiteX295" fmla="*/ 1400632 w 1482580"/>
                <a:gd name="connsiteY295" fmla="*/ 842140 h 3341072"/>
                <a:gd name="connsiteX296" fmla="*/ 1450734 w 1482580"/>
                <a:gd name="connsiteY296" fmla="*/ 898243 h 3341072"/>
                <a:gd name="connsiteX297" fmla="*/ 1472165 w 1482580"/>
                <a:gd name="connsiteY297" fmla="*/ 1052453 h 3341072"/>
                <a:gd name="connsiteX298" fmla="*/ 1417301 w 1482580"/>
                <a:gd name="connsiteY298" fmla="*/ 1152084 h 3341072"/>
                <a:gd name="connsiteX299" fmla="*/ 1263949 w 1482580"/>
                <a:gd name="connsiteY299" fmla="*/ 1308294 h 3341072"/>
                <a:gd name="connsiteX300" fmla="*/ 1098404 w 1482580"/>
                <a:gd name="connsiteY300" fmla="*/ 1430214 h 3341072"/>
                <a:gd name="connsiteX301" fmla="*/ 1089260 w 1482580"/>
                <a:gd name="connsiteY301" fmla="*/ 1436882 h 3341072"/>
                <a:gd name="connsiteX302" fmla="*/ 1069829 w 1482580"/>
                <a:gd name="connsiteY302" fmla="*/ 1447264 h 3341072"/>
                <a:gd name="connsiteX303" fmla="*/ 1069734 w 1482580"/>
                <a:gd name="connsiteY303" fmla="*/ 1390876 h 3341072"/>
                <a:gd name="connsiteX304" fmla="*/ 1064209 w 1482580"/>
                <a:gd name="connsiteY304" fmla="*/ 1261241 h 3341072"/>
                <a:gd name="connsiteX305" fmla="*/ 1062400 w 1482580"/>
                <a:gd name="connsiteY305" fmla="*/ 1245524 h 3341072"/>
                <a:gd name="connsiteX306" fmla="*/ 1067734 w 1482580"/>
                <a:gd name="connsiteY306" fmla="*/ 1236476 h 3341072"/>
                <a:gd name="connsiteX307" fmla="*/ 1206989 w 1482580"/>
                <a:gd name="connsiteY307" fmla="*/ 1108745 h 3341072"/>
                <a:gd name="connsiteX308" fmla="*/ 1247185 w 1482580"/>
                <a:gd name="connsiteY308" fmla="*/ 1026735 h 3341072"/>
                <a:gd name="connsiteX309" fmla="*/ 1228039 w 1482580"/>
                <a:gd name="connsiteY309" fmla="*/ 969109 h 3341072"/>
                <a:gd name="connsiteX310" fmla="*/ 1149934 w 1482580"/>
                <a:gd name="connsiteY310" fmla="*/ 914626 h 3341072"/>
                <a:gd name="connsiteX311" fmla="*/ 994772 w 1482580"/>
                <a:gd name="connsiteY311" fmla="*/ 864143 h 3341072"/>
                <a:gd name="connsiteX312" fmla="*/ 988771 w 1482580"/>
                <a:gd name="connsiteY312" fmla="*/ 865001 h 3341072"/>
                <a:gd name="connsiteX313" fmla="*/ 1007155 w 1482580"/>
                <a:gd name="connsiteY313" fmla="*/ 927961 h 3341072"/>
                <a:gd name="connsiteX314" fmla="*/ 1049350 w 1482580"/>
                <a:gd name="connsiteY314" fmla="*/ 1153418 h 3341072"/>
                <a:gd name="connsiteX315" fmla="*/ 1056304 w 1482580"/>
                <a:gd name="connsiteY315" fmla="*/ 1229522 h 3341072"/>
                <a:gd name="connsiteX316" fmla="*/ 1054970 w 1482580"/>
                <a:gd name="connsiteY316" fmla="*/ 1238190 h 3341072"/>
                <a:gd name="connsiteX317" fmla="*/ 1055732 w 1482580"/>
                <a:gd name="connsiteY317" fmla="*/ 1257049 h 3341072"/>
                <a:gd name="connsiteX318" fmla="*/ 1065543 w 1482580"/>
                <a:gd name="connsiteY318" fmla="*/ 1598521 h 3341072"/>
                <a:gd name="connsiteX319" fmla="*/ 1083640 w 1482580"/>
                <a:gd name="connsiteY319" fmla="*/ 1963614 h 3341072"/>
                <a:gd name="connsiteX320" fmla="*/ 1082783 w 1482580"/>
                <a:gd name="connsiteY320" fmla="*/ 2288893 h 3341072"/>
                <a:gd name="connsiteX321" fmla="*/ 1040111 w 1482580"/>
                <a:gd name="connsiteY321" fmla="*/ 2489585 h 3341072"/>
                <a:gd name="connsiteX322" fmla="*/ 1036777 w 1482580"/>
                <a:gd name="connsiteY322" fmla="*/ 2502729 h 3341072"/>
                <a:gd name="connsiteX323" fmla="*/ 1013727 w 1482580"/>
                <a:gd name="connsiteY323" fmla="*/ 2560831 h 3341072"/>
                <a:gd name="connsiteX324" fmla="*/ 917429 w 1482580"/>
                <a:gd name="connsiteY324" fmla="*/ 2745331 h 3341072"/>
                <a:gd name="connsiteX325" fmla="*/ 911428 w 1482580"/>
                <a:gd name="connsiteY325" fmla="*/ 2756189 h 3341072"/>
                <a:gd name="connsiteX326" fmla="*/ 888378 w 1482580"/>
                <a:gd name="connsiteY326" fmla="*/ 2790003 h 3341072"/>
                <a:gd name="connsiteX327" fmla="*/ 743122 w 1482580"/>
                <a:gd name="connsiteY327" fmla="*/ 2976407 h 3341072"/>
                <a:gd name="connsiteX328" fmla="*/ 712070 w 1482580"/>
                <a:gd name="connsiteY328" fmla="*/ 3012412 h 3341072"/>
                <a:gd name="connsiteX329" fmla="*/ 620821 w 1482580"/>
                <a:gd name="connsiteY329" fmla="*/ 3103471 h 3341072"/>
                <a:gd name="connsiteX330" fmla="*/ 599104 w 1482580"/>
                <a:gd name="connsiteY330" fmla="*/ 3123759 h 3341072"/>
                <a:gd name="connsiteX331" fmla="*/ 563671 w 1482580"/>
                <a:gd name="connsiteY331" fmla="*/ 3133094 h 3341072"/>
                <a:gd name="connsiteX332" fmla="*/ 447751 w 1482580"/>
                <a:gd name="connsiteY332" fmla="*/ 3003649 h 3341072"/>
                <a:gd name="connsiteX333" fmla="*/ 462134 w 1482580"/>
                <a:gd name="connsiteY333" fmla="*/ 2961929 h 3341072"/>
                <a:gd name="connsiteX334" fmla="*/ 640442 w 1482580"/>
                <a:gd name="connsiteY334" fmla="*/ 2780573 h 3341072"/>
                <a:gd name="connsiteX335" fmla="*/ 642061 w 1482580"/>
                <a:gd name="connsiteY335" fmla="*/ 2777621 h 3341072"/>
                <a:gd name="connsiteX336" fmla="*/ 788365 w 1482580"/>
                <a:gd name="connsiteY336" fmla="*/ 2548925 h 3341072"/>
                <a:gd name="connsiteX337" fmla="*/ 797414 w 1482580"/>
                <a:gd name="connsiteY337" fmla="*/ 2525875 h 3341072"/>
                <a:gd name="connsiteX338" fmla="*/ 798176 w 1482580"/>
                <a:gd name="connsiteY338" fmla="*/ 2517397 h 3341072"/>
                <a:gd name="connsiteX339" fmla="*/ 847135 w 1482580"/>
                <a:gd name="connsiteY339" fmla="*/ 2303656 h 3341072"/>
                <a:gd name="connsiteX340" fmla="*/ 848659 w 1482580"/>
                <a:gd name="connsiteY340" fmla="*/ 2216979 h 3341072"/>
                <a:gd name="connsiteX341" fmla="*/ 791128 w 1482580"/>
                <a:gd name="connsiteY341" fmla="*/ 1921704 h 3341072"/>
                <a:gd name="connsiteX342" fmla="*/ 789032 w 1482580"/>
                <a:gd name="connsiteY342" fmla="*/ 1912941 h 3341072"/>
                <a:gd name="connsiteX343" fmla="*/ 775792 w 1482580"/>
                <a:gd name="connsiteY343" fmla="*/ 1902463 h 3341072"/>
                <a:gd name="connsiteX344" fmla="*/ 764934 w 1482580"/>
                <a:gd name="connsiteY344" fmla="*/ 1914370 h 3341072"/>
                <a:gd name="connsiteX345" fmla="*/ 754171 w 1482580"/>
                <a:gd name="connsiteY345" fmla="*/ 1980664 h 3341072"/>
                <a:gd name="connsiteX346" fmla="*/ 755028 w 1482580"/>
                <a:gd name="connsiteY346" fmla="*/ 2188309 h 3341072"/>
                <a:gd name="connsiteX347" fmla="*/ 789985 w 1482580"/>
                <a:gd name="connsiteY347" fmla="*/ 2509301 h 3341072"/>
                <a:gd name="connsiteX348" fmla="*/ 789127 w 1482580"/>
                <a:gd name="connsiteY348" fmla="*/ 2527208 h 3341072"/>
                <a:gd name="connsiteX349" fmla="*/ 641585 w 1482580"/>
                <a:gd name="connsiteY349" fmla="*/ 2766191 h 3341072"/>
                <a:gd name="connsiteX350" fmla="*/ 635394 w 1482580"/>
                <a:gd name="connsiteY350" fmla="*/ 2758189 h 3341072"/>
                <a:gd name="connsiteX351" fmla="*/ 590436 w 1482580"/>
                <a:gd name="connsiteY351" fmla="*/ 2627602 h 3341072"/>
                <a:gd name="connsiteX352" fmla="*/ 451657 w 1482580"/>
                <a:gd name="connsiteY352" fmla="*/ 1959233 h 3341072"/>
                <a:gd name="connsiteX353" fmla="*/ 430035 w 1482580"/>
                <a:gd name="connsiteY353" fmla="*/ 1383923 h 3341072"/>
                <a:gd name="connsiteX354" fmla="*/ 428225 w 1482580"/>
                <a:gd name="connsiteY354" fmla="*/ 1253716 h 3341072"/>
                <a:gd name="connsiteX355" fmla="*/ 439846 w 1482580"/>
                <a:gd name="connsiteY355" fmla="*/ 1242095 h 3341072"/>
                <a:gd name="connsiteX356" fmla="*/ 778745 w 1482580"/>
                <a:gd name="connsiteY356" fmla="*/ 1232380 h 3341072"/>
                <a:gd name="connsiteX357" fmla="*/ 871328 w 1482580"/>
                <a:gd name="connsiteY357" fmla="*/ 1099220 h 3341072"/>
                <a:gd name="connsiteX358" fmla="*/ 818083 w 1482580"/>
                <a:gd name="connsiteY358" fmla="*/ 1042737 h 3341072"/>
                <a:gd name="connsiteX359" fmla="*/ 762934 w 1482580"/>
                <a:gd name="connsiteY359" fmla="*/ 1034545 h 3341072"/>
                <a:gd name="connsiteX360" fmla="*/ 446037 w 1482580"/>
                <a:gd name="connsiteY360" fmla="*/ 1014924 h 3341072"/>
                <a:gd name="connsiteX361" fmla="*/ 436321 w 1482580"/>
                <a:gd name="connsiteY361" fmla="*/ 1003589 h 3341072"/>
                <a:gd name="connsiteX362" fmla="*/ 437655 w 1482580"/>
                <a:gd name="connsiteY362" fmla="*/ 892718 h 3341072"/>
                <a:gd name="connsiteX363" fmla="*/ 425653 w 1482580"/>
                <a:gd name="connsiteY363" fmla="*/ 884336 h 3341072"/>
                <a:gd name="connsiteX364" fmla="*/ 331261 w 1482580"/>
                <a:gd name="connsiteY364" fmla="*/ 930152 h 3341072"/>
                <a:gd name="connsiteX365" fmla="*/ 301066 w 1482580"/>
                <a:gd name="connsiteY365" fmla="*/ 956060 h 3341072"/>
                <a:gd name="connsiteX366" fmla="*/ 308972 w 1482580"/>
                <a:gd name="connsiteY366" fmla="*/ 992540 h 3341072"/>
                <a:gd name="connsiteX367" fmla="*/ 383267 w 1482580"/>
                <a:gd name="connsiteY367" fmla="*/ 1013972 h 3341072"/>
                <a:gd name="connsiteX368" fmla="*/ 432226 w 1482580"/>
                <a:gd name="connsiteY368" fmla="*/ 1022639 h 3341072"/>
                <a:gd name="connsiteX369" fmla="*/ 545573 w 1482580"/>
                <a:gd name="connsiteY369" fmla="*/ 1032736 h 3341072"/>
                <a:gd name="connsiteX370" fmla="*/ 739502 w 1482580"/>
                <a:gd name="connsiteY370" fmla="*/ 1042737 h 3341072"/>
                <a:gd name="connsiteX371" fmla="*/ 800938 w 1482580"/>
                <a:gd name="connsiteY371" fmla="*/ 1046452 h 3341072"/>
                <a:gd name="connsiteX372" fmla="*/ 864946 w 1482580"/>
                <a:gd name="connsiteY372" fmla="*/ 1109126 h 3341072"/>
                <a:gd name="connsiteX373" fmla="*/ 831037 w 1482580"/>
                <a:gd name="connsiteY373" fmla="*/ 1203328 h 3341072"/>
                <a:gd name="connsiteX374" fmla="*/ 770554 w 1482580"/>
                <a:gd name="connsiteY374" fmla="*/ 1225331 h 3341072"/>
                <a:gd name="connsiteX375" fmla="*/ 426987 w 1482580"/>
                <a:gd name="connsiteY375" fmla="*/ 1233808 h 3341072"/>
                <a:gd name="connsiteX376" fmla="*/ 347739 w 1482580"/>
                <a:gd name="connsiteY376" fmla="*/ 1227236 h 3341072"/>
                <a:gd name="connsiteX377" fmla="*/ 139713 w 1482580"/>
                <a:gd name="connsiteY377" fmla="*/ 1181612 h 3341072"/>
                <a:gd name="connsiteX378" fmla="*/ 65418 w 1482580"/>
                <a:gd name="connsiteY378" fmla="*/ 1141797 h 3341072"/>
                <a:gd name="connsiteX379" fmla="*/ 7220 w 1482580"/>
                <a:gd name="connsiteY379" fmla="*/ 974062 h 3341072"/>
                <a:gd name="connsiteX380" fmla="*/ 73419 w 1482580"/>
                <a:gd name="connsiteY380" fmla="*/ 857952 h 3341072"/>
                <a:gd name="connsiteX381" fmla="*/ 254394 w 1482580"/>
                <a:gd name="connsiteY381" fmla="*/ 720506 h 3341072"/>
                <a:gd name="connsiteX382" fmla="*/ 481375 w 1482580"/>
                <a:gd name="connsiteY382" fmla="*/ 627828 h 3341072"/>
                <a:gd name="connsiteX383" fmla="*/ 523475 w 1482580"/>
                <a:gd name="connsiteY383" fmla="*/ 629161 h 3341072"/>
                <a:gd name="connsiteX384" fmla="*/ 841991 w 1482580"/>
                <a:gd name="connsiteY384" fmla="*/ 594490 h 3341072"/>
                <a:gd name="connsiteX385" fmla="*/ 864375 w 1482580"/>
                <a:gd name="connsiteY385" fmla="*/ 591633 h 3341072"/>
                <a:gd name="connsiteX386" fmla="*/ 548526 w 1482580"/>
                <a:gd name="connsiteY386" fmla="*/ 18609 h 3341072"/>
                <a:gd name="connsiteX387" fmla="*/ 548343 w 1482580"/>
                <a:gd name="connsiteY387" fmla="*/ 18676 h 3341072"/>
                <a:gd name="connsiteX388" fmla="*/ 548240 w 1482580"/>
                <a:gd name="connsiteY388" fmla="*/ 18704 h 3341072"/>
                <a:gd name="connsiteX389" fmla="*/ 676637 w 1482580"/>
                <a:gd name="connsiteY389" fmla="*/ 606 h 3341072"/>
                <a:gd name="connsiteX390" fmla="*/ 727215 w 1482580"/>
                <a:gd name="connsiteY390" fmla="*/ 5655 h 3341072"/>
                <a:gd name="connsiteX391" fmla="*/ 730549 w 1482580"/>
                <a:gd name="connsiteY391" fmla="*/ 7941 h 3341072"/>
                <a:gd name="connsiteX392" fmla="*/ 748361 w 1482580"/>
                <a:gd name="connsiteY392" fmla="*/ 11655 h 3341072"/>
                <a:gd name="connsiteX393" fmla="*/ 776555 w 1482580"/>
                <a:gd name="connsiteY393" fmla="*/ 20323 h 3341072"/>
                <a:gd name="connsiteX394" fmla="*/ 787318 w 1482580"/>
                <a:gd name="connsiteY394" fmla="*/ 25371 h 3341072"/>
                <a:gd name="connsiteX395" fmla="*/ 810654 w 1482580"/>
                <a:gd name="connsiteY395" fmla="*/ 37278 h 3341072"/>
                <a:gd name="connsiteX396" fmla="*/ 835419 w 1482580"/>
                <a:gd name="connsiteY396" fmla="*/ 52803 h 3341072"/>
                <a:gd name="connsiteX397" fmla="*/ 844944 w 1482580"/>
                <a:gd name="connsiteY397" fmla="*/ 60233 h 3341072"/>
                <a:gd name="connsiteX398" fmla="*/ 847040 w 1482580"/>
                <a:gd name="connsiteY398" fmla="*/ 61852 h 3341072"/>
                <a:gd name="connsiteX399" fmla="*/ 860946 w 1482580"/>
                <a:gd name="connsiteY399" fmla="*/ 74235 h 3341072"/>
                <a:gd name="connsiteX400" fmla="*/ 864756 w 1482580"/>
                <a:gd name="connsiteY400" fmla="*/ 77949 h 3341072"/>
                <a:gd name="connsiteX401" fmla="*/ 879425 w 1482580"/>
                <a:gd name="connsiteY401" fmla="*/ 94142 h 3341072"/>
                <a:gd name="connsiteX402" fmla="*/ 881044 w 1482580"/>
                <a:gd name="connsiteY402" fmla="*/ 96142 h 3341072"/>
                <a:gd name="connsiteX403" fmla="*/ 888569 w 1482580"/>
                <a:gd name="connsiteY403" fmla="*/ 105286 h 3341072"/>
                <a:gd name="connsiteX404" fmla="*/ 888473 w 1482580"/>
                <a:gd name="connsiteY404" fmla="*/ 105096 h 3341072"/>
                <a:gd name="connsiteX405" fmla="*/ 895331 w 1482580"/>
                <a:gd name="connsiteY405" fmla="*/ 115002 h 3341072"/>
                <a:gd name="connsiteX406" fmla="*/ 908666 w 1482580"/>
                <a:gd name="connsiteY406" fmla="*/ 137195 h 3341072"/>
                <a:gd name="connsiteX407" fmla="*/ 920668 w 1482580"/>
                <a:gd name="connsiteY407" fmla="*/ 160341 h 3341072"/>
                <a:gd name="connsiteX408" fmla="*/ 922192 w 1482580"/>
                <a:gd name="connsiteY408" fmla="*/ 164627 h 3341072"/>
                <a:gd name="connsiteX409" fmla="*/ 927431 w 1482580"/>
                <a:gd name="connsiteY409" fmla="*/ 176152 h 3341072"/>
                <a:gd name="connsiteX410" fmla="*/ 927335 w 1482580"/>
                <a:gd name="connsiteY410" fmla="*/ 175962 h 3341072"/>
                <a:gd name="connsiteX411" fmla="*/ 936670 w 1482580"/>
                <a:gd name="connsiteY411" fmla="*/ 203489 h 3341072"/>
                <a:gd name="connsiteX412" fmla="*/ 936575 w 1482580"/>
                <a:gd name="connsiteY412" fmla="*/ 203298 h 3341072"/>
                <a:gd name="connsiteX413" fmla="*/ 943433 w 1482580"/>
                <a:gd name="connsiteY413" fmla="*/ 231016 h 3341072"/>
                <a:gd name="connsiteX414" fmla="*/ 943337 w 1482580"/>
                <a:gd name="connsiteY414" fmla="*/ 230730 h 3341072"/>
                <a:gd name="connsiteX415" fmla="*/ 940861 w 1482580"/>
                <a:gd name="connsiteY415" fmla="*/ 376653 h 3341072"/>
                <a:gd name="connsiteX416" fmla="*/ 940956 w 1482580"/>
                <a:gd name="connsiteY416" fmla="*/ 376368 h 3341072"/>
                <a:gd name="connsiteX417" fmla="*/ 935813 w 1482580"/>
                <a:gd name="connsiteY417" fmla="*/ 392560 h 3341072"/>
                <a:gd name="connsiteX418" fmla="*/ 932003 w 1482580"/>
                <a:gd name="connsiteY418" fmla="*/ 405705 h 3341072"/>
                <a:gd name="connsiteX419" fmla="*/ 927335 w 1482580"/>
                <a:gd name="connsiteY419" fmla="*/ 417897 h 3341072"/>
                <a:gd name="connsiteX420" fmla="*/ 927431 w 1482580"/>
                <a:gd name="connsiteY420" fmla="*/ 417706 h 3341072"/>
                <a:gd name="connsiteX421" fmla="*/ 919620 w 1482580"/>
                <a:gd name="connsiteY421" fmla="*/ 433708 h 3341072"/>
                <a:gd name="connsiteX422" fmla="*/ 918191 w 1482580"/>
                <a:gd name="connsiteY422" fmla="*/ 437423 h 3341072"/>
                <a:gd name="connsiteX423" fmla="*/ 911048 w 1482580"/>
                <a:gd name="connsiteY423" fmla="*/ 449805 h 3341072"/>
                <a:gd name="connsiteX424" fmla="*/ 899999 w 1482580"/>
                <a:gd name="connsiteY424" fmla="*/ 467522 h 3341072"/>
                <a:gd name="connsiteX425" fmla="*/ 893045 w 1482580"/>
                <a:gd name="connsiteY425" fmla="*/ 477237 h 3341072"/>
                <a:gd name="connsiteX426" fmla="*/ 893141 w 1482580"/>
                <a:gd name="connsiteY426" fmla="*/ 477047 h 3341072"/>
                <a:gd name="connsiteX427" fmla="*/ 883330 w 1482580"/>
                <a:gd name="connsiteY427" fmla="*/ 488572 h 3341072"/>
                <a:gd name="connsiteX428" fmla="*/ 877234 w 1482580"/>
                <a:gd name="connsiteY428" fmla="*/ 495335 h 3341072"/>
                <a:gd name="connsiteX429" fmla="*/ 858470 w 1482580"/>
                <a:gd name="connsiteY429" fmla="*/ 513813 h 3341072"/>
                <a:gd name="connsiteX430" fmla="*/ 854183 w 1482580"/>
                <a:gd name="connsiteY430" fmla="*/ 517623 h 3341072"/>
                <a:gd name="connsiteX431" fmla="*/ 842658 w 1482580"/>
                <a:gd name="connsiteY431" fmla="*/ 527434 h 3341072"/>
                <a:gd name="connsiteX432" fmla="*/ 842849 w 1482580"/>
                <a:gd name="connsiteY432" fmla="*/ 527244 h 3341072"/>
                <a:gd name="connsiteX433" fmla="*/ 833133 w 1482580"/>
                <a:gd name="connsiteY433" fmla="*/ 534292 h 3341072"/>
                <a:gd name="connsiteX434" fmla="*/ 813035 w 1482580"/>
                <a:gd name="connsiteY434" fmla="*/ 547437 h 3341072"/>
                <a:gd name="connsiteX435" fmla="*/ 800843 w 1482580"/>
                <a:gd name="connsiteY435" fmla="*/ 554866 h 3341072"/>
                <a:gd name="connsiteX436" fmla="*/ 778745 w 1482580"/>
                <a:gd name="connsiteY436" fmla="*/ 565629 h 3341072"/>
                <a:gd name="connsiteX437" fmla="*/ 762553 w 1482580"/>
                <a:gd name="connsiteY437" fmla="*/ 573059 h 3341072"/>
                <a:gd name="connsiteX438" fmla="*/ 762839 w 1482580"/>
                <a:gd name="connsiteY438" fmla="*/ 572964 h 3341072"/>
                <a:gd name="connsiteX439" fmla="*/ 735407 w 1482580"/>
                <a:gd name="connsiteY439" fmla="*/ 582489 h 3341072"/>
                <a:gd name="connsiteX440" fmla="*/ 735597 w 1482580"/>
                <a:gd name="connsiteY440" fmla="*/ 582393 h 3341072"/>
                <a:gd name="connsiteX441" fmla="*/ 719214 w 1482580"/>
                <a:gd name="connsiteY441" fmla="*/ 586775 h 3341072"/>
                <a:gd name="connsiteX442" fmla="*/ 719500 w 1482580"/>
                <a:gd name="connsiteY442" fmla="*/ 586680 h 3341072"/>
                <a:gd name="connsiteX443" fmla="*/ 707975 w 1482580"/>
                <a:gd name="connsiteY443" fmla="*/ 589251 h 3341072"/>
                <a:gd name="connsiteX444" fmla="*/ 708165 w 1482580"/>
                <a:gd name="connsiteY444" fmla="*/ 589156 h 3341072"/>
                <a:gd name="connsiteX445" fmla="*/ 678161 w 1482580"/>
                <a:gd name="connsiteY445" fmla="*/ 593728 h 3341072"/>
                <a:gd name="connsiteX446" fmla="*/ 678447 w 1482580"/>
                <a:gd name="connsiteY446" fmla="*/ 593633 h 3341072"/>
                <a:gd name="connsiteX447" fmla="*/ 624536 w 1482580"/>
                <a:gd name="connsiteY447" fmla="*/ 594681 h 3341072"/>
                <a:gd name="connsiteX448" fmla="*/ 564242 w 1482580"/>
                <a:gd name="connsiteY448" fmla="*/ 582489 h 3341072"/>
                <a:gd name="connsiteX449" fmla="*/ 543573 w 1482580"/>
                <a:gd name="connsiteY449" fmla="*/ 575821 h 3341072"/>
                <a:gd name="connsiteX450" fmla="*/ 532524 w 1482580"/>
                <a:gd name="connsiteY450" fmla="*/ 570773 h 3341072"/>
                <a:gd name="connsiteX451" fmla="*/ 532715 w 1482580"/>
                <a:gd name="connsiteY451" fmla="*/ 570868 h 3341072"/>
                <a:gd name="connsiteX452" fmla="*/ 512045 w 1482580"/>
                <a:gd name="connsiteY452" fmla="*/ 561343 h 3341072"/>
                <a:gd name="connsiteX453" fmla="*/ 512331 w 1482580"/>
                <a:gd name="connsiteY453" fmla="*/ 561534 h 3341072"/>
                <a:gd name="connsiteX454" fmla="*/ 495758 w 1482580"/>
                <a:gd name="connsiteY454" fmla="*/ 553152 h 3341072"/>
                <a:gd name="connsiteX455" fmla="*/ 452133 w 1482580"/>
                <a:gd name="connsiteY455" fmla="*/ 523243 h 3341072"/>
                <a:gd name="connsiteX456" fmla="*/ 438608 w 1482580"/>
                <a:gd name="connsiteY456" fmla="*/ 511718 h 3341072"/>
                <a:gd name="connsiteX457" fmla="*/ 418319 w 1482580"/>
                <a:gd name="connsiteY457" fmla="*/ 491239 h 3341072"/>
                <a:gd name="connsiteX458" fmla="*/ 408890 w 1482580"/>
                <a:gd name="connsiteY458" fmla="*/ 479904 h 3341072"/>
                <a:gd name="connsiteX459" fmla="*/ 386125 w 1482580"/>
                <a:gd name="connsiteY459" fmla="*/ 447805 h 3341072"/>
                <a:gd name="connsiteX460" fmla="*/ 379172 w 1482580"/>
                <a:gd name="connsiteY460" fmla="*/ 436470 h 3341072"/>
                <a:gd name="connsiteX461" fmla="*/ 376790 w 1482580"/>
                <a:gd name="connsiteY461" fmla="*/ 434089 h 3341072"/>
                <a:gd name="connsiteX462" fmla="*/ 370028 w 1482580"/>
                <a:gd name="connsiteY462" fmla="*/ 420278 h 3341072"/>
                <a:gd name="connsiteX463" fmla="*/ 361169 w 1482580"/>
                <a:gd name="connsiteY463" fmla="*/ 402085 h 3341072"/>
                <a:gd name="connsiteX464" fmla="*/ 356883 w 1482580"/>
                <a:gd name="connsiteY464" fmla="*/ 392370 h 3341072"/>
                <a:gd name="connsiteX465" fmla="*/ 357074 w 1482580"/>
                <a:gd name="connsiteY465" fmla="*/ 392560 h 3341072"/>
                <a:gd name="connsiteX466" fmla="*/ 348787 w 1482580"/>
                <a:gd name="connsiteY466" fmla="*/ 361604 h 3341072"/>
                <a:gd name="connsiteX467" fmla="*/ 343834 w 1482580"/>
                <a:gd name="connsiteY467" fmla="*/ 282927 h 3341072"/>
                <a:gd name="connsiteX468" fmla="*/ 350025 w 1482580"/>
                <a:gd name="connsiteY468" fmla="*/ 237588 h 3341072"/>
                <a:gd name="connsiteX469" fmla="*/ 349930 w 1482580"/>
                <a:gd name="connsiteY469" fmla="*/ 237874 h 3341072"/>
                <a:gd name="connsiteX470" fmla="*/ 354216 w 1482580"/>
                <a:gd name="connsiteY470" fmla="*/ 219110 h 3341072"/>
                <a:gd name="connsiteX471" fmla="*/ 358693 w 1482580"/>
                <a:gd name="connsiteY471" fmla="*/ 203108 h 3341072"/>
                <a:gd name="connsiteX472" fmla="*/ 365837 w 1482580"/>
                <a:gd name="connsiteY472" fmla="*/ 184820 h 3341072"/>
                <a:gd name="connsiteX473" fmla="*/ 367837 w 1482580"/>
                <a:gd name="connsiteY473" fmla="*/ 179962 h 3341072"/>
                <a:gd name="connsiteX474" fmla="*/ 381077 w 1482580"/>
                <a:gd name="connsiteY474" fmla="*/ 153102 h 3341072"/>
                <a:gd name="connsiteX475" fmla="*/ 401746 w 1482580"/>
                <a:gd name="connsiteY475" fmla="*/ 121002 h 3341072"/>
                <a:gd name="connsiteX476" fmla="*/ 408890 w 1482580"/>
                <a:gd name="connsiteY476" fmla="*/ 111858 h 3341072"/>
                <a:gd name="connsiteX477" fmla="*/ 413176 w 1482580"/>
                <a:gd name="connsiteY477" fmla="*/ 107001 h 3341072"/>
                <a:gd name="connsiteX478" fmla="*/ 444989 w 1482580"/>
                <a:gd name="connsiteY478" fmla="*/ 75282 h 3341072"/>
                <a:gd name="connsiteX479" fmla="*/ 447466 w 1482580"/>
                <a:gd name="connsiteY479" fmla="*/ 72996 h 3341072"/>
                <a:gd name="connsiteX480" fmla="*/ 456896 w 1482580"/>
                <a:gd name="connsiteY480" fmla="*/ 66329 h 3341072"/>
                <a:gd name="connsiteX481" fmla="*/ 456705 w 1482580"/>
                <a:gd name="connsiteY481" fmla="*/ 66424 h 3341072"/>
                <a:gd name="connsiteX482" fmla="*/ 466516 w 1482580"/>
                <a:gd name="connsiteY482" fmla="*/ 59566 h 3341072"/>
                <a:gd name="connsiteX483" fmla="*/ 518237 w 1482580"/>
                <a:gd name="connsiteY483" fmla="*/ 29943 h 3341072"/>
                <a:gd name="connsiteX484" fmla="*/ 530143 w 1482580"/>
                <a:gd name="connsiteY484" fmla="*/ 25371 h 3341072"/>
                <a:gd name="connsiteX485" fmla="*/ 529952 w 1482580"/>
                <a:gd name="connsiteY485" fmla="*/ 25467 h 3341072"/>
                <a:gd name="connsiteX486" fmla="*/ 548343 w 1482580"/>
                <a:gd name="connsiteY486" fmla="*/ 18676 h 3341072"/>
                <a:gd name="connsiteX487" fmla="*/ 591865 w 1482580"/>
                <a:gd name="connsiteY487" fmla="*/ 7083 h 3341072"/>
                <a:gd name="connsiteX488" fmla="*/ 591579 w 1482580"/>
                <a:gd name="connsiteY488" fmla="*/ 7179 h 3341072"/>
                <a:gd name="connsiteX489" fmla="*/ 676637 w 1482580"/>
                <a:gd name="connsiteY489" fmla="*/ 606 h 334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Lst>
              <a:rect l="l" t="t" r="r" b="b"/>
              <a:pathLst>
                <a:path w="1482580" h="3341072">
                  <a:moveTo>
                    <a:pt x="948481" y="3273016"/>
                  </a:moveTo>
                  <a:lnTo>
                    <a:pt x="948653" y="3273159"/>
                  </a:lnTo>
                  <a:lnTo>
                    <a:pt x="948671" y="3273301"/>
                  </a:lnTo>
                  <a:close/>
                  <a:moveTo>
                    <a:pt x="1137755" y="2914340"/>
                  </a:moveTo>
                  <a:cubicBezTo>
                    <a:pt x="1140243" y="2915638"/>
                    <a:pt x="1142315" y="2918067"/>
                    <a:pt x="1144315" y="2920591"/>
                  </a:cubicBezTo>
                  <a:cubicBezTo>
                    <a:pt x="1145362" y="2922400"/>
                    <a:pt x="1146505" y="2923924"/>
                    <a:pt x="1148696" y="2924210"/>
                  </a:cubicBezTo>
                  <a:cubicBezTo>
                    <a:pt x="1152506" y="2926020"/>
                    <a:pt x="1155745" y="2928401"/>
                    <a:pt x="1158031" y="2932020"/>
                  </a:cubicBezTo>
                  <a:cubicBezTo>
                    <a:pt x="1159459" y="2933259"/>
                    <a:pt x="1160793" y="2934497"/>
                    <a:pt x="1162222" y="2935735"/>
                  </a:cubicBezTo>
                  <a:cubicBezTo>
                    <a:pt x="1166889" y="2941165"/>
                    <a:pt x="1164031" y="2945165"/>
                    <a:pt x="1159650" y="2948880"/>
                  </a:cubicBezTo>
                  <a:cubicBezTo>
                    <a:pt x="1155745" y="2950404"/>
                    <a:pt x="1156316" y="2955166"/>
                    <a:pt x="1153459" y="2957452"/>
                  </a:cubicBezTo>
                  <a:cubicBezTo>
                    <a:pt x="1152316" y="2961548"/>
                    <a:pt x="1149172" y="2964310"/>
                    <a:pt x="1146410" y="2967263"/>
                  </a:cubicBezTo>
                  <a:lnTo>
                    <a:pt x="1146601" y="2967073"/>
                  </a:lnTo>
                  <a:cubicBezTo>
                    <a:pt x="1145172" y="2970883"/>
                    <a:pt x="1142314" y="2973550"/>
                    <a:pt x="1139647" y="2976407"/>
                  </a:cubicBezTo>
                  <a:lnTo>
                    <a:pt x="1139743" y="2976217"/>
                  </a:lnTo>
                  <a:cubicBezTo>
                    <a:pt x="1138219" y="2979931"/>
                    <a:pt x="1135361" y="2982598"/>
                    <a:pt x="1132789" y="2985551"/>
                  </a:cubicBezTo>
                  <a:lnTo>
                    <a:pt x="1132885" y="2985361"/>
                  </a:lnTo>
                  <a:cubicBezTo>
                    <a:pt x="1131075" y="2988980"/>
                    <a:pt x="1128598" y="2992028"/>
                    <a:pt x="1125550" y="2994600"/>
                  </a:cubicBezTo>
                  <a:cubicBezTo>
                    <a:pt x="1119550" y="3002791"/>
                    <a:pt x="1113644" y="3010887"/>
                    <a:pt x="1107643" y="3019079"/>
                  </a:cubicBezTo>
                  <a:cubicBezTo>
                    <a:pt x="1106500" y="3023175"/>
                    <a:pt x="1103357" y="3025937"/>
                    <a:pt x="1100595" y="3028890"/>
                  </a:cubicBezTo>
                  <a:lnTo>
                    <a:pt x="1100785" y="3028699"/>
                  </a:lnTo>
                  <a:cubicBezTo>
                    <a:pt x="1099357" y="3032509"/>
                    <a:pt x="1096499" y="3035176"/>
                    <a:pt x="1093832" y="3038034"/>
                  </a:cubicBezTo>
                  <a:lnTo>
                    <a:pt x="1093927" y="3037843"/>
                  </a:lnTo>
                  <a:cubicBezTo>
                    <a:pt x="1092403" y="3041558"/>
                    <a:pt x="1089546" y="3044225"/>
                    <a:pt x="1086974" y="3047178"/>
                  </a:cubicBezTo>
                  <a:lnTo>
                    <a:pt x="1087069" y="3046987"/>
                  </a:lnTo>
                  <a:cubicBezTo>
                    <a:pt x="1085260" y="3050607"/>
                    <a:pt x="1082783" y="3053655"/>
                    <a:pt x="1079735" y="3056227"/>
                  </a:cubicBezTo>
                  <a:cubicBezTo>
                    <a:pt x="1078211" y="3059275"/>
                    <a:pt x="1072877" y="3062894"/>
                    <a:pt x="1079354" y="3065370"/>
                  </a:cubicBezTo>
                  <a:cubicBezTo>
                    <a:pt x="1085545" y="3067752"/>
                    <a:pt x="1090403" y="3078325"/>
                    <a:pt x="1098976" y="3069943"/>
                  </a:cubicBezTo>
                  <a:cubicBezTo>
                    <a:pt x="1101547" y="3067371"/>
                    <a:pt x="1103452" y="3064037"/>
                    <a:pt x="1105643" y="3061084"/>
                  </a:cubicBezTo>
                  <a:cubicBezTo>
                    <a:pt x="1108024" y="3058036"/>
                    <a:pt x="1110215" y="3054893"/>
                    <a:pt x="1112882" y="3052226"/>
                  </a:cubicBezTo>
                  <a:lnTo>
                    <a:pt x="1112787" y="3052417"/>
                  </a:lnTo>
                  <a:cubicBezTo>
                    <a:pt x="1114406" y="3048797"/>
                    <a:pt x="1117168" y="3045940"/>
                    <a:pt x="1119835" y="3043082"/>
                  </a:cubicBezTo>
                  <a:lnTo>
                    <a:pt x="1119645" y="3043273"/>
                  </a:lnTo>
                  <a:cubicBezTo>
                    <a:pt x="1121169" y="3039558"/>
                    <a:pt x="1123931" y="3036795"/>
                    <a:pt x="1126693" y="3033938"/>
                  </a:cubicBezTo>
                  <a:lnTo>
                    <a:pt x="1126503" y="3034128"/>
                  </a:lnTo>
                  <a:cubicBezTo>
                    <a:pt x="1128027" y="3030319"/>
                    <a:pt x="1130694" y="3027556"/>
                    <a:pt x="1133551" y="3024794"/>
                  </a:cubicBezTo>
                  <a:lnTo>
                    <a:pt x="1133361" y="3024985"/>
                  </a:lnTo>
                  <a:cubicBezTo>
                    <a:pt x="1134599" y="3021079"/>
                    <a:pt x="1137933" y="3018698"/>
                    <a:pt x="1140028" y="3015364"/>
                  </a:cubicBezTo>
                  <a:cubicBezTo>
                    <a:pt x="1147553" y="3005458"/>
                    <a:pt x="1155173" y="2995552"/>
                    <a:pt x="1162698" y="2985646"/>
                  </a:cubicBezTo>
                  <a:cubicBezTo>
                    <a:pt x="1165079" y="2982598"/>
                    <a:pt x="1167270" y="2979455"/>
                    <a:pt x="1169937" y="2976788"/>
                  </a:cubicBezTo>
                  <a:lnTo>
                    <a:pt x="1169842" y="2976978"/>
                  </a:lnTo>
                  <a:cubicBezTo>
                    <a:pt x="1171461" y="2973359"/>
                    <a:pt x="1174223" y="2970502"/>
                    <a:pt x="1176890" y="2967644"/>
                  </a:cubicBezTo>
                  <a:lnTo>
                    <a:pt x="1176700" y="2967835"/>
                  </a:lnTo>
                  <a:cubicBezTo>
                    <a:pt x="1178319" y="2964120"/>
                    <a:pt x="1180986" y="2961358"/>
                    <a:pt x="1183748" y="2958500"/>
                  </a:cubicBezTo>
                  <a:lnTo>
                    <a:pt x="1183558" y="2958691"/>
                  </a:lnTo>
                  <a:cubicBezTo>
                    <a:pt x="1185082" y="2954976"/>
                    <a:pt x="1187749" y="2952118"/>
                    <a:pt x="1190606" y="2949356"/>
                  </a:cubicBezTo>
                  <a:lnTo>
                    <a:pt x="1190416" y="2949547"/>
                  </a:lnTo>
                  <a:cubicBezTo>
                    <a:pt x="1191654" y="2945641"/>
                    <a:pt x="1194988" y="2943165"/>
                    <a:pt x="1197083" y="2939926"/>
                  </a:cubicBezTo>
                  <a:cubicBezTo>
                    <a:pt x="1200036" y="2936116"/>
                    <a:pt x="1203084" y="2932306"/>
                    <a:pt x="1206037" y="2928592"/>
                  </a:cubicBezTo>
                  <a:cubicBezTo>
                    <a:pt x="1215276" y="2923639"/>
                    <a:pt x="1218895" y="2931735"/>
                    <a:pt x="1224039" y="2936402"/>
                  </a:cubicBezTo>
                  <a:cubicBezTo>
                    <a:pt x="1224991" y="2938212"/>
                    <a:pt x="1226230" y="2939831"/>
                    <a:pt x="1228420" y="2940117"/>
                  </a:cubicBezTo>
                  <a:cubicBezTo>
                    <a:pt x="1233183" y="2942403"/>
                    <a:pt x="1236612" y="2946213"/>
                    <a:pt x="1240041" y="2950118"/>
                  </a:cubicBezTo>
                  <a:cubicBezTo>
                    <a:pt x="1241470" y="2951356"/>
                    <a:pt x="1242803" y="2952690"/>
                    <a:pt x="1244232" y="2953928"/>
                  </a:cubicBezTo>
                  <a:cubicBezTo>
                    <a:pt x="1250518" y="2961262"/>
                    <a:pt x="1242994" y="2964786"/>
                    <a:pt x="1239946" y="2969454"/>
                  </a:cubicBezTo>
                  <a:lnTo>
                    <a:pt x="1240136" y="2969263"/>
                  </a:lnTo>
                  <a:cubicBezTo>
                    <a:pt x="1238326" y="2972978"/>
                    <a:pt x="1235945" y="2976121"/>
                    <a:pt x="1232516" y="2978503"/>
                  </a:cubicBezTo>
                  <a:cubicBezTo>
                    <a:pt x="1232040" y="2979169"/>
                    <a:pt x="1231564" y="2979836"/>
                    <a:pt x="1230992" y="2980503"/>
                  </a:cubicBezTo>
                  <a:cubicBezTo>
                    <a:pt x="1229468" y="2984313"/>
                    <a:pt x="1226611" y="2987170"/>
                    <a:pt x="1223848" y="2990028"/>
                  </a:cubicBezTo>
                  <a:lnTo>
                    <a:pt x="1224039" y="2989837"/>
                  </a:lnTo>
                  <a:cubicBezTo>
                    <a:pt x="1222324" y="2993647"/>
                    <a:pt x="1219848" y="2996791"/>
                    <a:pt x="1216419" y="2999077"/>
                  </a:cubicBezTo>
                  <a:cubicBezTo>
                    <a:pt x="1215943" y="2999743"/>
                    <a:pt x="1215466" y="3000410"/>
                    <a:pt x="1214990" y="3001077"/>
                  </a:cubicBezTo>
                  <a:cubicBezTo>
                    <a:pt x="1213371" y="3004887"/>
                    <a:pt x="1210799" y="3008030"/>
                    <a:pt x="1207465" y="3010602"/>
                  </a:cubicBezTo>
                  <a:cubicBezTo>
                    <a:pt x="1204608" y="3014317"/>
                    <a:pt x="1201750" y="3017936"/>
                    <a:pt x="1198988" y="3021651"/>
                  </a:cubicBezTo>
                  <a:cubicBezTo>
                    <a:pt x="1197655" y="3024985"/>
                    <a:pt x="1195083" y="3028128"/>
                    <a:pt x="1191749" y="3030604"/>
                  </a:cubicBezTo>
                  <a:cubicBezTo>
                    <a:pt x="1191273" y="3031271"/>
                    <a:pt x="1190701" y="3031938"/>
                    <a:pt x="1190225" y="3032700"/>
                  </a:cubicBezTo>
                  <a:cubicBezTo>
                    <a:pt x="1188701" y="3036415"/>
                    <a:pt x="1185844" y="3039272"/>
                    <a:pt x="1183177" y="3042225"/>
                  </a:cubicBezTo>
                  <a:lnTo>
                    <a:pt x="1183272" y="3042034"/>
                  </a:lnTo>
                  <a:cubicBezTo>
                    <a:pt x="1181462" y="3045654"/>
                    <a:pt x="1179081" y="3048892"/>
                    <a:pt x="1175652" y="3051274"/>
                  </a:cubicBezTo>
                  <a:cubicBezTo>
                    <a:pt x="1175176" y="3051940"/>
                    <a:pt x="1174604" y="3052607"/>
                    <a:pt x="1174128" y="3053274"/>
                  </a:cubicBezTo>
                  <a:cubicBezTo>
                    <a:pt x="1172604" y="3057084"/>
                    <a:pt x="1169746" y="3059846"/>
                    <a:pt x="1167079" y="3062799"/>
                  </a:cubicBezTo>
                  <a:lnTo>
                    <a:pt x="1167270" y="3062608"/>
                  </a:lnTo>
                  <a:cubicBezTo>
                    <a:pt x="1165555" y="3066323"/>
                    <a:pt x="1163174" y="3069562"/>
                    <a:pt x="1159650" y="3071848"/>
                  </a:cubicBezTo>
                  <a:cubicBezTo>
                    <a:pt x="1159174" y="3072514"/>
                    <a:pt x="1158697" y="3073181"/>
                    <a:pt x="1158221" y="3073848"/>
                  </a:cubicBezTo>
                  <a:cubicBezTo>
                    <a:pt x="1156507" y="3077658"/>
                    <a:pt x="1154030" y="3080801"/>
                    <a:pt x="1150696" y="3083278"/>
                  </a:cubicBezTo>
                  <a:cubicBezTo>
                    <a:pt x="1147839" y="3086992"/>
                    <a:pt x="1145077" y="3090612"/>
                    <a:pt x="1142219" y="3094327"/>
                  </a:cubicBezTo>
                  <a:cubicBezTo>
                    <a:pt x="1140600" y="3098232"/>
                    <a:pt x="1138028" y="3101280"/>
                    <a:pt x="1134694" y="3103852"/>
                  </a:cubicBezTo>
                  <a:cubicBezTo>
                    <a:pt x="1131837" y="3107566"/>
                    <a:pt x="1129075" y="3111186"/>
                    <a:pt x="1126217" y="3114901"/>
                  </a:cubicBezTo>
                  <a:cubicBezTo>
                    <a:pt x="1124598" y="3118806"/>
                    <a:pt x="1122026" y="3121949"/>
                    <a:pt x="1118692" y="3124426"/>
                  </a:cubicBezTo>
                  <a:cubicBezTo>
                    <a:pt x="1118216" y="3125092"/>
                    <a:pt x="1117645" y="3125759"/>
                    <a:pt x="1117168" y="3126521"/>
                  </a:cubicBezTo>
                  <a:cubicBezTo>
                    <a:pt x="1115644" y="3130236"/>
                    <a:pt x="1112787" y="3133093"/>
                    <a:pt x="1110120" y="3136046"/>
                  </a:cubicBezTo>
                  <a:lnTo>
                    <a:pt x="1110310" y="3135856"/>
                  </a:lnTo>
                  <a:cubicBezTo>
                    <a:pt x="1108501" y="3139570"/>
                    <a:pt x="1106119" y="3142714"/>
                    <a:pt x="1102690" y="3145095"/>
                  </a:cubicBezTo>
                  <a:cubicBezTo>
                    <a:pt x="1102214" y="3145762"/>
                    <a:pt x="1101738" y="3146428"/>
                    <a:pt x="1101166" y="3147095"/>
                  </a:cubicBezTo>
                  <a:cubicBezTo>
                    <a:pt x="1099642" y="3150905"/>
                    <a:pt x="1096785" y="3153762"/>
                    <a:pt x="1094023" y="3156620"/>
                  </a:cubicBezTo>
                  <a:lnTo>
                    <a:pt x="1094213" y="3156430"/>
                  </a:lnTo>
                  <a:cubicBezTo>
                    <a:pt x="1092499" y="3160240"/>
                    <a:pt x="1090022" y="3163383"/>
                    <a:pt x="1086593" y="3165669"/>
                  </a:cubicBezTo>
                  <a:cubicBezTo>
                    <a:pt x="1086117" y="3166336"/>
                    <a:pt x="1085641" y="3167002"/>
                    <a:pt x="1085164" y="3167669"/>
                  </a:cubicBezTo>
                  <a:cubicBezTo>
                    <a:pt x="1083545" y="3171479"/>
                    <a:pt x="1080973" y="3174622"/>
                    <a:pt x="1077640" y="3177099"/>
                  </a:cubicBezTo>
                  <a:cubicBezTo>
                    <a:pt x="1074782" y="3180814"/>
                    <a:pt x="1072020" y="3184433"/>
                    <a:pt x="1069162" y="3188148"/>
                  </a:cubicBezTo>
                  <a:cubicBezTo>
                    <a:pt x="1067543" y="3192053"/>
                    <a:pt x="1064971" y="3195196"/>
                    <a:pt x="1061638" y="3197673"/>
                  </a:cubicBezTo>
                  <a:cubicBezTo>
                    <a:pt x="1061161" y="3198340"/>
                    <a:pt x="1060590" y="3199006"/>
                    <a:pt x="1060114" y="3199768"/>
                  </a:cubicBezTo>
                  <a:cubicBezTo>
                    <a:pt x="1058494" y="3203483"/>
                    <a:pt x="1055732" y="3206341"/>
                    <a:pt x="1053065" y="3209198"/>
                  </a:cubicBezTo>
                  <a:lnTo>
                    <a:pt x="1053160" y="3209008"/>
                  </a:lnTo>
                  <a:cubicBezTo>
                    <a:pt x="1051351" y="3212627"/>
                    <a:pt x="1048969" y="3215866"/>
                    <a:pt x="1045540" y="3218152"/>
                  </a:cubicBezTo>
                  <a:cubicBezTo>
                    <a:pt x="1045064" y="3218818"/>
                    <a:pt x="1044493" y="3219485"/>
                    <a:pt x="1044016" y="3220152"/>
                  </a:cubicBezTo>
                  <a:cubicBezTo>
                    <a:pt x="1042492" y="3223962"/>
                    <a:pt x="1039635" y="3226724"/>
                    <a:pt x="1036968" y="3229677"/>
                  </a:cubicBezTo>
                  <a:lnTo>
                    <a:pt x="1037158" y="3229486"/>
                  </a:lnTo>
                  <a:cubicBezTo>
                    <a:pt x="1035349" y="3233201"/>
                    <a:pt x="1033063" y="3236440"/>
                    <a:pt x="1029538" y="3238726"/>
                  </a:cubicBezTo>
                  <a:cubicBezTo>
                    <a:pt x="1029062" y="3239392"/>
                    <a:pt x="1028586" y="3240059"/>
                    <a:pt x="1028110" y="3240726"/>
                  </a:cubicBezTo>
                  <a:cubicBezTo>
                    <a:pt x="1026586" y="3244536"/>
                    <a:pt x="1023823" y="3247393"/>
                    <a:pt x="1020966" y="3250251"/>
                  </a:cubicBezTo>
                  <a:lnTo>
                    <a:pt x="1021156" y="3250060"/>
                  </a:lnTo>
                  <a:cubicBezTo>
                    <a:pt x="1019537" y="3253870"/>
                    <a:pt x="1017061" y="3257014"/>
                    <a:pt x="1013536" y="3259300"/>
                  </a:cubicBezTo>
                  <a:cubicBezTo>
                    <a:pt x="1013060" y="3259966"/>
                    <a:pt x="1012584" y="3260633"/>
                    <a:pt x="1012108" y="3261300"/>
                  </a:cubicBezTo>
                  <a:cubicBezTo>
                    <a:pt x="1010488" y="3265205"/>
                    <a:pt x="1007917" y="3268349"/>
                    <a:pt x="1004583" y="3270825"/>
                  </a:cubicBezTo>
                  <a:cubicBezTo>
                    <a:pt x="1001725" y="3274540"/>
                    <a:pt x="998963" y="3278159"/>
                    <a:pt x="996106" y="3281874"/>
                  </a:cubicBezTo>
                  <a:cubicBezTo>
                    <a:pt x="994486" y="3285779"/>
                    <a:pt x="991915" y="3288922"/>
                    <a:pt x="988581" y="3291399"/>
                  </a:cubicBezTo>
                  <a:cubicBezTo>
                    <a:pt x="988009" y="3291970"/>
                    <a:pt x="987533" y="3292637"/>
                    <a:pt x="986962" y="3293209"/>
                  </a:cubicBezTo>
                  <a:cubicBezTo>
                    <a:pt x="981628" y="3298543"/>
                    <a:pt x="977818" y="3294256"/>
                    <a:pt x="973722" y="3291208"/>
                  </a:cubicBezTo>
                  <a:lnTo>
                    <a:pt x="973912" y="3291399"/>
                  </a:lnTo>
                  <a:cubicBezTo>
                    <a:pt x="970007" y="3290351"/>
                    <a:pt x="967912" y="3286636"/>
                    <a:pt x="964292" y="3285112"/>
                  </a:cubicBezTo>
                  <a:cubicBezTo>
                    <a:pt x="962006" y="3283493"/>
                    <a:pt x="959720" y="3281874"/>
                    <a:pt x="957339" y="3280350"/>
                  </a:cubicBezTo>
                  <a:lnTo>
                    <a:pt x="948653" y="3273159"/>
                  </a:lnTo>
                  <a:lnTo>
                    <a:pt x="947576" y="3264622"/>
                  </a:lnTo>
                  <a:cubicBezTo>
                    <a:pt x="949029" y="3262205"/>
                    <a:pt x="951529" y="3260062"/>
                    <a:pt x="952767" y="3257585"/>
                  </a:cubicBezTo>
                  <a:cubicBezTo>
                    <a:pt x="953529" y="3256728"/>
                    <a:pt x="954291" y="3255870"/>
                    <a:pt x="955053" y="3255013"/>
                  </a:cubicBezTo>
                  <a:cubicBezTo>
                    <a:pt x="957529" y="3252156"/>
                    <a:pt x="959530" y="3248917"/>
                    <a:pt x="962387" y="3246345"/>
                  </a:cubicBezTo>
                  <a:lnTo>
                    <a:pt x="962197" y="3246536"/>
                  </a:lnTo>
                  <a:cubicBezTo>
                    <a:pt x="964197" y="3241774"/>
                    <a:pt x="968388" y="3238821"/>
                    <a:pt x="971436" y="3234916"/>
                  </a:cubicBezTo>
                  <a:lnTo>
                    <a:pt x="971245" y="3235106"/>
                  </a:lnTo>
                  <a:cubicBezTo>
                    <a:pt x="972769" y="3231391"/>
                    <a:pt x="975817" y="3228724"/>
                    <a:pt x="978103" y="3225581"/>
                  </a:cubicBezTo>
                  <a:cubicBezTo>
                    <a:pt x="978770" y="3224819"/>
                    <a:pt x="979437" y="3224057"/>
                    <a:pt x="980104" y="3223295"/>
                  </a:cubicBezTo>
                  <a:cubicBezTo>
                    <a:pt x="982390" y="3220152"/>
                    <a:pt x="984866" y="3217294"/>
                    <a:pt x="987152" y="3214151"/>
                  </a:cubicBezTo>
                  <a:cubicBezTo>
                    <a:pt x="987819" y="3213389"/>
                    <a:pt x="988581" y="3212532"/>
                    <a:pt x="989248" y="3211770"/>
                  </a:cubicBezTo>
                  <a:cubicBezTo>
                    <a:pt x="991534" y="3208722"/>
                    <a:pt x="994010" y="3205769"/>
                    <a:pt x="996296" y="3202721"/>
                  </a:cubicBezTo>
                  <a:cubicBezTo>
                    <a:pt x="996963" y="3201959"/>
                    <a:pt x="997725" y="3201102"/>
                    <a:pt x="998392" y="3200340"/>
                  </a:cubicBezTo>
                  <a:cubicBezTo>
                    <a:pt x="1000678" y="3197292"/>
                    <a:pt x="1003154" y="3194434"/>
                    <a:pt x="1005345" y="3191291"/>
                  </a:cubicBezTo>
                  <a:cubicBezTo>
                    <a:pt x="1006107" y="3190434"/>
                    <a:pt x="1006774" y="3189672"/>
                    <a:pt x="1007536" y="3188815"/>
                  </a:cubicBezTo>
                  <a:cubicBezTo>
                    <a:pt x="1009822" y="3185862"/>
                    <a:pt x="1012298" y="3183004"/>
                    <a:pt x="1014489" y="3179861"/>
                  </a:cubicBezTo>
                  <a:cubicBezTo>
                    <a:pt x="1015251" y="3179004"/>
                    <a:pt x="1016013" y="3178147"/>
                    <a:pt x="1016680" y="3177289"/>
                  </a:cubicBezTo>
                  <a:cubicBezTo>
                    <a:pt x="1019156" y="3174432"/>
                    <a:pt x="1021156" y="3171193"/>
                    <a:pt x="1024014" y="3168622"/>
                  </a:cubicBezTo>
                  <a:lnTo>
                    <a:pt x="1023823" y="3168812"/>
                  </a:lnTo>
                  <a:cubicBezTo>
                    <a:pt x="1025252" y="3165002"/>
                    <a:pt x="1028395" y="3162430"/>
                    <a:pt x="1030681" y="3159192"/>
                  </a:cubicBezTo>
                  <a:cubicBezTo>
                    <a:pt x="1031348" y="3158430"/>
                    <a:pt x="1032015" y="3157668"/>
                    <a:pt x="1032682" y="3156906"/>
                  </a:cubicBezTo>
                  <a:cubicBezTo>
                    <a:pt x="1034968" y="3153762"/>
                    <a:pt x="1037444" y="3150810"/>
                    <a:pt x="1039825" y="3147762"/>
                  </a:cubicBezTo>
                  <a:cubicBezTo>
                    <a:pt x="1040492" y="3147000"/>
                    <a:pt x="1041159" y="3146238"/>
                    <a:pt x="1041826" y="3145476"/>
                  </a:cubicBezTo>
                  <a:cubicBezTo>
                    <a:pt x="1044112" y="3142333"/>
                    <a:pt x="1046588" y="3139475"/>
                    <a:pt x="1048874" y="3136332"/>
                  </a:cubicBezTo>
                  <a:cubicBezTo>
                    <a:pt x="1049541" y="3135570"/>
                    <a:pt x="1050303" y="3134712"/>
                    <a:pt x="1050970" y="3133951"/>
                  </a:cubicBezTo>
                  <a:cubicBezTo>
                    <a:pt x="1053256" y="3130903"/>
                    <a:pt x="1055732" y="3127950"/>
                    <a:pt x="1058018" y="3124902"/>
                  </a:cubicBezTo>
                  <a:cubicBezTo>
                    <a:pt x="1058685" y="3124140"/>
                    <a:pt x="1059447" y="3123283"/>
                    <a:pt x="1060114" y="3122520"/>
                  </a:cubicBezTo>
                  <a:cubicBezTo>
                    <a:pt x="1061352" y="3119758"/>
                    <a:pt x="1066019" y="3117758"/>
                    <a:pt x="1062400" y="3113758"/>
                  </a:cubicBezTo>
                  <a:cubicBezTo>
                    <a:pt x="1056208" y="3110614"/>
                    <a:pt x="1050017" y="3107566"/>
                    <a:pt x="1043826" y="3104423"/>
                  </a:cubicBezTo>
                  <a:cubicBezTo>
                    <a:pt x="1039825" y="3101280"/>
                    <a:pt x="1037063" y="3104233"/>
                    <a:pt x="1034110" y="3106423"/>
                  </a:cubicBezTo>
                  <a:cubicBezTo>
                    <a:pt x="1032872" y="3106519"/>
                    <a:pt x="1032301" y="3107281"/>
                    <a:pt x="1032491" y="3108519"/>
                  </a:cubicBezTo>
                  <a:cubicBezTo>
                    <a:pt x="1030872" y="3112234"/>
                    <a:pt x="1028110" y="3115091"/>
                    <a:pt x="1025347" y="3117949"/>
                  </a:cubicBezTo>
                  <a:lnTo>
                    <a:pt x="1025538" y="3117758"/>
                  </a:lnTo>
                  <a:cubicBezTo>
                    <a:pt x="1023728" y="3121473"/>
                    <a:pt x="1021347" y="3124711"/>
                    <a:pt x="1017823" y="3126997"/>
                  </a:cubicBezTo>
                  <a:cubicBezTo>
                    <a:pt x="1017346" y="3127664"/>
                    <a:pt x="1016870" y="3128236"/>
                    <a:pt x="1016394" y="3128902"/>
                  </a:cubicBezTo>
                  <a:cubicBezTo>
                    <a:pt x="1014870" y="3132903"/>
                    <a:pt x="1012203" y="3136046"/>
                    <a:pt x="1008679" y="3138427"/>
                  </a:cubicBezTo>
                  <a:cubicBezTo>
                    <a:pt x="1008202" y="3139094"/>
                    <a:pt x="1007726" y="3139761"/>
                    <a:pt x="1007250" y="3140428"/>
                  </a:cubicBezTo>
                  <a:cubicBezTo>
                    <a:pt x="1005631" y="3144333"/>
                    <a:pt x="1003059" y="3147476"/>
                    <a:pt x="999630" y="3149953"/>
                  </a:cubicBezTo>
                  <a:cubicBezTo>
                    <a:pt x="999154" y="3150619"/>
                    <a:pt x="998582" y="3151286"/>
                    <a:pt x="998106" y="3151953"/>
                  </a:cubicBezTo>
                  <a:cubicBezTo>
                    <a:pt x="996391" y="3155763"/>
                    <a:pt x="993915" y="3158906"/>
                    <a:pt x="990581" y="3161383"/>
                  </a:cubicBezTo>
                  <a:cubicBezTo>
                    <a:pt x="990105" y="3162049"/>
                    <a:pt x="989533" y="3162716"/>
                    <a:pt x="989057" y="3163383"/>
                  </a:cubicBezTo>
                  <a:cubicBezTo>
                    <a:pt x="987343" y="3167098"/>
                    <a:pt x="984866" y="3170241"/>
                    <a:pt x="981532" y="3172812"/>
                  </a:cubicBezTo>
                  <a:cubicBezTo>
                    <a:pt x="980294" y="3172908"/>
                    <a:pt x="979723" y="3173670"/>
                    <a:pt x="979913" y="3174908"/>
                  </a:cubicBezTo>
                  <a:cubicBezTo>
                    <a:pt x="978294" y="3178623"/>
                    <a:pt x="975532" y="3181480"/>
                    <a:pt x="972769" y="3184338"/>
                  </a:cubicBezTo>
                  <a:lnTo>
                    <a:pt x="972960" y="3184147"/>
                  </a:lnTo>
                  <a:cubicBezTo>
                    <a:pt x="971150" y="3187862"/>
                    <a:pt x="968769" y="3191101"/>
                    <a:pt x="965245" y="3193387"/>
                  </a:cubicBezTo>
                  <a:cubicBezTo>
                    <a:pt x="964768" y="3194053"/>
                    <a:pt x="964292" y="3194625"/>
                    <a:pt x="963816" y="3195292"/>
                  </a:cubicBezTo>
                  <a:cubicBezTo>
                    <a:pt x="962292" y="3199292"/>
                    <a:pt x="959625" y="3202340"/>
                    <a:pt x="956196" y="3204817"/>
                  </a:cubicBezTo>
                  <a:cubicBezTo>
                    <a:pt x="955720" y="3205483"/>
                    <a:pt x="955243" y="3206150"/>
                    <a:pt x="954767" y="3206817"/>
                  </a:cubicBezTo>
                  <a:cubicBezTo>
                    <a:pt x="953148" y="3210722"/>
                    <a:pt x="950576" y="3213865"/>
                    <a:pt x="947147" y="3216247"/>
                  </a:cubicBezTo>
                  <a:cubicBezTo>
                    <a:pt x="946671" y="3216913"/>
                    <a:pt x="946099" y="3217580"/>
                    <a:pt x="945623" y="3218247"/>
                  </a:cubicBezTo>
                  <a:cubicBezTo>
                    <a:pt x="943909" y="3222057"/>
                    <a:pt x="941432" y="3225200"/>
                    <a:pt x="938098" y="3227677"/>
                  </a:cubicBezTo>
                  <a:cubicBezTo>
                    <a:pt x="937527" y="3228248"/>
                    <a:pt x="937051" y="3228915"/>
                    <a:pt x="936479" y="3229486"/>
                  </a:cubicBezTo>
                  <a:cubicBezTo>
                    <a:pt x="929335" y="3235963"/>
                    <a:pt x="925716" y="3227962"/>
                    <a:pt x="920763" y="3225676"/>
                  </a:cubicBezTo>
                  <a:cubicBezTo>
                    <a:pt x="919906" y="3224914"/>
                    <a:pt x="919048" y="3224152"/>
                    <a:pt x="918191" y="3223390"/>
                  </a:cubicBezTo>
                  <a:cubicBezTo>
                    <a:pt x="915334" y="3221009"/>
                    <a:pt x="912476" y="3218628"/>
                    <a:pt x="909333" y="3216437"/>
                  </a:cubicBezTo>
                  <a:cubicBezTo>
                    <a:pt x="908571" y="3215675"/>
                    <a:pt x="907809" y="3214913"/>
                    <a:pt x="907047" y="3214246"/>
                  </a:cubicBezTo>
                  <a:cubicBezTo>
                    <a:pt x="899998" y="3207388"/>
                    <a:pt x="899713" y="3200530"/>
                    <a:pt x="907142" y="3193672"/>
                  </a:cubicBezTo>
                  <a:cubicBezTo>
                    <a:pt x="907904" y="3192815"/>
                    <a:pt x="908666" y="3191958"/>
                    <a:pt x="909333" y="3191101"/>
                  </a:cubicBezTo>
                  <a:cubicBezTo>
                    <a:pt x="911809" y="3188243"/>
                    <a:pt x="913810" y="3185005"/>
                    <a:pt x="916667" y="3182433"/>
                  </a:cubicBezTo>
                  <a:lnTo>
                    <a:pt x="916477" y="3182624"/>
                  </a:lnTo>
                  <a:cubicBezTo>
                    <a:pt x="917905" y="3178813"/>
                    <a:pt x="921049" y="3176242"/>
                    <a:pt x="923335" y="3173003"/>
                  </a:cubicBezTo>
                  <a:cubicBezTo>
                    <a:pt x="924001" y="3172241"/>
                    <a:pt x="924668" y="3171479"/>
                    <a:pt x="925335" y="3170717"/>
                  </a:cubicBezTo>
                  <a:cubicBezTo>
                    <a:pt x="927621" y="3167574"/>
                    <a:pt x="930097" y="3164621"/>
                    <a:pt x="932479" y="3161573"/>
                  </a:cubicBezTo>
                  <a:cubicBezTo>
                    <a:pt x="933145" y="3160811"/>
                    <a:pt x="933812" y="3160049"/>
                    <a:pt x="934479" y="3159287"/>
                  </a:cubicBezTo>
                  <a:cubicBezTo>
                    <a:pt x="936765" y="3156239"/>
                    <a:pt x="939241" y="3153286"/>
                    <a:pt x="941527" y="3150238"/>
                  </a:cubicBezTo>
                  <a:cubicBezTo>
                    <a:pt x="942194" y="3149476"/>
                    <a:pt x="942956" y="3148619"/>
                    <a:pt x="943623" y="3147857"/>
                  </a:cubicBezTo>
                  <a:cubicBezTo>
                    <a:pt x="945909" y="3144809"/>
                    <a:pt x="948385" y="3141952"/>
                    <a:pt x="950576" y="3138808"/>
                  </a:cubicBezTo>
                  <a:cubicBezTo>
                    <a:pt x="951338" y="3137951"/>
                    <a:pt x="952005" y="3137189"/>
                    <a:pt x="952767" y="3136332"/>
                  </a:cubicBezTo>
                  <a:cubicBezTo>
                    <a:pt x="955053" y="3133379"/>
                    <a:pt x="957529" y="3130426"/>
                    <a:pt x="959720" y="3127378"/>
                  </a:cubicBezTo>
                  <a:cubicBezTo>
                    <a:pt x="960482" y="3126521"/>
                    <a:pt x="961149" y="3125664"/>
                    <a:pt x="961911" y="3124902"/>
                  </a:cubicBezTo>
                  <a:cubicBezTo>
                    <a:pt x="964387" y="3122044"/>
                    <a:pt x="966388" y="3118806"/>
                    <a:pt x="969245" y="3116234"/>
                  </a:cubicBezTo>
                  <a:lnTo>
                    <a:pt x="969055" y="3116425"/>
                  </a:lnTo>
                  <a:cubicBezTo>
                    <a:pt x="970960" y="3111662"/>
                    <a:pt x="975246" y="3108614"/>
                    <a:pt x="978294" y="3104804"/>
                  </a:cubicBezTo>
                  <a:lnTo>
                    <a:pt x="978103" y="3104995"/>
                  </a:lnTo>
                  <a:cubicBezTo>
                    <a:pt x="979627" y="3101280"/>
                    <a:pt x="982675" y="3098613"/>
                    <a:pt x="984961" y="3095470"/>
                  </a:cubicBezTo>
                  <a:cubicBezTo>
                    <a:pt x="985628" y="3094708"/>
                    <a:pt x="986295" y="3093945"/>
                    <a:pt x="986962" y="3093184"/>
                  </a:cubicBezTo>
                  <a:cubicBezTo>
                    <a:pt x="989248" y="3090040"/>
                    <a:pt x="991724" y="3087087"/>
                    <a:pt x="994010" y="3084040"/>
                  </a:cubicBezTo>
                  <a:cubicBezTo>
                    <a:pt x="994677" y="3083278"/>
                    <a:pt x="995439" y="3082420"/>
                    <a:pt x="996106" y="3081658"/>
                  </a:cubicBezTo>
                  <a:cubicBezTo>
                    <a:pt x="998392" y="3078610"/>
                    <a:pt x="1000868" y="3075658"/>
                    <a:pt x="1003154" y="3072610"/>
                  </a:cubicBezTo>
                  <a:cubicBezTo>
                    <a:pt x="1003821" y="3071848"/>
                    <a:pt x="1004583" y="3070990"/>
                    <a:pt x="1005250" y="3070228"/>
                  </a:cubicBezTo>
                  <a:cubicBezTo>
                    <a:pt x="1007536" y="3067180"/>
                    <a:pt x="1010012" y="3064323"/>
                    <a:pt x="1012203" y="3061180"/>
                  </a:cubicBezTo>
                  <a:cubicBezTo>
                    <a:pt x="1012965" y="3060322"/>
                    <a:pt x="1013632" y="3059560"/>
                    <a:pt x="1014394" y="3058703"/>
                  </a:cubicBezTo>
                  <a:cubicBezTo>
                    <a:pt x="1016680" y="3055750"/>
                    <a:pt x="1019156" y="3052893"/>
                    <a:pt x="1021347" y="3049750"/>
                  </a:cubicBezTo>
                  <a:cubicBezTo>
                    <a:pt x="1022109" y="3048892"/>
                    <a:pt x="1022871" y="3048035"/>
                    <a:pt x="1023538" y="3047273"/>
                  </a:cubicBezTo>
                  <a:cubicBezTo>
                    <a:pt x="1025919" y="3044320"/>
                    <a:pt x="1028300" y="3041463"/>
                    <a:pt x="1030396" y="3038415"/>
                  </a:cubicBezTo>
                  <a:cubicBezTo>
                    <a:pt x="1036492" y="3030795"/>
                    <a:pt x="1042588" y="3023175"/>
                    <a:pt x="1048684" y="3015460"/>
                  </a:cubicBezTo>
                  <a:cubicBezTo>
                    <a:pt x="1050970" y="3012316"/>
                    <a:pt x="1053446" y="3009459"/>
                    <a:pt x="1055732" y="3006316"/>
                  </a:cubicBezTo>
                  <a:cubicBezTo>
                    <a:pt x="1056399" y="3005553"/>
                    <a:pt x="1057161" y="3004696"/>
                    <a:pt x="1057828" y="3003934"/>
                  </a:cubicBezTo>
                  <a:cubicBezTo>
                    <a:pt x="1060114" y="3000886"/>
                    <a:pt x="1062590" y="2998029"/>
                    <a:pt x="1064781" y="2994886"/>
                  </a:cubicBezTo>
                  <a:cubicBezTo>
                    <a:pt x="1065543" y="2994028"/>
                    <a:pt x="1066210" y="2993266"/>
                    <a:pt x="1066972" y="2992409"/>
                  </a:cubicBezTo>
                  <a:cubicBezTo>
                    <a:pt x="1069258" y="2989456"/>
                    <a:pt x="1071734" y="2986503"/>
                    <a:pt x="1073925" y="2983456"/>
                  </a:cubicBezTo>
                  <a:cubicBezTo>
                    <a:pt x="1074687" y="2982598"/>
                    <a:pt x="1075354" y="2981836"/>
                    <a:pt x="1076116" y="2980979"/>
                  </a:cubicBezTo>
                  <a:cubicBezTo>
                    <a:pt x="1078402" y="2978026"/>
                    <a:pt x="1080878" y="2975169"/>
                    <a:pt x="1082974" y="2972026"/>
                  </a:cubicBezTo>
                  <a:cubicBezTo>
                    <a:pt x="1083736" y="2971168"/>
                    <a:pt x="1084498" y="2970311"/>
                    <a:pt x="1085260" y="2969454"/>
                  </a:cubicBezTo>
                  <a:cubicBezTo>
                    <a:pt x="1087736" y="2966596"/>
                    <a:pt x="1089832" y="2963358"/>
                    <a:pt x="1092594" y="2960786"/>
                  </a:cubicBezTo>
                  <a:lnTo>
                    <a:pt x="1092403" y="2960977"/>
                  </a:lnTo>
                  <a:cubicBezTo>
                    <a:pt x="1093927" y="2957262"/>
                    <a:pt x="1096975" y="2954595"/>
                    <a:pt x="1099261" y="2951452"/>
                  </a:cubicBezTo>
                  <a:cubicBezTo>
                    <a:pt x="1099928" y="2950690"/>
                    <a:pt x="1100595" y="2949928"/>
                    <a:pt x="1101262" y="2949166"/>
                  </a:cubicBezTo>
                  <a:cubicBezTo>
                    <a:pt x="1103548" y="2946022"/>
                    <a:pt x="1106024" y="2943070"/>
                    <a:pt x="1108310" y="2940022"/>
                  </a:cubicBezTo>
                  <a:cubicBezTo>
                    <a:pt x="1108977" y="2939260"/>
                    <a:pt x="1109644" y="2938498"/>
                    <a:pt x="1110406" y="2937640"/>
                  </a:cubicBezTo>
                  <a:cubicBezTo>
                    <a:pt x="1112692" y="2934592"/>
                    <a:pt x="1115168" y="2931640"/>
                    <a:pt x="1117454" y="2928592"/>
                  </a:cubicBezTo>
                  <a:cubicBezTo>
                    <a:pt x="1118121" y="2927830"/>
                    <a:pt x="1118883" y="2926972"/>
                    <a:pt x="1119550" y="2926210"/>
                  </a:cubicBezTo>
                  <a:cubicBezTo>
                    <a:pt x="1121836" y="2923162"/>
                    <a:pt x="1124312" y="2920305"/>
                    <a:pt x="1126503" y="2917161"/>
                  </a:cubicBezTo>
                  <a:cubicBezTo>
                    <a:pt x="1127265" y="2916400"/>
                    <a:pt x="1127932" y="2915637"/>
                    <a:pt x="1128694" y="2914876"/>
                  </a:cubicBezTo>
                  <a:cubicBezTo>
                    <a:pt x="1132361" y="2912875"/>
                    <a:pt x="1135266" y="2913042"/>
                    <a:pt x="1137755" y="2914340"/>
                  </a:cubicBezTo>
                  <a:close/>
                  <a:moveTo>
                    <a:pt x="335963" y="2913733"/>
                  </a:moveTo>
                  <a:cubicBezTo>
                    <a:pt x="337095" y="2912970"/>
                    <a:pt x="338785" y="2913638"/>
                    <a:pt x="342024" y="2915066"/>
                  </a:cubicBezTo>
                  <a:lnTo>
                    <a:pt x="341833" y="2914876"/>
                  </a:lnTo>
                  <a:cubicBezTo>
                    <a:pt x="347644" y="2916400"/>
                    <a:pt x="352120" y="2918781"/>
                    <a:pt x="350692" y="2926306"/>
                  </a:cubicBezTo>
                  <a:cubicBezTo>
                    <a:pt x="350215" y="2928782"/>
                    <a:pt x="352882" y="2930878"/>
                    <a:pt x="353644" y="2933354"/>
                  </a:cubicBezTo>
                  <a:cubicBezTo>
                    <a:pt x="354883" y="2935545"/>
                    <a:pt x="356216" y="2937736"/>
                    <a:pt x="357454" y="2939927"/>
                  </a:cubicBezTo>
                  <a:cubicBezTo>
                    <a:pt x="361741" y="2942689"/>
                    <a:pt x="362598" y="2947737"/>
                    <a:pt x="365074" y="2951738"/>
                  </a:cubicBezTo>
                  <a:cubicBezTo>
                    <a:pt x="366313" y="2953928"/>
                    <a:pt x="367646" y="2956119"/>
                    <a:pt x="368884" y="2958310"/>
                  </a:cubicBezTo>
                  <a:cubicBezTo>
                    <a:pt x="373266" y="2961072"/>
                    <a:pt x="374123" y="2966120"/>
                    <a:pt x="376504" y="2970121"/>
                  </a:cubicBezTo>
                  <a:cubicBezTo>
                    <a:pt x="395364" y="3000791"/>
                    <a:pt x="414319" y="3031557"/>
                    <a:pt x="433273" y="3062132"/>
                  </a:cubicBezTo>
                  <a:cubicBezTo>
                    <a:pt x="436893" y="3067943"/>
                    <a:pt x="440703" y="3073658"/>
                    <a:pt x="444418" y="3079372"/>
                  </a:cubicBezTo>
                  <a:cubicBezTo>
                    <a:pt x="448704" y="3082230"/>
                    <a:pt x="449561" y="3087183"/>
                    <a:pt x="451942" y="3091088"/>
                  </a:cubicBezTo>
                  <a:cubicBezTo>
                    <a:pt x="453181" y="3093279"/>
                    <a:pt x="454514" y="3095470"/>
                    <a:pt x="455752" y="3097661"/>
                  </a:cubicBezTo>
                  <a:cubicBezTo>
                    <a:pt x="460039" y="3100423"/>
                    <a:pt x="460896" y="3105471"/>
                    <a:pt x="463372" y="3109472"/>
                  </a:cubicBezTo>
                  <a:cubicBezTo>
                    <a:pt x="464611" y="3111662"/>
                    <a:pt x="465944" y="3113853"/>
                    <a:pt x="467182" y="3115949"/>
                  </a:cubicBezTo>
                  <a:cubicBezTo>
                    <a:pt x="471564" y="3118711"/>
                    <a:pt x="472421" y="3123759"/>
                    <a:pt x="474802" y="3127760"/>
                  </a:cubicBezTo>
                  <a:cubicBezTo>
                    <a:pt x="495091" y="3160430"/>
                    <a:pt x="515284" y="3193006"/>
                    <a:pt x="535572" y="3225677"/>
                  </a:cubicBezTo>
                  <a:cubicBezTo>
                    <a:pt x="541954" y="3233582"/>
                    <a:pt x="536620" y="3238440"/>
                    <a:pt x="531000" y="3243298"/>
                  </a:cubicBezTo>
                  <a:cubicBezTo>
                    <a:pt x="529285" y="3244346"/>
                    <a:pt x="527666" y="3245489"/>
                    <a:pt x="527380" y="3247679"/>
                  </a:cubicBezTo>
                  <a:cubicBezTo>
                    <a:pt x="525571" y="3251489"/>
                    <a:pt x="523094" y="3254728"/>
                    <a:pt x="519570" y="3257014"/>
                  </a:cubicBezTo>
                  <a:cubicBezTo>
                    <a:pt x="518332" y="3258443"/>
                    <a:pt x="517093" y="3259776"/>
                    <a:pt x="515950" y="3261205"/>
                  </a:cubicBezTo>
                  <a:cubicBezTo>
                    <a:pt x="513188" y="3264729"/>
                    <a:pt x="510140" y="3263777"/>
                    <a:pt x="506997" y="3261872"/>
                  </a:cubicBezTo>
                  <a:cubicBezTo>
                    <a:pt x="500901" y="3251966"/>
                    <a:pt x="494900" y="3242155"/>
                    <a:pt x="488804" y="3232249"/>
                  </a:cubicBezTo>
                  <a:cubicBezTo>
                    <a:pt x="486042" y="3228629"/>
                    <a:pt x="484327" y="3224343"/>
                    <a:pt x="482137" y="3220438"/>
                  </a:cubicBezTo>
                  <a:lnTo>
                    <a:pt x="482232" y="3220628"/>
                  </a:lnTo>
                  <a:cubicBezTo>
                    <a:pt x="478708" y="3217676"/>
                    <a:pt x="478136" y="3212722"/>
                    <a:pt x="474993" y="3209579"/>
                  </a:cubicBezTo>
                  <a:cubicBezTo>
                    <a:pt x="466611" y="3195768"/>
                    <a:pt x="458324" y="3182052"/>
                    <a:pt x="449942" y="3168241"/>
                  </a:cubicBezTo>
                  <a:cubicBezTo>
                    <a:pt x="447180" y="3164621"/>
                    <a:pt x="445465" y="3160335"/>
                    <a:pt x="443275" y="3156430"/>
                  </a:cubicBezTo>
                  <a:lnTo>
                    <a:pt x="443370" y="3156620"/>
                  </a:lnTo>
                  <a:cubicBezTo>
                    <a:pt x="439941" y="3153382"/>
                    <a:pt x="438798" y="3148810"/>
                    <a:pt x="436321" y="3145000"/>
                  </a:cubicBezTo>
                  <a:lnTo>
                    <a:pt x="436417" y="3145190"/>
                  </a:lnTo>
                  <a:cubicBezTo>
                    <a:pt x="435178" y="3144333"/>
                    <a:pt x="434321" y="3142238"/>
                    <a:pt x="432988" y="3142428"/>
                  </a:cubicBezTo>
                  <a:cubicBezTo>
                    <a:pt x="427177" y="3143285"/>
                    <a:pt x="415557" y="3158049"/>
                    <a:pt x="415176" y="3164621"/>
                  </a:cubicBezTo>
                  <a:cubicBezTo>
                    <a:pt x="414700" y="3169765"/>
                    <a:pt x="421177" y="3170717"/>
                    <a:pt x="421462" y="3175385"/>
                  </a:cubicBezTo>
                  <a:cubicBezTo>
                    <a:pt x="425653" y="3178242"/>
                    <a:pt x="426701" y="3183195"/>
                    <a:pt x="428987" y="3187196"/>
                  </a:cubicBezTo>
                  <a:cubicBezTo>
                    <a:pt x="434893" y="3197006"/>
                    <a:pt x="440703" y="3206722"/>
                    <a:pt x="446608" y="3216533"/>
                  </a:cubicBezTo>
                  <a:cubicBezTo>
                    <a:pt x="450799" y="3219390"/>
                    <a:pt x="451847" y="3224343"/>
                    <a:pt x="454133" y="3228344"/>
                  </a:cubicBezTo>
                  <a:cubicBezTo>
                    <a:pt x="460039" y="3238059"/>
                    <a:pt x="465849" y="3247870"/>
                    <a:pt x="471754" y="3257585"/>
                  </a:cubicBezTo>
                  <a:cubicBezTo>
                    <a:pt x="475945" y="3260443"/>
                    <a:pt x="476898" y="3265301"/>
                    <a:pt x="479279" y="3269396"/>
                  </a:cubicBezTo>
                  <a:cubicBezTo>
                    <a:pt x="485185" y="3279207"/>
                    <a:pt x="490995" y="3288922"/>
                    <a:pt x="496900" y="3298733"/>
                  </a:cubicBezTo>
                  <a:cubicBezTo>
                    <a:pt x="501091" y="3301591"/>
                    <a:pt x="502139" y="3306544"/>
                    <a:pt x="504425" y="3310544"/>
                  </a:cubicBezTo>
                  <a:cubicBezTo>
                    <a:pt x="505663" y="3312735"/>
                    <a:pt x="506902" y="3314831"/>
                    <a:pt x="508140" y="3317021"/>
                  </a:cubicBezTo>
                  <a:cubicBezTo>
                    <a:pt x="511474" y="3320641"/>
                    <a:pt x="512807" y="3324165"/>
                    <a:pt x="508140" y="3327785"/>
                  </a:cubicBezTo>
                  <a:cubicBezTo>
                    <a:pt x="506616" y="3327499"/>
                    <a:pt x="505187" y="3327689"/>
                    <a:pt x="504425" y="3329309"/>
                  </a:cubicBezTo>
                  <a:cubicBezTo>
                    <a:pt x="501568" y="3333404"/>
                    <a:pt x="496519" y="3332833"/>
                    <a:pt x="492709" y="3334738"/>
                  </a:cubicBezTo>
                  <a:cubicBezTo>
                    <a:pt x="490995" y="3334357"/>
                    <a:pt x="489471" y="3334452"/>
                    <a:pt x="488423" y="3336167"/>
                  </a:cubicBezTo>
                  <a:cubicBezTo>
                    <a:pt x="482994" y="3340262"/>
                    <a:pt x="477279" y="3342929"/>
                    <a:pt x="470421" y="3339500"/>
                  </a:cubicBezTo>
                  <a:cubicBezTo>
                    <a:pt x="424129" y="3270444"/>
                    <a:pt x="377933" y="3201483"/>
                    <a:pt x="331546" y="3132427"/>
                  </a:cubicBezTo>
                  <a:cubicBezTo>
                    <a:pt x="298590" y="3083278"/>
                    <a:pt x="265538" y="3034224"/>
                    <a:pt x="232582" y="2985170"/>
                  </a:cubicBezTo>
                  <a:cubicBezTo>
                    <a:pt x="230581" y="2980884"/>
                    <a:pt x="225628" y="2976788"/>
                    <a:pt x="231248" y="2971740"/>
                  </a:cubicBezTo>
                  <a:cubicBezTo>
                    <a:pt x="237820" y="2966978"/>
                    <a:pt x="244393" y="2962215"/>
                    <a:pt x="250965" y="2957548"/>
                  </a:cubicBezTo>
                  <a:cubicBezTo>
                    <a:pt x="255346" y="2955643"/>
                    <a:pt x="259347" y="2950785"/>
                    <a:pt x="264395" y="2956310"/>
                  </a:cubicBezTo>
                  <a:cubicBezTo>
                    <a:pt x="291160" y="2995457"/>
                    <a:pt x="317830" y="3034605"/>
                    <a:pt x="344596" y="3073753"/>
                  </a:cubicBezTo>
                  <a:cubicBezTo>
                    <a:pt x="354787" y="3088707"/>
                    <a:pt x="365836" y="3103090"/>
                    <a:pt x="375457" y="3118330"/>
                  </a:cubicBezTo>
                  <a:cubicBezTo>
                    <a:pt x="378695" y="3123473"/>
                    <a:pt x="380314" y="3123950"/>
                    <a:pt x="384505" y="3120616"/>
                  </a:cubicBezTo>
                  <a:cubicBezTo>
                    <a:pt x="386506" y="3118997"/>
                    <a:pt x="388887" y="3118044"/>
                    <a:pt x="390887" y="3116425"/>
                  </a:cubicBezTo>
                  <a:cubicBezTo>
                    <a:pt x="407937" y="3102709"/>
                    <a:pt x="407937" y="3102614"/>
                    <a:pt x="395554" y="3083945"/>
                  </a:cubicBezTo>
                  <a:cubicBezTo>
                    <a:pt x="365646" y="3038796"/>
                    <a:pt x="335642" y="2993647"/>
                    <a:pt x="305734" y="2948594"/>
                  </a:cubicBezTo>
                  <a:cubicBezTo>
                    <a:pt x="303924" y="2944213"/>
                    <a:pt x="298399" y="2940212"/>
                    <a:pt x="304686" y="2935259"/>
                  </a:cubicBezTo>
                  <a:cubicBezTo>
                    <a:pt x="305829" y="2934497"/>
                    <a:pt x="306972" y="2933640"/>
                    <a:pt x="308115" y="2932878"/>
                  </a:cubicBezTo>
                  <a:cubicBezTo>
                    <a:pt x="313639" y="2930592"/>
                    <a:pt x="318973" y="2927639"/>
                    <a:pt x="324784" y="2926020"/>
                  </a:cubicBezTo>
                  <a:cubicBezTo>
                    <a:pt x="328117" y="2925258"/>
                    <a:pt x="330880" y="2923353"/>
                    <a:pt x="333261" y="2920972"/>
                  </a:cubicBezTo>
                  <a:cubicBezTo>
                    <a:pt x="334261" y="2916686"/>
                    <a:pt x="334832" y="2914495"/>
                    <a:pt x="335963" y="2913733"/>
                  </a:cubicBezTo>
                  <a:close/>
                  <a:moveTo>
                    <a:pt x="898950" y="2789336"/>
                  </a:moveTo>
                  <a:cubicBezTo>
                    <a:pt x="902570" y="2793432"/>
                    <a:pt x="905809" y="2797051"/>
                    <a:pt x="909047" y="2800575"/>
                  </a:cubicBezTo>
                  <a:cubicBezTo>
                    <a:pt x="935431" y="2839628"/>
                    <a:pt x="962959" y="2878014"/>
                    <a:pt x="992676" y="2914494"/>
                  </a:cubicBezTo>
                  <a:cubicBezTo>
                    <a:pt x="1019918" y="2948023"/>
                    <a:pt x="1022299" y="2983074"/>
                    <a:pt x="1008774" y="3021460"/>
                  </a:cubicBezTo>
                  <a:cubicBezTo>
                    <a:pt x="997725" y="3052893"/>
                    <a:pt x="980484" y="3080420"/>
                    <a:pt x="954767" y="3101947"/>
                  </a:cubicBezTo>
                  <a:cubicBezTo>
                    <a:pt x="928573" y="3124044"/>
                    <a:pt x="912667" y="3125283"/>
                    <a:pt x="883520" y="3107566"/>
                  </a:cubicBezTo>
                  <a:cubicBezTo>
                    <a:pt x="841038" y="3081658"/>
                    <a:pt x="804463" y="3048321"/>
                    <a:pt x="767982" y="3014888"/>
                  </a:cubicBezTo>
                  <a:cubicBezTo>
                    <a:pt x="765029" y="3012411"/>
                    <a:pt x="762076" y="3010125"/>
                    <a:pt x="759124" y="3007744"/>
                  </a:cubicBezTo>
                  <a:cubicBezTo>
                    <a:pt x="759028" y="3007363"/>
                    <a:pt x="758933" y="3006982"/>
                    <a:pt x="758743" y="3006697"/>
                  </a:cubicBezTo>
                  <a:cubicBezTo>
                    <a:pt x="754361" y="3000219"/>
                    <a:pt x="743217" y="2996981"/>
                    <a:pt x="744360" y="2989170"/>
                  </a:cubicBezTo>
                  <a:cubicBezTo>
                    <a:pt x="745312" y="2982789"/>
                    <a:pt x="753408" y="2977455"/>
                    <a:pt x="758362" y="2971740"/>
                  </a:cubicBezTo>
                  <a:cubicBezTo>
                    <a:pt x="806558" y="2916399"/>
                    <a:pt x="851516" y="2858583"/>
                    <a:pt x="892759" y="2797813"/>
                  </a:cubicBezTo>
                  <a:cubicBezTo>
                    <a:pt x="894664" y="2795051"/>
                    <a:pt x="896665" y="2792384"/>
                    <a:pt x="898950" y="2789336"/>
                  </a:cubicBezTo>
                  <a:close/>
                  <a:moveTo>
                    <a:pt x="864375" y="591633"/>
                  </a:moveTo>
                  <a:cubicBezTo>
                    <a:pt x="1008107" y="633162"/>
                    <a:pt x="1148410" y="683454"/>
                    <a:pt x="1279379" y="756892"/>
                  </a:cubicBezTo>
                  <a:cubicBezTo>
                    <a:pt x="1322623" y="781181"/>
                    <a:pt x="1363771" y="808708"/>
                    <a:pt x="1400632" y="842140"/>
                  </a:cubicBezTo>
                  <a:cubicBezTo>
                    <a:pt x="1419301" y="859095"/>
                    <a:pt x="1436256" y="877574"/>
                    <a:pt x="1450734" y="898243"/>
                  </a:cubicBezTo>
                  <a:cubicBezTo>
                    <a:pt x="1484167" y="946058"/>
                    <a:pt x="1491215" y="997303"/>
                    <a:pt x="1472165" y="1052453"/>
                  </a:cubicBezTo>
                  <a:cubicBezTo>
                    <a:pt x="1459592" y="1088838"/>
                    <a:pt x="1440161" y="1121414"/>
                    <a:pt x="1417301" y="1152084"/>
                  </a:cubicBezTo>
                  <a:cubicBezTo>
                    <a:pt x="1373296" y="1211139"/>
                    <a:pt x="1320242" y="1261241"/>
                    <a:pt x="1263949" y="1308294"/>
                  </a:cubicBezTo>
                  <a:cubicBezTo>
                    <a:pt x="1211275" y="1352299"/>
                    <a:pt x="1155840" y="1392590"/>
                    <a:pt x="1098404" y="1430214"/>
                  </a:cubicBezTo>
                  <a:cubicBezTo>
                    <a:pt x="1095261" y="1432310"/>
                    <a:pt x="1092308" y="1434691"/>
                    <a:pt x="1089260" y="1436882"/>
                  </a:cubicBezTo>
                  <a:cubicBezTo>
                    <a:pt x="1083736" y="1439834"/>
                    <a:pt x="1078211" y="1442787"/>
                    <a:pt x="1069829" y="1447264"/>
                  </a:cubicBezTo>
                  <a:cubicBezTo>
                    <a:pt x="1069829" y="1426976"/>
                    <a:pt x="1070401" y="1408973"/>
                    <a:pt x="1069734" y="1390876"/>
                  </a:cubicBezTo>
                  <a:cubicBezTo>
                    <a:pt x="1068210" y="1347632"/>
                    <a:pt x="1066114" y="1304484"/>
                    <a:pt x="1064209" y="1261241"/>
                  </a:cubicBezTo>
                  <a:cubicBezTo>
                    <a:pt x="1064019" y="1256002"/>
                    <a:pt x="1063067" y="1250763"/>
                    <a:pt x="1062400" y="1245524"/>
                  </a:cubicBezTo>
                  <a:cubicBezTo>
                    <a:pt x="1059066" y="1239524"/>
                    <a:pt x="1064781" y="1238666"/>
                    <a:pt x="1067734" y="1236476"/>
                  </a:cubicBezTo>
                  <a:cubicBezTo>
                    <a:pt x="1118788" y="1198852"/>
                    <a:pt x="1167460" y="1158752"/>
                    <a:pt x="1206989" y="1108745"/>
                  </a:cubicBezTo>
                  <a:cubicBezTo>
                    <a:pt x="1226325" y="1084361"/>
                    <a:pt x="1242708" y="1058549"/>
                    <a:pt x="1247185" y="1026735"/>
                  </a:cubicBezTo>
                  <a:cubicBezTo>
                    <a:pt x="1250328" y="1004161"/>
                    <a:pt x="1242422" y="985587"/>
                    <a:pt x="1228039" y="969109"/>
                  </a:cubicBezTo>
                  <a:cubicBezTo>
                    <a:pt x="1206513" y="944534"/>
                    <a:pt x="1179176" y="928151"/>
                    <a:pt x="1149934" y="914626"/>
                  </a:cubicBezTo>
                  <a:cubicBezTo>
                    <a:pt x="1100214" y="891670"/>
                    <a:pt x="1047826" y="877097"/>
                    <a:pt x="994772" y="864143"/>
                  </a:cubicBezTo>
                  <a:cubicBezTo>
                    <a:pt x="992962" y="863667"/>
                    <a:pt x="991057" y="863191"/>
                    <a:pt x="988771" y="865001"/>
                  </a:cubicBezTo>
                  <a:cubicBezTo>
                    <a:pt x="995915" y="885574"/>
                    <a:pt x="1001440" y="906815"/>
                    <a:pt x="1007155" y="927961"/>
                  </a:cubicBezTo>
                  <a:cubicBezTo>
                    <a:pt x="1027062" y="1001970"/>
                    <a:pt x="1041064" y="1077122"/>
                    <a:pt x="1049350" y="1153418"/>
                  </a:cubicBezTo>
                  <a:cubicBezTo>
                    <a:pt x="1052113" y="1178754"/>
                    <a:pt x="1055256" y="1203995"/>
                    <a:pt x="1056304" y="1229522"/>
                  </a:cubicBezTo>
                  <a:cubicBezTo>
                    <a:pt x="1056399" y="1232475"/>
                    <a:pt x="1057542" y="1235618"/>
                    <a:pt x="1054970" y="1238190"/>
                  </a:cubicBezTo>
                  <a:cubicBezTo>
                    <a:pt x="1051636" y="1244572"/>
                    <a:pt x="1055351" y="1250858"/>
                    <a:pt x="1055732" y="1257049"/>
                  </a:cubicBezTo>
                  <a:cubicBezTo>
                    <a:pt x="1063257" y="1370778"/>
                    <a:pt x="1063638" y="1484602"/>
                    <a:pt x="1065543" y="1598521"/>
                  </a:cubicBezTo>
                  <a:cubicBezTo>
                    <a:pt x="1067543" y="1720441"/>
                    <a:pt x="1076401" y="1841980"/>
                    <a:pt x="1083640" y="1963614"/>
                  </a:cubicBezTo>
                  <a:cubicBezTo>
                    <a:pt x="1090117" y="2072009"/>
                    <a:pt x="1093927" y="2180498"/>
                    <a:pt x="1082783" y="2288893"/>
                  </a:cubicBezTo>
                  <a:cubicBezTo>
                    <a:pt x="1075735" y="2357282"/>
                    <a:pt x="1062114" y="2424338"/>
                    <a:pt x="1040111" y="2489585"/>
                  </a:cubicBezTo>
                  <a:cubicBezTo>
                    <a:pt x="1038873" y="2493871"/>
                    <a:pt x="1037920" y="2498347"/>
                    <a:pt x="1036777" y="2502729"/>
                  </a:cubicBezTo>
                  <a:cubicBezTo>
                    <a:pt x="1029062" y="2522065"/>
                    <a:pt x="1021728" y="2541591"/>
                    <a:pt x="1013727" y="2560831"/>
                  </a:cubicBezTo>
                  <a:cubicBezTo>
                    <a:pt x="986866" y="2625125"/>
                    <a:pt x="954196" y="2686276"/>
                    <a:pt x="917429" y="2745331"/>
                  </a:cubicBezTo>
                  <a:cubicBezTo>
                    <a:pt x="915238" y="2748855"/>
                    <a:pt x="913429" y="2752570"/>
                    <a:pt x="911428" y="2756189"/>
                  </a:cubicBezTo>
                  <a:cubicBezTo>
                    <a:pt x="903713" y="2767429"/>
                    <a:pt x="895998" y="2778668"/>
                    <a:pt x="888378" y="2790003"/>
                  </a:cubicBezTo>
                  <a:cubicBezTo>
                    <a:pt x="844182" y="2855440"/>
                    <a:pt x="795890" y="2917733"/>
                    <a:pt x="743122" y="2976407"/>
                  </a:cubicBezTo>
                  <a:cubicBezTo>
                    <a:pt x="732549" y="2988218"/>
                    <a:pt x="722452" y="3000410"/>
                    <a:pt x="712070" y="3012412"/>
                  </a:cubicBezTo>
                  <a:cubicBezTo>
                    <a:pt x="681685" y="3042797"/>
                    <a:pt x="652444" y="3074420"/>
                    <a:pt x="620821" y="3103471"/>
                  </a:cubicBezTo>
                  <a:cubicBezTo>
                    <a:pt x="613582" y="3110138"/>
                    <a:pt x="605485" y="3116234"/>
                    <a:pt x="599104" y="3123759"/>
                  </a:cubicBezTo>
                  <a:cubicBezTo>
                    <a:pt x="589102" y="3135570"/>
                    <a:pt x="578053" y="3136142"/>
                    <a:pt x="563671" y="3133094"/>
                  </a:cubicBezTo>
                  <a:cubicBezTo>
                    <a:pt x="492995" y="3118139"/>
                    <a:pt x="460515" y="3070419"/>
                    <a:pt x="447751" y="3003649"/>
                  </a:cubicBezTo>
                  <a:cubicBezTo>
                    <a:pt x="444322" y="2985742"/>
                    <a:pt x="447180" y="2974407"/>
                    <a:pt x="462134" y="2961929"/>
                  </a:cubicBezTo>
                  <a:cubicBezTo>
                    <a:pt x="527571" y="2907542"/>
                    <a:pt x="586245" y="2846105"/>
                    <a:pt x="640442" y="2780573"/>
                  </a:cubicBezTo>
                  <a:cubicBezTo>
                    <a:pt x="641109" y="2779716"/>
                    <a:pt x="641585" y="2778668"/>
                    <a:pt x="642061" y="2777621"/>
                  </a:cubicBezTo>
                  <a:cubicBezTo>
                    <a:pt x="700735" y="2707707"/>
                    <a:pt x="750075" y="2631793"/>
                    <a:pt x="788365" y="2548925"/>
                  </a:cubicBezTo>
                  <a:cubicBezTo>
                    <a:pt x="791794" y="2541401"/>
                    <a:pt x="796366" y="2534257"/>
                    <a:pt x="797414" y="2525875"/>
                  </a:cubicBezTo>
                  <a:cubicBezTo>
                    <a:pt x="795033" y="2522827"/>
                    <a:pt x="796938" y="2520160"/>
                    <a:pt x="798176" y="2517397"/>
                  </a:cubicBezTo>
                  <a:cubicBezTo>
                    <a:pt x="827037" y="2449008"/>
                    <a:pt x="842277" y="2377666"/>
                    <a:pt x="847135" y="2303656"/>
                  </a:cubicBezTo>
                  <a:cubicBezTo>
                    <a:pt x="849040" y="2274701"/>
                    <a:pt x="849992" y="2245745"/>
                    <a:pt x="848659" y="2216979"/>
                  </a:cubicBezTo>
                  <a:cubicBezTo>
                    <a:pt x="843896" y="2115824"/>
                    <a:pt x="831990" y="2015906"/>
                    <a:pt x="791128" y="1921704"/>
                  </a:cubicBezTo>
                  <a:cubicBezTo>
                    <a:pt x="789889" y="1918942"/>
                    <a:pt x="788461" y="1916179"/>
                    <a:pt x="789032" y="1912941"/>
                  </a:cubicBezTo>
                  <a:cubicBezTo>
                    <a:pt x="786746" y="1906750"/>
                    <a:pt x="782650" y="1901987"/>
                    <a:pt x="775792" y="1902463"/>
                  </a:cubicBezTo>
                  <a:cubicBezTo>
                    <a:pt x="769220" y="1902940"/>
                    <a:pt x="766744" y="1908941"/>
                    <a:pt x="764934" y="1914370"/>
                  </a:cubicBezTo>
                  <a:cubicBezTo>
                    <a:pt x="757600" y="1935896"/>
                    <a:pt x="755980" y="1958280"/>
                    <a:pt x="754171" y="1980664"/>
                  </a:cubicBezTo>
                  <a:cubicBezTo>
                    <a:pt x="748551" y="2049911"/>
                    <a:pt x="752170" y="2119157"/>
                    <a:pt x="755028" y="2188309"/>
                  </a:cubicBezTo>
                  <a:cubicBezTo>
                    <a:pt x="759505" y="2296037"/>
                    <a:pt x="772363" y="2402907"/>
                    <a:pt x="789985" y="2509301"/>
                  </a:cubicBezTo>
                  <a:cubicBezTo>
                    <a:pt x="790937" y="2515302"/>
                    <a:pt x="791794" y="2521208"/>
                    <a:pt x="789127" y="2527208"/>
                  </a:cubicBezTo>
                  <a:cubicBezTo>
                    <a:pt x="751789" y="2614267"/>
                    <a:pt x="700545" y="2692658"/>
                    <a:pt x="641585" y="2766191"/>
                  </a:cubicBezTo>
                  <a:cubicBezTo>
                    <a:pt x="637013" y="2764952"/>
                    <a:pt x="638251" y="2760095"/>
                    <a:pt x="635394" y="2758189"/>
                  </a:cubicBezTo>
                  <a:cubicBezTo>
                    <a:pt x="620440" y="2714660"/>
                    <a:pt x="605295" y="2671226"/>
                    <a:pt x="590436" y="2627602"/>
                  </a:cubicBezTo>
                  <a:cubicBezTo>
                    <a:pt x="516522" y="2410527"/>
                    <a:pt x="472612" y="2187356"/>
                    <a:pt x="451657" y="1959233"/>
                  </a:cubicBezTo>
                  <a:cubicBezTo>
                    <a:pt x="434131" y="1767780"/>
                    <a:pt x="431368" y="1575947"/>
                    <a:pt x="430035" y="1383923"/>
                  </a:cubicBezTo>
                  <a:cubicBezTo>
                    <a:pt x="429749" y="1340489"/>
                    <a:pt x="429178" y="1297054"/>
                    <a:pt x="428225" y="1253716"/>
                  </a:cubicBezTo>
                  <a:cubicBezTo>
                    <a:pt x="428035" y="1244477"/>
                    <a:pt x="429654" y="1241619"/>
                    <a:pt x="439846" y="1242095"/>
                  </a:cubicBezTo>
                  <a:cubicBezTo>
                    <a:pt x="553003" y="1247334"/>
                    <a:pt x="666064" y="1244286"/>
                    <a:pt x="778745" y="1232380"/>
                  </a:cubicBezTo>
                  <a:cubicBezTo>
                    <a:pt x="848659" y="1224950"/>
                    <a:pt x="889711" y="1164752"/>
                    <a:pt x="871328" y="1099220"/>
                  </a:cubicBezTo>
                  <a:cubicBezTo>
                    <a:pt x="863422" y="1071026"/>
                    <a:pt x="845801" y="1052167"/>
                    <a:pt x="818083" y="1042737"/>
                  </a:cubicBezTo>
                  <a:cubicBezTo>
                    <a:pt x="800176" y="1036736"/>
                    <a:pt x="781698" y="1034736"/>
                    <a:pt x="762934" y="1034545"/>
                  </a:cubicBezTo>
                  <a:cubicBezTo>
                    <a:pt x="656920" y="1033593"/>
                    <a:pt x="551383" y="1026259"/>
                    <a:pt x="446037" y="1014924"/>
                  </a:cubicBezTo>
                  <a:cubicBezTo>
                    <a:pt x="438036" y="1014067"/>
                    <a:pt x="436226" y="1011019"/>
                    <a:pt x="436321" y="1003589"/>
                  </a:cubicBezTo>
                  <a:cubicBezTo>
                    <a:pt x="437083" y="966632"/>
                    <a:pt x="437369" y="929675"/>
                    <a:pt x="437655" y="892718"/>
                  </a:cubicBezTo>
                  <a:cubicBezTo>
                    <a:pt x="437750" y="880431"/>
                    <a:pt x="436893" y="879955"/>
                    <a:pt x="425653" y="884336"/>
                  </a:cubicBezTo>
                  <a:cubicBezTo>
                    <a:pt x="392983" y="897100"/>
                    <a:pt x="360979" y="911197"/>
                    <a:pt x="331261" y="930152"/>
                  </a:cubicBezTo>
                  <a:cubicBezTo>
                    <a:pt x="320021" y="937390"/>
                    <a:pt x="309163" y="945201"/>
                    <a:pt x="301066" y="956060"/>
                  </a:cubicBezTo>
                  <a:cubicBezTo>
                    <a:pt x="289541" y="971395"/>
                    <a:pt x="292018" y="983491"/>
                    <a:pt x="308972" y="992540"/>
                  </a:cubicBezTo>
                  <a:cubicBezTo>
                    <a:pt x="332213" y="1004923"/>
                    <a:pt x="358026" y="1008542"/>
                    <a:pt x="383267" y="1013972"/>
                  </a:cubicBezTo>
                  <a:cubicBezTo>
                    <a:pt x="399555" y="1017496"/>
                    <a:pt x="416319" y="1021591"/>
                    <a:pt x="432226" y="1022639"/>
                  </a:cubicBezTo>
                  <a:cubicBezTo>
                    <a:pt x="470135" y="1025211"/>
                    <a:pt x="507759" y="1030259"/>
                    <a:pt x="545573" y="1032736"/>
                  </a:cubicBezTo>
                  <a:cubicBezTo>
                    <a:pt x="610153" y="1036927"/>
                    <a:pt x="674827" y="1041213"/>
                    <a:pt x="739502" y="1042737"/>
                  </a:cubicBezTo>
                  <a:cubicBezTo>
                    <a:pt x="760076" y="1043213"/>
                    <a:pt x="780555" y="1042165"/>
                    <a:pt x="800938" y="1046452"/>
                  </a:cubicBezTo>
                  <a:cubicBezTo>
                    <a:pt x="835800" y="1053786"/>
                    <a:pt x="858946" y="1073217"/>
                    <a:pt x="864946" y="1109126"/>
                  </a:cubicBezTo>
                  <a:cubicBezTo>
                    <a:pt x="871138" y="1146464"/>
                    <a:pt x="864089" y="1180087"/>
                    <a:pt x="831037" y="1203328"/>
                  </a:cubicBezTo>
                  <a:cubicBezTo>
                    <a:pt x="813035" y="1215997"/>
                    <a:pt x="792747" y="1223236"/>
                    <a:pt x="770554" y="1225331"/>
                  </a:cubicBezTo>
                  <a:cubicBezTo>
                    <a:pt x="656254" y="1235999"/>
                    <a:pt x="541763" y="1239238"/>
                    <a:pt x="426987" y="1233808"/>
                  </a:cubicBezTo>
                  <a:cubicBezTo>
                    <a:pt x="400603" y="1231618"/>
                    <a:pt x="374123" y="1229999"/>
                    <a:pt x="347739" y="1227236"/>
                  </a:cubicBezTo>
                  <a:cubicBezTo>
                    <a:pt x="276778" y="1219712"/>
                    <a:pt x="206674" y="1207615"/>
                    <a:pt x="139713" y="1181612"/>
                  </a:cubicBezTo>
                  <a:cubicBezTo>
                    <a:pt x="113329" y="1171324"/>
                    <a:pt x="88183" y="1158656"/>
                    <a:pt x="65418" y="1141797"/>
                  </a:cubicBezTo>
                  <a:cubicBezTo>
                    <a:pt x="7125" y="1098744"/>
                    <a:pt x="-12020" y="1043975"/>
                    <a:pt x="7220" y="974062"/>
                  </a:cubicBezTo>
                  <a:cubicBezTo>
                    <a:pt x="19412" y="929770"/>
                    <a:pt x="43606" y="892147"/>
                    <a:pt x="73419" y="857952"/>
                  </a:cubicBezTo>
                  <a:cubicBezTo>
                    <a:pt x="124187" y="799659"/>
                    <a:pt x="186957" y="756797"/>
                    <a:pt x="254394" y="720506"/>
                  </a:cubicBezTo>
                  <a:cubicBezTo>
                    <a:pt x="326689" y="681549"/>
                    <a:pt x="402984" y="652212"/>
                    <a:pt x="481375" y="627828"/>
                  </a:cubicBezTo>
                  <a:cubicBezTo>
                    <a:pt x="496710" y="623065"/>
                    <a:pt x="509092" y="623923"/>
                    <a:pt x="523475" y="629161"/>
                  </a:cubicBezTo>
                  <a:cubicBezTo>
                    <a:pt x="635203" y="670214"/>
                    <a:pt x="741312" y="655736"/>
                    <a:pt x="841991" y="594490"/>
                  </a:cubicBezTo>
                  <a:cubicBezTo>
                    <a:pt x="849516" y="589919"/>
                    <a:pt x="855993" y="589252"/>
                    <a:pt x="864375" y="591633"/>
                  </a:cubicBezTo>
                  <a:close/>
                  <a:moveTo>
                    <a:pt x="548526" y="18609"/>
                  </a:moveTo>
                  <a:lnTo>
                    <a:pt x="548343" y="18676"/>
                  </a:lnTo>
                  <a:lnTo>
                    <a:pt x="548240" y="18704"/>
                  </a:lnTo>
                  <a:close/>
                  <a:moveTo>
                    <a:pt x="676637" y="606"/>
                  </a:moveTo>
                  <a:cubicBezTo>
                    <a:pt x="693592" y="1749"/>
                    <a:pt x="710356" y="3845"/>
                    <a:pt x="727215" y="5655"/>
                  </a:cubicBezTo>
                  <a:cubicBezTo>
                    <a:pt x="728834" y="5845"/>
                    <a:pt x="730073" y="6131"/>
                    <a:pt x="730549" y="7941"/>
                  </a:cubicBezTo>
                  <a:cubicBezTo>
                    <a:pt x="736454" y="9179"/>
                    <a:pt x="742455" y="10417"/>
                    <a:pt x="748361" y="11655"/>
                  </a:cubicBezTo>
                  <a:cubicBezTo>
                    <a:pt x="758076" y="13370"/>
                    <a:pt x="767220" y="17275"/>
                    <a:pt x="776555" y="20323"/>
                  </a:cubicBezTo>
                  <a:cubicBezTo>
                    <a:pt x="779984" y="22323"/>
                    <a:pt x="782746" y="25848"/>
                    <a:pt x="787318" y="25371"/>
                  </a:cubicBezTo>
                  <a:cubicBezTo>
                    <a:pt x="795605" y="28229"/>
                    <a:pt x="803796" y="31372"/>
                    <a:pt x="810654" y="37278"/>
                  </a:cubicBezTo>
                  <a:cubicBezTo>
                    <a:pt x="818941" y="42421"/>
                    <a:pt x="827132" y="47660"/>
                    <a:pt x="835419" y="52803"/>
                  </a:cubicBezTo>
                  <a:cubicBezTo>
                    <a:pt x="839229" y="54423"/>
                    <a:pt x="842372" y="56994"/>
                    <a:pt x="844944" y="60233"/>
                  </a:cubicBezTo>
                  <a:cubicBezTo>
                    <a:pt x="845039" y="61566"/>
                    <a:pt x="845706" y="62043"/>
                    <a:pt x="847040" y="61852"/>
                  </a:cubicBezTo>
                  <a:cubicBezTo>
                    <a:pt x="852659" y="64900"/>
                    <a:pt x="856850" y="69472"/>
                    <a:pt x="860946" y="74235"/>
                  </a:cubicBezTo>
                  <a:cubicBezTo>
                    <a:pt x="862184" y="75473"/>
                    <a:pt x="863423" y="76711"/>
                    <a:pt x="864756" y="77949"/>
                  </a:cubicBezTo>
                  <a:cubicBezTo>
                    <a:pt x="870185" y="82902"/>
                    <a:pt x="875805" y="87570"/>
                    <a:pt x="879425" y="94142"/>
                  </a:cubicBezTo>
                  <a:cubicBezTo>
                    <a:pt x="879234" y="95380"/>
                    <a:pt x="879806" y="96047"/>
                    <a:pt x="881044" y="96142"/>
                  </a:cubicBezTo>
                  <a:cubicBezTo>
                    <a:pt x="884282" y="98523"/>
                    <a:pt x="886664" y="101762"/>
                    <a:pt x="888569" y="105286"/>
                  </a:cubicBezTo>
                  <a:lnTo>
                    <a:pt x="888473" y="105096"/>
                  </a:lnTo>
                  <a:cubicBezTo>
                    <a:pt x="890855" y="108334"/>
                    <a:pt x="894284" y="110811"/>
                    <a:pt x="895331" y="115002"/>
                  </a:cubicBezTo>
                  <a:cubicBezTo>
                    <a:pt x="899808" y="122431"/>
                    <a:pt x="904190" y="129765"/>
                    <a:pt x="908666" y="137195"/>
                  </a:cubicBezTo>
                  <a:cubicBezTo>
                    <a:pt x="914667" y="143862"/>
                    <a:pt x="917525" y="152149"/>
                    <a:pt x="920668" y="160341"/>
                  </a:cubicBezTo>
                  <a:cubicBezTo>
                    <a:pt x="920382" y="162055"/>
                    <a:pt x="920382" y="163674"/>
                    <a:pt x="922192" y="164627"/>
                  </a:cubicBezTo>
                  <a:cubicBezTo>
                    <a:pt x="925907" y="167580"/>
                    <a:pt x="925621" y="172342"/>
                    <a:pt x="927431" y="176152"/>
                  </a:cubicBezTo>
                  <a:lnTo>
                    <a:pt x="927335" y="175962"/>
                  </a:lnTo>
                  <a:cubicBezTo>
                    <a:pt x="931812" y="184725"/>
                    <a:pt x="934098" y="194154"/>
                    <a:pt x="936670" y="203489"/>
                  </a:cubicBezTo>
                  <a:lnTo>
                    <a:pt x="936575" y="203298"/>
                  </a:lnTo>
                  <a:cubicBezTo>
                    <a:pt x="939908" y="212252"/>
                    <a:pt x="941718" y="221682"/>
                    <a:pt x="943433" y="231016"/>
                  </a:cubicBezTo>
                  <a:lnTo>
                    <a:pt x="943337" y="230730"/>
                  </a:lnTo>
                  <a:cubicBezTo>
                    <a:pt x="953243" y="279594"/>
                    <a:pt x="953529" y="328171"/>
                    <a:pt x="940861" y="376653"/>
                  </a:cubicBezTo>
                  <a:lnTo>
                    <a:pt x="940956" y="376368"/>
                  </a:lnTo>
                  <a:cubicBezTo>
                    <a:pt x="939432" y="381797"/>
                    <a:pt x="939813" y="387893"/>
                    <a:pt x="935813" y="392560"/>
                  </a:cubicBezTo>
                  <a:cubicBezTo>
                    <a:pt x="934193" y="396846"/>
                    <a:pt x="931241" y="400752"/>
                    <a:pt x="932003" y="405705"/>
                  </a:cubicBezTo>
                  <a:cubicBezTo>
                    <a:pt x="930764" y="409896"/>
                    <a:pt x="929907" y="414182"/>
                    <a:pt x="927335" y="417897"/>
                  </a:cubicBezTo>
                  <a:lnTo>
                    <a:pt x="927431" y="417706"/>
                  </a:lnTo>
                  <a:cubicBezTo>
                    <a:pt x="925145" y="423135"/>
                    <a:pt x="924097" y="429231"/>
                    <a:pt x="919620" y="433708"/>
                  </a:cubicBezTo>
                  <a:cubicBezTo>
                    <a:pt x="918001" y="434565"/>
                    <a:pt x="917810" y="435899"/>
                    <a:pt x="918191" y="437423"/>
                  </a:cubicBezTo>
                  <a:cubicBezTo>
                    <a:pt x="916477" y="441995"/>
                    <a:pt x="914762" y="446472"/>
                    <a:pt x="911048" y="449805"/>
                  </a:cubicBezTo>
                  <a:cubicBezTo>
                    <a:pt x="907333" y="455711"/>
                    <a:pt x="903713" y="461616"/>
                    <a:pt x="899999" y="467522"/>
                  </a:cubicBezTo>
                  <a:cubicBezTo>
                    <a:pt x="898760" y="471522"/>
                    <a:pt x="895617" y="474189"/>
                    <a:pt x="893045" y="477237"/>
                  </a:cubicBezTo>
                  <a:lnTo>
                    <a:pt x="893141" y="477047"/>
                  </a:lnTo>
                  <a:cubicBezTo>
                    <a:pt x="890950" y="481809"/>
                    <a:pt x="887045" y="485048"/>
                    <a:pt x="883330" y="488572"/>
                  </a:cubicBezTo>
                  <a:cubicBezTo>
                    <a:pt x="880663" y="490287"/>
                    <a:pt x="878282" y="492192"/>
                    <a:pt x="877234" y="495335"/>
                  </a:cubicBezTo>
                  <a:cubicBezTo>
                    <a:pt x="872281" y="502764"/>
                    <a:pt x="866280" y="509241"/>
                    <a:pt x="858470" y="513813"/>
                  </a:cubicBezTo>
                  <a:cubicBezTo>
                    <a:pt x="856279" y="514194"/>
                    <a:pt x="855041" y="515718"/>
                    <a:pt x="854183" y="517623"/>
                  </a:cubicBezTo>
                  <a:cubicBezTo>
                    <a:pt x="850754" y="521433"/>
                    <a:pt x="847420" y="525339"/>
                    <a:pt x="842658" y="527434"/>
                  </a:cubicBezTo>
                  <a:lnTo>
                    <a:pt x="842849" y="527244"/>
                  </a:lnTo>
                  <a:cubicBezTo>
                    <a:pt x="839896" y="530006"/>
                    <a:pt x="837134" y="533054"/>
                    <a:pt x="833133" y="534292"/>
                  </a:cubicBezTo>
                  <a:cubicBezTo>
                    <a:pt x="826466" y="538674"/>
                    <a:pt x="819703" y="543055"/>
                    <a:pt x="813035" y="547437"/>
                  </a:cubicBezTo>
                  <a:cubicBezTo>
                    <a:pt x="809987" y="551532"/>
                    <a:pt x="805225" y="552961"/>
                    <a:pt x="800843" y="554866"/>
                  </a:cubicBezTo>
                  <a:cubicBezTo>
                    <a:pt x="792842" y="557152"/>
                    <a:pt x="785794" y="561534"/>
                    <a:pt x="778745" y="565629"/>
                  </a:cubicBezTo>
                  <a:cubicBezTo>
                    <a:pt x="774078" y="569630"/>
                    <a:pt x="768268" y="571249"/>
                    <a:pt x="762553" y="573059"/>
                  </a:cubicBezTo>
                  <a:lnTo>
                    <a:pt x="762839" y="572964"/>
                  </a:lnTo>
                  <a:cubicBezTo>
                    <a:pt x="754266" y="577917"/>
                    <a:pt x="744741" y="579822"/>
                    <a:pt x="735407" y="582489"/>
                  </a:cubicBezTo>
                  <a:lnTo>
                    <a:pt x="735597" y="582393"/>
                  </a:lnTo>
                  <a:cubicBezTo>
                    <a:pt x="730358" y="584584"/>
                    <a:pt x="724739" y="585727"/>
                    <a:pt x="719214" y="586775"/>
                  </a:cubicBezTo>
                  <a:lnTo>
                    <a:pt x="719500" y="586680"/>
                  </a:lnTo>
                  <a:cubicBezTo>
                    <a:pt x="716261" y="590394"/>
                    <a:pt x="711404" y="586775"/>
                    <a:pt x="707975" y="589251"/>
                  </a:cubicBezTo>
                  <a:lnTo>
                    <a:pt x="708165" y="589156"/>
                  </a:lnTo>
                  <a:cubicBezTo>
                    <a:pt x="698354" y="592204"/>
                    <a:pt x="688163" y="592490"/>
                    <a:pt x="678161" y="593728"/>
                  </a:cubicBezTo>
                  <a:lnTo>
                    <a:pt x="678447" y="593633"/>
                  </a:lnTo>
                  <a:cubicBezTo>
                    <a:pt x="660540" y="597062"/>
                    <a:pt x="642347" y="596109"/>
                    <a:pt x="624536" y="594681"/>
                  </a:cubicBezTo>
                  <a:cubicBezTo>
                    <a:pt x="604152" y="592966"/>
                    <a:pt x="583864" y="589251"/>
                    <a:pt x="564242" y="582489"/>
                  </a:cubicBezTo>
                  <a:cubicBezTo>
                    <a:pt x="557384" y="580298"/>
                    <a:pt x="550431" y="578012"/>
                    <a:pt x="543573" y="575821"/>
                  </a:cubicBezTo>
                  <a:cubicBezTo>
                    <a:pt x="540144" y="573440"/>
                    <a:pt x="535667" y="573630"/>
                    <a:pt x="532524" y="570773"/>
                  </a:cubicBezTo>
                  <a:lnTo>
                    <a:pt x="532715" y="570868"/>
                  </a:lnTo>
                  <a:cubicBezTo>
                    <a:pt x="525380" y="568582"/>
                    <a:pt x="518618" y="565153"/>
                    <a:pt x="512045" y="561343"/>
                  </a:cubicBezTo>
                  <a:lnTo>
                    <a:pt x="512331" y="561534"/>
                  </a:lnTo>
                  <a:cubicBezTo>
                    <a:pt x="506521" y="559248"/>
                    <a:pt x="501187" y="556104"/>
                    <a:pt x="495758" y="553152"/>
                  </a:cubicBezTo>
                  <a:cubicBezTo>
                    <a:pt x="480232" y="544579"/>
                    <a:pt x="465849" y="534387"/>
                    <a:pt x="452133" y="523243"/>
                  </a:cubicBezTo>
                  <a:cubicBezTo>
                    <a:pt x="447180" y="519909"/>
                    <a:pt x="443656" y="514956"/>
                    <a:pt x="438608" y="511718"/>
                  </a:cubicBezTo>
                  <a:cubicBezTo>
                    <a:pt x="431845" y="504860"/>
                    <a:pt x="425082" y="498097"/>
                    <a:pt x="418319" y="491239"/>
                  </a:cubicBezTo>
                  <a:cubicBezTo>
                    <a:pt x="415462" y="487239"/>
                    <a:pt x="411747" y="483905"/>
                    <a:pt x="408890" y="479904"/>
                  </a:cubicBezTo>
                  <a:cubicBezTo>
                    <a:pt x="401270" y="469236"/>
                    <a:pt x="393650" y="458473"/>
                    <a:pt x="386125" y="447805"/>
                  </a:cubicBezTo>
                  <a:cubicBezTo>
                    <a:pt x="383267" y="444376"/>
                    <a:pt x="382220" y="439804"/>
                    <a:pt x="379172" y="436470"/>
                  </a:cubicBezTo>
                  <a:cubicBezTo>
                    <a:pt x="378410" y="435708"/>
                    <a:pt x="377552" y="434851"/>
                    <a:pt x="376790" y="434089"/>
                  </a:cubicBezTo>
                  <a:cubicBezTo>
                    <a:pt x="374981" y="429231"/>
                    <a:pt x="373266" y="424374"/>
                    <a:pt x="370028" y="420278"/>
                  </a:cubicBezTo>
                  <a:cubicBezTo>
                    <a:pt x="367075" y="414182"/>
                    <a:pt x="364122" y="408181"/>
                    <a:pt x="361169" y="402085"/>
                  </a:cubicBezTo>
                  <a:cubicBezTo>
                    <a:pt x="359455" y="398942"/>
                    <a:pt x="358217" y="395608"/>
                    <a:pt x="356883" y="392370"/>
                  </a:cubicBezTo>
                  <a:lnTo>
                    <a:pt x="357074" y="392560"/>
                  </a:lnTo>
                  <a:cubicBezTo>
                    <a:pt x="349263" y="383607"/>
                    <a:pt x="350406" y="371986"/>
                    <a:pt x="348787" y="361604"/>
                  </a:cubicBezTo>
                  <a:cubicBezTo>
                    <a:pt x="344786" y="335601"/>
                    <a:pt x="342881" y="309312"/>
                    <a:pt x="343834" y="282927"/>
                  </a:cubicBezTo>
                  <a:cubicBezTo>
                    <a:pt x="344405" y="267592"/>
                    <a:pt x="346691" y="252543"/>
                    <a:pt x="350025" y="237588"/>
                  </a:cubicBezTo>
                  <a:lnTo>
                    <a:pt x="349930" y="237874"/>
                  </a:lnTo>
                  <a:cubicBezTo>
                    <a:pt x="350882" y="231492"/>
                    <a:pt x="352025" y="225206"/>
                    <a:pt x="354216" y="219110"/>
                  </a:cubicBezTo>
                  <a:cubicBezTo>
                    <a:pt x="354216" y="213300"/>
                    <a:pt x="356788" y="208251"/>
                    <a:pt x="358693" y="203108"/>
                  </a:cubicBezTo>
                  <a:cubicBezTo>
                    <a:pt x="361836" y="197298"/>
                    <a:pt x="362503" y="190535"/>
                    <a:pt x="365837" y="184820"/>
                  </a:cubicBezTo>
                  <a:cubicBezTo>
                    <a:pt x="366503" y="183201"/>
                    <a:pt x="367170" y="181581"/>
                    <a:pt x="367837" y="179962"/>
                  </a:cubicBezTo>
                  <a:cubicBezTo>
                    <a:pt x="371837" y="171104"/>
                    <a:pt x="375933" y="161865"/>
                    <a:pt x="381077" y="153102"/>
                  </a:cubicBezTo>
                  <a:cubicBezTo>
                    <a:pt x="387935" y="142434"/>
                    <a:pt x="394888" y="131670"/>
                    <a:pt x="401746" y="121002"/>
                  </a:cubicBezTo>
                  <a:cubicBezTo>
                    <a:pt x="404032" y="117954"/>
                    <a:pt x="406508" y="114906"/>
                    <a:pt x="408890" y="111858"/>
                  </a:cubicBezTo>
                  <a:cubicBezTo>
                    <a:pt x="410318" y="110239"/>
                    <a:pt x="411747" y="108620"/>
                    <a:pt x="413176" y="107001"/>
                  </a:cubicBezTo>
                  <a:cubicBezTo>
                    <a:pt x="423082" y="95761"/>
                    <a:pt x="433655" y="85093"/>
                    <a:pt x="444989" y="75282"/>
                  </a:cubicBezTo>
                  <a:cubicBezTo>
                    <a:pt x="445847" y="74520"/>
                    <a:pt x="446704" y="73758"/>
                    <a:pt x="447466" y="72996"/>
                  </a:cubicBezTo>
                  <a:cubicBezTo>
                    <a:pt x="450800" y="71091"/>
                    <a:pt x="453276" y="67853"/>
                    <a:pt x="456896" y="66329"/>
                  </a:cubicBezTo>
                  <a:lnTo>
                    <a:pt x="456705" y="66424"/>
                  </a:lnTo>
                  <a:cubicBezTo>
                    <a:pt x="459848" y="63948"/>
                    <a:pt x="462420" y="60709"/>
                    <a:pt x="466516" y="59566"/>
                  </a:cubicBezTo>
                  <a:cubicBezTo>
                    <a:pt x="482327" y="47279"/>
                    <a:pt x="500711" y="39278"/>
                    <a:pt x="518237" y="29943"/>
                  </a:cubicBezTo>
                  <a:cubicBezTo>
                    <a:pt x="521856" y="27562"/>
                    <a:pt x="526142" y="26800"/>
                    <a:pt x="530143" y="25371"/>
                  </a:cubicBezTo>
                  <a:lnTo>
                    <a:pt x="529952" y="25467"/>
                  </a:lnTo>
                  <a:lnTo>
                    <a:pt x="548343" y="18676"/>
                  </a:lnTo>
                  <a:lnTo>
                    <a:pt x="591865" y="7083"/>
                  </a:lnTo>
                  <a:lnTo>
                    <a:pt x="591579" y="7179"/>
                  </a:lnTo>
                  <a:cubicBezTo>
                    <a:pt x="619678" y="1749"/>
                    <a:pt x="647777" y="-1394"/>
                    <a:pt x="676637" y="606"/>
                  </a:cubicBezTo>
                  <a:close/>
                </a:path>
              </a:pathLst>
            </a:custGeom>
            <a:solidFill>
              <a:srgbClr val="D26277"/>
            </a:solidFill>
            <a:ln w="9525" cap="flat">
              <a:noFill/>
              <a:prstDash val="solid"/>
              <a:miter/>
            </a:ln>
          </p:spPr>
          <p:txBody>
            <a:bodyPr rtlCol="0" anchor="ctr"/>
            <a:lstStyle/>
            <a:p>
              <a:endParaRPr lang="zh-CN" altLang="en-US"/>
            </a:p>
          </p:txBody>
        </p:sp>
        <p:sp>
          <p:nvSpPr>
            <p:cNvPr id="520" name="对话气泡: 圆角矩形 519"/>
            <p:cNvSpPr/>
            <p:nvPr>
              <p:custDataLst>
                <p:tags r:id="rId3"/>
              </p:custDataLst>
            </p:nvPr>
          </p:nvSpPr>
          <p:spPr>
            <a:xfrm>
              <a:off x="3228" y="2845"/>
              <a:ext cx="2075" cy="904"/>
            </a:xfrm>
            <a:prstGeom prst="wedgeRoundRectCallout">
              <a:avLst>
                <a:gd name="adj1" fmla="val 54808"/>
                <a:gd name="adj2" fmla="val -8075"/>
                <a:gd name="adj3" fmla="val 16667"/>
              </a:avLst>
            </a:prstGeom>
            <a:solidFill>
              <a:srgbClr val="D262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sz="2400" b="1" dirty="0">
                  <a:solidFill>
                    <a:schemeClr val="bg1"/>
                  </a:solidFill>
                  <a:latin typeface="微软雅黑" panose="020B0503020204020204" charset="-122"/>
                  <a:ea typeface="微软雅黑" panose="020B0503020204020204" charset="-122"/>
                  <a:cs typeface="微软雅黑" panose="020B0503020204020204" charset="-122"/>
                </a:rPr>
                <a:t>语言篇</a:t>
              </a:r>
            </a:p>
          </p:txBody>
        </p:sp>
      </p:grpSp>
      <p:pic>
        <p:nvPicPr>
          <p:cNvPr id="3" name="图片 2" descr="水印">
            <a:extLst>
              <a:ext uri="{FF2B5EF4-FFF2-40B4-BE49-F238E27FC236}">
                <a16:creationId xmlns:a16="http://schemas.microsoft.com/office/drawing/2014/main" id="{E1D1E8E8-7A6F-B8A0-7CA6-D90DDC03F1CA}"/>
              </a:ext>
            </a:extLst>
          </p:cNvPr>
          <p:cNvPicPr>
            <a:picLocks noChangeAspect="1"/>
          </p:cNvPicPr>
          <p:nvPr/>
        </p:nvPicPr>
        <p:blipFill>
          <a:blip r:embed="rId5"/>
          <a:stretch>
            <a:fillRect/>
          </a:stretch>
        </p:blipFill>
        <p:spPr>
          <a:xfrm>
            <a:off x="7186295" y="63500"/>
            <a:ext cx="4902200" cy="1586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2000"/>
                                        <p:tgtEl>
                                          <p:spTgt spid="6">
                                            <p:txEl>
                                              <p:pRg st="1" end="1"/>
                                            </p:txEl>
                                          </p:spTgt>
                                        </p:tgtEl>
                                      </p:cBhvr>
                                    </p:animEffect>
                                  </p:childTnLst>
                                </p:cTn>
                              </p:par>
                              <p:par>
                                <p:cTn id="13" presetID="4" presetClass="entr" presetSubtype="16"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ox(in)">
                                      <p:cBhvr>
                                        <p:cTn id="15" dur="2000"/>
                                        <p:tgtEl>
                                          <p:spTgt spid="6">
                                            <p:txEl>
                                              <p:pRg st="2" end="2"/>
                                            </p:txEl>
                                          </p:spTgt>
                                        </p:tgtEl>
                                      </p:cBhvr>
                                    </p:animEffect>
                                  </p:childTnLst>
                                </p:cTn>
                              </p:par>
                              <p:par>
                                <p:cTn id="16" presetID="4" presetClass="entr" presetSubtype="16"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ox(in)">
                                      <p:cBhvr>
                                        <p:cTn id="18" dur="20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box(in)">
                                      <p:cBhvr>
                                        <p:cTn id="23" dur="2000"/>
                                        <p:tgtEl>
                                          <p:spTgt spid="6">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Effect transition="in" filter="box(in)">
                                      <p:cBhvr>
                                        <p:cTn id="28" dur="2000"/>
                                        <p:tgtEl>
                                          <p:spTgt spid="6">
                                            <p:txEl>
                                              <p:pRg st="6" end="6"/>
                                            </p:txEl>
                                          </p:spTgt>
                                        </p:tgtEl>
                                      </p:cBhvr>
                                    </p:animEffect>
                                  </p:childTnLst>
                                </p:cTn>
                              </p:par>
                              <p:par>
                                <p:cTn id="29" presetID="4" presetClass="entr" presetSubtype="16" fill="hold" nodeType="with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box(in)">
                                      <p:cBhvr>
                                        <p:cTn id="31" dur="2000"/>
                                        <p:tgtEl>
                                          <p:spTgt spid="6">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6">
                                            <p:txEl>
                                              <p:pRg st="9" end="9"/>
                                            </p:txEl>
                                          </p:spTgt>
                                        </p:tgtEl>
                                        <p:attrNameLst>
                                          <p:attrName>style.visibility</p:attrName>
                                        </p:attrNameLst>
                                      </p:cBhvr>
                                      <p:to>
                                        <p:strVal val="visible"/>
                                      </p:to>
                                    </p:set>
                                    <p:animEffect transition="in" filter="box(in)">
                                      <p:cBhvr>
                                        <p:cTn id="36" dur="2000"/>
                                        <p:tgtEl>
                                          <p:spTgt spid="6">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nodeType="click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Effect transition="in" filter="box(in)">
                                      <p:cBhvr>
                                        <p:cTn id="41" dur="2000"/>
                                        <p:tgtEl>
                                          <p:spTgt spid="6">
                                            <p:txEl>
                                              <p:pRg st="10" end="10"/>
                                            </p:txEl>
                                          </p:spTgt>
                                        </p:tgtEl>
                                      </p:cBhvr>
                                    </p:animEffect>
                                  </p:childTnLst>
                                </p:cTn>
                              </p:par>
                              <p:par>
                                <p:cTn id="42" presetID="4" presetClass="entr" presetSubtype="16" fill="hold" nodeType="withEffect">
                                  <p:stCondLst>
                                    <p:cond delay="0"/>
                                  </p:stCondLst>
                                  <p:childTnLst>
                                    <p:set>
                                      <p:cBhvr>
                                        <p:cTn id="43" dur="1" fill="hold">
                                          <p:stCondLst>
                                            <p:cond delay="0"/>
                                          </p:stCondLst>
                                        </p:cTn>
                                        <p:tgtEl>
                                          <p:spTgt spid="6">
                                            <p:txEl>
                                              <p:pRg st="11" end="11"/>
                                            </p:txEl>
                                          </p:spTgt>
                                        </p:tgtEl>
                                        <p:attrNameLst>
                                          <p:attrName>style.visibility</p:attrName>
                                        </p:attrNameLst>
                                      </p:cBhvr>
                                      <p:to>
                                        <p:strVal val="visible"/>
                                      </p:to>
                                    </p:set>
                                    <p:animEffect transition="in" filter="box(in)">
                                      <p:cBhvr>
                                        <p:cTn id="44" dur="2000"/>
                                        <p:tgtEl>
                                          <p:spTgt spid="6">
                                            <p:txEl>
                                              <p:pRg st="11" end="11"/>
                                            </p:txEl>
                                          </p:spTgt>
                                        </p:tgtEl>
                                      </p:cBhvr>
                                    </p:animEffect>
                                  </p:childTnLst>
                                </p:cTn>
                              </p:par>
                              <p:par>
                                <p:cTn id="45" presetID="4" presetClass="entr" presetSubtype="16" fill="hold" nodeType="with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animEffect transition="in" filter="box(in)">
                                      <p:cBhvr>
                                        <p:cTn id="47" dur="20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e751b767-ba96-46a1-b275-bc368cb181ba"/>
  <p:tag name="COMMONDATA" val="eyJoZGlkIjoiZGEyNjRiOGVjNGQ4OGM0YzEzYzQ1MWZkNTM4MWNiNmE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UNIT_TABLE_BEAUTIFY" val="smartTable{9a5bea92-bfa6-488f-8eb7-b8f191a18754}"/>
  <p:tag name="TABLE_ENDDRAG_ORIGIN_RECT" val="941*516"/>
  <p:tag name="TABLE_ENDDRAG_RECT" val="10*10*941*516"/>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PA" val="v3.0.0"/>
</p:tagLst>
</file>

<file path=ppt/tags/tag288.xml><?xml version="1.0" encoding="utf-8"?>
<p:tagLst xmlns:a="http://schemas.openxmlformats.org/drawingml/2006/main" xmlns:r="http://schemas.openxmlformats.org/officeDocument/2006/relationships" xmlns:p="http://schemas.openxmlformats.org/presentationml/2006/main">
  <p:tag name="PA" val="v3.0.0"/>
</p:tagLst>
</file>

<file path=ppt/tags/tag28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706,&quot;width&quot;:9216}"/>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UNIT_TABLE_BEAUTIFY" val="smartTable{9a5bea92-bfa6-488f-8eb7-b8f191a18754}"/>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6080,&quot;width&quot;:13498.000000000002}"/>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99b8bf1d-cb87-4a8e-bf7c-b7d0a5d48f86}"/>
  <p:tag name="TABLE_ENDDRAG_ORIGIN_RECT" val="869*397"/>
  <p:tag name="TABLE_ENDDRAG_RECT" val="24*32*869*397"/>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fda481a0-3df9-4b30-90ee-c3bf933b5d1b}"/>
  <p:tag name="TABLE_ENDDRAG_ORIGIN_RECT" val="793*228"/>
  <p:tag name="TABLE_ENDDRAG_RECT" val="104*124*793*228"/>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6080,&quot;width&quot;:13498.000000000002}"/>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PPT模板">
  <a:themeElements>
    <a:clrScheme name="MC-欧美风主题色">
      <a:dk1>
        <a:srgbClr val="000000"/>
      </a:dk1>
      <a:lt1>
        <a:srgbClr val="FFFFFF"/>
      </a:lt1>
      <a:dk2>
        <a:srgbClr val="44546A"/>
      </a:dk2>
      <a:lt2>
        <a:srgbClr val="E7E6E6"/>
      </a:lt2>
      <a:accent1>
        <a:srgbClr val="033455"/>
      </a:accent1>
      <a:accent2>
        <a:srgbClr val="DCC975"/>
      </a:accent2>
      <a:accent3>
        <a:srgbClr val="2D2C2B"/>
      </a:accent3>
      <a:accent4>
        <a:srgbClr val="076C82"/>
      </a:accent4>
      <a:accent5>
        <a:srgbClr val="033455"/>
      </a:accent5>
      <a:accent6>
        <a:srgbClr val="DCC97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7534</Words>
  <Application>Microsoft Office PowerPoint</Application>
  <PresentationFormat>宽屏</PresentationFormat>
  <Paragraphs>684</Paragraphs>
  <Slides>42</Slides>
  <Notes>5</Notes>
  <HiddenSlides>0</HiddenSlides>
  <MMClips>0</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42</vt:i4>
      </vt:variant>
    </vt:vector>
  </HeadingPairs>
  <TitlesOfParts>
    <vt:vector size="62" baseType="lpstr">
      <vt:lpstr>HelveticaNeue</vt:lpstr>
      <vt:lpstr>Arial</vt:lpstr>
      <vt:lpstr>华文新魏</vt:lpstr>
      <vt:lpstr>三极碧丽黑简体</vt:lpstr>
      <vt:lpstr>等线 Light</vt:lpstr>
      <vt:lpstr>Bubblegum Sans</vt:lpstr>
      <vt:lpstr>Times New Roman</vt:lpstr>
      <vt:lpstr>楷体</vt:lpstr>
      <vt:lpstr>等线</vt:lpstr>
      <vt:lpstr>Arial Narrow</vt:lpstr>
      <vt:lpstr>阿里巴巴普惠体 Medium</vt:lpstr>
      <vt:lpstr>Wingdings</vt:lpstr>
      <vt:lpstr>Mistral</vt:lpstr>
      <vt:lpstr>方正公文小标宋</vt:lpstr>
      <vt:lpstr>Calibri</vt:lpstr>
      <vt:lpstr>微软雅黑</vt:lpstr>
      <vt:lpstr>Times New Roman Regular</vt:lpstr>
      <vt:lpstr>Office 主题​​</vt:lpstr>
      <vt:lpstr>1_Office 主题​​</vt:lpstr>
      <vt:lpstr>千图网PPT模板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liang jing</dc:creator>
  <cp:lastModifiedBy>陈 顺坤</cp:lastModifiedBy>
  <cp:revision>312</cp:revision>
  <dcterms:created xsi:type="dcterms:W3CDTF">2022-10-10T00:54:00Z</dcterms:created>
  <dcterms:modified xsi:type="dcterms:W3CDTF">2023-05-27T09:53:56Z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15EB128549E44D9CAE4E9FBDB71D40BA_12</vt:lpwstr>
  </property>
  <property fmtid="{D5CDD505-2E9C-101B-9397-08002B2CF9AE}" pid="3" name="KSOProductBuildVer">
    <vt:lpwstr>2052-11.1.0.14309</vt:lpwstr>
  </property>
</Properties>
</file>