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1.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 id="2147483672" r:id="rId3"/>
    <p:sldMasterId id="2147483684" r:id="rId4"/>
  </p:sldMasterIdLst>
  <p:notesMasterIdLst>
    <p:notesMasterId r:id="rId37"/>
  </p:notesMasterIdLst>
  <p:sldIdLst>
    <p:sldId id="310" r:id="rId5"/>
    <p:sldId id="270" r:id="rId6"/>
    <p:sldId id="371" r:id="rId7"/>
    <p:sldId id="369" r:id="rId8"/>
    <p:sldId id="372" r:id="rId9"/>
    <p:sldId id="416" r:id="rId10"/>
    <p:sldId id="375" r:id="rId11"/>
    <p:sldId id="370" r:id="rId12"/>
    <p:sldId id="378" r:id="rId13"/>
    <p:sldId id="380" r:id="rId14"/>
    <p:sldId id="381" r:id="rId15"/>
    <p:sldId id="377" r:id="rId16"/>
    <p:sldId id="417" r:id="rId17"/>
    <p:sldId id="399" r:id="rId18"/>
    <p:sldId id="401" r:id="rId19"/>
    <p:sldId id="412" r:id="rId20"/>
    <p:sldId id="415" r:id="rId21"/>
    <p:sldId id="414" r:id="rId22"/>
    <p:sldId id="413" r:id="rId23"/>
    <p:sldId id="418" r:id="rId24"/>
    <p:sldId id="419" r:id="rId25"/>
    <p:sldId id="421" r:id="rId26"/>
    <p:sldId id="396" r:id="rId27"/>
    <p:sldId id="422" r:id="rId28"/>
    <p:sldId id="423" r:id="rId29"/>
    <p:sldId id="425" r:id="rId30"/>
    <p:sldId id="343" r:id="rId31"/>
    <p:sldId id="386" r:id="rId32"/>
    <p:sldId id="345" r:id="rId33"/>
    <p:sldId id="346" r:id="rId34"/>
    <p:sldId id="304" r:id="rId35"/>
    <p:sldId id="307" r:id="rId36"/>
  </p:sldIdLst>
  <p:sldSz cx="9144000" cy="6858000" type="screen4x3"/>
  <p:notesSz cx="6858000" cy="9144000"/>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049">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e fei" initials="L"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10" d="100"/>
          <a:sy n="110" d="100"/>
        </p:scale>
        <p:origin x="1638" y="60"/>
      </p:cViewPr>
      <p:guideLst>
        <p:guide orient="horz" pos="2049"/>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fontAlgn="base"/>
            <a:endParaRPr lang="zh-CN" altLang="en-US" strike="noStrike" noProof="1"/>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fontAlgn="base"/>
            <a:fld id="{D2A48B96-639E-45A3-A0BA-2464DFDB1FAA}" type="datetimeFigureOut">
              <a:rPr lang="zh-CN" altLang="en-US" strike="noStrike" noProof="1" smtClean="0">
                <a:latin typeface="Arial" panose="020B0604020202020204" pitchFamily="34" charset="0"/>
                <a:ea typeface="宋体" panose="02010600030101010101" pitchFamily="2" charset="-122"/>
                <a:cs typeface="+mn-cs"/>
              </a:rPr>
              <a:t>2023/5/30</a:t>
            </a:fld>
            <a:endParaRPr lang="zh-CN" altLang="en-US" strike="noStrike" noProof="1"/>
          </a:p>
        </p:txBody>
      </p:sp>
      <p:sp>
        <p:nvSpPr>
          <p:cNvPr id="5124" name="幻灯片图像占位符 3"/>
          <p:cNvSpPr>
            <a:spLocks noGrp="1" noRot="1" noChangeAspect="1"/>
          </p:cNvSpPr>
          <p:nvPr>
            <p:ph type="sldImg"/>
          </p:nvPr>
        </p:nvSpPr>
        <p:spPr>
          <a:xfrm>
            <a:off x="1371600" y="1143000"/>
            <a:ext cx="4114800" cy="3086100"/>
          </a:xfrm>
          <a:prstGeom prst="rect">
            <a:avLst/>
          </a:prstGeom>
          <a:noFill/>
          <a:ln w="12700" cap="flat" cmpd="sng">
            <a:solidFill>
              <a:srgbClr val="000000"/>
            </a:solidFill>
            <a:prstDash val="solid"/>
            <a:round/>
            <a:headEnd type="none" w="med" len="med"/>
            <a:tailEnd type="none" w="med" len="med"/>
          </a:ln>
        </p:spPr>
      </p:sp>
      <p:sp>
        <p:nvSpPr>
          <p:cNvPr id="5125" name="备注占位符 4"/>
          <p:cNvSpPr>
            <a:spLocks noGrp="1"/>
          </p:cNvSpPr>
          <p:nvPr>
            <p:ph type="body" sz="quarter"/>
          </p:nvPr>
        </p:nvSpPr>
        <p:spPr>
          <a:xfrm>
            <a:off x="685800" y="4400550"/>
            <a:ext cx="5486400" cy="3600450"/>
          </a:xfrm>
          <a:prstGeom prst="rect">
            <a:avLst/>
          </a:prstGeom>
          <a:noFill/>
          <a:ln w="9525">
            <a:noFill/>
          </a:ln>
        </p:spPr>
        <p:txBody>
          <a:bodyPr vert="horz" lIns="91440" tIns="45720" rIns="91440" bIns="45720" anchor="t" anchorCtr="0"/>
          <a:lstStyle/>
          <a:p>
            <a:pPr lvl="0"/>
            <a:r>
              <a:rPr lang="zh-CN" altLang="en-US"/>
              <a:t>单击此处编辑母版文本样式</a:t>
            </a:r>
          </a:p>
          <a:p>
            <a:pPr lvl="1" indent="0"/>
            <a:r>
              <a:rPr lang="zh-CN" altLang="en-US"/>
              <a:t>第二级</a:t>
            </a:r>
          </a:p>
          <a:p>
            <a:pPr lvl="2" indent="0"/>
            <a:r>
              <a:rPr lang="zh-CN" altLang="en-US"/>
              <a:t>第三级</a:t>
            </a:r>
          </a:p>
          <a:p>
            <a:pPr lvl="3" indent="0"/>
            <a:r>
              <a:rPr lang="zh-CN" altLang="en-US"/>
              <a:t>第四级</a:t>
            </a:r>
          </a:p>
          <a:p>
            <a:pPr lvl="4" indent="0"/>
            <a:r>
              <a:rPr lang="zh-CN" altLang="en-US"/>
              <a:t>第五级</a:t>
            </a:r>
          </a:p>
        </p:txBody>
      </p:sp>
      <p:sp>
        <p:nvSpPr>
          <p:cNvPr id="6" name="页脚占位符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a:defRPr sz="1200"/>
            </a:lvl1pPr>
          </a:lstStyle>
          <a:p>
            <a:pPr fontAlgn="base"/>
            <a:endParaRPr lang="zh-CN" altLang="en-US" strike="noStrike" noProof="1"/>
          </a:p>
        </p:txBody>
      </p:sp>
      <p:sp>
        <p:nvSpPr>
          <p:cNvPr id="7" name="灯片编号占位符 6"/>
          <p:cNvSpPr>
            <a:spLocks noGrp="1"/>
          </p:cNvSpPr>
          <p:nvPr>
            <p:ph type="sldNum" sz="quarter" idx="5"/>
          </p:nvPr>
        </p:nvSpPr>
        <p:spPr>
          <a:xfrm>
            <a:off x="3884613" y="8685213"/>
            <a:ext cx="2971800" cy="458788"/>
          </a:xfrm>
          <a:prstGeom prst="rect">
            <a:avLst/>
          </a:prstGeom>
        </p:spPr>
        <p:txBody>
          <a:bodyPr vert="horz" lIns="91440" tIns="45720" rIns="91440" bIns="45720" rtlCol="0" anchor="b"/>
          <a:lstStyle>
            <a:lvl1pPr algn="r">
              <a:defRPr sz="1200"/>
            </a:lvl1pPr>
          </a:lstStyle>
          <a:p>
            <a:pPr fontAlgn="base"/>
            <a:fld id="{A6837353-30EB-4A48-80EB-173D804AEFBD}" type="slidenum">
              <a:rPr lang="zh-CN" altLang="en-US" strike="noStrike" noProof="1" smtClean="0">
                <a:latin typeface="Arial" panose="020B0604020202020204" pitchFamily="34" charset="0"/>
                <a:ea typeface="宋体" panose="02010600030101010101" pitchFamily="2" charset="-122"/>
                <a:cs typeface="+mn-cs"/>
              </a:rPr>
              <a:t>‹#›</a:t>
            </a:fld>
            <a:endParaRPr lang="zh-CN" altLang="en-US" strike="noStrike" noProof="1"/>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幻灯片图像占位符 1"/>
          <p:cNvSpPr>
            <a:spLocks noGrp="1" noRot="1" noChangeAspect="1"/>
          </p:cNvSpPr>
          <p:nvPr>
            <p:ph type="sldImg"/>
          </p:nvPr>
        </p:nvSpPr>
        <p:spPr/>
      </p:sp>
      <p:sp>
        <p:nvSpPr>
          <p:cNvPr id="9218" name="备注占位符 2"/>
          <p:cNvSpPr>
            <a:spLocks noGrp="1"/>
          </p:cNvSpPr>
          <p:nvPr>
            <p:ph type="body"/>
          </p:nvPr>
        </p:nvSpPr>
        <p:spPr/>
        <p:txBody>
          <a:bodyPr lIns="91440" tIns="45720" rIns="91440" bIns="45720" anchor="t" anchorCtr="0"/>
          <a:lstStyle/>
          <a:p>
            <a:pPr lvl="0"/>
            <a:endParaRPr lang="zh-CN" altLang="en-US" dirty="0"/>
          </a:p>
        </p:txBody>
      </p:sp>
      <p:sp>
        <p:nvSpPr>
          <p:cNvPr id="9219" name="灯片编号占位符 3"/>
          <p:cNvSpPr>
            <a:spLocks noGrp="1"/>
          </p:cNvSpPr>
          <p:nvPr>
            <p:ph type="sldNum" sz="quarter"/>
          </p:nvPr>
        </p:nvSpPr>
        <p:spPr>
          <a:xfrm>
            <a:off x="3884613" y="8685213"/>
            <a:ext cx="2971800" cy="458787"/>
          </a:xfrm>
          <a:prstGeom prst="rect">
            <a:avLst/>
          </a:prstGeom>
          <a:noFill/>
          <a:ln w="9525">
            <a:noFill/>
          </a:ln>
        </p:spPr>
        <p:txBody>
          <a:bodyPr vert="horz" lIns="91440" tIns="45720" rIns="91440" bIns="45720" anchor="b" anchorCtr="0"/>
          <a:lstStyle/>
          <a:p>
            <a:pPr lvl="0" algn="r"/>
            <a:fld id="{9A0DB2DC-4C9A-4742-B13C-FB6460FD3503}" type="slidenum">
              <a:rPr lang="zh-CN" altLang="en-US" sz="1200"/>
              <a:t>4</a:t>
            </a:fld>
            <a:endParaRPr lang="zh-CN"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a:t>单击此处编辑母版副标题样式</a:t>
            </a:r>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竖排文字占位符 2"/>
          <p:cNvSpPr>
            <a:spLocks noGrp="1"/>
          </p:cNvSpPr>
          <p:nvPr>
            <p:ph type="body" orient="vert" idx="1"/>
          </p:nvPr>
        </p:nvSpPr>
        <p:spPr/>
        <p:txBody>
          <a:bodyPr vert="eaVert"/>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a:t>单击此处编辑母版副标题样式</a:t>
            </a:r>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内容占位符 2"/>
          <p:cNvSpPr>
            <a:spLocks noGrp="1"/>
          </p:cNvSpPr>
          <p:nvPr>
            <p:ph idx="1"/>
          </p:nvPr>
        </p:nvSpPr>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a:t>单击此处编辑母版文本样式</a:t>
            </a:r>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6"/>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日期占位符 2"/>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a:t>单击此处编辑母版文本样式</a:t>
            </a:r>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内容占位符 2"/>
          <p:cNvSpPr>
            <a:spLocks noGrp="1"/>
          </p:cNvSpPr>
          <p:nvPr>
            <p:ph idx="1"/>
          </p:nvPr>
        </p:nvSpPr>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a:t>单击此处编辑母版文本样式</a:t>
            </a:r>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竖排文字占位符 2"/>
          <p:cNvSpPr>
            <a:spLocks noGrp="1"/>
          </p:cNvSpPr>
          <p:nvPr>
            <p:ph type="body" orient="vert" idx="1"/>
          </p:nvPr>
        </p:nvSpPr>
        <p:spPr/>
        <p:txBody>
          <a:bodyPr vert="eaVert"/>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a:t>单击此处编辑母版副标题样式</a:t>
            </a:r>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内容占位符 2"/>
          <p:cNvSpPr>
            <a:spLocks noGrp="1"/>
          </p:cNvSpPr>
          <p:nvPr>
            <p:ph idx="1"/>
          </p:nvPr>
        </p:nvSpPr>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a:t>单击此处编辑母版文本样式</a:t>
            </a:r>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6"/>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日期占位符 2"/>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a:t>单击此处编辑母版文本样式</a:t>
            </a:r>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a:t>单击此处编辑母版文本样式</a:t>
            </a:r>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a:t>单击此处编辑母版文本样式</a:t>
            </a:r>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竖排文字占位符 2"/>
          <p:cNvSpPr>
            <a:spLocks noGrp="1"/>
          </p:cNvSpPr>
          <p:nvPr>
            <p:ph type="body" orient="vert" idx="1"/>
          </p:nvPr>
        </p:nvSpPr>
        <p:spPr/>
        <p:txBody>
          <a:bodyPr vert="eaVert"/>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a:t>单击此处编辑母版副标题样式</a:t>
            </a:r>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内容占位符 2"/>
          <p:cNvSpPr>
            <a:spLocks noGrp="1"/>
          </p:cNvSpPr>
          <p:nvPr>
            <p:ph idx="1"/>
          </p:nvPr>
        </p:nvSpPr>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a:t>单击此处编辑母版文本样式</a:t>
            </a:r>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6"/>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日期占位符 2"/>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a:t>单击此处编辑母版文本样式</a:t>
            </a:r>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a:t>单击此处编辑母版文本样式</a:t>
            </a:r>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竖排文字占位符 2"/>
          <p:cNvSpPr>
            <a:spLocks noGrp="1"/>
          </p:cNvSpPr>
          <p:nvPr>
            <p:ph type="body" orient="vert" idx="1"/>
          </p:nvPr>
        </p:nvSpPr>
        <p:spPr/>
        <p:txBody>
          <a:bodyPr vert="eaVert"/>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6"/>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日期占位符 2"/>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a:t>单击此处编辑母版文本样式</a:t>
            </a:r>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a:t>单击此处编辑母版文本样式</a:t>
            </a:r>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lstStyle/>
          <a:p>
            <a:pPr lvl="0"/>
            <a:r>
              <a:rPr lang="zh-CN" altLang="en-US"/>
              <a:t>单击此处编辑母版标题样式</a:t>
            </a:r>
          </a:p>
        </p:txBody>
      </p:sp>
      <p:sp>
        <p:nvSpPr>
          <p:cNvPr id="1027" name="文本占位符 1026"/>
          <p:cNvSpPr>
            <a:spLocks noGrp="1"/>
          </p:cNvSpPr>
          <p:nvPr>
            <p:ph type="body"/>
          </p:nvPr>
        </p:nvSpPr>
        <p:spPr>
          <a:xfrm>
            <a:off x="457200" y="1600200"/>
            <a:ext cx="8229600" cy="4525963"/>
          </a:xfrm>
          <a:prstGeom prst="rect">
            <a:avLst/>
          </a:prstGeom>
          <a:noFill/>
          <a:ln w="9525">
            <a:noFill/>
          </a:ln>
        </p:spPr>
        <p:txBody>
          <a:bodyPr anchor="t" anchorCtr="0"/>
          <a:lstStyle/>
          <a:p>
            <a:pPr lvl="0"/>
            <a:r>
              <a:rPr lang="zh-CN" altLang="en-US"/>
              <a:t>单击此处编辑母版文本样式</a:t>
            </a:r>
          </a:p>
          <a:p>
            <a:pPr lvl="1" indent="-285750"/>
            <a:r>
              <a:rPr lang="zh-CN" altLang="en-US"/>
              <a:t>第二级</a:t>
            </a:r>
          </a:p>
          <a:p>
            <a:pPr lvl="2" indent="-228600"/>
            <a:r>
              <a:rPr lang="zh-CN" altLang="en-US"/>
              <a:t>第三级</a:t>
            </a:r>
          </a:p>
          <a:p>
            <a:pPr lvl="3" indent="-228600"/>
            <a:r>
              <a:rPr lang="zh-CN" altLang="en-US"/>
              <a:t>第四级</a:t>
            </a:r>
          </a:p>
          <a:p>
            <a:pPr lvl="4" indent="-228600"/>
            <a:r>
              <a:rPr lang="zh-CN" altLang="en-US"/>
              <a:t>第五级</a:t>
            </a:r>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pic>
        <p:nvPicPr>
          <p:cNvPr id="2" name="图片 1" descr="水印">
            <a:extLst>
              <a:ext uri="{FF2B5EF4-FFF2-40B4-BE49-F238E27FC236}">
                <a16:creationId xmlns:a16="http://schemas.microsoft.com/office/drawing/2014/main" id="{B3541DFD-00A4-501C-9D74-44FB074C8150}"/>
              </a:ext>
            </a:extLst>
          </p:cNvPr>
          <p:cNvPicPr>
            <a:picLocks noChangeAspect="1"/>
          </p:cNvPicPr>
          <p:nvPr userDrawn="1"/>
        </p:nvPicPr>
        <p:blipFill>
          <a:blip r:embed="rId13"/>
          <a:stretch>
            <a:fillRect/>
          </a:stretch>
        </p:blipFill>
        <p:spPr>
          <a:xfrm>
            <a:off x="5292080" y="94274"/>
            <a:ext cx="3676650" cy="119014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标题 1025"/>
          <p:cNvSpPr>
            <a:spLocks noGrp="1"/>
          </p:cNvSpPr>
          <p:nvPr>
            <p:ph type="title"/>
          </p:nvPr>
        </p:nvSpPr>
        <p:spPr>
          <a:xfrm>
            <a:off x="457200" y="274638"/>
            <a:ext cx="8229600" cy="1143000"/>
          </a:xfrm>
          <a:prstGeom prst="rect">
            <a:avLst/>
          </a:prstGeom>
          <a:noFill/>
          <a:ln w="9525">
            <a:noFill/>
          </a:ln>
        </p:spPr>
        <p:txBody>
          <a:bodyPr anchor="ctr" anchorCtr="0"/>
          <a:lstStyle/>
          <a:p>
            <a:pPr lvl="0"/>
            <a:r>
              <a:rPr lang="zh-CN" altLang="en-US"/>
              <a:t>单击此处编辑母版标题样式</a:t>
            </a:r>
          </a:p>
        </p:txBody>
      </p:sp>
      <p:sp>
        <p:nvSpPr>
          <p:cNvPr id="2051" name="文本占位符 1026"/>
          <p:cNvSpPr>
            <a:spLocks noGrp="1"/>
          </p:cNvSpPr>
          <p:nvPr>
            <p:ph type="body"/>
          </p:nvPr>
        </p:nvSpPr>
        <p:spPr>
          <a:xfrm>
            <a:off x="457200" y="1600200"/>
            <a:ext cx="8229600" cy="4525963"/>
          </a:xfrm>
          <a:prstGeom prst="rect">
            <a:avLst/>
          </a:prstGeom>
          <a:noFill/>
          <a:ln w="9525">
            <a:noFill/>
          </a:ln>
        </p:spPr>
        <p:txBody>
          <a:bodyPr anchor="t" anchorCtr="0"/>
          <a:lstStyle/>
          <a:p>
            <a:pPr lvl="0"/>
            <a:r>
              <a:rPr lang="zh-CN" altLang="en-US"/>
              <a:t>单击此处编辑母版文本样式</a:t>
            </a:r>
          </a:p>
          <a:p>
            <a:pPr lvl="1" indent="-285750"/>
            <a:r>
              <a:rPr lang="zh-CN" altLang="en-US"/>
              <a:t>第二级</a:t>
            </a:r>
          </a:p>
          <a:p>
            <a:pPr lvl="2" indent="-228600"/>
            <a:r>
              <a:rPr lang="zh-CN" altLang="en-US"/>
              <a:t>第三级</a:t>
            </a:r>
          </a:p>
          <a:p>
            <a:pPr lvl="3" indent="-228600"/>
            <a:r>
              <a:rPr lang="zh-CN" altLang="en-US"/>
              <a:t>第四级</a:t>
            </a:r>
          </a:p>
          <a:p>
            <a:pPr lvl="4" indent="-228600"/>
            <a:r>
              <a:rPr lang="zh-CN" altLang="en-US"/>
              <a:t>第五级</a:t>
            </a:r>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pic>
        <p:nvPicPr>
          <p:cNvPr id="2" name="图片 1" descr="水印">
            <a:extLst>
              <a:ext uri="{FF2B5EF4-FFF2-40B4-BE49-F238E27FC236}">
                <a16:creationId xmlns:a16="http://schemas.microsoft.com/office/drawing/2014/main" id="{8601B8F9-B4A8-5729-AFF3-DDF2D1BBC1E0}"/>
              </a:ext>
            </a:extLst>
          </p:cNvPr>
          <p:cNvPicPr>
            <a:picLocks noChangeAspect="1"/>
          </p:cNvPicPr>
          <p:nvPr userDrawn="1"/>
        </p:nvPicPr>
        <p:blipFill>
          <a:blip r:embed="rId13"/>
          <a:stretch>
            <a:fillRect/>
          </a:stretch>
        </p:blipFill>
        <p:spPr>
          <a:xfrm>
            <a:off x="5292080" y="94274"/>
            <a:ext cx="3676650" cy="1190149"/>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标题 1025"/>
          <p:cNvSpPr>
            <a:spLocks noGrp="1"/>
          </p:cNvSpPr>
          <p:nvPr>
            <p:ph type="title"/>
          </p:nvPr>
        </p:nvSpPr>
        <p:spPr>
          <a:xfrm>
            <a:off x="457200" y="274638"/>
            <a:ext cx="8229600" cy="1143000"/>
          </a:xfrm>
          <a:prstGeom prst="rect">
            <a:avLst/>
          </a:prstGeom>
          <a:noFill/>
          <a:ln w="9525">
            <a:noFill/>
          </a:ln>
        </p:spPr>
        <p:txBody>
          <a:bodyPr anchor="ctr" anchorCtr="0"/>
          <a:lstStyle/>
          <a:p>
            <a:pPr lvl="0"/>
            <a:r>
              <a:rPr lang="zh-CN" altLang="en-US"/>
              <a:t>单击此处编辑母版标题样式</a:t>
            </a:r>
          </a:p>
        </p:txBody>
      </p:sp>
      <p:sp>
        <p:nvSpPr>
          <p:cNvPr id="3075" name="文本占位符 1026"/>
          <p:cNvSpPr>
            <a:spLocks noGrp="1"/>
          </p:cNvSpPr>
          <p:nvPr>
            <p:ph type="body"/>
          </p:nvPr>
        </p:nvSpPr>
        <p:spPr>
          <a:xfrm>
            <a:off x="457200" y="1600200"/>
            <a:ext cx="8229600" cy="4525963"/>
          </a:xfrm>
          <a:prstGeom prst="rect">
            <a:avLst/>
          </a:prstGeom>
          <a:noFill/>
          <a:ln w="9525">
            <a:noFill/>
          </a:ln>
        </p:spPr>
        <p:txBody>
          <a:bodyPr anchor="t" anchorCtr="0"/>
          <a:lstStyle/>
          <a:p>
            <a:pPr lvl="0"/>
            <a:r>
              <a:rPr lang="zh-CN" altLang="en-US"/>
              <a:t>单击此处编辑母版文本样式</a:t>
            </a:r>
          </a:p>
          <a:p>
            <a:pPr lvl="1" indent="-285750"/>
            <a:r>
              <a:rPr lang="zh-CN" altLang="en-US"/>
              <a:t>第二级</a:t>
            </a:r>
          </a:p>
          <a:p>
            <a:pPr lvl="2" indent="-228600"/>
            <a:r>
              <a:rPr lang="zh-CN" altLang="en-US"/>
              <a:t>第三级</a:t>
            </a:r>
          </a:p>
          <a:p>
            <a:pPr lvl="3" indent="-228600"/>
            <a:r>
              <a:rPr lang="zh-CN" altLang="en-US"/>
              <a:t>第四级</a:t>
            </a:r>
          </a:p>
          <a:p>
            <a:pPr lvl="4" indent="-228600"/>
            <a:r>
              <a:rPr lang="zh-CN" altLang="en-US"/>
              <a:t>第五级</a:t>
            </a:r>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pic>
        <p:nvPicPr>
          <p:cNvPr id="2" name="图片 1" descr="水印">
            <a:extLst>
              <a:ext uri="{FF2B5EF4-FFF2-40B4-BE49-F238E27FC236}">
                <a16:creationId xmlns:a16="http://schemas.microsoft.com/office/drawing/2014/main" id="{C0EA4BEE-0817-1088-B2D3-010175AF461B}"/>
              </a:ext>
            </a:extLst>
          </p:cNvPr>
          <p:cNvPicPr>
            <a:picLocks noChangeAspect="1"/>
          </p:cNvPicPr>
          <p:nvPr userDrawn="1"/>
        </p:nvPicPr>
        <p:blipFill>
          <a:blip r:embed="rId13"/>
          <a:stretch>
            <a:fillRect/>
          </a:stretch>
        </p:blipFill>
        <p:spPr>
          <a:xfrm>
            <a:off x="5292080" y="94274"/>
            <a:ext cx="3676650" cy="1190149"/>
          </a:xfrm>
          <a:prstGeom prst="rect">
            <a:avLst/>
          </a:prstGeom>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lstStyle/>
          <a:p>
            <a:pPr lvl="0"/>
            <a:r>
              <a:rPr lang="zh-CN" altLang="en-US"/>
              <a:t>单击此处编辑母版标题样式</a:t>
            </a:r>
          </a:p>
        </p:txBody>
      </p:sp>
      <p:sp>
        <p:nvSpPr>
          <p:cNvPr id="1027" name="文本占位符 1026"/>
          <p:cNvSpPr>
            <a:spLocks noGrp="1"/>
          </p:cNvSpPr>
          <p:nvPr>
            <p:ph type="body"/>
          </p:nvPr>
        </p:nvSpPr>
        <p:spPr>
          <a:xfrm>
            <a:off x="457200" y="1600200"/>
            <a:ext cx="8229600" cy="4525963"/>
          </a:xfrm>
          <a:prstGeom prst="rect">
            <a:avLst/>
          </a:prstGeom>
          <a:noFill/>
          <a:ln w="9525">
            <a:noFill/>
          </a:ln>
        </p:spPr>
        <p:txBody>
          <a:bodyPr anchor="t" anchorCtr="0"/>
          <a:lstStyle/>
          <a:p>
            <a:pPr lvl="0"/>
            <a:r>
              <a:rPr lang="zh-CN" altLang="en-US"/>
              <a:t>单击此处编辑母版文本样式</a:t>
            </a:r>
          </a:p>
          <a:p>
            <a:pPr lvl="1" indent="-285750"/>
            <a:r>
              <a:rPr lang="zh-CN" altLang="en-US"/>
              <a:t>第二级</a:t>
            </a:r>
          </a:p>
          <a:p>
            <a:pPr lvl="2" indent="-228600"/>
            <a:r>
              <a:rPr lang="zh-CN" altLang="en-US"/>
              <a:t>第三级</a:t>
            </a:r>
          </a:p>
          <a:p>
            <a:pPr lvl="3" indent="-228600"/>
            <a:r>
              <a:rPr lang="zh-CN" altLang="en-US"/>
              <a:t>第四级</a:t>
            </a:r>
          </a:p>
          <a:p>
            <a:pPr lvl="4" indent="-228600"/>
            <a:r>
              <a:rPr lang="zh-CN" altLang="en-US"/>
              <a:t>第五级</a:t>
            </a:r>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t>‹#›</a:t>
            </a:fld>
            <a:endParaRPr lang="zh-CN" altLang="en-US" strike="noStrike" noProof="1">
              <a:latin typeface="Arial" panose="020B0604020202020204" pitchFamily="34" charset="0"/>
            </a:endParaRPr>
          </a:p>
        </p:txBody>
      </p:sp>
      <p:pic>
        <p:nvPicPr>
          <p:cNvPr id="2" name="图片 1" descr="水印">
            <a:extLst>
              <a:ext uri="{FF2B5EF4-FFF2-40B4-BE49-F238E27FC236}">
                <a16:creationId xmlns:a16="http://schemas.microsoft.com/office/drawing/2014/main" id="{9E4C36BA-3FAA-867D-31E7-593C8EB6D6B2}"/>
              </a:ext>
            </a:extLst>
          </p:cNvPr>
          <p:cNvPicPr>
            <a:picLocks noChangeAspect="1"/>
          </p:cNvPicPr>
          <p:nvPr userDrawn="1"/>
        </p:nvPicPr>
        <p:blipFill>
          <a:blip r:embed="rId13"/>
          <a:stretch>
            <a:fillRect/>
          </a:stretch>
        </p:blipFill>
        <p:spPr>
          <a:xfrm>
            <a:off x="5292080" y="94274"/>
            <a:ext cx="3676650" cy="1190149"/>
          </a:xfrm>
          <a:prstGeom prst="rect">
            <a:avLst/>
          </a:prstGeom>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ags" Target="../tags/tag50.xml"/><Relationship Id="rId7" Type="http://schemas.openxmlformats.org/officeDocument/2006/relationships/slideLayout" Target="../slideLayouts/slideLayout40.xml"/><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tags" Target="../tags/tag53.xml"/><Relationship Id="rId5" Type="http://schemas.openxmlformats.org/officeDocument/2006/relationships/tags" Target="../tags/tag52.xml"/><Relationship Id="rId4" Type="http://schemas.openxmlformats.org/officeDocument/2006/relationships/tags" Target="../tags/tag51.xml"/></Relationships>
</file>

<file path=ppt/slides/_rels/slide11.xml.rels><?xml version="1.0" encoding="UTF-8" standalone="yes"?>
<Relationships xmlns="http://schemas.openxmlformats.org/package/2006/relationships"><Relationship Id="rId3" Type="http://schemas.openxmlformats.org/officeDocument/2006/relationships/tags" Target="../tags/tag56.xml"/><Relationship Id="rId7" Type="http://schemas.openxmlformats.org/officeDocument/2006/relationships/image" Target="../media/image6.png"/><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slideLayout" Target="../slideLayouts/slideLayout40.xml"/><Relationship Id="rId5" Type="http://schemas.openxmlformats.org/officeDocument/2006/relationships/tags" Target="../tags/tag58.xml"/><Relationship Id="rId4" Type="http://schemas.openxmlformats.org/officeDocument/2006/relationships/tags" Target="../tags/tag57.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40.xml"/><Relationship Id="rId2" Type="http://schemas.openxmlformats.org/officeDocument/2006/relationships/tags" Target="../tags/tag60.xml"/><Relationship Id="rId1" Type="http://schemas.openxmlformats.org/officeDocument/2006/relationships/tags" Target="../tags/tag59.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tags" Target="../tags/tag63.xml"/><Relationship Id="rId2" Type="http://schemas.openxmlformats.org/officeDocument/2006/relationships/tags" Target="../tags/tag62.xml"/><Relationship Id="rId1" Type="http://schemas.openxmlformats.org/officeDocument/2006/relationships/tags" Target="../tags/tag61.xml"/><Relationship Id="rId6" Type="http://schemas.openxmlformats.org/officeDocument/2006/relationships/slideLayout" Target="../slideLayouts/slideLayout2.xml"/><Relationship Id="rId5" Type="http://schemas.openxmlformats.org/officeDocument/2006/relationships/tags" Target="../tags/tag65.xml"/><Relationship Id="rId4" Type="http://schemas.openxmlformats.org/officeDocument/2006/relationships/tags" Target="../tags/tag64.xml"/></Relationships>
</file>

<file path=ppt/slides/_rels/slide14.xml.rels><?xml version="1.0" encoding="UTF-8" standalone="yes"?>
<Relationships xmlns="http://schemas.openxmlformats.org/package/2006/relationships"><Relationship Id="rId8" Type="http://schemas.openxmlformats.org/officeDocument/2006/relationships/tags" Target="../tags/tag73.xml"/><Relationship Id="rId13" Type="http://schemas.openxmlformats.org/officeDocument/2006/relationships/tags" Target="../tags/tag78.xml"/><Relationship Id="rId18" Type="http://schemas.openxmlformats.org/officeDocument/2006/relationships/tags" Target="../tags/tag83.xml"/><Relationship Id="rId26" Type="http://schemas.openxmlformats.org/officeDocument/2006/relationships/tags" Target="../tags/tag91.xml"/><Relationship Id="rId3" Type="http://schemas.openxmlformats.org/officeDocument/2006/relationships/tags" Target="../tags/tag68.xml"/><Relationship Id="rId21" Type="http://schemas.openxmlformats.org/officeDocument/2006/relationships/tags" Target="../tags/tag86.xml"/><Relationship Id="rId7" Type="http://schemas.openxmlformats.org/officeDocument/2006/relationships/tags" Target="../tags/tag72.xml"/><Relationship Id="rId12" Type="http://schemas.openxmlformats.org/officeDocument/2006/relationships/tags" Target="../tags/tag77.xml"/><Relationship Id="rId17" Type="http://schemas.openxmlformats.org/officeDocument/2006/relationships/tags" Target="../tags/tag82.xml"/><Relationship Id="rId25" Type="http://schemas.openxmlformats.org/officeDocument/2006/relationships/tags" Target="../tags/tag90.xml"/><Relationship Id="rId2" Type="http://schemas.openxmlformats.org/officeDocument/2006/relationships/tags" Target="../tags/tag67.xml"/><Relationship Id="rId16" Type="http://schemas.openxmlformats.org/officeDocument/2006/relationships/tags" Target="../tags/tag81.xml"/><Relationship Id="rId20" Type="http://schemas.openxmlformats.org/officeDocument/2006/relationships/tags" Target="../tags/tag85.xml"/><Relationship Id="rId1" Type="http://schemas.openxmlformats.org/officeDocument/2006/relationships/tags" Target="../tags/tag66.xml"/><Relationship Id="rId6" Type="http://schemas.openxmlformats.org/officeDocument/2006/relationships/tags" Target="../tags/tag71.xml"/><Relationship Id="rId11" Type="http://schemas.openxmlformats.org/officeDocument/2006/relationships/tags" Target="../tags/tag76.xml"/><Relationship Id="rId24" Type="http://schemas.openxmlformats.org/officeDocument/2006/relationships/tags" Target="../tags/tag89.xml"/><Relationship Id="rId5" Type="http://schemas.openxmlformats.org/officeDocument/2006/relationships/tags" Target="../tags/tag70.xml"/><Relationship Id="rId15" Type="http://schemas.openxmlformats.org/officeDocument/2006/relationships/tags" Target="../tags/tag80.xml"/><Relationship Id="rId23" Type="http://schemas.openxmlformats.org/officeDocument/2006/relationships/tags" Target="../tags/tag88.xml"/><Relationship Id="rId28" Type="http://schemas.openxmlformats.org/officeDocument/2006/relationships/image" Target="../media/image8.png"/><Relationship Id="rId10" Type="http://schemas.openxmlformats.org/officeDocument/2006/relationships/tags" Target="../tags/tag75.xml"/><Relationship Id="rId19" Type="http://schemas.openxmlformats.org/officeDocument/2006/relationships/tags" Target="../tags/tag84.xml"/><Relationship Id="rId4" Type="http://schemas.openxmlformats.org/officeDocument/2006/relationships/tags" Target="../tags/tag69.xml"/><Relationship Id="rId9" Type="http://schemas.openxmlformats.org/officeDocument/2006/relationships/tags" Target="../tags/tag74.xml"/><Relationship Id="rId14" Type="http://schemas.openxmlformats.org/officeDocument/2006/relationships/tags" Target="../tags/tag79.xml"/><Relationship Id="rId22" Type="http://schemas.openxmlformats.org/officeDocument/2006/relationships/tags" Target="../tags/tag87.xml"/><Relationship Id="rId27"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tags" Target="../tags/tag99.xml"/><Relationship Id="rId13" Type="http://schemas.openxmlformats.org/officeDocument/2006/relationships/tags" Target="../tags/tag104.xml"/><Relationship Id="rId18" Type="http://schemas.openxmlformats.org/officeDocument/2006/relationships/tags" Target="../tags/tag109.xml"/><Relationship Id="rId3" Type="http://schemas.openxmlformats.org/officeDocument/2006/relationships/tags" Target="../tags/tag94.xml"/><Relationship Id="rId21" Type="http://schemas.openxmlformats.org/officeDocument/2006/relationships/slideLayout" Target="../slideLayouts/slideLayout7.xml"/><Relationship Id="rId7" Type="http://schemas.openxmlformats.org/officeDocument/2006/relationships/tags" Target="../tags/tag98.xml"/><Relationship Id="rId12" Type="http://schemas.openxmlformats.org/officeDocument/2006/relationships/tags" Target="../tags/tag103.xml"/><Relationship Id="rId17" Type="http://schemas.openxmlformats.org/officeDocument/2006/relationships/tags" Target="../tags/tag108.xml"/><Relationship Id="rId2" Type="http://schemas.openxmlformats.org/officeDocument/2006/relationships/tags" Target="../tags/tag93.xml"/><Relationship Id="rId16" Type="http://schemas.openxmlformats.org/officeDocument/2006/relationships/tags" Target="../tags/tag107.xml"/><Relationship Id="rId20" Type="http://schemas.openxmlformats.org/officeDocument/2006/relationships/tags" Target="../tags/tag111.xml"/><Relationship Id="rId1" Type="http://schemas.openxmlformats.org/officeDocument/2006/relationships/tags" Target="../tags/tag92.xml"/><Relationship Id="rId6" Type="http://schemas.openxmlformats.org/officeDocument/2006/relationships/tags" Target="../tags/tag97.xml"/><Relationship Id="rId11" Type="http://schemas.openxmlformats.org/officeDocument/2006/relationships/tags" Target="../tags/tag102.xml"/><Relationship Id="rId5" Type="http://schemas.openxmlformats.org/officeDocument/2006/relationships/tags" Target="../tags/tag96.xml"/><Relationship Id="rId15" Type="http://schemas.openxmlformats.org/officeDocument/2006/relationships/tags" Target="../tags/tag106.xml"/><Relationship Id="rId10" Type="http://schemas.openxmlformats.org/officeDocument/2006/relationships/tags" Target="../tags/tag101.xml"/><Relationship Id="rId19" Type="http://schemas.openxmlformats.org/officeDocument/2006/relationships/tags" Target="../tags/tag110.xml"/><Relationship Id="rId4" Type="http://schemas.openxmlformats.org/officeDocument/2006/relationships/tags" Target="../tags/tag95.xml"/><Relationship Id="rId9" Type="http://schemas.openxmlformats.org/officeDocument/2006/relationships/tags" Target="../tags/tag100.xml"/><Relationship Id="rId14" Type="http://schemas.openxmlformats.org/officeDocument/2006/relationships/tags" Target="../tags/tag105.xml"/><Relationship Id="rId22"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tags" Target="../tags/tag114.xml"/><Relationship Id="rId7" Type="http://schemas.openxmlformats.org/officeDocument/2006/relationships/image" Target="../media/image9.png"/><Relationship Id="rId2" Type="http://schemas.openxmlformats.org/officeDocument/2006/relationships/tags" Target="../tags/tag113.xml"/><Relationship Id="rId1" Type="http://schemas.openxmlformats.org/officeDocument/2006/relationships/tags" Target="../tags/tag112.xml"/><Relationship Id="rId6" Type="http://schemas.openxmlformats.org/officeDocument/2006/relationships/slideLayout" Target="../slideLayouts/slideLayout7.xml"/><Relationship Id="rId5" Type="http://schemas.openxmlformats.org/officeDocument/2006/relationships/tags" Target="../tags/tag116.xml"/><Relationship Id="rId4" Type="http://schemas.openxmlformats.org/officeDocument/2006/relationships/tags" Target="../tags/tag115.xml"/></Relationships>
</file>

<file path=ppt/slides/_rels/slide17.xml.rels><?xml version="1.0" encoding="UTF-8" standalone="yes"?>
<Relationships xmlns="http://schemas.openxmlformats.org/package/2006/relationships"><Relationship Id="rId3" Type="http://schemas.openxmlformats.org/officeDocument/2006/relationships/tags" Target="../tags/tag119.xml"/><Relationship Id="rId7" Type="http://schemas.openxmlformats.org/officeDocument/2006/relationships/image" Target="../media/image11.png"/><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image" Target="../media/image10.png"/><Relationship Id="rId5" Type="http://schemas.openxmlformats.org/officeDocument/2006/relationships/slideLayout" Target="../slideLayouts/slideLayout7.xml"/><Relationship Id="rId4" Type="http://schemas.openxmlformats.org/officeDocument/2006/relationships/tags" Target="../tags/tag120.xml"/></Relationships>
</file>

<file path=ppt/slides/_rels/slide18.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tags" Target="../tags/tag123.xml"/><Relationship Id="rId7" Type="http://schemas.openxmlformats.org/officeDocument/2006/relationships/slideLayout" Target="../slideLayouts/slideLayout7.xml"/><Relationship Id="rId2" Type="http://schemas.openxmlformats.org/officeDocument/2006/relationships/tags" Target="../tags/tag122.xml"/><Relationship Id="rId1" Type="http://schemas.openxmlformats.org/officeDocument/2006/relationships/tags" Target="../tags/tag121.xml"/><Relationship Id="rId6" Type="http://schemas.openxmlformats.org/officeDocument/2006/relationships/tags" Target="../tags/tag126.xml"/><Relationship Id="rId5" Type="http://schemas.openxmlformats.org/officeDocument/2006/relationships/tags" Target="../tags/tag125.xml"/><Relationship Id="rId4" Type="http://schemas.openxmlformats.org/officeDocument/2006/relationships/tags" Target="../tags/tag124.xml"/><Relationship Id="rId9" Type="http://schemas.openxmlformats.org/officeDocument/2006/relationships/image" Target="../media/image13.png"/></Relationships>
</file>

<file path=ppt/slides/_rels/slide19.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tags" Target="../tags/tag129.xml"/><Relationship Id="rId7" Type="http://schemas.openxmlformats.org/officeDocument/2006/relationships/image" Target="../media/image14.png"/><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slideLayout" Target="../slideLayouts/slideLayout7.xml"/><Relationship Id="rId5" Type="http://schemas.openxmlformats.org/officeDocument/2006/relationships/tags" Target="../tags/tag131.xml"/><Relationship Id="rId4" Type="http://schemas.openxmlformats.org/officeDocument/2006/relationships/tags" Target="../tags/tag130.xml"/><Relationship Id="rId9" Type="http://schemas.openxmlformats.org/officeDocument/2006/relationships/image" Target="../media/image1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slideLayout" Target="../slideLayouts/slideLayout2.xml"/><Relationship Id="rId5" Type="http://schemas.openxmlformats.org/officeDocument/2006/relationships/tags" Target="../tags/tag136.xml"/><Relationship Id="rId4" Type="http://schemas.openxmlformats.org/officeDocument/2006/relationships/tags" Target="../tags/tag135.xml"/></Relationships>
</file>

<file path=ppt/slides/_rels/slide21.xml.rels><?xml version="1.0" encoding="UTF-8" standalone="yes"?>
<Relationships xmlns="http://schemas.openxmlformats.org/package/2006/relationships"><Relationship Id="rId8" Type="http://schemas.openxmlformats.org/officeDocument/2006/relationships/tags" Target="../tags/tag144.xml"/><Relationship Id="rId3" Type="http://schemas.openxmlformats.org/officeDocument/2006/relationships/tags" Target="../tags/tag139.xml"/><Relationship Id="rId7" Type="http://schemas.openxmlformats.org/officeDocument/2006/relationships/tags" Target="../tags/tag143.xml"/><Relationship Id="rId12" Type="http://schemas.openxmlformats.org/officeDocument/2006/relationships/image" Target="../media/image17.png"/><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tags" Target="../tags/tag142.xml"/><Relationship Id="rId11" Type="http://schemas.openxmlformats.org/officeDocument/2006/relationships/slideLayout" Target="../slideLayouts/slideLayout7.xml"/><Relationship Id="rId5" Type="http://schemas.openxmlformats.org/officeDocument/2006/relationships/tags" Target="../tags/tag141.xml"/><Relationship Id="rId10" Type="http://schemas.openxmlformats.org/officeDocument/2006/relationships/tags" Target="../tags/tag146.xml"/><Relationship Id="rId4" Type="http://schemas.openxmlformats.org/officeDocument/2006/relationships/tags" Target="../tags/tag140.xml"/><Relationship Id="rId9" Type="http://schemas.openxmlformats.org/officeDocument/2006/relationships/tags" Target="../tags/tag145.xml"/></Relationships>
</file>

<file path=ppt/slides/_rels/slide22.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tags" Target="../tags/tag149.xml"/><Relationship Id="rId7" Type="http://schemas.openxmlformats.org/officeDocument/2006/relationships/slideLayout" Target="../slideLayouts/slideLayout7.xml"/><Relationship Id="rId2" Type="http://schemas.openxmlformats.org/officeDocument/2006/relationships/tags" Target="../tags/tag148.xml"/><Relationship Id="rId1" Type="http://schemas.openxmlformats.org/officeDocument/2006/relationships/tags" Target="../tags/tag147.xml"/><Relationship Id="rId6" Type="http://schemas.openxmlformats.org/officeDocument/2006/relationships/tags" Target="../tags/tag152.xml"/><Relationship Id="rId5" Type="http://schemas.openxmlformats.org/officeDocument/2006/relationships/tags" Target="../tags/tag151.xml"/><Relationship Id="rId4" Type="http://schemas.openxmlformats.org/officeDocument/2006/relationships/tags" Target="../tags/tag150.xml"/></Relationships>
</file>

<file path=ppt/slides/_rels/slide23.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tags" Target="../tags/tag155.xml"/><Relationship Id="rId7" Type="http://schemas.openxmlformats.org/officeDocument/2006/relationships/image" Target="../media/image17.png"/><Relationship Id="rId2" Type="http://schemas.openxmlformats.org/officeDocument/2006/relationships/tags" Target="../tags/tag154.xml"/><Relationship Id="rId1" Type="http://schemas.openxmlformats.org/officeDocument/2006/relationships/tags" Target="../tags/tag153.xml"/><Relationship Id="rId6" Type="http://schemas.openxmlformats.org/officeDocument/2006/relationships/slideLayout" Target="../slideLayouts/slideLayout40.xml"/><Relationship Id="rId5" Type="http://schemas.openxmlformats.org/officeDocument/2006/relationships/tags" Target="../tags/tag157.xml"/><Relationship Id="rId4" Type="http://schemas.openxmlformats.org/officeDocument/2006/relationships/tags" Target="../tags/tag156.xml"/></Relationships>
</file>

<file path=ppt/slides/_rels/slide24.xml.rels><?xml version="1.0" encoding="UTF-8" standalone="yes"?>
<Relationships xmlns="http://schemas.openxmlformats.org/package/2006/relationships"><Relationship Id="rId8" Type="http://schemas.openxmlformats.org/officeDocument/2006/relationships/slideLayout" Target="../slideLayouts/slideLayout7.xml"/><Relationship Id="rId3" Type="http://schemas.openxmlformats.org/officeDocument/2006/relationships/tags" Target="../tags/tag160.xml"/><Relationship Id="rId7" Type="http://schemas.openxmlformats.org/officeDocument/2006/relationships/tags" Target="../tags/tag164.xml"/><Relationship Id="rId2" Type="http://schemas.openxmlformats.org/officeDocument/2006/relationships/tags" Target="../tags/tag159.xml"/><Relationship Id="rId1" Type="http://schemas.openxmlformats.org/officeDocument/2006/relationships/tags" Target="../tags/tag158.xml"/><Relationship Id="rId6" Type="http://schemas.openxmlformats.org/officeDocument/2006/relationships/tags" Target="../tags/tag163.xml"/><Relationship Id="rId5" Type="http://schemas.openxmlformats.org/officeDocument/2006/relationships/tags" Target="../tags/tag162.xml"/><Relationship Id="rId10" Type="http://schemas.openxmlformats.org/officeDocument/2006/relationships/image" Target="../media/image17.png"/><Relationship Id="rId4" Type="http://schemas.openxmlformats.org/officeDocument/2006/relationships/tags" Target="../tags/tag161.xml"/><Relationship Id="rId9" Type="http://schemas.openxmlformats.org/officeDocument/2006/relationships/image" Target="../media/image20.png"/></Relationships>
</file>

<file path=ppt/slides/_rels/slide25.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tags" Target="../tags/tag167.xml"/><Relationship Id="rId7" Type="http://schemas.openxmlformats.org/officeDocument/2006/relationships/slideLayout" Target="../slideLayouts/slideLayout7.xml"/><Relationship Id="rId2" Type="http://schemas.openxmlformats.org/officeDocument/2006/relationships/tags" Target="../tags/tag166.xml"/><Relationship Id="rId1" Type="http://schemas.openxmlformats.org/officeDocument/2006/relationships/tags" Target="../tags/tag165.xml"/><Relationship Id="rId6" Type="http://schemas.openxmlformats.org/officeDocument/2006/relationships/tags" Target="../tags/tag170.xml"/><Relationship Id="rId5" Type="http://schemas.openxmlformats.org/officeDocument/2006/relationships/tags" Target="../tags/tag169.xml"/><Relationship Id="rId4" Type="http://schemas.openxmlformats.org/officeDocument/2006/relationships/tags" Target="../tags/tag168.xml"/><Relationship Id="rId9" Type="http://schemas.openxmlformats.org/officeDocument/2006/relationships/image" Target="../media/image17.png"/></Relationships>
</file>

<file path=ppt/slides/_rels/slide26.xml.rels><?xml version="1.0" encoding="UTF-8" standalone="yes"?>
<Relationships xmlns="http://schemas.openxmlformats.org/package/2006/relationships"><Relationship Id="rId8" Type="http://schemas.openxmlformats.org/officeDocument/2006/relationships/slideLayout" Target="../slideLayouts/slideLayout7.xml"/><Relationship Id="rId3" Type="http://schemas.openxmlformats.org/officeDocument/2006/relationships/tags" Target="../tags/tag173.xml"/><Relationship Id="rId7" Type="http://schemas.openxmlformats.org/officeDocument/2006/relationships/tags" Target="../tags/tag177.xml"/><Relationship Id="rId2" Type="http://schemas.openxmlformats.org/officeDocument/2006/relationships/tags" Target="../tags/tag172.xml"/><Relationship Id="rId1" Type="http://schemas.openxmlformats.org/officeDocument/2006/relationships/tags" Target="../tags/tag171.xml"/><Relationship Id="rId6" Type="http://schemas.openxmlformats.org/officeDocument/2006/relationships/tags" Target="../tags/tag176.xml"/><Relationship Id="rId5" Type="http://schemas.openxmlformats.org/officeDocument/2006/relationships/tags" Target="../tags/tag175.xml"/><Relationship Id="rId10" Type="http://schemas.openxmlformats.org/officeDocument/2006/relationships/image" Target="../media/image22.png"/><Relationship Id="rId4" Type="http://schemas.openxmlformats.org/officeDocument/2006/relationships/tags" Target="../tags/tag174.xml"/><Relationship Id="rId9" Type="http://schemas.openxmlformats.org/officeDocument/2006/relationships/image" Target="../media/image17.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ags" Target="../tags/tag178.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40.xml"/><Relationship Id="rId1" Type="http://schemas.openxmlformats.org/officeDocument/2006/relationships/tags" Target="../tags/tag179.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ags" Target="../tags/tag180.xml"/></Relationships>
</file>

<file path=ppt/slides/_rels/slide3.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image" Target="../media/image3.png"/><Relationship Id="rId4" Type="http://schemas.openxmlformats.org/officeDocument/2006/relationships/tags" Target="../tags/tag4.xml"/><Relationship Id="rId9"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ags" Target="../tags/tag181.xml"/></Relationships>
</file>

<file path=ppt/slides/_rels/slide31.xml.rels><?xml version="1.0" encoding="UTF-8" standalone="yes"?>
<Relationships xmlns="http://schemas.openxmlformats.org/package/2006/relationships"><Relationship Id="rId8" Type="http://schemas.openxmlformats.org/officeDocument/2006/relationships/tags" Target="../tags/tag189.xml"/><Relationship Id="rId13" Type="http://schemas.openxmlformats.org/officeDocument/2006/relationships/tags" Target="../tags/tag194.xml"/><Relationship Id="rId3" Type="http://schemas.openxmlformats.org/officeDocument/2006/relationships/tags" Target="../tags/tag184.xml"/><Relationship Id="rId7" Type="http://schemas.openxmlformats.org/officeDocument/2006/relationships/tags" Target="../tags/tag188.xml"/><Relationship Id="rId12" Type="http://schemas.openxmlformats.org/officeDocument/2006/relationships/tags" Target="../tags/tag193.xml"/><Relationship Id="rId2" Type="http://schemas.openxmlformats.org/officeDocument/2006/relationships/tags" Target="../tags/tag183.xml"/><Relationship Id="rId1" Type="http://schemas.openxmlformats.org/officeDocument/2006/relationships/tags" Target="../tags/tag182.xml"/><Relationship Id="rId6" Type="http://schemas.openxmlformats.org/officeDocument/2006/relationships/tags" Target="../tags/tag187.xml"/><Relationship Id="rId11" Type="http://schemas.openxmlformats.org/officeDocument/2006/relationships/tags" Target="../tags/tag192.xml"/><Relationship Id="rId5" Type="http://schemas.openxmlformats.org/officeDocument/2006/relationships/tags" Target="../tags/tag186.xml"/><Relationship Id="rId10" Type="http://schemas.openxmlformats.org/officeDocument/2006/relationships/tags" Target="../tags/tag191.xml"/><Relationship Id="rId4" Type="http://schemas.openxmlformats.org/officeDocument/2006/relationships/tags" Target="../tags/tag185.xml"/><Relationship Id="rId9" Type="http://schemas.openxmlformats.org/officeDocument/2006/relationships/tags" Target="../tags/tag190.xml"/><Relationship Id="rId14"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tags" Target="../tags/tag16.xml"/><Relationship Id="rId3" Type="http://schemas.openxmlformats.org/officeDocument/2006/relationships/tags" Target="../tags/tag11.xml"/><Relationship Id="rId7" Type="http://schemas.openxmlformats.org/officeDocument/2006/relationships/tags" Target="../tags/tag15.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tags" Target="../tags/tag14.xml"/><Relationship Id="rId5" Type="http://schemas.openxmlformats.org/officeDocument/2006/relationships/tags" Target="../tags/tag13.xml"/><Relationship Id="rId10" Type="http://schemas.openxmlformats.org/officeDocument/2006/relationships/notesSlide" Target="../notesSlides/notesSlide1.xml"/><Relationship Id="rId4" Type="http://schemas.openxmlformats.org/officeDocument/2006/relationships/tags" Target="../tags/tag12.xml"/><Relationship Id="rId9"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6.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Layout" Target="../slideLayouts/slideLayout2.xml"/><Relationship Id="rId5" Type="http://schemas.openxmlformats.org/officeDocument/2006/relationships/tags" Target="../tags/tag21.xml"/><Relationship Id="rId4" Type="http://schemas.openxmlformats.org/officeDocument/2006/relationships/tags" Target="../tags/tag20.xml"/></Relationships>
</file>

<file path=ppt/slides/_rels/slide7.xml.rels><?xml version="1.0" encoding="UTF-8" standalone="yes"?>
<Relationships xmlns="http://schemas.openxmlformats.org/package/2006/relationships"><Relationship Id="rId8" Type="http://schemas.openxmlformats.org/officeDocument/2006/relationships/tags" Target="../tags/tag29.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11" Type="http://schemas.openxmlformats.org/officeDocument/2006/relationships/slideLayout" Target="../slideLayouts/slideLayout40.xml"/><Relationship Id="rId5" Type="http://schemas.openxmlformats.org/officeDocument/2006/relationships/tags" Target="../tags/tag26.xml"/><Relationship Id="rId10" Type="http://schemas.openxmlformats.org/officeDocument/2006/relationships/tags" Target="../tags/tag31.xml"/><Relationship Id="rId4" Type="http://schemas.openxmlformats.org/officeDocument/2006/relationships/tags" Target="../tags/tag25.xml"/><Relationship Id="rId9" Type="http://schemas.openxmlformats.org/officeDocument/2006/relationships/tags" Target="../tags/tag30.xml"/></Relationships>
</file>

<file path=ppt/slides/_rels/slide8.xml.rels><?xml version="1.0" encoding="UTF-8" standalone="yes"?>
<Relationships xmlns="http://schemas.openxmlformats.org/package/2006/relationships"><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slideLayout" Target="../slideLayouts/slideLayout18.xml"/><Relationship Id="rId5" Type="http://schemas.openxmlformats.org/officeDocument/2006/relationships/tags" Target="../tags/tag36.xml"/><Relationship Id="rId4" Type="http://schemas.openxmlformats.org/officeDocument/2006/relationships/tags" Target="../tags/tag35.xml"/></Relationships>
</file>

<file path=ppt/slides/_rels/slide9.xml.rels><?xml version="1.0" encoding="UTF-8" standalone="yes"?>
<Relationships xmlns="http://schemas.openxmlformats.org/package/2006/relationships"><Relationship Id="rId8" Type="http://schemas.openxmlformats.org/officeDocument/2006/relationships/tags" Target="../tags/tag44.xml"/><Relationship Id="rId13" Type="http://schemas.openxmlformats.org/officeDocument/2006/relationships/image" Target="../media/image4.png"/><Relationship Id="rId3" Type="http://schemas.openxmlformats.org/officeDocument/2006/relationships/tags" Target="../tags/tag39.xml"/><Relationship Id="rId7" Type="http://schemas.openxmlformats.org/officeDocument/2006/relationships/tags" Target="../tags/tag43.xml"/><Relationship Id="rId12" Type="http://schemas.openxmlformats.org/officeDocument/2006/relationships/slideLayout" Target="../slideLayouts/slideLayout40.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11" Type="http://schemas.openxmlformats.org/officeDocument/2006/relationships/tags" Target="../tags/tag47.xml"/><Relationship Id="rId5" Type="http://schemas.openxmlformats.org/officeDocument/2006/relationships/tags" Target="../tags/tag41.xml"/><Relationship Id="rId10" Type="http://schemas.openxmlformats.org/officeDocument/2006/relationships/tags" Target="../tags/tag46.xml"/><Relationship Id="rId4" Type="http://schemas.openxmlformats.org/officeDocument/2006/relationships/tags" Target="../tags/tag40.xml"/><Relationship Id="rId9" Type="http://schemas.openxmlformats.org/officeDocument/2006/relationships/tags" Target="../tags/tag4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571501" y="1792129"/>
            <a:ext cx="4903946"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3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3000" b="1">
              <a:solidFill>
                <a:srgbClr val="FF0000"/>
              </a:solidFill>
              <a:latin typeface="HelveticaNeue" panose="02000503000000020004" pitchFamily="2" charset="0"/>
            </a:endParaRPr>
          </a:p>
          <a:p>
            <a:pPr eaLnBrk="1" hangingPunct="1">
              <a:spcBef>
                <a:spcPct val="0"/>
              </a:spcBef>
              <a:buFontTx/>
              <a:buNone/>
              <a:defRPr/>
            </a:pP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更多教学资源请关注</a:t>
            </a: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公众号：溯恩高中英语</a:t>
            </a:r>
          </a:p>
        </p:txBody>
      </p:sp>
      <p:pic>
        <p:nvPicPr>
          <p:cNvPr id="14338" name="图片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53539" y="2562701"/>
            <a:ext cx="2519363"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483543" y="2069782"/>
            <a:ext cx="2702719"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3000" b="1">
                <a:latin typeface="华文新魏" panose="02010800040101010101" pitchFamily="2" charset="-122"/>
              </a:rPr>
              <a:t>知识产权声明</a:t>
            </a: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任意多边形 98"/>
          <p:cNvSpPr/>
          <p:nvPr/>
        </p:nvSpPr>
        <p:spPr>
          <a:xfrm rot="6930194">
            <a:off x="6770688" y="4857750"/>
            <a:ext cx="900113" cy="2373313"/>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19463" name="标题 1"/>
          <p:cNvSpPr>
            <a:spLocks noGrp="1"/>
          </p:cNvSpPr>
          <p:nvPr/>
        </p:nvSpPr>
        <p:spPr>
          <a:xfrm>
            <a:off x="203200" y="214313"/>
            <a:ext cx="8709025" cy="474662"/>
          </a:xfrm>
          <a:prstGeom prst="rect">
            <a:avLst/>
          </a:prstGeom>
          <a:solidFill>
            <a:srgbClr val="ACEADE"/>
          </a:solidFill>
          <a:ln w="9525">
            <a:noFill/>
          </a:ln>
        </p:spPr>
        <p:txBody>
          <a:bodyPr anchor="ctr" anchorCtr="0"/>
          <a:lstStyle/>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横向分析，纵向对比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3" name="内容占位符 2"/>
          <p:cNvSpPr>
            <a:spLocks noGrp="1"/>
          </p:cNvSpPr>
          <p:nvPr/>
        </p:nvSpPr>
        <p:spPr>
          <a:xfrm>
            <a:off x="252095" y="2853055"/>
            <a:ext cx="8763635" cy="2974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220"/>
              </a:lnSpc>
              <a:buNone/>
            </a:pPr>
            <a:r>
              <a:rPr lang="en-US" altLang="zh-CN" sz="2000" strike="noStrike" noProof="1">
                <a:latin typeface="Times New Roman" panose="02020603050405020304" charset="0"/>
                <a:ea typeface="+mn-ea"/>
                <a:cs typeface="Times New Roman" panose="02020603050405020304" charset="0"/>
              </a:rPr>
              <a:t>28. The underlined word "go-getter" in paragraph 3 refers to someone who           .</a:t>
            </a:r>
          </a:p>
          <a:p>
            <a:pPr marL="0" indent="0">
              <a:lnSpc>
                <a:spcPts val="2220"/>
              </a:lnSpc>
              <a:buNone/>
            </a:pPr>
            <a:r>
              <a:rPr lang="en-US" altLang="zh-CN" sz="2000" strike="noStrike" noProof="1">
                <a:latin typeface="Times New Roman" panose="02020603050405020304" charset="0"/>
                <a:ea typeface="+mn-ea"/>
                <a:cs typeface="Times New Roman" panose="02020603050405020304" charset="0"/>
              </a:rPr>
              <a:t>A. is good at </a:t>
            </a:r>
            <a:r>
              <a:rPr lang="en-US" altLang="zh-CN" sz="2000" strike="noStrike" noProof="1">
                <a:gradFill>
                  <a:gsLst>
                    <a:gs pos="0">
                      <a:srgbClr val="007BD3"/>
                    </a:gs>
                    <a:gs pos="100000">
                      <a:srgbClr val="034373"/>
                    </a:gs>
                  </a:gsLst>
                  <a:lin scaled="0"/>
                </a:gradFill>
                <a:latin typeface="Times New Roman" panose="02020603050405020304" charset="0"/>
                <a:ea typeface="+mn-ea"/>
                <a:cs typeface="Times New Roman" panose="02020603050405020304" charset="0"/>
              </a:rPr>
              <a:t>handling pressure</a:t>
            </a:r>
            <a:r>
              <a:rPr lang="en-US" altLang="zh-CN" sz="2000" strike="noStrike" noProof="1">
                <a:latin typeface="Times New Roman" panose="02020603050405020304" charset="0"/>
                <a:ea typeface="+mn-ea"/>
                <a:cs typeface="Times New Roman" panose="02020603050405020304" charset="0"/>
              </a:rPr>
              <a:t>         	</a:t>
            </a:r>
          </a:p>
          <a:p>
            <a:pPr marL="0" indent="0">
              <a:lnSpc>
                <a:spcPts val="2220"/>
              </a:lnSpc>
              <a:buNone/>
            </a:pPr>
            <a:r>
              <a:rPr lang="en-US" altLang="zh-CN" sz="2000" strike="noStrike" noProof="1">
                <a:latin typeface="Times New Roman" panose="02020603050405020304" charset="0"/>
                <a:ea typeface="+mn-ea"/>
                <a:cs typeface="Times New Roman" panose="02020603050405020304" charset="0"/>
              </a:rPr>
              <a:t>B. </a:t>
            </a:r>
            <a:r>
              <a:rPr lang="en-US" altLang="zh-CN" sz="2000" strike="noStrike" noProof="1">
                <a:solidFill>
                  <a:srgbClr val="00B0F0"/>
                </a:solidFill>
                <a:latin typeface="Times New Roman" panose="02020603050405020304" charset="0"/>
                <a:ea typeface="+mn-ea"/>
                <a:cs typeface="Times New Roman" panose="02020603050405020304" charset="0"/>
              </a:rPr>
              <a:t>works hard</a:t>
            </a:r>
            <a:r>
              <a:rPr lang="en-US" altLang="zh-CN" sz="2000" strike="noStrike" noProof="1">
                <a:latin typeface="Times New Roman" panose="02020603050405020304" charset="0"/>
                <a:ea typeface="+mn-ea"/>
                <a:cs typeface="Times New Roman" panose="02020603050405020304" charset="0"/>
              </a:rPr>
              <a:t> to become </a:t>
            </a:r>
            <a:r>
              <a:rPr lang="en-US" altLang="zh-CN" sz="2000" strike="noStrike" noProof="1">
                <a:solidFill>
                  <a:srgbClr val="00B0F0"/>
                </a:solidFill>
                <a:latin typeface="Times New Roman" panose="02020603050405020304" charset="0"/>
                <a:ea typeface="+mn-ea"/>
                <a:cs typeface="Times New Roman" panose="02020603050405020304" charset="0"/>
              </a:rPr>
              <a:t>successful</a:t>
            </a:r>
            <a:endParaRPr lang="en-US" altLang="zh-CN" sz="2000" strike="noStrike" noProof="1">
              <a:latin typeface="Times New Roman" panose="02020603050405020304" charset="0"/>
              <a:ea typeface="+mn-ea"/>
              <a:cs typeface="Times New Roman" panose="02020603050405020304" charset="0"/>
            </a:endParaRPr>
          </a:p>
          <a:p>
            <a:pPr marL="0" indent="0">
              <a:lnSpc>
                <a:spcPts val="2220"/>
              </a:lnSpc>
              <a:buNone/>
            </a:pPr>
            <a:r>
              <a:rPr lang="en-US" altLang="zh-CN" sz="2000" strike="noStrike" noProof="1">
                <a:latin typeface="Times New Roman" panose="02020603050405020304" charset="0"/>
                <a:ea typeface="+mn-ea"/>
                <a:cs typeface="Times New Roman" panose="02020603050405020304" charset="0"/>
              </a:rPr>
              <a:t>C.  has a natural </a:t>
            </a:r>
            <a:r>
              <a:rPr lang="en-US" altLang="zh-CN" sz="2000" strike="noStrike" noProof="1">
                <a:solidFill>
                  <a:srgbClr val="00B0F0"/>
                </a:solidFill>
                <a:latin typeface="Times New Roman" panose="02020603050405020304" charset="0"/>
                <a:ea typeface="+mn-ea"/>
                <a:cs typeface="Times New Roman" panose="02020603050405020304" charset="0"/>
              </a:rPr>
              <a:t>talent for his job</a:t>
            </a:r>
            <a:r>
              <a:rPr lang="en-US" altLang="zh-CN" sz="2000" strike="noStrike" noProof="1">
                <a:latin typeface="Times New Roman" panose="02020603050405020304" charset="0"/>
                <a:ea typeface="+mn-ea"/>
                <a:cs typeface="Times New Roman" panose="02020603050405020304" charset="0"/>
              </a:rPr>
              <a:t>.      	</a:t>
            </a:r>
          </a:p>
          <a:p>
            <a:pPr marL="0" indent="0">
              <a:lnSpc>
                <a:spcPts val="2220"/>
              </a:lnSpc>
              <a:buNone/>
            </a:pPr>
            <a:r>
              <a:rPr lang="en-US" altLang="zh-CN" sz="2000" strike="noStrike" noProof="1">
                <a:latin typeface="Times New Roman" panose="02020603050405020304" charset="0"/>
                <a:ea typeface="+mn-ea"/>
                <a:cs typeface="Times New Roman" panose="02020603050405020304" charset="0"/>
              </a:rPr>
              <a:t>D. </a:t>
            </a:r>
            <a:r>
              <a:rPr lang="en-US" altLang="zh-CN" sz="2000" strike="noStrike" noProof="1">
                <a:solidFill>
                  <a:srgbClr val="00B0F0"/>
                </a:solidFill>
                <a:latin typeface="Times New Roman" panose="02020603050405020304" charset="0"/>
                <a:ea typeface="+mn-ea"/>
                <a:cs typeface="Times New Roman" panose="02020603050405020304" charset="0"/>
              </a:rPr>
              <a:t>gets on well</a:t>
            </a:r>
            <a:r>
              <a:rPr lang="en-US" altLang="zh-CN" sz="2000" strike="noStrike" noProof="1">
                <a:latin typeface="Times New Roman" panose="02020603050405020304" charset="0"/>
                <a:ea typeface="+mn-ea"/>
                <a:cs typeface="Times New Roman" panose="02020603050405020304" charset="0"/>
              </a:rPr>
              <a:t> with his co-workers</a:t>
            </a:r>
          </a:p>
        </p:txBody>
      </p:sp>
      <p:sp>
        <p:nvSpPr>
          <p:cNvPr id="19466" name="MH_Desc_1"/>
          <p:cNvSpPr/>
          <p:nvPr>
            <p:custDataLst>
              <p:tags r:id="rId1"/>
            </p:custDataLst>
          </p:nvPr>
        </p:nvSpPr>
        <p:spPr>
          <a:xfrm>
            <a:off x="0" y="0"/>
            <a:ext cx="9147175" cy="6858000"/>
          </a:xfrm>
          <a:custGeom>
            <a:avLst/>
            <a:gdLst>
              <a:gd name="txL" fmla="*/ 0 w 2160000"/>
              <a:gd name="txT" fmla="*/ 0 h 1593240"/>
              <a:gd name="txR" fmla="*/ 2160000 w 2160000"/>
              <a:gd name="txB" fmla="*/ 1593240 h 1593240"/>
            </a:gdLst>
            <a:ahLst/>
            <a:cxnLst>
              <a:cxn ang="0">
                <a:pos x="0" y="5928790"/>
              </a:cxn>
              <a:cxn ang="0">
                <a:pos x="228663" y="5928790"/>
              </a:cxn>
              <a:cxn ang="0">
                <a:pos x="228663" y="6626173"/>
              </a:cxn>
              <a:cxn ang="0">
                <a:pos x="8917876" y="6626173"/>
              </a:cxn>
              <a:cxn ang="0">
                <a:pos x="8917876" y="5928790"/>
              </a:cxn>
              <a:cxn ang="0">
                <a:pos x="9146540" y="5928790"/>
              </a:cxn>
              <a:cxn ang="0">
                <a:pos x="9146540" y="6626173"/>
              </a:cxn>
              <a:cxn ang="0">
                <a:pos x="9146540" y="6858635"/>
              </a:cxn>
              <a:cxn ang="0">
                <a:pos x="8917876" y="6858635"/>
              </a:cxn>
              <a:cxn ang="0">
                <a:pos x="228663" y="6858635"/>
              </a:cxn>
              <a:cxn ang="0">
                <a:pos x="0" y="6858635"/>
              </a:cxn>
              <a:cxn ang="0">
                <a:pos x="0" y="6626173"/>
              </a:cxn>
              <a:cxn ang="0">
                <a:pos x="7622116" y="0"/>
              </a:cxn>
              <a:cxn ang="0">
                <a:pos x="8917876" y="0"/>
              </a:cxn>
              <a:cxn ang="0">
                <a:pos x="9146540" y="0"/>
              </a:cxn>
              <a:cxn ang="0">
                <a:pos x="9146540" y="232461"/>
              </a:cxn>
              <a:cxn ang="0">
                <a:pos x="9146540" y="929844"/>
              </a:cxn>
              <a:cxn ang="0">
                <a:pos x="8917876" y="929844"/>
              </a:cxn>
              <a:cxn ang="0">
                <a:pos x="8917876" y="232461"/>
              </a:cxn>
              <a:cxn ang="0">
                <a:pos x="7622116" y="232461"/>
              </a:cxn>
              <a:cxn ang="0">
                <a:pos x="0" y="0"/>
              </a:cxn>
              <a:cxn ang="0">
                <a:pos x="228663" y="0"/>
              </a:cxn>
              <a:cxn ang="0">
                <a:pos x="1524423" y="0"/>
              </a:cxn>
              <a:cxn ang="0">
                <a:pos x="1524423" y="232461"/>
              </a:cxn>
              <a:cxn ang="0">
                <a:pos x="228663" y="232461"/>
              </a:cxn>
              <a:cxn ang="0">
                <a:pos x="228663" y="929844"/>
              </a:cxn>
              <a:cxn ang="0">
                <a:pos x="0" y="929844"/>
              </a:cxn>
              <a:cxn ang="0">
                <a:pos x="0" y="232461"/>
              </a:cxn>
            </a:cxnLst>
            <a:rect l="txL" t="txT" r="txR" b="txB"/>
            <a:pathLst>
              <a:path w="2160000" h="1593240">
                <a:moveTo>
                  <a:pt x="0" y="1377240"/>
                </a:moveTo>
                <a:lnTo>
                  <a:pt x="54000" y="1377240"/>
                </a:lnTo>
                <a:lnTo>
                  <a:pt x="54000" y="1539240"/>
                </a:lnTo>
                <a:lnTo>
                  <a:pt x="2106000" y="1539240"/>
                </a:lnTo>
                <a:lnTo>
                  <a:pt x="2106000" y="1377240"/>
                </a:lnTo>
                <a:lnTo>
                  <a:pt x="2160000" y="1377240"/>
                </a:lnTo>
                <a:lnTo>
                  <a:pt x="2160000" y="1539240"/>
                </a:lnTo>
                <a:lnTo>
                  <a:pt x="2160000" y="1593240"/>
                </a:lnTo>
                <a:lnTo>
                  <a:pt x="2106000" y="1593240"/>
                </a:lnTo>
                <a:lnTo>
                  <a:pt x="54000" y="1593240"/>
                </a:lnTo>
                <a:lnTo>
                  <a:pt x="0" y="1593240"/>
                </a:lnTo>
                <a:lnTo>
                  <a:pt x="0" y="1539240"/>
                </a:lnTo>
                <a:close/>
                <a:moveTo>
                  <a:pt x="1800000" y="0"/>
                </a:moveTo>
                <a:lnTo>
                  <a:pt x="2106000" y="0"/>
                </a:lnTo>
                <a:lnTo>
                  <a:pt x="2160000" y="0"/>
                </a:lnTo>
                <a:lnTo>
                  <a:pt x="2160000" y="54000"/>
                </a:lnTo>
                <a:lnTo>
                  <a:pt x="2160000" y="216000"/>
                </a:lnTo>
                <a:lnTo>
                  <a:pt x="2106000" y="216000"/>
                </a:lnTo>
                <a:lnTo>
                  <a:pt x="2106000" y="54000"/>
                </a:lnTo>
                <a:lnTo>
                  <a:pt x="1800000" y="54000"/>
                </a:lnTo>
                <a:close/>
                <a:moveTo>
                  <a:pt x="0" y="0"/>
                </a:moveTo>
                <a:lnTo>
                  <a:pt x="54000" y="0"/>
                </a:lnTo>
                <a:lnTo>
                  <a:pt x="360000" y="0"/>
                </a:lnTo>
                <a:lnTo>
                  <a:pt x="360000" y="54000"/>
                </a:lnTo>
                <a:lnTo>
                  <a:pt x="54000" y="54000"/>
                </a:lnTo>
                <a:lnTo>
                  <a:pt x="54000" y="216000"/>
                </a:lnTo>
                <a:lnTo>
                  <a:pt x="0" y="216000"/>
                </a:lnTo>
                <a:lnTo>
                  <a:pt x="0" y="54000"/>
                </a:lnTo>
                <a:close/>
              </a:path>
            </a:pathLst>
          </a:custGeom>
          <a:solidFill>
            <a:schemeClr val="accent1"/>
          </a:solidFill>
          <a:ln w="9525">
            <a:noFill/>
          </a:ln>
        </p:spPr>
        <p:txBody>
          <a:bodyPr lIns="135000" tIns="108000" rIns="135000" anchor="ctr" anchorCtr="0"/>
          <a:lstStyle/>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en-US" altLang="zh-CN"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p>
        </p:txBody>
      </p:sp>
      <p:sp>
        <p:nvSpPr>
          <p:cNvPr id="4" name="文本框 99"/>
          <p:cNvSpPr txBox="1"/>
          <p:nvPr/>
        </p:nvSpPr>
        <p:spPr>
          <a:xfrm>
            <a:off x="203200" y="4797425"/>
            <a:ext cx="4268470" cy="1938020"/>
          </a:xfrm>
          <a:prstGeom prst="rect">
            <a:avLst/>
          </a:prstGeom>
          <a:noFill/>
          <a:ln w="9525">
            <a:noFill/>
          </a:ln>
        </p:spPr>
        <p:txBody>
          <a:bodyPr wrap="square" anchor="t" anchorCtr="0">
            <a:spAutoFit/>
          </a:bodyPr>
          <a:lstStyle/>
          <a:p>
            <a:r>
              <a:rPr lang="zh-CN" altLang="zh-CN" sz="2400">
                <a:solidFill>
                  <a:srgbClr val="FF0000"/>
                </a:solidFill>
                <a:latin typeface="Calibri" panose="020F0502020204030204" charset="0"/>
                <a:sym typeface="+mn-ea"/>
              </a:rPr>
              <a:t>纵向对比选项</a:t>
            </a:r>
            <a:endParaRPr lang="zh-CN" altLang="zh-CN" sz="2400">
              <a:solidFill>
                <a:srgbClr val="FF0000"/>
              </a:solidFill>
              <a:latin typeface="Calibri" panose="020F0502020204030204" charset="0"/>
              <a:ea typeface="宋体" panose="02010600030101010101" pitchFamily="2" charset="-122"/>
            </a:endParaRPr>
          </a:p>
          <a:p>
            <a:r>
              <a:rPr lang="zh-CN" altLang="zh-CN" sz="2400">
                <a:solidFill>
                  <a:srgbClr val="FF0000"/>
                </a:solidFill>
                <a:latin typeface="Calibri" panose="020F0502020204030204" charset="0"/>
                <a:sym typeface="+mn-ea"/>
              </a:rPr>
              <a:t>与定位的细节简化句去匹配</a:t>
            </a:r>
            <a:r>
              <a:rPr lang="zh-CN" altLang="zh-CN" sz="2400">
                <a:solidFill>
                  <a:srgbClr val="000000"/>
                </a:solidFill>
                <a:latin typeface="Calibri" panose="020F0502020204030204" charset="0"/>
                <a:sym typeface="+mn-ea"/>
              </a:rPr>
              <a:t>：</a:t>
            </a:r>
            <a:r>
              <a:rPr lang="zh-CN" altLang="zh-CN" sz="2400">
                <a:solidFill>
                  <a:srgbClr val="000000"/>
                </a:solidFill>
                <a:latin typeface="Calibri" panose="020F0502020204030204" charset="0"/>
                <a:ea typeface="宋体" panose="02010600030101010101" pitchFamily="2" charset="-122"/>
              </a:rPr>
              <a:t>：</a:t>
            </a:r>
            <a:r>
              <a:rPr lang="en-US" altLang="zh-CN" sz="2400">
                <a:solidFill>
                  <a:srgbClr val="000000"/>
                </a:solidFill>
                <a:latin typeface="Calibri" panose="020F0502020204030204" charset="0"/>
                <a:ea typeface="宋体" panose="02010600030101010101" pitchFamily="2" charset="-122"/>
              </a:rPr>
              <a:t>B</a:t>
            </a:r>
            <a:r>
              <a:rPr lang="zh-CN" altLang="en-US" sz="2400">
                <a:solidFill>
                  <a:srgbClr val="000000"/>
                </a:solidFill>
                <a:latin typeface="Calibri" panose="020F0502020204030204" charset="0"/>
                <a:ea typeface="宋体" panose="02010600030101010101" pitchFamily="2" charset="-122"/>
              </a:rPr>
              <a:t>项反应的是人们对他工作态度的</a:t>
            </a:r>
            <a:r>
              <a:rPr lang="zh-CN" altLang="en-US" sz="2400">
                <a:solidFill>
                  <a:srgbClr val="000000"/>
                </a:solidFill>
                <a:latin typeface="Calibri" panose="020F0502020204030204" charset="0"/>
                <a:sym typeface="+mn-ea"/>
              </a:rPr>
              <a:t>积极</a:t>
            </a:r>
            <a:r>
              <a:rPr lang="zh-CN" altLang="en-US" sz="2400">
                <a:solidFill>
                  <a:srgbClr val="000000"/>
                </a:solidFill>
                <a:latin typeface="Calibri" panose="020F0502020204030204" charset="0"/>
                <a:ea typeface="宋体" panose="02010600030101010101" pitchFamily="2" charset="-122"/>
              </a:rPr>
              <a:t>，与下句投去不屑的目光完美对比</a:t>
            </a:r>
            <a:r>
              <a:rPr lang="en-US" altLang="zh-CN" sz="2400">
                <a:solidFill>
                  <a:srgbClr val="000000"/>
                </a:solidFill>
                <a:latin typeface="Times New Roman" panose="02020603050405020304" charset="0"/>
                <a:ea typeface="宋体" panose="02010600030101010101" pitchFamily="2" charset="-122"/>
                <a:sym typeface="宋体" panose="02010600030101010101" pitchFamily="2" charset="-122"/>
              </a:rPr>
              <a:t>. </a:t>
            </a:r>
            <a:endParaRPr lang="zh-CN" altLang="en-US" sz="2400">
              <a:latin typeface="Arial" panose="020B0604020202020204" pitchFamily="34" charset="0"/>
              <a:ea typeface="宋体" panose="02010600030101010101" pitchFamily="2" charset="-122"/>
            </a:endParaRPr>
          </a:p>
        </p:txBody>
      </p:sp>
      <p:pic>
        <p:nvPicPr>
          <p:cNvPr id="2" name="图片 1"/>
          <p:cNvPicPr>
            <a:picLocks noChangeAspect="1"/>
          </p:cNvPicPr>
          <p:nvPr>
            <p:custDataLst>
              <p:tags r:id="rId2"/>
            </p:custDataLst>
          </p:nvPr>
        </p:nvPicPr>
        <p:blipFill>
          <a:blip r:embed="rId8"/>
          <a:stretch>
            <a:fillRect/>
          </a:stretch>
        </p:blipFill>
        <p:spPr>
          <a:xfrm>
            <a:off x="323850" y="836930"/>
            <a:ext cx="7589520" cy="2005965"/>
          </a:xfrm>
          <a:prstGeom prst="rect">
            <a:avLst/>
          </a:prstGeom>
        </p:spPr>
      </p:pic>
      <p:sp>
        <p:nvSpPr>
          <p:cNvPr id="5" name="文本框 99"/>
          <p:cNvSpPr txBox="1"/>
          <p:nvPr/>
        </p:nvSpPr>
        <p:spPr>
          <a:xfrm>
            <a:off x="4284345" y="3225165"/>
            <a:ext cx="4846955" cy="2609850"/>
          </a:xfrm>
          <a:prstGeom prst="rect">
            <a:avLst/>
          </a:prstGeom>
          <a:solidFill>
            <a:srgbClr val="FFFF00"/>
          </a:solidFill>
          <a:ln w="12700" cmpd="sng">
            <a:solidFill>
              <a:srgbClr val="00B0F0"/>
            </a:solidFill>
            <a:prstDash val="solid"/>
          </a:ln>
        </p:spPr>
        <p:txBody>
          <a:bodyPr wrap="square" anchor="t" anchorCtr="0">
            <a:noAutofit/>
          </a:bodyPr>
          <a:lstStyle/>
          <a:p>
            <a:r>
              <a:rPr lang="zh-CN" altLang="zh-CN" sz="2400">
                <a:latin typeface="Times New Roman" panose="02020603050405020304" charset="0"/>
                <a:ea typeface="宋体" panose="02010600030101010101" pitchFamily="2" charset="-122"/>
              </a:rPr>
              <a:t>本题考查的是词义猜测：</a:t>
            </a:r>
          </a:p>
          <a:p>
            <a:r>
              <a:rPr lang="en-US" altLang="zh-CN" sz="2400" b="1">
                <a:solidFill>
                  <a:srgbClr val="FF0000"/>
                </a:solidFill>
                <a:latin typeface="Times New Roman" panose="02020603050405020304" charset="0"/>
                <a:ea typeface="宋体" panose="02010600030101010101" pitchFamily="2" charset="-122"/>
              </a:rPr>
              <a:t>   </a:t>
            </a:r>
            <a:r>
              <a:rPr lang="zh-CN" altLang="zh-CN" sz="2400" b="1">
                <a:solidFill>
                  <a:srgbClr val="FF0000"/>
                </a:solidFill>
                <a:latin typeface="Times New Roman" panose="02020603050405020304" charset="0"/>
                <a:ea typeface="宋体" panose="02010600030101010101" pitchFamily="2" charset="-122"/>
              </a:rPr>
              <a:t>简化定位的长难句</a:t>
            </a:r>
          </a:p>
          <a:p>
            <a:r>
              <a:rPr lang="en-US" altLang="zh-CN" sz="2400" b="1">
                <a:solidFill>
                  <a:srgbClr val="FF0000"/>
                </a:solidFill>
                <a:latin typeface="Times New Roman" panose="02020603050405020304" charset="0"/>
                <a:ea typeface="宋体" panose="02010600030101010101" pitchFamily="2" charset="-122"/>
              </a:rPr>
              <a:t>    </a:t>
            </a:r>
            <a:r>
              <a:rPr lang="zh-CN" altLang="zh-CN" sz="2400" b="1">
                <a:solidFill>
                  <a:srgbClr val="FF0000"/>
                </a:solidFill>
                <a:latin typeface="Times New Roman" panose="02020603050405020304" charset="0"/>
                <a:ea typeface="宋体" panose="02010600030101010101" pitchFamily="2" charset="-122"/>
              </a:rPr>
              <a:t>（第</a:t>
            </a:r>
            <a:r>
              <a:rPr lang="en-US" altLang="zh-CN" sz="2400" b="1">
                <a:solidFill>
                  <a:srgbClr val="FF0000"/>
                </a:solidFill>
                <a:latin typeface="Times New Roman" panose="02020603050405020304" charset="0"/>
                <a:ea typeface="宋体" panose="02010600030101010101" pitchFamily="2" charset="-122"/>
              </a:rPr>
              <a:t>3</a:t>
            </a:r>
            <a:r>
              <a:rPr lang="zh-CN" altLang="en-US" sz="2400" b="1">
                <a:solidFill>
                  <a:srgbClr val="FF0000"/>
                </a:solidFill>
                <a:latin typeface="Times New Roman" panose="02020603050405020304" charset="0"/>
                <a:ea typeface="宋体" panose="02010600030101010101" pitchFamily="2" charset="-122"/>
              </a:rPr>
              <a:t>段，第</a:t>
            </a:r>
            <a:r>
              <a:rPr lang="en-US" altLang="zh-CN" sz="2400" b="1">
                <a:solidFill>
                  <a:srgbClr val="FF0000"/>
                </a:solidFill>
                <a:latin typeface="Times New Roman" panose="02020603050405020304" charset="0"/>
                <a:ea typeface="宋体" panose="02010600030101010101" pitchFamily="2" charset="-122"/>
              </a:rPr>
              <a:t>2</a:t>
            </a:r>
            <a:r>
              <a:rPr lang="zh-CN" altLang="en-US" sz="2400" b="1">
                <a:solidFill>
                  <a:srgbClr val="FF0000"/>
                </a:solidFill>
                <a:latin typeface="Times New Roman" panose="02020603050405020304" charset="0"/>
                <a:ea typeface="宋体" panose="02010600030101010101" pitchFamily="2" charset="-122"/>
              </a:rPr>
              <a:t>句）</a:t>
            </a:r>
          </a:p>
          <a:p>
            <a:r>
              <a:rPr lang="zh-CN" altLang="en-US" sz="2400" b="1">
                <a:solidFill>
                  <a:schemeClr val="tx1"/>
                </a:solidFill>
                <a:latin typeface="Times New Roman" panose="02020603050405020304" charset="0"/>
                <a:ea typeface="宋体" panose="02010600030101010101" pitchFamily="2" charset="-122"/>
              </a:rPr>
              <a:t>意为：后半句的同事会得到别人不屑的目光，</a:t>
            </a:r>
            <a:r>
              <a:rPr lang="en-US" altLang="zh-CN" sz="2400" b="1">
                <a:solidFill>
                  <a:schemeClr val="tx1"/>
                </a:solidFill>
                <a:latin typeface="Times New Roman" panose="02020603050405020304" charset="0"/>
                <a:ea typeface="宋体" panose="02010600030101010101" pitchFamily="2" charset="-122"/>
              </a:rPr>
              <a:t>while </a:t>
            </a:r>
            <a:r>
              <a:rPr lang="zh-CN" altLang="en-US" sz="2400" b="1">
                <a:solidFill>
                  <a:schemeClr val="tx1"/>
                </a:solidFill>
                <a:latin typeface="Times New Roman" panose="02020603050405020304" charset="0"/>
                <a:ea typeface="宋体" panose="02010600030101010101" pitchFamily="2" charset="-122"/>
              </a:rPr>
              <a:t>前后对比，前半句的一类人被视为</a:t>
            </a:r>
            <a:r>
              <a:rPr lang="en-US" altLang="zh-CN" sz="2400" b="1">
                <a:solidFill>
                  <a:schemeClr val="tx1"/>
                </a:solidFill>
                <a:latin typeface="Times New Roman" panose="02020603050405020304" charset="0"/>
                <a:ea typeface="宋体" panose="02010600030101010101" pitchFamily="2" charset="-122"/>
              </a:rPr>
              <a:t>go-getter (</a:t>
            </a:r>
            <a:r>
              <a:rPr lang="zh-CN" altLang="zh-CN" sz="2400" b="1">
                <a:solidFill>
                  <a:schemeClr val="tx1"/>
                </a:solidFill>
                <a:latin typeface="Times New Roman" panose="02020603050405020304" charset="0"/>
                <a:ea typeface="宋体" panose="02010600030101010101" pitchFamily="2" charset="-122"/>
              </a:rPr>
              <a:t>应是别人投来的</a:t>
            </a:r>
            <a:r>
              <a:rPr lang="zh-CN" altLang="zh-CN" sz="2400" b="1">
                <a:latin typeface="Times New Roman" panose="02020603050405020304" charset="0"/>
                <a:sym typeface="+mn-ea"/>
              </a:rPr>
              <a:t>褒义</a:t>
            </a:r>
            <a:r>
              <a:rPr lang="zh-CN" altLang="zh-CN" sz="2400" b="1">
                <a:solidFill>
                  <a:schemeClr val="tx1"/>
                </a:solidFill>
                <a:latin typeface="Times New Roman" panose="02020603050405020304" charset="0"/>
                <a:ea typeface="宋体" panose="02010600030101010101" pitchFamily="2" charset="-122"/>
              </a:rPr>
              <a:t>评价）</a:t>
            </a:r>
            <a:r>
              <a:rPr lang="zh-CN" altLang="en-US" sz="2400" b="1">
                <a:solidFill>
                  <a:schemeClr val="tx1"/>
                </a:solidFill>
                <a:latin typeface="Times New Roman" panose="02020603050405020304" charset="0"/>
                <a:ea typeface="宋体" panose="02010600030101010101" pitchFamily="2" charset="-122"/>
              </a:rPr>
              <a:t>。</a:t>
            </a:r>
            <a:endParaRPr lang="zh-CN" altLang="en-US" sz="2400" b="1">
              <a:solidFill>
                <a:srgbClr val="FF0000"/>
              </a:solidFill>
              <a:latin typeface="Times New Roman" panose="02020603050405020304" charset="0"/>
              <a:ea typeface="宋体" panose="02010600030101010101" pitchFamily="2" charset="-122"/>
            </a:endParaRPr>
          </a:p>
          <a:p>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sp>
        <p:nvSpPr>
          <p:cNvPr id="8" name="左中括号 7"/>
          <p:cNvSpPr/>
          <p:nvPr>
            <p:custDataLst>
              <p:tags r:id="rId3"/>
            </p:custDataLst>
          </p:nvPr>
        </p:nvSpPr>
        <p:spPr>
          <a:xfrm>
            <a:off x="3564255" y="1052830"/>
            <a:ext cx="102870" cy="327660"/>
          </a:xfrm>
          <a:prstGeom prst="lef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zh-CN" altLang="en-US"/>
          </a:p>
        </p:txBody>
      </p:sp>
      <p:sp>
        <p:nvSpPr>
          <p:cNvPr id="6" name="左中括号 5"/>
          <p:cNvSpPr/>
          <p:nvPr>
            <p:custDataLst>
              <p:tags r:id="rId4"/>
            </p:custDataLst>
          </p:nvPr>
        </p:nvSpPr>
        <p:spPr>
          <a:xfrm>
            <a:off x="2555875" y="1268730"/>
            <a:ext cx="92075" cy="365760"/>
          </a:xfrm>
          <a:prstGeom prst="lef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zh-CN" altLang="en-US"/>
          </a:p>
        </p:txBody>
      </p:sp>
      <p:sp>
        <p:nvSpPr>
          <p:cNvPr id="11" name="右中括号 10"/>
          <p:cNvSpPr/>
          <p:nvPr>
            <p:custDataLst>
              <p:tags r:id="rId5"/>
            </p:custDataLst>
          </p:nvPr>
        </p:nvSpPr>
        <p:spPr>
          <a:xfrm>
            <a:off x="5652135" y="1020445"/>
            <a:ext cx="76200" cy="327025"/>
          </a:xfrm>
          <a:prstGeom prst="righ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zh-CN" altLang="en-US"/>
          </a:p>
        </p:txBody>
      </p:sp>
      <p:sp>
        <p:nvSpPr>
          <p:cNvPr id="9" name="右中括号 8"/>
          <p:cNvSpPr/>
          <p:nvPr>
            <p:custDataLst>
              <p:tags r:id="rId6"/>
            </p:custDataLst>
          </p:nvPr>
        </p:nvSpPr>
        <p:spPr>
          <a:xfrm>
            <a:off x="6084570" y="1264920"/>
            <a:ext cx="75565" cy="360045"/>
          </a:xfrm>
          <a:prstGeom prst="righ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zh-CN" altLang="en-US"/>
          </a:p>
        </p:txBody>
      </p:sp>
      <p:cxnSp>
        <p:nvCxnSpPr>
          <p:cNvPr id="16" name="直接箭头连接符 15"/>
          <p:cNvCxnSpPr/>
          <p:nvPr/>
        </p:nvCxnSpPr>
        <p:spPr>
          <a:xfrm flipV="1">
            <a:off x="755650" y="1557020"/>
            <a:ext cx="3888740" cy="223202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p:nvPr/>
        </p:nvCxnSpPr>
        <p:spPr>
          <a:xfrm flipV="1">
            <a:off x="756285" y="1557020"/>
            <a:ext cx="6264275" cy="230187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2" name="文本框 99"/>
          <p:cNvSpPr txBox="1"/>
          <p:nvPr/>
        </p:nvSpPr>
        <p:spPr>
          <a:xfrm>
            <a:off x="1475740" y="1772920"/>
            <a:ext cx="1813560" cy="509270"/>
          </a:xfrm>
          <a:prstGeom prst="rect">
            <a:avLst/>
          </a:prstGeom>
          <a:solidFill>
            <a:srgbClr val="FFFF00"/>
          </a:solidFill>
          <a:ln w="12700" cmpd="sng">
            <a:solidFill>
              <a:srgbClr val="00B0F0"/>
            </a:solidFill>
            <a:prstDash val="solid"/>
          </a:ln>
        </p:spPr>
        <p:txBody>
          <a:bodyPr wrap="square" anchor="t" anchorCtr="0">
            <a:noAutofit/>
          </a:bodyPr>
          <a:lstStyle/>
          <a:p>
            <a:r>
              <a:rPr lang="zh-CN" altLang="en-US" sz="2400" b="1">
                <a:solidFill>
                  <a:srgbClr val="FF0000"/>
                </a:solidFill>
                <a:latin typeface="Times New Roman" panose="02020603050405020304" charset="0"/>
                <a:ea typeface="宋体" panose="02010600030101010101" pitchFamily="2" charset="-122"/>
              </a:rPr>
              <a:t>对比</a:t>
            </a:r>
            <a:r>
              <a:rPr lang="en-US" altLang="zh-CN" sz="2400" b="1">
                <a:solidFill>
                  <a:srgbClr val="FF0000"/>
                </a:solidFill>
                <a:latin typeface="Times New Roman" panose="02020603050405020304" charset="0"/>
                <a:ea typeface="宋体" panose="02010600030101010101" pitchFamily="2" charset="-122"/>
              </a:rPr>
              <a:t> </a:t>
            </a:r>
            <a:r>
              <a:rPr lang="zh-CN" altLang="en-US" sz="2400" b="1">
                <a:solidFill>
                  <a:srgbClr val="FF0000"/>
                </a:solidFill>
                <a:latin typeface="Times New Roman" panose="02020603050405020304" charset="0"/>
                <a:ea typeface="宋体" panose="02010600030101010101" pitchFamily="2" charset="-122"/>
              </a:rPr>
              <a:t>转折</a:t>
            </a:r>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1" nodeType="click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p:cTn id="11" dur="500" fill="hold"/>
                                        <p:tgtEl>
                                          <p:spTgt spid="4"/>
                                        </p:tgtEl>
                                        <p:attrNameLst>
                                          <p:attrName>ppt_x</p:attrName>
                                        </p:attrNameLst>
                                      </p:cBhvr>
                                      <p:tavLst>
                                        <p:tav tm="0">
                                          <p:val>
                                            <p:strVal val="#ppt_x"/>
                                          </p:val>
                                        </p:tav>
                                        <p:tav tm="100000">
                                          <p:val>
                                            <p:strVal val="#ppt_x"/>
                                          </p:val>
                                        </p:tav>
                                      </p:tavLst>
                                    </p:anim>
                                    <p:anim calcmode="lin" valueType="num">
                                      <p:cBhvr>
                                        <p:cTn id="12" dur="500" fill="hold"/>
                                        <p:tgtEl>
                                          <p:spTgt spid="4"/>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ID="1" presetClass="entr" presetSubtype="0" fill="hold" nodeType="afterEffect">
                                  <p:stCondLst>
                                    <p:cond delay="0"/>
                                  </p:stCondLst>
                                  <p:childTnLst>
                                    <p:set>
                                      <p:cBhvr>
                                        <p:cTn id="15" dur="1" fill="hold">
                                          <p:stCondLst>
                                            <p:cond delay="0"/>
                                          </p:stCondLst>
                                        </p:cTn>
                                        <p:tgtEl>
                                          <p:spTgt spid="16"/>
                                        </p:tgtEl>
                                        <p:attrNameLst>
                                          <p:attrName>style.visibility</p:attrName>
                                        </p:attrNameLst>
                                      </p:cBhvr>
                                      <p:to>
                                        <p:strVal val="visible"/>
                                      </p:to>
                                    </p:set>
                                  </p:childTnLst>
                                </p:cTn>
                              </p:par>
                            </p:childTnLst>
                          </p:cTn>
                        </p:par>
                        <p:par>
                          <p:cTn id="16" fill="hold">
                            <p:stCondLst>
                              <p:cond delay="500"/>
                            </p:stCondLst>
                            <p:childTnLst>
                              <p:par>
                                <p:cTn id="17" presetID="1" presetClass="entr" presetSubtype="0" fill="hold" nodeType="after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par>
                          <p:cTn id="19" fill="hold">
                            <p:stCondLst>
                              <p:cond delay="500"/>
                            </p:stCondLst>
                            <p:childTnLst>
                              <p:par>
                                <p:cTn id="20" presetID="1" presetClass="entr" presetSubtype="0" fill="hold" grpId="0" nodeType="afterEffect">
                                  <p:stCondLst>
                                    <p:cond delay="0"/>
                                  </p:stCondLst>
                                  <p:childTnLst>
                                    <p:set>
                                      <p:cBhvr>
                                        <p:cTn id="21"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p:bldP spid="5" grpId="0" animBg="1"/>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任意多边形 98"/>
          <p:cNvSpPr/>
          <p:nvPr/>
        </p:nvSpPr>
        <p:spPr>
          <a:xfrm rot="6930194">
            <a:off x="6770688" y="4857750"/>
            <a:ext cx="900113" cy="2373313"/>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19463" name="标题 1"/>
          <p:cNvSpPr>
            <a:spLocks noGrp="1"/>
          </p:cNvSpPr>
          <p:nvPr/>
        </p:nvSpPr>
        <p:spPr>
          <a:xfrm>
            <a:off x="203200" y="214313"/>
            <a:ext cx="8709025" cy="474662"/>
          </a:xfrm>
          <a:prstGeom prst="rect">
            <a:avLst/>
          </a:prstGeom>
          <a:solidFill>
            <a:srgbClr val="ACEADE"/>
          </a:solidFill>
          <a:ln w="9525">
            <a:noFill/>
          </a:ln>
        </p:spPr>
        <p:txBody>
          <a:bodyPr anchor="ctr" anchorCtr="0"/>
          <a:lstStyle/>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横向分析，纵向对比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3" name="内容占位符 2"/>
          <p:cNvSpPr>
            <a:spLocks noGrp="1"/>
          </p:cNvSpPr>
          <p:nvPr/>
        </p:nvSpPr>
        <p:spPr>
          <a:xfrm>
            <a:off x="35560" y="2432685"/>
            <a:ext cx="5402580" cy="206819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220"/>
              </a:lnSpc>
              <a:buNone/>
            </a:pPr>
            <a:r>
              <a:rPr lang="en-US" altLang="zh-CN" sz="2000" strike="noStrike" noProof="1">
                <a:latin typeface="Times New Roman" panose="02020603050405020304" charset="0"/>
                <a:ea typeface="+mn-ea"/>
                <a:cs typeface="Times New Roman" panose="02020603050405020304" charset="0"/>
              </a:rPr>
              <a:t>29. What can be inferred from the last paragraph? </a:t>
            </a:r>
          </a:p>
          <a:p>
            <a:pPr marL="0" indent="0">
              <a:lnSpc>
                <a:spcPts val="2220"/>
              </a:lnSpc>
              <a:buNone/>
            </a:pPr>
            <a:r>
              <a:rPr lang="en-US" altLang="zh-CN" sz="2000" strike="noStrike" noProof="1">
                <a:latin typeface="Times New Roman" panose="02020603050405020304" charset="0"/>
                <a:ea typeface="+mn-ea"/>
                <a:cs typeface="Times New Roman" panose="02020603050405020304" charset="0"/>
              </a:rPr>
              <a:t>A. A good thinker is able to</a:t>
            </a:r>
            <a:r>
              <a:rPr lang="en-US" altLang="zh-CN" sz="2000" strike="noStrike" noProof="1">
                <a:solidFill>
                  <a:srgbClr val="00B0F0"/>
                </a:solidFill>
                <a:latin typeface="Times New Roman" panose="02020603050405020304" charset="0"/>
                <a:ea typeface="+mn-ea"/>
                <a:cs typeface="Times New Roman" panose="02020603050405020304" charset="0"/>
              </a:rPr>
              <a:t> inspire other people</a:t>
            </a:r>
            <a:r>
              <a:rPr lang="en-US" altLang="zh-CN" sz="2000" strike="noStrike" noProof="1">
                <a:latin typeface="Times New Roman" panose="02020603050405020304" charset="0"/>
                <a:ea typeface="+mn-ea"/>
                <a:cs typeface="Times New Roman" panose="02020603050405020304" charset="0"/>
              </a:rPr>
              <a:t>.</a:t>
            </a:r>
          </a:p>
          <a:p>
            <a:pPr marL="0" indent="0">
              <a:lnSpc>
                <a:spcPts val="2220"/>
              </a:lnSpc>
              <a:buNone/>
            </a:pPr>
            <a:r>
              <a:rPr lang="en-US" altLang="zh-CN" sz="2000" strike="noStrike" noProof="1">
                <a:latin typeface="Times New Roman" panose="02020603050405020304" charset="0"/>
                <a:ea typeface="+mn-ea"/>
                <a:cs typeface="Times New Roman" panose="02020603050405020304" charset="0"/>
              </a:rPr>
              <a:t>B. </a:t>
            </a:r>
            <a:r>
              <a:rPr lang="en-US" altLang="zh-CN" sz="2000" strike="noStrike" noProof="1">
                <a:solidFill>
                  <a:srgbClr val="00B0F0"/>
                </a:solidFill>
                <a:latin typeface="Times New Roman" panose="02020603050405020304" charset="0"/>
                <a:ea typeface="+mn-ea"/>
                <a:cs typeface="Times New Roman" panose="02020603050405020304" charset="0"/>
              </a:rPr>
              <a:t>Experience unrelated</a:t>
            </a:r>
            <a:r>
              <a:rPr lang="en-US" altLang="zh-CN" sz="2000" strike="noStrike" noProof="1">
                <a:latin typeface="Times New Roman" panose="02020603050405020304" charset="0"/>
                <a:ea typeface="+mn-ea"/>
                <a:cs typeface="Times New Roman" panose="02020603050405020304" charset="0"/>
              </a:rPr>
              <a:t> to your job is </a:t>
            </a:r>
            <a:r>
              <a:rPr lang="en-US" altLang="zh-CN" sz="2000" strike="noStrike" noProof="1">
                <a:solidFill>
                  <a:srgbClr val="00B0F0"/>
                </a:solidFill>
                <a:latin typeface="Times New Roman" panose="02020603050405020304" charset="0"/>
                <a:ea typeface="+mn-ea"/>
                <a:cs typeface="Times New Roman" panose="02020603050405020304" charset="0"/>
              </a:rPr>
              <a:t>useless</a:t>
            </a:r>
            <a:r>
              <a:rPr lang="en-US" altLang="zh-CN" sz="2000" strike="noStrike" noProof="1">
                <a:latin typeface="Times New Roman" panose="02020603050405020304" charset="0"/>
                <a:ea typeface="+mn-ea"/>
                <a:cs typeface="Times New Roman" panose="02020603050405020304" charset="0"/>
              </a:rPr>
              <a:t>. </a:t>
            </a:r>
          </a:p>
          <a:p>
            <a:pPr marL="0" indent="0">
              <a:lnSpc>
                <a:spcPts val="2220"/>
              </a:lnSpc>
              <a:buNone/>
            </a:pPr>
            <a:r>
              <a:rPr lang="en-US" altLang="zh-CN" sz="2000" strike="noStrike" noProof="1">
                <a:latin typeface="Times New Roman" panose="02020603050405020304" charset="0"/>
                <a:ea typeface="+mn-ea"/>
                <a:cs typeface="Times New Roman" panose="02020603050405020304" charset="0"/>
              </a:rPr>
              <a:t>C. </a:t>
            </a:r>
            <a:r>
              <a:rPr lang="en-US" altLang="zh-CN" sz="2000" strike="noStrike" noProof="1">
                <a:solidFill>
                  <a:srgbClr val="00B0F0"/>
                </a:solidFill>
                <a:latin typeface="Times New Roman" panose="02020603050405020304" charset="0"/>
                <a:ea typeface="+mn-ea"/>
                <a:cs typeface="Times New Roman" panose="02020603050405020304" charset="0"/>
              </a:rPr>
              <a:t>A cheerful mood</a:t>
            </a:r>
            <a:r>
              <a:rPr lang="en-US" altLang="zh-CN" sz="2000" strike="noStrike" noProof="1">
                <a:latin typeface="Times New Roman" panose="02020603050405020304" charset="0"/>
                <a:ea typeface="+mn-ea"/>
                <a:cs typeface="Times New Roman" panose="02020603050405020304" charset="0"/>
              </a:rPr>
              <a:t> helps make a </a:t>
            </a:r>
            <a:r>
              <a:rPr lang="en-US" altLang="zh-CN" sz="2000" strike="noStrike" noProof="1">
                <a:solidFill>
                  <a:srgbClr val="00B0F0"/>
                </a:solidFill>
                <a:latin typeface="Times New Roman" panose="02020603050405020304" charset="0"/>
                <a:ea typeface="+mn-ea"/>
                <a:cs typeface="Times New Roman" panose="02020603050405020304" charset="0"/>
              </a:rPr>
              <a:t>creative mind</a:t>
            </a:r>
            <a:r>
              <a:rPr lang="en-US" altLang="zh-CN" sz="2000" strike="noStrike" noProof="1">
                <a:latin typeface="Times New Roman" panose="02020603050405020304" charset="0"/>
                <a:ea typeface="+mn-ea"/>
                <a:cs typeface="Times New Roman" panose="02020603050405020304" charset="0"/>
              </a:rPr>
              <a:t>.</a:t>
            </a:r>
          </a:p>
          <a:p>
            <a:pPr marL="0" indent="0">
              <a:lnSpc>
                <a:spcPts val="2220"/>
              </a:lnSpc>
              <a:buNone/>
            </a:pPr>
            <a:r>
              <a:rPr lang="en-US" altLang="zh-CN" sz="2000" strike="noStrike" noProof="1">
                <a:latin typeface="Times New Roman" panose="02020603050405020304" charset="0"/>
                <a:ea typeface="+mn-ea"/>
                <a:cs typeface="Times New Roman" panose="02020603050405020304" charset="0"/>
              </a:rPr>
              <a:t>D. </a:t>
            </a:r>
            <a:r>
              <a:rPr lang="en-US" altLang="zh-CN" sz="2000" strike="noStrike" noProof="1">
                <a:solidFill>
                  <a:srgbClr val="00B0F0"/>
                </a:solidFill>
                <a:latin typeface="Times New Roman" panose="02020603050405020304" charset="0"/>
                <a:ea typeface="+mn-ea"/>
                <a:cs typeface="Times New Roman" panose="02020603050405020304" charset="0"/>
              </a:rPr>
              <a:t>Focusing </a:t>
            </a:r>
            <a:r>
              <a:rPr lang="en-US" altLang="zh-CN" sz="2000" strike="noStrike" noProof="1">
                <a:latin typeface="Times New Roman" panose="02020603050405020304" charset="0"/>
                <a:ea typeface="+mn-ea"/>
                <a:cs typeface="Times New Roman" panose="02020603050405020304" charset="0"/>
              </a:rPr>
              <a:t>on what you do raises </a:t>
            </a:r>
            <a:r>
              <a:rPr lang="en-US" altLang="zh-CN" sz="2000" strike="noStrike" noProof="1">
                <a:solidFill>
                  <a:srgbClr val="00B0F0"/>
                </a:solidFill>
                <a:latin typeface="Times New Roman" panose="02020603050405020304" charset="0"/>
                <a:ea typeface="+mn-ea"/>
                <a:cs typeface="Times New Roman" panose="02020603050405020304" charset="0"/>
              </a:rPr>
              <a:t>productivity</a:t>
            </a:r>
            <a:r>
              <a:rPr lang="en-US" altLang="zh-CN" sz="2000" strike="noStrike" noProof="1">
                <a:latin typeface="Times New Roman" panose="02020603050405020304" charset="0"/>
                <a:ea typeface="+mn-ea"/>
                <a:cs typeface="Times New Roman" panose="02020603050405020304" charset="0"/>
              </a:rPr>
              <a:t>.</a:t>
            </a:r>
            <a:r>
              <a:rPr lang="en-US" altLang="zh-CN" sz="2595" strike="noStrike" noProof="1">
                <a:latin typeface="Times New Roman" panose="02020603050405020304" charset="0"/>
                <a:ea typeface="+mn-ea"/>
                <a:cs typeface="Times New Roman" panose="02020603050405020304" charset="0"/>
              </a:rPr>
              <a:t> </a:t>
            </a:r>
          </a:p>
        </p:txBody>
      </p:sp>
      <p:sp>
        <p:nvSpPr>
          <p:cNvPr id="19466" name="MH_Desc_1"/>
          <p:cNvSpPr/>
          <p:nvPr>
            <p:custDataLst>
              <p:tags r:id="rId1"/>
            </p:custDataLst>
          </p:nvPr>
        </p:nvSpPr>
        <p:spPr>
          <a:xfrm>
            <a:off x="0" y="0"/>
            <a:ext cx="9147175" cy="6858000"/>
          </a:xfrm>
          <a:custGeom>
            <a:avLst/>
            <a:gdLst>
              <a:gd name="txL" fmla="*/ 0 w 2160000"/>
              <a:gd name="txT" fmla="*/ 0 h 1593240"/>
              <a:gd name="txR" fmla="*/ 2160000 w 2160000"/>
              <a:gd name="txB" fmla="*/ 1593240 h 1593240"/>
            </a:gdLst>
            <a:ahLst/>
            <a:cxnLst>
              <a:cxn ang="0">
                <a:pos x="0" y="5928790"/>
              </a:cxn>
              <a:cxn ang="0">
                <a:pos x="228663" y="5928790"/>
              </a:cxn>
              <a:cxn ang="0">
                <a:pos x="228663" y="6626173"/>
              </a:cxn>
              <a:cxn ang="0">
                <a:pos x="8917876" y="6626173"/>
              </a:cxn>
              <a:cxn ang="0">
                <a:pos x="8917876" y="5928790"/>
              </a:cxn>
              <a:cxn ang="0">
                <a:pos x="9146540" y="5928790"/>
              </a:cxn>
              <a:cxn ang="0">
                <a:pos x="9146540" y="6626173"/>
              </a:cxn>
              <a:cxn ang="0">
                <a:pos x="9146540" y="6858635"/>
              </a:cxn>
              <a:cxn ang="0">
                <a:pos x="8917876" y="6858635"/>
              </a:cxn>
              <a:cxn ang="0">
                <a:pos x="228663" y="6858635"/>
              </a:cxn>
              <a:cxn ang="0">
                <a:pos x="0" y="6858635"/>
              </a:cxn>
              <a:cxn ang="0">
                <a:pos x="0" y="6626173"/>
              </a:cxn>
              <a:cxn ang="0">
                <a:pos x="7622116" y="0"/>
              </a:cxn>
              <a:cxn ang="0">
                <a:pos x="8917876" y="0"/>
              </a:cxn>
              <a:cxn ang="0">
                <a:pos x="9146540" y="0"/>
              </a:cxn>
              <a:cxn ang="0">
                <a:pos x="9146540" y="232461"/>
              </a:cxn>
              <a:cxn ang="0">
                <a:pos x="9146540" y="929844"/>
              </a:cxn>
              <a:cxn ang="0">
                <a:pos x="8917876" y="929844"/>
              </a:cxn>
              <a:cxn ang="0">
                <a:pos x="8917876" y="232461"/>
              </a:cxn>
              <a:cxn ang="0">
                <a:pos x="7622116" y="232461"/>
              </a:cxn>
              <a:cxn ang="0">
                <a:pos x="0" y="0"/>
              </a:cxn>
              <a:cxn ang="0">
                <a:pos x="228663" y="0"/>
              </a:cxn>
              <a:cxn ang="0">
                <a:pos x="1524423" y="0"/>
              </a:cxn>
              <a:cxn ang="0">
                <a:pos x="1524423" y="232461"/>
              </a:cxn>
              <a:cxn ang="0">
                <a:pos x="228663" y="232461"/>
              </a:cxn>
              <a:cxn ang="0">
                <a:pos x="228663" y="929844"/>
              </a:cxn>
              <a:cxn ang="0">
                <a:pos x="0" y="929844"/>
              </a:cxn>
              <a:cxn ang="0">
                <a:pos x="0" y="232461"/>
              </a:cxn>
            </a:cxnLst>
            <a:rect l="txL" t="txT" r="txR" b="txB"/>
            <a:pathLst>
              <a:path w="2160000" h="1593240">
                <a:moveTo>
                  <a:pt x="0" y="1377240"/>
                </a:moveTo>
                <a:lnTo>
                  <a:pt x="54000" y="1377240"/>
                </a:lnTo>
                <a:lnTo>
                  <a:pt x="54000" y="1539240"/>
                </a:lnTo>
                <a:lnTo>
                  <a:pt x="2106000" y="1539240"/>
                </a:lnTo>
                <a:lnTo>
                  <a:pt x="2106000" y="1377240"/>
                </a:lnTo>
                <a:lnTo>
                  <a:pt x="2160000" y="1377240"/>
                </a:lnTo>
                <a:lnTo>
                  <a:pt x="2160000" y="1539240"/>
                </a:lnTo>
                <a:lnTo>
                  <a:pt x="2160000" y="1593240"/>
                </a:lnTo>
                <a:lnTo>
                  <a:pt x="2106000" y="1593240"/>
                </a:lnTo>
                <a:lnTo>
                  <a:pt x="54000" y="1593240"/>
                </a:lnTo>
                <a:lnTo>
                  <a:pt x="0" y="1593240"/>
                </a:lnTo>
                <a:lnTo>
                  <a:pt x="0" y="1539240"/>
                </a:lnTo>
                <a:close/>
                <a:moveTo>
                  <a:pt x="1800000" y="0"/>
                </a:moveTo>
                <a:lnTo>
                  <a:pt x="2106000" y="0"/>
                </a:lnTo>
                <a:lnTo>
                  <a:pt x="2160000" y="0"/>
                </a:lnTo>
                <a:lnTo>
                  <a:pt x="2160000" y="54000"/>
                </a:lnTo>
                <a:lnTo>
                  <a:pt x="2160000" y="216000"/>
                </a:lnTo>
                <a:lnTo>
                  <a:pt x="2106000" y="216000"/>
                </a:lnTo>
                <a:lnTo>
                  <a:pt x="2106000" y="54000"/>
                </a:lnTo>
                <a:lnTo>
                  <a:pt x="1800000" y="54000"/>
                </a:lnTo>
                <a:close/>
                <a:moveTo>
                  <a:pt x="0" y="0"/>
                </a:moveTo>
                <a:lnTo>
                  <a:pt x="54000" y="0"/>
                </a:lnTo>
                <a:lnTo>
                  <a:pt x="360000" y="0"/>
                </a:lnTo>
                <a:lnTo>
                  <a:pt x="360000" y="54000"/>
                </a:lnTo>
                <a:lnTo>
                  <a:pt x="54000" y="54000"/>
                </a:lnTo>
                <a:lnTo>
                  <a:pt x="54000" y="216000"/>
                </a:lnTo>
                <a:lnTo>
                  <a:pt x="0" y="216000"/>
                </a:lnTo>
                <a:lnTo>
                  <a:pt x="0" y="54000"/>
                </a:lnTo>
                <a:close/>
              </a:path>
            </a:pathLst>
          </a:custGeom>
          <a:solidFill>
            <a:schemeClr val="accent1"/>
          </a:solidFill>
          <a:ln w="9525">
            <a:noFill/>
          </a:ln>
        </p:spPr>
        <p:txBody>
          <a:bodyPr lIns="135000" tIns="108000" rIns="135000" anchor="ctr" anchorCtr="0"/>
          <a:lstStyle/>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en-US" altLang="zh-CN"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p>
        </p:txBody>
      </p:sp>
      <p:pic>
        <p:nvPicPr>
          <p:cNvPr id="2" name="图片 1"/>
          <p:cNvPicPr>
            <a:picLocks noChangeAspect="1"/>
          </p:cNvPicPr>
          <p:nvPr>
            <p:custDataLst>
              <p:tags r:id="rId2"/>
            </p:custDataLst>
          </p:nvPr>
        </p:nvPicPr>
        <p:blipFill>
          <a:blip r:embed="rId7"/>
          <a:stretch>
            <a:fillRect/>
          </a:stretch>
        </p:blipFill>
        <p:spPr>
          <a:xfrm>
            <a:off x="179705" y="908685"/>
            <a:ext cx="8199755" cy="1515110"/>
          </a:xfrm>
          <a:prstGeom prst="rect">
            <a:avLst/>
          </a:prstGeom>
        </p:spPr>
      </p:pic>
      <p:sp>
        <p:nvSpPr>
          <p:cNvPr id="5" name="文本框 99"/>
          <p:cNvSpPr txBox="1"/>
          <p:nvPr/>
        </p:nvSpPr>
        <p:spPr>
          <a:xfrm>
            <a:off x="5220335" y="2517140"/>
            <a:ext cx="3946525" cy="2609850"/>
          </a:xfrm>
          <a:prstGeom prst="rect">
            <a:avLst/>
          </a:prstGeom>
          <a:solidFill>
            <a:srgbClr val="FFFF00"/>
          </a:solidFill>
          <a:ln w="12700" cmpd="sng">
            <a:solidFill>
              <a:srgbClr val="00B0F0"/>
            </a:solidFill>
            <a:prstDash val="solid"/>
          </a:ln>
        </p:spPr>
        <p:txBody>
          <a:bodyPr wrap="square" anchor="t" anchorCtr="0">
            <a:noAutofit/>
          </a:bodyPr>
          <a:lstStyle/>
          <a:p>
            <a:r>
              <a:rPr lang="zh-CN" altLang="zh-CN" sz="2400">
                <a:latin typeface="Times New Roman" panose="02020603050405020304" charset="0"/>
                <a:ea typeface="宋体" panose="02010600030101010101" pitchFamily="2" charset="-122"/>
              </a:rPr>
              <a:t>本题考查的是推理判断：</a:t>
            </a:r>
          </a:p>
          <a:p>
            <a:r>
              <a:rPr lang="en-US" altLang="zh-CN" sz="2400" b="1">
                <a:solidFill>
                  <a:srgbClr val="FF0000"/>
                </a:solidFill>
                <a:latin typeface="Times New Roman" panose="02020603050405020304" charset="0"/>
                <a:ea typeface="宋体" panose="02010600030101010101" pitchFamily="2" charset="-122"/>
              </a:rPr>
              <a:t>   </a:t>
            </a:r>
            <a:r>
              <a:rPr lang="zh-CN" altLang="zh-CN" sz="2400" b="1">
                <a:solidFill>
                  <a:srgbClr val="FF0000"/>
                </a:solidFill>
                <a:latin typeface="Times New Roman" panose="02020603050405020304" charset="0"/>
                <a:ea typeface="宋体" panose="02010600030101010101" pitchFamily="2" charset="-122"/>
              </a:rPr>
              <a:t>简化最后一段的</a:t>
            </a:r>
            <a:r>
              <a:rPr lang="en-US" altLang="zh-CN" sz="2400" b="1">
                <a:solidFill>
                  <a:srgbClr val="FF0000"/>
                </a:solidFill>
                <a:latin typeface="Times New Roman" panose="02020603050405020304" charset="0"/>
                <a:ea typeface="宋体" panose="02010600030101010101" pitchFamily="2" charset="-122"/>
              </a:rPr>
              <a:t>2</a:t>
            </a:r>
            <a:r>
              <a:rPr lang="zh-CN" altLang="en-US" sz="2400" b="1">
                <a:solidFill>
                  <a:srgbClr val="FF0000"/>
                </a:solidFill>
                <a:latin typeface="Times New Roman" panose="02020603050405020304" charset="0"/>
                <a:ea typeface="宋体" panose="02010600030101010101" pitchFamily="2" charset="-122"/>
              </a:rPr>
              <a:t>，</a:t>
            </a:r>
            <a:r>
              <a:rPr lang="en-US" altLang="zh-CN" sz="2400" b="1">
                <a:solidFill>
                  <a:srgbClr val="FF0000"/>
                </a:solidFill>
                <a:latin typeface="Times New Roman" panose="02020603050405020304" charset="0"/>
                <a:ea typeface="宋体" panose="02010600030101010101" pitchFamily="2" charset="-122"/>
              </a:rPr>
              <a:t>3,4</a:t>
            </a:r>
            <a:r>
              <a:rPr lang="zh-CN" altLang="en-US" sz="2400" b="1">
                <a:solidFill>
                  <a:srgbClr val="FF0000"/>
                </a:solidFill>
                <a:latin typeface="Times New Roman" panose="02020603050405020304" charset="0"/>
                <a:ea typeface="宋体" panose="02010600030101010101" pitchFamily="2" charset="-122"/>
              </a:rPr>
              <a:t>句</a:t>
            </a:r>
          </a:p>
          <a:p>
            <a:r>
              <a:rPr lang="zh-CN" altLang="en-US" sz="2400" b="1">
                <a:solidFill>
                  <a:schemeClr val="tx1"/>
                </a:solidFill>
                <a:latin typeface="Times New Roman" panose="02020603050405020304" charset="0"/>
                <a:ea typeface="宋体" panose="02010600030101010101" pitchFamily="2" charset="-122"/>
              </a:rPr>
              <a:t>意为：</a:t>
            </a:r>
            <a:r>
              <a:rPr lang="zh-CN" sz="2400" b="1">
                <a:solidFill>
                  <a:schemeClr val="tx1"/>
                </a:solidFill>
                <a:latin typeface="Times New Roman" panose="02020603050405020304" charset="0"/>
                <a:ea typeface="宋体" panose="02010600030101010101" pitchFamily="2" charset="-122"/>
              </a:rPr>
              <a:t>做些与手头工作无关的事情带来好心情，从而会提高创造性与效率</a:t>
            </a:r>
            <a:r>
              <a:rPr lang="zh-CN" altLang="en-US" sz="2400" b="1">
                <a:solidFill>
                  <a:schemeClr val="tx1"/>
                </a:solidFill>
                <a:latin typeface="Times New Roman" panose="02020603050405020304" charset="0"/>
                <a:ea typeface="宋体" panose="02010600030101010101" pitchFamily="2" charset="-122"/>
              </a:rPr>
              <a:t>。</a:t>
            </a:r>
            <a:endParaRPr lang="zh-CN" altLang="en-US" sz="2400" b="1">
              <a:solidFill>
                <a:srgbClr val="FF0000"/>
              </a:solidFill>
              <a:latin typeface="Times New Roman" panose="02020603050405020304" charset="0"/>
              <a:ea typeface="宋体" panose="02010600030101010101" pitchFamily="2" charset="-122"/>
            </a:endParaRPr>
          </a:p>
          <a:p>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cxnSp>
        <p:nvCxnSpPr>
          <p:cNvPr id="6" name="直接连接符 5"/>
          <p:cNvCxnSpPr/>
          <p:nvPr/>
        </p:nvCxnSpPr>
        <p:spPr>
          <a:xfrm>
            <a:off x="179705" y="1701165"/>
            <a:ext cx="2448560"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8" name="直接连接符 7"/>
          <p:cNvCxnSpPr/>
          <p:nvPr/>
        </p:nvCxnSpPr>
        <p:spPr>
          <a:xfrm flipV="1">
            <a:off x="203200" y="1988820"/>
            <a:ext cx="5233035"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9" name="直接连接符 8"/>
          <p:cNvCxnSpPr/>
          <p:nvPr/>
        </p:nvCxnSpPr>
        <p:spPr>
          <a:xfrm>
            <a:off x="7596505" y="1701165"/>
            <a:ext cx="720090"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10" name="直接连接符 9"/>
          <p:cNvCxnSpPr/>
          <p:nvPr/>
        </p:nvCxnSpPr>
        <p:spPr>
          <a:xfrm>
            <a:off x="252095" y="2348865"/>
            <a:ext cx="2448560"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11" name="直接连接符 10"/>
          <p:cNvCxnSpPr/>
          <p:nvPr/>
        </p:nvCxnSpPr>
        <p:spPr>
          <a:xfrm>
            <a:off x="4716145" y="2348865"/>
            <a:ext cx="237680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12" name="左中括号 11"/>
          <p:cNvSpPr/>
          <p:nvPr>
            <p:custDataLst>
              <p:tags r:id="rId3"/>
            </p:custDataLst>
          </p:nvPr>
        </p:nvSpPr>
        <p:spPr>
          <a:xfrm>
            <a:off x="755650" y="1156335"/>
            <a:ext cx="92075" cy="365760"/>
          </a:xfrm>
          <a:prstGeom prst="lef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zh-CN" altLang="en-US"/>
          </a:p>
        </p:txBody>
      </p:sp>
      <p:sp>
        <p:nvSpPr>
          <p:cNvPr id="13" name="右中括号 12"/>
          <p:cNvSpPr/>
          <p:nvPr>
            <p:custDataLst>
              <p:tags r:id="rId4"/>
            </p:custDataLst>
          </p:nvPr>
        </p:nvSpPr>
        <p:spPr>
          <a:xfrm>
            <a:off x="2700020" y="1412875"/>
            <a:ext cx="76200" cy="327025"/>
          </a:xfrm>
          <a:prstGeom prst="righ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zh-CN" altLang="en-US"/>
          </a:p>
        </p:txBody>
      </p:sp>
      <p:sp>
        <p:nvSpPr>
          <p:cNvPr id="14" name="文本框 99"/>
          <p:cNvSpPr txBox="1"/>
          <p:nvPr>
            <p:custDataLst>
              <p:tags r:id="rId5"/>
            </p:custDataLst>
          </p:nvPr>
        </p:nvSpPr>
        <p:spPr>
          <a:xfrm>
            <a:off x="203200" y="4706620"/>
            <a:ext cx="4268470" cy="1938020"/>
          </a:xfrm>
          <a:prstGeom prst="rect">
            <a:avLst/>
          </a:prstGeom>
          <a:noFill/>
          <a:ln w="9525">
            <a:noFill/>
          </a:ln>
        </p:spPr>
        <p:txBody>
          <a:bodyPr wrap="square" anchor="t" anchorCtr="0">
            <a:spAutoFit/>
          </a:bodyPr>
          <a:lstStyle/>
          <a:p>
            <a:r>
              <a:rPr lang="zh-CN" altLang="zh-CN" sz="2400">
                <a:solidFill>
                  <a:srgbClr val="FF0000"/>
                </a:solidFill>
                <a:latin typeface="Calibri" panose="020F0502020204030204" charset="0"/>
                <a:ea typeface="宋体" panose="02010600030101010101" pitchFamily="2" charset="-122"/>
              </a:rPr>
              <a:t>纵向对比选项</a:t>
            </a:r>
          </a:p>
          <a:p>
            <a:r>
              <a:rPr lang="zh-CN" altLang="zh-CN" sz="2400">
                <a:solidFill>
                  <a:srgbClr val="FF0000"/>
                </a:solidFill>
                <a:latin typeface="Calibri" panose="020F0502020204030204" charset="0"/>
                <a:ea typeface="宋体" panose="02010600030101010101" pitchFamily="2" charset="-122"/>
              </a:rPr>
              <a:t>与定位的细节简化句去匹配</a:t>
            </a:r>
            <a:r>
              <a:rPr lang="zh-CN" altLang="zh-CN" sz="2400">
                <a:solidFill>
                  <a:srgbClr val="000000"/>
                </a:solidFill>
                <a:latin typeface="Calibri" panose="020F0502020204030204" charset="0"/>
                <a:ea typeface="宋体" panose="02010600030101010101" pitchFamily="2" charset="-122"/>
              </a:rPr>
              <a:t>：</a:t>
            </a:r>
            <a:r>
              <a:rPr lang="en-US" altLang="zh-CN" sz="2400">
                <a:solidFill>
                  <a:srgbClr val="000000"/>
                </a:solidFill>
                <a:latin typeface="Calibri" panose="020F0502020204030204" charset="0"/>
                <a:ea typeface="宋体" panose="02010600030101010101" pitchFamily="2" charset="-122"/>
              </a:rPr>
              <a:t>C</a:t>
            </a:r>
            <a:r>
              <a:rPr lang="zh-CN" altLang="en-US" sz="2400">
                <a:solidFill>
                  <a:srgbClr val="000000"/>
                </a:solidFill>
                <a:latin typeface="Calibri" panose="020F0502020204030204" charset="0"/>
                <a:ea typeface="宋体" panose="02010600030101010101" pitchFamily="2" charset="-122"/>
              </a:rPr>
              <a:t>项意为</a:t>
            </a:r>
            <a:r>
              <a:rPr lang="zh-CN" sz="2400">
                <a:solidFill>
                  <a:srgbClr val="000000"/>
                </a:solidFill>
                <a:latin typeface="Calibri" panose="020F0502020204030204" charset="0"/>
                <a:ea typeface="宋体" panose="02010600030101010101" pitchFamily="2" charset="-122"/>
              </a:rPr>
              <a:t>愉快的心情能够提高创造性思维，更能与原文相关细节匹配</a:t>
            </a:r>
            <a:r>
              <a:rPr lang="zh-CN" altLang="zh-CN" sz="2400">
                <a:solidFill>
                  <a:srgbClr val="000000"/>
                </a:solidFill>
                <a:latin typeface="Times New Roman" panose="02020603050405020304" charset="0"/>
                <a:ea typeface="宋体" panose="02010600030101010101" pitchFamily="2" charset="-122"/>
              </a:rPr>
              <a:t>。</a:t>
            </a:r>
            <a:endParaRPr lang="zh-CN" altLang="en-US" sz="2400">
              <a:latin typeface="Arial" panose="020B0604020202020204" pitchFamily="34" charset="0"/>
              <a:ea typeface="宋体" panose="02010600030101010101" pitchFamily="2" charset="-122"/>
            </a:endParaRPr>
          </a:p>
        </p:txBody>
      </p:sp>
      <p:cxnSp>
        <p:nvCxnSpPr>
          <p:cNvPr id="16" name="直接箭头连接符 15"/>
          <p:cNvCxnSpPr/>
          <p:nvPr/>
        </p:nvCxnSpPr>
        <p:spPr>
          <a:xfrm flipH="1" flipV="1">
            <a:off x="539750" y="1988820"/>
            <a:ext cx="504190" cy="180022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p:nvPr/>
        </p:nvCxnSpPr>
        <p:spPr>
          <a:xfrm flipV="1">
            <a:off x="4284345" y="1917065"/>
            <a:ext cx="360045" cy="1905000"/>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9"/>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nodeType="after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nodeType="after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par>
                          <p:cTn id="20" fill="hold">
                            <p:stCondLst>
                              <p:cond delay="0"/>
                            </p:stCondLst>
                            <p:childTnLst>
                              <p:par>
                                <p:cTn id="21" presetID="1" presetClass="entr" presetSubtype="0" fill="hold" nodeType="after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1" nodeType="click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p:cTn id="27" dur="500" fill="hold"/>
                                        <p:tgtEl>
                                          <p:spTgt spid="14"/>
                                        </p:tgtEl>
                                        <p:attrNameLst>
                                          <p:attrName>ppt_x</p:attrName>
                                        </p:attrNameLst>
                                      </p:cBhvr>
                                      <p:tavLst>
                                        <p:tav tm="0">
                                          <p:val>
                                            <p:strVal val="#ppt_x"/>
                                          </p:val>
                                        </p:tav>
                                        <p:tav tm="100000">
                                          <p:val>
                                            <p:strVal val="#ppt_x"/>
                                          </p:val>
                                        </p:tav>
                                      </p:tavLst>
                                    </p:anim>
                                    <p:anim calcmode="lin" valueType="num">
                                      <p:cBhvr>
                                        <p:cTn id="28" dur="500" fill="hold"/>
                                        <p:tgtEl>
                                          <p:spTgt spid="14"/>
                                        </p:tgtEl>
                                        <p:attrNameLst>
                                          <p:attrName>ppt_y</p:attrName>
                                        </p:attrNameLst>
                                      </p:cBhvr>
                                      <p:tavLst>
                                        <p:tav tm="0">
                                          <p:val>
                                            <p:strVal val="1+#ppt_h/2"/>
                                          </p:val>
                                        </p:tav>
                                        <p:tav tm="100000">
                                          <p:val>
                                            <p:strVal val="#ppt_y"/>
                                          </p:val>
                                        </p:tav>
                                      </p:tavLst>
                                    </p:anim>
                                  </p:childTnLst>
                                </p:cTn>
                              </p:par>
                            </p:childTnLst>
                          </p:cTn>
                        </p:par>
                        <p:par>
                          <p:cTn id="29" fill="hold">
                            <p:stCondLst>
                              <p:cond delay="500"/>
                            </p:stCondLst>
                            <p:childTnLst>
                              <p:par>
                                <p:cTn id="30" presetID="1" presetClass="entr" presetSubtype="0" fill="hold" nodeType="afterEffect">
                                  <p:stCondLst>
                                    <p:cond delay="0"/>
                                  </p:stCondLst>
                                  <p:childTnLst>
                                    <p:set>
                                      <p:cBhvr>
                                        <p:cTn id="31" dur="1" fill="hold">
                                          <p:stCondLst>
                                            <p:cond delay="0"/>
                                          </p:stCondLst>
                                        </p:cTn>
                                        <p:tgtEl>
                                          <p:spTgt spid="16"/>
                                        </p:tgtEl>
                                        <p:attrNameLst>
                                          <p:attrName>style.visibility</p:attrName>
                                        </p:attrNameLst>
                                      </p:cBhvr>
                                      <p:to>
                                        <p:strVal val="visible"/>
                                      </p:to>
                                    </p:set>
                                  </p:childTnLst>
                                </p:cTn>
                              </p:par>
                              <p:par>
                                <p:cTn id="32" presetID="1" presetClass="entr" presetSubtype="0" fill="hold" nodeType="withEffect">
                                  <p:stCondLst>
                                    <p:cond delay="0"/>
                                  </p:stCondLst>
                                  <p:childTnLst>
                                    <p:set>
                                      <p:cBhvr>
                                        <p:cTn id="33"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4"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任意多边形 98"/>
          <p:cNvSpPr/>
          <p:nvPr/>
        </p:nvSpPr>
        <p:spPr>
          <a:xfrm rot="6930194">
            <a:off x="6770688" y="4857750"/>
            <a:ext cx="900113" cy="2373313"/>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19463" name="标题 1"/>
          <p:cNvSpPr>
            <a:spLocks noGrp="1"/>
          </p:cNvSpPr>
          <p:nvPr/>
        </p:nvSpPr>
        <p:spPr>
          <a:xfrm>
            <a:off x="203200" y="214313"/>
            <a:ext cx="8709025" cy="474662"/>
          </a:xfrm>
          <a:prstGeom prst="rect">
            <a:avLst/>
          </a:prstGeom>
          <a:solidFill>
            <a:srgbClr val="ACEADE"/>
          </a:solidFill>
          <a:ln w="9525">
            <a:noFill/>
          </a:ln>
        </p:spPr>
        <p:txBody>
          <a:bodyPr anchor="ctr" anchorCtr="0"/>
          <a:lstStyle/>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横向分析，纵向对比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3" name="内容占位符 2"/>
          <p:cNvSpPr>
            <a:spLocks noGrp="1"/>
          </p:cNvSpPr>
          <p:nvPr/>
        </p:nvSpPr>
        <p:spPr>
          <a:xfrm>
            <a:off x="252095" y="5085715"/>
            <a:ext cx="9930130" cy="25749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1320"/>
              </a:lnSpc>
              <a:buNone/>
            </a:pPr>
            <a:r>
              <a:rPr lang="en-US" altLang="zh-CN" sz="2000" strike="noStrike" noProof="1">
                <a:latin typeface="Times New Roman" panose="02020603050405020304" charset="0"/>
                <a:ea typeface="+mn-ea"/>
                <a:cs typeface="Times New Roman" panose="02020603050405020304" charset="0"/>
              </a:rPr>
              <a:t>30. What does the text seem to advocate? </a:t>
            </a:r>
          </a:p>
          <a:p>
            <a:pPr marL="0" indent="0">
              <a:lnSpc>
                <a:spcPts val="1320"/>
              </a:lnSpc>
              <a:buNone/>
            </a:pPr>
            <a:r>
              <a:rPr lang="en-US" altLang="zh-CN" sz="2000" strike="noStrike" noProof="1">
                <a:latin typeface="Times New Roman" panose="02020603050405020304" charset="0"/>
                <a:ea typeface="+mn-ea"/>
                <a:cs typeface="Times New Roman" panose="02020603050405020304" charset="0"/>
              </a:rPr>
              <a:t>A. </a:t>
            </a:r>
            <a:r>
              <a:rPr lang="en-US" altLang="zh-CN" sz="2000" strike="noStrike" noProof="1">
                <a:solidFill>
                  <a:srgbClr val="00B0F0"/>
                </a:solidFill>
                <a:latin typeface="Times New Roman" panose="02020603050405020304" charset="0"/>
                <a:ea typeface="+mn-ea"/>
                <a:cs typeface="Times New Roman" panose="02020603050405020304" charset="0"/>
              </a:rPr>
              <a:t>Middle-of-the-road</a:t>
            </a:r>
            <a:r>
              <a:rPr lang="en-US" altLang="zh-CN" sz="2000" strike="noStrike" noProof="1">
                <a:latin typeface="Times New Roman" panose="02020603050405020304" charset="0"/>
                <a:ea typeface="+mn-ea"/>
                <a:cs typeface="Times New Roman" panose="02020603050405020304" charset="0"/>
              </a:rPr>
              <a:t> </a:t>
            </a:r>
            <a:r>
              <a:rPr lang="en-US" altLang="zh-CN" sz="2000" strike="noStrike" noProof="1">
                <a:solidFill>
                  <a:srgbClr val="00B0F0"/>
                </a:solidFill>
                <a:latin typeface="Times New Roman" panose="02020603050405020304" charset="0"/>
                <a:ea typeface="+mn-ea"/>
                <a:cs typeface="Times New Roman" panose="02020603050405020304" charset="0"/>
              </a:rPr>
              <a:t>work</a:t>
            </a:r>
            <a:r>
              <a:rPr lang="en-US" altLang="zh-CN" sz="2000" strike="noStrike" noProof="1">
                <a:latin typeface="Times New Roman" panose="02020603050405020304" charset="0"/>
                <a:ea typeface="+mn-ea"/>
                <a:cs typeface="Times New Roman" panose="02020603050405020304" charset="0"/>
              </a:rPr>
              <a:t> habits.       	</a:t>
            </a:r>
          </a:p>
          <a:p>
            <a:pPr marL="0" indent="0">
              <a:lnSpc>
                <a:spcPts val="1320"/>
              </a:lnSpc>
              <a:buNone/>
            </a:pPr>
            <a:r>
              <a:rPr lang="en-US" altLang="zh-CN" sz="2000" strike="noStrike" noProof="1">
                <a:latin typeface="Times New Roman" panose="02020603050405020304" charset="0"/>
                <a:ea typeface="+mn-ea"/>
                <a:cs typeface="Times New Roman" panose="02020603050405020304" charset="0"/>
              </a:rPr>
              <a:t>B. </a:t>
            </a:r>
            <a:r>
              <a:rPr lang="en-US" altLang="zh-CN" sz="2000" strike="noStrike" noProof="1">
                <a:solidFill>
                  <a:srgbClr val="00B0F0"/>
                </a:solidFill>
                <a:latin typeface="Times New Roman" panose="02020603050405020304" charset="0"/>
                <a:ea typeface="+mn-ea"/>
                <a:cs typeface="Times New Roman" panose="02020603050405020304" charset="0"/>
              </a:rPr>
              <a:t>Balance</a:t>
            </a:r>
            <a:r>
              <a:rPr lang="en-US" altLang="zh-CN" sz="2000" strike="noStrike" noProof="1">
                <a:latin typeface="Times New Roman" panose="02020603050405020304" charset="0"/>
                <a:ea typeface="+mn-ea"/>
                <a:cs typeface="Times New Roman" panose="02020603050405020304" charset="0"/>
              </a:rPr>
              <a:t> between </a:t>
            </a:r>
            <a:r>
              <a:rPr lang="en-US" altLang="zh-CN" sz="2000" strike="noStrike" noProof="1">
                <a:solidFill>
                  <a:srgbClr val="00B0F0"/>
                </a:solidFill>
                <a:latin typeface="Times New Roman" panose="02020603050405020304" charset="0"/>
                <a:ea typeface="+mn-ea"/>
                <a:cs typeface="Times New Roman" panose="02020603050405020304" charset="0"/>
              </a:rPr>
              <a:t>work</a:t>
            </a:r>
            <a:r>
              <a:rPr lang="en-US" altLang="zh-CN" sz="2000" strike="noStrike" noProof="1">
                <a:latin typeface="Times New Roman" panose="02020603050405020304" charset="0"/>
                <a:ea typeface="+mn-ea"/>
                <a:cs typeface="Times New Roman" panose="02020603050405020304" charset="0"/>
              </a:rPr>
              <a:t> and </a:t>
            </a:r>
            <a:r>
              <a:rPr lang="en-US" altLang="zh-CN" sz="2000" strike="noStrike" noProof="1">
                <a:solidFill>
                  <a:srgbClr val="00B0F0"/>
                </a:solidFill>
                <a:latin typeface="Times New Roman" panose="02020603050405020304" charset="0"/>
                <a:ea typeface="+mn-ea"/>
                <a:cs typeface="Times New Roman" panose="02020603050405020304" charset="0"/>
              </a:rPr>
              <a:t>family</a:t>
            </a:r>
            <a:r>
              <a:rPr lang="en-US" altLang="zh-CN" sz="2000" strike="noStrike" noProof="1">
                <a:latin typeface="Times New Roman" panose="02020603050405020304" charset="0"/>
                <a:ea typeface="+mn-ea"/>
                <a:cs typeface="Times New Roman" panose="02020603050405020304" charset="0"/>
              </a:rPr>
              <a:t>. </a:t>
            </a:r>
          </a:p>
          <a:p>
            <a:pPr marL="0" indent="0">
              <a:lnSpc>
                <a:spcPts val="1320"/>
              </a:lnSpc>
              <a:buNone/>
            </a:pPr>
            <a:r>
              <a:rPr lang="en-US" altLang="zh-CN" sz="2000" strike="noStrike" noProof="1">
                <a:latin typeface="Times New Roman" panose="02020603050405020304" charset="0"/>
                <a:ea typeface="+mn-ea"/>
                <a:cs typeface="Times New Roman" panose="02020603050405020304" charset="0"/>
              </a:rPr>
              <a:t>C. </a:t>
            </a:r>
            <a:r>
              <a:rPr lang="en-US" altLang="zh-CN" sz="2000" strike="noStrike" noProof="1">
                <a:solidFill>
                  <a:srgbClr val="00B0F0"/>
                </a:solidFill>
                <a:latin typeface="Times New Roman" panose="02020603050405020304" charset="0"/>
                <a:ea typeface="+mn-ea"/>
                <a:cs typeface="Times New Roman" panose="02020603050405020304" charset="0"/>
              </a:rPr>
              <a:t>Long-standing</a:t>
            </a:r>
            <a:r>
              <a:rPr lang="en-US" altLang="zh-CN" sz="2000" strike="noStrike" noProof="1">
                <a:latin typeface="Times New Roman" panose="02020603050405020304" charset="0"/>
                <a:ea typeface="+mn-ea"/>
                <a:cs typeface="Times New Roman" panose="02020603050405020304" charset="0"/>
              </a:rPr>
              <a:t> </a:t>
            </a:r>
            <a:r>
              <a:rPr lang="en-US" altLang="zh-CN" sz="2000" strike="noStrike" noProof="1">
                <a:solidFill>
                  <a:srgbClr val="00B0F0"/>
                </a:solidFill>
                <a:latin typeface="Times New Roman" panose="02020603050405020304" charset="0"/>
                <a:ea typeface="+mn-ea"/>
                <a:cs typeface="Times New Roman" panose="02020603050405020304" charset="0"/>
              </a:rPr>
              <a:t>cultural traditions</a:t>
            </a:r>
            <a:r>
              <a:rPr lang="en-US" altLang="zh-CN" sz="2000" strike="noStrike" noProof="1">
                <a:latin typeface="Times New Roman" panose="02020603050405020304" charset="0"/>
                <a:ea typeface="+mn-ea"/>
                <a:cs typeface="Times New Roman" panose="02020603050405020304" charset="0"/>
              </a:rPr>
              <a:t>.      	</a:t>
            </a:r>
          </a:p>
          <a:p>
            <a:pPr marL="0" indent="0">
              <a:lnSpc>
                <a:spcPts val="1320"/>
              </a:lnSpc>
              <a:buNone/>
            </a:pPr>
            <a:r>
              <a:rPr lang="en-US" altLang="zh-CN" sz="2000" strike="noStrike" noProof="1">
                <a:latin typeface="Times New Roman" panose="02020603050405020304" charset="0"/>
                <a:ea typeface="+mn-ea"/>
                <a:cs typeface="Times New Roman" panose="02020603050405020304" charset="0"/>
              </a:rPr>
              <a:t>D. </a:t>
            </a:r>
            <a:r>
              <a:rPr lang="en-US" altLang="zh-CN" sz="2000" strike="noStrike" noProof="1">
                <a:solidFill>
                  <a:srgbClr val="00B0F0"/>
                </a:solidFill>
                <a:latin typeface="Times New Roman" panose="02020603050405020304" charset="0"/>
                <a:ea typeface="+mn-ea"/>
                <a:cs typeface="Times New Roman" panose="02020603050405020304" charset="0"/>
              </a:rPr>
              <a:t>Harmony</a:t>
            </a:r>
            <a:r>
              <a:rPr lang="en-US" altLang="zh-CN" sz="2000" strike="noStrike" noProof="1">
                <a:latin typeface="Times New Roman" panose="02020603050405020304" charset="0"/>
                <a:ea typeface="+mn-ea"/>
                <a:cs typeface="Times New Roman" panose="02020603050405020304" charset="0"/>
              </a:rPr>
              <a:t> in the </a:t>
            </a:r>
            <a:r>
              <a:rPr lang="en-US" altLang="zh-CN" sz="2000" strike="noStrike" noProof="1">
                <a:solidFill>
                  <a:srgbClr val="00B0F0"/>
                </a:solidFill>
                <a:latin typeface="Times New Roman" panose="02020603050405020304" charset="0"/>
                <a:ea typeface="+mn-ea"/>
                <a:cs typeface="Times New Roman" panose="02020603050405020304" charset="0"/>
              </a:rPr>
              <a:t>work environment</a:t>
            </a:r>
            <a:r>
              <a:rPr lang="en-US" altLang="zh-CN" sz="2000" strike="noStrike" noProof="1">
                <a:latin typeface="Times New Roman" panose="02020603050405020304" charset="0"/>
                <a:ea typeface="+mn-ea"/>
                <a:cs typeface="Times New Roman" panose="02020603050405020304" charset="0"/>
              </a:rPr>
              <a:t>. </a:t>
            </a:r>
          </a:p>
        </p:txBody>
      </p:sp>
      <p:sp>
        <p:nvSpPr>
          <p:cNvPr id="19466" name="MH_Desc_1"/>
          <p:cNvSpPr/>
          <p:nvPr>
            <p:custDataLst>
              <p:tags r:id="rId1"/>
            </p:custDataLst>
          </p:nvPr>
        </p:nvSpPr>
        <p:spPr>
          <a:xfrm>
            <a:off x="0" y="0"/>
            <a:ext cx="9147175" cy="6858000"/>
          </a:xfrm>
          <a:custGeom>
            <a:avLst/>
            <a:gdLst>
              <a:gd name="txL" fmla="*/ 0 w 2160000"/>
              <a:gd name="txT" fmla="*/ 0 h 1593240"/>
              <a:gd name="txR" fmla="*/ 2160000 w 2160000"/>
              <a:gd name="txB" fmla="*/ 1593240 h 1593240"/>
            </a:gdLst>
            <a:ahLst/>
            <a:cxnLst>
              <a:cxn ang="0">
                <a:pos x="0" y="5928790"/>
              </a:cxn>
              <a:cxn ang="0">
                <a:pos x="228663" y="5928790"/>
              </a:cxn>
              <a:cxn ang="0">
                <a:pos x="228663" y="6626173"/>
              </a:cxn>
              <a:cxn ang="0">
                <a:pos x="8917876" y="6626173"/>
              </a:cxn>
              <a:cxn ang="0">
                <a:pos x="8917876" y="5928790"/>
              </a:cxn>
              <a:cxn ang="0">
                <a:pos x="9146540" y="5928790"/>
              </a:cxn>
              <a:cxn ang="0">
                <a:pos x="9146540" y="6626173"/>
              </a:cxn>
              <a:cxn ang="0">
                <a:pos x="9146540" y="6858635"/>
              </a:cxn>
              <a:cxn ang="0">
                <a:pos x="8917876" y="6858635"/>
              </a:cxn>
              <a:cxn ang="0">
                <a:pos x="228663" y="6858635"/>
              </a:cxn>
              <a:cxn ang="0">
                <a:pos x="0" y="6858635"/>
              </a:cxn>
              <a:cxn ang="0">
                <a:pos x="0" y="6626173"/>
              </a:cxn>
              <a:cxn ang="0">
                <a:pos x="7622116" y="0"/>
              </a:cxn>
              <a:cxn ang="0">
                <a:pos x="8917876" y="0"/>
              </a:cxn>
              <a:cxn ang="0">
                <a:pos x="9146540" y="0"/>
              </a:cxn>
              <a:cxn ang="0">
                <a:pos x="9146540" y="232461"/>
              </a:cxn>
              <a:cxn ang="0">
                <a:pos x="9146540" y="929844"/>
              </a:cxn>
              <a:cxn ang="0">
                <a:pos x="8917876" y="929844"/>
              </a:cxn>
              <a:cxn ang="0">
                <a:pos x="8917876" y="232461"/>
              </a:cxn>
              <a:cxn ang="0">
                <a:pos x="7622116" y="232461"/>
              </a:cxn>
              <a:cxn ang="0">
                <a:pos x="0" y="0"/>
              </a:cxn>
              <a:cxn ang="0">
                <a:pos x="228663" y="0"/>
              </a:cxn>
              <a:cxn ang="0">
                <a:pos x="1524423" y="0"/>
              </a:cxn>
              <a:cxn ang="0">
                <a:pos x="1524423" y="232461"/>
              </a:cxn>
              <a:cxn ang="0">
                <a:pos x="228663" y="232461"/>
              </a:cxn>
              <a:cxn ang="0">
                <a:pos x="228663" y="929844"/>
              </a:cxn>
              <a:cxn ang="0">
                <a:pos x="0" y="929844"/>
              </a:cxn>
              <a:cxn ang="0">
                <a:pos x="0" y="232461"/>
              </a:cxn>
            </a:cxnLst>
            <a:rect l="txL" t="txT" r="txR" b="txB"/>
            <a:pathLst>
              <a:path w="2160000" h="1593240">
                <a:moveTo>
                  <a:pt x="0" y="1377240"/>
                </a:moveTo>
                <a:lnTo>
                  <a:pt x="54000" y="1377240"/>
                </a:lnTo>
                <a:lnTo>
                  <a:pt x="54000" y="1539240"/>
                </a:lnTo>
                <a:lnTo>
                  <a:pt x="2106000" y="1539240"/>
                </a:lnTo>
                <a:lnTo>
                  <a:pt x="2106000" y="1377240"/>
                </a:lnTo>
                <a:lnTo>
                  <a:pt x="2160000" y="1377240"/>
                </a:lnTo>
                <a:lnTo>
                  <a:pt x="2160000" y="1539240"/>
                </a:lnTo>
                <a:lnTo>
                  <a:pt x="2160000" y="1593240"/>
                </a:lnTo>
                <a:lnTo>
                  <a:pt x="2106000" y="1593240"/>
                </a:lnTo>
                <a:lnTo>
                  <a:pt x="54000" y="1593240"/>
                </a:lnTo>
                <a:lnTo>
                  <a:pt x="0" y="1593240"/>
                </a:lnTo>
                <a:lnTo>
                  <a:pt x="0" y="1539240"/>
                </a:lnTo>
                <a:close/>
                <a:moveTo>
                  <a:pt x="1800000" y="0"/>
                </a:moveTo>
                <a:lnTo>
                  <a:pt x="2106000" y="0"/>
                </a:lnTo>
                <a:lnTo>
                  <a:pt x="2160000" y="0"/>
                </a:lnTo>
                <a:lnTo>
                  <a:pt x="2160000" y="54000"/>
                </a:lnTo>
                <a:lnTo>
                  <a:pt x="2160000" y="216000"/>
                </a:lnTo>
                <a:lnTo>
                  <a:pt x="2106000" y="216000"/>
                </a:lnTo>
                <a:lnTo>
                  <a:pt x="2106000" y="54000"/>
                </a:lnTo>
                <a:lnTo>
                  <a:pt x="1800000" y="54000"/>
                </a:lnTo>
                <a:close/>
                <a:moveTo>
                  <a:pt x="0" y="0"/>
                </a:moveTo>
                <a:lnTo>
                  <a:pt x="54000" y="0"/>
                </a:lnTo>
                <a:lnTo>
                  <a:pt x="360000" y="0"/>
                </a:lnTo>
                <a:lnTo>
                  <a:pt x="360000" y="54000"/>
                </a:lnTo>
                <a:lnTo>
                  <a:pt x="54000" y="54000"/>
                </a:lnTo>
                <a:lnTo>
                  <a:pt x="54000" y="216000"/>
                </a:lnTo>
                <a:lnTo>
                  <a:pt x="0" y="216000"/>
                </a:lnTo>
                <a:lnTo>
                  <a:pt x="0" y="54000"/>
                </a:lnTo>
                <a:close/>
              </a:path>
            </a:pathLst>
          </a:custGeom>
          <a:solidFill>
            <a:schemeClr val="accent1"/>
          </a:solidFill>
          <a:ln w="9525">
            <a:noFill/>
          </a:ln>
        </p:spPr>
        <p:txBody>
          <a:bodyPr lIns="135000" tIns="108000" rIns="135000" anchor="ctr" anchorCtr="0"/>
          <a:lstStyle/>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en-US" altLang="zh-CN"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p>
        </p:txBody>
      </p:sp>
      <p:sp>
        <p:nvSpPr>
          <p:cNvPr id="5" name="文本框 99"/>
          <p:cNvSpPr txBox="1"/>
          <p:nvPr/>
        </p:nvSpPr>
        <p:spPr>
          <a:xfrm>
            <a:off x="4627880" y="4977765"/>
            <a:ext cx="4178935" cy="1644015"/>
          </a:xfrm>
          <a:prstGeom prst="rect">
            <a:avLst/>
          </a:prstGeom>
          <a:solidFill>
            <a:srgbClr val="FFFF00"/>
          </a:solidFill>
          <a:ln w="12700" cmpd="sng">
            <a:solidFill>
              <a:srgbClr val="00B0F0"/>
            </a:solidFill>
            <a:prstDash val="solid"/>
          </a:ln>
        </p:spPr>
        <p:txBody>
          <a:bodyPr wrap="square" anchor="t" anchorCtr="0">
            <a:noAutofit/>
          </a:bodyPr>
          <a:lstStyle/>
          <a:p>
            <a:r>
              <a:rPr lang="zh-CN" altLang="zh-CN" sz="2000" b="1">
                <a:latin typeface="Times New Roman" panose="02020603050405020304" charset="0"/>
                <a:ea typeface="宋体" panose="02010600030101010101" pitchFamily="2" charset="-122"/>
              </a:rPr>
              <a:t>本题考查的是对全文主旨理解的推理判断题：</a:t>
            </a:r>
            <a:r>
              <a:rPr lang="zh-CN" altLang="en-US" sz="2000" b="1">
                <a:solidFill>
                  <a:srgbClr val="FF0000"/>
                </a:solidFill>
                <a:latin typeface="Times New Roman" panose="02020603050405020304" charset="0"/>
                <a:ea typeface="宋体" panose="02010600030101010101" pitchFamily="2" charset="-122"/>
              </a:rPr>
              <a:t>简化文章中心句</a:t>
            </a:r>
            <a:r>
              <a:rPr lang="en-US" altLang="zh-CN" sz="2000" b="1">
                <a:solidFill>
                  <a:srgbClr val="FF0000"/>
                </a:solidFill>
                <a:latin typeface="Times New Roman" panose="02020603050405020304" charset="0"/>
                <a:ea typeface="宋体" panose="02010600030101010101" pitchFamily="2" charset="-122"/>
              </a:rPr>
              <a:t> </a:t>
            </a:r>
            <a:r>
              <a:rPr lang="zh-CN" altLang="en-US" sz="2000" b="1">
                <a:solidFill>
                  <a:srgbClr val="FF0000"/>
                </a:solidFill>
                <a:latin typeface="Times New Roman" panose="02020603050405020304" charset="0"/>
                <a:ea typeface="宋体" panose="02010600030101010101" pitchFamily="2" charset="-122"/>
              </a:rPr>
              <a:t>及各段中心句</a:t>
            </a:r>
            <a:r>
              <a:rPr lang="en-US" altLang="zh-CN" sz="2000" b="1">
                <a:solidFill>
                  <a:srgbClr val="FF0000"/>
                </a:solidFill>
                <a:latin typeface="Times New Roman" panose="02020603050405020304" charset="0"/>
                <a:ea typeface="宋体" panose="02010600030101010101" pitchFamily="2" charset="-122"/>
              </a:rPr>
              <a:t> </a:t>
            </a:r>
            <a:r>
              <a:rPr lang="zh-CN" altLang="en-US" sz="2000" b="1">
                <a:solidFill>
                  <a:srgbClr val="FF0000"/>
                </a:solidFill>
                <a:latin typeface="Times New Roman" panose="02020603050405020304" charset="0"/>
                <a:ea typeface="宋体" panose="02010600030101010101" pitchFamily="2" charset="-122"/>
              </a:rPr>
              <a:t>再进行选项纵向对比匹配作</a:t>
            </a:r>
            <a:r>
              <a:rPr lang="en-US" altLang="zh-CN" sz="2000" b="1">
                <a:solidFill>
                  <a:srgbClr val="FF0000"/>
                </a:solidFill>
                <a:latin typeface="Times New Roman" panose="02020603050405020304" charset="0"/>
                <a:ea typeface="宋体" panose="02010600030101010101" pitchFamily="2" charset="-122"/>
              </a:rPr>
              <a:t> A</a:t>
            </a:r>
            <a:r>
              <a:rPr lang="zh-CN" altLang="en-US" sz="2000" b="1">
                <a:solidFill>
                  <a:srgbClr val="FF0000"/>
                </a:solidFill>
                <a:latin typeface="Times New Roman" panose="02020603050405020304" charset="0"/>
                <a:ea typeface="宋体" panose="02010600030101010101" pitchFamily="2" charset="-122"/>
              </a:rPr>
              <a:t>项意为提倡中庸的工作习惯，即适度工作有利于</a:t>
            </a:r>
            <a:r>
              <a:rPr lang="zh-CN" altLang="en-US" sz="2000" b="1">
                <a:solidFill>
                  <a:srgbClr val="FF0000"/>
                </a:solidFill>
                <a:latin typeface="Times New Roman" panose="02020603050405020304" charset="0"/>
                <a:sym typeface="+mn-ea"/>
              </a:rPr>
              <a:t>工作效果。</a:t>
            </a:r>
            <a:endParaRPr lang="zh-CN" altLang="en-US" sz="2400" b="1">
              <a:solidFill>
                <a:srgbClr val="FF0000"/>
              </a:solidFill>
              <a:latin typeface="Times New Roman" panose="02020603050405020304" charset="0"/>
              <a:ea typeface="宋体" panose="02010600030101010101" pitchFamily="2" charset="-122"/>
            </a:endParaRPr>
          </a:p>
          <a:p>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pic>
        <p:nvPicPr>
          <p:cNvPr id="2" name="图片 1"/>
          <p:cNvPicPr>
            <a:picLocks noChangeAspect="1"/>
          </p:cNvPicPr>
          <p:nvPr>
            <p:custDataLst>
              <p:tags r:id="rId2"/>
            </p:custDataLst>
          </p:nvPr>
        </p:nvPicPr>
        <p:blipFill>
          <a:blip r:embed="rId4"/>
          <a:stretch>
            <a:fillRect/>
          </a:stretch>
        </p:blipFill>
        <p:spPr>
          <a:xfrm>
            <a:off x="252095" y="688975"/>
            <a:ext cx="8960485" cy="4288790"/>
          </a:xfrm>
          <a:prstGeom prst="rect">
            <a:avLst/>
          </a:prstGeom>
        </p:spPr>
      </p:pic>
      <p:cxnSp>
        <p:nvCxnSpPr>
          <p:cNvPr id="16" name="直接箭头连接符 15"/>
          <p:cNvCxnSpPr/>
          <p:nvPr/>
        </p:nvCxnSpPr>
        <p:spPr>
          <a:xfrm flipV="1">
            <a:off x="1476375" y="981075"/>
            <a:ext cx="431800" cy="446468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6" name="直接箭头连接符 5"/>
          <p:cNvCxnSpPr/>
          <p:nvPr/>
        </p:nvCxnSpPr>
        <p:spPr>
          <a:xfrm flipV="1">
            <a:off x="1979930" y="1412875"/>
            <a:ext cx="6480810" cy="403288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p:nvPr/>
        </p:nvCxnSpPr>
        <p:spPr>
          <a:xfrm flipV="1">
            <a:off x="1691640" y="4077335"/>
            <a:ext cx="1872615" cy="1394460"/>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nodeType="after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H_Other_2"/>
          <p:cNvSpPr/>
          <p:nvPr>
            <p:custDataLst>
              <p:tags r:id="rId1"/>
            </p:custDataLst>
          </p:nvPr>
        </p:nvSpPr>
        <p:spPr bwMode="auto">
          <a:xfrm>
            <a:off x="2652713" y="4010025"/>
            <a:ext cx="1622425" cy="708025"/>
          </a:xfrm>
          <a:custGeom>
            <a:avLst/>
            <a:gdLst>
              <a:gd name="T0" fmla="*/ 1704 w 1705"/>
              <a:gd name="T1" fmla="*/ 744 h 745"/>
              <a:gd name="T2" fmla="*/ 744 w 1705"/>
              <a:gd name="T3" fmla="*/ 744 h 745"/>
              <a:gd name="T4" fmla="*/ 0 w 1705"/>
              <a:gd name="T5" fmla="*/ 0 h 745"/>
            </a:gdLst>
            <a:ahLst/>
            <a:cxnLst>
              <a:cxn ang="0">
                <a:pos x="T0" y="T1"/>
              </a:cxn>
              <a:cxn ang="0">
                <a:pos x="T2" y="T3"/>
              </a:cxn>
              <a:cxn ang="0">
                <a:pos x="T4" y="T5"/>
              </a:cxn>
            </a:cxnLst>
            <a:rect l="0" t="0" r="r" b="b"/>
            <a:pathLst>
              <a:path w="1705" h="745">
                <a:moveTo>
                  <a:pt x="1704" y="744"/>
                </a:moveTo>
                <a:lnTo>
                  <a:pt x="744" y="744"/>
                </a:lnTo>
                <a:lnTo>
                  <a:pt x="0" y="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defRPr/>
            </a:pPr>
            <a:endParaRPr lang="zh-CN" altLang="en-US" sz="1015" strike="noStrike" kern="0" noProof="1">
              <a:solidFill>
                <a:sysClr val="windowText" lastClr="000000"/>
              </a:solidFill>
              <a:latin typeface="+mn-ea"/>
            </a:endParaRPr>
          </a:p>
        </p:txBody>
      </p:sp>
      <p:sp>
        <p:nvSpPr>
          <p:cNvPr id="10" name="MH_SubTitle_5"/>
          <p:cNvSpPr>
            <a:spLocks noChangeArrowheads="1"/>
          </p:cNvSpPr>
          <p:nvPr>
            <p:custDataLst>
              <p:tags r:id="rId2"/>
            </p:custDataLst>
          </p:nvPr>
        </p:nvSpPr>
        <p:spPr bwMode="auto">
          <a:xfrm>
            <a:off x="3996055" y="4305935"/>
            <a:ext cx="2877820" cy="944245"/>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a:bodyPr>
          <a:lstStyle/>
          <a:p>
            <a:pPr algn="ctr" fontAlgn="base">
              <a:defRPr/>
            </a:pPr>
            <a:r>
              <a:rPr lang="en-US" altLang="zh-CN" sz="1800" b="1" strike="noStrike" kern="0" noProof="1">
                <a:solidFill>
                  <a:schemeClr val="tx1"/>
                </a:solidFill>
                <a:latin typeface="微软雅黑" panose="020B0503020204020204" charset="-122"/>
                <a:ea typeface="微软雅黑" panose="020B0503020204020204" charset="-122"/>
                <a:cs typeface="+mn-cs"/>
              </a:rPr>
              <a:t>2020</a:t>
            </a:r>
            <a:r>
              <a:rPr lang="en-US" altLang="zh-CN" sz="1800" b="1" dirty="0">
                <a:latin typeface="微软雅黑" panose="020B0503020204020204" charset="-122"/>
                <a:ea typeface="微软雅黑" panose="020B0503020204020204" charset="-122"/>
                <a:sym typeface="宋体" panose="02010600030101010101" pitchFamily="2" charset="-122"/>
              </a:rPr>
              <a:t>年浙江卷C</a:t>
            </a:r>
            <a:r>
              <a:rPr lang="zh-CN" altLang="en-US" sz="1800" b="1" dirty="0">
                <a:latin typeface="微软雅黑" panose="020B0503020204020204" charset="-122"/>
                <a:ea typeface="微软雅黑" panose="020B0503020204020204" charset="-122"/>
                <a:sym typeface="宋体" panose="02010600030101010101" pitchFamily="2" charset="-122"/>
              </a:rPr>
              <a:t>篇</a:t>
            </a:r>
            <a:endParaRPr lang="en-US" altLang="zh-CN" sz="1800" b="1" strike="noStrike" kern="0" noProof="1">
              <a:solidFill>
                <a:srgbClr val="FF0000"/>
              </a:solidFill>
              <a:latin typeface="微软雅黑" panose="020B0503020204020204" charset="-122"/>
              <a:ea typeface="微软雅黑" panose="020B0503020204020204" charset="-122"/>
              <a:cs typeface="+mn-cs"/>
            </a:endParaRPr>
          </a:p>
        </p:txBody>
      </p:sp>
      <p:sp>
        <p:nvSpPr>
          <p:cNvPr id="26634" name="MH_Other_8"/>
          <p:cNvSpPr/>
          <p:nvPr>
            <p:custDataLst>
              <p:tags r:id="rId3"/>
            </p:custDataLst>
          </p:nvPr>
        </p:nvSpPr>
        <p:spPr>
          <a:xfrm rot="1267204">
            <a:off x="3875088" y="4657725"/>
            <a:ext cx="119062" cy="119063"/>
          </a:xfrm>
          <a:prstGeom prst="ellipse">
            <a:avLst/>
          </a:prstGeom>
          <a:solidFill>
            <a:srgbClr val="64C0B1"/>
          </a:solidFill>
          <a:ln w="19050" cap="flat" cmpd="sng">
            <a:solidFill>
              <a:srgbClr val="FFFFFF"/>
            </a:solidFill>
            <a:prstDash val="solid"/>
            <a:round/>
            <a:headEnd type="none" w="med" len="med"/>
            <a:tailEnd type="none" w="med" len="med"/>
          </a:ln>
        </p:spPr>
        <p:txBody>
          <a:bodyPr anchor="ctr" anchorCtr="0"/>
          <a:lstStyle/>
          <a:p>
            <a:pPr algn="ctr"/>
            <a:endParaRPr lang="zh-CN" altLang="en-US" sz="1500" b="1" dirty="0">
              <a:solidFill>
                <a:srgbClr val="FFFFFF"/>
              </a:solidFill>
              <a:latin typeface="微软雅黑" panose="020B0503020204020204" charset="-122"/>
              <a:ea typeface="微软雅黑" panose="020B0503020204020204" charset="-122"/>
            </a:endParaRPr>
          </a:p>
        </p:txBody>
      </p:sp>
      <p:sp>
        <p:nvSpPr>
          <p:cNvPr id="26637" name="MH_Title_1"/>
          <p:cNvSpPr/>
          <p:nvPr>
            <p:custDataLst>
              <p:tags r:id="rId4"/>
            </p:custDataLst>
          </p:nvPr>
        </p:nvSpPr>
        <p:spPr>
          <a:xfrm>
            <a:off x="617538" y="2408238"/>
            <a:ext cx="2390775" cy="1751012"/>
          </a:xfrm>
          <a:prstGeom prst="ellipse">
            <a:avLst/>
          </a:prstGeom>
          <a:solidFill>
            <a:srgbClr val="64C0B1"/>
          </a:solidFill>
          <a:ln w="25400" cap="flat" cmpd="sng">
            <a:solidFill>
              <a:srgbClr val="FFFFFF"/>
            </a:solidFill>
            <a:prstDash val="solid"/>
            <a:round/>
            <a:headEnd type="none" w="med" len="med"/>
            <a:tailEnd type="none" w="med" len="med"/>
          </a:ln>
        </p:spPr>
        <p:txBody>
          <a:bodyPr anchor="ctr" anchorCtr="0"/>
          <a:lstStyle/>
          <a:p>
            <a:pPr algn="ctr"/>
            <a:r>
              <a:rPr lang="en-US" altLang="zh-CN" sz="2700" dirty="0">
                <a:solidFill>
                  <a:srgbClr val="FFFFFF"/>
                </a:solidFill>
                <a:latin typeface="微软雅黑" panose="020B0503020204020204" charset="-122"/>
                <a:ea typeface="微软雅黑" panose="020B0503020204020204" charset="-122"/>
              </a:rPr>
              <a:t>Practice 2 </a:t>
            </a:r>
          </a:p>
        </p:txBody>
      </p:sp>
      <p:grpSp>
        <p:nvGrpSpPr>
          <p:cNvPr id="8" name="花4"/>
          <p:cNvGrpSpPr/>
          <p:nvPr/>
        </p:nvGrpSpPr>
        <p:grpSpPr>
          <a:xfrm rot="-5400000" flipH="1">
            <a:off x="3147379" y="1010601"/>
            <a:ext cx="8635997" cy="5024120"/>
            <a:chOff x="-5343061" y="-3991015"/>
            <a:chExt cx="22838070" cy="13286101"/>
          </a:xfrm>
        </p:grpSpPr>
        <p:sp>
          <p:nvSpPr>
            <p:cNvPr id="2" name="任意多边形 1"/>
            <p:cNvSpPr/>
            <p:nvPr/>
          </p:nvSpPr>
          <p:spPr>
            <a:xfrm rot="20648648">
              <a:off x="2646809" y="-3991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2492382">
              <a:off x="8262931" y="-2612376"/>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3" name="任意多边形 22"/>
            <p:cNvSpPr/>
            <p:nvPr/>
          </p:nvSpPr>
          <p:spPr>
            <a:xfrm rot="18948373">
              <a:off x="216173" y="-261237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4" name="任意多边形 23"/>
            <p:cNvSpPr/>
            <p:nvPr/>
          </p:nvSpPr>
          <p:spPr>
            <a:xfrm rot="4080311">
              <a:off x="9747961" y="-47700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5" name="任意多边形 24"/>
            <p:cNvSpPr/>
            <p:nvPr/>
          </p:nvSpPr>
          <p:spPr>
            <a:xfrm rot="17262051">
              <a:off x="-1182648" y="-62449"/>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12" name="文本框 99"/>
          <p:cNvSpPr txBox="1"/>
          <p:nvPr>
            <p:custDataLst>
              <p:tags r:id="rId5"/>
            </p:custDataLst>
          </p:nvPr>
        </p:nvSpPr>
        <p:spPr>
          <a:xfrm>
            <a:off x="4572000" y="3585845"/>
            <a:ext cx="1813560" cy="509270"/>
          </a:xfrm>
          <a:prstGeom prst="rect">
            <a:avLst/>
          </a:prstGeom>
          <a:solidFill>
            <a:srgbClr val="FFFF00"/>
          </a:solidFill>
          <a:ln w="12700" cmpd="sng">
            <a:solidFill>
              <a:srgbClr val="00B0F0"/>
            </a:solidFill>
            <a:prstDash val="solid"/>
          </a:ln>
        </p:spPr>
        <p:txBody>
          <a:bodyPr wrap="square" anchor="t" anchorCtr="0">
            <a:noAutofit/>
          </a:bodyPr>
          <a:lstStyle/>
          <a:p>
            <a:r>
              <a:rPr lang="zh-CN" altLang="zh-CN" sz="2400" b="1">
                <a:solidFill>
                  <a:srgbClr val="FF0000"/>
                </a:solidFill>
                <a:latin typeface="Times New Roman" panose="02020603050405020304" charset="0"/>
                <a:ea typeface="宋体" panose="02010600030101010101" pitchFamily="2" charset="-122"/>
              </a:rPr>
              <a:t>事理说明文</a:t>
            </a:r>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33" name="标题 1"/>
          <p:cNvSpPr>
            <a:spLocks noGrp="1"/>
          </p:cNvSpPr>
          <p:nvPr/>
        </p:nvSpPr>
        <p:spPr>
          <a:xfrm>
            <a:off x="39688" y="82550"/>
            <a:ext cx="9064625" cy="473075"/>
          </a:xfrm>
          <a:prstGeom prst="rect">
            <a:avLst/>
          </a:prstGeom>
          <a:solidFill>
            <a:srgbClr val="ACEADE"/>
          </a:solidFill>
          <a:ln w="9525">
            <a:noFill/>
          </a:ln>
        </p:spPr>
        <p:txBody>
          <a:bodyPr anchor="ctr" anchorCtr="0"/>
          <a:lstStyle/>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zh-CN" altLang="en-US" sz="2700" b="1" dirty="0">
                <a:latin typeface="微软雅黑" panose="020B0503020204020204" charset="-122"/>
                <a:ea typeface="微软雅黑" panose="020B0503020204020204" charset="-122"/>
              </a:rPr>
              <a:t> </a:t>
            </a:r>
            <a:r>
              <a:rPr lang="en-US" altLang="zh-CN" sz="2400" b="1" dirty="0">
                <a:latin typeface="微软雅黑" panose="020B0503020204020204" charset="-122"/>
                <a:ea typeface="微软雅黑" panose="020B0503020204020204" charset="-122"/>
              </a:rPr>
              <a:t>Step1:</a:t>
            </a:r>
            <a:r>
              <a:rPr lang="zh-CN" altLang="en-US" sz="2400" b="1" dirty="0">
                <a:latin typeface="微软雅黑" panose="020B0503020204020204" charset="-122"/>
                <a:ea typeface="微软雅黑" panose="020B0503020204020204" charset="-122"/>
              </a:rPr>
              <a:t>简化大意</a:t>
            </a:r>
            <a:r>
              <a:rPr lang="en-US" altLang="zh-CN" sz="2400" b="1" dirty="0">
                <a:latin typeface="微软雅黑" panose="020B0503020204020204" charset="-122"/>
                <a:ea typeface="微软雅黑" panose="020B0503020204020204" charset="-122"/>
              </a:rPr>
              <a:t>---</a:t>
            </a:r>
            <a:r>
              <a:rPr lang="zh-CN" altLang="en-US" sz="2400" b="1" dirty="0">
                <a:latin typeface="微软雅黑" panose="020B0503020204020204" charset="-122"/>
                <a:ea typeface="微软雅黑" panose="020B0503020204020204" charset="-122"/>
              </a:rPr>
              <a:t>浏览全文，标关键，定中心，分层次，找联络</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14" name="椭圆 13"/>
          <p:cNvSpPr/>
          <p:nvPr>
            <p:custDataLst>
              <p:tags r:id="rId1"/>
            </p:custDataLst>
          </p:nvPr>
        </p:nvSpPr>
        <p:spPr>
          <a:xfrm>
            <a:off x="3563620" y="1340485"/>
            <a:ext cx="441960"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custDataLst>
              <p:tags r:id="rId2"/>
            </p:custDataLst>
          </p:nvPr>
        </p:nvSpPr>
        <p:spPr>
          <a:xfrm>
            <a:off x="6565900" y="1088390"/>
            <a:ext cx="2558415" cy="645160"/>
          </a:xfrm>
          <a:prstGeom prst="rect">
            <a:avLst/>
          </a:prstGeom>
          <a:solidFill>
            <a:srgbClr val="00B050"/>
          </a:solidFill>
          <a:ln w="9525">
            <a:noFill/>
          </a:ln>
        </p:spPr>
        <p:txBody>
          <a:bodyPr wrap="square" anchor="t" anchorCtr="0">
            <a:spAutoFit/>
          </a:bodyPr>
          <a:lstStyle/>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Para1</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topic: A new study finding</a:t>
            </a:r>
          </a:p>
        </p:txBody>
      </p:sp>
      <p:pic>
        <p:nvPicPr>
          <p:cNvPr id="3" name="图片 2"/>
          <p:cNvPicPr>
            <a:picLocks noChangeAspect="1"/>
          </p:cNvPicPr>
          <p:nvPr>
            <p:custDataLst>
              <p:tags r:id="rId3"/>
            </p:custDataLst>
          </p:nvPr>
        </p:nvPicPr>
        <p:blipFill>
          <a:blip r:embed="rId28"/>
          <a:stretch>
            <a:fillRect/>
          </a:stretch>
        </p:blipFill>
        <p:spPr>
          <a:xfrm>
            <a:off x="107315" y="1026160"/>
            <a:ext cx="6517640" cy="5524500"/>
          </a:xfrm>
          <a:prstGeom prst="rect">
            <a:avLst/>
          </a:prstGeom>
        </p:spPr>
      </p:pic>
      <p:sp>
        <p:nvSpPr>
          <p:cNvPr id="4" name="椭圆 3"/>
          <p:cNvSpPr/>
          <p:nvPr>
            <p:custDataLst>
              <p:tags r:id="rId4"/>
            </p:custDataLst>
          </p:nvPr>
        </p:nvSpPr>
        <p:spPr>
          <a:xfrm>
            <a:off x="3636010" y="1268730"/>
            <a:ext cx="441960"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椭圆 4"/>
          <p:cNvSpPr/>
          <p:nvPr>
            <p:custDataLst>
              <p:tags r:id="rId5"/>
            </p:custDataLst>
          </p:nvPr>
        </p:nvSpPr>
        <p:spPr>
          <a:xfrm>
            <a:off x="827405" y="1556385"/>
            <a:ext cx="625475" cy="20955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椭圆 5"/>
          <p:cNvSpPr/>
          <p:nvPr>
            <p:custDataLst>
              <p:tags r:id="rId6"/>
            </p:custDataLst>
          </p:nvPr>
        </p:nvSpPr>
        <p:spPr>
          <a:xfrm>
            <a:off x="1403985" y="4796790"/>
            <a:ext cx="85407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p:cNvSpPr/>
          <p:nvPr>
            <p:custDataLst>
              <p:tags r:id="rId7"/>
            </p:custDataLst>
          </p:nvPr>
        </p:nvSpPr>
        <p:spPr>
          <a:xfrm>
            <a:off x="1693545" y="3078480"/>
            <a:ext cx="388620" cy="15811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custDataLst>
              <p:tags r:id="rId8"/>
            </p:custDataLst>
          </p:nvPr>
        </p:nvSpPr>
        <p:spPr>
          <a:xfrm>
            <a:off x="3453765" y="3284855"/>
            <a:ext cx="758190"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2" name="直接连接符 11"/>
          <p:cNvCxnSpPr/>
          <p:nvPr>
            <p:custDataLst>
              <p:tags r:id="rId9"/>
            </p:custDataLst>
          </p:nvPr>
        </p:nvCxnSpPr>
        <p:spPr>
          <a:xfrm flipV="1">
            <a:off x="4211955" y="1988820"/>
            <a:ext cx="527685" cy="127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13" name="直接连接符 12"/>
          <p:cNvCxnSpPr/>
          <p:nvPr>
            <p:custDataLst>
              <p:tags r:id="rId10"/>
            </p:custDataLst>
          </p:nvPr>
        </p:nvCxnSpPr>
        <p:spPr>
          <a:xfrm>
            <a:off x="3491865" y="2493010"/>
            <a:ext cx="36004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25" name="椭圆 24"/>
          <p:cNvSpPr/>
          <p:nvPr>
            <p:custDataLst>
              <p:tags r:id="rId11"/>
            </p:custDataLst>
          </p:nvPr>
        </p:nvSpPr>
        <p:spPr>
          <a:xfrm>
            <a:off x="1116330" y="2276475"/>
            <a:ext cx="497205" cy="24955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6" name="直接连接符 25"/>
          <p:cNvCxnSpPr/>
          <p:nvPr>
            <p:custDataLst>
              <p:tags r:id="rId12"/>
            </p:custDataLst>
          </p:nvPr>
        </p:nvCxnSpPr>
        <p:spPr>
          <a:xfrm flipV="1">
            <a:off x="1045210" y="4292600"/>
            <a:ext cx="648335"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27" name="直接连接符 26"/>
          <p:cNvCxnSpPr/>
          <p:nvPr>
            <p:custDataLst>
              <p:tags r:id="rId13"/>
            </p:custDataLst>
          </p:nvPr>
        </p:nvCxnSpPr>
        <p:spPr>
          <a:xfrm flipV="1">
            <a:off x="3203575" y="4291965"/>
            <a:ext cx="648335"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28" name="直接连接符 27"/>
          <p:cNvCxnSpPr/>
          <p:nvPr>
            <p:custDataLst>
              <p:tags r:id="rId14"/>
            </p:custDataLst>
          </p:nvPr>
        </p:nvCxnSpPr>
        <p:spPr>
          <a:xfrm flipV="1">
            <a:off x="4572000" y="4292600"/>
            <a:ext cx="575945" cy="127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29" name="直接连接符 28"/>
          <p:cNvCxnSpPr/>
          <p:nvPr>
            <p:custDataLst>
              <p:tags r:id="rId15"/>
            </p:custDataLst>
          </p:nvPr>
        </p:nvCxnSpPr>
        <p:spPr>
          <a:xfrm flipV="1">
            <a:off x="1609725" y="4509135"/>
            <a:ext cx="648335"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30" name="直接连接符 29"/>
          <p:cNvCxnSpPr/>
          <p:nvPr>
            <p:custDataLst>
              <p:tags r:id="rId16"/>
            </p:custDataLst>
          </p:nvPr>
        </p:nvCxnSpPr>
        <p:spPr>
          <a:xfrm flipV="1">
            <a:off x="2877185" y="4509770"/>
            <a:ext cx="576580"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31" name="文本框 30"/>
          <p:cNvSpPr txBox="1"/>
          <p:nvPr>
            <p:custDataLst>
              <p:tags r:id="rId17"/>
            </p:custDataLst>
          </p:nvPr>
        </p:nvSpPr>
        <p:spPr>
          <a:xfrm>
            <a:off x="7020560" y="2060575"/>
            <a:ext cx="2113915" cy="645160"/>
          </a:xfrm>
          <a:prstGeom prst="rect">
            <a:avLst/>
          </a:prstGeom>
          <a:solidFill>
            <a:srgbClr val="00B050"/>
          </a:solidFill>
          <a:ln w="9525">
            <a:noFill/>
          </a:ln>
        </p:spPr>
        <p:txBody>
          <a:bodyPr wrap="square" anchor="t" anchorCtr="0">
            <a:spAutoFit/>
          </a:bodyPr>
          <a:lstStyle/>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Para2</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The process of the research</a:t>
            </a:r>
          </a:p>
        </p:txBody>
      </p:sp>
      <p:sp>
        <p:nvSpPr>
          <p:cNvPr id="32" name="文本框 31"/>
          <p:cNvSpPr txBox="1"/>
          <p:nvPr>
            <p:custDataLst>
              <p:tags r:id="rId18"/>
            </p:custDataLst>
          </p:nvPr>
        </p:nvSpPr>
        <p:spPr>
          <a:xfrm>
            <a:off x="7020560" y="2852420"/>
            <a:ext cx="2009775" cy="645160"/>
          </a:xfrm>
          <a:prstGeom prst="rect">
            <a:avLst/>
          </a:prstGeom>
          <a:solidFill>
            <a:srgbClr val="00B050"/>
          </a:solidFill>
          <a:ln w="9525">
            <a:noFill/>
          </a:ln>
        </p:spPr>
        <p:txBody>
          <a:bodyPr wrap="square" anchor="t" anchorCtr="0">
            <a:spAutoFit/>
          </a:bodyPr>
          <a:lstStyle/>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Para3</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The result of the research</a:t>
            </a:r>
          </a:p>
        </p:txBody>
      </p:sp>
      <p:sp>
        <p:nvSpPr>
          <p:cNvPr id="33" name="文本框 32"/>
          <p:cNvSpPr txBox="1"/>
          <p:nvPr>
            <p:custDataLst>
              <p:tags r:id="rId19"/>
            </p:custDataLst>
          </p:nvPr>
        </p:nvSpPr>
        <p:spPr>
          <a:xfrm>
            <a:off x="7020560" y="3644265"/>
            <a:ext cx="2009775" cy="645160"/>
          </a:xfrm>
          <a:prstGeom prst="rect">
            <a:avLst/>
          </a:prstGeom>
          <a:solidFill>
            <a:srgbClr val="00B050"/>
          </a:solidFill>
          <a:ln w="9525">
            <a:noFill/>
          </a:ln>
        </p:spPr>
        <p:txBody>
          <a:bodyPr wrap="square" anchor="t" anchorCtr="0">
            <a:spAutoFit/>
          </a:bodyPr>
          <a:lstStyle/>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Para4</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Further  </a:t>
            </a:r>
            <a:r>
              <a:rPr lang="en-US" altLang="zh-CN">
                <a:solidFill>
                  <a:schemeClr val="bg1"/>
                </a:solidFill>
                <a:latin typeface="Times New Roman" panose="02020603050405020304" charset="0"/>
                <a:sym typeface="宋体" panose="02010600030101010101" pitchFamily="2" charset="-122"/>
              </a:rPr>
              <a:t>explanation </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 </a:t>
            </a:r>
          </a:p>
        </p:txBody>
      </p:sp>
      <p:sp>
        <p:nvSpPr>
          <p:cNvPr id="34" name="文本框 33"/>
          <p:cNvSpPr txBox="1"/>
          <p:nvPr>
            <p:custDataLst>
              <p:tags r:id="rId20"/>
            </p:custDataLst>
          </p:nvPr>
        </p:nvSpPr>
        <p:spPr>
          <a:xfrm>
            <a:off x="7020560" y="4652645"/>
            <a:ext cx="2184400" cy="645160"/>
          </a:xfrm>
          <a:prstGeom prst="rect">
            <a:avLst/>
          </a:prstGeom>
          <a:solidFill>
            <a:srgbClr val="00B050"/>
          </a:solidFill>
          <a:ln w="9525">
            <a:noFill/>
          </a:ln>
        </p:spPr>
        <p:txBody>
          <a:bodyPr wrap="square" anchor="t" anchorCtr="0">
            <a:spAutoFit/>
          </a:bodyPr>
          <a:lstStyle/>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Para5</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Another  supporting </a:t>
            </a:r>
            <a:r>
              <a:rPr lang="en-US" altLang="zh-CN">
                <a:solidFill>
                  <a:schemeClr val="bg1"/>
                </a:solidFill>
                <a:latin typeface="Times New Roman" panose="02020603050405020304" charset="0"/>
                <a:sym typeface="宋体" panose="02010600030101010101" pitchFamily="2" charset="-122"/>
              </a:rPr>
              <a:t>example</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 </a:t>
            </a:r>
          </a:p>
        </p:txBody>
      </p:sp>
      <p:sp>
        <p:nvSpPr>
          <p:cNvPr id="35" name="文本框 34"/>
          <p:cNvSpPr txBox="1"/>
          <p:nvPr>
            <p:custDataLst>
              <p:tags r:id="rId21"/>
            </p:custDataLst>
          </p:nvPr>
        </p:nvSpPr>
        <p:spPr>
          <a:xfrm>
            <a:off x="6876415" y="5732780"/>
            <a:ext cx="2009775" cy="712470"/>
          </a:xfrm>
          <a:prstGeom prst="rect">
            <a:avLst/>
          </a:prstGeom>
          <a:solidFill>
            <a:srgbClr val="00B050"/>
          </a:solidFill>
          <a:ln w="9525">
            <a:noFill/>
          </a:ln>
        </p:spPr>
        <p:txBody>
          <a:bodyPr wrap="square" anchor="t" anchorCtr="0">
            <a:noAutofit/>
          </a:bodyPr>
          <a:lstStyle/>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Para6</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Restress the point </a:t>
            </a:r>
          </a:p>
        </p:txBody>
      </p:sp>
      <p:sp>
        <p:nvSpPr>
          <p:cNvPr id="36" name="椭圆 35"/>
          <p:cNvSpPr/>
          <p:nvPr>
            <p:custDataLst>
              <p:tags r:id="rId22"/>
            </p:custDataLst>
          </p:nvPr>
        </p:nvSpPr>
        <p:spPr>
          <a:xfrm>
            <a:off x="2987040" y="6044565"/>
            <a:ext cx="443230" cy="24193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左大括号 38"/>
          <p:cNvSpPr/>
          <p:nvPr/>
        </p:nvSpPr>
        <p:spPr>
          <a:xfrm>
            <a:off x="6876415" y="2348865"/>
            <a:ext cx="143510" cy="1727835"/>
          </a:xfrm>
          <a:prstGeom prst="leftBrace">
            <a:avLst/>
          </a:prstGeom>
          <a:ln w="28575" cmpd="sng">
            <a:solidFill>
              <a:srgbClr val="FF0000"/>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40" name="空心弧 39"/>
          <p:cNvSpPr/>
          <p:nvPr/>
        </p:nvSpPr>
        <p:spPr>
          <a:xfrm rot="15840000">
            <a:off x="6104890" y="3808095"/>
            <a:ext cx="1569720" cy="335280"/>
          </a:xfrm>
          <a:prstGeom prst="blockArc">
            <a:avLst/>
          </a:prstGeom>
          <a:solidFill>
            <a:srgbClr val="FF0000"/>
          </a:solidFill>
          <a:ln w="12700" cmpd="sng">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41" name="燕尾形 40"/>
          <p:cNvSpPr/>
          <p:nvPr/>
        </p:nvSpPr>
        <p:spPr>
          <a:xfrm rot="5400000">
            <a:off x="7215505" y="1678940"/>
            <a:ext cx="329565" cy="432435"/>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燕尾形 41"/>
          <p:cNvSpPr/>
          <p:nvPr>
            <p:custDataLst>
              <p:tags r:id="rId23"/>
            </p:custDataLst>
          </p:nvPr>
        </p:nvSpPr>
        <p:spPr>
          <a:xfrm rot="5400000">
            <a:off x="7190105" y="5321300"/>
            <a:ext cx="329565" cy="432435"/>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文本框 99"/>
          <p:cNvSpPr txBox="1"/>
          <p:nvPr>
            <p:custDataLst>
              <p:tags r:id="rId24"/>
            </p:custDataLst>
          </p:nvPr>
        </p:nvSpPr>
        <p:spPr>
          <a:xfrm>
            <a:off x="6094730" y="1196340"/>
            <a:ext cx="500380" cy="432435"/>
          </a:xfrm>
          <a:prstGeom prst="rect">
            <a:avLst/>
          </a:prstGeom>
          <a:solidFill>
            <a:srgbClr val="FFFF00"/>
          </a:solidFill>
          <a:ln w="12700" cmpd="sng">
            <a:solidFill>
              <a:srgbClr val="00B0F0"/>
            </a:solidFill>
            <a:prstDash val="solid"/>
          </a:ln>
        </p:spPr>
        <p:txBody>
          <a:bodyPr wrap="square" anchor="t" anchorCtr="0">
            <a:noAutofit/>
          </a:bodyPr>
          <a:lstStyle/>
          <a:p>
            <a:r>
              <a:rPr lang="zh-CN" sz="2400">
                <a:latin typeface="Arial" panose="020B0604020202020204" pitchFamily="34" charset="0"/>
                <a:ea typeface="宋体" panose="02010600030101010101" pitchFamily="2" charset="-122"/>
              </a:rPr>
              <a:t>总</a:t>
            </a:r>
            <a:r>
              <a:rPr lang="en-US" altLang="zh-CN" sz="2400">
                <a:latin typeface="Arial" panose="020B0604020202020204" pitchFamily="34" charset="0"/>
                <a:ea typeface="宋体" panose="02010600030101010101" pitchFamily="2" charset="-122"/>
              </a:rPr>
              <a:t> </a:t>
            </a:r>
          </a:p>
          <a:p>
            <a:endParaRPr lang="zh-CN" altLang="en-US" sz="2400">
              <a:latin typeface="Arial" panose="020B0604020202020204" pitchFamily="34" charset="0"/>
              <a:ea typeface="宋体" panose="02010600030101010101" pitchFamily="2" charset="-122"/>
            </a:endParaRPr>
          </a:p>
        </p:txBody>
      </p:sp>
      <p:sp>
        <p:nvSpPr>
          <p:cNvPr id="44" name="文本框 99"/>
          <p:cNvSpPr txBox="1"/>
          <p:nvPr>
            <p:custDataLst>
              <p:tags r:id="rId25"/>
            </p:custDataLst>
          </p:nvPr>
        </p:nvSpPr>
        <p:spPr>
          <a:xfrm>
            <a:off x="6153785" y="3140710"/>
            <a:ext cx="471170" cy="483235"/>
          </a:xfrm>
          <a:prstGeom prst="rect">
            <a:avLst/>
          </a:prstGeom>
          <a:solidFill>
            <a:srgbClr val="FFFF00"/>
          </a:solidFill>
          <a:ln w="12700" cmpd="sng">
            <a:solidFill>
              <a:srgbClr val="00B0F0"/>
            </a:solidFill>
            <a:prstDash val="solid"/>
          </a:ln>
        </p:spPr>
        <p:txBody>
          <a:bodyPr wrap="square" anchor="t" anchorCtr="0">
            <a:noAutofit/>
          </a:bodyPr>
          <a:lstStyle/>
          <a:p>
            <a:r>
              <a:rPr lang="zh-CN" altLang="en-US" sz="2400">
                <a:latin typeface="Arial" panose="020B0604020202020204" pitchFamily="34" charset="0"/>
                <a:ea typeface="宋体" panose="02010600030101010101" pitchFamily="2" charset="-122"/>
              </a:rPr>
              <a:t>分</a:t>
            </a:r>
            <a:r>
              <a:rPr lang="en-US" altLang="zh-CN" sz="2400">
                <a:latin typeface="Arial" panose="020B0604020202020204" pitchFamily="34" charset="0"/>
                <a:ea typeface="宋体" panose="02010600030101010101" pitchFamily="2" charset="-122"/>
              </a:rPr>
              <a:t> </a:t>
            </a:r>
          </a:p>
          <a:p>
            <a:endParaRPr lang="zh-CN" altLang="en-US" sz="2400">
              <a:latin typeface="Arial" panose="020B0604020202020204" pitchFamily="34" charset="0"/>
              <a:ea typeface="宋体" panose="02010600030101010101" pitchFamily="2" charset="-122"/>
            </a:endParaRPr>
          </a:p>
        </p:txBody>
      </p:sp>
      <p:sp>
        <p:nvSpPr>
          <p:cNvPr id="45" name="文本框 99"/>
          <p:cNvSpPr txBox="1"/>
          <p:nvPr>
            <p:custDataLst>
              <p:tags r:id="rId26"/>
            </p:custDataLst>
          </p:nvPr>
        </p:nvSpPr>
        <p:spPr>
          <a:xfrm>
            <a:off x="6094730" y="5445125"/>
            <a:ext cx="500380" cy="525780"/>
          </a:xfrm>
          <a:prstGeom prst="rect">
            <a:avLst/>
          </a:prstGeom>
          <a:solidFill>
            <a:srgbClr val="FFFF00"/>
          </a:solidFill>
          <a:ln w="12700" cmpd="sng">
            <a:solidFill>
              <a:srgbClr val="00B0F0"/>
            </a:solidFill>
            <a:prstDash val="solid"/>
          </a:ln>
        </p:spPr>
        <p:txBody>
          <a:bodyPr wrap="square" anchor="t" anchorCtr="0">
            <a:noAutofit/>
          </a:bodyPr>
          <a:lstStyle/>
          <a:p>
            <a:r>
              <a:rPr lang="zh-CN" altLang="en-US" sz="2400">
                <a:latin typeface="Arial" panose="020B0604020202020204" pitchFamily="34" charset="0"/>
                <a:ea typeface="宋体" panose="02010600030101010101" pitchFamily="2" charset="-122"/>
              </a:rPr>
              <a:t>总</a:t>
            </a: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 presetClass="entr" presetSubtype="0" fill="hold" nodeType="afterEffect">
                                  <p:stCondLst>
                                    <p:cond delay="0"/>
                                  </p:stCondLst>
                                  <p:childTnLst>
                                    <p:set>
                                      <p:cBhvr>
                                        <p:cTn id="11" dur="1" fill="hold">
                                          <p:stCondLst>
                                            <p:cond delay="0"/>
                                          </p:stCondLst>
                                        </p:cTn>
                                        <p:tgtEl>
                                          <p:spTgt spid="12"/>
                                        </p:tgtEl>
                                        <p:attrNameLst>
                                          <p:attrName>style.visibility</p:attrName>
                                        </p:attrNameLst>
                                      </p:cBhvr>
                                      <p:to>
                                        <p:strVal val="visible"/>
                                      </p:to>
                                    </p:set>
                                  </p:childTnLst>
                                </p:cTn>
                              </p:par>
                            </p:childTnLst>
                          </p:cTn>
                        </p:par>
                        <p:par>
                          <p:cTn id="12" fill="hold">
                            <p:stCondLst>
                              <p:cond delay="500"/>
                            </p:stCondLst>
                            <p:childTnLst>
                              <p:par>
                                <p:cTn id="13" presetID="1" presetClass="entr" presetSubtype="0" fill="hold" nodeType="after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par>
                          <p:cTn id="15" fill="hold">
                            <p:stCondLst>
                              <p:cond delay="500"/>
                            </p:stCondLst>
                            <p:childTnLst>
                              <p:par>
                                <p:cTn id="16" presetID="1" presetClass="entr" presetSubtype="0" fill="hold" nodeType="afterEffect">
                                  <p:stCondLst>
                                    <p:cond delay="0"/>
                                  </p:stCondLst>
                                  <p:childTnLst>
                                    <p:set>
                                      <p:cBhvr>
                                        <p:cTn id="17" dur="1" fill="hold">
                                          <p:stCondLst>
                                            <p:cond delay="0"/>
                                          </p:stCondLst>
                                        </p:cTn>
                                        <p:tgtEl>
                                          <p:spTgt spid="26"/>
                                        </p:tgtEl>
                                        <p:attrNameLst>
                                          <p:attrName>style.visibility</p:attrName>
                                        </p:attrNameLst>
                                      </p:cBhvr>
                                      <p:to>
                                        <p:strVal val="visible"/>
                                      </p:to>
                                    </p:set>
                                  </p:childTnLst>
                                </p:cTn>
                              </p:par>
                            </p:childTnLst>
                          </p:cTn>
                        </p:par>
                        <p:par>
                          <p:cTn id="18" fill="hold">
                            <p:stCondLst>
                              <p:cond delay="500"/>
                            </p:stCondLst>
                            <p:childTnLst>
                              <p:par>
                                <p:cTn id="19" presetID="1" presetClass="entr" presetSubtype="0" fill="hold" nodeType="after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childTnLst>
                          </p:cTn>
                        </p:par>
                        <p:par>
                          <p:cTn id="21" fill="hold">
                            <p:stCondLst>
                              <p:cond delay="500"/>
                            </p:stCondLst>
                            <p:childTnLst>
                              <p:par>
                                <p:cTn id="22" presetID="1" presetClass="entr" presetSubtype="0" fill="hold" nodeType="afterEffect">
                                  <p:stCondLst>
                                    <p:cond delay="0"/>
                                  </p:stCondLst>
                                  <p:childTnLst>
                                    <p:set>
                                      <p:cBhvr>
                                        <p:cTn id="23" dur="1" fill="hold">
                                          <p:stCondLst>
                                            <p:cond delay="0"/>
                                          </p:stCondLst>
                                        </p:cTn>
                                        <p:tgtEl>
                                          <p:spTgt spid="28"/>
                                        </p:tgtEl>
                                        <p:attrNameLst>
                                          <p:attrName>style.visibility</p:attrName>
                                        </p:attrNameLst>
                                      </p:cBhvr>
                                      <p:to>
                                        <p:strVal val="visible"/>
                                      </p:to>
                                    </p:set>
                                  </p:childTnLst>
                                </p:cTn>
                              </p:par>
                            </p:childTnLst>
                          </p:cTn>
                        </p:par>
                        <p:par>
                          <p:cTn id="24" fill="hold">
                            <p:stCondLst>
                              <p:cond delay="500"/>
                            </p:stCondLst>
                            <p:childTnLst>
                              <p:par>
                                <p:cTn id="25" presetID="1" presetClass="entr" presetSubtype="0" fill="hold" nodeType="after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childTnLst>
                          </p:cTn>
                        </p:par>
                        <p:par>
                          <p:cTn id="27" fill="hold">
                            <p:stCondLst>
                              <p:cond delay="500"/>
                            </p:stCondLst>
                            <p:childTnLst>
                              <p:par>
                                <p:cTn id="28" presetID="1" presetClass="entr" presetSubtype="0" fill="hold" nodeType="afterEffect">
                                  <p:stCondLst>
                                    <p:cond delay="0"/>
                                  </p:stCondLst>
                                  <p:childTnLst>
                                    <p:set>
                                      <p:cBhvr>
                                        <p:cTn id="29" dur="1" fill="hold">
                                          <p:stCondLst>
                                            <p:cond delay="0"/>
                                          </p:stCondLst>
                                        </p:cTn>
                                        <p:tgtEl>
                                          <p:spTgt spid="30"/>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31"/>
                                        </p:tgtEl>
                                        <p:attrNameLst>
                                          <p:attrName>style.visibility</p:attrName>
                                        </p:attrNameLst>
                                      </p:cBhvr>
                                      <p:to>
                                        <p:strVal val="visible"/>
                                      </p:to>
                                    </p:set>
                                    <p:anim calcmode="lin" valueType="num">
                                      <p:cBhvr additive="base">
                                        <p:cTn id="34" dur="500" fill="hold"/>
                                        <p:tgtEl>
                                          <p:spTgt spid="31"/>
                                        </p:tgtEl>
                                        <p:attrNameLst>
                                          <p:attrName>ppt_x</p:attrName>
                                        </p:attrNameLst>
                                      </p:cBhvr>
                                      <p:tavLst>
                                        <p:tav tm="0">
                                          <p:val>
                                            <p:strVal val="#ppt_x"/>
                                          </p:val>
                                        </p:tav>
                                        <p:tav tm="100000">
                                          <p:val>
                                            <p:strVal val="#ppt_x"/>
                                          </p:val>
                                        </p:tav>
                                      </p:tavLst>
                                    </p:anim>
                                    <p:anim calcmode="lin" valueType="num">
                                      <p:cBhvr additive="base">
                                        <p:cTn id="35"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32"/>
                                        </p:tgtEl>
                                        <p:attrNameLst>
                                          <p:attrName>style.visibility</p:attrName>
                                        </p:attrNameLst>
                                      </p:cBhvr>
                                      <p:to>
                                        <p:strVal val="visible"/>
                                      </p:to>
                                    </p:set>
                                    <p:anim calcmode="lin" valueType="num">
                                      <p:cBhvr additive="base">
                                        <p:cTn id="40" dur="500" fill="hold"/>
                                        <p:tgtEl>
                                          <p:spTgt spid="32"/>
                                        </p:tgtEl>
                                        <p:attrNameLst>
                                          <p:attrName>ppt_x</p:attrName>
                                        </p:attrNameLst>
                                      </p:cBhvr>
                                      <p:tavLst>
                                        <p:tav tm="0">
                                          <p:val>
                                            <p:strVal val="#ppt_x"/>
                                          </p:val>
                                        </p:tav>
                                        <p:tav tm="100000">
                                          <p:val>
                                            <p:strVal val="#ppt_x"/>
                                          </p:val>
                                        </p:tav>
                                      </p:tavLst>
                                    </p:anim>
                                    <p:anim calcmode="lin" valueType="num">
                                      <p:cBhvr additive="base">
                                        <p:cTn id="41"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33"/>
                                        </p:tgtEl>
                                        <p:attrNameLst>
                                          <p:attrName>style.visibility</p:attrName>
                                        </p:attrNameLst>
                                      </p:cBhvr>
                                      <p:to>
                                        <p:strVal val="visible"/>
                                      </p:to>
                                    </p:set>
                                    <p:anim calcmode="lin" valueType="num">
                                      <p:cBhvr additive="base">
                                        <p:cTn id="46" dur="500" fill="hold"/>
                                        <p:tgtEl>
                                          <p:spTgt spid="33"/>
                                        </p:tgtEl>
                                        <p:attrNameLst>
                                          <p:attrName>ppt_x</p:attrName>
                                        </p:attrNameLst>
                                      </p:cBhvr>
                                      <p:tavLst>
                                        <p:tav tm="0">
                                          <p:val>
                                            <p:strVal val="#ppt_x"/>
                                          </p:val>
                                        </p:tav>
                                        <p:tav tm="100000">
                                          <p:val>
                                            <p:strVal val="#ppt_x"/>
                                          </p:val>
                                        </p:tav>
                                      </p:tavLst>
                                    </p:anim>
                                    <p:anim calcmode="lin" valueType="num">
                                      <p:cBhvr additive="base">
                                        <p:cTn id="47"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39"/>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34"/>
                                        </p:tgtEl>
                                        <p:attrNameLst>
                                          <p:attrName>style.visibility</p:attrName>
                                        </p:attrNameLst>
                                      </p:cBhvr>
                                      <p:to>
                                        <p:strVal val="visible"/>
                                      </p:to>
                                    </p:set>
                                    <p:anim calcmode="lin" valueType="num">
                                      <p:cBhvr additive="base">
                                        <p:cTn id="56" dur="500" fill="hold"/>
                                        <p:tgtEl>
                                          <p:spTgt spid="34"/>
                                        </p:tgtEl>
                                        <p:attrNameLst>
                                          <p:attrName>ppt_x</p:attrName>
                                        </p:attrNameLst>
                                      </p:cBhvr>
                                      <p:tavLst>
                                        <p:tav tm="0">
                                          <p:val>
                                            <p:strVal val="#ppt_x"/>
                                          </p:val>
                                        </p:tav>
                                        <p:tav tm="100000">
                                          <p:val>
                                            <p:strVal val="#ppt_x"/>
                                          </p:val>
                                        </p:tav>
                                      </p:tavLst>
                                    </p:anim>
                                    <p:anim calcmode="lin" valueType="num">
                                      <p:cBhvr additive="base">
                                        <p:cTn id="57"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40"/>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35"/>
                                        </p:tgtEl>
                                        <p:attrNameLst>
                                          <p:attrName>style.visibility</p:attrName>
                                        </p:attrNameLst>
                                      </p:cBhvr>
                                      <p:to>
                                        <p:strVal val="visible"/>
                                      </p:to>
                                    </p:set>
                                    <p:anim calcmode="lin" valueType="num">
                                      <p:cBhvr additive="base">
                                        <p:cTn id="66" dur="500" fill="hold"/>
                                        <p:tgtEl>
                                          <p:spTgt spid="35"/>
                                        </p:tgtEl>
                                        <p:attrNameLst>
                                          <p:attrName>ppt_x</p:attrName>
                                        </p:attrNameLst>
                                      </p:cBhvr>
                                      <p:tavLst>
                                        <p:tav tm="0">
                                          <p:val>
                                            <p:strVal val="#ppt_x"/>
                                          </p:val>
                                        </p:tav>
                                        <p:tav tm="100000">
                                          <p:val>
                                            <p:strVal val="#ppt_x"/>
                                          </p:val>
                                        </p:tav>
                                      </p:tavLst>
                                    </p:anim>
                                    <p:anim calcmode="lin" valueType="num">
                                      <p:cBhvr additive="base">
                                        <p:cTn id="67" dur="500" fill="hold"/>
                                        <p:tgtEl>
                                          <p:spTgt spid="35"/>
                                        </p:tgtEl>
                                        <p:attrNameLst>
                                          <p:attrName>ppt_y</p:attrName>
                                        </p:attrNameLst>
                                      </p:cBhvr>
                                      <p:tavLst>
                                        <p:tav tm="0">
                                          <p:val>
                                            <p:strVal val="1+#ppt_h/2"/>
                                          </p:val>
                                        </p:tav>
                                        <p:tav tm="100000">
                                          <p:val>
                                            <p:strVal val="#ppt_y"/>
                                          </p:val>
                                        </p:tav>
                                      </p:tavLst>
                                    </p:anim>
                                  </p:childTnLst>
                                </p:cTn>
                              </p:par>
                              <p:par>
                                <p:cTn id="68" presetID="1" presetClass="entr" presetSubtype="0" fill="hold" grpId="0" nodeType="withEffect">
                                  <p:stCondLst>
                                    <p:cond delay="0"/>
                                  </p:stCondLst>
                                  <p:childTnLst>
                                    <p:set>
                                      <p:cBhvr>
                                        <p:cTn id="69" dur="1" fill="hold">
                                          <p:stCondLst>
                                            <p:cond delay="0"/>
                                          </p:stCondLst>
                                        </p:cTn>
                                        <p:tgtEl>
                                          <p:spTgt spid="43"/>
                                        </p:tgtEl>
                                        <p:attrNameLst>
                                          <p:attrName>style.visibility</p:attrName>
                                        </p:attrNameLst>
                                      </p:cBhvr>
                                      <p:to>
                                        <p:strVal val="visible"/>
                                      </p:to>
                                    </p:set>
                                  </p:childTnLst>
                                </p:cTn>
                              </p:par>
                              <p:par>
                                <p:cTn id="70" presetID="1" presetClass="entr" presetSubtype="0" fill="hold" grpId="0" nodeType="withEffect">
                                  <p:stCondLst>
                                    <p:cond delay="0"/>
                                  </p:stCondLst>
                                  <p:childTnLst>
                                    <p:set>
                                      <p:cBhvr>
                                        <p:cTn id="71" dur="1" fill="hold">
                                          <p:stCondLst>
                                            <p:cond delay="0"/>
                                          </p:stCondLst>
                                        </p:cTn>
                                        <p:tgtEl>
                                          <p:spTgt spid="44"/>
                                        </p:tgtEl>
                                        <p:attrNameLst>
                                          <p:attrName>style.visibility</p:attrName>
                                        </p:attrNameLst>
                                      </p:cBhvr>
                                      <p:to>
                                        <p:strVal val="visible"/>
                                      </p:to>
                                    </p:set>
                                  </p:childTnLst>
                                </p:cTn>
                              </p:par>
                              <p:par>
                                <p:cTn id="72" presetID="1" presetClass="entr" presetSubtype="0" fill="hold" grpId="0" nodeType="withEffect">
                                  <p:stCondLst>
                                    <p:cond delay="0"/>
                                  </p:stCondLst>
                                  <p:childTnLst>
                                    <p:set>
                                      <p:cBhvr>
                                        <p:cTn id="73"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31" grpId="0" bldLvl="0" animBg="1"/>
      <p:bldP spid="32" grpId="0" bldLvl="0" animBg="1"/>
      <p:bldP spid="33" grpId="0" bldLvl="0" animBg="1"/>
      <p:bldP spid="34" grpId="0" bldLvl="0" animBg="1"/>
      <p:bldP spid="35" grpId="0" bldLvl="0" animBg="1"/>
      <p:bldP spid="39" grpId="0" animBg="1"/>
      <p:bldP spid="40" grpId="0" animBg="1"/>
      <p:bldP spid="43" grpId="0" bldLvl="0" animBg="1"/>
      <p:bldP spid="44" grpId="0" bldLvl="0" animBg="1"/>
      <p:bldP spid="45"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椭圆 13"/>
          <p:cNvSpPr/>
          <p:nvPr>
            <p:custDataLst>
              <p:tags r:id="rId1"/>
            </p:custDataLst>
          </p:nvPr>
        </p:nvSpPr>
        <p:spPr>
          <a:xfrm>
            <a:off x="3563620" y="1340485"/>
            <a:ext cx="441960"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3" name="图片 2"/>
          <p:cNvPicPr>
            <a:picLocks noChangeAspect="1"/>
          </p:cNvPicPr>
          <p:nvPr>
            <p:custDataLst>
              <p:tags r:id="rId2"/>
            </p:custDataLst>
          </p:nvPr>
        </p:nvPicPr>
        <p:blipFill>
          <a:blip r:embed="rId22"/>
          <a:stretch>
            <a:fillRect/>
          </a:stretch>
        </p:blipFill>
        <p:spPr>
          <a:xfrm>
            <a:off x="107315" y="1026160"/>
            <a:ext cx="6517640" cy="5524500"/>
          </a:xfrm>
          <a:prstGeom prst="rect">
            <a:avLst/>
          </a:prstGeom>
        </p:spPr>
      </p:pic>
      <p:sp>
        <p:nvSpPr>
          <p:cNvPr id="4" name="椭圆 3"/>
          <p:cNvSpPr/>
          <p:nvPr>
            <p:custDataLst>
              <p:tags r:id="rId3"/>
            </p:custDataLst>
          </p:nvPr>
        </p:nvSpPr>
        <p:spPr>
          <a:xfrm>
            <a:off x="3636010" y="1268730"/>
            <a:ext cx="441960"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椭圆 4"/>
          <p:cNvSpPr/>
          <p:nvPr>
            <p:custDataLst>
              <p:tags r:id="rId4"/>
            </p:custDataLst>
          </p:nvPr>
        </p:nvSpPr>
        <p:spPr>
          <a:xfrm>
            <a:off x="827405" y="1556385"/>
            <a:ext cx="625475" cy="20955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椭圆 5"/>
          <p:cNvSpPr/>
          <p:nvPr>
            <p:custDataLst>
              <p:tags r:id="rId5"/>
            </p:custDataLst>
          </p:nvPr>
        </p:nvSpPr>
        <p:spPr>
          <a:xfrm>
            <a:off x="1403985" y="4796790"/>
            <a:ext cx="85407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p:cNvSpPr/>
          <p:nvPr>
            <p:custDataLst>
              <p:tags r:id="rId6"/>
            </p:custDataLst>
          </p:nvPr>
        </p:nvSpPr>
        <p:spPr>
          <a:xfrm>
            <a:off x="1693545" y="3078480"/>
            <a:ext cx="388620" cy="15811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custDataLst>
              <p:tags r:id="rId7"/>
            </p:custDataLst>
          </p:nvPr>
        </p:nvSpPr>
        <p:spPr>
          <a:xfrm>
            <a:off x="3453765" y="3284855"/>
            <a:ext cx="758190"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2" name="直接连接符 11"/>
          <p:cNvCxnSpPr/>
          <p:nvPr>
            <p:custDataLst>
              <p:tags r:id="rId8"/>
            </p:custDataLst>
          </p:nvPr>
        </p:nvCxnSpPr>
        <p:spPr>
          <a:xfrm flipV="1">
            <a:off x="4211955" y="1988820"/>
            <a:ext cx="527685" cy="127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13" name="直接连接符 12"/>
          <p:cNvCxnSpPr/>
          <p:nvPr>
            <p:custDataLst>
              <p:tags r:id="rId9"/>
            </p:custDataLst>
          </p:nvPr>
        </p:nvCxnSpPr>
        <p:spPr>
          <a:xfrm>
            <a:off x="3491865" y="2493010"/>
            <a:ext cx="36004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25" name="椭圆 24"/>
          <p:cNvSpPr/>
          <p:nvPr>
            <p:custDataLst>
              <p:tags r:id="rId10"/>
            </p:custDataLst>
          </p:nvPr>
        </p:nvSpPr>
        <p:spPr>
          <a:xfrm>
            <a:off x="1116330" y="2276475"/>
            <a:ext cx="497205" cy="24955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6" name="直接连接符 25"/>
          <p:cNvCxnSpPr/>
          <p:nvPr>
            <p:custDataLst>
              <p:tags r:id="rId11"/>
            </p:custDataLst>
          </p:nvPr>
        </p:nvCxnSpPr>
        <p:spPr>
          <a:xfrm flipV="1">
            <a:off x="1045210" y="4292600"/>
            <a:ext cx="648335"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27" name="直接连接符 26"/>
          <p:cNvCxnSpPr/>
          <p:nvPr>
            <p:custDataLst>
              <p:tags r:id="rId12"/>
            </p:custDataLst>
          </p:nvPr>
        </p:nvCxnSpPr>
        <p:spPr>
          <a:xfrm flipV="1">
            <a:off x="3275965" y="4292600"/>
            <a:ext cx="864235"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28" name="直接连接符 27"/>
          <p:cNvCxnSpPr/>
          <p:nvPr>
            <p:custDataLst>
              <p:tags r:id="rId13"/>
            </p:custDataLst>
          </p:nvPr>
        </p:nvCxnSpPr>
        <p:spPr>
          <a:xfrm flipV="1">
            <a:off x="4644390" y="4290695"/>
            <a:ext cx="935990" cy="127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29" name="直接连接符 28"/>
          <p:cNvCxnSpPr/>
          <p:nvPr>
            <p:custDataLst>
              <p:tags r:id="rId14"/>
            </p:custDataLst>
          </p:nvPr>
        </p:nvCxnSpPr>
        <p:spPr>
          <a:xfrm flipV="1">
            <a:off x="1609725" y="4509135"/>
            <a:ext cx="648335"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30" name="直接连接符 29"/>
          <p:cNvCxnSpPr/>
          <p:nvPr>
            <p:custDataLst>
              <p:tags r:id="rId15"/>
            </p:custDataLst>
          </p:nvPr>
        </p:nvCxnSpPr>
        <p:spPr>
          <a:xfrm flipV="1">
            <a:off x="2877185" y="4509770"/>
            <a:ext cx="576580"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31" name="文本框 30"/>
          <p:cNvSpPr txBox="1"/>
          <p:nvPr>
            <p:custDataLst>
              <p:tags r:id="rId16"/>
            </p:custDataLst>
          </p:nvPr>
        </p:nvSpPr>
        <p:spPr>
          <a:xfrm>
            <a:off x="4427855" y="2060575"/>
            <a:ext cx="2009775" cy="645160"/>
          </a:xfrm>
          <a:prstGeom prst="rect">
            <a:avLst/>
          </a:prstGeom>
          <a:solidFill>
            <a:srgbClr val="00B050"/>
          </a:solidFill>
          <a:ln w="9525">
            <a:noFill/>
          </a:ln>
        </p:spPr>
        <p:txBody>
          <a:bodyPr wrap="square" anchor="t" anchorCtr="0">
            <a:spAutoFit/>
          </a:bodyPr>
          <a:lstStyle/>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Para2</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rgbClr val="FF0000"/>
                </a:solidFill>
                <a:latin typeface="Times New Roman" panose="02020603050405020304" charset="0"/>
                <a:ea typeface="宋体" panose="02010600030101010101" pitchFamily="2" charset="-122"/>
                <a:sym typeface="宋体" panose="02010600030101010101" pitchFamily="2" charset="-122"/>
              </a:rPr>
              <a:t>process</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 of the research</a:t>
            </a:r>
          </a:p>
        </p:txBody>
      </p:sp>
      <p:sp>
        <p:nvSpPr>
          <p:cNvPr id="33" name="文本框 32"/>
          <p:cNvSpPr txBox="1"/>
          <p:nvPr>
            <p:custDataLst>
              <p:tags r:id="rId17"/>
            </p:custDataLst>
          </p:nvPr>
        </p:nvSpPr>
        <p:spPr>
          <a:xfrm>
            <a:off x="4356100" y="3500755"/>
            <a:ext cx="2009775" cy="645160"/>
          </a:xfrm>
          <a:prstGeom prst="rect">
            <a:avLst/>
          </a:prstGeom>
          <a:solidFill>
            <a:srgbClr val="00B050"/>
          </a:solidFill>
          <a:ln w="9525">
            <a:noFill/>
          </a:ln>
        </p:spPr>
        <p:txBody>
          <a:bodyPr wrap="square" anchor="t" anchorCtr="0">
            <a:spAutoFit/>
          </a:bodyPr>
          <a:lstStyle/>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Para4</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detailed  </a:t>
            </a:r>
            <a:r>
              <a:rPr lang="en-US" altLang="zh-CN">
                <a:solidFill>
                  <a:srgbClr val="FF0000"/>
                </a:solidFill>
                <a:latin typeface="Times New Roman" panose="02020603050405020304" charset="0"/>
                <a:sym typeface="宋体" panose="02010600030101010101" pitchFamily="2" charset="-122"/>
              </a:rPr>
              <a:t>function</a:t>
            </a:r>
            <a:r>
              <a:rPr lang="en-US" altLang="zh-CN">
                <a:solidFill>
                  <a:schemeClr val="bg1"/>
                </a:solidFill>
                <a:latin typeface="Times New Roman" panose="02020603050405020304" charset="0"/>
                <a:sym typeface="宋体" panose="02010600030101010101" pitchFamily="2" charset="-122"/>
              </a:rPr>
              <a:t> </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 </a:t>
            </a:r>
          </a:p>
        </p:txBody>
      </p:sp>
      <p:sp>
        <p:nvSpPr>
          <p:cNvPr id="36" name="椭圆 35"/>
          <p:cNvSpPr/>
          <p:nvPr>
            <p:custDataLst>
              <p:tags r:id="rId18"/>
            </p:custDataLst>
          </p:nvPr>
        </p:nvSpPr>
        <p:spPr>
          <a:xfrm>
            <a:off x="2987040" y="6044565"/>
            <a:ext cx="443230" cy="24193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文本框 99"/>
          <p:cNvSpPr txBox="1"/>
          <p:nvPr>
            <p:custDataLst>
              <p:tags r:id="rId19"/>
            </p:custDataLst>
          </p:nvPr>
        </p:nvSpPr>
        <p:spPr>
          <a:xfrm>
            <a:off x="251460" y="476250"/>
            <a:ext cx="8322945" cy="340995"/>
          </a:xfrm>
          <a:prstGeom prst="rect">
            <a:avLst/>
          </a:prstGeom>
          <a:solidFill>
            <a:srgbClr val="FFFF00"/>
          </a:solidFill>
          <a:ln w="12700" cmpd="sng">
            <a:solidFill>
              <a:srgbClr val="00B0F0"/>
            </a:solidFill>
            <a:prstDash val="solid"/>
          </a:ln>
        </p:spPr>
        <p:txBody>
          <a:bodyPr wrap="square" anchor="t" anchorCtr="0">
            <a:noAutofit/>
          </a:bodyPr>
          <a:lstStyle/>
          <a:p>
            <a:r>
              <a:rPr lang="en-US" sz="2000" b="1">
                <a:solidFill>
                  <a:srgbClr val="FF0000"/>
                </a:solidFill>
                <a:latin typeface="Times New Roman" panose="02020603050405020304" charset="0"/>
                <a:ea typeface="宋体" panose="02010600030101010101" pitchFamily="2" charset="-122"/>
              </a:rPr>
              <a:t>T</a:t>
            </a:r>
            <a:r>
              <a:rPr lang="en-US" altLang="zh-CN" sz="2000" b="1">
                <a:solidFill>
                  <a:srgbClr val="FF0000"/>
                </a:solidFill>
                <a:latin typeface="Times New Roman" panose="02020603050405020304" charset="0"/>
                <a:ea typeface="宋体" panose="02010600030101010101" pitchFamily="2" charset="-122"/>
              </a:rPr>
              <a:t>ip:</a:t>
            </a:r>
            <a:r>
              <a:rPr lang="zh-CN" altLang="zh-CN" sz="2000" b="1">
                <a:solidFill>
                  <a:srgbClr val="FF0000"/>
                </a:solidFill>
                <a:latin typeface="Times New Roman" panose="02020603050405020304" charset="0"/>
                <a:ea typeface="宋体" panose="02010600030101010101" pitchFamily="2" charset="-122"/>
              </a:rPr>
              <a:t>没有明显中心句的段落，观察句式类别进行概括</a:t>
            </a:r>
            <a:r>
              <a:rPr lang="en-US" altLang="zh-CN" sz="2000" b="1">
                <a:solidFill>
                  <a:srgbClr val="FF0000"/>
                </a:solidFill>
                <a:latin typeface="Times New Roman" panose="02020603050405020304" charset="0"/>
                <a:ea typeface="宋体" panose="02010600030101010101" pitchFamily="2" charset="-122"/>
              </a:rPr>
              <a:t> </a:t>
            </a:r>
            <a:r>
              <a:rPr lang="zh-CN" altLang="zh-CN" sz="2000" b="1">
                <a:solidFill>
                  <a:srgbClr val="FF0000"/>
                </a:solidFill>
                <a:latin typeface="Times New Roman" panose="02020603050405020304" charset="0"/>
                <a:ea typeface="宋体" panose="02010600030101010101" pitchFamily="2" charset="-122"/>
              </a:rPr>
              <a:t>如：</a:t>
            </a:r>
            <a:r>
              <a:rPr lang="en-US" altLang="zh-CN" sz="2000" b="1">
                <a:solidFill>
                  <a:srgbClr val="FF0000"/>
                </a:solidFill>
                <a:latin typeface="Times New Roman" panose="02020603050405020304" charset="0"/>
                <a:ea typeface="宋体" panose="02010600030101010101" pitchFamily="2" charset="-122"/>
              </a:rPr>
              <a:t>P ara 2&amp; 4</a:t>
            </a:r>
          </a:p>
        </p:txBody>
      </p:sp>
      <p:sp>
        <p:nvSpPr>
          <p:cNvPr id="7" name="文本框 6"/>
          <p:cNvSpPr txBox="1"/>
          <p:nvPr/>
        </p:nvSpPr>
        <p:spPr>
          <a:xfrm>
            <a:off x="6842125" y="2060575"/>
            <a:ext cx="2301875" cy="3599180"/>
          </a:xfrm>
          <a:prstGeom prst="rect">
            <a:avLst/>
          </a:prstGeom>
          <a:noFill/>
        </p:spPr>
        <p:txBody>
          <a:bodyPr wrap="square" rtlCol="0" anchor="t">
            <a:noAutofit/>
          </a:bodyPr>
          <a:lstStyle/>
          <a:p>
            <a:r>
              <a:rPr lang="zh-CN" sz="2000" b="1">
                <a:solidFill>
                  <a:srgbClr val="FF0000"/>
                </a:solidFill>
                <a:latin typeface="Times New Roman" panose="02020603050405020304" charset="0"/>
                <a:sym typeface="+mn-ea"/>
              </a:rPr>
              <a:t>表研究过程类句式</a:t>
            </a:r>
            <a:r>
              <a:rPr lang="en-US" altLang="zh-CN" sz="2000" b="1">
                <a:solidFill>
                  <a:srgbClr val="FF0000"/>
                </a:solidFill>
                <a:latin typeface="Times New Roman" panose="02020603050405020304" charset="0"/>
                <a:sym typeface="+mn-ea"/>
              </a:rPr>
              <a:t> </a:t>
            </a:r>
            <a:endParaRPr lang="zh-CN" altLang="en-US" sz="2000" b="1">
              <a:solidFill>
                <a:srgbClr val="FF0000"/>
              </a:solidFill>
              <a:latin typeface="Times New Roman" panose="02020603050405020304" charset="0"/>
              <a:ea typeface="宋体" panose="02010600030101010101" pitchFamily="2" charset="-122"/>
            </a:endParaRPr>
          </a:p>
          <a:p>
            <a:r>
              <a:rPr lang="zh-CN" altLang="en-US" sz="2000" b="1">
                <a:solidFill>
                  <a:srgbClr val="FF0000"/>
                </a:solidFill>
                <a:latin typeface="Times New Roman" panose="02020603050405020304" charset="0"/>
                <a:sym typeface="+mn-ea"/>
              </a:rPr>
              <a:t>表研究理论类句式</a:t>
            </a:r>
          </a:p>
          <a:p>
            <a:r>
              <a:rPr lang="zh-CN" altLang="en-US" sz="2000" b="1">
                <a:solidFill>
                  <a:srgbClr val="FF0000"/>
                </a:solidFill>
                <a:latin typeface="Times New Roman" panose="02020603050405020304" charset="0"/>
                <a:sym typeface="+mn-ea"/>
              </a:rPr>
              <a:t>表工作原理类句式</a:t>
            </a:r>
          </a:p>
          <a:p>
            <a:r>
              <a:rPr lang="zh-CN" altLang="en-US" sz="2000" b="1">
                <a:solidFill>
                  <a:srgbClr val="FF0000"/>
                </a:solidFill>
                <a:latin typeface="Times New Roman" panose="02020603050405020304" charset="0"/>
                <a:sym typeface="+mn-ea"/>
              </a:rPr>
              <a:t>表研究对象类句式</a:t>
            </a:r>
          </a:p>
          <a:p>
            <a:r>
              <a:rPr lang="zh-CN" altLang="en-US" sz="2000" b="1">
                <a:solidFill>
                  <a:srgbClr val="FF0000"/>
                </a:solidFill>
                <a:latin typeface="Times New Roman" panose="02020603050405020304" charset="0"/>
                <a:sym typeface="+mn-ea"/>
              </a:rPr>
              <a:t>表研究结论类句式</a:t>
            </a:r>
          </a:p>
          <a:p>
            <a:r>
              <a:rPr lang="zh-CN" altLang="en-US" sz="2000" b="1">
                <a:solidFill>
                  <a:srgbClr val="FF0000"/>
                </a:solidFill>
                <a:latin typeface="Times New Roman" panose="02020603050405020304" charset="0"/>
                <a:sym typeface="+mn-ea"/>
              </a:rPr>
              <a:t>表研究意义类句式</a:t>
            </a:r>
            <a:r>
              <a:rPr lang="en-US" altLang="zh-CN" sz="2000" b="1">
                <a:solidFill>
                  <a:srgbClr val="FF0000"/>
                </a:solidFill>
                <a:latin typeface="Times New Roman" panose="02020603050405020304" charset="0"/>
                <a:sym typeface="+mn-ea"/>
              </a:rPr>
              <a:t> </a:t>
            </a:r>
            <a:endParaRPr lang="zh-CN" altLang="en-US" sz="2000" b="1">
              <a:solidFill>
                <a:srgbClr val="FF0000"/>
              </a:solidFill>
              <a:latin typeface="Times New Roman" panose="02020603050405020304" charset="0"/>
              <a:sym typeface="+mn-ea"/>
            </a:endParaRPr>
          </a:p>
          <a:p>
            <a:r>
              <a:rPr lang="zh-CN" altLang="en-US" sz="2000" b="1">
                <a:solidFill>
                  <a:srgbClr val="FF0000"/>
                </a:solidFill>
                <a:latin typeface="Times New Roman" panose="02020603050405020304" charset="0"/>
                <a:sym typeface="+mn-ea"/>
              </a:rPr>
              <a:t>表研究应用类句式</a:t>
            </a:r>
          </a:p>
          <a:p>
            <a:r>
              <a:rPr lang="zh-CN" altLang="en-US" sz="2000" b="1">
                <a:solidFill>
                  <a:srgbClr val="FF0000"/>
                </a:solidFill>
                <a:latin typeface="Times New Roman" panose="02020603050405020304" charset="0"/>
                <a:sym typeface="+mn-ea"/>
              </a:rPr>
              <a:t>表研究前景类句式</a:t>
            </a:r>
          </a:p>
          <a:p>
            <a:r>
              <a:rPr lang="zh-CN" altLang="en-US" sz="2000" b="1">
                <a:solidFill>
                  <a:srgbClr val="FF0000"/>
                </a:solidFill>
                <a:latin typeface="Times New Roman" panose="02020603050405020304" charset="0"/>
                <a:sym typeface="+mn-ea"/>
              </a:rPr>
              <a:t>表研究评价类句式</a:t>
            </a:r>
            <a:endParaRPr lang="en-US" altLang="zh-CN" sz="2000" b="1">
              <a:solidFill>
                <a:srgbClr val="FF0000"/>
              </a:solidFill>
              <a:latin typeface="Times New Roman" panose="02020603050405020304" charset="0"/>
              <a:sym typeface="+mn-ea"/>
            </a:endParaRPr>
          </a:p>
        </p:txBody>
      </p:sp>
      <p:sp>
        <p:nvSpPr>
          <p:cNvPr id="10" name="文本框 99"/>
          <p:cNvSpPr txBox="1"/>
          <p:nvPr>
            <p:custDataLst>
              <p:tags r:id="rId20"/>
            </p:custDataLst>
          </p:nvPr>
        </p:nvSpPr>
        <p:spPr>
          <a:xfrm>
            <a:off x="6876415" y="1218565"/>
            <a:ext cx="2138045" cy="739775"/>
          </a:xfrm>
          <a:prstGeom prst="rect">
            <a:avLst/>
          </a:prstGeom>
          <a:solidFill>
            <a:srgbClr val="FFFF00"/>
          </a:solidFill>
          <a:ln w="12700" cmpd="sng">
            <a:solidFill>
              <a:srgbClr val="00B0F0"/>
            </a:solidFill>
            <a:prstDash val="solid"/>
          </a:ln>
        </p:spPr>
        <p:txBody>
          <a:bodyPr wrap="square" anchor="t" anchorCtr="0">
            <a:noAutofit/>
          </a:bodyPr>
          <a:lstStyle/>
          <a:p>
            <a:r>
              <a:rPr lang="zh-CN" altLang="zh-CN" sz="2000" b="1">
                <a:solidFill>
                  <a:srgbClr val="FF0000"/>
                </a:solidFill>
                <a:latin typeface="Times New Roman" panose="02020603050405020304" charset="0"/>
                <a:ea typeface="宋体" panose="02010600030101010101" pitchFamily="2" charset="-122"/>
              </a:rPr>
              <a:t>说明文论据类段落常见句式分类：</a:t>
            </a:r>
          </a:p>
          <a:p>
            <a:endParaRPr lang="zh-CN" altLang="en-US" sz="2000" b="1">
              <a:solidFill>
                <a:srgbClr val="FF0000"/>
              </a:solidFill>
              <a:latin typeface="Times New Roman" panose="02020603050405020304" charset="0"/>
              <a:ea typeface="宋体" panose="02010600030101010101" pitchFamily="2" charset="-122"/>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13"/>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1"/>
                                        </p:tgtEl>
                                        <p:attrNameLst>
                                          <p:attrName>style.visibility</p:attrName>
                                        </p:attrNameLst>
                                      </p:cBhvr>
                                      <p:to>
                                        <p:strVal val="visible"/>
                                      </p:to>
                                    </p:set>
                                    <p:anim calcmode="lin" valueType="num">
                                      <p:cBhvr additive="base">
                                        <p:cTn id="14" dur="500" fill="hold"/>
                                        <p:tgtEl>
                                          <p:spTgt spid="31"/>
                                        </p:tgtEl>
                                        <p:attrNameLst>
                                          <p:attrName>ppt_x</p:attrName>
                                        </p:attrNameLst>
                                      </p:cBhvr>
                                      <p:tavLst>
                                        <p:tav tm="0">
                                          <p:val>
                                            <p:strVal val="#ppt_x"/>
                                          </p:val>
                                        </p:tav>
                                        <p:tav tm="100000">
                                          <p:val>
                                            <p:strVal val="#ppt_x"/>
                                          </p:val>
                                        </p:tav>
                                      </p:tavLst>
                                    </p:anim>
                                    <p:anim calcmode="lin" valueType="num">
                                      <p:cBhvr additive="base">
                                        <p:cTn id="15" dur="500" fill="hold"/>
                                        <p:tgtEl>
                                          <p:spTgt spid="31"/>
                                        </p:tgtEl>
                                        <p:attrNameLst>
                                          <p:attrName>ppt_y</p:attrName>
                                        </p:attrNameLst>
                                      </p:cBhvr>
                                      <p:tavLst>
                                        <p:tav tm="0">
                                          <p:val>
                                            <p:strVal val="1+#ppt_h/2"/>
                                          </p:val>
                                        </p:tav>
                                        <p:tav tm="100000">
                                          <p:val>
                                            <p:strVal val="#ppt_y"/>
                                          </p:val>
                                        </p:tav>
                                      </p:tavLst>
                                    </p:anim>
                                  </p:childTnLst>
                                </p:cTn>
                              </p:par>
                            </p:childTnLst>
                          </p:cTn>
                        </p:par>
                        <p:par>
                          <p:cTn id="16" fill="hold">
                            <p:stCondLst>
                              <p:cond delay="500"/>
                            </p:stCondLst>
                            <p:childTnLst>
                              <p:par>
                                <p:cTn id="17" presetID="1" presetClass="entr" presetSubtype="0" fill="hold" nodeType="after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par>
                          <p:cTn id="19" fill="hold">
                            <p:stCondLst>
                              <p:cond delay="500"/>
                            </p:stCondLst>
                            <p:childTnLst>
                              <p:par>
                                <p:cTn id="20" presetID="1" presetClass="entr" presetSubtype="0" fill="hold" nodeType="afterEffect">
                                  <p:stCondLst>
                                    <p:cond delay="0"/>
                                  </p:stCondLst>
                                  <p:childTnLst>
                                    <p:set>
                                      <p:cBhvr>
                                        <p:cTn id="21" dur="1" fill="hold">
                                          <p:stCondLst>
                                            <p:cond delay="0"/>
                                          </p:stCondLst>
                                        </p:cTn>
                                        <p:tgtEl>
                                          <p:spTgt spid="27"/>
                                        </p:tgtEl>
                                        <p:attrNameLst>
                                          <p:attrName>style.visibility</p:attrName>
                                        </p:attrNameLst>
                                      </p:cBhvr>
                                      <p:to>
                                        <p:strVal val="visible"/>
                                      </p:to>
                                    </p:set>
                                  </p:childTnLst>
                                </p:cTn>
                              </p:par>
                            </p:childTnLst>
                          </p:cTn>
                        </p:par>
                        <p:par>
                          <p:cTn id="22" fill="hold">
                            <p:stCondLst>
                              <p:cond delay="500"/>
                            </p:stCondLst>
                            <p:childTnLst>
                              <p:par>
                                <p:cTn id="23" presetID="1" presetClass="entr" presetSubtype="0" fill="hold" nodeType="afterEffect">
                                  <p:stCondLst>
                                    <p:cond delay="0"/>
                                  </p:stCondLst>
                                  <p:childTnLst>
                                    <p:set>
                                      <p:cBhvr>
                                        <p:cTn id="24" dur="1" fill="hold">
                                          <p:stCondLst>
                                            <p:cond delay="0"/>
                                          </p:stCondLst>
                                        </p:cTn>
                                        <p:tgtEl>
                                          <p:spTgt spid="28"/>
                                        </p:tgtEl>
                                        <p:attrNameLst>
                                          <p:attrName>style.visibility</p:attrName>
                                        </p:attrNameLst>
                                      </p:cBhvr>
                                      <p:to>
                                        <p:strVal val="visible"/>
                                      </p:to>
                                    </p:set>
                                  </p:childTnLst>
                                </p:cTn>
                              </p:par>
                            </p:childTnLst>
                          </p:cTn>
                        </p:par>
                        <p:par>
                          <p:cTn id="25" fill="hold">
                            <p:stCondLst>
                              <p:cond delay="500"/>
                            </p:stCondLst>
                            <p:childTnLst>
                              <p:par>
                                <p:cTn id="26" presetID="1" presetClass="entr" presetSubtype="0" fill="hold" nodeType="afterEffect">
                                  <p:stCondLst>
                                    <p:cond delay="0"/>
                                  </p:stCondLst>
                                  <p:childTnLst>
                                    <p:set>
                                      <p:cBhvr>
                                        <p:cTn id="27" dur="1" fill="hold">
                                          <p:stCondLst>
                                            <p:cond delay="0"/>
                                          </p:stCondLst>
                                        </p:cTn>
                                        <p:tgtEl>
                                          <p:spTgt spid="29"/>
                                        </p:tgtEl>
                                        <p:attrNameLst>
                                          <p:attrName>style.visibility</p:attrName>
                                        </p:attrNameLst>
                                      </p:cBhvr>
                                      <p:to>
                                        <p:strVal val="visible"/>
                                      </p:to>
                                    </p:set>
                                  </p:childTnLst>
                                </p:cTn>
                              </p:par>
                            </p:childTnLst>
                          </p:cTn>
                        </p:par>
                        <p:par>
                          <p:cTn id="28" fill="hold">
                            <p:stCondLst>
                              <p:cond delay="500"/>
                            </p:stCondLst>
                            <p:childTnLst>
                              <p:par>
                                <p:cTn id="29" presetID="1" presetClass="entr" presetSubtype="0" fill="hold" nodeType="after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3"/>
                                        </p:tgtEl>
                                        <p:attrNameLst>
                                          <p:attrName>style.visibility</p:attrName>
                                        </p:attrNameLst>
                                      </p:cBhvr>
                                      <p:to>
                                        <p:strVal val="visible"/>
                                      </p:to>
                                    </p:set>
                                    <p:anim calcmode="lin" valueType="num">
                                      <p:cBhvr additive="base">
                                        <p:cTn id="35" dur="500" fill="hold"/>
                                        <p:tgtEl>
                                          <p:spTgt spid="33"/>
                                        </p:tgtEl>
                                        <p:attrNameLst>
                                          <p:attrName>ppt_x</p:attrName>
                                        </p:attrNameLst>
                                      </p:cBhvr>
                                      <p:tavLst>
                                        <p:tav tm="0">
                                          <p:val>
                                            <p:strVal val="#ppt_x"/>
                                          </p:val>
                                        </p:tav>
                                        <p:tav tm="100000">
                                          <p:val>
                                            <p:strVal val="#ppt_x"/>
                                          </p:val>
                                        </p:tav>
                                      </p:tavLst>
                                    </p:anim>
                                    <p:anim calcmode="lin" valueType="num">
                                      <p:cBhvr additive="base">
                                        <p:cTn id="36"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0"/>
                                        </p:tgtEl>
                                        <p:attrNameLst>
                                          <p:attrName>style.visibility</p:attrName>
                                        </p:attrNameLst>
                                      </p:cBhvr>
                                      <p:to>
                                        <p:strVal val="visible"/>
                                      </p:to>
                                    </p:set>
                                  </p:childTnLst>
                                </p:cTn>
                              </p:par>
                              <p:par>
                                <p:cTn id="45" presetID="2" presetClass="entr" presetSubtype="4" fill="hold" grpId="0" nodeType="withEffect">
                                  <p:stCondLst>
                                    <p:cond delay="0"/>
                                  </p:stCondLst>
                                  <p:childTnLst>
                                    <p:set>
                                      <p:cBhvr>
                                        <p:cTn id="46" dur="1" fill="hold">
                                          <p:stCondLst>
                                            <p:cond delay="0"/>
                                          </p:stCondLst>
                                        </p:cTn>
                                        <p:tgtEl>
                                          <p:spTgt spid="7"/>
                                        </p:tgtEl>
                                        <p:attrNameLst>
                                          <p:attrName>style.visibility</p:attrName>
                                        </p:attrNameLst>
                                      </p:cBhvr>
                                      <p:to>
                                        <p:strVal val="visible"/>
                                      </p:to>
                                    </p:set>
                                    <p:anim calcmode="lin" valueType="num">
                                      <p:cBhvr additive="base">
                                        <p:cTn id="47" dur="500" fill="hold"/>
                                        <p:tgtEl>
                                          <p:spTgt spid="7"/>
                                        </p:tgtEl>
                                        <p:attrNameLst>
                                          <p:attrName>ppt_x</p:attrName>
                                        </p:attrNameLst>
                                      </p:cBhvr>
                                      <p:tavLst>
                                        <p:tav tm="0">
                                          <p:val>
                                            <p:strVal val="#ppt_x"/>
                                          </p:val>
                                        </p:tav>
                                        <p:tav tm="100000">
                                          <p:val>
                                            <p:strVal val="#ppt_x"/>
                                          </p:val>
                                        </p:tav>
                                      </p:tavLst>
                                    </p:anim>
                                    <p:anim calcmode="lin" valueType="num">
                                      <p:cBhvr additive="base">
                                        <p:cTn id="4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bldLvl="0" animBg="1"/>
      <p:bldP spid="33" grpId="0" bldLvl="0" animBg="1"/>
      <p:bldP spid="46" grpId="0" bldLvl="0" animBg="1"/>
      <p:bldP spid="7" grpId="0"/>
      <p:bldP spid="10"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custDataLst>
              <p:tags r:id="rId1"/>
            </p:custDataLst>
          </p:nvPr>
        </p:nvPicPr>
        <p:blipFill>
          <a:blip r:embed="rId7"/>
          <a:stretch>
            <a:fillRect/>
          </a:stretch>
        </p:blipFill>
        <p:spPr>
          <a:xfrm>
            <a:off x="251460" y="1052830"/>
            <a:ext cx="7033895" cy="4883785"/>
          </a:xfrm>
          <a:prstGeom prst="rect">
            <a:avLst/>
          </a:prstGeom>
        </p:spPr>
      </p:pic>
      <p:sp>
        <p:nvSpPr>
          <p:cNvPr id="18474" name="标题 1"/>
          <p:cNvSpPr>
            <a:spLocks noGrp="1"/>
          </p:cNvSpPr>
          <p:nvPr>
            <p:custDataLst>
              <p:tags r:id="rId2"/>
            </p:custDataLst>
          </p:nvPr>
        </p:nvSpPr>
        <p:spPr>
          <a:xfrm>
            <a:off x="126048" y="188595"/>
            <a:ext cx="8662987" cy="473075"/>
          </a:xfrm>
          <a:prstGeom prst="rect">
            <a:avLst/>
          </a:prstGeom>
          <a:solidFill>
            <a:srgbClr val="ACEADE"/>
          </a:solidFill>
          <a:ln w="9525">
            <a:noFill/>
          </a:ln>
        </p:spPr>
        <p:txBody>
          <a:bodyPr anchor="ctr" anchorCtr="0"/>
          <a:lstStyle/>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 Step2</a:t>
            </a:r>
            <a:r>
              <a:rPr lang="zh-CN" altLang="en-US"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rPr>
              <a:t>简化题干</a:t>
            </a:r>
            <a:r>
              <a:rPr lang="en-US" altLang="zh-CN" sz="2700" b="1" dirty="0">
                <a:latin typeface="微软雅黑" panose="020B0503020204020204" charset="-122"/>
                <a:ea typeface="微软雅黑" panose="020B0503020204020204" charset="-122"/>
              </a:rPr>
              <a:t>---</a:t>
            </a:r>
            <a:r>
              <a:rPr lang="zh-CN" altLang="en-US" sz="2700" b="1" dirty="0">
                <a:latin typeface="微软雅黑" panose="020B0503020204020204" charset="-122"/>
                <a:ea typeface="微软雅黑" panose="020B0503020204020204" charset="-122"/>
              </a:rPr>
              <a:t>按词索骥，精准定位</a:t>
            </a: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49" name="云形标注 48"/>
          <p:cNvSpPr/>
          <p:nvPr>
            <p:custDataLst>
              <p:tags r:id="rId3"/>
            </p:custDataLst>
          </p:nvPr>
        </p:nvSpPr>
        <p:spPr>
          <a:xfrm rot="420000">
            <a:off x="4895215" y="759460"/>
            <a:ext cx="3513455" cy="80327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en-US" altLang="zh-CN" sz="2000" strike="noStrike" noProof="1">
                <a:solidFill>
                  <a:srgbClr val="FF0000"/>
                </a:solidFill>
              </a:rPr>
              <a:t>Para2.</a:t>
            </a:r>
            <a:r>
              <a:rPr lang="en-US" altLang="zh-CN" sz="2000" strike="noStrike" noProof="1"/>
              <a:t> </a:t>
            </a:r>
            <a:r>
              <a:rPr lang="en-US" altLang="zh-CN" sz="2000" strike="noStrike" noProof="1">
                <a:solidFill>
                  <a:schemeClr val="tx1"/>
                </a:solidFill>
              </a:rPr>
              <a:t>The first sentence </a:t>
            </a:r>
          </a:p>
        </p:txBody>
      </p:sp>
      <p:sp>
        <p:nvSpPr>
          <p:cNvPr id="3" name="云形标注 2"/>
          <p:cNvSpPr/>
          <p:nvPr>
            <p:custDataLst>
              <p:tags r:id="rId4"/>
            </p:custDataLst>
          </p:nvPr>
        </p:nvSpPr>
        <p:spPr>
          <a:xfrm rot="420000">
            <a:off x="5903595" y="2433955"/>
            <a:ext cx="3809365" cy="81978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en-US" altLang="zh-CN" sz="2000" strike="noStrike" noProof="1">
                <a:solidFill>
                  <a:srgbClr val="FF0000"/>
                </a:solidFill>
              </a:rPr>
              <a:t>Para4.  The  last two senteces</a:t>
            </a:r>
            <a:r>
              <a:rPr lang="en-US" altLang="zh-CN" sz="2000" strike="noStrike" noProof="1"/>
              <a:t> </a:t>
            </a:r>
            <a:endParaRPr lang="en-US" altLang="zh-CN" sz="2000" strike="noStrike" noProof="1">
              <a:solidFill>
                <a:schemeClr val="tx1"/>
              </a:solidFill>
            </a:endParaRPr>
          </a:p>
        </p:txBody>
      </p:sp>
      <p:sp>
        <p:nvSpPr>
          <p:cNvPr id="5" name="云形标注 4"/>
          <p:cNvSpPr/>
          <p:nvPr>
            <p:custDataLst>
              <p:tags r:id="rId5"/>
            </p:custDataLst>
          </p:nvPr>
        </p:nvSpPr>
        <p:spPr>
          <a:xfrm rot="420000">
            <a:off x="4043045" y="4368165"/>
            <a:ext cx="3661410" cy="100012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en-US" altLang="zh-CN" sz="2000" strike="noStrike" noProof="1">
                <a:solidFill>
                  <a:srgbClr val="FF0000"/>
                </a:solidFill>
              </a:rPr>
              <a:t>Para1&amp;6 :  </a:t>
            </a:r>
            <a:r>
              <a:rPr lang="zh-CN" altLang="zh-CN" sz="2000" strike="noStrike" noProof="1">
                <a:solidFill>
                  <a:srgbClr val="FF0000"/>
                </a:solidFill>
              </a:rPr>
              <a:t>首位主旨段中心句</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bldLvl="0" animBg="1"/>
      <p:bldP spid="3" grpId="0" bldLvl="0" animBg="1"/>
      <p:bldP spid="5"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custDataLst>
              <p:tags r:id="rId1"/>
            </p:custDataLst>
          </p:nvPr>
        </p:nvPicPr>
        <p:blipFill>
          <a:blip r:embed="rId6"/>
          <a:stretch>
            <a:fillRect/>
          </a:stretch>
        </p:blipFill>
        <p:spPr>
          <a:xfrm>
            <a:off x="539750" y="1036955"/>
            <a:ext cx="7244715" cy="1602740"/>
          </a:xfrm>
          <a:prstGeom prst="rect">
            <a:avLst/>
          </a:prstGeom>
        </p:spPr>
      </p:pic>
      <p:pic>
        <p:nvPicPr>
          <p:cNvPr id="2" name="图片 1"/>
          <p:cNvPicPr>
            <a:picLocks noChangeAspect="1"/>
          </p:cNvPicPr>
          <p:nvPr>
            <p:custDataLst>
              <p:tags r:id="rId2"/>
            </p:custDataLst>
          </p:nvPr>
        </p:nvPicPr>
        <p:blipFill>
          <a:blip r:embed="rId7"/>
          <a:stretch>
            <a:fillRect/>
          </a:stretch>
        </p:blipFill>
        <p:spPr>
          <a:xfrm>
            <a:off x="299720" y="2853055"/>
            <a:ext cx="4848225" cy="1865630"/>
          </a:xfrm>
          <a:prstGeom prst="rect">
            <a:avLst/>
          </a:prstGeom>
        </p:spPr>
      </p:pic>
      <p:sp>
        <p:nvSpPr>
          <p:cNvPr id="99" name="任意多边形 98"/>
          <p:cNvSpPr/>
          <p:nvPr/>
        </p:nvSpPr>
        <p:spPr>
          <a:xfrm rot="6930194">
            <a:off x="6770688" y="4857750"/>
            <a:ext cx="900113" cy="2373313"/>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19463" name="标题 1"/>
          <p:cNvSpPr>
            <a:spLocks noGrp="1"/>
          </p:cNvSpPr>
          <p:nvPr/>
        </p:nvSpPr>
        <p:spPr>
          <a:xfrm>
            <a:off x="203200" y="214313"/>
            <a:ext cx="8709025" cy="474662"/>
          </a:xfrm>
          <a:prstGeom prst="rect">
            <a:avLst/>
          </a:prstGeom>
          <a:solidFill>
            <a:srgbClr val="ACEADE"/>
          </a:solidFill>
          <a:ln w="9525">
            <a:noFill/>
          </a:ln>
        </p:spPr>
        <p:txBody>
          <a:bodyPr anchor="ctr" anchorCtr="0"/>
          <a:lstStyle/>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横向分析，纵向对比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19466" name="MH_Desc_1"/>
          <p:cNvSpPr/>
          <p:nvPr>
            <p:custDataLst>
              <p:tags r:id="rId3"/>
            </p:custDataLst>
          </p:nvPr>
        </p:nvSpPr>
        <p:spPr>
          <a:xfrm>
            <a:off x="0" y="0"/>
            <a:ext cx="9147175" cy="6858000"/>
          </a:xfrm>
          <a:custGeom>
            <a:avLst/>
            <a:gdLst>
              <a:gd name="txL" fmla="*/ 0 w 2160000"/>
              <a:gd name="txT" fmla="*/ 0 h 1593240"/>
              <a:gd name="txR" fmla="*/ 2160000 w 2160000"/>
              <a:gd name="txB" fmla="*/ 1593240 h 1593240"/>
            </a:gdLst>
            <a:ahLst/>
            <a:cxnLst>
              <a:cxn ang="0">
                <a:pos x="0" y="5928790"/>
              </a:cxn>
              <a:cxn ang="0">
                <a:pos x="228663" y="5928790"/>
              </a:cxn>
              <a:cxn ang="0">
                <a:pos x="228663" y="6626173"/>
              </a:cxn>
              <a:cxn ang="0">
                <a:pos x="8917876" y="6626173"/>
              </a:cxn>
              <a:cxn ang="0">
                <a:pos x="8917876" y="5928790"/>
              </a:cxn>
              <a:cxn ang="0">
                <a:pos x="9146540" y="5928790"/>
              </a:cxn>
              <a:cxn ang="0">
                <a:pos x="9146540" y="6626173"/>
              </a:cxn>
              <a:cxn ang="0">
                <a:pos x="9146540" y="6858635"/>
              </a:cxn>
              <a:cxn ang="0">
                <a:pos x="8917876" y="6858635"/>
              </a:cxn>
              <a:cxn ang="0">
                <a:pos x="228663" y="6858635"/>
              </a:cxn>
              <a:cxn ang="0">
                <a:pos x="0" y="6858635"/>
              </a:cxn>
              <a:cxn ang="0">
                <a:pos x="0" y="6626173"/>
              </a:cxn>
              <a:cxn ang="0">
                <a:pos x="7622116" y="0"/>
              </a:cxn>
              <a:cxn ang="0">
                <a:pos x="8917876" y="0"/>
              </a:cxn>
              <a:cxn ang="0">
                <a:pos x="9146540" y="0"/>
              </a:cxn>
              <a:cxn ang="0">
                <a:pos x="9146540" y="232461"/>
              </a:cxn>
              <a:cxn ang="0">
                <a:pos x="9146540" y="929844"/>
              </a:cxn>
              <a:cxn ang="0">
                <a:pos x="8917876" y="929844"/>
              </a:cxn>
              <a:cxn ang="0">
                <a:pos x="8917876" y="232461"/>
              </a:cxn>
              <a:cxn ang="0">
                <a:pos x="7622116" y="232461"/>
              </a:cxn>
              <a:cxn ang="0">
                <a:pos x="0" y="0"/>
              </a:cxn>
              <a:cxn ang="0">
                <a:pos x="228663" y="0"/>
              </a:cxn>
              <a:cxn ang="0">
                <a:pos x="1524423" y="0"/>
              </a:cxn>
              <a:cxn ang="0">
                <a:pos x="1524423" y="232461"/>
              </a:cxn>
              <a:cxn ang="0">
                <a:pos x="228663" y="232461"/>
              </a:cxn>
              <a:cxn ang="0">
                <a:pos x="228663" y="929844"/>
              </a:cxn>
              <a:cxn ang="0">
                <a:pos x="0" y="929844"/>
              </a:cxn>
              <a:cxn ang="0">
                <a:pos x="0" y="232461"/>
              </a:cxn>
            </a:cxnLst>
            <a:rect l="txL" t="txT" r="txR" b="txB"/>
            <a:pathLst>
              <a:path w="2160000" h="1593240">
                <a:moveTo>
                  <a:pt x="0" y="1377240"/>
                </a:moveTo>
                <a:lnTo>
                  <a:pt x="54000" y="1377240"/>
                </a:lnTo>
                <a:lnTo>
                  <a:pt x="54000" y="1539240"/>
                </a:lnTo>
                <a:lnTo>
                  <a:pt x="2106000" y="1539240"/>
                </a:lnTo>
                <a:lnTo>
                  <a:pt x="2106000" y="1377240"/>
                </a:lnTo>
                <a:lnTo>
                  <a:pt x="2160000" y="1377240"/>
                </a:lnTo>
                <a:lnTo>
                  <a:pt x="2160000" y="1539240"/>
                </a:lnTo>
                <a:lnTo>
                  <a:pt x="2160000" y="1593240"/>
                </a:lnTo>
                <a:lnTo>
                  <a:pt x="2106000" y="1593240"/>
                </a:lnTo>
                <a:lnTo>
                  <a:pt x="54000" y="1593240"/>
                </a:lnTo>
                <a:lnTo>
                  <a:pt x="0" y="1593240"/>
                </a:lnTo>
                <a:lnTo>
                  <a:pt x="0" y="1539240"/>
                </a:lnTo>
                <a:close/>
                <a:moveTo>
                  <a:pt x="1800000" y="0"/>
                </a:moveTo>
                <a:lnTo>
                  <a:pt x="2106000" y="0"/>
                </a:lnTo>
                <a:lnTo>
                  <a:pt x="2160000" y="0"/>
                </a:lnTo>
                <a:lnTo>
                  <a:pt x="2160000" y="54000"/>
                </a:lnTo>
                <a:lnTo>
                  <a:pt x="2160000" y="216000"/>
                </a:lnTo>
                <a:lnTo>
                  <a:pt x="2106000" y="216000"/>
                </a:lnTo>
                <a:lnTo>
                  <a:pt x="2106000" y="54000"/>
                </a:lnTo>
                <a:lnTo>
                  <a:pt x="1800000" y="54000"/>
                </a:lnTo>
                <a:close/>
                <a:moveTo>
                  <a:pt x="0" y="0"/>
                </a:moveTo>
                <a:lnTo>
                  <a:pt x="54000" y="0"/>
                </a:lnTo>
                <a:lnTo>
                  <a:pt x="360000" y="0"/>
                </a:lnTo>
                <a:lnTo>
                  <a:pt x="360000" y="54000"/>
                </a:lnTo>
                <a:lnTo>
                  <a:pt x="54000" y="54000"/>
                </a:lnTo>
                <a:lnTo>
                  <a:pt x="54000" y="216000"/>
                </a:lnTo>
                <a:lnTo>
                  <a:pt x="0" y="216000"/>
                </a:lnTo>
                <a:lnTo>
                  <a:pt x="0" y="54000"/>
                </a:lnTo>
                <a:close/>
              </a:path>
            </a:pathLst>
          </a:custGeom>
          <a:solidFill>
            <a:schemeClr val="accent1"/>
          </a:solidFill>
          <a:ln w="9525">
            <a:noFill/>
          </a:ln>
        </p:spPr>
        <p:txBody>
          <a:bodyPr lIns="135000" tIns="108000" rIns="135000" anchor="ctr" anchorCtr="0"/>
          <a:lstStyle/>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en-US" altLang="zh-CN"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p>
        </p:txBody>
      </p:sp>
      <p:sp>
        <p:nvSpPr>
          <p:cNvPr id="5" name="文本框 99"/>
          <p:cNvSpPr txBox="1"/>
          <p:nvPr/>
        </p:nvSpPr>
        <p:spPr>
          <a:xfrm>
            <a:off x="5330825" y="3068955"/>
            <a:ext cx="3816350" cy="2609850"/>
          </a:xfrm>
          <a:prstGeom prst="rect">
            <a:avLst/>
          </a:prstGeom>
          <a:solidFill>
            <a:srgbClr val="FFFF00"/>
          </a:solidFill>
          <a:ln w="12700" cmpd="sng">
            <a:solidFill>
              <a:srgbClr val="00B0F0"/>
            </a:solidFill>
            <a:prstDash val="solid"/>
          </a:ln>
        </p:spPr>
        <p:txBody>
          <a:bodyPr wrap="square" anchor="t" anchorCtr="0">
            <a:noAutofit/>
          </a:bodyPr>
          <a:lstStyle/>
          <a:p>
            <a:r>
              <a:rPr lang="zh-CN" altLang="zh-CN" sz="2400">
                <a:latin typeface="Times New Roman" panose="02020603050405020304" charset="0"/>
                <a:ea typeface="宋体" panose="02010600030101010101" pitchFamily="2" charset="-122"/>
              </a:rPr>
              <a:t>本题考查细节理解：</a:t>
            </a:r>
          </a:p>
          <a:p>
            <a:r>
              <a:rPr lang="en-US" altLang="zh-CN" sz="2400" b="1">
                <a:solidFill>
                  <a:srgbClr val="FF0000"/>
                </a:solidFill>
                <a:latin typeface="Times New Roman" panose="02020603050405020304" charset="0"/>
                <a:ea typeface="宋体" panose="02010600030101010101" pitchFamily="2" charset="-122"/>
              </a:rPr>
              <a:t>   </a:t>
            </a:r>
            <a:r>
              <a:rPr lang="zh-CN" altLang="zh-CN" sz="2400" b="1">
                <a:solidFill>
                  <a:srgbClr val="FF0000"/>
                </a:solidFill>
                <a:latin typeface="Times New Roman" panose="02020603050405020304" charset="0"/>
                <a:ea typeface="宋体" panose="02010600030101010101" pitchFamily="2" charset="-122"/>
              </a:rPr>
              <a:t>简化第</a:t>
            </a:r>
            <a:r>
              <a:rPr lang="en-US" altLang="zh-CN" sz="2400" b="1">
                <a:solidFill>
                  <a:srgbClr val="FF0000"/>
                </a:solidFill>
                <a:latin typeface="Times New Roman" panose="02020603050405020304" charset="0"/>
                <a:ea typeface="宋体" panose="02010600030101010101" pitchFamily="2" charset="-122"/>
              </a:rPr>
              <a:t>2</a:t>
            </a:r>
            <a:r>
              <a:rPr lang="zh-CN" altLang="zh-CN" sz="2400" b="1">
                <a:solidFill>
                  <a:srgbClr val="FF0000"/>
                </a:solidFill>
                <a:latin typeface="Times New Roman" panose="02020603050405020304" charset="0"/>
                <a:ea typeface="宋体" panose="02010600030101010101" pitchFamily="2" charset="-122"/>
              </a:rPr>
              <a:t>段</a:t>
            </a:r>
            <a:r>
              <a:rPr lang="zh-CN" sz="2400" b="1">
                <a:solidFill>
                  <a:srgbClr val="FF0000"/>
                </a:solidFill>
                <a:latin typeface="Times New Roman" panose="02020603050405020304" charset="0"/>
                <a:ea typeface="宋体" panose="02010600030101010101" pitchFamily="2" charset="-122"/>
              </a:rPr>
              <a:t>第</a:t>
            </a:r>
            <a:r>
              <a:rPr lang="en-US" altLang="zh-CN" sz="2400" b="1">
                <a:solidFill>
                  <a:srgbClr val="FF0000"/>
                </a:solidFill>
                <a:latin typeface="Times New Roman" panose="02020603050405020304" charset="0"/>
                <a:ea typeface="宋体" panose="02010600030101010101" pitchFamily="2" charset="-122"/>
              </a:rPr>
              <a:t>1</a:t>
            </a:r>
            <a:r>
              <a:rPr lang="zh-CN" altLang="en-US" sz="2400" b="1">
                <a:solidFill>
                  <a:srgbClr val="FF0000"/>
                </a:solidFill>
                <a:latin typeface="Times New Roman" panose="02020603050405020304" charset="0"/>
                <a:ea typeface="宋体" panose="02010600030101010101" pitchFamily="2" charset="-122"/>
              </a:rPr>
              <a:t>句：</a:t>
            </a:r>
          </a:p>
          <a:p>
            <a:r>
              <a:rPr lang="zh-CN" altLang="en-US" sz="2400" b="1">
                <a:solidFill>
                  <a:schemeClr val="tx1"/>
                </a:solidFill>
                <a:latin typeface="Times New Roman" panose="02020603050405020304" charset="0"/>
                <a:ea typeface="宋体" panose="02010600030101010101" pitchFamily="2" charset="-122"/>
              </a:rPr>
              <a:t>意为：研究人员招募志愿者来评估他们的记忆以及思维能力。</a:t>
            </a:r>
            <a:endParaRPr lang="zh-CN" altLang="en-US" sz="2400" b="1">
              <a:solidFill>
                <a:srgbClr val="FF0000"/>
              </a:solidFill>
              <a:latin typeface="Times New Roman" panose="02020603050405020304" charset="0"/>
              <a:ea typeface="宋体" panose="02010600030101010101" pitchFamily="2" charset="-122"/>
            </a:endParaRPr>
          </a:p>
          <a:p>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cxnSp>
        <p:nvCxnSpPr>
          <p:cNvPr id="8" name="直接连接符 7"/>
          <p:cNvCxnSpPr/>
          <p:nvPr/>
        </p:nvCxnSpPr>
        <p:spPr>
          <a:xfrm flipV="1">
            <a:off x="3131820" y="1663065"/>
            <a:ext cx="3744595" cy="3429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14" name="文本框 99"/>
          <p:cNvSpPr txBox="1"/>
          <p:nvPr>
            <p:custDataLst>
              <p:tags r:id="rId4"/>
            </p:custDataLst>
          </p:nvPr>
        </p:nvSpPr>
        <p:spPr>
          <a:xfrm>
            <a:off x="299720" y="4653280"/>
            <a:ext cx="4268470" cy="1568450"/>
          </a:xfrm>
          <a:prstGeom prst="rect">
            <a:avLst/>
          </a:prstGeom>
          <a:noFill/>
          <a:ln w="9525">
            <a:noFill/>
          </a:ln>
        </p:spPr>
        <p:txBody>
          <a:bodyPr wrap="square" anchor="t" anchorCtr="0">
            <a:spAutoFit/>
          </a:bodyPr>
          <a:lstStyle/>
          <a:p>
            <a:r>
              <a:rPr lang="zh-CN" altLang="zh-CN" sz="2400">
                <a:solidFill>
                  <a:srgbClr val="FF0000"/>
                </a:solidFill>
                <a:latin typeface="Calibri" panose="020F0502020204030204" charset="0"/>
                <a:ea typeface="宋体" panose="02010600030101010101" pitchFamily="2" charset="-122"/>
              </a:rPr>
              <a:t>纵向对比选项</a:t>
            </a:r>
          </a:p>
          <a:p>
            <a:r>
              <a:rPr lang="zh-CN" altLang="zh-CN" sz="2400">
                <a:solidFill>
                  <a:srgbClr val="FF0000"/>
                </a:solidFill>
                <a:latin typeface="Calibri" panose="020F0502020204030204" charset="0"/>
                <a:ea typeface="宋体" panose="02010600030101010101" pitchFamily="2" charset="-122"/>
              </a:rPr>
              <a:t>与定位的细节简化句去匹配</a:t>
            </a:r>
            <a:r>
              <a:rPr lang="zh-CN" altLang="zh-CN" sz="2400">
                <a:solidFill>
                  <a:srgbClr val="000000"/>
                </a:solidFill>
                <a:latin typeface="Calibri" panose="020F0502020204030204" charset="0"/>
                <a:ea typeface="宋体" panose="02010600030101010101" pitchFamily="2" charset="-122"/>
              </a:rPr>
              <a:t>：</a:t>
            </a:r>
            <a:r>
              <a:rPr lang="en-US" altLang="zh-CN" sz="2400">
                <a:solidFill>
                  <a:srgbClr val="000000"/>
                </a:solidFill>
                <a:latin typeface="Calibri" panose="020F0502020204030204" charset="0"/>
                <a:ea typeface="宋体" panose="02010600030101010101" pitchFamily="2" charset="-122"/>
              </a:rPr>
              <a:t>D</a:t>
            </a:r>
            <a:r>
              <a:rPr lang="zh-CN" altLang="en-US" sz="2400">
                <a:solidFill>
                  <a:srgbClr val="000000"/>
                </a:solidFill>
                <a:latin typeface="Calibri" panose="020F0502020204030204" charset="0"/>
                <a:ea typeface="宋体" panose="02010600030101010101" pitchFamily="2" charset="-122"/>
              </a:rPr>
              <a:t>项的大脑意识呢能力</a:t>
            </a:r>
            <a:r>
              <a:rPr lang="zh-CN" sz="2400">
                <a:solidFill>
                  <a:srgbClr val="000000"/>
                </a:solidFill>
                <a:latin typeface="Calibri" panose="020F0502020204030204" charset="0"/>
                <a:ea typeface="宋体" panose="02010600030101010101" pitchFamily="2" charset="-122"/>
              </a:rPr>
              <a:t>更能与原文相关细节匹配</a:t>
            </a:r>
            <a:r>
              <a:rPr lang="zh-CN" altLang="zh-CN" sz="2400">
                <a:solidFill>
                  <a:srgbClr val="000000"/>
                </a:solidFill>
                <a:latin typeface="Times New Roman" panose="02020603050405020304" charset="0"/>
                <a:ea typeface="宋体" panose="02010600030101010101" pitchFamily="2" charset="-122"/>
              </a:rPr>
              <a:t>。</a:t>
            </a:r>
            <a:endParaRPr lang="zh-CN" altLang="en-US" sz="2400">
              <a:latin typeface="Arial" panose="020B0604020202020204" pitchFamily="34" charset="0"/>
              <a:ea typeface="宋体" panose="02010600030101010101" pitchFamily="2" charset="-122"/>
            </a:endParaRPr>
          </a:p>
        </p:txBody>
      </p:sp>
      <p:cxnSp>
        <p:nvCxnSpPr>
          <p:cNvPr id="16" name="直接箭头连接符 15"/>
          <p:cNvCxnSpPr/>
          <p:nvPr/>
        </p:nvCxnSpPr>
        <p:spPr>
          <a:xfrm flipV="1">
            <a:off x="4356100" y="1663065"/>
            <a:ext cx="791845" cy="2630170"/>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p:nvPr/>
        </p:nvCxnSpPr>
        <p:spPr>
          <a:xfrm flipV="1">
            <a:off x="4716145" y="1663065"/>
            <a:ext cx="1295400" cy="255841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8"/>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1" nodeType="clickEffect">
                                  <p:stCondLst>
                                    <p:cond delay="0"/>
                                  </p:stCondLst>
                                  <p:childTnLst>
                                    <p:set>
                                      <p:cBhvr>
                                        <p:cTn id="13" dur="1" fill="hold">
                                          <p:stCondLst>
                                            <p:cond delay="0"/>
                                          </p:stCondLst>
                                        </p:cTn>
                                        <p:tgtEl>
                                          <p:spTgt spid="14"/>
                                        </p:tgtEl>
                                        <p:attrNameLst>
                                          <p:attrName>style.visibility</p:attrName>
                                        </p:attrNameLst>
                                      </p:cBhvr>
                                      <p:to>
                                        <p:strVal val="visible"/>
                                      </p:to>
                                    </p:set>
                                    <p:anim calcmode="lin" valueType="num">
                                      <p:cBhvr>
                                        <p:cTn id="14" dur="500" fill="hold"/>
                                        <p:tgtEl>
                                          <p:spTgt spid="14"/>
                                        </p:tgtEl>
                                        <p:attrNameLst>
                                          <p:attrName>ppt_x</p:attrName>
                                        </p:attrNameLst>
                                      </p:cBhvr>
                                      <p:tavLst>
                                        <p:tav tm="0">
                                          <p:val>
                                            <p:strVal val="#ppt_x"/>
                                          </p:val>
                                        </p:tav>
                                        <p:tav tm="100000">
                                          <p:val>
                                            <p:strVal val="#ppt_x"/>
                                          </p:val>
                                        </p:tav>
                                      </p:tavLst>
                                    </p:anim>
                                    <p:anim calcmode="lin" valueType="num">
                                      <p:cBhvr>
                                        <p:cTn id="15" dur="500" fill="hold"/>
                                        <p:tgtEl>
                                          <p:spTgt spid="14"/>
                                        </p:tgtEl>
                                        <p:attrNameLst>
                                          <p:attrName>ppt_y</p:attrName>
                                        </p:attrNameLst>
                                      </p:cBhvr>
                                      <p:tavLst>
                                        <p:tav tm="0">
                                          <p:val>
                                            <p:strVal val="1+#ppt_h/2"/>
                                          </p:val>
                                        </p:tav>
                                        <p:tav tm="100000">
                                          <p:val>
                                            <p:strVal val="#ppt_y"/>
                                          </p:val>
                                        </p:tav>
                                      </p:tavLst>
                                    </p:anim>
                                  </p:childTnLst>
                                </p:cTn>
                              </p:par>
                            </p:childTnLst>
                          </p:cTn>
                        </p:par>
                        <p:par>
                          <p:cTn id="16" fill="hold">
                            <p:stCondLst>
                              <p:cond delay="500"/>
                            </p:stCondLst>
                            <p:childTnLst>
                              <p:par>
                                <p:cTn id="17" presetID="1" presetClass="entr" presetSubtype="0" fill="hold" nodeType="after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14"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custDataLst>
              <p:tags r:id="rId1"/>
            </p:custDataLst>
          </p:nvPr>
        </p:nvPicPr>
        <p:blipFill>
          <a:blip r:embed="rId8"/>
          <a:stretch>
            <a:fillRect/>
          </a:stretch>
        </p:blipFill>
        <p:spPr>
          <a:xfrm>
            <a:off x="426085" y="981075"/>
            <a:ext cx="6641465" cy="1569085"/>
          </a:xfrm>
          <a:prstGeom prst="rect">
            <a:avLst/>
          </a:prstGeom>
        </p:spPr>
      </p:pic>
      <p:pic>
        <p:nvPicPr>
          <p:cNvPr id="2" name="图片 1"/>
          <p:cNvPicPr>
            <a:picLocks noChangeAspect="1"/>
          </p:cNvPicPr>
          <p:nvPr>
            <p:custDataLst>
              <p:tags r:id="rId2"/>
            </p:custDataLst>
          </p:nvPr>
        </p:nvPicPr>
        <p:blipFill>
          <a:blip r:embed="rId9"/>
          <a:stretch>
            <a:fillRect/>
          </a:stretch>
        </p:blipFill>
        <p:spPr>
          <a:xfrm>
            <a:off x="426085" y="2663825"/>
            <a:ext cx="6551295" cy="1426210"/>
          </a:xfrm>
          <a:prstGeom prst="rect">
            <a:avLst/>
          </a:prstGeom>
        </p:spPr>
      </p:pic>
      <p:sp>
        <p:nvSpPr>
          <p:cNvPr id="99" name="任意多边形 98"/>
          <p:cNvSpPr/>
          <p:nvPr/>
        </p:nvSpPr>
        <p:spPr>
          <a:xfrm rot="6930194">
            <a:off x="6770688" y="4857750"/>
            <a:ext cx="900113" cy="2373313"/>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19463" name="标题 1"/>
          <p:cNvSpPr>
            <a:spLocks noGrp="1"/>
          </p:cNvSpPr>
          <p:nvPr/>
        </p:nvSpPr>
        <p:spPr>
          <a:xfrm>
            <a:off x="203200" y="214313"/>
            <a:ext cx="8709025" cy="474662"/>
          </a:xfrm>
          <a:prstGeom prst="rect">
            <a:avLst/>
          </a:prstGeom>
          <a:solidFill>
            <a:srgbClr val="ACEADE"/>
          </a:solidFill>
          <a:ln w="9525">
            <a:noFill/>
          </a:ln>
        </p:spPr>
        <p:txBody>
          <a:bodyPr anchor="ctr" anchorCtr="0"/>
          <a:lstStyle/>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横向分析，纵向对比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19466" name="MH_Desc_1"/>
          <p:cNvSpPr/>
          <p:nvPr>
            <p:custDataLst>
              <p:tags r:id="rId3"/>
            </p:custDataLst>
          </p:nvPr>
        </p:nvSpPr>
        <p:spPr>
          <a:xfrm>
            <a:off x="0" y="0"/>
            <a:ext cx="9147175" cy="6858000"/>
          </a:xfrm>
          <a:custGeom>
            <a:avLst/>
            <a:gdLst>
              <a:gd name="txL" fmla="*/ 0 w 2160000"/>
              <a:gd name="txT" fmla="*/ 0 h 1593240"/>
              <a:gd name="txR" fmla="*/ 2160000 w 2160000"/>
              <a:gd name="txB" fmla="*/ 1593240 h 1593240"/>
            </a:gdLst>
            <a:ahLst/>
            <a:cxnLst>
              <a:cxn ang="0">
                <a:pos x="0" y="5928790"/>
              </a:cxn>
              <a:cxn ang="0">
                <a:pos x="228663" y="5928790"/>
              </a:cxn>
              <a:cxn ang="0">
                <a:pos x="228663" y="6626173"/>
              </a:cxn>
              <a:cxn ang="0">
                <a:pos x="8917876" y="6626173"/>
              </a:cxn>
              <a:cxn ang="0">
                <a:pos x="8917876" y="5928790"/>
              </a:cxn>
              <a:cxn ang="0">
                <a:pos x="9146540" y="5928790"/>
              </a:cxn>
              <a:cxn ang="0">
                <a:pos x="9146540" y="6626173"/>
              </a:cxn>
              <a:cxn ang="0">
                <a:pos x="9146540" y="6858635"/>
              </a:cxn>
              <a:cxn ang="0">
                <a:pos x="8917876" y="6858635"/>
              </a:cxn>
              <a:cxn ang="0">
                <a:pos x="228663" y="6858635"/>
              </a:cxn>
              <a:cxn ang="0">
                <a:pos x="0" y="6858635"/>
              </a:cxn>
              <a:cxn ang="0">
                <a:pos x="0" y="6626173"/>
              </a:cxn>
              <a:cxn ang="0">
                <a:pos x="7622116" y="0"/>
              </a:cxn>
              <a:cxn ang="0">
                <a:pos x="8917876" y="0"/>
              </a:cxn>
              <a:cxn ang="0">
                <a:pos x="9146540" y="0"/>
              </a:cxn>
              <a:cxn ang="0">
                <a:pos x="9146540" y="232461"/>
              </a:cxn>
              <a:cxn ang="0">
                <a:pos x="9146540" y="929844"/>
              </a:cxn>
              <a:cxn ang="0">
                <a:pos x="8917876" y="929844"/>
              </a:cxn>
              <a:cxn ang="0">
                <a:pos x="8917876" y="232461"/>
              </a:cxn>
              <a:cxn ang="0">
                <a:pos x="7622116" y="232461"/>
              </a:cxn>
              <a:cxn ang="0">
                <a:pos x="0" y="0"/>
              </a:cxn>
              <a:cxn ang="0">
                <a:pos x="228663" y="0"/>
              </a:cxn>
              <a:cxn ang="0">
                <a:pos x="1524423" y="0"/>
              </a:cxn>
              <a:cxn ang="0">
                <a:pos x="1524423" y="232461"/>
              </a:cxn>
              <a:cxn ang="0">
                <a:pos x="228663" y="232461"/>
              </a:cxn>
              <a:cxn ang="0">
                <a:pos x="228663" y="929844"/>
              </a:cxn>
              <a:cxn ang="0">
                <a:pos x="0" y="929844"/>
              </a:cxn>
              <a:cxn ang="0">
                <a:pos x="0" y="232461"/>
              </a:cxn>
            </a:cxnLst>
            <a:rect l="txL" t="txT" r="txR" b="txB"/>
            <a:pathLst>
              <a:path w="2160000" h="1593240">
                <a:moveTo>
                  <a:pt x="0" y="1377240"/>
                </a:moveTo>
                <a:lnTo>
                  <a:pt x="54000" y="1377240"/>
                </a:lnTo>
                <a:lnTo>
                  <a:pt x="54000" y="1539240"/>
                </a:lnTo>
                <a:lnTo>
                  <a:pt x="2106000" y="1539240"/>
                </a:lnTo>
                <a:lnTo>
                  <a:pt x="2106000" y="1377240"/>
                </a:lnTo>
                <a:lnTo>
                  <a:pt x="2160000" y="1377240"/>
                </a:lnTo>
                <a:lnTo>
                  <a:pt x="2160000" y="1539240"/>
                </a:lnTo>
                <a:lnTo>
                  <a:pt x="2160000" y="1593240"/>
                </a:lnTo>
                <a:lnTo>
                  <a:pt x="2106000" y="1593240"/>
                </a:lnTo>
                <a:lnTo>
                  <a:pt x="54000" y="1593240"/>
                </a:lnTo>
                <a:lnTo>
                  <a:pt x="0" y="1593240"/>
                </a:lnTo>
                <a:lnTo>
                  <a:pt x="0" y="1539240"/>
                </a:lnTo>
                <a:close/>
                <a:moveTo>
                  <a:pt x="1800000" y="0"/>
                </a:moveTo>
                <a:lnTo>
                  <a:pt x="2106000" y="0"/>
                </a:lnTo>
                <a:lnTo>
                  <a:pt x="2160000" y="0"/>
                </a:lnTo>
                <a:lnTo>
                  <a:pt x="2160000" y="54000"/>
                </a:lnTo>
                <a:lnTo>
                  <a:pt x="2160000" y="216000"/>
                </a:lnTo>
                <a:lnTo>
                  <a:pt x="2106000" y="216000"/>
                </a:lnTo>
                <a:lnTo>
                  <a:pt x="2106000" y="54000"/>
                </a:lnTo>
                <a:lnTo>
                  <a:pt x="1800000" y="54000"/>
                </a:lnTo>
                <a:close/>
                <a:moveTo>
                  <a:pt x="0" y="0"/>
                </a:moveTo>
                <a:lnTo>
                  <a:pt x="54000" y="0"/>
                </a:lnTo>
                <a:lnTo>
                  <a:pt x="360000" y="0"/>
                </a:lnTo>
                <a:lnTo>
                  <a:pt x="360000" y="54000"/>
                </a:lnTo>
                <a:lnTo>
                  <a:pt x="54000" y="54000"/>
                </a:lnTo>
                <a:lnTo>
                  <a:pt x="54000" y="216000"/>
                </a:lnTo>
                <a:lnTo>
                  <a:pt x="0" y="216000"/>
                </a:lnTo>
                <a:lnTo>
                  <a:pt x="0" y="54000"/>
                </a:lnTo>
                <a:close/>
              </a:path>
            </a:pathLst>
          </a:custGeom>
          <a:solidFill>
            <a:schemeClr val="accent1"/>
          </a:solidFill>
          <a:ln w="9525">
            <a:noFill/>
          </a:ln>
        </p:spPr>
        <p:txBody>
          <a:bodyPr lIns="135000" tIns="108000" rIns="135000" anchor="ctr" anchorCtr="0"/>
          <a:lstStyle/>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en-US" altLang="zh-CN"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p>
        </p:txBody>
      </p:sp>
      <p:sp>
        <p:nvSpPr>
          <p:cNvPr id="5" name="文本框 99"/>
          <p:cNvSpPr txBox="1"/>
          <p:nvPr/>
        </p:nvSpPr>
        <p:spPr>
          <a:xfrm>
            <a:off x="4787900" y="4077335"/>
            <a:ext cx="3816350" cy="2277745"/>
          </a:xfrm>
          <a:prstGeom prst="rect">
            <a:avLst/>
          </a:prstGeom>
          <a:solidFill>
            <a:srgbClr val="FFFF00"/>
          </a:solidFill>
          <a:ln w="12700" cmpd="sng">
            <a:solidFill>
              <a:srgbClr val="00B0F0"/>
            </a:solidFill>
            <a:prstDash val="solid"/>
          </a:ln>
        </p:spPr>
        <p:txBody>
          <a:bodyPr wrap="square" anchor="t" anchorCtr="0">
            <a:noAutofit/>
          </a:bodyPr>
          <a:lstStyle/>
          <a:p>
            <a:r>
              <a:rPr lang="zh-CN" altLang="zh-CN" sz="2400">
                <a:latin typeface="Times New Roman" panose="02020603050405020304" charset="0"/>
                <a:ea typeface="宋体" panose="02010600030101010101" pitchFamily="2" charset="-122"/>
              </a:rPr>
              <a:t>本题考查的说明手法与段落内部逻辑：</a:t>
            </a:r>
          </a:p>
          <a:p>
            <a:r>
              <a:rPr lang="en-US" altLang="zh-CN" sz="2400" b="1">
                <a:solidFill>
                  <a:srgbClr val="FF0000"/>
                </a:solidFill>
                <a:latin typeface="Times New Roman" panose="02020603050405020304" charset="0"/>
                <a:ea typeface="宋体" panose="02010600030101010101" pitchFamily="2" charset="-122"/>
              </a:rPr>
              <a:t>   </a:t>
            </a:r>
            <a:r>
              <a:rPr lang="zh-CN" altLang="en-US" sz="2400" b="1">
                <a:solidFill>
                  <a:srgbClr val="FF0000"/>
                </a:solidFill>
                <a:latin typeface="Times New Roman" panose="02020603050405020304" charset="0"/>
                <a:sym typeface="+mn-ea"/>
              </a:rPr>
              <a:t>简化本段</a:t>
            </a:r>
            <a:r>
              <a:rPr lang="en-US" altLang="zh-CN" sz="2400" b="1">
                <a:solidFill>
                  <a:srgbClr val="FF0000"/>
                </a:solidFill>
                <a:latin typeface="Times New Roman" panose="02020603050405020304" charset="0"/>
                <a:sym typeface="+mn-ea"/>
              </a:rPr>
              <a:t>3</a:t>
            </a:r>
            <a:r>
              <a:rPr lang="zh-CN" altLang="en-US" sz="2400" b="1">
                <a:solidFill>
                  <a:srgbClr val="FF0000"/>
                </a:solidFill>
                <a:latin typeface="Times New Roman" panose="02020603050405020304" charset="0"/>
                <a:sym typeface="+mn-ea"/>
              </a:rPr>
              <a:t>句话：作者用</a:t>
            </a:r>
            <a:endParaRPr lang="zh-CN" altLang="en-US" sz="2400" b="1">
              <a:solidFill>
                <a:srgbClr val="FF0000"/>
              </a:solidFill>
              <a:latin typeface="Times New Roman" panose="02020603050405020304" charset="0"/>
              <a:ea typeface="宋体" panose="02010600030101010101" pitchFamily="2" charset="-122"/>
            </a:endParaRPr>
          </a:p>
          <a:p>
            <a:r>
              <a:rPr lang="zh-CN" altLang="en-US" sz="2400" b="1">
                <a:solidFill>
                  <a:srgbClr val="FF0000"/>
                </a:solidFill>
                <a:latin typeface="Times New Roman" panose="02020603050405020304" charset="0"/>
                <a:ea typeface="宋体" panose="02010600030101010101" pitchFamily="2" charset="-122"/>
              </a:rPr>
              <a:t>方的手法将抽象的问题具体化，并用对比的手法进行论证解释。</a:t>
            </a:r>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cxnSp>
        <p:nvCxnSpPr>
          <p:cNvPr id="6" name="直接连接符 5"/>
          <p:cNvCxnSpPr/>
          <p:nvPr/>
        </p:nvCxnSpPr>
        <p:spPr>
          <a:xfrm>
            <a:off x="6372225" y="1412875"/>
            <a:ext cx="504190"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8" name="直接连接符 7"/>
          <p:cNvCxnSpPr/>
          <p:nvPr/>
        </p:nvCxnSpPr>
        <p:spPr>
          <a:xfrm>
            <a:off x="539750" y="2493010"/>
            <a:ext cx="180022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14" name="文本框 99"/>
          <p:cNvSpPr txBox="1"/>
          <p:nvPr>
            <p:custDataLst>
              <p:tags r:id="rId4"/>
            </p:custDataLst>
          </p:nvPr>
        </p:nvSpPr>
        <p:spPr>
          <a:xfrm>
            <a:off x="107950" y="3933190"/>
            <a:ext cx="4602480" cy="3415030"/>
          </a:xfrm>
          <a:prstGeom prst="rect">
            <a:avLst/>
          </a:prstGeom>
          <a:noFill/>
          <a:ln w="9525">
            <a:noFill/>
          </a:ln>
        </p:spPr>
        <p:txBody>
          <a:bodyPr wrap="square" anchor="t" anchorCtr="0">
            <a:spAutoFit/>
          </a:bodyPr>
          <a:lstStyle/>
          <a:p>
            <a:r>
              <a:rPr lang="en-US" sz="2400">
                <a:solidFill>
                  <a:srgbClr val="FF0000"/>
                </a:solidFill>
                <a:latin typeface="Calibri" panose="020F0502020204030204" charset="0"/>
                <a:ea typeface="宋体" panose="02010600030101010101" pitchFamily="2" charset="-122"/>
              </a:rPr>
              <a:t>T</a:t>
            </a:r>
            <a:r>
              <a:rPr lang="en-US" altLang="zh-CN" sz="2400">
                <a:solidFill>
                  <a:srgbClr val="FF0000"/>
                </a:solidFill>
                <a:latin typeface="Calibri" panose="020F0502020204030204" charset="0"/>
                <a:ea typeface="宋体" panose="02010600030101010101" pitchFamily="2" charset="-122"/>
              </a:rPr>
              <a:t>ip</a:t>
            </a:r>
            <a:r>
              <a:rPr lang="zh-CN" altLang="en-US" sz="2400">
                <a:solidFill>
                  <a:srgbClr val="FF0000"/>
                </a:solidFill>
                <a:latin typeface="Calibri" panose="020F0502020204030204" charset="0"/>
                <a:ea typeface="宋体" panose="02010600030101010101" pitchFamily="2" charset="-122"/>
              </a:rPr>
              <a:t>：说明文常用的论证方法梳理</a:t>
            </a:r>
          </a:p>
          <a:p>
            <a:r>
              <a:rPr lang="en-US" altLang="zh-CN" sz="2400">
                <a:latin typeface="Arial" panose="020B0604020202020204" pitchFamily="34" charset="0"/>
                <a:ea typeface="宋体" panose="02010600030101010101" pitchFamily="2" charset="-122"/>
              </a:rPr>
              <a:t>  Giving an example</a:t>
            </a:r>
          </a:p>
          <a:p>
            <a:r>
              <a:rPr lang="en-US" altLang="zh-CN" sz="2400">
                <a:latin typeface="Arial" panose="020B0604020202020204" pitchFamily="34" charset="0"/>
                <a:ea typeface="宋体" panose="02010600030101010101" pitchFamily="2" charset="-122"/>
              </a:rPr>
              <a:t>  Listing numbers</a:t>
            </a:r>
          </a:p>
          <a:p>
            <a:r>
              <a:rPr lang="en-US" altLang="zh-CN" sz="2400">
                <a:latin typeface="Arial" panose="020B0604020202020204" pitchFamily="34" charset="0"/>
                <a:ea typeface="宋体" panose="02010600030101010101" pitchFamily="2" charset="-122"/>
              </a:rPr>
              <a:t>  Making a comparison</a:t>
            </a:r>
          </a:p>
          <a:p>
            <a:r>
              <a:rPr lang="en-US" altLang="zh-CN" sz="2400">
                <a:latin typeface="Arial" panose="020B0604020202020204" pitchFamily="34" charset="0"/>
                <a:ea typeface="宋体" panose="02010600030101010101" pitchFamily="2" charset="-122"/>
              </a:rPr>
              <a:t>  Using a quotation</a:t>
            </a:r>
          </a:p>
          <a:p>
            <a:r>
              <a:rPr lang="en-US" altLang="zh-CN" sz="2400">
                <a:latin typeface="Arial" panose="020B0604020202020204" pitchFamily="34" charset="0"/>
                <a:ea typeface="宋体" panose="02010600030101010101" pitchFamily="2" charset="-122"/>
              </a:rPr>
              <a:t>  Making a definition</a:t>
            </a:r>
          </a:p>
          <a:p>
            <a:r>
              <a:rPr lang="en-US" altLang="zh-CN" sz="2400">
                <a:latin typeface="Arial" panose="020B0604020202020204" pitchFamily="34" charset="0"/>
                <a:ea typeface="宋体" panose="02010600030101010101" pitchFamily="2" charset="-122"/>
              </a:rPr>
              <a:t>  Making an explanation ...</a:t>
            </a:r>
          </a:p>
          <a:p>
            <a:endParaRPr lang="en-US" altLang="zh-CN" sz="2400">
              <a:latin typeface="Arial" panose="020B0604020202020204" pitchFamily="34" charset="0"/>
              <a:ea typeface="宋体" panose="02010600030101010101" pitchFamily="2" charset="-122"/>
            </a:endParaRPr>
          </a:p>
          <a:p>
            <a:endParaRPr lang="en-US" altLang="zh-CN" sz="2400">
              <a:latin typeface="Arial" panose="020B0604020202020204" pitchFamily="34" charset="0"/>
              <a:ea typeface="宋体" panose="02010600030101010101" pitchFamily="2" charset="-122"/>
            </a:endParaRPr>
          </a:p>
        </p:txBody>
      </p:sp>
      <p:cxnSp>
        <p:nvCxnSpPr>
          <p:cNvPr id="9" name="直接连接符 8"/>
          <p:cNvCxnSpPr/>
          <p:nvPr>
            <p:custDataLst>
              <p:tags r:id="rId5"/>
            </p:custDataLst>
          </p:nvPr>
        </p:nvCxnSpPr>
        <p:spPr>
          <a:xfrm>
            <a:off x="538480" y="1917065"/>
            <a:ext cx="136969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10" name="直接连接符 9"/>
          <p:cNvCxnSpPr/>
          <p:nvPr>
            <p:custDataLst>
              <p:tags r:id="rId6"/>
            </p:custDataLst>
          </p:nvPr>
        </p:nvCxnSpPr>
        <p:spPr>
          <a:xfrm>
            <a:off x="6084570" y="1986915"/>
            <a:ext cx="791845" cy="190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8"/>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nodeType="after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nodeType="after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1" nodeType="clickEffect">
                                  <p:stCondLst>
                                    <p:cond delay="0"/>
                                  </p:stCondLst>
                                  <p:childTnLst>
                                    <p:set>
                                      <p:cBhvr>
                                        <p:cTn id="23" dur="1" fill="hold">
                                          <p:stCondLst>
                                            <p:cond delay="0"/>
                                          </p:stCondLst>
                                        </p:cTn>
                                        <p:tgtEl>
                                          <p:spTgt spid="14"/>
                                        </p:tgtEl>
                                        <p:attrNameLst>
                                          <p:attrName>style.visibility</p:attrName>
                                        </p:attrNameLst>
                                      </p:cBhvr>
                                      <p:to>
                                        <p:strVal val="visible"/>
                                      </p:to>
                                    </p:set>
                                    <p:anim calcmode="lin" valueType="num">
                                      <p:cBhvr>
                                        <p:cTn id="24" dur="500" fill="hold"/>
                                        <p:tgtEl>
                                          <p:spTgt spid="14"/>
                                        </p:tgtEl>
                                        <p:attrNameLst>
                                          <p:attrName>ppt_x</p:attrName>
                                        </p:attrNameLst>
                                      </p:cBhvr>
                                      <p:tavLst>
                                        <p:tav tm="0">
                                          <p:val>
                                            <p:strVal val="#ppt_x"/>
                                          </p:val>
                                        </p:tav>
                                        <p:tav tm="100000">
                                          <p:val>
                                            <p:strVal val="#ppt_x"/>
                                          </p:val>
                                        </p:tav>
                                      </p:tavLst>
                                    </p:anim>
                                    <p:anim calcmode="lin" valueType="num">
                                      <p:cBhvr>
                                        <p:cTn id="25"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14" grpId="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custDataLst>
              <p:tags r:id="rId1"/>
            </p:custDataLst>
          </p:nvPr>
        </p:nvPicPr>
        <p:blipFill>
          <a:blip r:embed="rId7"/>
          <a:stretch>
            <a:fillRect/>
          </a:stretch>
        </p:blipFill>
        <p:spPr>
          <a:xfrm>
            <a:off x="252095" y="2997200"/>
            <a:ext cx="4488815" cy="1637030"/>
          </a:xfrm>
          <a:prstGeom prst="rect">
            <a:avLst/>
          </a:prstGeom>
        </p:spPr>
      </p:pic>
      <p:pic>
        <p:nvPicPr>
          <p:cNvPr id="17" name="图片 16"/>
          <p:cNvPicPr>
            <a:picLocks noChangeAspect="1"/>
          </p:cNvPicPr>
          <p:nvPr>
            <p:custDataLst>
              <p:tags r:id="rId2"/>
            </p:custDataLst>
          </p:nvPr>
        </p:nvPicPr>
        <p:blipFill>
          <a:blip r:embed="rId8"/>
          <a:stretch>
            <a:fillRect/>
          </a:stretch>
        </p:blipFill>
        <p:spPr>
          <a:xfrm>
            <a:off x="539750" y="2070735"/>
            <a:ext cx="6012180" cy="685800"/>
          </a:xfrm>
          <a:prstGeom prst="rect">
            <a:avLst/>
          </a:prstGeom>
        </p:spPr>
      </p:pic>
      <p:pic>
        <p:nvPicPr>
          <p:cNvPr id="7" name="图片 6"/>
          <p:cNvPicPr>
            <a:picLocks noChangeAspect="1"/>
          </p:cNvPicPr>
          <p:nvPr>
            <p:custDataLst>
              <p:tags r:id="rId3"/>
            </p:custDataLst>
          </p:nvPr>
        </p:nvPicPr>
        <p:blipFill>
          <a:blip r:embed="rId9"/>
          <a:stretch>
            <a:fillRect/>
          </a:stretch>
        </p:blipFill>
        <p:spPr>
          <a:xfrm>
            <a:off x="323215" y="812165"/>
            <a:ext cx="7207250" cy="956310"/>
          </a:xfrm>
          <a:prstGeom prst="rect">
            <a:avLst/>
          </a:prstGeom>
        </p:spPr>
      </p:pic>
      <p:sp>
        <p:nvSpPr>
          <p:cNvPr id="99" name="任意多边形 98"/>
          <p:cNvSpPr/>
          <p:nvPr/>
        </p:nvSpPr>
        <p:spPr>
          <a:xfrm rot="6930194">
            <a:off x="6770688" y="4857750"/>
            <a:ext cx="900113" cy="2373313"/>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19463" name="标题 1"/>
          <p:cNvSpPr>
            <a:spLocks noGrp="1"/>
          </p:cNvSpPr>
          <p:nvPr/>
        </p:nvSpPr>
        <p:spPr>
          <a:xfrm>
            <a:off x="203200" y="214313"/>
            <a:ext cx="8709025" cy="474662"/>
          </a:xfrm>
          <a:prstGeom prst="rect">
            <a:avLst/>
          </a:prstGeom>
          <a:solidFill>
            <a:srgbClr val="ACEADE"/>
          </a:solidFill>
          <a:ln w="9525">
            <a:noFill/>
          </a:ln>
        </p:spPr>
        <p:txBody>
          <a:bodyPr anchor="ctr" anchorCtr="0"/>
          <a:lstStyle/>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横向分析，纵向对比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19466" name="MH_Desc_1"/>
          <p:cNvSpPr/>
          <p:nvPr>
            <p:custDataLst>
              <p:tags r:id="rId4"/>
            </p:custDataLst>
          </p:nvPr>
        </p:nvSpPr>
        <p:spPr>
          <a:xfrm>
            <a:off x="0" y="0"/>
            <a:ext cx="9147175" cy="6858000"/>
          </a:xfrm>
          <a:custGeom>
            <a:avLst/>
            <a:gdLst>
              <a:gd name="txL" fmla="*/ 0 w 2160000"/>
              <a:gd name="txT" fmla="*/ 0 h 1593240"/>
              <a:gd name="txR" fmla="*/ 2160000 w 2160000"/>
              <a:gd name="txB" fmla="*/ 1593240 h 1593240"/>
            </a:gdLst>
            <a:ahLst/>
            <a:cxnLst>
              <a:cxn ang="0">
                <a:pos x="0" y="5928790"/>
              </a:cxn>
              <a:cxn ang="0">
                <a:pos x="228663" y="5928790"/>
              </a:cxn>
              <a:cxn ang="0">
                <a:pos x="228663" y="6626173"/>
              </a:cxn>
              <a:cxn ang="0">
                <a:pos x="8917876" y="6626173"/>
              </a:cxn>
              <a:cxn ang="0">
                <a:pos x="8917876" y="5928790"/>
              </a:cxn>
              <a:cxn ang="0">
                <a:pos x="9146540" y="5928790"/>
              </a:cxn>
              <a:cxn ang="0">
                <a:pos x="9146540" y="6626173"/>
              </a:cxn>
              <a:cxn ang="0">
                <a:pos x="9146540" y="6858635"/>
              </a:cxn>
              <a:cxn ang="0">
                <a:pos x="8917876" y="6858635"/>
              </a:cxn>
              <a:cxn ang="0">
                <a:pos x="228663" y="6858635"/>
              </a:cxn>
              <a:cxn ang="0">
                <a:pos x="0" y="6858635"/>
              </a:cxn>
              <a:cxn ang="0">
                <a:pos x="0" y="6626173"/>
              </a:cxn>
              <a:cxn ang="0">
                <a:pos x="7622116" y="0"/>
              </a:cxn>
              <a:cxn ang="0">
                <a:pos x="8917876" y="0"/>
              </a:cxn>
              <a:cxn ang="0">
                <a:pos x="9146540" y="0"/>
              </a:cxn>
              <a:cxn ang="0">
                <a:pos x="9146540" y="232461"/>
              </a:cxn>
              <a:cxn ang="0">
                <a:pos x="9146540" y="929844"/>
              </a:cxn>
              <a:cxn ang="0">
                <a:pos x="8917876" y="929844"/>
              </a:cxn>
              <a:cxn ang="0">
                <a:pos x="8917876" y="232461"/>
              </a:cxn>
              <a:cxn ang="0">
                <a:pos x="7622116" y="232461"/>
              </a:cxn>
              <a:cxn ang="0">
                <a:pos x="0" y="0"/>
              </a:cxn>
              <a:cxn ang="0">
                <a:pos x="228663" y="0"/>
              </a:cxn>
              <a:cxn ang="0">
                <a:pos x="1524423" y="0"/>
              </a:cxn>
              <a:cxn ang="0">
                <a:pos x="1524423" y="232461"/>
              </a:cxn>
              <a:cxn ang="0">
                <a:pos x="228663" y="232461"/>
              </a:cxn>
              <a:cxn ang="0">
                <a:pos x="228663" y="929844"/>
              </a:cxn>
              <a:cxn ang="0">
                <a:pos x="0" y="929844"/>
              </a:cxn>
              <a:cxn ang="0">
                <a:pos x="0" y="232461"/>
              </a:cxn>
            </a:cxnLst>
            <a:rect l="txL" t="txT" r="txR" b="txB"/>
            <a:pathLst>
              <a:path w="2160000" h="1593240">
                <a:moveTo>
                  <a:pt x="0" y="1377240"/>
                </a:moveTo>
                <a:lnTo>
                  <a:pt x="54000" y="1377240"/>
                </a:lnTo>
                <a:lnTo>
                  <a:pt x="54000" y="1539240"/>
                </a:lnTo>
                <a:lnTo>
                  <a:pt x="2106000" y="1539240"/>
                </a:lnTo>
                <a:lnTo>
                  <a:pt x="2106000" y="1377240"/>
                </a:lnTo>
                <a:lnTo>
                  <a:pt x="2160000" y="1377240"/>
                </a:lnTo>
                <a:lnTo>
                  <a:pt x="2160000" y="1539240"/>
                </a:lnTo>
                <a:lnTo>
                  <a:pt x="2160000" y="1593240"/>
                </a:lnTo>
                <a:lnTo>
                  <a:pt x="2106000" y="1593240"/>
                </a:lnTo>
                <a:lnTo>
                  <a:pt x="54000" y="1593240"/>
                </a:lnTo>
                <a:lnTo>
                  <a:pt x="0" y="1593240"/>
                </a:lnTo>
                <a:lnTo>
                  <a:pt x="0" y="1539240"/>
                </a:lnTo>
                <a:close/>
                <a:moveTo>
                  <a:pt x="1800000" y="0"/>
                </a:moveTo>
                <a:lnTo>
                  <a:pt x="2106000" y="0"/>
                </a:lnTo>
                <a:lnTo>
                  <a:pt x="2160000" y="0"/>
                </a:lnTo>
                <a:lnTo>
                  <a:pt x="2160000" y="54000"/>
                </a:lnTo>
                <a:lnTo>
                  <a:pt x="2160000" y="216000"/>
                </a:lnTo>
                <a:lnTo>
                  <a:pt x="2106000" y="216000"/>
                </a:lnTo>
                <a:lnTo>
                  <a:pt x="2106000" y="54000"/>
                </a:lnTo>
                <a:lnTo>
                  <a:pt x="1800000" y="54000"/>
                </a:lnTo>
                <a:close/>
                <a:moveTo>
                  <a:pt x="0" y="0"/>
                </a:moveTo>
                <a:lnTo>
                  <a:pt x="54000" y="0"/>
                </a:lnTo>
                <a:lnTo>
                  <a:pt x="360000" y="0"/>
                </a:lnTo>
                <a:lnTo>
                  <a:pt x="360000" y="54000"/>
                </a:lnTo>
                <a:lnTo>
                  <a:pt x="54000" y="54000"/>
                </a:lnTo>
                <a:lnTo>
                  <a:pt x="54000" y="216000"/>
                </a:lnTo>
                <a:lnTo>
                  <a:pt x="0" y="216000"/>
                </a:lnTo>
                <a:lnTo>
                  <a:pt x="0" y="54000"/>
                </a:lnTo>
                <a:close/>
              </a:path>
            </a:pathLst>
          </a:custGeom>
          <a:solidFill>
            <a:schemeClr val="accent1"/>
          </a:solidFill>
          <a:ln w="9525">
            <a:noFill/>
          </a:ln>
        </p:spPr>
        <p:txBody>
          <a:bodyPr lIns="135000" tIns="108000" rIns="135000" anchor="ctr" anchorCtr="0"/>
          <a:lstStyle/>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en-US" altLang="zh-CN"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p>
        </p:txBody>
      </p:sp>
      <p:sp>
        <p:nvSpPr>
          <p:cNvPr id="5" name="文本框 99"/>
          <p:cNvSpPr txBox="1"/>
          <p:nvPr/>
        </p:nvSpPr>
        <p:spPr>
          <a:xfrm>
            <a:off x="5004435" y="3284855"/>
            <a:ext cx="3816350" cy="2609850"/>
          </a:xfrm>
          <a:prstGeom prst="rect">
            <a:avLst/>
          </a:prstGeom>
          <a:solidFill>
            <a:srgbClr val="FFFF00"/>
          </a:solidFill>
          <a:ln w="12700" cmpd="sng">
            <a:solidFill>
              <a:srgbClr val="00B0F0"/>
            </a:solidFill>
            <a:prstDash val="solid"/>
          </a:ln>
        </p:spPr>
        <p:txBody>
          <a:bodyPr wrap="square" anchor="t" anchorCtr="0">
            <a:noAutofit/>
          </a:bodyPr>
          <a:lstStyle/>
          <a:p>
            <a:r>
              <a:rPr lang="zh-CN" altLang="zh-CN" sz="2400">
                <a:latin typeface="Times New Roman" panose="02020603050405020304" charset="0"/>
                <a:ea typeface="宋体" panose="02010600030101010101" pitchFamily="2" charset="-122"/>
              </a:rPr>
              <a:t>本题考查的主旨大意：</a:t>
            </a:r>
          </a:p>
          <a:p>
            <a:r>
              <a:rPr lang="en-US" altLang="zh-CN" sz="2400" b="1">
                <a:solidFill>
                  <a:srgbClr val="FF0000"/>
                </a:solidFill>
                <a:latin typeface="Times New Roman" panose="02020603050405020304" charset="0"/>
                <a:ea typeface="宋体" panose="02010600030101010101" pitchFamily="2" charset="-122"/>
              </a:rPr>
              <a:t>   </a:t>
            </a:r>
            <a:r>
              <a:rPr lang="zh-CN" altLang="zh-CN" sz="2400" b="1">
                <a:solidFill>
                  <a:srgbClr val="FF0000"/>
                </a:solidFill>
                <a:latin typeface="Times New Roman" panose="02020603050405020304" charset="0"/>
                <a:ea typeface="宋体" panose="02010600030101010101" pitchFamily="2" charset="-122"/>
              </a:rPr>
              <a:t>简化第一段</a:t>
            </a:r>
            <a:r>
              <a:rPr lang="zh-CN" sz="2400" b="1">
                <a:solidFill>
                  <a:srgbClr val="FF0000"/>
                </a:solidFill>
                <a:latin typeface="Times New Roman" panose="02020603050405020304" charset="0"/>
                <a:ea typeface="宋体" panose="02010600030101010101" pitchFamily="2" charset="-122"/>
              </a:rPr>
              <a:t>第</a:t>
            </a:r>
            <a:r>
              <a:rPr lang="en-US" altLang="zh-CN" sz="2400" b="1">
                <a:solidFill>
                  <a:srgbClr val="FF0000"/>
                </a:solidFill>
                <a:latin typeface="Times New Roman" panose="02020603050405020304" charset="0"/>
                <a:ea typeface="宋体" panose="02010600030101010101" pitchFamily="2" charset="-122"/>
              </a:rPr>
              <a:t>2</a:t>
            </a:r>
            <a:r>
              <a:rPr lang="zh-CN" altLang="en-US" sz="2400" b="1">
                <a:solidFill>
                  <a:srgbClr val="FF0000"/>
                </a:solidFill>
                <a:latin typeface="Times New Roman" panose="02020603050405020304" charset="0"/>
                <a:ea typeface="宋体" panose="02010600030101010101" pitchFamily="2" charset="-122"/>
              </a:rPr>
              <a:t>句和最后一段最后一句：</a:t>
            </a:r>
          </a:p>
          <a:p>
            <a:r>
              <a:rPr lang="zh-CN" altLang="en-US" sz="2400" b="1">
                <a:solidFill>
                  <a:schemeClr val="tx1"/>
                </a:solidFill>
                <a:latin typeface="Times New Roman" panose="02020603050405020304" charset="0"/>
                <a:ea typeface="宋体" panose="02010600030101010101" pitchFamily="2" charset="-122"/>
              </a:rPr>
              <a:t>文章中心为：挑战性的工作使大脑保持敏捷。</a:t>
            </a:r>
            <a:endParaRPr lang="zh-CN" altLang="en-US" sz="2400" b="1">
              <a:solidFill>
                <a:srgbClr val="FF0000"/>
              </a:solidFill>
              <a:latin typeface="Times New Roman" panose="02020603050405020304" charset="0"/>
              <a:ea typeface="宋体" panose="02010600030101010101" pitchFamily="2" charset="-122"/>
            </a:endParaRPr>
          </a:p>
          <a:p>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cxnSp>
        <p:nvCxnSpPr>
          <p:cNvPr id="6" name="直接连接符 5"/>
          <p:cNvCxnSpPr/>
          <p:nvPr/>
        </p:nvCxnSpPr>
        <p:spPr>
          <a:xfrm>
            <a:off x="755650" y="1124585"/>
            <a:ext cx="1512570"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8" name="直接连接符 7"/>
          <p:cNvCxnSpPr/>
          <p:nvPr/>
        </p:nvCxnSpPr>
        <p:spPr>
          <a:xfrm>
            <a:off x="1331595" y="1412875"/>
            <a:ext cx="2808605" cy="3810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14" name="文本框 99"/>
          <p:cNvSpPr txBox="1"/>
          <p:nvPr>
            <p:custDataLst>
              <p:tags r:id="rId5"/>
            </p:custDataLst>
          </p:nvPr>
        </p:nvSpPr>
        <p:spPr>
          <a:xfrm>
            <a:off x="203200" y="4695825"/>
            <a:ext cx="4268470" cy="1198880"/>
          </a:xfrm>
          <a:prstGeom prst="rect">
            <a:avLst/>
          </a:prstGeom>
          <a:noFill/>
          <a:ln w="9525">
            <a:noFill/>
          </a:ln>
        </p:spPr>
        <p:txBody>
          <a:bodyPr wrap="square" anchor="t" anchorCtr="0">
            <a:spAutoFit/>
          </a:bodyPr>
          <a:lstStyle/>
          <a:p>
            <a:r>
              <a:rPr lang="zh-CN" altLang="zh-CN" sz="2400">
                <a:solidFill>
                  <a:srgbClr val="FF0000"/>
                </a:solidFill>
                <a:latin typeface="Calibri" panose="020F0502020204030204" charset="0"/>
                <a:ea typeface="宋体" panose="02010600030101010101" pitchFamily="2" charset="-122"/>
              </a:rPr>
              <a:t>纵向对比选项</a:t>
            </a:r>
          </a:p>
          <a:p>
            <a:r>
              <a:rPr lang="zh-CN" altLang="zh-CN" sz="2400">
                <a:solidFill>
                  <a:srgbClr val="FF0000"/>
                </a:solidFill>
                <a:latin typeface="Calibri" panose="020F0502020204030204" charset="0"/>
                <a:ea typeface="宋体" panose="02010600030101010101" pitchFamily="2" charset="-122"/>
              </a:rPr>
              <a:t>与定位的细节简化句去匹配</a:t>
            </a:r>
            <a:r>
              <a:rPr lang="zh-CN" altLang="zh-CN" sz="2400">
                <a:solidFill>
                  <a:srgbClr val="000000"/>
                </a:solidFill>
                <a:latin typeface="Calibri" panose="020F0502020204030204" charset="0"/>
                <a:ea typeface="宋体" panose="02010600030101010101" pitchFamily="2" charset="-122"/>
              </a:rPr>
              <a:t>：</a:t>
            </a:r>
            <a:r>
              <a:rPr lang="en-US" altLang="zh-CN" sz="2400">
                <a:solidFill>
                  <a:srgbClr val="000000"/>
                </a:solidFill>
                <a:latin typeface="Calibri" panose="020F0502020204030204" charset="0"/>
                <a:ea typeface="宋体" panose="02010600030101010101" pitchFamily="2" charset="-122"/>
              </a:rPr>
              <a:t>C</a:t>
            </a:r>
            <a:r>
              <a:rPr lang="zh-CN" altLang="en-US" sz="2400">
                <a:solidFill>
                  <a:srgbClr val="000000"/>
                </a:solidFill>
                <a:latin typeface="Calibri" panose="020F0502020204030204" charset="0"/>
                <a:ea typeface="宋体" panose="02010600030101010101" pitchFamily="2" charset="-122"/>
              </a:rPr>
              <a:t>项</a:t>
            </a:r>
            <a:r>
              <a:rPr lang="zh-CN" sz="2400">
                <a:solidFill>
                  <a:srgbClr val="000000"/>
                </a:solidFill>
                <a:latin typeface="Calibri" panose="020F0502020204030204" charset="0"/>
                <a:ea typeface="宋体" panose="02010600030101010101" pitchFamily="2" charset="-122"/>
              </a:rPr>
              <a:t>更能与原文相关细节匹配</a:t>
            </a:r>
            <a:r>
              <a:rPr lang="zh-CN" altLang="zh-CN" sz="2400">
                <a:solidFill>
                  <a:srgbClr val="000000"/>
                </a:solidFill>
                <a:latin typeface="Times New Roman" panose="02020603050405020304" charset="0"/>
                <a:ea typeface="宋体" panose="02010600030101010101" pitchFamily="2" charset="-122"/>
              </a:rPr>
              <a:t>。</a:t>
            </a:r>
            <a:endParaRPr lang="zh-CN" altLang="en-US" sz="2400">
              <a:latin typeface="Arial" panose="020B0604020202020204" pitchFamily="34" charset="0"/>
              <a:ea typeface="宋体" panose="02010600030101010101" pitchFamily="2" charset="-122"/>
            </a:endParaRPr>
          </a:p>
        </p:txBody>
      </p:sp>
      <p:cxnSp>
        <p:nvCxnSpPr>
          <p:cNvPr id="16" name="直接箭头连接符 15"/>
          <p:cNvCxnSpPr/>
          <p:nvPr/>
        </p:nvCxnSpPr>
        <p:spPr>
          <a:xfrm flipH="1" flipV="1">
            <a:off x="971550" y="1124585"/>
            <a:ext cx="215900" cy="2880360"/>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p:nvPr/>
        </p:nvCxnSpPr>
        <p:spPr>
          <a:xfrm flipH="1" flipV="1">
            <a:off x="3059430" y="1557020"/>
            <a:ext cx="432435" cy="244792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8"/>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1" nodeType="clickEffect">
                                  <p:stCondLst>
                                    <p:cond delay="0"/>
                                  </p:stCondLst>
                                  <p:childTnLst>
                                    <p:set>
                                      <p:cBhvr>
                                        <p:cTn id="17" dur="1" fill="hold">
                                          <p:stCondLst>
                                            <p:cond delay="0"/>
                                          </p:stCondLst>
                                        </p:cTn>
                                        <p:tgtEl>
                                          <p:spTgt spid="14"/>
                                        </p:tgtEl>
                                        <p:attrNameLst>
                                          <p:attrName>style.visibility</p:attrName>
                                        </p:attrNameLst>
                                      </p:cBhvr>
                                      <p:to>
                                        <p:strVal val="visible"/>
                                      </p:to>
                                    </p:set>
                                    <p:anim calcmode="lin" valueType="num">
                                      <p:cBhvr>
                                        <p:cTn id="18" dur="500" fill="hold"/>
                                        <p:tgtEl>
                                          <p:spTgt spid="14"/>
                                        </p:tgtEl>
                                        <p:attrNameLst>
                                          <p:attrName>ppt_x</p:attrName>
                                        </p:attrNameLst>
                                      </p:cBhvr>
                                      <p:tavLst>
                                        <p:tav tm="0">
                                          <p:val>
                                            <p:strVal val="#ppt_x"/>
                                          </p:val>
                                        </p:tav>
                                        <p:tav tm="100000">
                                          <p:val>
                                            <p:strVal val="#ppt_x"/>
                                          </p:val>
                                        </p:tav>
                                      </p:tavLst>
                                    </p:anim>
                                    <p:anim calcmode="lin" valueType="num">
                                      <p:cBhvr>
                                        <p:cTn id="19" dur="500" fill="hold"/>
                                        <p:tgtEl>
                                          <p:spTgt spid="14"/>
                                        </p:tgtEl>
                                        <p:attrNameLst>
                                          <p:attrName>ppt_y</p:attrName>
                                        </p:attrNameLst>
                                      </p:cBhvr>
                                      <p:tavLst>
                                        <p:tav tm="0">
                                          <p:val>
                                            <p:strVal val="1+#ppt_h/2"/>
                                          </p:val>
                                        </p:tav>
                                        <p:tav tm="100000">
                                          <p:val>
                                            <p:strVal val="#ppt_y"/>
                                          </p:val>
                                        </p:tav>
                                      </p:tavLst>
                                    </p:anim>
                                  </p:childTnLst>
                                </p:cTn>
                              </p:par>
                            </p:childTnLst>
                          </p:cTn>
                        </p:par>
                        <p:par>
                          <p:cTn id="20" fill="hold">
                            <p:stCondLst>
                              <p:cond delay="500"/>
                            </p:stCondLst>
                            <p:childTnLst>
                              <p:par>
                                <p:cTn id="21" presetID="1" presetClass="entr" presetSubtype="0" fill="hold" nodeType="after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14"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花1"/>
          <p:cNvGrpSpPr/>
          <p:nvPr/>
        </p:nvGrpSpPr>
        <p:grpSpPr>
          <a:xfrm>
            <a:off x="1393825" y="3517900"/>
            <a:ext cx="6396038" cy="3635375"/>
            <a:chOff x="1859121" y="3429000"/>
            <a:chExt cx="8526317" cy="4848472"/>
          </a:xfrm>
        </p:grpSpPr>
        <p:sp>
          <p:nvSpPr>
            <p:cNvPr id="7" name="任意多边形 6"/>
            <p:cNvSpPr/>
            <p:nvPr/>
          </p:nvSpPr>
          <p:spPr>
            <a:xfrm>
              <a:off x="5088193" y="3429000"/>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9" name="任意多边形 8"/>
            <p:cNvSpPr/>
            <p:nvPr/>
          </p:nvSpPr>
          <p:spPr>
            <a:xfrm rot="19862953">
              <a:off x="4038181" y="3686122"/>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0" name="任意多边形 9"/>
            <p:cNvSpPr/>
            <p:nvPr/>
          </p:nvSpPr>
          <p:spPr>
            <a:xfrm rot="1791145">
              <a:off x="6081931" y="3648293"/>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3361456">
              <a:off x="6916490" y="437746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2" name="任意多边形 11"/>
            <p:cNvSpPr/>
            <p:nvPr/>
          </p:nvSpPr>
          <p:spPr>
            <a:xfrm rot="18029728">
              <a:off x="3346961" y="437777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3" name="任意多边形 12"/>
            <p:cNvSpPr/>
            <p:nvPr/>
          </p:nvSpPr>
          <p:spPr>
            <a:xfrm rot="4636883">
              <a:off x="7193652" y="508568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4" name="任意多边形 13"/>
            <p:cNvSpPr/>
            <p:nvPr/>
          </p:nvSpPr>
          <p:spPr>
            <a:xfrm rot="16978576">
              <a:off x="3035293" y="5077119"/>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25" name="花2"/>
          <p:cNvGrpSpPr/>
          <p:nvPr/>
        </p:nvGrpSpPr>
        <p:grpSpPr>
          <a:xfrm>
            <a:off x="-292100" y="1976438"/>
            <a:ext cx="9747250" cy="5608637"/>
            <a:chOff x="-389727" y="1373451"/>
            <a:chExt cx="12996258" cy="7478907"/>
          </a:xfrm>
        </p:grpSpPr>
        <p:sp>
          <p:nvSpPr>
            <p:cNvPr id="16" name="任意多边形 15"/>
            <p:cNvSpPr/>
            <p:nvPr/>
          </p:nvSpPr>
          <p:spPr>
            <a:xfrm rot="20738027">
              <a:off x="4131678" y="1398019"/>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77000">
                  <a:srgbClr val="9FB7DD">
                    <a:alpha val="20000"/>
                  </a:srgbClr>
                </a:gs>
                <a:gs pos="0">
                  <a:srgbClr val="A1DBB3">
                    <a:alpha val="50000"/>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7" name="任意多边形 16"/>
            <p:cNvSpPr/>
            <p:nvPr/>
          </p:nvSpPr>
          <p:spPr>
            <a:xfrm rot="852536">
              <a:off x="5736820" y="1373451"/>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77000">
                  <a:srgbClr val="9FB7DD">
                    <a:alpha val="20000"/>
                  </a:srgbClr>
                </a:gs>
                <a:gs pos="0">
                  <a:srgbClr val="A1DBB3">
                    <a:alpha val="50000"/>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8" name="任意多边形 17"/>
            <p:cNvSpPr/>
            <p:nvPr/>
          </p:nvSpPr>
          <p:spPr>
            <a:xfrm rot="2517796">
              <a:off x="7178662" y="2080056"/>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3000">
                  <a:srgbClr val="86A4D4">
                    <a:alpha val="20000"/>
                  </a:srgbClr>
                </a:gs>
                <a:gs pos="0">
                  <a:srgbClr val="85D19D">
                    <a:alpha val="60000"/>
                  </a:srgbClr>
                </a:gs>
                <a:gs pos="100000">
                  <a:srgbClr val="8E7DCB"/>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9" name="任意多边形 18"/>
            <p:cNvSpPr/>
            <p:nvPr/>
          </p:nvSpPr>
          <p:spPr>
            <a:xfrm rot="19054139">
              <a:off x="2747823" y="2122596"/>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3000">
                  <a:srgbClr val="86A4D4">
                    <a:alpha val="20000"/>
                  </a:srgbClr>
                </a:gs>
                <a:gs pos="0">
                  <a:srgbClr val="85D19D">
                    <a:alpha val="60000"/>
                  </a:srgbClr>
                </a:gs>
                <a:gs pos="100000">
                  <a:srgbClr val="8E7DCB"/>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0" name="任意多边形 19"/>
            <p:cNvSpPr/>
            <p:nvPr/>
          </p:nvSpPr>
          <p:spPr>
            <a:xfrm rot="17559371">
              <a:off x="1848076" y="3501628"/>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09ECE">
                    <a:alpha val="50000"/>
                  </a:srgbClr>
                </a:gs>
                <a:gs pos="100000">
                  <a:srgbClr val="8E7ECC">
                    <a:alpha val="2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1" name="任意多边形 20"/>
            <p:cNvSpPr/>
            <p:nvPr/>
          </p:nvSpPr>
          <p:spPr>
            <a:xfrm rot="4135283">
              <a:off x="8014962" y="3462118"/>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09ECE">
                    <a:alpha val="50000"/>
                  </a:srgbClr>
                </a:gs>
                <a:gs pos="100000">
                  <a:srgbClr val="8E7ECC">
                    <a:alpha val="2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2" name="任意多边形 21"/>
            <p:cNvSpPr/>
            <p:nvPr/>
          </p:nvSpPr>
          <p:spPr>
            <a:xfrm rot="5400000">
              <a:off x="8188476" y="4434302"/>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7100">
                  <a:srgbClr val="9EB3DC">
                    <a:alpha val="20000"/>
                  </a:srgbClr>
                </a:gs>
                <a:gs pos="100000">
                  <a:srgbClr val="8E7BCB"/>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3" name="任意多边形 22"/>
            <p:cNvSpPr/>
            <p:nvPr/>
          </p:nvSpPr>
          <p:spPr>
            <a:xfrm rot="16372431">
              <a:off x="1708675" y="4330657"/>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10600">
                  <a:srgbClr val="9DB0DB">
                    <a:alpha val="20000"/>
                  </a:srgbClr>
                </a:gs>
                <a:gs pos="100000">
                  <a:srgbClr val="8D75C9"/>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33" name="花3"/>
          <p:cNvGrpSpPr/>
          <p:nvPr/>
        </p:nvGrpSpPr>
        <p:grpSpPr>
          <a:xfrm>
            <a:off x="-2359025" y="-203200"/>
            <a:ext cx="13968413" cy="7975600"/>
            <a:chOff x="-3145042" y="-1532231"/>
            <a:chExt cx="18624069" cy="10634847"/>
          </a:xfrm>
        </p:grpSpPr>
        <p:sp>
          <p:nvSpPr>
            <p:cNvPr id="26" name="任意多边形 25"/>
            <p:cNvSpPr/>
            <p:nvPr/>
          </p:nvSpPr>
          <p:spPr>
            <a:xfrm rot="1690499">
              <a:off x="6526961" y="-940137"/>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50BBD4">
                    <a:alpha val="30000"/>
                  </a:srgbClr>
                </a:gs>
                <a:gs pos="0">
                  <a:srgbClr val="75FFBA">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7" name="任意多边形 26"/>
            <p:cNvSpPr/>
            <p:nvPr/>
          </p:nvSpPr>
          <p:spPr>
            <a:xfrm>
              <a:off x="4339025" y="-1532231"/>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52CAB3">
                    <a:alpha val="20000"/>
                  </a:srgbClr>
                </a:gs>
                <a:gs pos="0">
                  <a:srgbClr val="75FFBA">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8" name="任意多边形 27"/>
            <p:cNvSpPr/>
            <p:nvPr/>
          </p:nvSpPr>
          <p:spPr>
            <a:xfrm rot="19892438">
              <a:off x="2131972" y="-936972"/>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50BBD4">
                    <a:alpha val="30000"/>
                  </a:srgbClr>
                </a:gs>
                <a:gs pos="0">
                  <a:srgbClr val="75FFBA">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9" name="任意多边形 28"/>
            <p:cNvSpPr/>
            <p:nvPr/>
          </p:nvSpPr>
          <p:spPr>
            <a:xfrm rot="3302765">
              <a:off x="8173152" y="550986"/>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229DD4">
                    <a:alpha val="29804"/>
                  </a:srgbClr>
                </a:gs>
                <a:gs pos="0">
                  <a:srgbClr val="75FFBA">
                    <a:alpha val="1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0" name="任意多边形 29"/>
            <p:cNvSpPr/>
            <p:nvPr/>
          </p:nvSpPr>
          <p:spPr>
            <a:xfrm rot="18136260">
              <a:off x="672304" y="621968"/>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229DD4">
                    <a:alpha val="29804"/>
                  </a:srgbClr>
                </a:gs>
                <a:gs pos="0">
                  <a:srgbClr val="75FFBA">
                    <a:alpha val="1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1" name="任意多边形 30"/>
            <p:cNvSpPr/>
            <p:nvPr/>
          </p:nvSpPr>
          <p:spPr>
            <a:xfrm rot="16617164">
              <a:off x="-280759" y="2629710"/>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6A4D4">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2" name="任意多边形 31"/>
            <p:cNvSpPr/>
            <p:nvPr/>
          </p:nvSpPr>
          <p:spPr>
            <a:xfrm rot="5131813">
              <a:off x="9063400" y="2686989"/>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6A4D4">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2" name="花4"/>
          <p:cNvGrpSpPr/>
          <p:nvPr/>
        </p:nvGrpSpPr>
        <p:grpSpPr>
          <a:xfrm>
            <a:off x="-4006850" y="-1554480"/>
            <a:ext cx="17127538" cy="10031413"/>
            <a:chOff x="-5343060" y="-4080015"/>
            <a:chExt cx="22838079" cy="13375101"/>
          </a:xfrm>
        </p:grpSpPr>
        <p:sp>
          <p:nvSpPr>
            <p:cNvPr id="34" name="任意多边形 33"/>
            <p:cNvSpPr/>
            <p:nvPr/>
          </p:nvSpPr>
          <p:spPr>
            <a:xfrm rot="20648648">
              <a:off x="2646809" y="-3991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r>
                <a:rPr lang="en-US" altLang="zh-CN" sz="100" strike="noStrike" noProof="1">
                  <a:latin typeface="Microsoft YaHei UI" panose="020B0503020204020204" pitchFamily="34" charset="-122"/>
                  <a:ea typeface="微软雅黑" panose="020B0503020204020204" charset="-122"/>
                  <a:sym typeface="Microsoft YaHei UI" panose="020B0503020204020204" pitchFamily="34" charset="-122"/>
                </a:rPr>
                <a:t>         </a:t>
              </a:r>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5" name="任意多边形 34"/>
            <p:cNvSpPr/>
            <p:nvPr/>
          </p:nvSpPr>
          <p:spPr>
            <a:xfrm rot="1075034">
              <a:off x="6054006" y="-4080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2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5" name="任意多边形 44"/>
            <p:cNvSpPr/>
            <p:nvPr/>
          </p:nvSpPr>
          <p:spPr>
            <a:xfrm rot="2492382">
              <a:off x="8262931" y="-2612376"/>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6" name="任意多边形 45"/>
            <p:cNvSpPr/>
            <p:nvPr/>
          </p:nvSpPr>
          <p:spPr>
            <a:xfrm rot="18948373">
              <a:off x="216173" y="-261237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8" name="任意多边形 47"/>
            <p:cNvSpPr/>
            <p:nvPr/>
          </p:nvSpPr>
          <p:spPr>
            <a:xfrm rot="4080311">
              <a:off x="9747960" y="-47700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9" name="任意多边形 48"/>
            <p:cNvSpPr/>
            <p:nvPr/>
          </p:nvSpPr>
          <p:spPr>
            <a:xfrm rot="17262051">
              <a:off x="-1182648" y="-62449"/>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5" name="组合 4"/>
          <p:cNvGrpSpPr/>
          <p:nvPr/>
        </p:nvGrpSpPr>
        <p:grpSpPr>
          <a:xfrm>
            <a:off x="2268538" y="4333875"/>
            <a:ext cx="4629150" cy="2794000"/>
            <a:chOff x="2993439" y="4630880"/>
            <a:chExt cx="6171429" cy="3725279"/>
          </a:xfrm>
        </p:grpSpPr>
        <p:sp>
          <p:nvSpPr>
            <p:cNvPr id="52" name="任意多边形 51"/>
            <p:cNvSpPr/>
            <p:nvPr/>
          </p:nvSpPr>
          <p:spPr>
            <a:xfrm>
              <a:off x="5805166" y="463088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59" name="任意多边形 58"/>
            <p:cNvSpPr/>
            <p:nvPr/>
          </p:nvSpPr>
          <p:spPr>
            <a:xfrm rot="1072922">
              <a:off x="6319816" y="4729971"/>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0" name="任意多边形 59"/>
            <p:cNvSpPr/>
            <p:nvPr/>
          </p:nvSpPr>
          <p:spPr>
            <a:xfrm rot="20479144">
              <a:off x="5292991" y="4751348"/>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1" name="任意多边形 60"/>
            <p:cNvSpPr/>
            <p:nvPr/>
          </p:nvSpPr>
          <p:spPr>
            <a:xfrm rot="1888215">
              <a:off x="6682185" y="499253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2" name="任意多边形 61"/>
            <p:cNvSpPr/>
            <p:nvPr/>
          </p:nvSpPr>
          <p:spPr>
            <a:xfrm rot="19502102">
              <a:off x="4898947" y="4998212"/>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3" name="任意多边形 62"/>
            <p:cNvSpPr/>
            <p:nvPr/>
          </p:nvSpPr>
          <p:spPr>
            <a:xfrm rot="2750473">
              <a:off x="6921781" y="5260754"/>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4" name="任意多边形 63"/>
            <p:cNvSpPr/>
            <p:nvPr/>
          </p:nvSpPr>
          <p:spPr>
            <a:xfrm rot="3552967">
              <a:off x="7188219" y="5502359"/>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5" name="任意多边形 64"/>
            <p:cNvSpPr/>
            <p:nvPr/>
          </p:nvSpPr>
          <p:spPr>
            <a:xfrm rot="18615097">
              <a:off x="4571379" y="5292396"/>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6" name="任意多边形 65"/>
            <p:cNvSpPr/>
            <p:nvPr/>
          </p:nvSpPr>
          <p:spPr>
            <a:xfrm rot="17950328">
              <a:off x="4374737" y="5584415"/>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84" name="文本框 83"/>
          <p:cNvSpPr txBox="1"/>
          <p:nvPr/>
        </p:nvSpPr>
        <p:spPr>
          <a:xfrm>
            <a:off x="1865630" y="4333875"/>
            <a:ext cx="6242050" cy="737235"/>
          </a:xfrm>
          <a:prstGeom prst="rect">
            <a:avLst/>
          </a:prstGeom>
          <a:noFill/>
          <a:ln w="9525">
            <a:noFill/>
          </a:ln>
        </p:spPr>
        <p:txBody>
          <a:bodyPr wrap="square" anchor="t" anchorCtr="0">
            <a:spAutoFit/>
          </a:bodyPr>
          <a:lstStyle/>
          <a:p>
            <a:pPr algn="ctr"/>
            <a:endParaRPr lang="zh-CN" altLang="en-US" sz="2100" b="1">
              <a:latin typeface="Microsoft YaHei UI" panose="020B0503020204020204" pitchFamily="34" charset="-122"/>
              <a:ea typeface="微软雅黑" panose="020B0503020204020204" charset="-122"/>
              <a:sym typeface="Microsoft YaHei UI" panose="020B0503020204020204" pitchFamily="34" charset="-122"/>
            </a:endParaRPr>
          </a:p>
          <a:p>
            <a:pPr algn="ctr"/>
            <a:r>
              <a:rPr lang="zh-CN" altLang="en-US" sz="2100" b="1">
                <a:latin typeface="Microsoft YaHei UI" panose="020B0503020204020204" pitchFamily="34" charset="-122"/>
                <a:ea typeface="微软雅黑" panose="020B0503020204020204" charset="-122"/>
                <a:sym typeface="Microsoft YaHei UI" panose="020B0503020204020204" pitchFamily="34" charset="-122"/>
              </a:rPr>
              <a:t>湖北省应城市应城一中     范静静     </a:t>
            </a:r>
          </a:p>
        </p:txBody>
      </p:sp>
      <p:sp>
        <p:nvSpPr>
          <p:cNvPr id="4" name="文本框 3"/>
          <p:cNvSpPr txBox="1"/>
          <p:nvPr/>
        </p:nvSpPr>
        <p:spPr>
          <a:xfrm>
            <a:off x="179705" y="1268413"/>
            <a:ext cx="9164638" cy="1814830"/>
          </a:xfrm>
          <a:prstGeom prst="rect">
            <a:avLst/>
          </a:prstGeom>
          <a:noFill/>
          <a:ln w="9525">
            <a:noFill/>
          </a:ln>
        </p:spPr>
        <p:txBody>
          <a:bodyPr wrap="square" anchor="t" anchorCtr="0">
            <a:spAutoFit/>
          </a:bodyPr>
          <a:lstStyle/>
          <a:p>
            <a:pPr marL="457200" indent="-457200" algn="l">
              <a:buFont typeface="Wingdings" panose="05000000000000000000" charset="0"/>
              <a:buChar char="Ø"/>
            </a:pPr>
            <a:r>
              <a:rPr lang="en-US" altLang="zh-CN" sz="2800" b="1" i="1" dirty="0">
                <a:latin typeface="Microsoft YaHei UI" panose="020B0503020204020204" pitchFamily="34" charset="-122"/>
                <a:ea typeface="微软雅黑" panose="020B0503020204020204" charset="-122"/>
                <a:sym typeface="Microsoft YaHei UI" panose="020B0503020204020204" pitchFamily="34" charset="-122"/>
              </a:rPr>
              <a:t>    </a:t>
            </a:r>
            <a:r>
              <a:rPr lang="zh-CN" altLang="en-US" sz="2800" b="1" i="1" dirty="0">
                <a:latin typeface="Microsoft YaHei UI" panose="020B0503020204020204" pitchFamily="34" charset="-122"/>
                <a:ea typeface="微软雅黑" panose="020B0503020204020204" charset="-122"/>
                <a:sym typeface="Microsoft YaHei UI" panose="020B0503020204020204" pitchFamily="34" charset="-122"/>
              </a:rPr>
              <a:t>冲刺2023高考阅读理解</a:t>
            </a:r>
            <a:r>
              <a:rPr lang="en-US" altLang="zh-CN" sz="2800" b="1" i="1" dirty="0">
                <a:latin typeface="Microsoft YaHei UI" panose="020B0503020204020204" pitchFamily="34" charset="-122"/>
                <a:ea typeface="微软雅黑" panose="020B0503020204020204" charset="-122"/>
                <a:sym typeface="Microsoft YaHei UI" panose="020B0503020204020204" pitchFamily="34" charset="-122"/>
              </a:rPr>
              <a:t>C</a:t>
            </a:r>
            <a:r>
              <a:rPr lang="zh-CN" altLang="en-US" sz="2800" b="1" i="1" dirty="0">
                <a:latin typeface="Microsoft YaHei UI" panose="020B0503020204020204" pitchFamily="34" charset="-122"/>
                <a:ea typeface="微软雅黑" panose="020B0503020204020204" charset="-122"/>
                <a:sym typeface="Microsoft YaHei UI" panose="020B0503020204020204" pitchFamily="34" charset="-122"/>
              </a:rPr>
              <a:t>篇满分攻略</a:t>
            </a:r>
            <a:endParaRPr lang="zh-CN" altLang="en-US" sz="3600" b="1" dirty="0">
              <a:latin typeface="Microsoft YaHei UI" panose="020B0503020204020204" pitchFamily="34" charset="-122"/>
              <a:ea typeface="微软雅黑" panose="020B0503020204020204" charset="-122"/>
              <a:sym typeface="Microsoft YaHei UI" panose="020B0503020204020204" pitchFamily="34" charset="-122"/>
            </a:endParaRPr>
          </a:p>
          <a:p>
            <a:pPr algn="ctr"/>
            <a:endParaRPr lang="zh-CN" altLang="en-US" sz="3600" b="1" dirty="0">
              <a:latin typeface="Microsoft YaHei UI" panose="020B0503020204020204" pitchFamily="34" charset="-122"/>
              <a:ea typeface="微软雅黑" panose="020B0503020204020204" charset="-122"/>
              <a:sym typeface="Microsoft YaHei UI" panose="020B0503020204020204" pitchFamily="34" charset="-122"/>
            </a:endParaRPr>
          </a:p>
          <a:p>
            <a:pPr algn="ctr"/>
            <a:r>
              <a:rPr lang="zh-CN" altLang="en-US" sz="4800" b="1" dirty="0">
                <a:latin typeface="Microsoft YaHei UI" panose="020B0503020204020204" pitchFamily="34" charset="-122"/>
                <a:ea typeface="微软雅黑" panose="020B0503020204020204" charset="-122"/>
                <a:sym typeface="Microsoft YaHei UI" panose="020B0503020204020204" pitchFamily="34" charset="-122"/>
              </a:rPr>
              <a:t>三步简化法答题策略</a:t>
            </a: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fade">
                                      <p:cBhvr>
                                        <p:cTn id="11" dur="500"/>
                                        <p:tgtEl>
                                          <p:spTgt spid="15"/>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500"/>
                                        <p:tgtEl>
                                          <p:spTgt spid="25"/>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fade">
                                      <p:cBhvr>
                                        <p:cTn id="19" dur="500"/>
                                        <p:tgtEl>
                                          <p:spTgt spid="33"/>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fade">
                                      <p:cBhvr>
                                        <p:cTn id="23" dur="500"/>
                                        <p:tgtEl>
                                          <p:spTgt spid="2"/>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500"/>
                                        <p:tgtEl>
                                          <p:spTgt spid="4"/>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84"/>
                                        </p:tgtEl>
                                        <p:attrNameLst>
                                          <p:attrName>style.visibility</p:attrName>
                                        </p:attrNameLst>
                                      </p:cBhvr>
                                      <p:to>
                                        <p:strVal val="visible"/>
                                      </p:to>
                                    </p:set>
                                    <p:animEffect transition="in" filter="fade">
                                      <p:cBhvr>
                                        <p:cTn id="31" dur="500"/>
                                        <p:tgtEl>
                                          <p:spTgt spid="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H_Other_2"/>
          <p:cNvSpPr/>
          <p:nvPr>
            <p:custDataLst>
              <p:tags r:id="rId1"/>
            </p:custDataLst>
          </p:nvPr>
        </p:nvSpPr>
        <p:spPr bwMode="auto">
          <a:xfrm>
            <a:off x="2652713" y="4010025"/>
            <a:ext cx="1622425" cy="708025"/>
          </a:xfrm>
          <a:custGeom>
            <a:avLst/>
            <a:gdLst>
              <a:gd name="T0" fmla="*/ 1704 w 1705"/>
              <a:gd name="T1" fmla="*/ 744 h 745"/>
              <a:gd name="T2" fmla="*/ 744 w 1705"/>
              <a:gd name="T3" fmla="*/ 744 h 745"/>
              <a:gd name="T4" fmla="*/ 0 w 1705"/>
              <a:gd name="T5" fmla="*/ 0 h 745"/>
            </a:gdLst>
            <a:ahLst/>
            <a:cxnLst>
              <a:cxn ang="0">
                <a:pos x="T0" y="T1"/>
              </a:cxn>
              <a:cxn ang="0">
                <a:pos x="T2" y="T3"/>
              </a:cxn>
              <a:cxn ang="0">
                <a:pos x="T4" y="T5"/>
              </a:cxn>
            </a:cxnLst>
            <a:rect l="0" t="0" r="r" b="b"/>
            <a:pathLst>
              <a:path w="1705" h="745">
                <a:moveTo>
                  <a:pt x="1704" y="744"/>
                </a:moveTo>
                <a:lnTo>
                  <a:pt x="744" y="744"/>
                </a:lnTo>
                <a:lnTo>
                  <a:pt x="0" y="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defRPr/>
            </a:pPr>
            <a:endParaRPr lang="zh-CN" altLang="en-US" sz="1015" strike="noStrike" kern="0" noProof="1">
              <a:solidFill>
                <a:sysClr val="windowText" lastClr="000000"/>
              </a:solidFill>
              <a:latin typeface="+mn-ea"/>
            </a:endParaRPr>
          </a:p>
        </p:txBody>
      </p:sp>
      <p:sp>
        <p:nvSpPr>
          <p:cNvPr id="10" name="MH_SubTitle_5"/>
          <p:cNvSpPr>
            <a:spLocks noChangeArrowheads="1"/>
          </p:cNvSpPr>
          <p:nvPr>
            <p:custDataLst>
              <p:tags r:id="rId2"/>
            </p:custDataLst>
          </p:nvPr>
        </p:nvSpPr>
        <p:spPr bwMode="auto">
          <a:xfrm>
            <a:off x="3996055" y="4305935"/>
            <a:ext cx="3366135" cy="944245"/>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a:bodyPr>
          <a:lstStyle/>
          <a:p>
            <a:pPr algn="ctr" fontAlgn="base">
              <a:defRPr/>
            </a:pPr>
            <a:r>
              <a:rPr sz="1800" b="1" strike="noStrike" kern="0" noProof="1">
                <a:latin typeface="微软雅黑" panose="020B0503020204020204" charset="-122"/>
                <a:ea typeface="微软雅黑" panose="020B0503020204020204" charset="-122"/>
              </a:rPr>
              <a:t>2021 新课标新高考I  C</a:t>
            </a:r>
            <a:r>
              <a:rPr lang="zh-CN" sz="1800" b="1" strike="noStrike" kern="0" noProof="1">
                <a:latin typeface="微软雅黑" panose="020B0503020204020204" charset="-122"/>
                <a:ea typeface="微软雅黑" panose="020B0503020204020204" charset="-122"/>
              </a:rPr>
              <a:t>篇</a:t>
            </a:r>
          </a:p>
        </p:txBody>
      </p:sp>
      <p:sp>
        <p:nvSpPr>
          <p:cNvPr id="26634" name="MH_Other_8"/>
          <p:cNvSpPr/>
          <p:nvPr>
            <p:custDataLst>
              <p:tags r:id="rId3"/>
            </p:custDataLst>
          </p:nvPr>
        </p:nvSpPr>
        <p:spPr>
          <a:xfrm rot="1267204">
            <a:off x="3875088" y="4657725"/>
            <a:ext cx="119062" cy="119063"/>
          </a:xfrm>
          <a:prstGeom prst="ellipse">
            <a:avLst/>
          </a:prstGeom>
          <a:solidFill>
            <a:srgbClr val="64C0B1"/>
          </a:solidFill>
          <a:ln w="19050" cap="flat" cmpd="sng">
            <a:solidFill>
              <a:srgbClr val="FFFFFF"/>
            </a:solidFill>
            <a:prstDash val="solid"/>
            <a:round/>
            <a:headEnd type="none" w="med" len="med"/>
            <a:tailEnd type="none" w="med" len="med"/>
          </a:ln>
        </p:spPr>
        <p:txBody>
          <a:bodyPr anchor="ctr" anchorCtr="0"/>
          <a:lstStyle/>
          <a:p>
            <a:pPr algn="ctr"/>
            <a:endParaRPr lang="zh-CN" altLang="en-US" sz="1500" b="1" dirty="0">
              <a:solidFill>
                <a:srgbClr val="FFFFFF"/>
              </a:solidFill>
              <a:latin typeface="微软雅黑" panose="020B0503020204020204" charset="-122"/>
              <a:ea typeface="微软雅黑" panose="020B0503020204020204" charset="-122"/>
            </a:endParaRPr>
          </a:p>
        </p:txBody>
      </p:sp>
      <p:sp>
        <p:nvSpPr>
          <p:cNvPr id="26637" name="MH_Title_1"/>
          <p:cNvSpPr/>
          <p:nvPr>
            <p:custDataLst>
              <p:tags r:id="rId4"/>
            </p:custDataLst>
          </p:nvPr>
        </p:nvSpPr>
        <p:spPr>
          <a:xfrm>
            <a:off x="617538" y="2408238"/>
            <a:ext cx="2390775" cy="1751012"/>
          </a:xfrm>
          <a:prstGeom prst="ellipse">
            <a:avLst/>
          </a:prstGeom>
          <a:solidFill>
            <a:srgbClr val="64C0B1"/>
          </a:solidFill>
          <a:ln w="25400" cap="flat" cmpd="sng">
            <a:solidFill>
              <a:srgbClr val="FFFFFF"/>
            </a:solidFill>
            <a:prstDash val="solid"/>
            <a:round/>
            <a:headEnd type="none" w="med" len="med"/>
            <a:tailEnd type="none" w="med" len="med"/>
          </a:ln>
        </p:spPr>
        <p:txBody>
          <a:bodyPr anchor="ctr" anchorCtr="0"/>
          <a:lstStyle/>
          <a:p>
            <a:pPr algn="ctr"/>
            <a:r>
              <a:rPr lang="en-US" altLang="zh-CN" sz="2700" dirty="0">
                <a:solidFill>
                  <a:srgbClr val="FFFFFF"/>
                </a:solidFill>
                <a:latin typeface="微软雅黑" panose="020B0503020204020204" charset="-122"/>
                <a:ea typeface="微软雅黑" panose="020B0503020204020204" charset="-122"/>
              </a:rPr>
              <a:t>Practice 3 </a:t>
            </a:r>
          </a:p>
        </p:txBody>
      </p:sp>
      <p:grpSp>
        <p:nvGrpSpPr>
          <p:cNvPr id="8" name="花4"/>
          <p:cNvGrpSpPr/>
          <p:nvPr/>
        </p:nvGrpSpPr>
        <p:grpSpPr>
          <a:xfrm rot="-5400000" flipH="1">
            <a:off x="3147379" y="1010601"/>
            <a:ext cx="8635997" cy="5024120"/>
            <a:chOff x="-5343061" y="-3991015"/>
            <a:chExt cx="22838070" cy="13286101"/>
          </a:xfrm>
        </p:grpSpPr>
        <p:sp>
          <p:nvSpPr>
            <p:cNvPr id="2" name="任意多边形 1"/>
            <p:cNvSpPr/>
            <p:nvPr/>
          </p:nvSpPr>
          <p:spPr>
            <a:xfrm rot="20648648">
              <a:off x="2646809" y="-3991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2492382">
              <a:off x="8262931" y="-2612376"/>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3" name="任意多边形 22"/>
            <p:cNvSpPr/>
            <p:nvPr/>
          </p:nvSpPr>
          <p:spPr>
            <a:xfrm rot="18948373">
              <a:off x="216173" y="-261237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4" name="任意多边形 23"/>
            <p:cNvSpPr/>
            <p:nvPr/>
          </p:nvSpPr>
          <p:spPr>
            <a:xfrm rot="4080311">
              <a:off x="9747961" y="-47700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5" name="任意多边形 24"/>
            <p:cNvSpPr/>
            <p:nvPr/>
          </p:nvSpPr>
          <p:spPr>
            <a:xfrm rot="17262051">
              <a:off x="-1182648" y="-62449"/>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12" name="文本框 99"/>
          <p:cNvSpPr txBox="1"/>
          <p:nvPr>
            <p:custDataLst>
              <p:tags r:id="rId5"/>
            </p:custDataLst>
          </p:nvPr>
        </p:nvSpPr>
        <p:spPr>
          <a:xfrm>
            <a:off x="4572000" y="3585845"/>
            <a:ext cx="1813560" cy="509270"/>
          </a:xfrm>
          <a:prstGeom prst="rect">
            <a:avLst/>
          </a:prstGeom>
          <a:solidFill>
            <a:srgbClr val="FFFF00"/>
          </a:solidFill>
          <a:ln w="12700" cmpd="sng">
            <a:solidFill>
              <a:srgbClr val="00B0F0"/>
            </a:solidFill>
            <a:prstDash val="solid"/>
          </a:ln>
        </p:spPr>
        <p:txBody>
          <a:bodyPr wrap="square" anchor="t" anchorCtr="0">
            <a:noAutofit/>
          </a:bodyPr>
          <a:lstStyle/>
          <a:p>
            <a:r>
              <a:rPr lang="zh-CN" altLang="zh-CN" sz="2400" b="1">
                <a:solidFill>
                  <a:srgbClr val="FF0000"/>
                </a:solidFill>
                <a:latin typeface="Times New Roman" panose="02020603050405020304" charset="0"/>
                <a:ea typeface="宋体" panose="02010600030101010101" pitchFamily="2" charset="-122"/>
              </a:rPr>
              <a:t>事物说明文</a:t>
            </a:r>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a:picLocks noChangeAspect="1"/>
          </p:cNvPicPr>
          <p:nvPr>
            <p:custDataLst>
              <p:tags r:id="rId1"/>
            </p:custDataLst>
          </p:nvPr>
        </p:nvPicPr>
        <p:blipFill>
          <a:blip r:embed="rId12"/>
          <a:stretch>
            <a:fillRect/>
          </a:stretch>
        </p:blipFill>
        <p:spPr>
          <a:xfrm>
            <a:off x="260350" y="1019175"/>
            <a:ext cx="6305550" cy="4968240"/>
          </a:xfrm>
          <a:prstGeom prst="rect">
            <a:avLst/>
          </a:prstGeom>
        </p:spPr>
      </p:pic>
      <p:sp>
        <p:nvSpPr>
          <p:cNvPr id="16433" name="标题 1"/>
          <p:cNvSpPr>
            <a:spLocks noGrp="1"/>
          </p:cNvSpPr>
          <p:nvPr/>
        </p:nvSpPr>
        <p:spPr>
          <a:xfrm>
            <a:off x="39688" y="82550"/>
            <a:ext cx="9064625" cy="473075"/>
          </a:xfrm>
          <a:prstGeom prst="rect">
            <a:avLst/>
          </a:prstGeom>
          <a:solidFill>
            <a:srgbClr val="ACEADE"/>
          </a:solidFill>
          <a:ln w="9525">
            <a:noFill/>
          </a:ln>
        </p:spPr>
        <p:txBody>
          <a:bodyPr anchor="ctr" anchorCtr="0"/>
          <a:lstStyle/>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zh-CN" altLang="en-US" sz="2700" b="1" dirty="0">
                <a:latin typeface="微软雅黑" panose="020B0503020204020204" charset="-122"/>
                <a:ea typeface="微软雅黑" panose="020B0503020204020204" charset="-122"/>
              </a:rPr>
              <a:t> </a:t>
            </a:r>
            <a:r>
              <a:rPr lang="en-US" altLang="zh-CN" sz="2400" b="1" dirty="0">
                <a:latin typeface="微软雅黑" panose="020B0503020204020204" charset="-122"/>
                <a:ea typeface="微软雅黑" panose="020B0503020204020204" charset="-122"/>
              </a:rPr>
              <a:t>Step1:</a:t>
            </a:r>
            <a:r>
              <a:rPr lang="zh-CN" altLang="en-US" sz="2400" b="1" dirty="0">
                <a:latin typeface="微软雅黑" panose="020B0503020204020204" charset="-122"/>
                <a:ea typeface="微软雅黑" panose="020B0503020204020204" charset="-122"/>
              </a:rPr>
              <a:t>简化大意</a:t>
            </a:r>
            <a:r>
              <a:rPr lang="en-US" altLang="zh-CN" sz="2400" b="1" dirty="0">
                <a:latin typeface="微软雅黑" panose="020B0503020204020204" charset="-122"/>
                <a:ea typeface="微软雅黑" panose="020B0503020204020204" charset="-122"/>
              </a:rPr>
              <a:t>---</a:t>
            </a:r>
            <a:r>
              <a:rPr lang="zh-CN" altLang="en-US" sz="2400" b="1" dirty="0">
                <a:latin typeface="微软雅黑" panose="020B0503020204020204" charset="-122"/>
                <a:ea typeface="微软雅黑" panose="020B0503020204020204" charset="-122"/>
              </a:rPr>
              <a:t>浏览全文，标关键，定中心，分层次，找联络</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（2021 新课标新高考I ， C</a:t>
            </a:r>
            <a:r>
              <a:rPr lang="zh-CN" altLang="en-US" sz="2700" b="1" dirty="0">
                <a:latin typeface="微软雅黑" panose="020B0503020204020204" charset="-122"/>
                <a:ea typeface="微软雅黑" panose="020B0503020204020204" charset="-122"/>
                <a:sym typeface="宋体" panose="02010600030101010101" pitchFamily="2" charset="-122"/>
              </a:rPr>
              <a:t>篇</a:t>
            </a:r>
            <a:r>
              <a:rPr lang="en-US" altLang="zh-CN" sz="2700" b="1" dirty="0">
                <a:latin typeface="微软雅黑" panose="020B0503020204020204" charset="-122"/>
                <a:ea typeface="微软雅黑" panose="020B0503020204020204" charset="-122"/>
                <a:sym typeface="宋体" panose="02010600030101010101" pitchFamily="2" charset="-122"/>
              </a:rPr>
              <a:t>）</a:t>
            </a:r>
          </a:p>
        </p:txBody>
      </p:sp>
      <p:sp>
        <p:nvSpPr>
          <p:cNvPr id="2" name="文本框 99"/>
          <p:cNvSpPr txBox="1"/>
          <p:nvPr>
            <p:custDataLst>
              <p:tags r:id="rId2"/>
            </p:custDataLst>
          </p:nvPr>
        </p:nvSpPr>
        <p:spPr>
          <a:xfrm>
            <a:off x="6640830" y="596900"/>
            <a:ext cx="1774190" cy="340995"/>
          </a:xfrm>
          <a:prstGeom prst="rect">
            <a:avLst/>
          </a:prstGeom>
          <a:solidFill>
            <a:srgbClr val="FFFF00"/>
          </a:solidFill>
          <a:ln w="12700" cmpd="sng">
            <a:solidFill>
              <a:srgbClr val="00B0F0"/>
            </a:solidFill>
            <a:prstDash val="solid"/>
          </a:ln>
        </p:spPr>
        <p:txBody>
          <a:bodyPr wrap="square" anchor="t" anchorCtr="0">
            <a:noAutofit/>
          </a:bodyPr>
          <a:lstStyle/>
          <a:p>
            <a:r>
              <a:rPr lang="zh-CN" altLang="zh-CN" sz="2400" b="1">
                <a:solidFill>
                  <a:srgbClr val="FF0000"/>
                </a:solidFill>
                <a:latin typeface="Times New Roman" panose="02020603050405020304" charset="0"/>
                <a:ea typeface="宋体" panose="02010600030101010101" pitchFamily="2" charset="-122"/>
              </a:rPr>
              <a:t>事物说明文</a:t>
            </a:r>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sp>
        <p:nvSpPr>
          <p:cNvPr id="14" name="椭圆 13"/>
          <p:cNvSpPr/>
          <p:nvPr>
            <p:custDataLst>
              <p:tags r:id="rId3"/>
            </p:custDataLst>
          </p:nvPr>
        </p:nvSpPr>
        <p:spPr>
          <a:xfrm>
            <a:off x="2545080" y="1484630"/>
            <a:ext cx="107378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custDataLst>
              <p:tags r:id="rId4"/>
            </p:custDataLst>
          </p:nvPr>
        </p:nvSpPr>
        <p:spPr>
          <a:xfrm>
            <a:off x="6565900" y="1088390"/>
            <a:ext cx="2558415" cy="645160"/>
          </a:xfrm>
          <a:prstGeom prst="rect">
            <a:avLst/>
          </a:prstGeom>
          <a:solidFill>
            <a:srgbClr val="00B050"/>
          </a:solidFill>
          <a:ln w="9525">
            <a:noFill/>
          </a:ln>
        </p:spPr>
        <p:txBody>
          <a:bodyPr wrap="square" anchor="t" anchorCtr="0">
            <a:spAutoFit/>
          </a:bodyPr>
          <a:lstStyle/>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Para1</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background :</a:t>
            </a:r>
          </a:p>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problem</a:t>
            </a:r>
          </a:p>
        </p:txBody>
      </p:sp>
      <p:sp>
        <p:nvSpPr>
          <p:cNvPr id="6" name="椭圆 5"/>
          <p:cNvSpPr/>
          <p:nvPr>
            <p:custDataLst>
              <p:tags r:id="rId5"/>
            </p:custDataLst>
          </p:nvPr>
        </p:nvSpPr>
        <p:spPr>
          <a:xfrm>
            <a:off x="1691005" y="5247640"/>
            <a:ext cx="85407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p:cNvSpPr/>
          <p:nvPr>
            <p:custDataLst>
              <p:tags r:id="rId6"/>
            </p:custDataLst>
          </p:nvPr>
        </p:nvSpPr>
        <p:spPr>
          <a:xfrm>
            <a:off x="611505" y="2773045"/>
            <a:ext cx="534670" cy="22098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文本框 34"/>
          <p:cNvSpPr txBox="1"/>
          <p:nvPr>
            <p:custDataLst>
              <p:tags r:id="rId7"/>
            </p:custDataLst>
          </p:nvPr>
        </p:nvSpPr>
        <p:spPr>
          <a:xfrm>
            <a:off x="6804660" y="4819015"/>
            <a:ext cx="2009775" cy="958215"/>
          </a:xfrm>
          <a:prstGeom prst="rect">
            <a:avLst/>
          </a:prstGeom>
          <a:solidFill>
            <a:srgbClr val="00B050"/>
          </a:solidFill>
          <a:ln w="9525">
            <a:noFill/>
          </a:ln>
        </p:spPr>
        <p:txBody>
          <a:bodyPr wrap="square" anchor="t" anchorCtr="0">
            <a:noAutofit/>
          </a:bodyPr>
          <a:lstStyle/>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Para3</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the development of the object  </a:t>
            </a:r>
          </a:p>
        </p:txBody>
      </p:sp>
      <p:sp>
        <p:nvSpPr>
          <p:cNvPr id="36" name="椭圆 35"/>
          <p:cNvSpPr/>
          <p:nvPr>
            <p:custDataLst>
              <p:tags r:id="rId8"/>
            </p:custDataLst>
          </p:nvPr>
        </p:nvSpPr>
        <p:spPr>
          <a:xfrm>
            <a:off x="1908175" y="1019175"/>
            <a:ext cx="350520" cy="24193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燕尾形 40"/>
          <p:cNvSpPr/>
          <p:nvPr/>
        </p:nvSpPr>
        <p:spPr>
          <a:xfrm rot="5400000">
            <a:off x="7244080" y="1981835"/>
            <a:ext cx="849630" cy="432435"/>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燕尾形 41"/>
          <p:cNvSpPr/>
          <p:nvPr/>
        </p:nvSpPr>
        <p:spPr>
          <a:xfrm rot="5400000">
            <a:off x="7317105" y="4017645"/>
            <a:ext cx="702310" cy="432435"/>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文本框 99"/>
          <p:cNvSpPr txBox="1"/>
          <p:nvPr>
            <p:custDataLst>
              <p:tags r:id="rId9"/>
            </p:custDataLst>
          </p:nvPr>
        </p:nvSpPr>
        <p:spPr>
          <a:xfrm>
            <a:off x="179705" y="6021070"/>
            <a:ext cx="8718550" cy="741680"/>
          </a:xfrm>
          <a:prstGeom prst="rect">
            <a:avLst/>
          </a:prstGeom>
          <a:solidFill>
            <a:srgbClr val="FFFF00"/>
          </a:solidFill>
          <a:ln w="12700" cmpd="sng">
            <a:solidFill>
              <a:srgbClr val="00B0F0"/>
            </a:solidFill>
            <a:prstDash val="solid"/>
          </a:ln>
        </p:spPr>
        <p:txBody>
          <a:bodyPr wrap="square" anchor="t" anchorCtr="0">
            <a:noAutofit/>
          </a:bodyPr>
          <a:lstStyle/>
          <a:p>
            <a:r>
              <a:rPr lang="en-US" sz="2000" b="1">
                <a:solidFill>
                  <a:srgbClr val="FF0000"/>
                </a:solidFill>
                <a:latin typeface="Times New Roman" panose="02020603050405020304" charset="0"/>
                <a:ea typeface="宋体" panose="02010600030101010101" pitchFamily="2" charset="-122"/>
              </a:rPr>
              <a:t>T</a:t>
            </a:r>
            <a:r>
              <a:rPr lang="en-US" altLang="zh-CN" sz="2000" b="1">
                <a:solidFill>
                  <a:srgbClr val="FF0000"/>
                </a:solidFill>
                <a:latin typeface="Times New Roman" panose="02020603050405020304" charset="0"/>
                <a:ea typeface="宋体" panose="02010600030101010101" pitchFamily="2" charset="-122"/>
              </a:rPr>
              <a:t>ip: </a:t>
            </a:r>
            <a:r>
              <a:rPr lang="zh-CN" altLang="zh-CN" sz="2000" b="1">
                <a:solidFill>
                  <a:srgbClr val="FF0000"/>
                </a:solidFill>
                <a:latin typeface="Times New Roman" panose="02020603050405020304" charset="0"/>
                <a:ea typeface="宋体" panose="02010600030101010101" pitchFamily="2" charset="-122"/>
              </a:rPr>
              <a:t>事物说明文的常用图式是：背景导入</a:t>
            </a:r>
            <a:r>
              <a:rPr lang="en-US" altLang="zh-CN" sz="2000" b="1">
                <a:solidFill>
                  <a:srgbClr val="FF0000"/>
                </a:solidFill>
                <a:latin typeface="Times New Roman" panose="02020603050405020304" charset="0"/>
                <a:ea typeface="宋体" panose="02010600030101010101" pitchFamily="2" charset="-122"/>
              </a:rPr>
              <a:t>+</a:t>
            </a:r>
            <a:r>
              <a:rPr lang="zh-CN" altLang="en-US" sz="2000" b="1">
                <a:solidFill>
                  <a:srgbClr val="FF0000"/>
                </a:solidFill>
                <a:latin typeface="Times New Roman" panose="02020603050405020304" charset="0"/>
                <a:ea typeface="宋体" panose="02010600030101010101" pitchFamily="2" charset="-122"/>
              </a:rPr>
              <a:t>中心话题</a:t>
            </a:r>
            <a:r>
              <a:rPr lang="en-US" altLang="zh-CN" sz="2000" b="1">
                <a:solidFill>
                  <a:srgbClr val="FF0000"/>
                </a:solidFill>
                <a:latin typeface="Times New Roman" panose="02020603050405020304" charset="0"/>
                <a:ea typeface="宋体" panose="02010600030101010101" pitchFamily="2" charset="-122"/>
              </a:rPr>
              <a:t>+</a:t>
            </a:r>
            <a:r>
              <a:rPr lang="zh-CN" altLang="zh-CN" sz="2000" b="1">
                <a:solidFill>
                  <a:srgbClr val="FF0000"/>
                </a:solidFill>
                <a:latin typeface="Times New Roman" panose="02020603050405020304" charset="0"/>
                <a:ea typeface="宋体" panose="02010600030101010101" pitchFamily="2" charset="-122"/>
              </a:rPr>
              <a:t>发展过程</a:t>
            </a:r>
            <a:r>
              <a:rPr lang="en-US" altLang="zh-CN" sz="2000" b="1">
                <a:solidFill>
                  <a:srgbClr val="FF0000"/>
                </a:solidFill>
                <a:latin typeface="Times New Roman" panose="02020603050405020304" charset="0"/>
                <a:ea typeface="宋体" panose="02010600030101010101" pitchFamily="2" charset="-122"/>
              </a:rPr>
              <a:t>+</a:t>
            </a:r>
            <a:r>
              <a:rPr lang="zh-CN" altLang="en-US" sz="2000" b="1">
                <a:solidFill>
                  <a:srgbClr val="FF0000"/>
                </a:solidFill>
                <a:latin typeface="Times New Roman" panose="02020603050405020304" charset="0"/>
                <a:ea typeface="宋体" panose="02010600030101010101" pitchFamily="2" charset="-122"/>
              </a:rPr>
              <a:t>总结评价</a:t>
            </a:r>
          </a:p>
          <a:p>
            <a:r>
              <a:rPr lang="zh-CN" altLang="en-US" sz="2000" b="1">
                <a:solidFill>
                  <a:srgbClr val="FF0000"/>
                </a:solidFill>
                <a:latin typeface="Times New Roman" panose="02020603050405020304" charset="0"/>
                <a:ea typeface="宋体" panose="02010600030101010101" pitchFamily="2" charset="-122"/>
              </a:rPr>
              <a:t> </a:t>
            </a:r>
            <a:r>
              <a:rPr lang="en-US" altLang="zh-CN" sz="2000" b="1">
                <a:solidFill>
                  <a:srgbClr val="FF0000"/>
                </a:solidFill>
                <a:latin typeface="Times New Roman" panose="02020603050405020304" charset="0"/>
                <a:ea typeface="宋体" panose="02010600030101010101" pitchFamily="2" charset="-122"/>
              </a:rPr>
              <a:t>                                                    </a:t>
            </a:r>
            <a:r>
              <a:rPr lang="zh-CN" altLang="en-US" sz="2000" b="1">
                <a:solidFill>
                  <a:srgbClr val="FF0000"/>
                </a:solidFill>
                <a:latin typeface="Times New Roman" panose="02020603050405020304" charset="0"/>
                <a:ea typeface="宋体" panose="02010600030101010101" pitchFamily="2" charset="-122"/>
              </a:rPr>
              <a:t>（粗略以时间顺序展开）</a:t>
            </a:r>
          </a:p>
          <a:p>
            <a:endParaRPr lang="zh-CN" altLang="en-US" sz="2000" b="1">
              <a:solidFill>
                <a:srgbClr val="FF0000"/>
              </a:solidFill>
              <a:latin typeface="Times New Roman" panose="02020603050405020304" charset="0"/>
              <a:ea typeface="宋体" panose="02010600030101010101" pitchFamily="2" charset="-122"/>
            </a:endParaRPr>
          </a:p>
        </p:txBody>
      </p:sp>
      <p:sp>
        <p:nvSpPr>
          <p:cNvPr id="10" name="文本框 9"/>
          <p:cNvSpPr txBox="1"/>
          <p:nvPr>
            <p:custDataLst>
              <p:tags r:id="rId10"/>
            </p:custDataLst>
          </p:nvPr>
        </p:nvSpPr>
        <p:spPr>
          <a:xfrm>
            <a:off x="6660515" y="2896870"/>
            <a:ext cx="2338705" cy="895350"/>
          </a:xfrm>
          <a:prstGeom prst="rect">
            <a:avLst/>
          </a:prstGeom>
          <a:solidFill>
            <a:srgbClr val="00B050"/>
          </a:solidFill>
          <a:ln w="9525">
            <a:noFill/>
          </a:ln>
        </p:spPr>
        <p:txBody>
          <a:bodyPr wrap="square" anchor="t" anchorCtr="0">
            <a:noAutofit/>
          </a:bodyPr>
          <a:lstStyle/>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Para2</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solution:</a:t>
            </a:r>
          </a:p>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the coming into being of the object of the text  </a:t>
            </a: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5"/>
                                        </p:tgtEl>
                                        <p:attrNameLst>
                                          <p:attrName>style.visibility</p:attrName>
                                        </p:attrNameLst>
                                      </p:cBhvr>
                                      <p:to>
                                        <p:strVal val="visible"/>
                                      </p:to>
                                    </p:set>
                                    <p:anim calcmode="lin" valueType="num">
                                      <p:cBhvr additive="base">
                                        <p:cTn id="27" dur="500" fill="hold"/>
                                        <p:tgtEl>
                                          <p:spTgt spid="35"/>
                                        </p:tgtEl>
                                        <p:attrNameLst>
                                          <p:attrName>ppt_x</p:attrName>
                                        </p:attrNameLst>
                                      </p:cBhvr>
                                      <p:tavLst>
                                        <p:tav tm="0">
                                          <p:val>
                                            <p:strVal val="#ppt_x"/>
                                          </p:val>
                                        </p:tav>
                                        <p:tav tm="100000">
                                          <p:val>
                                            <p:strVal val="#ppt_x"/>
                                          </p:val>
                                        </p:tav>
                                      </p:tavLst>
                                    </p:anim>
                                    <p:anim calcmode="lin" valueType="num">
                                      <p:cBhvr additive="base">
                                        <p:cTn id="28"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35" grpId="0" bldLvl="0" animBg="1"/>
      <p:bldP spid="41" grpId="0" animBg="1"/>
      <p:bldP spid="42" grpId="0" animBg="1"/>
      <p:bldP spid="46" grpId="0" bldLvl="0" animBg="1"/>
      <p:bldP spid="10" grpId="0" bldLvl="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custDataLst>
              <p:tags r:id="rId1"/>
            </p:custDataLst>
          </p:nvPr>
        </p:nvPicPr>
        <p:blipFill>
          <a:blip r:embed="rId8"/>
          <a:stretch>
            <a:fillRect/>
          </a:stretch>
        </p:blipFill>
        <p:spPr>
          <a:xfrm>
            <a:off x="124460" y="1268730"/>
            <a:ext cx="6783070" cy="4663440"/>
          </a:xfrm>
          <a:prstGeom prst="rect">
            <a:avLst/>
          </a:prstGeom>
        </p:spPr>
      </p:pic>
      <p:sp>
        <p:nvSpPr>
          <p:cNvPr id="18474" name="标题 1"/>
          <p:cNvSpPr>
            <a:spLocks noGrp="1"/>
          </p:cNvSpPr>
          <p:nvPr>
            <p:custDataLst>
              <p:tags r:id="rId2"/>
            </p:custDataLst>
          </p:nvPr>
        </p:nvSpPr>
        <p:spPr>
          <a:xfrm>
            <a:off x="126048" y="188595"/>
            <a:ext cx="8662987" cy="473075"/>
          </a:xfrm>
          <a:prstGeom prst="rect">
            <a:avLst/>
          </a:prstGeom>
          <a:solidFill>
            <a:srgbClr val="ACEADE"/>
          </a:solidFill>
          <a:ln w="9525">
            <a:noFill/>
          </a:ln>
        </p:spPr>
        <p:txBody>
          <a:bodyPr anchor="ctr" anchorCtr="0"/>
          <a:lstStyle/>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 Step2</a:t>
            </a:r>
            <a:r>
              <a:rPr lang="zh-CN" altLang="en-US"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rPr>
              <a:t>简化题干</a:t>
            </a:r>
            <a:r>
              <a:rPr lang="en-US" altLang="zh-CN" sz="2700" b="1" dirty="0">
                <a:latin typeface="微软雅黑" panose="020B0503020204020204" charset="-122"/>
                <a:ea typeface="微软雅黑" panose="020B0503020204020204" charset="-122"/>
              </a:rPr>
              <a:t>---</a:t>
            </a:r>
            <a:r>
              <a:rPr lang="zh-CN" altLang="en-US" sz="2700" b="1" dirty="0">
                <a:latin typeface="微软雅黑" panose="020B0503020204020204" charset="-122"/>
                <a:ea typeface="微软雅黑" panose="020B0503020204020204" charset="-122"/>
              </a:rPr>
              <a:t>按词索骥，精准定位</a:t>
            </a: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49" name="云形标注 48"/>
          <p:cNvSpPr/>
          <p:nvPr>
            <p:custDataLst>
              <p:tags r:id="rId3"/>
            </p:custDataLst>
          </p:nvPr>
        </p:nvSpPr>
        <p:spPr>
          <a:xfrm rot="420000">
            <a:off x="5615305" y="1263650"/>
            <a:ext cx="3513455" cy="80327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en-US" altLang="zh-CN" sz="2000" strike="noStrike" noProof="1">
                <a:solidFill>
                  <a:srgbClr val="FF0000"/>
                </a:solidFill>
              </a:rPr>
              <a:t>Para1.</a:t>
            </a:r>
            <a:r>
              <a:rPr lang="en-US" altLang="zh-CN" sz="2000" strike="noStrike" noProof="1"/>
              <a:t> </a:t>
            </a:r>
            <a:r>
              <a:rPr lang="en-US" altLang="zh-CN" sz="2000" strike="noStrike" noProof="1">
                <a:solidFill>
                  <a:schemeClr val="tx1"/>
                </a:solidFill>
              </a:rPr>
              <a:t>The last but one  sentence </a:t>
            </a:r>
          </a:p>
        </p:txBody>
      </p:sp>
      <p:sp>
        <p:nvSpPr>
          <p:cNvPr id="3" name="云形标注 2"/>
          <p:cNvSpPr/>
          <p:nvPr>
            <p:custDataLst>
              <p:tags r:id="rId4"/>
            </p:custDataLst>
          </p:nvPr>
        </p:nvSpPr>
        <p:spPr>
          <a:xfrm rot="420000">
            <a:off x="6122035" y="2541905"/>
            <a:ext cx="3218815" cy="81978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en-US" altLang="zh-CN" sz="2000" strike="noStrike" noProof="1">
                <a:solidFill>
                  <a:srgbClr val="FF0000"/>
                </a:solidFill>
              </a:rPr>
              <a:t>Para1. </a:t>
            </a:r>
            <a:r>
              <a:rPr lang="en-US" altLang="zh-CN" sz="2000" strike="noStrike" noProof="1">
                <a:solidFill>
                  <a:schemeClr val="tx1"/>
                </a:solidFill>
              </a:rPr>
              <a:t> The  second sentence </a:t>
            </a:r>
          </a:p>
        </p:txBody>
      </p:sp>
      <p:sp>
        <p:nvSpPr>
          <p:cNvPr id="5" name="云形标注 4"/>
          <p:cNvSpPr/>
          <p:nvPr>
            <p:custDataLst>
              <p:tags r:id="rId5"/>
            </p:custDataLst>
          </p:nvPr>
        </p:nvSpPr>
        <p:spPr>
          <a:xfrm rot="420000">
            <a:off x="6660515" y="3876675"/>
            <a:ext cx="2675255" cy="86677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en-US" altLang="zh-CN" sz="2000" strike="noStrike" noProof="1">
                <a:solidFill>
                  <a:srgbClr val="FF0000"/>
                </a:solidFill>
              </a:rPr>
              <a:t>Para3 :  </a:t>
            </a:r>
            <a:r>
              <a:rPr lang="en-US" altLang="zh-CN" sz="2000" dirty="0">
                <a:solidFill>
                  <a:schemeClr val="tx1"/>
                </a:solidFill>
                <a:sym typeface="+mn-ea"/>
              </a:rPr>
              <a:t>The  first sentence </a:t>
            </a:r>
            <a:endParaRPr lang="zh-CN" altLang="zh-CN" sz="2000" strike="noStrike" noProof="1">
              <a:solidFill>
                <a:srgbClr val="FF0000"/>
              </a:solidFill>
            </a:endParaRPr>
          </a:p>
        </p:txBody>
      </p:sp>
      <p:sp>
        <p:nvSpPr>
          <p:cNvPr id="6" name="云形标注 5"/>
          <p:cNvSpPr/>
          <p:nvPr>
            <p:custDataLst>
              <p:tags r:id="rId6"/>
            </p:custDataLst>
          </p:nvPr>
        </p:nvSpPr>
        <p:spPr>
          <a:xfrm rot="420000">
            <a:off x="6737350" y="5081905"/>
            <a:ext cx="2362200" cy="86677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en-US" altLang="zh-CN" sz="2000" strike="noStrike" noProof="1">
                <a:solidFill>
                  <a:srgbClr val="FF0000"/>
                </a:solidFill>
              </a:rPr>
              <a:t>Para2&amp;3 :  </a:t>
            </a:r>
            <a:r>
              <a:rPr lang="zh-CN" altLang="zh-CN" sz="2000" strike="noStrike" noProof="1">
                <a:solidFill>
                  <a:srgbClr val="FF0000"/>
                </a:solidFill>
              </a:rPr>
              <a:t>概括大意</a:t>
            </a:r>
            <a:r>
              <a:rPr lang="en-US" altLang="zh-CN" sz="2000" dirty="0">
                <a:solidFill>
                  <a:schemeClr val="tx1"/>
                </a:solidFill>
                <a:sym typeface="+mn-ea"/>
              </a:rPr>
              <a:t> </a:t>
            </a:r>
            <a:endParaRPr lang="zh-CN" altLang="zh-CN" sz="2000" strike="noStrike" noProof="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bldLvl="0" animBg="1"/>
      <p:bldP spid="3" grpId="0" bldLvl="0" animBg="1"/>
      <p:bldP spid="5" grpId="0" bldLvl="0" animBg="1"/>
      <p:bldP spid="6" grpId="0" bldLvl="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a:picLocks noChangeAspect="1"/>
          </p:cNvPicPr>
          <p:nvPr>
            <p:custDataLst>
              <p:tags r:id="rId1"/>
            </p:custDataLst>
          </p:nvPr>
        </p:nvPicPr>
        <p:blipFill>
          <a:blip r:embed="rId7"/>
          <a:stretch>
            <a:fillRect/>
          </a:stretch>
        </p:blipFill>
        <p:spPr>
          <a:xfrm>
            <a:off x="69215" y="465455"/>
            <a:ext cx="8998585" cy="4907280"/>
          </a:xfrm>
          <a:prstGeom prst="rect">
            <a:avLst/>
          </a:prstGeom>
        </p:spPr>
      </p:pic>
      <p:pic>
        <p:nvPicPr>
          <p:cNvPr id="3" name="图片 2"/>
          <p:cNvPicPr>
            <a:picLocks noChangeAspect="1"/>
          </p:cNvPicPr>
          <p:nvPr>
            <p:custDataLst>
              <p:tags r:id="rId2"/>
            </p:custDataLst>
          </p:nvPr>
        </p:nvPicPr>
        <p:blipFill>
          <a:blip r:embed="rId8"/>
          <a:stretch>
            <a:fillRect/>
          </a:stretch>
        </p:blipFill>
        <p:spPr>
          <a:xfrm>
            <a:off x="611505" y="5372735"/>
            <a:ext cx="7586345" cy="1290955"/>
          </a:xfrm>
          <a:prstGeom prst="rect">
            <a:avLst/>
          </a:prstGeom>
        </p:spPr>
      </p:pic>
      <p:cxnSp>
        <p:nvCxnSpPr>
          <p:cNvPr id="16" name="直接箭头连接符 15"/>
          <p:cNvCxnSpPr/>
          <p:nvPr>
            <p:custDataLst>
              <p:tags r:id="rId3"/>
            </p:custDataLst>
          </p:nvPr>
        </p:nvCxnSpPr>
        <p:spPr>
          <a:xfrm flipV="1">
            <a:off x="1331595" y="1916430"/>
            <a:ext cx="1367790" cy="403288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custDataLst>
              <p:tags r:id="rId4"/>
            </p:custDataLst>
          </p:nvPr>
        </p:nvCxnSpPr>
        <p:spPr>
          <a:xfrm>
            <a:off x="251460" y="1916430"/>
            <a:ext cx="777684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19463" name="标题 1"/>
          <p:cNvSpPr>
            <a:spLocks noGrp="1"/>
          </p:cNvSpPr>
          <p:nvPr>
            <p:custDataLst>
              <p:tags r:id="rId5"/>
            </p:custDataLst>
          </p:nvPr>
        </p:nvSpPr>
        <p:spPr>
          <a:xfrm>
            <a:off x="179070" y="-9207"/>
            <a:ext cx="8709025" cy="474662"/>
          </a:xfrm>
          <a:prstGeom prst="rect">
            <a:avLst/>
          </a:prstGeom>
          <a:solidFill>
            <a:srgbClr val="ACEADE"/>
          </a:solidFill>
          <a:ln w="9525">
            <a:noFill/>
          </a:ln>
        </p:spPr>
        <p:txBody>
          <a:bodyPr anchor="ctr" anchorCtr="0"/>
          <a:lstStyle/>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横向分析，纵向对比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custDataLst>
              <p:tags r:id="rId1"/>
            </p:custDataLst>
          </p:nvPr>
        </p:nvPicPr>
        <p:blipFill>
          <a:blip r:embed="rId9"/>
          <a:stretch>
            <a:fillRect/>
          </a:stretch>
        </p:blipFill>
        <p:spPr>
          <a:xfrm>
            <a:off x="323215" y="5587365"/>
            <a:ext cx="5318760" cy="1127760"/>
          </a:xfrm>
          <a:prstGeom prst="rect">
            <a:avLst/>
          </a:prstGeom>
        </p:spPr>
      </p:pic>
      <p:pic>
        <p:nvPicPr>
          <p:cNvPr id="7" name="图片 6"/>
          <p:cNvPicPr>
            <a:picLocks noChangeAspect="1"/>
          </p:cNvPicPr>
          <p:nvPr>
            <p:custDataLst>
              <p:tags r:id="rId2"/>
            </p:custDataLst>
          </p:nvPr>
        </p:nvPicPr>
        <p:blipFill>
          <a:blip r:embed="rId10"/>
          <a:stretch>
            <a:fillRect/>
          </a:stretch>
        </p:blipFill>
        <p:spPr>
          <a:xfrm>
            <a:off x="69215" y="188595"/>
            <a:ext cx="8998585" cy="4907280"/>
          </a:xfrm>
          <a:prstGeom prst="rect">
            <a:avLst/>
          </a:prstGeom>
        </p:spPr>
      </p:pic>
      <p:cxnSp>
        <p:nvCxnSpPr>
          <p:cNvPr id="16" name="直接箭头连接符 15"/>
          <p:cNvCxnSpPr/>
          <p:nvPr>
            <p:custDataLst>
              <p:tags r:id="rId3"/>
            </p:custDataLst>
          </p:nvPr>
        </p:nvCxnSpPr>
        <p:spPr>
          <a:xfrm flipH="1" flipV="1">
            <a:off x="2699385" y="620395"/>
            <a:ext cx="792480" cy="36004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custDataLst>
              <p:tags r:id="rId4"/>
            </p:custDataLst>
          </p:nvPr>
        </p:nvCxnSpPr>
        <p:spPr>
          <a:xfrm>
            <a:off x="1691640" y="692785"/>
            <a:ext cx="2376170"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14" name="椭圆 13"/>
          <p:cNvSpPr/>
          <p:nvPr>
            <p:custDataLst>
              <p:tags r:id="rId5"/>
            </p:custDataLst>
          </p:nvPr>
        </p:nvSpPr>
        <p:spPr>
          <a:xfrm>
            <a:off x="3419475" y="692785"/>
            <a:ext cx="144335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4" name="直接箭头连接符 3"/>
          <p:cNvCxnSpPr>
            <a:endCxn id="14" idx="3"/>
          </p:cNvCxnSpPr>
          <p:nvPr>
            <p:custDataLst>
              <p:tags r:id="rId6"/>
            </p:custDataLst>
          </p:nvPr>
        </p:nvCxnSpPr>
        <p:spPr>
          <a:xfrm flipH="1" flipV="1">
            <a:off x="3630930" y="941070"/>
            <a:ext cx="148590" cy="544004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46" name="文本框 99"/>
          <p:cNvSpPr txBox="1"/>
          <p:nvPr>
            <p:custDataLst>
              <p:tags r:id="rId7"/>
            </p:custDataLst>
          </p:nvPr>
        </p:nvSpPr>
        <p:spPr>
          <a:xfrm>
            <a:off x="3779520" y="1583055"/>
            <a:ext cx="4414520" cy="1636395"/>
          </a:xfrm>
          <a:prstGeom prst="rect">
            <a:avLst/>
          </a:prstGeom>
          <a:solidFill>
            <a:srgbClr val="FFFF00"/>
          </a:solidFill>
          <a:ln w="12700" cmpd="sng">
            <a:solidFill>
              <a:srgbClr val="00B0F0"/>
            </a:solidFill>
            <a:prstDash val="solid"/>
          </a:ln>
        </p:spPr>
        <p:txBody>
          <a:bodyPr wrap="square" anchor="t" anchorCtr="0">
            <a:noAutofit/>
          </a:bodyPr>
          <a:lstStyle/>
          <a:p>
            <a:r>
              <a:rPr lang="zh-CN" altLang="en-US" sz="2000" b="1">
                <a:solidFill>
                  <a:srgbClr val="FF0000"/>
                </a:solidFill>
                <a:latin typeface="Times New Roman" panose="02020603050405020304" charset="0"/>
                <a:ea typeface="宋体" panose="02010600030101010101" pitchFamily="2" charset="-122"/>
              </a:rPr>
              <a:t>此处：转折</a:t>
            </a:r>
            <a:r>
              <a:rPr lang="en-US" altLang="zh-CN" sz="2000" b="1">
                <a:solidFill>
                  <a:srgbClr val="FF0000"/>
                </a:solidFill>
                <a:latin typeface="Times New Roman" panose="02020603050405020304" charset="0"/>
                <a:ea typeface="宋体" panose="02010600030101010101" pitchFamily="2" charset="-122"/>
              </a:rPr>
              <a:t> </a:t>
            </a:r>
            <a:r>
              <a:rPr lang="zh-CN" altLang="en-US" sz="2000" b="1">
                <a:solidFill>
                  <a:srgbClr val="FF0000"/>
                </a:solidFill>
                <a:latin typeface="Times New Roman" panose="02020603050405020304" charset="0"/>
                <a:ea typeface="宋体" panose="02010600030101010101" pitchFamily="2" charset="-122"/>
              </a:rPr>
              <a:t>对比</a:t>
            </a:r>
            <a:endParaRPr lang="en-US" sz="2000" b="1">
              <a:solidFill>
                <a:srgbClr val="FF0000"/>
              </a:solidFill>
              <a:latin typeface="Times New Roman" panose="02020603050405020304" charset="0"/>
              <a:ea typeface="宋体" panose="02010600030101010101" pitchFamily="2" charset="-122"/>
            </a:endParaRPr>
          </a:p>
          <a:p>
            <a:r>
              <a:rPr lang="en-US" sz="2000" b="1">
                <a:solidFill>
                  <a:srgbClr val="FF0000"/>
                </a:solidFill>
                <a:latin typeface="Times New Roman" panose="02020603050405020304" charset="0"/>
                <a:ea typeface="宋体" panose="02010600030101010101" pitchFamily="2" charset="-122"/>
              </a:rPr>
              <a:t>T</a:t>
            </a:r>
            <a:r>
              <a:rPr lang="en-US" altLang="zh-CN" sz="2000" b="1">
                <a:solidFill>
                  <a:srgbClr val="FF0000"/>
                </a:solidFill>
                <a:latin typeface="Times New Roman" panose="02020603050405020304" charset="0"/>
                <a:ea typeface="宋体" panose="02010600030101010101" pitchFamily="2" charset="-122"/>
              </a:rPr>
              <a:t>ip: </a:t>
            </a:r>
            <a:r>
              <a:rPr lang="zh-CN" altLang="en-US" sz="2000" b="1">
                <a:solidFill>
                  <a:srgbClr val="FF0000"/>
                </a:solidFill>
                <a:latin typeface="Times New Roman" panose="02020603050405020304" charset="0"/>
                <a:ea typeface="宋体" panose="02010600030101010101" pitchFamily="2" charset="-122"/>
              </a:rPr>
              <a:t>词义猜测的核心是把握段落内部相关句子之间的的逻辑关系，包括递进，转折，解释说明，具体到抽象，范畴由大到小。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bldLvl="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custDataLst>
              <p:tags r:id="rId1"/>
            </p:custDataLst>
          </p:nvPr>
        </p:nvPicPr>
        <p:blipFill>
          <a:blip r:embed="rId8"/>
          <a:stretch>
            <a:fillRect/>
          </a:stretch>
        </p:blipFill>
        <p:spPr>
          <a:xfrm>
            <a:off x="297180" y="5300980"/>
            <a:ext cx="6550025" cy="1450975"/>
          </a:xfrm>
          <a:prstGeom prst="rect">
            <a:avLst/>
          </a:prstGeom>
        </p:spPr>
      </p:pic>
      <p:pic>
        <p:nvPicPr>
          <p:cNvPr id="7" name="图片 6"/>
          <p:cNvPicPr>
            <a:picLocks noChangeAspect="1"/>
          </p:cNvPicPr>
          <p:nvPr>
            <p:custDataLst>
              <p:tags r:id="rId2"/>
            </p:custDataLst>
          </p:nvPr>
        </p:nvPicPr>
        <p:blipFill>
          <a:blip r:embed="rId9"/>
          <a:stretch>
            <a:fillRect/>
          </a:stretch>
        </p:blipFill>
        <p:spPr>
          <a:xfrm>
            <a:off x="69215" y="188595"/>
            <a:ext cx="8998585" cy="4907280"/>
          </a:xfrm>
          <a:prstGeom prst="rect">
            <a:avLst/>
          </a:prstGeom>
        </p:spPr>
      </p:pic>
      <p:cxnSp>
        <p:nvCxnSpPr>
          <p:cNvPr id="16" name="直接箭头连接符 15"/>
          <p:cNvCxnSpPr/>
          <p:nvPr>
            <p:custDataLst>
              <p:tags r:id="rId3"/>
            </p:custDataLst>
          </p:nvPr>
        </p:nvCxnSpPr>
        <p:spPr>
          <a:xfrm flipH="1" flipV="1">
            <a:off x="5292090" y="4580890"/>
            <a:ext cx="935990" cy="180022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custDataLst>
              <p:tags r:id="rId4"/>
            </p:custDataLst>
          </p:nvPr>
        </p:nvCxnSpPr>
        <p:spPr>
          <a:xfrm>
            <a:off x="2123440" y="4580890"/>
            <a:ext cx="669734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4" name="直接连接符 3"/>
          <p:cNvCxnSpPr/>
          <p:nvPr>
            <p:custDataLst>
              <p:tags r:id="rId5"/>
            </p:custDataLst>
          </p:nvPr>
        </p:nvCxnSpPr>
        <p:spPr>
          <a:xfrm>
            <a:off x="179070" y="4869180"/>
            <a:ext cx="396049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5" name="直接箭头连接符 4"/>
          <p:cNvCxnSpPr/>
          <p:nvPr>
            <p:custDataLst>
              <p:tags r:id="rId6"/>
            </p:custDataLst>
          </p:nvPr>
        </p:nvCxnSpPr>
        <p:spPr>
          <a:xfrm flipV="1">
            <a:off x="6228080" y="4509135"/>
            <a:ext cx="2087880" cy="180022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4"/>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6"/>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nodeType="after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a:picLocks noChangeAspect="1"/>
          </p:cNvPicPr>
          <p:nvPr>
            <p:custDataLst>
              <p:tags r:id="rId1"/>
            </p:custDataLst>
          </p:nvPr>
        </p:nvPicPr>
        <p:blipFill>
          <a:blip r:embed="rId9"/>
          <a:stretch>
            <a:fillRect/>
          </a:stretch>
        </p:blipFill>
        <p:spPr>
          <a:xfrm>
            <a:off x="179705" y="869950"/>
            <a:ext cx="6305550" cy="4147185"/>
          </a:xfrm>
          <a:prstGeom prst="rect">
            <a:avLst/>
          </a:prstGeom>
        </p:spPr>
      </p:pic>
      <p:sp>
        <p:nvSpPr>
          <p:cNvPr id="15" name="文本框 14"/>
          <p:cNvSpPr txBox="1"/>
          <p:nvPr>
            <p:custDataLst>
              <p:tags r:id="rId2"/>
            </p:custDataLst>
          </p:nvPr>
        </p:nvSpPr>
        <p:spPr>
          <a:xfrm>
            <a:off x="6565900" y="1088390"/>
            <a:ext cx="2558415" cy="645160"/>
          </a:xfrm>
          <a:prstGeom prst="rect">
            <a:avLst/>
          </a:prstGeom>
          <a:solidFill>
            <a:srgbClr val="00B050"/>
          </a:solidFill>
          <a:ln w="9525">
            <a:noFill/>
          </a:ln>
        </p:spPr>
        <p:txBody>
          <a:bodyPr wrap="square" anchor="t" anchorCtr="0">
            <a:spAutoFit/>
          </a:bodyPr>
          <a:lstStyle/>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Para1</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background :</a:t>
            </a:r>
          </a:p>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problem</a:t>
            </a:r>
          </a:p>
        </p:txBody>
      </p:sp>
      <p:sp>
        <p:nvSpPr>
          <p:cNvPr id="6" name="椭圆 5"/>
          <p:cNvSpPr/>
          <p:nvPr/>
        </p:nvSpPr>
        <p:spPr>
          <a:xfrm>
            <a:off x="1619885" y="3504565"/>
            <a:ext cx="68389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文本框 34"/>
          <p:cNvSpPr txBox="1"/>
          <p:nvPr>
            <p:custDataLst>
              <p:tags r:id="rId3"/>
            </p:custDataLst>
          </p:nvPr>
        </p:nvSpPr>
        <p:spPr>
          <a:xfrm>
            <a:off x="6516370" y="3644900"/>
            <a:ext cx="2516505" cy="638175"/>
          </a:xfrm>
          <a:prstGeom prst="rect">
            <a:avLst/>
          </a:prstGeom>
          <a:solidFill>
            <a:srgbClr val="00B050"/>
          </a:solidFill>
          <a:ln w="9525">
            <a:noFill/>
          </a:ln>
        </p:spPr>
        <p:txBody>
          <a:bodyPr wrap="square" anchor="t" anchorCtr="0">
            <a:noAutofit/>
          </a:bodyPr>
          <a:lstStyle/>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Para3</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the development of the object  </a:t>
            </a:r>
          </a:p>
        </p:txBody>
      </p:sp>
      <p:sp>
        <p:nvSpPr>
          <p:cNvPr id="41" name="燕尾形 40"/>
          <p:cNvSpPr/>
          <p:nvPr/>
        </p:nvSpPr>
        <p:spPr>
          <a:xfrm rot="5400000">
            <a:off x="7447915" y="1758315"/>
            <a:ext cx="403860" cy="432435"/>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燕尾形 41"/>
          <p:cNvSpPr/>
          <p:nvPr>
            <p:custDataLst>
              <p:tags r:id="rId4"/>
            </p:custDataLst>
          </p:nvPr>
        </p:nvSpPr>
        <p:spPr>
          <a:xfrm rot="5400000">
            <a:off x="7450455" y="3051810"/>
            <a:ext cx="398780" cy="432435"/>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文本框 99"/>
          <p:cNvSpPr txBox="1"/>
          <p:nvPr>
            <p:custDataLst>
              <p:tags r:id="rId5"/>
            </p:custDataLst>
          </p:nvPr>
        </p:nvSpPr>
        <p:spPr>
          <a:xfrm>
            <a:off x="179705" y="6092825"/>
            <a:ext cx="8322945" cy="621665"/>
          </a:xfrm>
          <a:prstGeom prst="rect">
            <a:avLst/>
          </a:prstGeom>
          <a:solidFill>
            <a:srgbClr val="FFFF00"/>
          </a:solidFill>
          <a:ln w="12700" cmpd="sng">
            <a:solidFill>
              <a:srgbClr val="00B0F0"/>
            </a:solidFill>
            <a:prstDash val="solid"/>
          </a:ln>
        </p:spPr>
        <p:txBody>
          <a:bodyPr wrap="square" anchor="t" anchorCtr="0">
            <a:noAutofit/>
          </a:bodyPr>
          <a:lstStyle/>
          <a:p>
            <a:r>
              <a:rPr lang="en-US" sz="2000" b="1">
                <a:solidFill>
                  <a:srgbClr val="FF0000"/>
                </a:solidFill>
                <a:latin typeface="Times New Roman" panose="02020603050405020304" charset="0"/>
                <a:ea typeface="宋体" panose="02010600030101010101" pitchFamily="2" charset="-122"/>
              </a:rPr>
              <a:t>T</a:t>
            </a:r>
            <a:r>
              <a:rPr lang="en-US" altLang="zh-CN" sz="2000" b="1">
                <a:solidFill>
                  <a:srgbClr val="FF0000"/>
                </a:solidFill>
                <a:latin typeface="Times New Roman" panose="02020603050405020304" charset="0"/>
                <a:ea typeface="宋体" panose="02010600030101010101" pitchFamily="2" charset="-122"/>
              </a:rPr>
              <a:t>ip: </a:t>
            </a:r>
            <a:r>
              <a:rPr lang="zh-CN" altLang="en-US" sz="2000" b="1">
                <a:solidFill>
                  <a:srgbClr val="FF0000"/>
                </a:solidFill>
                <a:latin typeface="Times New Roman" panose="02020603050405020304" charset="0"/>
                <a:ea typeface="宋体" panose="02010600030101010101" pitchFamily="2" charset="-122"/>
              </a:rPr>
              <a:t>文章反复大范围出现覆盖解释的名词基本就是文章的</a:t>
            </a:r>
            <a:r>
              <a:rPr lang="en-US" altLang="zh-CN" sz="2000" b="1">
                <a:solidFill>
                  <a:srgbClr val="FF0000"/>
                </a:solidFill>
                <a:latin typeface="Times New Roman" panose="02020603050405020304" charset="0"/>
                <a:ea typeface="宋体" panose="02010600030101010101" pitchFamily="2" charset="-122"/>
              </a:rPr>
              <a:t>topic</a:t>
            </a:r>
            <a:r>
              <a:rPr lang="zh-CN" altLang="en-US" sz="2000" b="1">
                <a:solidFill>
                  <a:srgbClr val="FF0000"/>
                </a:solidFill>
                <a:latin typeface="Times New Roman" panose="02020603050405020304" charset="0"/>
                <a:ea typeface="宋体" panose="02010600030101010101" pitchFamily="2" charset="-122"/>
              </a:rPr>
              <a:t>，切记说明主体范围表述的过大或过小</a:t>
            </a:r>
          </a:p>
          <a:p>
            <a:endParaRPr lang="zh-CN" altLang="en-US" sz="2000" b="1">
              <a:solidFill>
                <a:srgbClr val="FF0000"/>
              </a:solidFill>
              <a:latin typeface="Times New Roman" panose="02020603050405020304" charset="0"/>
              <a:ea typeface="宋体" panose="02010600030101010101" pitchFamily="2" charset="-122"/>
            </a:endParaRPr>
          </a:p>
        </p:txBody>
      </p:sp>
      <p:sp>
        <p:nvSpPr>
          <p:cNvPr id="10" name="文本框 9"/>
          <p:cNvSpPr txBox="1"/>
          <p:nvPr>
            <p:custDataLst>
              <p:tags r:id="rId6"/>
            </p:custDataLst>
          </p:nvPr>
        </p:nvSpPr>
        <p:spPr>
          <a:xfrm>
            <a:off x="6565900" y="2269490"/>
            <a:ext cx="2514600" cy="624840"/>
          </a:xfrm>
          <a:prstGeom prst="rect">
            <a:avLst/>
          </a:prstGeom>
          <a:solidFill>
            <a:srgbClr val="00B050"/>
          </a:solidFill>
          <a:ln w="9525">
            <a:noFill/>
          </a:ln>
        </p:spPr>
        <p:txBody>
          <a:bodyPr wrap="square" anchor="t" anchorCtr="0">
            <a:noAutofit/>
          </a:bodyPr>
          <a:lstStyle/>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Para2</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solution:</a:t>
            </a:r>
          </a:p>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the coming into being object of the text  </a:t>
            </a:r>
          </a:p>
        </p:txBody>
      </p:sp>
      <p:sp>
        <p:nvSpPr>
          <p:cNvPr id="3" name="椭圆 2"/>
          <p:cNvSpPr/>
          <p:nvPr/>
        </p:nvSpPr>
        <p:spPr>
          <a:xfrm>
            <a:off x="5292090" y="2866390"/>
            <a:ext cx="85407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椭圆 3"/>
          <p:cNvSpPr/>
          <p:nvPr/>
        </p:nvSpPr>
        <p:spPr>
          <a:xfrm>
            <a:off x="2411730" y="3718560"/>
            <a:ext cx="85407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椭圆 4"/>
          <p:cNvSpPr/>
          <p:nvPr/>
        </p:nvSpPr>
        <p:spPr>
          <a:xfrm>
            <a:off x="4716145" y="4551680"/>
            <a:ext cx="85407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nvSpPr>
        <p:spPr>
          <a:xfrm>
            <a:off x="2988310" y="2927350"/>
            <a:ext cx="85407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1" name="图片 10"/>
          <p:cNvPicPr>
            <a:picLocks noChangeAspect="1"/>
          </p:cNvPicPr>
          <p:nvPr>
            <p:custDataLst>
              <p:tags r:id="rId7"/>
            </p:custDataLst>
          </p:nvPr>
        </p:nvPicPr>
        <p:blipFill>
          <a:blip r:embed="rId10"/>
          <a:stretch>
            <a:fillRect/>
          </a:stretch>
        </p:blipFill>
        <p:spPr>
          <a:xfrm>
            <a:off x="251460" y="5080635"/>
            <a:ext cx="7383145" cy="1062990"/>
          </a:xfrm>
          <a:prstGeom prst="rect">
            <a:avLst/>
          </a:prstGeom>
        </p:spPr>
      </p:pic>
      <p:sp>
        <p:nvSpPr>
          <p:cNvPr id="12" name="椭圆 11"/>
          <p:cNvSpPr/>
          <p:nvPr/>
        </p:nvSpPr>
        <p:spPr>
          <a:xfrm>
            <a:off x="899795" y="5409565"/>
            <a:ext cx="159956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2" presetClass="entr" presetSubtype="4"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additive="base">
                                        <p:cTn id="17" dur="500" fill="hold"/>
                                        <p:tgtEl>
                                          <p:spTgt spid="12"/>
                                        </p:tgtEl>
                                        <p:attrNameLst>
                                          <p:attrName>ppt_x</p:attrName>
                                        </p:attrNameLst>
                                      </p:cBhvr>
                                      <p:tavLst>
                                        <p:tav tm="0">
                                          <p:val>
                                            <p:strVal val="#ppt_x"/>
                                          </p:val>
                                        </p:tav>
                                        <p:tav tm="100000">
                                          <p:val>
                                            <p:strVal val="#ppt_x"/>
                                          </p:val>
                                        </p:tav>
                                      </p:tavLst>
                                    </p:anim>
                                    <p:anim calcmode="lin" valueType="num">
                                      <p:cBhvr additive="base">
                                        <p:cTn id="1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P spid="46" grpId="0" bldLvl="0" animBg="1"/>
      <p:bldP spid="3" grpId="0" animBg="1"/>
      <p:bldP spid="4" grpId="0" animBg="1"/>
      <p:bldP spid="5" grpId="0" animBg="1"/>
      <p:bldP spid="9" grpId="0" animBg="1"/>
      <p:bldP spid="1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花1"/>
          <p:cNvGrpSpPr/>
          <p:nvPr/>
        </p:nvGrpSpPr>
        <p:grpSpPr>
          <a:xfrm rot="-5400000" flipH="1">
            <a:off x="6656388" y="588645"/>
            <a:ext cx="3224212" cy="1833563"/>
            <a:chOff x="1859121" y="3429000"/>
            <a:chExt cx="8526317" cy="4848472"/>
          </a:xfrm>
        </p:grpSpPr>
        <p:sp>
          <p:nvSpPr>
            <p:cNvPr id="40" name="任意多边形 39"/>
            <p:cNvSpPr/>
            <p:nvPr/>
          </p:nvSpPr>
          <p:spPr>
            <a:xfrm>
              <a:off x="5088193" y="3429000"/>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1" name="任意多边形 40"/>
            <p:cNvSpPr/>
            <p:nvPr/>
          </p:nvSpPr>
          <p:spPr>
            <a:xfrm rot="19862953">
              <a:off x="4038181" y="3686122"/>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2" name="任意多边形 41"/>
            <p:cNvSpPr/>
            <p:nvPr/>
          </p:nvSpPr>
          <p:spPr>
            <a:xfrm rot="1791145">
              <a:off x="6081931" y="3648293"/>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3" name="任意多边形 42"/>
            <p:cNvSpPr/>
            <p:nvPr/>
          </p:nvSpPr>
          <p:spPr>
            <a:xfrm rot="3361456">
              <a:off x="6916490" y="437746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4" name="任意多边形 43"/>
            <p:cNvSpPr/>
            <p:nvPr/>
          </p:nvSpPr>
          <p:spPr>
            <a:xfrm rot="18029728">
              <a:off x="3346961" y="437777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5" name="任意多边形 44"/>
            <p:cNvSpPr/>
            <p:nvPr/>
          </p:nvSpPr>
          <p:spPr>
            <a:xfrm rot="4636883">
              <a:off x="7193652" y="508568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6" name="任意多边形 45"/>
            <p:cNvSpPr/>
            <p:nvPr/>
          </p:nvSpPr>
          <p:spPr>
            <a:xfrm rot="16978576">
              <a:off x="3035293" y="5077119"/>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9" name="组合 8"/>
          <p:cNvGrpSpPr/>
          <p:nvPr/>
        </p:nvGrpSpPr>
        <p:grpSpPr>
          <a:xfrm rot="-5400000" flipH="1">
            <a:off x="5160963" y="2628900"/>
            <a:ext cx="2333625" cy="1409700"/>
            <a:chOff x="2993439" y="4630880"/>
            <a:chExt cx="6171429" cy="3725279"/>
          </a:xfrm>
        </p:grpSpPr>
        <p:sp>
          <p:nvSpPr>
            <p:cNvPr id="10" name="任意多边形 9"/>
            <p:cNvSpPr/>
            <p:nvPr/>
          </p:nvSpPr>
          <p:spPr>
            <a:xfrm>
              <a:off x="5805166" y="463088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1072922">
              <a:off x="6319816" y="4729971"/>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2" name="任意多边形 11"/>
            <p:cNvSpPr/>
            <p:nvPr/>
          </p:nvSpPr>
          <p:spPr>
            <a:xfrm rot="20479144">
              <a:off x="5292991" y="4751348"/>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3" name="任意多边形 12"/>
            <p:cNvSpPr/>
            <p:nvPr/>
          </p:nvSpPr>
          <p:spPr>
            <a:xfrm rot="1888215">
              <a:off x="6682185" y="499253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4" name="任意多边形 13"/>
            <p:cNvSpPr/>
            <p:nvPr/>
          </p:nvSpPr>
          <p:spPr>
            <a:xfrm rot="19502102">
              <a:off x="4898947" y="4998212"/>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5" name="任意多边形 14"/>
            <p:cNvSpPr/>
            <p:nvPr/>
          </p:nvSpPr>
          <p:spPr>
            <a:xfrm rot="2750473">
              <a:off x="6921781" y="5260754"/>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6" name="任意多边形 15"/>
            <p:cNvSpPr/>
            <p:nvPr/>
          </p:nvSpPr>
          <p:spPr>
            <a:xfrm rot="3552967">
              <a:off x="7188219" y="5502359"/>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7" name="任意多边形 16"/>
            <p:cNvSpPr/>
            <p:nvPr/>
          </p:nvSpPr>
          <p:spPr>
            <a:xfrm rot="18615097">
              <a:off x="4571379" y="5292396"/>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8" name="任意多边形 17"/>
            <p:cNvSpPr/>
            <p:nvPr/>
          </p:nvSpPr>
          <p:spPr>
            <a:xfrm rot="17950328">
              <a:off x="4374737" y="5584415"/>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48" name="任意多边形 47"/>
          <p:cNvSpPr/>
          <p:nvPr/>
        </p:nvSpPr>
        <p:spPr>
          <a:xfrm rot="6930194">
            <a:off x="6715919" y="4394994"/>
            <a:ext cx="900113" cy="237490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 name="矩形 3"/>
          <p:cNvSpPr>
            <a:spLocks noChangeAspect="1"/>
          </p:cNvSpPr>
          <p:nvPr/>
        </p:nvSpPr>
        <p:spPr>
          <a:xfrm>
            <a:off x="179705" y="2319020"/>
            <a:ext cx="8427720" cy="3743960"/>
          </a:xfrm>
          <a:prstGeom prst="rect">
            <a:avLst/>
          </a:prstGeom>
          <a:noFill/>
          <a:ln w="9525">
            <a:noFill/>
          </a:ln>
        </p:spPr>
        <p:txBody>
          <a:bodyPr wrap="square" anchor="t" anchorCtr="0">
            <a:spAutoFit/>
          </a:bodyPr>
          <a:lstStyle/>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【原文例句】</a:t>
            </a:r>
            <a:r>
              <a:rPr lang="en-US" altLang="zh-CN" sz="2200">
                <a:solidFill>
                  <a:srgbClr val="000000"/>
                </a:solidFill>
                <a:latin typeface="Times New Roman" panose="02020603050405020304" charset="0"/>
                <a:ea typeface="宋体" panose="02010600030101010101" pitchFamily="2" charset="-122"/>
              </a:rPr>
              <a:t>Subjects </a:t>
            </a:r>
            <a:r>
              <a:rPr lang="en-US" altLang="zh-CN" sz="2200">
                <a:solidFill>
                  <a:srgbClr val="7030A0"/>
                </a:solidFill>
                <a:latin typeface="Times New Roman" panose="02020603050405020304" charset="0"/>
                <a:ea typeface="宋体" panose="02010600030101010101" pitchFamily="2" charset="-122"/>
              </a:rPr>
              <a:t>who practiced the language moderately beforehand</a:t>
            </a:r>
            <a:r>
              <a:rPr lang="en-US" altLang="zh-CN" sz="2200">
                <a:solidFill>
                  <a:srgbClr val="000000"/>
                </a:solidFill>
                <a:latin typeface="Times New Roman" panose="02020603050405020304" charset="0"/>
                <a:ea typeface="宋体" panose="02010600030101010101" pitchFamily="2" charset="-122"/>
              </a:rPr>
              <a:t> made fewer errors than those </a:t>
            </a:r>
            <a:r>
              <a:rPr lang="en-US" altLang="zh-CN" sz="2200">
                <a:solidFill>
                  <a:srgbClr val="7030A0"/>
                </a:solidFill>
                <a:latin typeface="Times New Roman" panose="02020603050405020304" charset="0"/>
                <a:ea typeface="宋体" panose="02010600030101010101" pitchFamily="2" charset="-122"/>
              </a:rPr>
              <a:t>who practiced extensively or not at all.</a:t>
            </a:r>
          </a:p>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a:t>
            </a:r>
            <a:r>
              <a:rPr lang="zh-CN" altLang="zh-CN" sz="2200">
                <a:solidFill>
                  <a:srgbClr val="FF0000"/>
                </a:solidFill>
                <a:latin typeface="Arial" panose="020B0604020202020204" pitchFamily="34" charset="0"/>
                <a:ea typeface="黑体" panose="02010609060101010101" charset="-122"/>
              </a:rPr>
              <a:t>名师点拨</a:t>
            </a:r>
            <a:r>
              <a:rPr lang="zh-CN" altLang="zh-CN" sz="2200">
                <a:solidFill>
                  <a:srgbClr val="000000"/>
                </a:solidFill>
                <a:latin typeface="Arial" panose="020B0604020202020204" pitchFamily="34" charset="0"/>
                <a:ea typeface="黑体" panose="02010609060101010101" charset="-122"/>
              </a:rPr>
              <a:t>】</a:t>
            </a:r>
            <a:r>
              <a:rPr lang="zh-CN" altLang="zh-CN" sz="2200">
                <a:solidFill>
                  <a:srgbClr val="000000"/>
                </a:solidFill>
                <a:latin typeface="Times New Roman" panose="02020603050405020304" charset="0"/>
                <a:sym typeface="+mn-ea"/>
              </a:rPr>
              <a:t>该句比较长</a:t>
            </a:r>
            <a:r>
              <a:rPr lang="en-US" altLang="zh-CN" sz="2200">
                <a:solidFill>
                  <a:srgbClr val="000000"/>
                </a:solidFill>
                <a:latin typeface="Times New Roman" panose="02020603050405020304" charset="0"/>
                <a:sym typeface="+mn-ea"/>
              </a:rPr>
              <a:t>,</a:t>
            </a:r>
            <a:r>
              <a:rPr lang="zh-CN" altLang="zh-CN" sz="2200">
                <a:solidFill>
                  <a:srgbClr val="000000"/>
                </a:solidFill>
                <a:latin typeface="Times New Roman" panose="02020603050405020304" charset="0"/>
                <a:sym typeface="+mn-ea"/>
              </a:rPr>
              <a:t>去掉两个</a:t>
            </a:r>
            <a:r>
              <a:rPr lang="en-US" altLang="zh-CN" sz="2200">
                <a:solidFill>
                  <a:srgbClr val="000000"/>
                </a:solidFill>
                <a:latin typeface="Times New Roman" panose="02020603050405020304" charset="0"/>
                <a:sym typeface="+mn-ea"/>
              </a:rPr>
              <a:t>who</a:t>
            </a:r>
            <a:r>
              <a:rPr lang="zh-CN" altLang="zh-CN" sz="2200">
                <a:solidFill>
                  <a:srgbClr val="000000"/>
                </a:solidFill>
                <a:latin typeface="Times New Roman" panose="02020603050405020304" charset="0"/>
                <a:sym typeface="+mn-ea"/>
              </a:rPr>
              <a:t>引导的定语从句</a:t>
            </a:r>
            <a:r>
              <a:rPr lang="en-US" altLang="zh-CN" sz="2200">
                <a:solidFill>
                  <a:srgbClr val="000000"/>
                </a:solidFill>
                <a:latin typeface="Times New Roman" panose="02020603050405020304" charset="0"/>
                <a:sym typeface="+mn-ea"/>
              </a:rPr>
              <a:t>,</a:t>
            </a:r>
            <a:r>
              <a:rPr lang="zh-CN" altLang="zh-CN" sz="2200">
                <a:solidFill>
                  <a:srgbClr val="000000"/>
                </a:solidFill>
                <a:latin typeface="Times New Roman" panose="02020603050405020304" charset="0"/>
                <a:sym typeface="+mn-ea"/>
              </a:rPr>
              <a:t>句子的主干为</a:t>
            </a:r>
            <a:r>
              <a:rPr lang="en-US" altLang="zh-CN" sz="2200">
                <a:solidFill>
                  <a:srgbClr val="000000"/>
                </a:solidFill>
                <a:latin typeface="Times New Roman" panose="02020603050405020304" charset="0"/>
                <a:sym typeface="+mn-ea"/>
              </a:rPr>
              <a:t>: Subjects  made fewer errors than those </a:t>
            </a:r>
            <a:r>
              <a:rPr lang="zh-CN" altLang="en-US" sz="2200">
                <a:solidFill>
                  <a:srgbClr val="000000"/>
                </a:solidFill>
                <a:latin typeface="Times New Roman" panose="02020603050405020304" charset="0"/>
                <a:sym typeface="+mn-ea"/>
              </a:rPr>
              <a:t>。此时明确句式为第一类人比第二类人少犯错误。</a:t>
            </a:r>
            <a:r>
              <a:rPr lang="en-US" altLang="zh-CN" sz="2200">
                <a:solidFill>
                  <a:srgbClr val="000000"/>
                </a:solidFill>
                <a:latin typeface="Times New Roman" panose="02020603050405020304" charset="0"/>
                <a:sym typeface="+mn-ea"/>
              </a:rPr>
              <a:t> </a:t>
            </a:r>
            <a:r>
              <a:rPr lang="zh-CN" altLang="en-US" sz="2200">
                <a:solidFill>
                  <a:srgbClr val="000000"/>
                </a:solidFill>
                <a:latin typeface="Times New Roman" panose="02020603050405020304" charset="0"/>
                <a:sym typeface="+mn-ea"/>
              </a:rPr>
              <a:t>然后再另行分别翻译定语，明确两类人区别在哪里。</a:t>
            </a:r>
            <a:endParaRPr lang="en-US" altLang="zh-CN" sz="2200">
              <a:solidFill>
                <a:srgbClr val="000000"/>
              </a:solidFill>
              <a:latin typeface="Times New Roman" panose="02020603050405020304" charset="0"/>
              <a:sym typeface="+mn-ea"/>
            </a:endParaRPr>
          </a:p>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a:t>
            </a:r>
            <a:r>
              <a:rPr lang="zh-CN" altLang="zh-CN" sz="2200">
                <a:solidFill>
                  <a:srgbClr val="FF0000"/>
                </a:solidFill>
                <a:latin typeface="Arial" panose="020B0604020202020204" pitchFamily="34" charset="0"/>
                <a:ea typeface="黑体" panose="02010609060101010101" charset="-122"/>
              </a:rPr>
              <a:t>参考译文</a:t>
            </a:r>
            <a:r>
              <a:rPr lang="zh-CN" altLang="zh-CN" sz="2200">
                <a:solidFill>
                  <a:srgbClr val="000000"/>
                </a:solidFill>
                <a:latin typeface="Arial" panose="020B0604020202020204" pitchFamily="34" charset="0"/>
                <a:ea typeface="黑体" panose="02010609060101010101" charset="-122"/>
              </a:rPr>
              <a:t>】</a:t>
            </a:r>
            <a:r>
              <a:rPr lang="zh-CN" altLang="zh-CN" sz="2200">
                <a:solidFill>
                  <a:srgbClr val="000000"/>
                </a:solidFill>
                <a:latin typeface="NEU-BZ-S92"/>
                <a:ea typeface="宋体" panose="02010600030101010101" pitchFamily="2" charset="-122"/>
              </a:rPr>
              <a:t> </a:t>
            </a:r>
            <a:r>
              <a:rPr lang="zh-CN" sz="2200">
                <a:solidFill>
                  <a:srgbClr val="000000"/>
                </a:solidFill>
                <a:latin typeface="Times New Roman" panose="02020603050405020304" charset="0"/>
                <a:ea typeface="宋体" panose="02010600030101010101" pitchFamily="2" charset="-122"/>
              </a:rPr>
              <a:t>那些事先适度练习这门语言的受试者比那些全力练习或者根本不练习的受试者犯的错误</a:t>
            </a:r>
            <a:r>
              <a:rPr lang="zh-CN" altLang="zh-CN" sz="2200">
                <a:solidFill>
                  <a:srgbClr val="000000"/>
                </a:solidFill>
                <a:latin typeface="Times New Roman" panose="02020603050405020304" charset="0"/>
                <a:ea typeface="宋体" panose="02010600030101010101" pitchFamily="2" charset="-122"/>
              </a:rPr>
              <a:t>更少。</a:t>
            </a:r>
            <a:endParaRPr lang="zh-CN" altLang="zh-CN" sz="2200">
              <a:solidFill>
                <a:srgbClr val="000000"/>
              </a:solidFill>
              <a:latin typeface="NEU-BZ-S92"/>
              <a:ea typeface="方正书宋_GBK" pitchFamily="65" charset="-122"/>
            </a:endParaRPr>
          </a:p>
        </p:txBody>
      </p:sp>
      <p:sp>
        <p:nvSpPr>
          <p:cNvPr id="47" name="矩形 46"/>
          <p:cNvSpPr>
            <a:spLocks noChangeAspect="1"/>
          </p:cNvSpPr>
          <p:nvPr/>
        </p:nvSpPr>
        <p:spPr>
          <a:xfrm>
            <a:off x="303213" y="1085850"/>
            <a:ext cx="8128000" cy="902970"/>
          </a:xfrm>
          <a:prstGeom prst="rect">
            <a:avLst/>
          </a:prstGeom>
        </p:spPr>
        <p:txBody>
          <a:bodyPr wrap="square">
            <a:spAutoFit/>
          </a:bodyPr>
          <a:lstStyle/>
          <a:p>
            <a:pPr indent="267970" fontAlgn="auto">
              <a:lnSpc>
                <a:spcPct val="120000"/>
              </a:lnSpc>
              <a:spcAft>
                <a:spcPts val="0"/>
              </a:spcAft>
              <a:tabLst>
                <a:tab pos="1029335" algn="l"/>
                <a:tab pos="1850390" algn="l"/>
                <a:tab pos="2538095" algn="l"/>
                <a:tab pos="3221990" algn="l"/>
              </a:tabLst>
            </a:pPr>
            <a:r>
              <a:rPr lang="en-US" altLang="zh-CN" sz="2200" b="1" strike="noStrike" noProof="1">
                <a:solidFill>
                  <a:srgbClr val="FF0000"/>
                </a:solidFill>
                <a:latin typeface="Times New Roman" panose="02020603050405020304" charset="0"/>
                <a:ea typeface="+mn-ea"/>
                <a:cs typeface="Times New Roman" panose="02020603050405020304" charset="0"/>
              </a:rPr>
              <a:t>1</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Arial" panose="020B0604020202020204" pitchFamily="34" charset="0"/>
                <a:ea typeface="黑体" panose="02010609060101010101" charset="-122"/>
                <a:cs typeface="Times New Roman" panose="02020603050405020304" charset="0"/>
              </a:rPr>
              <a:t>复杂从句【解题技巧】</a:t>
            </a:r>
            <a:r>
              <a:rPr lang="zh-CN" altLang="zh-CN" sz="2200" strike="noStrike" noProof="1">
                <a:solidFill>
                  <a:srgbClr val="FF0000"/>
                </a:solidFill>
                <a:latin typeface="Times New Roman" panose="02020603050405020304" charset="0"/>
                <a:ea typeface="+mn-ea"/>
                <a:cs typeface="Times New Roman" panose="02020603050405020304" charset="0"/>
              </a:rPr>
              <a:t>找谓语</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Times New Roman" panose="02020603050405020304" charset="0"/>
                <a:ea typeface="+mn-ea"/>
                <a:cs typeface="Times New Roman" panose="02020603050405020304" charset="0"/>
              </a:rPr>
              <a:t>定主语，主从分层理解再整合</a:t>
            </a:r>
            <a:r>
              <a:rPr lang="zh-CN" altLang="zh-CN" sz="2200" strike="noStrike" noProof="1">
                <a:solidFill>
                  <a:srgbClr val="000000"/>
                </a:solidFill>
                <a:latin typeface="NEU-BZ-S92"/>
                <a:ea typeface="Times New Roman" panose="02020603050405020304" charset="0"/>
                <a:cs typeface="Times New Roman" panose="02020603050405020304" charset="0"/>
              </a:rPr>
              <a:t> </a:t>
            </a:r>
            <a:endParaRPr lang="zh-CN" altLang="zh-CN" sz="2200" strike="noStrike" noProof="1">
              <a:solidFill>
                <a:srgbClr val="000000"/>
              </a:solidFill>
              <a:latin typeface="NEU-BZ-S92"/>
              <a:ea typeface="方正书宋_GBK" pitchFamily="65" charset="-122"/>
              <a:cs typeface="Times New Roman" panose="02020603050405020304" charset="0"/>
            </a:endParaRPr>
          </a:p>
          <a:p>
            <a:pPr indent="266700" fontAlgn="auto">
              <a:lnSpc>
                <a:spcPct val="120000"/>
              </a:lnSpc>
              <a:spcAft>
                <a:spcPts val="0"/>
              </a:spcAft>
              <a:tabLst>
                <a:tab pos="1029335" algn="l"/>
                <a:tab pos="1850390" algn="l"/>
                <a:tab pos="2538095" algn="l"/>
                <a:tab pos="3221990" algn="l"/>
              </a:tabLst>
            </a:pPr>
            <a:endParaRPr lang="zh-CN" altLang="zh-CN" sz="2200" strike="noStrike" noProof="1">
              <a:solidFill>
                <a:srgbClr val="000000"/>
              </a:solidFill>
              <a:effectLst/>
              <a:latin typeface="NEU-BZ-S92"/>
              <a:ea typeface="方正书宋_GBK" pitchFamily="65" charset="-122"/>
              <a:cs typeface="Times New Roman" panose="02020603050405020304" charset="0"/>
            </a:endParaRPr>
          </a:p>
        </p:txBody>
      </p:sp>
      <p:sp>
        <p:nvSpPr>
          <p:cNvPr id="3" name="文本框 99"/>
          <p:cNvSpPr txBox="1"/>
          <p:nvPr>
            <p:custDataLst>
              <p:tags r:id="rId1"/>
            </p:custDataLst>
          </p:nvPr>
        </p:nvSpPr>
        <p:spPr>
          <a:xfrm>
            <a:off x="3161030" y="404495"/>
            <a:ext cx="2505075" cy="471170"/>
          </a:xfrm>
          <a:prstGeom prst="rect">
            <a:avLst/>
          </a:prstGeom>
          <a:solidFill>
            <a:srgbClr val="FFFF00"/>
          </a:solidFill>
          <a:ln w="12700" cmpd="sng">
            <a:solidFill>
              <a:srgbClr val="00B0F0"/>
            </a:solidFill>
            <a:prstDash val="solid"/>
          </a:ln>
        </p:spPr>
        <p:txBody>
          <a:bodyPr wrap="square" anchor="t" anchorCtr="0">
            <a:noAutofit/>
          </a:bodyPr>
          <a:lstStyle/>
          <a:p>
            <a:r>
              <a:rPr lang="zh-CN" sz="2000" b="1">
                <a:solidFill>
                  <a:srgbClr val="FF0000"/>
                </a:solidFill>
                <a:latin typeface="Times New Roman" panose="02020603050405020304" charset="0"/>
                <a:ea typeface="宋体" panose="02010600030101010101" pitchFamily="2" charset="-122"/>
              </a:rPr>
              <a:t>长难句阅读四技巧</a:t>
            </a: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charRg st="198" end="304"/>
                                            </p:txEl>
                                          </p:spTgt>
                                        </p:tgtEl>
                                        <p:attrNameLst>
                                          <p:attrName>style.visibility</p:attrName>
                                        </p:attrNameLst>
                                      </p:cBhvr>
                                      <p:to>
                                        <p:strVal val="visible"/>
                                      </p:to>
                                    </p:set>
                                    <p:animEffect transition="in" filter="wipe(down)">
                                      <p:cBhvr>
                                        <p:cTn id="7" dur="500"/>
                                        <p:tgtEl>
                                          <p:spTgt spid="4">
                                            <p:txEl>
                                              <p:charRg st="198" end="304"/>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charRg st="2" end="2"/>
                                            </p:txEl>
                                          </p:spTgt>
                                        </p:tgtEl>
                                        <p:attrNameLst>
                                          <p:attrName>style.visibility</p:attrName>
                                        </p:attrNameLst>
                                      </p:cBhvr>
                                      <p:to>
                                        <p:strVal val="visible"/>
                                      </p:to>
                                    </p:set>
                                    <p:animEffect transition="in" filter="wipe(down)">
                                      <p:cBhvr>
                                        <p:cTn id="12" dur="500"/>
                                        <p:tgtEl>
                                          <p:spTgt spid="4">
                                            <p:txEl>
                                              <p:char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花1"/>
          <p:cNvGrpSpPr/>
          <p:nvPr/>
        </p:nvGrpSpPr>
        <p:grpSpPr>
          <a:xfrm rot="-5400000" flipH="1">
            <a:off x="6469063" y="523875"/>
            <a:ext cx="3224212" cy="1833563"/>
            <a:chOff x="1859121" y="3429000"/>
            <a:chExt cx="8526317" cy="4848472"/>
          </a:xfrm>
        </p:grpSpPr>
        <p:sp>
          <p:nvSpPr>
            <p:cNvPr id="40" name="任意多边形 39"/>
            <p:cNvSpPr/>
            <p:nvPr/>
          </p:nvSpPr>
          <p:spPr>
            <a:xfrm>
              <a:off x="5088193" y="3429000"/>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1" name="任意多边形 40"/>
            <p:cNvSpPr/>
            <p:nvPr/>
          </p:nvSpPr>
          <p:spPr>
            <a:xfrm rot="19862953">
              <a:off x="4038181" y="3686122"/>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2" name="任意多边形 41"/>
            <p:cNvSpPr/>
            <p:nvPr/>
          </p:nvSpPr>
          <p:spPr>
            <a:xfrm rot="1791145">
              <a:off x="6081931" y="3648293"/>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3" name="任意多边形 42"/>
            <p:cNvSpPr/>
            <p:nvPr/>
          </p:nvSpPr>
          <p:spPr>
            <a:xfrm rot="3361456">
              <a:off x="6916490" y="437746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4" name="任意多边形 43"/>
            <p:cNvSpPr/>
            <p:nvPr/>
          </p:nvSpPr>
          <p:spPr>
            <a:xfrm rot="18029728">
              <a:off x="3346961" y="437777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5" name="任意多边形 44"/>
            <p:cNvSpPr/>
            <p:nvPr/>
          </p:nvSpPr>
          <p:spPr>
            <a:xfrm rot="4636883">
              <a:off x="7193652" y="508568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6" name="任意多边形 45"/>
            <p:cNvSpPr/>
            <p:nvPr/>
          </p:nvSpPr>
          <p:spPr>
            <a:xfrm rot="16978576">
              <a:off x="3035293" y="5077119"/>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9" name="组合 8"/>
          <p:cNvGrpSpPr/>
          <p:nvPr/>
        </p:nvGrpSpPr>
        <p:grpSpPr>
          <a:xfrm rot="-5400000" flipH="1">
            <a:off x="5160963" y="2628900"/>
            <a:ext cx="2333625" cy="1409700"/>
            <a:chOff x="2993439" y="4630880"/>
            <a:chExt cx="6171429" cy="3725279"/>
          </a:xfrm>
        </p:grpSpPr>
        <p:sp>
          <p:nvSpPr>
            <p:cNvPr id="10" name="任意多边形 9"/>
            <p:cNvSpPr/>
            <p:nvPr/>
          </p:nvSpPr>
          <p:spPr>
            <a:xfrm>
              <a:off x="5805166" y="463088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1072922">
              <a:off x="6319816" y="4729971"/>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2" name="任意多边形 11"/>
            <p:cNvSpPr/>
            <p:nvPr/>
          </p:nvSpPr>
          <p:spPr>
            <a:xfrm rot="20479144">
              <a:off x="5292991" y="4751348"/>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3" name="任意多边形 12"/>
            <p:cNvSpPr/>
            <p:nvPr/>
          </p:nvSpPr>
          <p:spPr>
            <a:xfrm rot="1888215">
              <a:off x="6682185" y="499253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4" name="任意多边形 13"/>
            <p:cNvSpPr/>
            <p:nvPr/>
          </p:nvSpPr>
          <p:spPr>
            <a:xfrm rot="19502102">
              <a:off x="4898947" y="4998212"/>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5" name="任意多边形 14"/>
            <p:cNvSpPr/>
            <p:nvPr/>
          </p:nvSpPr>
          <p:spPr>
            <a:xfrm rot="2750473">
              <a:off x="6921781" y="5260754"/>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6" name="任意多边形 15"/>
            <p:cNvSpPr/>
            <p:nvPr/>
          </p:nvSpPr>
          <p:spPr>
            <a:xfrm rot="3552967">
              <a:off x="7188219" y="5502359"/>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7" name="任意多边形 16"/>
            <p:cNvSpPr/>
            <p:nvPr/>
          </p:nvSpPr>
          <p:spPr>
            <a:xfrm rot="18615097">
              <a:off x="4571379" y="5292396"/>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8" name="任意多边形 17"/>
            <p:cNvSpPr/>
            <p:nvPr/>
          </p:nvSpPr>
          <p:spPr>
            <a:xfrm rot="17950328">
              <a:off x="4374737" y="5584415"/>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48" name="任意多边形 47"/>
          <p:cNvSpPr/>
          <p:nvPr/>
        </p:nvSpPr>
        <p:spPr>
          <a:xfrm rot="6930194">
            <a:off x="6715919" y="4394994"/>
            <a:ext cx="900113" cy="237490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nvGrpSpPr>
          <p:cNvPr id="50" name="组合 49"/>
          <p:cNvGrpSpPr/>
          <p:nvPr/>
        </p:nvGrpSpPr>
        <p:grpSpPr>
          <a:xfrm rot="1245734">
            <a:off x="693738" y="3094038"/>
            <a:ext cx="668337" cy="444500"/>
            <a:chOff x="427929" y="2964755"/>
            <a:chExt cx="945409" cy="629359"/>
          </a:xfrm>
        </p:grpSpPr>
        <p:sp>
          <p:nvSpPr>
            <p:cNvPr id="51" name="任意多边形 50"/>
            <p:cNvSpPr/>
            <p:nvPr/>
          </p:nvSpPr>
          <p:spPr>
            <a:xfrm rot="18453518">
              <a:off x="712277" y="2680389"/>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52" name="任意多边形 51"/>
            <p:cNvSpPr/>
            <p:nvPr/>
          </p:nvSpPr>
          <p:spPr>
            <a:xfrm rot="16200000">
              <a:off x="719633" y="3042450"/>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22576" name="文本框 2"/>
          <p:cNvSpPr txBox="1"/>
          <p:nvPr/>
        </p:nvSpPr>
        <p:spPr>
          <a:xfrm>
            <a:off x="2287905" y="188595"/>
            <a:ext cx="4892675" cy="682625"/>
          </a:xfrm>
          <a:prstGeom prst="rect">
            <a:avLst/>
          </a:prstGeom>
          <a:noFill/>
          <a:ln w="9525">
            <a:noFill/>
          </a:ln>
        </p:spPr>
        <p:txBody>
          <a:bodyPr wrap="square" anchor="t" anchorCtr="0">
            <a:spAutoFit/>
          </a:bodyPr>
          <a:lstStyle/>
          <a:p>
            <a:pPr indent="304800" defTabSz="914400">
              <a:lnSpc>
                <a:spcPct val="120000"/>
              </a:lnSpc>
              <a:tabLst>
                <a:tab pos="1028700" algn="l"/>
                <a:tab pos="1851025" algn="l"/>
                <a:tab pos="2538730" algn="l"/>
                <a:tab pos="3222625" algn="l"/>
              </a:tabLst>
            </a:pPr>
            <a:r>
              <a:rPr lang="zh-CN" altLang="zh-CN" sz="3200" b="1">
                <a:solidFill>
                  <a:srgbClr val="000000"/>
                </a:solidFill>
                <a:latin typeface="Arial" panose="020B0604020202020204" pitchFamily="34" charset="0"/>
                <a:ea typeface="黑体" panose="02010609060101010101" charset="-122"/>
              </a:rPr>
              <a:t>长难句阅读四技巧</a:t>
            </a:r>
            <a:endParaRPr lang="zh-CN" altLang="en-US" sz="3200" b="1">
              <a:latin typeface="Arial" panose="020B0604020202020204" pitchFamily="34" charset="0"/>
              <a:ea typeface="宋体" panose="02010600030101010101" pitchFamily="2" charset="-122"/>
            </a:endParaRPr>
          </a:p>
        </p:txBody>
      </p:sp>
      <p:sp>
        <p:nvSpPr>
          <p:cNvPr id="4" name="矩形 3"/>
          <p:cNvSpPr>
            <a:spLocks noChangeAspect="1"/>
          </p:cNvSpPr>
          <p:nvPr/>
        </p:nvSpPr>
        <p:spPr>
          <a:xfrm>
            <a:off x="107315" y="1412875"/>
            <a:ext cx="8816975" cy="5367655"/>
          </a:xfrm>
          <a:prstGeom prst="rect">
            <a:avLst/>
          </a:prstGeom>
          <a:noFill/>
          <a:ln w="9525">
            <a:noFill/>
          </a:ln>
        </p:spPr>
        <p:txBody>
          <a:bodyPr wrap="square" anchor="t" anchorCtr="0">
            <a:spAutoFit/>
          </a:bodyPr>
          <a:lstStyle/>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【原文例句】</a:t>
            </a:r>
            <a:r>
              <a:rPr lang="en-US" sz="2200">
                <a:solidFill>
                  <a:srgbClr val="7030A0"/>
                </a:solidFill>
                <a:latin typeface="Times New Roman" panose="02020603050405020304" charset="0"/>
                <a:sym typeface="+mn-ea"/>
              </a:rPr>
              <a:t>High levels of knowledge can make people too attached to traditional ways</a:t>
            </a:r>
            <a:r>
              <a:rPr lang="en-US" sz="2200">
                <a:latin typeface="Times New Roman" panose="02020603050405020304" charset="0"/>
                <a:sym typeface="+mn-ea"/>
              </a:rPr>
              <a:t> of viewing problems across fields the arts, sciences, and politics. </a:t>
            </a:r>
          </a:p>
          <a:p>
            <a:pPr indent="266700" defTabSz="914400">
              <a:lnSpc>
                <a:spcPct val="120000"/>
              </a:lnSpc>
              <a:tabLst>
                <a:tab pos="1028700" algn="l"/>
                <a:tab pos="1851025" algn="l"/>
                <a:tab pos="2538730" algn="l"/>
                <a:tab pos="3222625" algn="l"/>
              </a:tabLst>
            </a:pPr>
            <a:r>
              <a:rPr lang="en-US" sz="2200">
                <a:solidFill>
                  <a:srgbClr val="7030A0"/>
                </a:solidFill>
                <a:latin typeface="Times New Roman" panose="02020603050405020304" charset="0"/>
                <a:sym typeface="+mn-ea"/>
              </a:rPr>
              <a:t>High conscientiousness is related to lower job performance</a:t>
            </a:r>
            <a:r>
              <a:rPr lang="en-US" sz="2200">
                <a:latin typeface="Times New Roman" panose="02020603050405020304" charset="0"/>
                <a:sym typeface="+mn-ea"/>
              </a:rPr>
              <a:t>, especially in simple jobs where it doesn't pay to be a perfectionist. </a:t>
            </a:r>
          </a:p>
          <a:p>
            <a:pPr indent="266700" defTabSz="914400">
              <a:lnSpc>
                <a:spcPct val="120000"/>
              </a:lnSpc>
              <a:tabLst>
                <a:tab pos="1028700" algn="l"/>
                <a:tab pos="1851025" algn="l"/>
                <a:tab pos="2538730" algn="l"/>
                <a:tab pos="3222625" algn="l"/>
              </a:tabLst>
            </a:pPr>
            <a:endParaRPr lang="en-US" altLang="zh-CN" sz="2200">
              <a:solidFill>
                <a:srgbClr val="000000"/>
              </a:solidFill>
              <a:latin typeface="Times New Roman" panose="02020603050405020304" charset="0"/>
              <a:ea typeface="宋体" panose="02010600030101010101" pitchFamily="2" charset="-122"/>
            </a:endParaRPr>
          </a:p>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a:t>
            </a:r>
            <a:r>
              <a:rPr lang="zh-CN" altLang="zh-CN" sz="2200">
                <a:solidFill>
                  <a:srgbClr val="FF0000"/>
                </a:solidFill>
                <a:latin typeface="Arial" panose="020B0604020202020204" pitchFamily="34" charset="0"/>
                <a:ea typeface="黑体" panose="02010609060101010101" charset="-122"/>
              </a:rPr>
              <a:t>名师点拨</a:t>
            </a:r>
            <a:r>
              <a:rPr lang="zh-CN" altLang="zh-CN" sz="2200">
                <a:solidFill>
                  <a:srgbClr val="000000"/>
                </a:solidFill>
                <a:latin typeface="Arial" panose="020B0604020202020204" pitchFamily="34" charset="0"/>
                <a:ea typeface="黑体" panose="02010609060101010101" charset="-122"/>
              </a:rPr>
              <a:t>】这两</a:t>
            </a:r>
            <a:r>
              <a:rPr lang="zh-CN" altLang="zh-CN" sz="2200">
                <a:solidFill>
                  <a:srgbClr val="000000"/>
                </a:solidFill>
                <a:latin typeface="Times New Roman" panose="02020603050405020304" charset="0"/>
                <a:sym typeface="+mn-ea"/>
              </a:rPr>
              <a:t>句比较长</a:t>
            </a:r>
            <a:r>
              <a:rPr lang="en-US" altLang="zh-CN" sz="2200">
                <a:solidFill>
                  <a:srgbClr val="000000"/>
                </a:solidFill>
                <a:latin typeface="Times New Roman" panose="02020603050405020304" charset="0"/>
                <a:sym typeface="+mn-ea"/>
              </a:rPr>
              <a:t>,</a:t>
            </a:r>
            <a:r>
              <a:rPr lang="zh-CN" altLang="en-US" sz="2200">
                <a:solidFill>
                  <a:srgbClr val="000000"/>
                </a:solidFill>
                <a:latin typeface="Times New Roman" panose="02020603050405020304" charset="0"/>
                <a:sym typeface="+mn-ea"/>
              </a:rPr>
              <a:t>去掉一些细节解释与补充说明等介词短语，状语，主干为</a:t>
            </a:r>
            <a:r>
              <a:rPr lang="en-US" sz="2200">
                <a:solidFill>
                  <a:srgbClr val="7030A0"/>
                </a:solidFill>
                <a:latin typeface="Times New Roman" panose="02020603050405020304" charset="0"/>
                <a:sym typeface="+mn-ea"/>
              </a:rPr>
              <a:t>High levels of knowledge can make people too attached to traditional ways</a:t>
            </a:r>
            <a:r>
              <a:rPr lang="zh-CN" altLang="en-US" sz="2200">
                <a:solidFill>
                  <a:srgbClr val="7030A0"/>
                </a:solidFill>
                <a:latin typeface="Times New Roman" panose="02020603050405020304" charset="0"/>
                <a:sym typeface="+mn-ea"/>
              </a:rPr>
              <a:t>；</a:t>
            </a:r>
            <a:r>
              <a:rPr lang="en-US" sz="2200">
                <a:solidFill>
                  <a:srgbClr val="7030A0"/>
                </a:solidFill>
                <a:latin typeface="Times New Roman" panose="02020603050405020304" charset="0"/>
                <a:sym typeface="+mn-ea"/>
              </a:rPr>
              <a:t>High conscientiousness is related to lower job performance</a:t>
            </a:r>
            <a:r>
              <a:rPr lang="en-US" sz="2200">
                <a:latin typeface="Times New Roman" panose="02020603050405020304" charset="0"/>
                <a:sym typeface="+mn-ea"/>
              </a:rPr>
              <a:t> </a:t>
            </a:r>
            <a:endParaRPr lang="zh-CN" altLang="en-US" sz="2200">
              <a:solidFill>
                <a:srgbClr val="000000"/>
              </a:solidFill>
              <a:latin typeface="Times New Roman" panose="02020603050405020304" charset="0"/>
              <a:sym typeface="+mn-ea"/>
            </a:endParaRPr>
          </a:p>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a:t>
            </a:r>
            <a:r>
              <a:rPr lang="zh-CN" altLang="zh-CN" sz="2200">
                <a:solidFill>
                  <a:srgbClr val="FF0000"/>
                </a:solidFill>
                <a:latin typeface="Arial" panose="020B0604020202020204" pitchFamily="34" charset="0"/>
                <a:ea typeface="黑体" panose="02010609060101010101" charset="-122"/>
              </a:rPr>
              <a:t>参考译文</a:t>
            </a:r>
            <a:r>
              <a:rPr lang="zh-CN" altLang="zh-CN" sz="2200">
                <a:solidFill>
                  <a:srgbClr val="000000"/>
                </a:solidFill>
                <a:latin typeface="Arial" panose="020B0604020202020204" pitchFamily="34" charset="0"/>
                <a:ea typeface="黑体" panose="02010609060101010101" charset="-122"/>
              </a:rPr>
              <a:t>】高水平的知识会使人们过于依赖于传统的方式来看待艺术、科学和政治等领域的问题。高度尽责与较低的工作表现有关，尤其是在简单的工作中，完美主义者是没有好处的。</a:t>
            </a:r>
            <a:endParaRPr lang="zh-CN" altLang="zh-CN" sz="2200">
              <a:solidFill>
                <a:srgbClr val="000000"/>
              </a:solidFill>
              <a:latin typeface="NEU-BZ-S92"/>
              <a:ea typeface="方正书宋_GBK" pitchFamily="65" charset="-122"/>
            </a:endParaRPr>
          </a:p>
        </p:txBody>
      </p:sp>
      <p:sp>
        <p:nvSpPr>
          <p:cNvPr id="49" name="矩形 48"/>
          <p:cNvSpPr>
            <a:spLocks noChangeAspect="1"/>
          </p:cNvSpPr>
          <p:nvPr>
            <p:custDataLst>
              <p:tags r:id="rId1"/>
            </p:custDataLst>
          </p:nvPr>
        </p:nvSpPr>
        <p:spPr>
          <a:xfrm>
            <a:off x="323850" y="908368"/>
            <a:ext cx="8128000" cy="903288"/>
          </a:xfrm>
          <a:prstGeom prst="rect">
            <a:avLst/>
          </a:prstGeom>
        </p:spPr>
        <p:txBody>
          <a:bodyPr>
            <a:spAutoFit/>
          </a:bodyPr>
          <a:lstStyle/>
          <a:p>
            <a:pPr indent="267970" fontAlgn="auto">
              <a:lnSpc>
                <a:spcPct val="120000"/>
              </a:lnSpc>
              <a:spcAft>
                <a:spcPts val="0"/>
              </a:spcAft>
              <a:tabLst>
                <a:tab pos="1029335" algn="l"/>
                <a:tab pos="1850390" algn="l"/>
                <a:tab pos="2538095" algn="l"/>
                <a:tab pos="3221990" algn="l"/>
              </a:tabLst>
            </a:pPr>
            <a:r>
              <a:rPr lang="en-US" altLang="zh-CN" sz="2200" b="1" strike="noStrike" noProof="1">
                <a:solidFill>
                  <a:srgbClr val="FF0000"/>
                </a:solidFill>
                <a:latin typeface="Times New Roman" panose="02020603050405020304" charset="0"/>
                <a:ea typeface="+mn-ea"/>
                <a:cs typeface="Times New Roman" panose="02020603050405020304" charset="0"/>
              </a:rPr>
              <a:t>2</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Arial" panose="020B0604020202020204" pitchFamily="34" charset="0"/>
                <a:ea typeface="黑体" panose="02010609060101010101" charset="-122"/>
                <a:cs typeface="Times New Roman" panose="02020603050405020304" charset="0"/>
              </a:rPr>
              <a:t>分割结构【解题技巧】</a:t>
            </a:r>
            <a:r>
              <a:rPr lang="zh-CN" altLang="zh-CN" sz="2200" strike="noStrike" noProof="1">
                <a:solidFill>
                  <a:srgbClr val="FF0000"/>
                </a:solidFill>
                <a:latin typeface="Times New Roman" panose="02020603050405020304" charset="0"/>
                <a:ea typeface="+mn-ea"/>
                <a:cs typeface="Times New Roman" panose="02020603050405020304" charset="0"/>
              </a:rPr>
              <a:t>去枝叶</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Times New Roman" panose="02020603050405020304" charset="0"/>
                <a:ea typeface="+mn-ea"/>
                <a:cs typeface="Times New Roman" panose="02020603050405020304" charset="0"/>
              </a:rPr>
              <a:t>提主干</a:t>
            </a:r>
            <a:endParaRPr lang="zh-CN" altLang="zh-CN" sz="2200" strike="noStrike" noProof="1">
              <a:solidFill>
                <a:srgbClr val="FF0000"/>
              </a:solidFill>
              <a:latin typeface="NEU-BZ-S92"/>
              <a:ea typeface="方正书宋_GBK" pitchFamily="65" charset="-122"/>
              <a:cs typeface="Times New Roman" panose="02020603050405020304" charset="0"/>
            </a:endParaRPr>
          </a:p>
          <a:p>
            <a:pPr indent="266700" fontAlgn="auto">
              <a:lnSpc>
                <a:spcPct val="120000"/>
              </a:lnSpc>
              <a:spcAft>
                <a:spcPts val="0"/>
              </a:spcAft>
              <a:tabLst>
                <a:tab pos="1029335" algn="l"/>
                <a:tab pos="1850390" algn="l"/>
                <a:tab pos="2538095" algn="l"/>
                <a:tab pos="3221990" algn="l"/>
              </a:tabLst>
            </a:pPr>
            <a:endParaRPr lang="zh-CN" altLang="zh-CN" sz="2200" strike="noStrike" noProof="1">
              <a:solidFill>
                <a:srgbClr val="FF0000"/>
              </a:solidFill>
              <a:effectLst/>
              <a:latin typeface="NEU-BZ-S92"/>
              <a:ea typeface="方正书宋_GBK" pitchFamily="65" charset="-122"/>
              <a:cs typeface="Times New Roman" panose="02020603050405020304"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花1"/>
          <p:cNvGrpSpPr/>
          <p:nvPr/>
        </p:nvGrpSpPr>
        <p:grpSpPr>
          <a:xfrm rot="-5400000" flipH="1">
            <a:off x="6512243" y="651510"/>
            <a:ext cx="3224212" cy="1833563"/>
            <a:chOff x="1859121" y="3429000"/>
            <a:chExt cx="8526317" cy="4848472"/>
          </a:xfrm>
        </p:grpSpPr>
        <p:sp>
          <p:nvSpPr>
            <p:cNvPr id="40" name="任意多边形 39"/>
            <p:cNvSpPr/>
            <p:nvPr/>
          </p:nvSpPr>
          <p:spPr>
            <a:xfrm>
              <a:off x="5088193" y="3429000"/>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1" name="任意多边形 40"/>
            <p:cNvSpPr/>
            <p:nvPr/>
          </p:nvSpPr>
          <p:spPr>
            <a:xfrm rot="19862953">
              <a:off x="4038181" y="3686122"/>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2" name="任意多边形 41"/>
            <p:cNvSpPr/>
            <p:nvPr/>
          </p:nvSpPr>
          <p:spPr>
            <a:xfrm rot="1791145">
              <a:off x="6081931" y="3648293"/>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3" name="任意多边形 42"/>
            <p:cNvSpPr/>
            <p:nvPr/>
          </p:nvSpPr>
          <p:spPr>
            <a:xfrm rot="3361456">
              <a:off x="6916490" y="437746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4" name="任意多边形 43"/>
            <p:cNvSpPr/>
            <p:nvPr/>
          </p:nvSpPr>
          <p:spPr>
            <a:xfrm rot="18029728">
              <a:off x="3346961" y="437777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5" name="任意多边形 44"/>
            <p:cNvSpPr/>
            <p:nvPr/>
          </p:nvSpPr>
          <p:spPr>
            <a:xfrm rot="4636883">
              <a:off x="7193652" y="508568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6" name="任意多边形 45"/>
            <p:cNvSpPr/>
            <p:nvPr/>
          </p:nvSpPr>
          <p:spPr>
            <a:xfrm rot="16978576">
              <a:off x="3035293" y="5077119"/>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9" name="组合 8"/>
          <p:cNvGrpSpPr/>
          <p:nvPr/>
        </p:nvGrpSpPr>
        <p:grpSpPr>
          <a:xfrm rot="-5400000" flipH="1">
            <a:off x="5160963" y="2628900"/>
            <a:ext cx="2333625" cy="1409700"/>
            <a:chOff x="2993439" y="4630880"/>
            <a:chExt cx="6171429" cy="3725279"/>
          </a:xfrm>
        </p:grpSpPr>
        <p:sp>
          <p:nvSpPr>
            <p:cNvPr id="10" name="任意多边形 9"/>
            <p:cNvSpPr/>
            <p:nvPr/>
          </p:nvSpPr>
          <p:spPr>
            <a:xfrm>
              <a:off x="5805166" y="463088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1072922">
              <a:off x="6319816" y="4729971"/>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2" name="任意多边形 11"/>
            <p:cNvSpPr/>
            <p:nvPr/>
          </p:nvSpPr>
          <p:spPr>
            <a:xfrm rot="20479144">
              <a:off x="5292991" y="4751348"/>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3" name="任意多边形 12"/>
            <p:cNvSpPr/>
            <p:nvPr/>
          </p:nvSpPr>
          <p:spPr>
            <a:xfrm rot="1888215">
              <a:off x="6682185" y="499253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4" name="任意多边形 13"/>
            <p:cNvSpPr/>
            <p:nvPr/>
          </p:nvSpPr>
          <p:spPr>
            <a:xfrm rot="19502102">
              <a:off x="4898947" y="4998212"/>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5" name="任意多边形 14"/>
            <p:cNvSpPr/>
            <p:nvPr/>
          </p:nvSpPr>
          <p:spPr>
            <a:xfrm rot="2750473">
              <a:off x="6921781" y="5260754"/>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6" name="任意多边形 15"/>
            <p:cNvSpPr/>
            <p:nvPr/>
          </p:nvSpPr>
          <p:spPr>
            <a:xfrm rot="3552967">
              <a:off x="7188219" y="5502359"/>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7" name="任意多边形 16"/>
            <p:cNvSpPr/>
            <p:nvPr/>
          </p:nvSpPr>
          <p:spPr>
            <a:xfrm rot="18615097">
              <a:off x="4571379" y="5292396"/>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8" name="任意多边形 17"/>
            <p:cNvSpPr/>
            <p:nvPr/>
          </p:nvSpPr>
          <p:spPr>
            <a:xfrm rot="17950328">
              <a:off x="4374737" y="5584415"/>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48" name="任意多边形 47"/>
          <p:cNvSpPr/>
          <p:nvPr/>
        </p:nvSpPr>
        <p:spPr>
          <a:xfrm rot="6930194">
            <a:off x="6715919" y="4394994"/>
            <a:ext cx="900113" cy="237490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nvGrpSpPr>
          <p:cNvPr id="50" name="组合 49"/>
          <p:cNvGrpSpPr/>
          <p:nvPr/>
        </p:nvGrpSpPr>
        <p:grpSpPr>
          <a:xfrm rot="1245734">
            <a:off x="693738" y="3094038"/>
            <a:ext cx="668337" cy="444500"/>
            <a:chOff x="427929" y="2964755"/>
            <a:chExt cx="945409" cy="629359"/>
          </a:xfrm>
        </p:grpSpPr>
        <p:sp>
          <p:nvSpPr>
            <p:cNvPr id="51" name="任意多边形 50"/>
            <p:cNvSpPr/>
            <p:nvPr/>
          </p:nvSpPr>
          <p:spPr>
            <a:xfrm rot="18453518">
              <a:off x="712277" y="2680389"/>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52" name="任意多边形 51"/>
            <p:cNvSpPr/>
            <p:nvPr/>
          </p:nvSpPr>
          <p:spPr>
            <a:xfrm rot="16200000">
              <a:off x="719633" y="3042450"/>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3" name="矩形 2"/>
          <p:cNvSpPr>
            <a:spLocks noChangeAspect="1"/>
          </p:cNvSpPr>
          <p:nvPr/>
        </p:nvSpPr>
        <p:spPr>
          <a:xfrm>
            <a:off x="35560" y="980123"/>
            <a:ext cx="8128000" cy="903288"/>
          </a:xfrm>
          <a:prstGeom prst="rect">
            <a:avLst/>
          </a:prstGeom>
        </p:spPr>
        <p:txBody>
          <a:bodyPr>
            <a:spAutoFit/>
          </a:bodyPr>
          <a:lstStyle/>
          <a:p>
            <a:pPr indent="267970" fontAlgn="auto">
              <a:lnSpc>
                <a:spcPct val="120000"/>
              </a:lnSpc>
              <a:spcAft>
                <a:spcPts val="0"/>
              </a:spcAft>
              <a:tabLst>
                <a:tab pos="1029335" algn="l"/>
                <a:tab pos="1850390" algn="l"/>
                <a:tab pos="2538095" algn="l"/>
                <a:tab pos="3221990" algn="l"/>
              </a:tabLst>
            </a:pPr>
            <a:r>
              <a:rPr lang="en-US" altLang="zh-CN" sz="2200" b="1" strike="noStrike" noProof="1">
                <a:solidFill>
                  <a:srgbClr val="FF0000"/>
                </a:solidFill>
                <a:latin typeface="Times New Roman" panose="02020603050405020304" charset="0"/>
                <a:ea typeface="+mn-ea"/>
                <a:cs typeface="Times New Roman" panose="02020603050405020304" charset="0"/>
              </a:rPr>
              <a:t>3</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Arial" panose="020B0604020202020204" pitchFamily="34" charset="0"/>
                <a:ea typeface="黑体" panose="02010609060101010101" charset="-122"/>
                <a:cs typeface="Times New Roman" panose="02020603050405020304" charset="0"/>
              </a:rPr>
              <a:t>成分省略【解题技巧】</a:t>
            </a:r>
            <a:r>
              <a:rPr lang="zh-CN" altLang="zh-CN" sz="2200" strike="noStrike" noProof="1">
                <a:solidFill>
                  <a:srgbClr val="FF0000"/>
                </a:solidFill>
                <a:latin typeface="Times New Roman" panose="02020603050405020304" charset="0"/>
                <a:ea typeface="+mn-ea"/>
                <a:cs typeface="Times New Roman" panose="02020603050405020304" charset="0"/>
              </a:rPr>
              <a:t>看主句</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Times New Roman" panose="02020603050405020304" charset="0"/>
                <a:ea typeface="+mn-ea"/>
                <a:cs typeface="Times New Roman" panose="02020603050405020304" charset="0"/>
              </a:rPr>
              <a:t>巧补全</a:t>
            </a:r>
            <a:endParaRPr lang="zh-CN" altLang="zh-CN" sz="2200" strike="noStrike" noProof="1">
              <a:solidFill>
                <a:srgbClr val="FF0000"/>
              </a:solidFill>
              <a:latin typeface="NEU-BZ-S92"/>
              <a:ea typeface="方正书宋_GBK" pitchFamily="65" charset="-122"/>
              <a:cs typeface="Times New Roman" panose="02020603050405020304" charset="0"/>
            </a:endParaRPr>
          </a:p>
          <a:p>
            <a:pPr indent="266700" fontAlgn="auto">
              <a:lnSpc>
                <a:spcPct val="120000"/>
              </a:lnSpc>
              <a:spcAft>
                <a:spcPts val="0"/>
              </a:spcAft>
              <a:tabLst>
                <a:tab pos="1029335" algn="l"/>
                <a:tab pos="1850390" algn="l"/>
                <a:tab pos="2538095" algn="l"/>
                <a:tab pos="3221990" algn="l"/>
              </a:tabLst>
            </a:pPr>
            <a:endParaRPr lang="zh-CN" altLang="zh-CN" sz="2200" strike="noStrike" noProof="1">
              <a:solidFill>
                <a:srgbClr val="FF0000"/>
              </a:solidFill>
              <a:effectLst/>
              <a:latin typeface="NEU-BZ-S92"/>
              <a:ea typeface="方正书宋_GBK" pitchFamily="65" charset="-122"/>
              <a:cs typeface="Times New Roman" panose="02020603050405020304" charset="0"/>
            </a:endParaRPr>
          </a:p>
        </p:txBody>
      </p:sp>
      <p:sp>
        <p:nvSpPr>
          <p:cNvPr id="24625" name="文本框 3"/>
          <p:cNvSpPr txBox="1"/>
          <p:nvPr/>
        </p:nvSpPr>
        <p:spPr>
          <a:xfrm>
            <a:off x="251460" y="1628775"/>
            <a:ext cx="7526338" cy="4408805"/>
          </a:xfrm>
          <a:prstGeom prst="rect">
            <a:avLst/>
          </a:prstGeom>
          <a:noFill/>
          <a:ln w="9525">
            <a:noFill/>
          </a:ln>
        </p:spPr>
        <p:txBody>
          <a:bodyPr wrap="square" anchor="t" anchorCtr="0">
            <a:spAutoFit/>
          </a:bodyPr>
          <a:lstStyle/>
          <a:p>
            <a:pPr indent="266700" defTabSz="914400">
              <a:lnSpc>
                <a:spcPct val="120000"/>
              </a:lnSpc>
              <a:tabLst>
                <a:tab pos="1028700" algn="l"/>
                <a:tab pos="1851025" algn="l"/>
                <a:tab pos="2538730" algn="l"/>
                <a:tab pos="3222625" algn="l"/>
              </a:tabLst>
            </a:pPr>
            <a:r>
              <a:rPr lang="zh-CN" altLang="zh-CN">
                <a:solidFill>
                  <a:srgbClr val="000000"/>
                </a:solidFill>
                <a:latin typeface="Arial" panose="020B0604020202020204" pitchFamily="34" charset="0"/>
                <a:ea typeface="黑体" panose="02010609060101010101" charset="-122"/>
              </a:rPr>
              <a:t>【经典例句】</a:t>
            </a:r>
            <a:r>
              <a:rPr lang="en-US" altLang="zh-CN">
                <a:solidFill>
                  <a:srgbClr val="000000"/>
                </a:solidFill>
                <a:latin typeface="Times New Roman" panose="02020603050405020304" charset="0"/>
                <a:ea typeface="宋体" panose="02010600030101010101" pitchFamily="2" charset="-122"/>
              </a:rPr>
              <a:t>Those given night milk, which contained 10 times the amount of melatonin, were less active and less anxious than those fed with the milk collected during daytime, according to the study published in The Journal of Medicinal Food.</a:t>
            </a:r>
          </a:p>
          <a:p>
            <a:pPr indent="266700" defTabSz="914400">
              <a:lnSpc>
                <a:spcPct val="120000"/>
              </a:lnSpc>
              <a:tabLst>
                <a:tab pos="1028700" algn="l"/>
                <a:tab pos="1851025" algn="l"/>
                <a:tab pos="2538730" algn="l"/>
                <a:tab pos="3222625" algn="l"/>
              </a:tabLst>
            </a:pPr>
            <a:endParaRPr lang="zh-CN" altLang="zh-CN">
              <a:solidFill>
                <a:srgbClr val="000000"/>
              </a:solidFill>
              <a:latin typeface="NEU-BZ-S92"/>
              <a:ea typeface="方正书宋_GBK" pitchFamily="65" charset="-122"/>
            </a:endParaRPr>
          </a:p>
          <a:p>
            <a:pPr indent="266700" defTabSz="914400">
              <a:lnSpc>
                <a:spcPct val="120000"/>
              </a:lnSpc>
              <a:tabLst>
                <a:tab pos="1028700" algn="l"/>
                <a:tab pos="1851025" algn="l"/>
                <a:tab pos="2538730" algn="l"/>
                <a:tab pos="3222625" algn="l"/>
              </a:tabLst>
            </a:pPr>
            <a:r>
              <a:rPr lang="zh-CN" altLang="zh-CN">
                <a:solidFill>
                  <a:srgbClr val="000000"/>
                </a:solidFill>
                <a:latin typeface="Arial" panose="020B0604020202020204" pitchFamily="34" charset="0"/>
                <a:ea typeface="黑体" panose="02010609060101010101" charset="-122"/>
              </a:rPr>
              <a:t>【</a:t>
            </a:r>
            <a:r>
              <a:rPr lang="zh-CN" altLang="zh-CN">
                <a:solidFill>
                  <a:srgbClr val="FF0000"/>
                </a:solidFill>
                <a:latin typeface="Arial" panose="020B0604020202020204" pitchFamily="34" charset="0"/>
                <a:ea typeface="黑体" panose="02010609060101010101" charset="-122"/>
              </a:rPr>
              <a:t>名师点拨</a:t>
            </a:r>
            <a:r>
              <a:rPr lang="zh-CN" altLang="zh-CN">
                <a:solidFill>
                  <a:srgbClr val="000000"/>
                </a:solidFill>
                <a:latin typeface="Arial" panose="020B0604020202020204" pitchFamily="34" charset="0"/>
                <a:ea typeface="黑体" panose="02010609060101010101" charset="-122"/>
              </a:rPr>
              <a:t>】</a:t>
            </a:r>
            <a:r>
              <a:rPr lang="zh-CN" altLang="zh-CN">
                <a:solidFill>
                  <a:srgbClr val="000000"/>
                </a:solidFill>
                <a:latin typeface="Times New Roman" panose="02020603050405020304" charset="0"/>
                <a:ea typeface="宋体" panose="02010600030101010101" pitchFamily="2" charset="-122"/>
              </a:rPr>
              <a:t>分析句子结构可知</a:t>
            </a:r>
            <a:r>
              <a:rPr lang="en-US" altLang="zh-CN">
                <a:solidFill>
                  <a:srgbClr val="000000"/>
                </a:solidFill>
                <a:latin typeface="Times New Roman" panose="02020603050405020304" charset="0"/>
                <a:ea typeface="宋体" panose="02010600030101010101" pitchFamily="2" charset="-122"/>
              </a:rPr>
              <a:t>,</a:t>
            </a:r>
            <a:r>
              <a:rPr lang="zh-CN" altLang="zh-CN">
                <a:solidFill>
                  <a:srgbClr val="000000"/>
                </a:solidFill>
                <a:latin typeface="Times New Roman" panose="02020603050405020304" charset="0"/>
                <a:ea typeface="宋体" panose="02010600030101010101" pitchFamily="2" charset="-122"/>
              </a:rPr>
              <a:t>该句的主句是</a:t>
            </a:r>
            <a:r>
              <a:rPr lang="en-US" altLang="zh-CN">
                <a:solidFill>
                  <a:srgbClr val="000000"/>
                </a:solidFill>
                <a:latin typeface="Times New Roman" panose="02020603050405020304" charset="0"/>
                <a:ea typeface="宋体" panose="02010600030101010101" pitchFamily="2" charset="-122"/>
              </a:rPr>
              <a:t>Those...were less active than those...which</a:t>
            </a:r>
            <a:r>
              <a:rPr lang="zh-CN" altLang="zh-CN">
                <a:solidFill>
                  <a:srgbClr val="000000"/>
                </a:solidFill>
                <a:latin typeface="Times New Roman" panose="02020603050405020304" charset="0"/>
                <a:ea typeface="宋体" panose="02010600030101010101" pitchFamily="2" charset="-122"/>
              </a:rPr>
              <a:t>引导的是非限制性定语从句</a:t>
            </a:r>
            <a:r>
              <a:rPr lang="en-US" altLang="zh-CN">
                <a:solidFill>
                  <a:srgbClr val="000000"/>
                </a:solidFill>
                <a:latin typeface="Times New Roman" panose="02020603050405020304" charset="0"/>
                <a:ea typeface="宋体" panose="02010600030101010101" pitchFamily="2" charset="-122"/>
              </a:rPr>
              <a:t>,than</a:t>
            </a:r>
            <a:r>
              <a:rPr lang="zh-CN" altLang="zh-CN">
                <a:solidFill>
                  <a:srgbClr val="000000"/>
                </a:solidFill>
                <a:latin typeface="Times New Roman" panose="02020603050405020304" charset="0"/>
                <a:ea typeface="宋体" panose="02010600030101010101" pitchFamily="2" charset="-122"/>
              </a:rPr>
              <a:t>引导的是比较状语从句。</a:t>
            </a:r>
            <a:r>
              <a:rPr lang="en-US" altLang="zh-CN">
                <a:solidFill>
                  <a:srgbClr val="000000"/>
                </a:solidFill>
                <a:latin typeface="Times New Roman" panose="02020603050405020304" charset="0"/>
                <a:ea typeface="宋体" panose="02010600030101010101" pitchFamily="2" charset="-122"/>
              </a:rPr>
              <a:t>given</a:t>
            </a:r>
            <a:r>
              <a:rPr lang="zh-CN" altLang="zh-CN">
                <a:solidFill>
                  <a:srgbClr val="000000"/>
                </a:solidFill>
                <a:latin typeface="Times New Roman" panose="02020603050405020304" charset="0"/>
                <a:ea typeface="宋体" panose="02010600030101010101" pitchFamily="2" charset="-122"/>
              </a:rPr>
              <a:t>和</a:t>
            </a:r>
            <a:r>
              <a:rPr lang="en-US" altLang="zh-CN">
                <a:solidFill>
                  <a:srgbClr val="000000"/>
                </a:solidFill>
                <a:latin typeface="Times New Roman" panose="02020603050405020304" charset="0"/>
                <a:ea typeface="宋体" panose="02010600030101010101" pitchFamily="2" charset="-122"/>
              </a:rPr>
              <a:t>fed with</a:t>
            </a:r>
            <a:r>
              <a:rPr lang="zh-CN" altLang="zh-CN">
                <a:solidFill>
                  <a:srgbClr val="000000"/>
                </a:solidFill>
                <a:latin typeface="Times New Roman" panose="02020603050405020304" charset="0"/>
                <a:ea typeface="宋体" panose="02010600030101010101" pitchFamily="2" charset="-122"/>
              </a:rPr>
              <a:t>是过去分词做定语</a:t>
            </a:r>
            <a:r>
              <a:rPr lang="en-US" altLang="zh-CN">
                <a:solidFill>
                  <a:srgbClr val="000000"/>
                </a:solidFill>
                <a:latin typeface="Times New Roman" panose="02020603050405020304" charset="0"/>
                <a:ea typeface="宋体" panose="02010600030101010101" pitchFamily="2" charset="-122"/>
              </a:rPr>
              <a:t>,</a:t>
            </a:r>
            <a:r>
              <a:rPr lang="zh-CN" altLang="zh-CN">
                <a:solidFill>
                  <a:srgbClr val="000000"/>
                </a:solidFill>
                <a:latin typeface="Times New Roman" panose="02020603050405020304" charset="0"/>
                <a:ea typeface="宋体" panose="02010600030101010101" pitchFamily="2" charset="-122"/>
              </a:rPr>
              <a:t>可扩展为定语从句</a:t>
            </a:r>
            <a:r>
              <a:rPr lang="en-US" altLang="zh-CN">
                <a:solidFill>
                  <a:srgbClr val="000000"/>
                </a:solidFill>
                <a:latin typeface="Times New Roman" panose="02020603050405020304" charset="0"/>
                <a:ea typeface="宋体" panose="02010600030101010101" pitchFamily="2" charset="-122"/>
              </a:rPr>
              <a:t>: Those who were given...</a:t>
            </a:r>
            <a:r>
              <a:rPr lang="zh-CN" altLang="zh-CN">
                <a:solidFill>
                  <a:srgbClr val="000000"/>
                </a:solidFill>
                <a:latin typeface="Times New Roman" panose="02020603050405020304" charset="0"/>
                <a:ea typeface="宋体" panose="02010600030101010101" pitchFamily="2" charset="-122"/>
              </a:rPr>
              <a:t>和</a:t>
            </a:r>
            <a:r>
              <a:rPr lang="en-US" altLang="zh-CN">
                <a:solidFill>
                  <a:srgbClr val="000000"/>
                </a:solidFill>
                <a:latin typeface="Times New Roman" panose="02020603050405020304" charset="0"/>
                <a:ea typeface="宋体" panose="02010600030101010101" pitchFamily="2" charset="-122"/>
              </a:rPr>
              <a:t>those who were fed with...10 times the amount of melatonin</a:t>
            </a:r>
            <a:r>
              <a:rPr lang="zh-CN" altLang="zh-CN">
                <a:solidFill>
                  <a:srgbClr val="000000"/>
                </a:solidFill>
                <a:latin typeface="Times New Roman" panose="02020603050405020304" charset="0"/>
                <a:ea typeface="宋体" panose="02010600030101010101" pitchFamily="2" charset="-122"/>
              </a:rPr>
              <a:t>后面省略了</a:t>
            </a:r>
            <a:r>
              <a:rPr lang="en-US" altLang="zh-CN">
                <a:solidFill>
                  <a:srgbClr val="000000"/>
                </a:solidFill>
                <a:latin typeface="Times New Roman" panose="02020603050405020304" charset="0"/>
                <a:ea typeface="宋体" panose="02010600030101010101" pitchFamily="2" charset="-122"/>
              </a:rPr>
              <a:t>of the milk collected during daytime</a:t>
            </a:r>
            <a:r>
              <a:rPr lang="zh-CN" altLang="zh-CN">
                <a:solidFill>
                  <a:srgbClr val="000000"/>
                </a:solidFill>
                <a:latin typeface="Times New Roman" panose="02020603050405020304" charset="0"/>
                <a:ea typeface="宋体" panose="02010600030101010101" pitchFamily="2" charset="-122"/>
              </a:rPr>
              <a:t>。</a:t>
            </a:r>
            <a:endParaRPr lang="zh-CN" altLang="zh-CN">
              <a:solidFill>
                <a:srgbClr val="000000"/>
              </a:solidFill>
              <a:latin typeface="NEU-BZ-S92"/>
              <a:ea typeface="方正书宋_GBK" pitchFamily="65" charset="-122"/>
            </a:endParaRPr>
          </a:p>
          <a:p>
            <a:pPr indent="266700" defTabSz="914400">
              <a:lnSpc>
                <a:spcPct val="120000"/>
              </a:lnSpc>
              <a:tabLst>
                <a:tab pos="1028700" algn="l"/>
                <a:tab pos="1851025" algn="l"/>
                <a:tab pos="2538730" algn="l"/>
                <a:tab pos="3222625" algn="l"/>
              </a:tabLst>
            </a:pPr>
            <a:r>
              <a:rPr lang="zh-CN" altLang="zh-CN">
                <a:solidFill>
                  <a:srgbClr val="000000"/>
                </a:solidFill>
                <a:latin typeface="Arial" panose="020B0604020202020204" pitchFamily="34" charset="0"/>
                <a:ea typeface="黑体" panose="02010609060101010101" charset="-122"/>
              </a:rPr>
              <a:t>【</a:t>
            </a:r>
            <a:r>
              <a:rPr lang="zh-CN" altLang="zh-CN">
                <a:solidFill>
                  <a:srgbClr val="FF0000"/>
                </a:solidFill>
                <a:latin typeface="Arial" panose="020B0604020202020204" pitchFamily="34" charset="0"/>
                <a:ea typeface="黑体" panose="02010609060101010101" charset="-122"/>
              </a:rPr>
              <a:t>参考译文</a:t>
            </a:r>
            <a:r>
              <a:rPr lang="zh-CN" altLang="zh-CN">
                <a:solidFill>
                  <a:srgbClr val="000000"/>
                </a:solidFill>
                <a:latin typeface="Arial" panose="020B0604020202020204" pitchFamily="34" charset="0"/>
                <a:ea typeface="黑体" panose="02010609060101010101" charset="-122"/>
              </a:rPr>
              <a:t>】</a:t>
            </a:r>
            <a:r>
              <a:rPr lang="zh-CN" altLang="zh-CN">
                <a:solidFill>
                  <a:srgbClr val="000000"/>
                </a:solidFill>
                <a:latin typeface="Times New Roman" panose="02020603050405020304" charset="0"/>
                <a:ea typeface="宋体" panose="02010600030101010101" pitchFamily="2" charset="-122"/>
              </a:rPr>
              <a:t>根据刊登在《医药食品杂志》上的一篇研究报道</a:t>
            </a:r>
            <a:r>
              <a:rPr lang="en-US" altLang="zh-CN">
                <a:solidFill>
                  <a:srgbClr val="000000"/>
                </a:solidFill>
                <a:latin typeface="Times New Roman" panose="02020603050405020304" charset="0"/>
                <a:ea typeface="宋体" panose="02010600030101010101" pitchFamily="2" charset="-122"/>
              </a:rPr>
              <a:t>,</a:t>
            </a:r>
            <a:r>
              <a:rPr lang="zh-CN" altLang="zh-CN">
                <a:solidFill>
                  <a:srgbClr val="000000"/>
                </a:solidFill>
                <a:latin typeface="Times New Roman" panose="02020603050405020304" charset="0"/>
                <a:ea typeface="宋体" panose="02010600030101010101" pitchFamily="2" charset="-122"/>
              </a:rPr>
              <a:t>喂了夜晚采集的奶的老鼠</a:t>
            </a:r>
            <a:r>
              <a:rPr lang="en-US" altLang="zh-CN">
                <a:solidFill>
                  <a:srgbClr val="000000"/>
                </a:solidFill>
                <a:latin typeface="Times New Roman" panose="02020603050405020304" charset="0"/>
                <a:ea typeface="宋体" panose="02010600030101010101" pitchFamily="2" charset="-122"/>
              </a:rPr>
              <a:t>,</a:t>
            </a:r>
            <a:r>
              <a:rPr lang="zh-CN" altLang="zh-CN">
                <a:solidFill>
                  <a:srgbClr val="000000"/>
                </a:solidFill>
                <a:latin typeface="Times New Roman" panose="02020603050405020304" charset="0"/>
                <a:ea typeface="宋体" panose="02010600030101010101" pitchFamily="2" charset="-122"/>
              </a:rPr>
              <a:t>含有</a:t>
            </a:r>
            <a:r>
              <a:rPr lang="en-US" altLang="zh-CN">
                <a:solidFill>
                  <a:srgbClr val="000000"/>
                </a:solidFill>
                <a:latin typeface="Times New Roman" panose="02020603050405020304" charset="0"/>
                <a:ea typeface="宋体" panose="02010600030101010101" pitchFamily="2" charset="-122"/>
              </a:rPr>
              <a:t>10</a:t>
            </a:r>
            <a:r>
              <a:rPr lang="zh-CN" altLang="zh-CN">
                <a:solidFill>
                  <a:srgbClr val="000000"/>
                </a:solidFill>
                <a:latin typeface="Times New Roman" panose="02020603050405020304" charset="0"/>
                <a:ea typeface="宋体" panose="02010600030101010101" pitchFamily="2" charset="-122"/>
              </a:rPr>
              <a:t>倍的褪黑激素</a:t>
            </a:r>
            <a:r>
              <a:rPr lang="en-US" altLang="zh-CN">
                <a:solidFill>
                  <a:srgbClr val="000000"/>
                </a:solidFill>
                <a:latin typeface="Times New Roman" panose="02020603050405020304" charset="0"/>
                <a:ea typeface="宋体" panose="02010600030101010101" pitchFamily="2" charset="-122"/>
              </a:rPr>
              <a:t>,</a:t>
            </a:r>
            <a:r>
              <a:rPr lang="zh-CN" altLang="zh-CN">
                <a:solidFill>
                  <a:srgbClr val="000000"/>
                </a:solidFill>
                <a:latin typeface="Times New Roman" panose="02020603050405020304" charset="0"/>
                <a:ea typeface="宋体" panose="02010600030101010101" pitchFamily="2" charset="-122"/>
              </a:rPr>
              <a:t>和喂了白天采集的奶的老鼠相比</a:t>
            </a:r>
            <a:r>
              <a:rPr lang="en-US" altLang="zh-CN">
                <a:solidFill>
                  <a:srgbClr val="000000"/>
                </a:solidFill>
                <a:latin typeface="Times New Roman" panose="02020603050405020304" charset="0"/>
                <a:ea typeface="宋体" panose="02010600030101010101" pitchFamily="2" charset="-122"/>
              </a:rPr>
              <a:t>,</a:t>
            </a:r>
            <a:r>
              <a:rPr lang="zh-CN" altLang="zh-CN">
                <a:solidFill>
                  <a:srgbClr val="000000"/>
                </a:solidFill>
                <a:latin typeface="Times New Roman" panose="02020603050405020304" charset="0"/>
                <a:ea typeface="宋体" panose="02010600030101010101" pitchFamily="2" charset="-122"/>
              </a:rPr>
              <a:t>不活跃</a:t>
            </a:r>
            <a:r>
              <a:rPr lang="en-US" altLang="zh-CN">
                <a:solidFill>
                  <a:srgbClr val="000000"/>
                </a:solidFill>
                <a:latin typeface="Times New Roman" panose="02020603050405020304" charset="0"/>
                <a:ea typeface="宋体" panose="02010600030101010101" pitchFamily="2" charset="-122"/>
              </a:rPr>
              <a:t>,</a:t>
            </a:r>
            <a:r>
              <a:rPr lang="zh-CN" altLang="zh-CN">
                <a:solidFill>
                  <a:srgbClr val="000000"/>
                </a:solidFill>
                <a:latin typeface="Times New Roman" panose="02020603050405020304" charset="0"/>
                <a:ea typeface="宋体" panose="02010600030101010101" pitchFamily="2" charset="-122"/>
              </a:rPr>
              <a:t>也不那么焦虑。</a:t>
            </a:r>
            <a:endParaRPr lang="zh-CN" altLang="en-US">
              <a:latin typeface="Arial" panose="020B0604020202020204" pitchFamily="34" charset="0"/>
              <a:ea typeface="宋体" panose="02010600030101010101" pitchFamily="2" charset="-122"/>
            </a:endParaRPr>
          </a:p>
        </p:txBody>
      </p:sp>
      <p:sp>
        <p:nvSpPr>
          <p:cNvPr id="22576" name="文本框 2"/>
          <p:cNvSpPr txBox="1"/>
          <p:nvPr>
            <p:custDataLst>
              <p:tags r:id="rId1"/>
            </p:custDataLst>
          </p:nvPr>
        </p:nvSpPr>
        <p:spPr>
          <a:xfrm>
            <a:off x="2411730" y="256540"/>
            <a:ext cx="4892675" cy="682625"/>
          </a:xfrm>
          <a:prstGeom prst="rect">
            <a:avLst/>
          </a:prstGeom>
          <a:noFill/>
          <a:ln w="9525">
            <a:noFill/>
          </a:ln>
        </p:spPr>
        <p:txBody>
          <a:bodyPr wrap="square" anchor="t" anchorCtr="0">
            <a:spAutoFit/>
          </a:bodyPr>
          <a:lstStyle/>
          <a:p>
            <a:pPr indent="304800" defTabSz="914400">
              <a:lnSpc>
                <a:spcPct val="120000"/>
              </a:lnSpc>
              <a:tabLst>
                <a:tab pos="1028700" algn="l"/>
                <a:tab pos="1851025" algn="l"/>
                <a:tab pos="2538730" algn="l"/>
                <a:tab pos="3222625" algn="l"/>
              </a:tabLst>
            </a:pPr>
            <a:r>
              <a:rPr lang="zh-CN" altLang="zh-CN" sz="3200" b="1">
                <a:solidFill>
                  <a:srgbClr val="000000"/>
                </a:solidFill>
                <a:latin typeface="Arial" panose="020B0604020202020204" pitchFamily="34" charset="0"/>
                <a:ea typeface="黑体" panose="02010609060101010101" charset="-122"/>
              </a:rPr>
              <a:t>长难句阅读四技巧</a:t>
            </a:r>
            <a:endParaRPr lang="zh-CN" altLang="en-US" sz="3200" b="1">
              <a:latin typeface="Arial" panose="020B0604020202020204" pitchFamily="34" charset="0"/>
              <a:ea typeface="宋体" panose="02010600030101010101" pitchFamily="2" charset="-122"/>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62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62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2410460" y="4436745"/>
            <a:ext cx="6268720" cy="990600"/>
            <a:chOff x="6069" y="2965"/>
            <a:chExt cx="10553" cy="1560"/>
          </a:xfrm>
        </p:grpSpPr>
        <p:sp>
          <p:nvSpPr>
            <p:cNvPr id="10" name="MH_SubTitle_2"/>
            <p:cNvSpPr>
              <a:spLocks noChangeArrowheads="1"/>
            </p:cNvSpPr>
            <p:nvPr>
              <p:custDataLst>
                <p:tags r:id="rId6"/>
              </p:custDataLst>
            </p:nvPr>
          </p:nvSpPr>
          <p:spPr bwMode="auto">
            <a:xfrm>
              <a:off x="8290" y="2965"/>
              <a:ext cx="8332" cy="1290"/>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a:bodyPr>
            <a:lstStyle/>
            <a:p>
              <a:pPr algn="ctr">
                <a:defRPr/>
              </a:pPr>
              <a:endParaRPr lang="en-US" altLang="ko-KR" sz="2400" b="1" kern="0" dirty="0">
                <a:solidFill>
                  <a:srgbClr val="2E2A2A"/>
                </a:solidFill>
                <a:latin typeface="微软雅黑" panose="020B0503020204020204" charset="-122"/>
                <a:ea typeface="微软雅黑" panose="020B0503020204020204" charset="-122"/>
              </a:endParaRPr>
            </a:p>
          </p:txBody>
        </p:sp>
        <p:sp>
          <p:nvSpPr>
            <p:cNvPr id="13" name="MH_Other_5"/>
            <p:cNvSpPr/>
            <p:nvPr>
              <p:custDataLst>
                <p:tags r:id="rId7"/>
              </p:custDataLst>
            </p:nvPr>
          </p:nvSpPr>
          <p:spPr bwMode="auto">
            <a:xfrm rot="1267204">
              <a:off x="8137" y="3353"/>
              <a:ext cx="249" cy="249"/>
            </a:xfrm>
            <a:prstGeom prst="ellipse">
              <a:avLst/>
            </a:prstGeom>
            <a:solidFill>
              <a:srgbClr val="64C0B1"/>
            </a:solidFill>
            <a:ln w="19050" cap="flat" cmpd="sng" algn="ctr">
              <a:solidFill>
                <a:srgbClr val="FFFFFF"/>
              </a:solidFill>
              <a:prstDash val="solid"/>
            </a:ln>
            <a:effectLst/>
          </p:spPr>
          <p:txBody>
            <a:bodyPr anchor="ctr"/>
            <a:lstStyle/>
            <a:p>
              <a:pPr algn="ctr">
                <a:defRPr/>
              </a:pPr>
              <a:endParaRPr lang="zh-CN" altLang="en-US" sz="2000" b="1" kern="0" dirty="0">
                <a:solidFill>
                  <a:sysClr val="window" lastClr="FFFFFF"/>
                </a:solidFill>
                <a:latin typeface="微软雅黑" panose="020B0503020204020204" charset="-122"/>
                <a:ea typeface="微软雅黑" panose="020B0503020204020204" charset="-122"/>
              </a:endParaRPr>
            </a:p>
          </p:txBody>
        </p:sp>
        <p:sp>
          <p:nvSpPr>
            <p:cNvPr id="18" name="MH_Other_10"/>
            <p:cNvSpPr/>
            <p:nvPr>
              <p:custDataLst>
                <p:tags r:id="rId8"/>
              </p:custDataLst>
            </p:nvPr>
          </p:nvSpPr>
          <p:spPr>
            <a:xfrm>
              <a:off x="6069" y="3455"/>
              <a:ext cx="2072" cy="1070"/>
            </a:xfrm>
            <a:custGeom>
              <a:avLst/>
              <a:gdLst>
                <a:gd name="connsiteX0" fmla="*/ 1032933 w 1032933"/>
                <a:gd name="connsiteY0" fmla="*/ 0 h 533400"/>
                <a:gd name="connsiteX1" fmla="*/ 533400 w 1032933"/>
                <a:gd name="connsiteY1" fmla="*/ 0 h 533400"/>
                <a:gd name="connsiteX2" fmla="*/ 0 w 1032933"/>
                <a:gd name="connsiteY2" fmla="*/ 533400 h 533400"/>
              </a:gdLst>
              <a:ahLst/>
              <a:cxnLst>
                <a:cxn ang="0">
                  <a:pos x="connsiteX0" y="connsiteY0"/>
                </a:cxn>
                <a:cxn ang="0">
                  <a:pos x="connsiteX1" y="connsiteY1"/>
                </a:cxn>
                <a:cxn ang="0">
                  <a:pos x="connsiteX2" y="connsiteY2"/>
                </a:cxn>
              </a:cxnLst>
              <a:rect l="l" t="t" r="r" b="b"/>
              <a:pathLst>
                <a:path w="1032933" h="533400">
                  <a:moveTo>
                    <a:pt x="1032933" y="0"/>
                  </a:moveTo>
                  <a:lnTo>
                    <a:pt x="533400" y="0"/>
                  </a:lnTo>
                  <a:lnTo>
                    <a:pt x="0" y="53340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350" kern="0">
                <a:solidFill>
                  <a:sysClr val="windowText" lastClr="000000"/>
                </a:solidFill>
                <a:latin typeface="+mn-ea"/>
              </a:endParaRPr>
            </a:p>
          </p:txBody>
        </p:sp>
      </p:grpSp>
      <p:grpSp>
        <p:nvGrpSpPr>
          <p:cNvPr id="7" name="组合 6"/>
          <p:cNvGrpSpPr/>
          <p:nvPr/>
        </p:nvGrpSpPr>
        <p:grpSpPr>
          <a:xfrm>
            <a:off x="2249170" y="5083175"/>
            <a:ext cx="6631940" cy="1677670"/>
            <a:chOff x="5899" y="5289"/>
            <a:chExt cx="9873" cy="1644"/>
          </a:xfrm>
        </p:grpSpPr>
        <p:sp>
          <p:nvSpPr>
            <p:cNvPr id="9" name="MH_SubTitle_4"/>
            <p:cNvSpPr>
              <a:spLocks noChangeArrowheads="1"/>
            </p:cNvSpPr>
            <p:nvPr>
              <p:custDataLst>
                <p:tags r:id="rId3"/>
              </p:custDataLst>
            </p:nvPr>
          </p:nvSpPr>
          <p:spPr bwMode="auto">
            <a:xfrm>
              <a:off x="8239" y="6134"/>
              <a:ext cx="7533" cy="799"/>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a:bodyPr>
            <a:lstStyle/>
            <a:p>
              <a:pPr algn="ctr">
                <a:defRPr/>
              </a:pPr>
              <a:endParaRPr lang="zh-CN" altLang="ko-KR" sz="2400" b="1" kern="0" dirty="0">
                <a:solidFill>
                  <a:srgbClr val="2E2A2A"/>
                </a:solidFill>
                <a:latin typeface="微软雅黑" panose="020B0503020204020204" charset="-122"/>
                <a:ea typeface="微软雅黑" panose="020B0503020204020204" charset="-122"/>
              </a:endParaRPr>
            </a:p>
          </p:txBody>
        </p:sp>
        <p:sp>
          <p:nvSpPr>
            <p:cNvPr id="15" name="MH_Other_7"/>
            <p:cNvSpPr/>
            <p:nvPr>
              <p:custDataLst>
                <p:tags r:id="rId4"/>
              </p:custDataLst>
            </p:nvPr>
          </p:nvSpPr>
          <p:spPr bwMode="auto">
            <a:xfrm rot="967204">
              <a:off x="8156" y="6397"/>
              <a:ext cx="202" cy="162"/>
            </a:xfrm>
            <a:prstGeom prst="ellipse">
              <a:avLst/>
            </a:prstGeom>
            <a:solidFill>
              <a:srgbClr val="64C0B1"/>
            </a:solidFill>
            <a:ln w="19050" cap="flat" cmpd="sng" algn="ctr">
              <a:solidFill>
                <a:srgbClr val="FFFFFF"/>
              </a:solidFill>
              <a:prstDash val="solid"/>
            </a:ln>
            <a:effectLst/>
          </p:spPr>
          <p:txBody>
            <a:bodyPr anchor="ctr"/>
            <a:lstStyle/>
            <a:p>
              <a:pPr algn="ctr">
                <a:defRPr/>
              </a:pPr>
              <a:endParaRPr lang="zh-CN" altLang="en-US" sz="2000" b="1" kern="0" dirty="0">
                <a:solidFill>
                  <a:sysClr val="window" lastClr="FFFFFF"/>
                </a:solidFill>
                <a:latin typeface="微软雅黑" panose="020B0503020204020204" charset="-122"/>
                <a:ea typeface="微软雅黑" panose="020B0503020204020204" charset="-122"/>
              </a:endParaRPr>
            </a:p>
          </p:txBody>
        </p:sp>
        <p:sp>
          <p:nvSpPr>
            <p:cNvPr id="17" name="MH_Other_9"/>
            <p:cNvSpPr/>
            <p:nvPr>
              <p:custDataLst>
                <p:tags r:id="rId5"/>
              </p:custDataLst>
            </p:nvPr>
          </p:nvSpPr>
          <p:spPr>
            <a:xfrm>
              <a:off x="5899" y="5289"/>
              <a:ext cx="2241" cy="1240"/>
            </a:xfrm>
            <a:custGeom>
              <a:avLst/>
              <a:gdLst>
                <a:gd name="connsiteX0" fmla="*/ 1117599 w 1117599"/>
                <a:gd name="connsiteY0" fmla="*/ 618066 h 618066"/>
                <a:gd name="connsiteX1" fmla="*/ 618066 w 1117599"/>
                <a:gd name="connsiteY1" fmla="*/ 618066 h 618066"/>
                <a:gd name="connsiteX2" fmla="*/ 0 w 1117599"/>
                <a:gd name="connsiteY2" fmla="*/ 0 h 618066"/>
              </a:gdLst>
              <a:ahLst/>
              <a:cxnLst>
                <a:cxn ang="0">
                  <a:pos x="connsiteX0" y="connsiteY0"/>
                </a:cxn>
                <a:cxn ang="0">
                  <a:pos x="connsiteX1" y="connsiteY1"/>
                </a:cxn>
                <a:cxn ang="0">
                  <a:pos x="connsiteX2" y="connsiteY2"/>
                </a:cxn>
              </a:cxnLst>
              <a:rect l="l" t="t" r="r" b="b"/>
              <a:pathLst>
                <a:path w="1117599" h="618066">
                  <a:moveTo>
                    <a:pt x="1117599" y="618066"/>
                  </a:moveTo>
                  <a:lnTo>
                    <a:pt x="618066" y="618066"/>
                  </a:lnTo>
                  <a:lnTo>
                    <a:pt x="0" y="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350" kern="0">
                <a:solidFill>
                  <a:sysClr val="windowText" lastClr="000000"/>
                </a:solidFill>
                <a:latin typeface="+mn-ea"/>
              </a:endParaRPr>
            </a:p>
          </p:txBody>
        </p:sp>
      </p:grpSp>
      <p:sp>
        <p:nvSpPr>
          <p:cNvPr id="19" name="MH_Title_1"/>
          <p:cNvSpPr>
            <a:spLocks noChangeArrowheads="1"/>
          </p:cNvSpPr>
          <p:nvPr>
            <p:custDataLst>
              <p:tags r:id="rId1"/>
            </p:custDataLst>
          </p:nvPr>
        </p:nvSpPr>
        <p:spPr bwMode="auto">
          <a:xfrm>
            <a:off x="1115695" y="4725035"/>
            <a:ext cx="2422525" cy="1428115"/>
          </a:xfrm>
          <a:prstGeom prst="ellipse">
            <a:avLst/>
          </a:prstGeom>
          <a:solidFill>
            <a:srgbClr val="64C0B1"/>
          </a:solidFill>
          <a:ln w="25400" cap="flat" cmpd="sng" algn="ctr">
            <a:solidFill>
              <a:srgbClr val="FFFFFF"/>
            </a:solidFill>
            <a:prstDash val="solid"/>
          </a:ln>
          <a:effectLst/>
        </p:spPr>
        <p:txBody>
          <a:bodyPr rtlCol="0" anchor="ctr"/>
          <a:lstStyle/>
          <a:p>
            <a:pPr algn="ctr">
              <a:defRPr/>
            </a:pPr>
            <a:r>
              <a:rPr lang="zh-CN" altLang="en-US" sz="2800" kern="0" dirty="0">
                <a:solidFill>
                  <a:schemeClr val="tx1"/>
                </a:solidFill>
                <a:latin typeface="微软雅黑" panose="020B0503020204020204" charset="-122"/>
                <a:ea typeface="微软雅黑" panose="020B0503020204020204" charset="-122"/>
              </a:rPr>
              <a:t>切入点</a:t>
            </a:r>
          </a:p>
          <a:p>
            <a:pPr algn="ctr">
              <a:defRPr/>
            </a:pPr>
            <a:r>
              <a:rPr lang="zh-CN" altLang="en-US" sz="2800" kern="0" dirty="0">
                <a:solidFill>
                  <a:schemeClr val="tx1"/>
                </a:solidFill>
                <a:latin typeface="微软雅黑" panose="020B0503020204020204" charset="-122"/>
                <a:ea typeface="微软雅黑" panose="020B0503020204020204" charset="-122"/>
              </a:rPr>
              <a:t>篇章结构</a:t>
            </a:r>
          </a:p>
        </p:txBody>
      </p:sp>
      <p:sp>
        <p:nvSpPr>
          <p:cNvPr id="11" name="文本框 10"/>
          <p:cNvSpPr txBox="1"/>
          <p:nvPr/>
        </p:nvSpPr>
        <p:spPr>
          <a:xfrm>
            <a:off x="3923665" y="5949315"/>
            <a:ext cx="5169535" cy="893445"/>
          </a:xfrm>
          <a:prstGeom prst="rect">
            <a:avLst/>
          </a:prstGeom>
          <a:noFill/>
          <a:ln w="9525">
            <a:noFill/>
          </a:ln>
        </p:spPr>
        <p:txBody>
          <a:bodyPr wrap="square">
            <a:noAutofit/>
          </a:bodyPr>
          <a:lstStyle/>
          <a:p>
            <a:r>
              <a:rPr lang="zh-CN" sz="1800">
                <a:solidFill>
                  <a:srgbClr val="FF0000"/>
                </a:solidFill>
                <a:latin typeface="Calibri" panose="020F0502020204030204" charset="0"/>
                <a:ea typeface="宋体" panose="02010600030101010101" pitchFamily="2" charset="-122"/>
              </a:rPr>
              <a:t>事物</a:t>
            </a:r>
            <a:r>
              <a:rPr lang="zh-CN" sz="1800">
                <a:latin typeface="Calibri" panose="020F0502020204030204" charset="0"/>
                <a:ea typeface="宋体" panose="02010600030101010101" pitchFamily="2" charset="-122"/>
              </a:rPr>
              <a:t>说明文：</a:t>
            </a:r>
          </a:p>
          <a:p>
            <a:r>
              <a:rPr lang="zh-CN" sz="1800">
                <a:latin typeface="Calibri" panose="020F0502020204030204" charset="0"/>
                <a:ea typeface="宋体" panose="02010600030101010101" pitchFamily="2" charset="-122"/>
              </a:rPr>
              <a:t>多采用</a:t>
            </a:r>
            <a:r>
              <a:rPr lang="zh-CN" sz="1800">
                <a:solidFill>
                  <a:srgbClr val="FF0000"/>
                </a:solidFill>
                <a:latin typeface="Calibri" panose="020F0502020204030204" charset="0"/>
                <a:ea typeface="宋体" panose="02010600030101010101" pitchFamily="2" charset="-122"/>
              </a:rPr>
              <a:t>总分式</a:t>
            </a:r>
            <a:r>
              <a:rPr lang="zh-CN" sz="1800">
                <a:latin typeface="Calibri" panose="020F0502020204030204" charset="0"/>
                <a:ea typeface="宋体" panose="02010600030101010101" pitchFamily="2" charset="-122"/>
              </a:rPr>
              <a:t>，“分”的部分常按并列方式安排</a:t>
            </a:r>
            <a:endParaRPr lang="zh-CN" altLang="en-US" sz="1800">
              <a:latin typeface="Calibri" panose="020F0502020204030204" charset="0"/>
              <a:ea typeface="宋体" panose="02010600030101010101" pitchFamily="2" charset="-122"/>
            </a:endParaRPr>
          </a:p>
        </p:txBody>
      </p:sp>
      <p:sp>
        <p:nvSpPr>
          <p:cNvPr id="14" name="文本框 13"/>
          <p:cNvSpPr txBox="1"/>
          <p:nvPr/>
        </p:nvSpPr>
        <p:spPr>
          <a:xfrm>
            <a:off x="3810635" y="4509135"/>
            <a:ext cx="4869180" cy="645160"/>
          </a:xfrm>
          <a:prstGeom prst="rect">
            <a:avLst/>
          </a:prstGeom>
          <a:noFill/>
          <a:ln w="9525">
            <a:noFill/>
          </a:ln>
        </p:spPr>
        <p:txBody>
          <a:bodyPr wrap="square">
            <a:spAutoFit/>
          </a:bodyPr>
          <a:lstStyle/>
          <a:p>
            <a:r>
              <a:rPr lang="zh-CN" sz="1800">
                <a:solidFill>
                  <a:srgbClr val="FF0000"/>
                </a:solidFill>
                <a:latin typeface="Calibri" panose="020F0502020204030204" charset="0"/>
                <a:ea typeface="宋体" panose="02010600030101010101" pitchFamily="2" charset="-122"/>
              </a:rPr>
              <a:t>事理说明文：</a:t>
            </a:r>
            <a:r>
              <a:rPr lang="en-US" altLang="zh-CN" sz="1800">
                <a:solidFill>
                  <a:srgbClr val="FF0000"/>
                </a:solidFill>
                <a:latin typeface="Calibri" panose="020F0502020204030204" charset="0"/>
                <a:ea typeface="宋体" panose="02010600030101010101" pitchFamily="2" charset="-122"/>
              </a:rPr>
              <a:t>   </a:t>
            </a:r>
          </a:p>
          <a:p>
            <a:r>
              <a:rPr lang="zh-CN" sz="1800">
                <a:solidFill>
                  <a:schemeClr val="tx1"/>
                </a:solidFill>
                <a:latin typeface="Calibri" panose="020F0502020204030204" charset="0"/>
                <a:ea typeface="宋体" panose="02010600030101010101" pitchFamily="2" charset="-122"/>
              </a:rPr>
              <a:t>多采用</a:t>
            </a:r>
            <a:r>
              <a:rPr lang="zh-CN" sz="1800">
                <a:solidFill>
                  <a:srgbClr val="FF0000"/>
                </a:solidFill>
                <a:latin typeface="Calibri" panose="020F0502020204030204" charset="0"/>
                <a:ea typeface="宋体" panose="02010600030101010101" pitchFamily="2" charset="-122"/>
              </a:rPr>
              <a:t>递进式</a:t>
            </a:r>
            <a:r>
              <a:rPr lang="zh-CN" sz="1800">
                <a:latin typeface="Calibri" panose="020F0502020204030204" charset="0"/>
                <a:ea typeface="宋体" panose="02010600030101010101" pitchFamily="2" charset="-122"/>
              </a:rPr>
              <a:t>，一层一层论据剖析证明事理</a:t>
            </a:r>
            <a:endParaRPr lang="zh-CN" altLang="en-US" sz="1800">
              <a:latin typeface="Calibri" panose="020F0502020204030204" charset="0"/>
              <a:ea typeface="宋体" panose="02010600030101010101" pitchFamily="2" charset="-122"/>
            </a:endParaRPr>
          </a:p>
        </p:txBody>
      </p:sp>
      <p:pic>
        <p:nvPicPr>
          <p:cNvPr id="2" name="图片 1"/>
          <p:cNvPicPr>
            <a:picLocks noChangeAspect="1"/>
          </p:cNvPicPr>
          <p:nvPr>
            <p:custDataLst>
              <p:tags r:id="rId2"/>
            </p:custDataLst>
          </p:nvPr>
        </p:nvPicPr>
        <p:blipFill>
          <a:blip r:embed="rId10"/>
          <a:stretch>
            <a:fillRect/>
          </a:stretch>
        </p:blipFill>
        <p:spPr>
          <a:xfrm>
            <a:off x="556895" y="132715"/>
            <a:ext cx="8324215" cy="4134485"/>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花1"/>
          <p:cNvGrpSpPr/>
          <p:nvPr/>
        </p:nvGrpSpPr>
        <p:grpSpPr>
          <a:xfrm rot="-5400000" flipH="1">
            <a:off x="6512243" y="516890"/>
            <a:ext cx="3224212" cy="1833563"/>
            <a:chOff x="1859121" y="3429000"/>
            <a:chExt cx="8526317" cy="4848472"/>
          </a:xfrm>
        </p:grpSpPr>
        <p:sp>
          <p:nvSpPr>
            <p:cNvPr id="40" name="任意多边形 39"/>
            <p:cNvSpPr/>
            <p:nvPr/>
          </p:nvSpPr>
          <p:spPr>
            <a:xfrm>
              <a:off x="5088193" y="3429000"/>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1" name="任意多边形 40"/>
            <p:cNvSpPr/>
            <p:nvPr/>
          </p:nvSpPr>
          <p:spPr>
            <a:xfrm rot="19862953">
              <a:off x="4038181" y="3686122"/>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2" name="任意多边形 41"/>
            <p:cNvSpPr/>
            <p:nvPr/>
          </p:nvSpPr>
          <p:spPr>
            <a:xfrm rot="1791145">
              <a:off x="6081931" y="3648293"/>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3" name="任意多边形 42"/>
            <p:cNvSpPr/>
            <p:nvPr/>
          </p:nvSpPr>
          <p:spPr>
            <a:xfrm rot="3361456">
              <a:off x="6916490" y="437746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4" name="任意多边形 43"/>
            <p:cNvSpPr/>
            <p:nvPr/>
          </p:nvSpPr>
          <p:spPr>
            <a:xfrm rot="18029728">
              <a:off x="3346961" y="437777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5" name="任意多边形 44"/>
            <p:cNvSpPr/>
            <p:nvPr/>
          </p:nvSpPr>
          <p:spPr>
            <a:xfrm rot="4636883">
              <a:off x="7193652" y="508568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6" name="任意多边形 45"/>
            <p:cNvSpPr/>
            <p:nvPr/>
          </p:nvSpPr>
          <p:spPr>
            <a:xfrm rot="16978576">
              <a:off x="3035293" y="5077119"/>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9" name="组合 8"/>
          <p:cNvGrpSpPr/>
          <p:nvPr/>
        </p:nvGrpSpPr>
        <p:grpSpPr>
          <a:xfrm rot="-5400000" flipH="1">
            <a:off x="5160963" y="2628900"/>
            <a:ext cx="2333625" cy="1409700"/>
            <a:chOff x="2993439" y="4630880"/>
            <a:chExt cx="6171429" cy="3725279"/>
          </a:xfrm>
        </p:grpSpPr>
        <p:sp>
          <p:nvSpPr>
            <p:cNvPr id="10" name="任意多边形 9"/>
            <p:cNvSpPr/>
            <p:nvPr/>
          </p:nvSpPr>
          <p:spPr>
            <a:xfrm>
              <a:off x="5805166" y="463088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1072922">
              <a:off x="6319816" y="4729971"/>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2" name="任意多边形 11"/>
            <p:cNvSpPr/>
            <p:nvPr/>
          </p:nvSpPr>
          <p:spPr>
            <a:xfrm rot="20479144">
              <a:off x="5292991" y="4751348"/>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3" name="任意多边形 12"/>
            <p:cNvSpPr/>
            <p:nvPr/>
          </p:nvSpPr>
          <p:spPr>
            <a:xfrm rot="1888215">
              <a:off x="6682185" y="499253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4" name="任意多边形 13"/>
            <p:cNvSpPr/>
            <p:nvPr/>
          </p:nvSpPr>
          <p:spPr>
            <a:xfrm rot="19502102">
              <a:off x="4898947" y="4998212"/>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5" name="任意多边形 14"/>
            <p:cNvSpPr/>
            <p:nvPr/>
          </p:nvSpPr>
          <p:spPr>
            <a:xfrm rot="2750473">
              <a:off x="6921781" y="5260754"/>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6" name="任意多边形 15"/>
            <p:cNvSpPr/>
            <p:nvPr/>
          </p:nvSpPr>
          <p:spPr>
            <a:xfrm rot="3552967">
              <a:off x="7188219" y="5502359"/>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7" name="任意多边形 16"/>
            <p:cNvSpPr/>
            <p:nvPr/>
          </p:nvSpPr>
          <p:spPr>
            <a:xfrm rot="18615097">
              <a:off x="4571379" y="5292396"/>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8" name="任意多边形 17"/>
            <p:cNvSpPr/>
            <p:nvPr/>
          </p:nvSpPr>
          <p:spPr>
            <a:xfrm rot="17950328">
              <a:off x="4374737" y="5584415"/>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48" name="任意多边形 47"/>
          <p:cNvSpPr/>
          <p:nvPr/>
        </p:nvSpPr>
        <p:spPr>
          <a:xfrm rot="6930194">
            <a:off x="6715919" y="4394994"/>
            <a:ext cx="900113" cy="237490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nvGrpSpPr>
          <p:cNvPr id="50" name="组合 49"/>
          <p:cNvGrpSpPr/>
          <p:nvPr/>
        </p:nvGrpSpPr>
        <p:grpSpPr>
          <a:xfrm rot="1245734">
            <a:off x="693738" y="3094038"/>
            <a:ext cx="668337" cy="444500"/>
            <a:chOff x="427929" y="2964755"/>
            <a:chExt cx="945409" cy="629359"/>
          </a:xfrm>
        </p:grpSpPr>
        <p:sp>
          <p:nvSpPr>
            <p:cNvPr id="51" name="任意多边形 50"/>
            <p:cNvSpPr/>
            <p:nvPr/>
          </p:nvSpPr>
          <p:spPr>
            <a:xfrm rot="18453518">
              <a:off x="712277" y="2680389"/>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52" name="任意多边形 51"/>
            <p:cNvSpPr/>
            <p:nvPr/>
          </p:nvSpPr>
          <p:spPr>
            <a:xfrm rot="16200000">
              <a:off x="719633" y="3042450"/>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47" name="矩形 46"/>
          <p:cNvSpPr>
            <a:spLocks noChangeAspect="1"/>
          </p:cNvSpPr>
          <p:nvPr/>
        </p:nvSpPr>
        <p:spPr>
          <a:xfrm>
            <a:off x="323215" y="856615"/>
            <a:ext cx="8128000" cy="903288"/>
          </a:xfrm>
          <a:prstGeom prst="rect">
            <a:avLst/>
          </a:prstGeom>
        </p:spPr>
        <p:txBody>
          <a:bodyPr>
            <a:spAutoFit/>
          </a:bodyPr>
          <a:lstStyle/>
          <a:p>
            <a:pPr indent="267970" fontAlgn="auto">
              <a:lnSpc>
                <a:spcPct val="120000"/>
              </a:lnSpc>
              <a:spcAft>
                <a:spcPts val="0"/>
              </a:spcAft>
              <a:tabLst>
                <a:tab pos="1029335" algn="l"/>
                <a:tab pos="1850390" algn="l"/>
                <a:tab pos="2538095" algn="l"/>
                <a:tab pos="3221990" algn="l"/>
              </a:tabLst>
            </a:pPr>
            <a:r>
              <a:rPr lang="en-US" altLang="zh-CN" sz="2200" b="1" strike="noStrike" noProof="1">
                <a:solidFill>
                  <a:srgbClr val="FF0000"/>
                </a:solidFill>
                <a:latin typeface="Times New Roman" panose="02020603050405020304" charset="0"/>
                <a:ea typeface="+mn-ea"/>
                <a:cs typeface="Times New Roman" panose="02020603050405020304" charset="0"/>
              </a:rPr>
              <a:t>4</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Arial" panose="020B0604020202020204" pitchFamily="34" charset="0"/>
                <a:ea typeface="黑体" panose="02010609060101010101" charset="-122"/>
                <a:cs typeface="Times New Roman" panose="02020603050405020304" charset="0"/>
              </a:rPr>
              <a:t>改变语序【解题技巧】</a:t>
            </a:r>
            <a:r>
              <a:rPr lang="zh-CN" altLang="zh-CN" sz="2200" strike="noStrike" noProof="1">
                <a:solidFill>
                  <a:srgbClr val="FF0000"/>
                </a:solidFill>
                <a:latin typeface="Times New Roman" panose="02020603050405020304" charset="0"/>
                <a:ea typeface="+mn-ea"/>
                <a:cs typeface="Times New Roman" panose="02020603050405020304" charset="0"/>
              </a:rPr>
              <a:t>找连词</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Times New Roman" panose="02020603050405020304" charset="0"/>
                <a:ea typeface="+mn-ea"/>
                <a:cs typeface="Times New Roman" panose="02020603050405020304" charset="0"/>
              </a:rPr>
              <a:t>辨句式</a:t>
            </a:r>
            <a:r>
              <a:rPr lang="zh-CN" altLang="zh-CN" sz="2200" strike="noStrike" noProof="1">
                <a:solidFill>
                  <a:srgbClr val="000000"/>
                </a:solidFill>
                <a:latin typeface="NEU-BZ-S92"/>
                <a:ea typeface="Times New Roman" panose="02020603050405020304" charset="0"/>
                <a:cs typeface="Times New Roman" panose="02020603050405020304" charset="0"/>
              </a:rPr>
              <a:t> </a:t>
            </a:r>
            <a:endParaRPr lang="zh-CN" altLang="zh-CN" sz="2200" strike="noStrike" noProof="1">
              <a:solidFill>
                <a:srgbClr val="000000"/>
              </a:solidFill>
              <a:latin typeface="NEU-BZ-S92"/>
              <a:ea typeface="方正书宋_GBK" pitchFamily="65" charset="-122"/>
              <a:cs typeface="Times New Roman" panose="02020603050405020304" charset="0"/>
            </a:endParaRPr>
          </a:p>
          <a:p>
            <a:pPr indent="266700" fontAlgn="auto">
              <a:lnSpc>
                <a:spcPct val="120000"/>
              </a:lnSpc>
              <a:spcAft>
                <a:spcPts val="0"/>
              </a:spcAft>
              <a:tabLst>
                <a:tab pos="1029335" algn="l"/>
                <a:tab pos="1850390" algn="l"/>
                <a:tab pos="2538095" algn="l"/>
                <a:tab pos="3221990" algn="l"/>
              </a:tabLst>
            </a:pPr>
            <a:endParaRPr lang="zh-CN" altLang="zh-CN" sz="2200" strike="noStrike" noProof="1">
              <a:solidFill>
                <a:srgbClr val="000000"/>
              </a:solidFill>
              <a:effectLst/>
              <a:latin typeface="NEU-BZ-S92"/>
              <a:ea typeface="方正书宋_GBK" pitchFamily="65" charset="-122"/>
              <a:cs typeface="Times New Roman" panose="02020603050405020304" charset="0"/>
            </a:endParaRPr>
          </a:p>
        </p:txBody>
      </p:sp>
      <p:sp>
        <p:nvSpPr>
          <p:cNvPr id="49" name="矩形 48"/>
          <p:cNvSpPr>
            <a:spLocks noChangeAspect="1"/>
          </p:cNvSpPr>
          <p:nvPr/>
        </p:nvSpPr>
        <p:spPr>
          <a:xfrm>
            <a:off x="322898" y="1556385"/>
            <a:ext cx="8128000" cy="3748088"/>
          </a:xfrm>
          <a:prstGeom prst="rect">
            <a:avLst/>
          </a:prstGeom>
          <a:noFill/>
          <a:ln w="9525">
            <a:noFill/>
          </a:ln>
        </p:spPr>
        <p:txBody>
          <a:bodyPr anchor="t" anchorCtr="0">
            <a:spAutoFit/>
          </a:bodyPr>
          <a:lstStyle/>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【经典例句】</a:t>
            </a:r>
            <a:r>
              <a:rPr lang="en-US" altLang="zh-CN" sz="2200">
                <a:solidFill>
                  <a:srgbClr val="000000"/>
                </a:solidFill>
                <a:latin typeface="Times New Roman" panose="02020603050405020304" charset="0"/>
                <a:ea typeface="宋体" panose="02010600030101010101" pitchFamily="2" charset="-122"/>
              </a:rPr>
              <a:t>Apple trees had been introduced here only thirty or forty years before, and not until after the foundation of new China, particularly in the last few years, did they began to be planted on a large scale.</a:t>
            </a:r>
            <a:endParaRPr lang="zh-CN" altLang="zh-CN" sz="2200">
              <a:solidFill>
                <a:srgbClr val="000000"/>
              </a:solidFill>
              <a:latin typeface="NEU-BZ-S92"/>
              <a:ea typeface="方正书宋_GBK" pitchFamily="65" charset="-122"/>
            </a:endParaRPr>
          </a:p>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a:t>
            </a:r>
            <a:r>
              <a:rPr lang="zh-CN" altLang="zh-CN" sz="2200">
                <a:solidFill>
                  <a:srgbClr val="FF0000"/>
                </a:solidFill>
                <a:latin typeface="Arial" panose="020B0604020202020204" pitchFamily="34" charset="0"/>
                <a:ea typeface="黑体" panose="02010609060101010101" charset="-122"/>
              </a:rPr>
              <a:t>名师点拨</a:t>
            </a:r>
            <a:r>
              <a:rPr lang="zh-CN" altLang="zh-CN" sz="2200">
                <a:solidFill>
                  <a:srgbClr val="000000"/>
                </a:solidFill>
                <a:latin typeface="Arial" panose="020B0604020202020204" pitchFamily="34" charset="0"/>
                <a:ea typeface="黑体" panose="02010609060101010101" charset="-122"/>
              </a:rPr>
              <a:t>】</a:t>
            </a:r>
            <a:r>
              <a:rPr lang="zh-CN" altLang="zh-CN" sz="2200">
                <a:solidFill>
                  <a:srgbClr val="000000"/>
                </a:solidFill>
                <a:latin typeface="Times New Roman" panose="02020603050405020304" charset="0"/>
                <a:ea typeface="宋体" panose="02010600030101010101" pitchFamily="2" charset="-122"/>
              </a:rPr>
              <a:t>本句总体上是一个由</a:t>
            </a:r>
            <a:r>
              <a:rPr lang="en-US" altLang="zh-CN" sz="2200">
                <a:solidFill>
                  <a:srgbClr val="000000"/>
                </a:solidFill>
                <a:latin typeface="Times New Roman" panose="02020603050405020304" charset="0"/>
                <a:ea typeface="宋体" panose="02010600030101010101" pitchFamily="2" charset="-122"/>
              </a:rPr>
              <a:t>and</a:t>
            </a:r>
            <a:r>
              <a:rPr lang="zh-CN" altLang="zh-CN" sz="2200">
                <a:solidFill>
                  <a:srgbClr val="000000"/>
                </a:solidFill>
                <a:latin typeface="Times New Roman" panose="02020603050405020304" charset="0"/>
                <a:ea typeface="宋体" panose="02010600030101010101" pitchFamily="2" charset="-122"/>
              </a:rPr>
              <a:t>连接的并列句。第一个分句比较正常</a:t>
            </a:r>
            <a:r>
              <a:rPr lang="en-US" altLang="zh-CN" sz="2200">
                <a:solidFill>
                  <a:srgbClr val="000000"/>
                </a:solidFill>
                <a:latin typeface="Times New Roman" panose="02020603050405020304" charset="0"/>
                <a:ea typeface="宋体" panose="02010600030101010101" pitchFamily="2" charset="-122"/>
              </a:rPr>
              <a:t>,</a:t>
            </a:r>
            <a:r>
              <a:rPr lang="zh-CN" altLang="zh-CN" sz="2200">
                <a:solidFill>
                  <a:srgbClr val="000000"/>
                </a:solidFill>
                <a:latin typeface="Times New Roman" panose="02020603050405020304" charset="0"/>
                <a:ea typeface="宋体" panose="02010600030101010101" pitchFamily="2" charset="-122"/>
              </a:rPr>
              <a:t>但是第二个分句较为复杂。我们首先找出句子中的连接词</a:t>
            </a:r>
            <a:r>
              <a:rPr lang="en-US" altLang="zh-CN" sz="2200">
                <a:solidFill>
                  <a:srgbClr val="000000"/>
                </a:solidFill>
                <a:latin typeface="Times New Roman" panose="02020603050405020304" charset="0"/>
                <a:ea typeface="宋体" panose="02010600030101010101" pitchFamily="2" charset="-122"/>
              </a:rPr>
              <a:t>not until...,</a:t>
            </a:r>
            <a:r>
              <a:rPr lang="zh-CN" altLang="zh-CN" sz="2200">
                <a:solidFill>
                  <a:srgbClr val="000000"/>
                </a:solidFill>
                <a:latin typeface="Times New Roman" panose="02020603050405020304" charset="0"/>
                <a:ea typeface="宋体" panose="02010600030101010101" pitchFamily="2" charset="-122"/>
              </a:rPr>
              <a:t>根据此判断后面的句子是倒装句。</a:t>
            </a:r>
            <a:endParaRPr lang="zh-CN" altLang="zh-CN" sz="2200">
              <a:solidFill>
                <a:srgbClr val="000000"/>
              </a:solidFill>
              <a:latin typeface="NEU-BZ-S92"/>
              <a:ea typeface="方正书宋_GBK" pitchFamily="65" charset="-122"/>
            </a:endParaRPr>
          </a:p>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a:t>
            </a:r>
            <a:r>
              <a:rPr lang="zh-CN" altLang="zh-CN" sz="2200">
                <a:solidFill>
                  <a:srgbClr val="FF0000"/>
                </a:solidFill>
                <a:latin typeface="Arial" panose="020B0604020202020204" pitchFamily="34" charset="0"/>
                <a:ea typeface="黑体" panose="02010609060101010101" charset="-122"/>
              </a:rPr>
              <a:t>参考译文</a:t>
            </a:r>
            <a:r>
              <a:rPr lang="zh-CN" altLang="zh-CN" sz="2200">
                <a:solidFill>
                  <a:srgbClr val="000000"/>
                </a:solidFill>
                <a:latin typeface="Arial" panose="020B0604020202020204" pitchFamily="34" charset="0"/>
                <a:ea typeface="黑体" panose="02010609060101010101" charset="-122"/>
              </a:rPr>
              <a:t>】</a:t>
            </a:r>
            <a:r>
              <a:rPr lang="zh-CN" altLang="zh-CN" sz="2200">
                <a:solidFill>
                  <a:srgbClr val="000000"/>
                </a:solidFill>
                <a:latin typeface="Times New Roman" panose="02020603050405020304" charset="0"/>
                <a:ea typeface="宋体" panose="02010600030101010101" pitchFamily="2" charset="-122"/>
              </a:rPr>
              <a:t>栽植苹果</a:t>
            </a:r>
            <a:r>
              <a:rPr lang="en-US" altLang="zh-CN" sz="2200">
                <a:solidFill>
                  <a:srgbClr val="000000"/>
                </a:solidFill>
                <a:latin typeface="Times New Roman" panose="02020603050405020304" charset="0"/>
                <a:ea typeface="宋体" panose="02010600030101010101" pitchFamily="2" charset="-122"/>
              </a:rPr>
              <a:t>,</a:t>
            </a:r>
            <a:r>
              <a:rPr lang="zh-CN" altLang="zh-CN" sz="2200">
                <a:solidFill>
                  <a:srgbClr val="000000"/>
                </a:solidFill>
                <a:latin typeface="Times New Roman" panose="02020603050405020304" charset="0"/>
                <a:ea typeface="宋体" panose="02010600030101010101" pitchFamily="2" charset="-122"/>
              </a:rPr>
              <a:t>只不过是近三四十年的事情</a:t>
            </a:r>
            <a:r>
              <a:rPr lang="en-US" altLang="zh-CN" sz="2200">
                <a:solidFill>
                  <a:srgbClr val="000000"/>
                </a:solidFill>
                <a:latin typeface="Times New Roman" panose="02020603050405020304" charset="0"/>
                <a:ea typeface="宋体" panose="02010600030101010101" pitchFamily="2" charset="-122"/>
              </a:rPr>
              <a:t>,</a:t>
            </a:r>
            <a:r>
              <a:rPr lang="zh-CN" altLang="zh-CN" sz="2200">
                <a:solidFill>
                  <a:srgbClr val="000000"/>
                </a:solidFill>
                <a:latin typeface="Times New Roman" panose="02020603050405020304" charset="0"/>
                <a:ea typeface="宋体" panose="02010600030101010101" pitchFamily="2" charset="-122"/>
              </a:rPr>
              <a:t>大规模发展</a:t>
            </a:r>
            <a:r>
              <a:rPr lang="en-US" altLang="zh-CN" sz="2200">
                <a:solidFill>
                  <a:srgbClr val="000000"/>
                </a:solidFill>
                <a:latin typeface="Times New Roman" panose="02020603050405020304" charset="0"/>
                <a:ea typeface="宋体" panose="02010600030101010101" pitchFamily="2" charset="-122"/>
              </a:rPr>
              <a:t>,</a:t>
            </a:r>
            <a:r>
              <a:rPr lang="zh-CN" altLang="zh-CN" sz="2200">
                <a:solidFill>
                  <a:srgbClr val="000000"/>
                </a:solidFill>
                <a:latin typeface="Times New Roman" panose="02020603050405020304" charset="0"/>
                <a:ea typeface="宋体" panose="02010600030101010101" pitchFamily="2" charset="-122"/>
              </a:rPr>
              <a:t>却是在中华人民共和国成立之后</a:t>
            </a:r>
            <a:r>
              <a:rPr lang="en-US" altLang="zh-CN" sz="2200">
                <a:solidFill>
                  <a:srgbClr val="000000"/>
                </a:solidFill>
                <a:latin typeface="Times New Roman" panose="02020603050405020304" charset="0"/>
                <a:ea typeface="宋体" panose="02010600030101010101" pitchFamily="2" charset="-122"/>
              </a:rPr>
              <a:t>,</a:t>
            </a:r>
            <a:r>
              <a:rPr lang="zh-CN" altLang="zh-CN" sz="2200">
                <a:solidFill>
                  <a:srgbClr val="000000"/>
                </a:solidFill>
                <a:latin typeface="Times New Roman" panose="02020603050405020304" charset="0"/>
                <a:ea typeface="宋体" panose="02010600030101010101" pitchFamily="2" charset="-122"/>
              </a:rPr>
              <a:t>尤其是近几年来。</a:t>
            </a:r>
            <a:endParaRPr lang="zh-CN" altLang="zh-CN" sz="2200">
              <a:solidFill>
                <a:srgbClr val="000000"/>
              </a:solidFill>
              <a:latin typeface="NEU-BZ-S92"/>
              <a:ea typeface="方正书宋_GBK" pitchFamily="65" charset="-122"/>
            </a:endParaRPr>
          </a:p>
        </p:txBody>
      </p:sp>
      <p:sp>
        <p:nvSpPr>
          <p:cNvPr id="22576" name="文本框 2"/>
          <p:cNvSpPr txBox="1"/>
          <p:nvPr>
            <p:custDataLst>
              <p:tags r:id="rId1"/>
            </p:custDataLst>
          </p:nvPr>
        </p:nvSpPr>
        <p:spPr>
          <a:xfrm>
            <a:off x="2411730" y="116205"/>
            <a:ext cx="4892675" cy="682625"/>
          </a:xfrm>
          <a:prstGeom prst="rect">
            <a:avLst/>
          </a:prstGeom>
          <a:noFill/>
          <a:ln w="9525">
            <a:noFill/>
          </a:ln>
        </p:spPr>
        <p:txBody>
          <a:bodyPr wrap="square" anchor="t" anchorCtr="0">
            <a:spAutoFit/>
          </a:bodyPr>
          <a:lstStyle/>
          <a:p>
            <a:pPr indent="304800" defTabSz="914400">
              <a:lnSpc>
                <a:spcPct val="120000"/>
              </a:lnSpc>
              <a:tabLst>
                <a:tab pos="1028700" algn="l"/>
                <a:tab pos="1851025" algn="l"/>
                <a:tab pos="2538730" algn="l"/>
                <a:tab pos="3222625" algn="l"/>
              </a:tabLst>
            </a:pPr>
            <a:r>
              <a:rPr lang="zh-CN" altLang="zh-CN" sz="3200" b="1">
                <a:solidFill>
                  <a:srgbClr val="000000"/>
                </a:solidFill>
                <a:latin typeface="Arial" panose="020B0604020202020204" pitchFamily="34" charset="0"/>
                <a:ea typeface="黑体" panose="02010609060101010101" charset="-122"/>
              </a:rPr>
              <a:t>长难句阅读四技巧</a:t>
            </a:r>
            <a:endParaRPr lang="zh-CN" altLang="en-US" sz="3200" b="1">
              <a:latin typeface="Arial" panose="020B0604020202020204" pitchFamily="34" charset="0"/>
              <a:ea typeface="宋体" panose="02010600030101010101" pitchFamily="2" charset="-122"/>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9">
                                            <p:txEl>
                                              <p:pRg st="1" end="1"/>
                                            </p:txEl>
                                          </p:spTgt>
                                        </p:tgtEl>
                                        <p:attrNameLst>
                                          <p:attrName>style.visibility</p:attrName>
                                        </p:attrNameLst>
                                      </p:cBhvr>
                                      <p:to>
                                        <p:strVal val="visible"/>
                                      </p:to>
                                    </p:set>
                                    <p:animEffect transition="in" filter="wipe(down)">
                                      <p:cBhvr>
                                        <p:cTn id="7" dur="500"/>
                                        <p:tgtEl>
                                          <p:spTgt spid="4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9">
                                            <p:txEl>
                                              <p:pRg st="2" end="2"/>
                                            </p:txEl>
                                          </p:spTgt>
                                        </p:tgtEl>
                                        <p:attrNameLst>
                                          <p:attrName>style.visibility</p:attrName>
                                        </p:attrNameLst>
                                      </p:cBhvr>
                                      <p:to>
                                        <p:strVal val="visible"/>
                                      </p:to>
                                    </p:set>
                                    <p:animEffect transition="in" filter="wipe(down)">
                                      <p:cBhvr>
                                        <p:cTn id="12" dur="500"/>
                                        <p:tgtEl>
                                          <p:spTgt spid="4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H_Other_1"/>
          <p:cNvSpPr/>
          <p:nvPr>
            <p:custDataLst>
              <p:tags r:id="rId1"/>
            </p:custDataLst>
          </p:nvPr>
        </p:nvSpPr>
        <p:spPr bwMode="auto">
          <a:xfrm>
            <a:off x="2652713" y="1787525"/>
            <a:ext cx="1622425" cy="708025"/>
          </a:xfrm>
          <a:custGeom>
            <a:avLst/>
            <a:gdLst>
              <a:gd name="T0" fmla="*/ 1704 w 1705"/>
              <a:gd name="T1" fmla="*/ 0 h 745"/>
              <a:gd name="T2" fmla="*/ 744 w 1705"/>
              <a:gd name="T3" fmla="*/ 0 h 745"/>
              <a:gd name="T4" fmla="*/ 0 w 1705"/>
              <a:gd name="T5" fmla="*/ 744 h 745"/>
            </a:gdLst>
            <a:ahLst/>
            <a:cxnLst>
              <a:cxn ang="0">
                <a:pos x="T0" y="T1"/>
              </a:cxn>
              <a:cxn ang="0">
                <a:pos x="T2" y="T3"/>
              </a:cxn>
              <a:cxn ang="0">
                <a:pos x="T4" y="T5"/>
              </a:cxn>
            </a:cxnLst>
            <a:rect l="0" t="0" r="r" b="b"/>
            <a:pathLst>
              <a:path w="1705" h="745">
                <a:moveTo>
                  <a:pt x="1704" y="0"/>
                </a:moveTo>
                <a:lnTo>
                  <a:pt x="744" y="0"/>
                </a:lnTo>
                <a:lnTo>
                  <a:pt x="0" y="744"/>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defRPr/>
            </a:pPr>
            <a:endParaRPr lang="zh-CN" altLang="en-US" sz="1015" strike="noStrike" kern="0" noProof="1">
              <a:solidFill>
                <a:sysClr val="windowText" lastClr="000000"/>
              </a:solidFill>
              <a:latin typeface="+mn-ea"/>
            </a:endParaRPr>
          </a:p>
        </p:txBody>
      </p:sp>
      <p:sp>
        <p:nvSpPr>
          <p:cNvPr id="5" name="MH_Other_2"/>
          <p:cNvSpPr/>
          <p:nvPr>
            <p:custDataLst>
              <p:tags r:id="rId2"/>
            </p:custDataLst>
          </p:nvPr>
        </p:nvSpPr>
        <p:spPr bwMode="auto">
          <a:xfrm>
            <a:off x="2652713" y="4010025"/>
            <a:ext cx="1622425" cy="708025"/>
          </a:xfrm>
          <a:custGeom>
            <a:avLst/>
            <a:gdLst>
              <a:gd name="T0" fmla="*/ 1704 w 1705"/>
              <a:gd name="T1" fmla="*/ 744 h 745"/>
              <a:gd name="T2" fmla="*/ 744 w 1705"/>
              <a:gd name="T3" fmla="*/ 744 h 745"/>
              <a:gd name="T4" fmla="*/ 0 w 1705"/>
              <a:gd name="T5" fmla="*/ 0 h 745"/>
            </a:gdLst>
            <a:ahLst/>
            <a:cxnLst>
              <a:cxn ang="0">
                <a:pos x="T0" y="T1"/>
              </a:cxn>
              <a:cxn ang="0">
                <a:pos x="T2" y="T3"/>
              </a:cxn>
              <a:cxn ang="0">
                <a:pos x="T4" y="T5"/>
              </a:cxn>
            </a:cxnLst>
            <a:rect l="0" t="0" r="r" b="b"/>
            <a:pathLst>
              <a:path w="1705" h="745">
                <a:moveTo>
                  <a:pt x="1704" y="744"/>
                </a:moveTo>
                <a:lnTo>
                  <a:pt x="744" y="744"/>
                </a:lnTo>
                <a:lnTo>
                  <a:pt x="0" y="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defRPr/>
            </a:pPr>
            <a:endParaRPr lang="zh-CN" altLang="en-US" sz="1015" strike="noStrike" kern="0" noProof="1">
              <a:solidFill>
                <a:sysClr val="windowText" lastClr="000000"/>
              </a:solidFill>
              <a:latin typeface="+mn-ea"/>
            </a:endParaRPr>
          </a:p>
        </p:txBody>
      </p:sp>
      <p:sp>
        <p:nvSpPr>
          <p:cNvPr id="6" name="MH_SubTitle_1"/>
          <p:cNvSpPr>
            <a:spLocks noChangeArrowheads="1"/>
          </p:cNvSpPr>
          <p:nvPr>
            <p:custDataLst>
              <p:tags r:id="rId3"/>
            </p:custDataLst>
          </p:nvPr>
        </p:nvSpPr>
        <p:spPr bwMode="auto">
          <a:xfrm>
            <a:off x="3924016" y="1593850"/>
            <a:ext cx="2877828" cy="380434"/>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fontScale="97500"/>
          </a:bodyPr>
          <a:lstStyle/>
          <a:p>
            <a:pPr algn="ctr" fontAlgn="base">
              <a:defRPr/>
            </a:pPr>
            <a:r>
              <a:rPr lang="zh-CN" altLang="en-US" sz="1800" b="1" strike="noStrike" noProof="1">
                <a:solidFill>
                  <a:srgbClr val="FF0000"/>
                </a:solidFill>
                <a:latin typeface="微软雅黑" panose="020B0503020204020204" charset="-122"/>
                <a:ea typeface="微软雅黑" panose="020B0503020204020204" charset="-122"/>
                <a:cs typeface="+mn-cs"/>
                <a:sym typeface="+mn-ea"/>
              </a:rPr>
              <a:t>格局：</a:t>
            </a:r>
            <a:r>
              <a:rPr lang="zh-CN" altLang="en-US" sz="1800" b="1" strike="noStrike" noProof="1">
                <a:latin typeface="微软雅黑" panose="020B0503020204020204" charset="-122"/>
                <a:ea typeface="微软雅黑" panose="020B0503020204020204" charset="-122"/>
                <a:cs typeface="+mn-cs"/>
                <a:sym typeface="+mn-ea"/>
              </a:rPr>
              <a:t>科学阅读图式引导</a:t>
            </a:r>
            <a:endParaRPr lang="en-US" altLang="ko-KR" sz="1800" b="1" strike="noStrike" kern="0" noProof="1">
              <a:solidFill>
                <a:srgbClr val="2E2A2A"/>
              </a:solidFill>
              <a:latin typeface="微软雅黑" panose="020B0503020204020204" charset="-122"/>
              <a:ea typeface="微软雅黑" panose="020B0503020204020204" charset="-122"/>
            </a:endParaRPr>
          </a:p>
        </p:txBody>
      </p:sp>
      <p:sp>
        <p:nvSpPr>
          <p:cNvPr id="7" name="MH_SubTitle_2"/>
          <p:cNvSpPr>
            <a:spLocks noChangeArrowheads="1"/>
          </p:cNvSpPr>
          <p:nvPr>
            <p:custDataLst>
              <p:tags r:id="rId4"/>
            </p:custDataLst>
          </p:nvPr>
        </p:nvSpPr>
        <p:spPr bwMode="auto">
          <a:xfrm>
            <a:off x="3924016" y="2323495"/>
            <a:ext cx="2877828" cy="380433"/>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a:bodyPr>
          <a:lstStyle/>
          <a:p>
            <a:pPr algn="ctr" fontAlgn="base">
              <a:defRPr/>
            </a:pPr>
            <a:r>
              <a:rPr lang="zh-CN" altLang="en-US" sz="1800" b="1" strike="noStrike" kern="0" noProof="1">
                <a:solidFill>
                  <a:srgbClr val="FF0000"/>
                </a:solidFill>
                <a:latin typeface="微软雅黑" panose="020B0503020204020204" charset="-122"/>
                <a:ea typeface="微软雅黑" panose="020B0503020204020204" charset="-122"/>
                <a:cs typeface="+mn-cs"/>
              </a:rPr>
              <a:t>细节：</a:t>
            </a:r>
            <a:r>
              <a:rPr lang="zh-CN" altLang="en-US" sz="1800" b="1" strike="noStrike" kern="0" noProof="1">
                <a:solidFill>
                  <a:schemeClr val="tx1"/>
                </a:solidFill>
                <a:latin typeface="微软雅黑" panose="020B0503020204020204" charset="-122"/>
                <a:ea typeface="微软雅黑" panose="020B0503020204020204" charset="-122"/>
                <a:cs typeface="+mn-cs"/>
              </a:rPr>
              <a:t>长</a:t>
            </a:r>
            <a:r>
              <a:rPr lang="zh-CN" altLang="en-US" sz="1800" b="1" strike="noStrike" kern="0" noProof="1">
                <a:solidFill>
                  <a:srgbClr val="2E2A2A"/>
                </a:solidFill>
                <a:latin typeface="微软雅黑" panose="020B0503020204020204" charset="-122"/>
                <a:ea typeface="微软雅黑" panose="020B0503020204020204" charset="-122"/>
                <a:cs typeface="+mn-cs"/>
              </a:rPr>
              <a:t>难句分析训练</a:t>
            </a:r>
            <a:endParaRPr lang="zh-CN" altLang="en-US" sz="1800" b="1" strike="noStrike" kern="0" noProof="1">
              <a:solidFill>
                <a:srgbClr val="2E2A2A"/>
              </a:solidFill>
              <a:latin typeface="微软雅黑" panose="020B0503020204020204" charset="-122"/>
              <a:ea typeface="微软雅黑" panose="020B0503020204020204" charset="-122"/>
            </a:endParaRPr>
          </a:p>
        </p:txBody>
      </p:sp>
      <p:sp>
        <p:nvSpPr>
          <p:cNvPr id="9" name="MH_SubTitle_4"/>
          <p:cNvSpPr>
            <a:spLocks noChangeArrowheads="1"/>
          </p:cNvSpPr>
          <p:nvPr>
            <p:custDataLst>
              <p:tags r:id="rId5"/>
            </p:custDataLst>
          </p:nvPr>
        </p:nvSpPr>
        <p:spPr bwMode="auto">
          <a:xfrm>
            <a:off x="3924016" y="3778367"/>
            <a:ext cx="2877828" cy="380434"/>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fontScale="97500"/>
          </a:bodyPr>
          <a:lstStyle/>
          <a:p>
            <a:pPr algn="ctr" fontAlgn="base">
              <a:defRPr/>
            </a:pPr>
            <a:r>
              <a:rPr lang="en-US" altLang="zh-CN" sz="1800" b="1" strike="noStrike" kern="0" noProof="1">
                <a:solidFill>
                  <a:srgbClr val="FF0000"/>
                </a:solidFill>
                <a:latin typeface="微软雅黑" panose="020B0503020204020204" charset="-122"/>
                <a:ea typeface="微软雅黑" panose="020B0503020204020204" charset="-122"/>
                <a:cs typeface="+mn-cs"/>
                <a:sym typeface="+mn-ea"/>
              </a:rPr>
              <a:t> </a:t>
            </a:r>
            <a:r>
              <a:rPr lang="zh-CN" altLang="en-US" sz="1800" b="1" strike="noStrike" kern="0" noProof="1">
                <a:solidFill>
                  <a:srgbClr val="FF0000"/>
                </a:solidFill>
                <a:latin typeface="微软雅黑" panose="020B0503020204020204" charset="-122"/>
                <a:ea typeface="微软雅黑" panose="020B0503020204020204" charset="-122"/>
                <a:cs typeface="+mn-cs"/>
                <a:sym typeface="+mn-ea"/>
              </a:rPr>
              <a:t>熟练：</a:t>
            </a:r>
            <a:r>
              <a:rPr lang="zh-CN" altLang="en-US" sz="1800" b="1" strike="noStrike" kern="0" noProof="1">
                <a:solidFill>
                  <a:schemeClr val="tx1"/>
                </a:solidFill>
                <a:latin typeface="微软雅黑" panose="020B0503020204020204" charset="-122"/>
                <a:ea typeface="微软雅黑" panose="020B0503020204020204" charset="-122"/>
                <a:cs typeface="+mn-cs"/>
                <a:sym typeface="+mn-ea"/>
              </a:rPr>
              <a:t>三步简化法操练</a:t>
            </a:r>
          </a:p>
        </p:txBody>
      </p:sp>
      <p:sp>
        <p:nvSpPr>
          <p:cNvPr id="10" name="MH_SubTitle_5"/>
          <p:cNvSpPr>
            <a:spLocks noChangeArrowheads="1"/>
          </p:cNvSpPr>
          <p:nvPr>
            <p:custDataLst>
              <p:tags r:id="rId6"/>
            </p:custDataLst>
          </p:nvPr>
        </p:nvSpPr>
        <p:spPr bwMode="auto">
          <a:xfrm>
            <a:off x="3924016" y="4535229"/>
            <a:ext cx="2877828" cy="380434"/>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a:bodyPr>
          <a:lstStyle/>
          <a:p>
            <a:pPr algn="ctr" fontAlgn="base">
              <a:defRPr/>
            </a:pPr>
            <a:r>
              <a:rPr lang="zh-CN" altLang="en-US" sz="1800" b="1" strike="noStrike" kern="0" noProof="1">
                <a:solidFill>
                  <a:srgbClr val="FF0000"/>
                </a:solidFill>
                <a:latin typeface="微软雅黑" panose="020B0503020204020204" charset="-122"/>
                <a:ea typeface="微软雅黑" panose="020B0503020204020204" charset="-122"/>
                <a:cs typeface="+mn-cs"/>
              </a:rPr>
              <a:t>任何策略的前提是基础</a:t>
            </a:r>
            <a:endParaRPr lang="zh-CN" altLang="en-US" sz="1800" b="1" strike="noStrike" kern="0" noProof="1">
              <a:solidFill>
                <a:srgbClr val="FF0000"/>
              </a:solidFill>
              <a:latin typeface="微软雅黑" panose="020B0503020204020204" charset="-122"/>
              <a:ea typeface="微软雅黑" panose="020B0503020204020204" charset="-122"/>
            </a:endParaRPr>
          </a:p>
        </p:txBody>
      </p:sp>
      <p:sp>
        <p:nvSpPr>
          <p:cNvPr id="26631" name="MH_Other_4"/>
          <p:cNvSpPr/>
          <p:nvPr>
            <p:custDataLst>
              <p:tags r:id="rId7"/>
            </p:custDataLst>
          </p:nvPr>
        </p:nvSpPr>
        <p:spPr>
          <a:xfrm rot="1267204">
            <a:off x="3875088" y="1725613"/>
            <a:ext cx="119062" cy="117475"/>
          </a:xfrm>
          <a:prstGeom prst="ellipse">
            <a:avLst/>
          </a:prstGeom>
          <a:solidFill>
            <a:srgbClr val="64C0B1"/>
          </a:solidFill>
          <a:ln w="19050" cap="flat" cmpd="sng">
            <a:solidFill>
              <a:srgbClr val="FFFFFF"/>
            </a:solidFill>
            <a:prstDash val="solid"/>
            <a:round/>
            <a:headEnd type="none" w="med" len="med"/>
            <a:tailEnd type="none" w="med" len="med"/>
          </a:ln>
        </p:spPr>
        <p:txBody>
          <a:bodyPr anchor="ctr" anchorCtr="0"/>
          <a:lstStyle/>
          <a:p>
            <a:pPr algn="ctr"/>
            <a:endParaRPr lang="zh-CN" altLang="en-US" sz="1500" b="1" dirty="0">
              <a:solidFill>
                <a:srgbClr val="FFFFFF"/>
              </a:solidFill>
              <a:latin typeface="微软雅黑" panose="020B0503020204020204" charset="-122"/>
              <a:ea typeface="微软雅黑" panose="020B0503020204020204" charset="-122"/>
            </a:endParaRPr>
          </a:p>
        </p:txBody>
      </p:sp>
      <p:sp>
        <p:nvSpPr>
          <p:cNvPr id="26632" name="MH_Other_5"/>
          <p:cNvSpPr/>
          <p:nvPr>
            <p:custDataLst>
              <p:tags r:id="rId8"/>
            </p:custDataLst>
          </p:nvPr>
        </p:nvSpPr>
        <p:spPr>
          <a:xfrm rot="1267204">
            <a:off x="3875088" y="2454275"/>
            <a:ext cx="119062" cy="117475"/>
          </a:xfrm>
          <a:prstGeom prst="ellipse">
            <a:avLst/>
          </a:prstGeom>
          <a:solidFill>
            <a:srgbClr val="64C0B1"/>
          </a:solidFill>
          <a:ln w="19050" cap="flat" cmpd="sng">
            <a:solidFill>
              <a:srgbClr val="FFFFFF"/>
            </a:solidFill>
            <a:prstDash val="solid"/>
            <a:round/>
            <a:headEnd type="none" w="med" len="med"/>
            <a:tailEnd type="none" w="med" len="med"/>
          </a:ln>
        </p:spPr>
        <p:txBody>
          <a:bodyPr anchor="ctr" anchorCtr="0"/>
          <a:lstStyle/>
          <a:p>
            <a:pPr algn="ctr"/>
            <a:endParaRPr lang="zh-CN" altLang="en-US" sz="1500" b="1" dirty="0">
              <a:solidFill>
                <a:srgbClr val="FFFFFF"/>
              </a:solidFill>
              <a:latin typeface="微软雅黑" panose="020B0503020204020204" charset="-122"/>
              <a:ea typeface="微软雅黑" panose="020B0503020204020204" charset="-122"/>
            </a:endParaRPr>
          </a:p>
        </p:txBody>
      </p:sp>
      <p:sp>
        <p:nvSpPr>
          <p:cNvPr id="26633" name="MH_Other_7"/>
          <p:cNvSpPr/>
          <p:nvPr>
            <p:custDataLst>
              <p:tags r:id="rId9"/>
            </p:custDataLst>
          </p:nvPr>
        </p:nvSpPr>
        <p:spPr>
          <a:xfrm rot="1267204">
            <a:off x="3875088" y="3905250"/>
            <a:ext cx="119062" cy="117475"/>
          </a:xfrm>
          <a:prstGeom prst="ellipse">
            <a:avLst/>
          </a:prstGeom>
          <a:solidFill>
            <a:srgbClr val="64C0B1"/>
          </a:solidFill>
          <a:ln w="19050" cap="flat" cmpd="sng">
            <a:solidFill>
              <a:srgbClr val="FFFFFF"/>
            </a:solidFill>
            <a:prstDash val="solid"/>
            <a:round/>
            <a:headEnd type="none" w="med" len="med"/>
            <a:tailEnd type="none" w="med" len="med"/>
          </a:ln>
        </p:spPr>
        <p:txBody>
          <a:bodyPr anchor="ctr" anchorCtr="0"/>
          <a:lstStyle/>
          <a:p>
            <a:pPr algn="ctr"/>
            <a:endParaRPr lang="zh-CN" altLang="en-US" sz="1500" b="1" dirty="0">
              <a:solidFill>
                <a:srgbClr val="FFFFFF"/>
              </a:solidFill>
              <a:latin typeface="微软雅黑" panose="020B0503020204020204" charset="-122"/>
              <a:ea typeface="微软雅黑" panose="020B0503020204020204" charset="-122"/>
            </a:endParaRPr>
          </a:p>
        </p:txBody>
      </p:sp>
      <p:sp>
        <p:nvSpPr>
          <p:cNvPr id="26634" name="MH_Other_8"/>
          <p:cNvSpPr/>
          <p:nvPr>
            <p:custDataLst>
              <p:tags r:id="rId10"/>
            </p:custDataLst>
          </p:nvPr>
        </p:nvSpPr>
        <p:spPr>
          <a:xfrm rot="1267204">
            <a:off x="3875088" y="4657725"/>
            <a:ext cx="119062" cy="119063"/>
          </a:xfrm>
          <a:prstGeom prst="ellipse">
            <a:avLst/>
          </a:prstGeom>
          <a:solidFill>
            <a:srgbClr val="64C0B1"/>
          </a:solidFill>
          <a:ln w="19050" cap="flat" cmpd="sng">
            <a:solidFill>
              <a:srgbClr val="FFFFFF"/>
            </a:solidFill>
            <a:prstDash val="solid"/>
            <a:round/>
            <a:headEnd type="none" w="med" len="med"/>
            <a:tailEnd type="none" w="med" len="med"/>
          </a:ln>
        </p:spPr>
        <p:txBody>
          <a:bodyPr anchor="ctr" anchorCtr="0"/>
          <a:lstStyle/>
          <a:p>
            <a:pPr algn="ctr"/>
            <a:endParaRPr lang="zh-CN" altLang="en-US" sz="1500" b="1" dirty="0">
              <a:solidFill>
                <a:srgbClr val="FFFFFF"/>
              </a:solidFill>
              <a:latin typeface="微软雅黑" panose="020B0503020204020204" charset="-122"/>
              <a:ea typeface="微软雅黑" panose="020B0503020204020204" charset="-122"/>
            </a:endParaRPr>
          </a:p>
        </p:txBody>
      </p:sp>
      <p:sp>
        <p:nvSpPr>
          <p:cNvPr id="17" name="MH_Other_9"/>
          <p:cNvSpPr/>
          <p:nvPr>
            <p:custDataLst>
              <p:tags r:id="rId11"/>
            </p:custDataLst>
          </p:nvPr>
        </p:nvSpPr>
        <p:spPr>
          <a:xfrm>
            <a:off x="2809875" y="3376613"/>
            <a:ext cx="1066800" cy="588963"/>
          </a:xfrm>
          <a:custGeom>
            <a:avLst/>
            <a:gdLst>
              <a:gd name="connsiteX0" fmla="*/ 1117599 w 1117599"/>
              <a:gd name="connsiteY0" fmla="*/ 618066 h 618066"/>
              <a:gd name="connsiteX1" fmla="*/ 618066 w 1117599"/>
              <a:gd name="connsiteY1" fmla="*/ 618066 h 618066"/>
              <a:gd name="connsiteX2" fmla="*/ 0 w 1117599"/>
              <a:gd name="connsiteY2" fmla="*/ 0 h 618066"/>
            </a:gdLst>
            <a:ahLst/>
            <a:cxnLst>
              <a:cxn ang="0">
                <a:pos x="connsiteX0" y="connsiteY0"/>
              </a:cxn>
              <a:cxn ang="0">
                <a:pos x="connsiteX1" y="connsiteY1"/>
              </a:cxn>
              <a:cxn ang="0">
                <a:pos x="connsiteX2" y="connsiteY2"/>
              </a:cxn>
            </a:cxnLst>
            <a:rect l="l" t="t" r="r" b="b"/>
            <a:pathLst>
              <a:path w="1117599" h="618066">
                <a:moveTo>
                  <a:pt x="1117599" y="618066"/>
                </a:moveTo>
                <a:lnTo>
                  <a:pt x="618066" y="618066"/>
                </a:lnTo>
                <a:lnTo>
                  <a:pt x="0" y="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endParaRPr lang="zh-CN" altLang="en-US" sz="1015" strike="noStrike" kern="0" noProof="1">
              <a:solidFill>
                <a:sysClr val="windowText" lastClr="000000"/>
              </a:solidFill>
              <a:latin typeface="+mn-ea"/>
            </a:endParaRPr>
          </a:p>
        </p:txBody>
      </p:sp>
      <p:sp>
        <p:nvSpPr>
          <p:cNvPr id="18" name="MH_Other_10"/>
          <p:cNvSpPr/>
          <p:nvPr>
            <p:custDataLst>
              <p:tags r:id="rId12"/>
            </p:custDataLst>
          </p:nvPr>
        </p:nvSpPr>
        <p:spPr>
          <a:xfrm>
            <a:off x="2890838" y="2501900"/>
            <a:ext cx="985838" cy="509588"/>
          </a:xfrm>
          <a:custGeom>
            <a:avLst/>
            <a:gdLst>
              <a:gd name="connsiteX0" fmla="*/ 1032933 w 1032933"/>
              <a:gd name="connsiteY0" fmla="*/ 0 h 533400"/>
              <a:gd name="connsiteX1" fmla="*/ 533400 w 1032933"/>
              <a:gd name="connsiteY1" fmla="*/ 0 h 533400"/>
              <a:gd name="connsiteX2" fmla="*/ 0 w 1032933"/>
              <a:gd name="connsiteY2" fmla="*/ 533400 h 533400"/>
            </a:gdLst>
            <a:ahLst/>
            <a:cxnLst>
              <a:cxn ang="0">
                <a:pos x="connsiteX0" y="connsiteY0"/>
              </a:cxn>
              <a:cxn ang="0">
                <a:pos x="connsiteX1" y="connsiteY1"/>
              </a:cxn>
              <a:cxn ang="0">
                <a:pos x="connsiteX2" y="connsiteY2"/>
              </a:cxn>
            </a:cxnLst>
            <a:rect l="l" t="t" r="r" b="b"/>
            <a:pathLst>
              <a:path w="1032933" h="533400">
                <a:moveTo>
                  <a:pt x="1032933" y="0"/>
                </a:moveTo>
                <a:lnTo>
                  <a:pt x="533400" y="0"/>
                </a:lnTo>
                <a:lnTo>
                  <a:pt x="0" y="53340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endParaRPr lang="zh-CN" altLang="en-US" sz="1015" strike="noStrike" kern="0" noProof="1">
              <a:solidFill>
                <a:sysClr val="windowText" lastClr="000000"/>
              </a:solidFill>
              <a:latin typeface="+mn-ea"/>
            </a:endParaRPr>
          </a:p>
        </p:txBody>
      </p:sp>
      <p:sp>
        <p:nvSpPr>
          <p:cNvPr id="26637" name="MH_Title_1"/>
          <p:cNvSpPr/>
          <p:nvPr>
            <p:custDataLst>
              <p:tags r:id="rId13"/>
            </p:custDataLst>
          </p:nvPr>
        </p:nvSpPr>
        <p:spPr>
          <a:xfrm>
            <a:off x="617538" y="2408238"/>
            <a:ext cx="2390775" cy="1751012"/>
          </a:xfrm>
          <a:prstGeom prst="ellipse">
            <a:avLst/>
          </a:prstGeom>
          <a:solidFill>
            <a:srgbClr val="64C0B1"/>
          </a:solidFill>
          <a:ln w="25400" cap="flat" cmpd="sng">
            <a:solidFill>
              <a:srgbClr val="FFFFFF"/>
            </a:solidFill>
            <a:prstDash val="solid"/>
            <a:round/>
            <a:headEnd type="none" w="med" len="med"/>
            <a:tailEnd type="none" w="med" len="med"/>
          </a:ln>
        </p:spPr>
        <p:txBody>
          <a:bodyPr anchor="ctr" anchorCtr="0"/>
          <a:lstStyle/>
          <a:p>
            <a:pPr algn="ctr"/>
            <a:r>
              <a:rPr lang="zh-CN" altLang="en-US" sz="2700" dirty="0">
                <a:solidFill>
                  <a:srgbClr val="FFFFFF"/>
                </a:solidFill>
                <a:latin typeface="微软雅黑" panose="020B0503020204020204" charset="-122"/>
                <a:ea typeface="微软雅黑" panose="020B0503020204020204" charset="-122"/>
              </a:rPr>
              <a:t>明方向</a:t>
            </a:r>
          </a:p>
          <a:p>
            <a:pPr algn="ctr"/>
            <a:r>
              <a:rPr lang="zh-CN" altLang="en-US" sz="2700" dirty="0">
                <a:solidFill>
                  <a:srgbClr val="FFFFFF"/>
                </a:solidFill>
                <a:latin typeface="微软雅黑" panose="020B0503020204020204" charset="-122"/>
                <a:ea typeface="微软雅黑" panose="020B0503020204020204" charset="-122"/>
              </a:rPr>
              <a:t>精步骤</a:t>
            </a:r>
          </a:p>
          <a:p>
            <a:pPr algn="ctr"/>
            <a:r>
              <a:rPr lang="zh-CN" altLang="en-US" sz="2700" dirty="0">
                <a:solidFill>
                  <a:srgbClr val="FFFFFF"/>
                </a:solidFill>
                <a:latin typeface="微软雅黑" panose="020B0503020204020204" charset="-122"/>
                <a:ea typeface="微软雅黑" panose="020B0503020204020204" charset="-122"/>
              </a:rPr>
              <a:t>提质量</a:t>
            </a:r>
          </a:p>
        </p:txBody>
      </p:sp>
      <p:grpSp>
        <p:nvGrpSpPr>
          <p:cNvPr id="8" name="花4"/>
          <p:cNvGrpSpPr/>
          <p:nvPr/>
        </p:nvGrpSpPr>
        <p:grpSpPr>
          <a:xfrm rot="-5400000" flipH="1">
            <a:off x="3130550" y="993775"/>
            <a:ext cx="8636000" cy="5057775"/>
            <a:chOff x="-5343060" y="-4080015"/>
            <a:chExt cx="22838079" cy="13375101"/>
          </a:xfrm>
        </p:grpSpPr>
        <p:sp>
          <p:nvSpPr>
            <p:cNvPr id="2" name="任意多边形 1"/>
            <p:cNvSpPr/>
            <p:nvPr/>
          </p:nvSpPr>
          <p:spPr>
            <a:xfrm rot="20648648">
              <a:off x="2646809" y="-3991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 name="任意多边形 2"/>
            <p:cNvSpPr/>
            <p:nvPr/>
          </p:nvSpPr>
          <p:spPr>
            <a:xfrm rot="1075034">
              <a:off x="6054006" y="-4080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2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2492382">
              <a:off x="8262931" y="-2612376"/>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3" name="任意多边形 22"/>
            <p:cNvSpPr/>
            <p:nvPr/>
          </p:nvSpPr>
          <p:spPr>
            <a:xfrm rot="18948373">
              <a:off x="216173" y="-261237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4" name="任意多边形 23"/>
            <p:cNvSpPr/>
            <p:nvPr/>
          </p:nvSpPr>
          <p:spPr>
            <a:xfrm rot="4080311">
              <a:off x="9747961" y="-47700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5" name="任意多边形 24"/>
            <p:cNvSpPr/>
            <p:nvPr/>
          </p:nvSpPr>
          <p:spPr>
            <a:xfrm rot="17262051">
              <a:off x="-1182648" y="-62449"/>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P spid="10"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花1"/>
          <p:cNvGrpSpPr/>
          <p:nvPr/>
        </p:nvGrpSpPr>
        <p:grpSpPr>
          <a:xfrm rot="10800000">
            <a:off x="1339850" y="-150812"/>
            <a:ext cx="6394450" cy="3636962"/>
            <a:chOff x="1859121" y="3429000"/>
            <a:chExt cx="8526317" cy="4848472"/>
          </a:xfrm>
        </p:grpSpPr>
        <p:sp>
          <p:nvSpPr>
            <p:cNvPr id="3" name="任意多边形 2"/>
            <p:cNvSpPr/>
            <p:nvPr/>
          </p:nvSpPr>
          <p:spPr>
            <a:xfrm>
              <a:off x="5088193" y="3429000"/>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 name="任意多边形 3"/>
            <p:cNvSpPr/>
            <p:nvPr/>
          </p:nvSpPr>
          <p:spPr>
            <a:xfrm rot="19862953">
              <a:off x="4038181" y="3686122"/>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5" name="任意多边形 4"/>
            <p:cNvSpPr/>
            <p:nvPr/>
          </p:nvSpPr>
          <p:spPr>
            <a:xfrm rot="1791145">
              <a:off x="6081931" y="3648293"/>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 name="任意多边形 5"/>
            <p:cNvSpPr/>
            <p:nvPr/>
          </p:nvSpPr>
          <p:spPr>
            <a:xfrm rot="3361456">
              <a:off x="6916490" y="437746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7" name="任意多边形 6"/>
            <p:cNvSpPr/>
            <p:nvPr/>
          </p:nvSpPr>
          <p:spPr>
            <a:xfrm rot="18029728">
              <a:off x="3346961" y="437777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8" name="任意多边形 7"/>
            <p:cNvSpPr/>
            <p:nvPr/>
          </p:nvSpPr>
          <p:spPr>
            <a:xfrm rot="4636883">
              <a:off x="7193652" y="508568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9" name="任意多边形 8"/>
            <p:cNvSpPr/>
            <p:nvPr/>
          </p:nvSpPr>
          <p:spPr>
            <a:xfrm rot="16978576">
              <a:off x="3035293" y="5077119"/>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10" name="花2"/>
          <p:cNvGrpSpPr/>
          <p:nvPr/>
        </p:nvGrpSpPr>
        <p:grpSpPr>
          <a:xfrm rot="10800000">
            <a:off x="-325437" y="-582612"/>
            <a:ext cx="9747250" cy="5610225"/>
            <a:chOff x="-389727" y="1373451"/>
            <a:chExt cx="12996258" cy="7478907"/>
          </a:xfrm>
        </p:grpSpPr>
        <p:sp>
          <p:nvSpPr>
            <p:cNvPr id="11" name="任意多边形 10"/>
            <p:cNvSpPr/>
            <p:nvPr/>
          </p:nvSpPr>
          <p:spPr>
            <a:xfrm rot="20738027">
              <a:off x="4131678" y="1398019"/>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77000">
                  <a:srgbClr val="9FB7DD">
                    <a:alpha val="20000"/>
                  </a:srgbClr>
                </a:gs>
                <a:gs pos="0">
                  <a:srgbClr val="A1DBB3">
                    <a:alpha val="50000"/>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2" name="任意多边形 11"/>
            <p:cNvSpPr/>
            <p:nvPr/>
          </p:nvSpPr>
          <p:spPr>
            <a:xfrm rot="852536">
              <a:off x="5736820" y="1373451"/>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77000">
                  <a:srgbClr val="9FB7DD">
                    <a:alpha val="20000"/>
                  </a:srgbClr>
                </a:gs>
                <a:gs pos="0">
                  <a:srgbClr val="A1DBB3">
                    <a:alpha val="50000"/>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3" name="任意多边形 12"/>
            <p:cNvSpPr/>
            <p:nvPr/>
          </p:nvSpPr>
          <p:spPr>
            <a:xfrm rot="2517796">
              <a:off x="7178662" y="2080056"/>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3000">
                  <a:srgbClr val="86A4D4">
                    <a:alpha val="20000"/>
                  </a:srgbClr>
                </a:gs>
                <a:gs pos="0">
                  <a:srgbClr val="85D19D">
                    <a:alpha val="60000"/>
                  </a:srgbClr>
                </a:gs>
                <a:gs pos="100000">
                  <a:srgbClr val="8E7DCB"/>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4" name="任意多边形 13"/>
            <p:cNvSpPr/>
            <p:nvPr/>
          </p:nvSpPr>
          <p:spPr>
            <a:xfrm rot="19054139">
              <a:off x="2747823" y="2122596"/>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3000">
                  <a:srgbClr val="86A4D4">
                    <a:alpha val="20000"/>
                  </a:srgbClr>
                </a:gs>
                <a:gs pos="0">
                  <a:srgbClr val="85D19D">
                    <a:alpha val="60000"/>
                  </a:srgbClr>
                </a:gs>
                <a:gs pos="100000">
                  <a:srgbClr val="8E7DCB"/>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5" name="任意多边形 14"/>
            <p:cNvSpPr/>
            <p:nvPr/>
          </p:nvSpPr>
          <p:spPr>
            <a:xfrm rot="17559371">
              <a:off x="1848076" y="3501629"/>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09ECE">
                    <a:alpha val="50000"/>
                  </a:srgbClr>
                </a:gs>
                <a:gs pos="100000">
                  <a:srgbClr val="8E7ECC">
                    <a:alpha val="2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6" name="任意多边形 15"/>
            <p:cNvSpPr/>
            <p:nvPr/>
          </p:nvSpPr>
          <p:spPr>
            <a:xfrm rot="4135283">
              <a:off x="8014963" y="3462119"/>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09ECE">
                    <a:alpha val="50000"/>
                  </a:srgbClr>
                </a:gs>
                <a:gs pos="100000">
                  <a:srgbClr val="8E7ECC">
                    <a:alpha val="2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7" name="任意多边形 16"/>
            <p:cNvSpPr/>
            <p:nvPr/>
          </p:nvSpPr>
          <p:spPr>
            <a:xfrm rot="5400000">
              <a:off x="8188477" y="4434303"/>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7100">
                  <a:srgbClr val="9EB3DC">
                    <a:alpha val="20000"/>
                  </a:srgbClr>
                </a:gs>
                <a:gs pos="100000">
                  <a:srgbClr val="8E7BCB"/>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8" name="任意多边形 17"/>
            <p:cNvSpPr/>
            <p:nvPr/>
          </p:nvSpPr>
          <p:spPr>
            <a:xfrm rot="16372431">
              <a:off x="1708675" y="4330658"/>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10600">
                  <a:srgbClr val="9DB0DB">
                    <a:alpha val="20000"/>
                  </a:srgbClr>
                </a:gs>
                <a:gs pos="100000">
                  <a:srgbClr val="8D75C9"/>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19" name="花3"/>
          <p:cNvGrpSpPr/>
          <p:nvPr/>
        </p:nvGrpSpPr>
        <p:grpSpPr>
          <a:xfrm rot="10800000">
            <a:off x="-2479675" y="-769937"/>
            <a:ext cx="13966825" cy="7975600"/>
            <a:chOff x="-3145042" y="-1532231"/>
            <a:chExt cx="18624069" cy="10634847"/>
          </a:xfrm>
        </p:grpSpPr>
        <p:sp>
          <p:nvSpPr>
            <p:cNvPr id="20" name="任意多边形 19"/>
            <p:cNvSpPr/>
            <p:nvPr/>
          </p:nvSpPr>
          <p:spPr>
            <a:xfrm rot="1690499">
              <a:off x="6526961" y="-940137"/>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50BBD4">
                    <a:alpha val="30000"/>
                  </a:srgbClr>
                </a:gs>
                <a:gs pos="0">
                  <a:srgbClr val="75FFBA">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1" name="任意多边形 20"/>
            <p:cNvSpPr/>
            <p:nvPr/>
          </p:nvSpPr>
          <p:spPr>
            <a:xfrm>
              <a:off x="4339025" y="-1532231"/>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52CAB3">
                    <a:alpha val="20000"/>
                  </a:srgbClr>
                </a:gs>
                <a:gs pos="0">
                  <a:srgbClr val="75FFBA">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2" name="任意多边形 21"/>
            <p:cNvSpPr/>
            <p:nvPr/>
          </p:nvSpPr>
          <p:spPr>
            <a:xfrm rot="19892438">
              <a:off x="2131972" y="-936972"/>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50BBD4">
                    <a:alpha val="30000"/>
                  </a:srgbClr>
                </a:gs>
                <a:gs pos="0">
                  <a:srgbClr val="75FFBA">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3" name="任意多边形 22"/>
            <p:cNvSpPr/>
            <p:nvPr/>
          </p:nvSpPr>
          <p:spPr>
            <a:xfrm rot="3302765">
              <a:off x="8173152" y="550986"/>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229DD4">
                    <a:alpha val="29804"/>
                  </a:srgbClr>
                </a:gs>
                <a:gs pos="0">
                  <a:srgbClr val="75FFBA">
                    <a:alpha val="1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4" name="任意多边形 23"/>
            <p:cNvSpPr/>
            <p:nvPr/>
          </p:nvSpPr>
          <p:spPr>
            <a:xfrm rot="18136260">
              <a:off x="672304" y="621968"/>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229DD4">
                    <a:alpha val="29804"/>
                  </a:srgbClr>
                </a:gs>
                <a:gs pos="0">
                  <a:srgbClr val="75FFBA">
                    <a:alpha val="1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5" name="任意多边形 24"/>
            <p:cNvSpPr/>
            <p:nvPr/>
          </p:nvSpPr>
          <p:spPr>
            <a:xfrm rot="16617164">
              <a:off x="-280759" y="2629710"/>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6A4D4">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6" name="任意多边形 25"/>
            <p:cNvSpPr/>
            <p:nvPr/>
          </p:nvSpPr>
          <p:spPr>
            <a:xfrm rot="5131813">
              <a:off x="9063400" y="2686989"/>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6A4D4">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27" name="花4"/>
          <p:cNvGrpSpPr/>
          <p:nvPr/>
        </p:nvGrpSpPr>
        <p:grpSpPr>
          <a:xfrm rot="10800000">
            <a:off x="-3992562" y="-914400"/>
            <a:ext cx="17129125" cy="10031413"/>
            <a:chOff x="-5343060" y="-4080015"/>
            <a:chExt cx="22838079" cy="13375101"/>
          </a:xfrm>
        </p:grpSpPr>
        <p:sp>
          <p:nvSpPr>
            <p:cNvPr id="28" name="任意多边形 27"/>
            <p:cNvSpPr/>
            <p:nvPr/>
          </p:nvSpPr>
          <p:spPr>
            <a:xfrm rot="20648648">
              <a:off x="2646809" y="-3991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9" name="任意多边形 28"/>
            <p:cNvSpPr/>
            <p:nvPr/>
          </p:nvSpPr>
          <p:spPr>
            <a:xfrm rot="1075034">
              <a:off x="6054006" y="-4080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2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0" name="任意多边形 29"/>
            <p:cNvSpPr/>
            <p:nvPr/>
          </p:nvSpPr>
          <p:spPr>
            <a:xfrm rot="2492382">
              <a:off x="8262931" y="-2612376"/>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1" name="任意多边形 30"/>
            <p:cNvSpPr/>
            <p:nvPr/>
          </p:nvSpPr>
          <p:spPr>
            <a:xfrm rot="18948373">
              <a:off x="216173" y="-261237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2" name="任意多边形 31"/>
            <p:cNvSpPr/>
            <p:nvPr/>
          </p:nvSpPr>
          <p:spPr>
            <a:xfrm rot="4080311">
              <a:off x="9747961" y="-47700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3" name="任意多边形 32"/>
            <p:cNvSpPr/>
            <p:nvPr/>
          </p:nvSpPr>
          <p:spPr>
            <a:xfrm rot="17262051">
              <a:off x="-1182648" y="-62449"/>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34" name="组合 33"/>
          <p:cNvGrpSpPr/>
          <p:nvPr/>
        </p:nvGrpSpPr>
        <p:grpSpPr>
          <a:xfrm rot="10800000">
            <a:off x="2255838" y="-120650"/>
            <a:ext cx="4627562" cy="2792413"/>
            <a:chOff x="2993439" y="4630880"/>
            <a:chExt cx="6171429" cy="3725279"/>
          </a:xfrm>
        </p:grpSpPr>
        <p:sp>
          <p:nvSpPr>
            <p:cNvPr id="35" name="任意多边形 34"/>
            <p:cNvSpPr/>
            <p:nvPr/>
          </p:nvSpPr>
          <p:spPr>
            <a:xfrm>
              <a:off x="5805166" y="463088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6" name="任意多边形 35"/>
            <p:cNvSpPr/>
            <p:nvPr/>
          </p:nvSpPr>
          <p:spPr>
            <a:xfrm rot="1072922">
              <a:off x="6319816" y="4729971"/>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7" name="任意多边形 36"/>
            <p:cNvSpPr/>
            <p:nvPr/>
          </p:nvSpPr>
          <p:spPr>
            <a:xfrm rot="20479144">
              <a:off x="5292991" y="4751348"/>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8" name="任意多边形 37"/>
            <p:cNvSpPr/>
            <p:nvPr/>
          </p:nvSpPr>
          <p:spPr>
            <a:xfrm rot="1888215">
              <a:off x="6682185" y="499253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9" name="任意多边形 38"/>
            <p:cNvSpPr/>
            <p:nvPr/>
          </p:nvSpPr>
          <p:spPr>
            <a:xfrm rot="19502102">
              <a:off x="4898947" y="4998212"/>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0" name="任意多边形 39"/>
            <p:cNvSpPr/>
            <p:nvPr/>
          </p:nvSpPr>
          <p:spPr>
            <a:xfrm rot="2750473">
              <a:off x="6921782" y="5260755"/>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1" name="任意多边形 40"/>
            <p:cNvSpPr/>
            <p:nvPr/>
          </p:nvSpPr>
          <p:spPr>
            <a:xfrm rot="3552967">
              <a:off x="7188220" y="550236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2" name="任意多边形 41"/>
            <p:cNvSpPr/>
            <p:nvPr/>
          </p:nvSpPr>
          <p:spPr>
            <a:xfrm rot="18615097">
              <a:off x="4571380" y="529239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3" name="任意多边形 42"/>
            <p:cNvSpPr/>
            <p:nvPr/>
          </p:nvSpPr>
          <p:spPr>
            <a:xfrm rot="17950328">
              <a:off x="4374738" y="5584416"/>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45" name="文本框 44"/>
          <p:cNvSpPr txBox="1"/>
          <p:nvPr/>
        </p:nvSpPr>
        <p:spPr>
          <a:xfrm>
            <a:off x="2363788" y="2820988"/>
            <a:ext cx="4486275" cy="1198562"/>
          </a:xfrm>
          <a:prstGeom prst="rect">
            <a:avLst/>
          </a:prstGeom>
          <a:noFill/>
          <a:ln w="9525">
            <a:noFill/>
          </a:ln>
        </p:spPr>
        <p:txBody>
          <a:bodyPr wrap="square" anchor="t" anchorCtr="0">
            <a:spAutoFit/>
          </a:bodyPr>
          <a:lstStyle/>
          <a:p>
            <a:r>
              <a:rPr lang="en-US" altLang="zh-CN" sz="7200" b="1">
                <a:solidFill>
                  <a:schemeClr val="bg1"/>
                </a:solidFill>
                <a:latin typeface="Microsoft YaHei UI" panose="020B0503020204020204" pitchFamily="34" charset="-122"/>
                <a:ea typeface="微软雅黑" panose="020B0503020204020204" charset="-122"/>
                <a:sym typeface="Microsoft YaHei UI" panose="020B0503020204020204" pitchFamily="34" charset="-122"/>
              </a:rPr>
              <a:t>THANKS</a:t>
            </a:r>
            <a:endParaRPr lang="zh-CN" altLang="en-US" sz="7200" b="1">
              <a:solidFill>
                <a:schemeClr val="bg1"/>
              </a:solidFill>
              <a:latin typeface="Microsoft YaHei UI" panose="020B0503020204020204" pitchFamily="34" charset="-122"/>
              <a:ea typeface="微软雅黑" panose="020B0503020204020204" charset="-122"/>
              <a:sym typeface="Microsoft YaHei UI" panose="020B0503020204020204" pitchFamily="34" charset="-122"/>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fade">
                                      <p:cBhvr>
                                        <p:cTn id="19" dur="500"/>
                                        <p:tgtEl>
                                          <p:spTgt spid="19"/>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27"/>
                                        </p:tgtEl>
                                        <p:attrNameLst>
                                          <p:attrName>style.visibility</p:attrName>
                                        </p:attrNameLst>
                                      </p:cBhvr>
                                      <p:to>
                                        <p:strVal val="visible"/>
                                      </p:to>
                                    </p:set>
                                    <p:animEffect transition="in" filter="fade">
                                      <p:cBhvr>
                                        <p:cTn id="23" dur="500"/>
                                        <p:tgtEl>
                                          <p:spTgt spid="27"/>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fade">
                                      <p:cBhvr>
                                        <p:cTn id="27"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 name="组合 48"/>
          <p:cNvGrpSpPr/>
          <p:nvPr/>
        </p:nvGrpSpPr>
        <p:grpSpPr>
          <a:xfrm>
            <a:off x="1920875" y="1741488"/>
            <a:ext cx="668338" cy="444500"/>
            <a:chOff x="427929" y="2964755"/>
            <a:chExt cx="945409" cy="629359"/>
          </a:xfrm>
        </p:grpSpPr>
        <p:sp>
          <p:nvSpPr>
            <p:cNvPr id="47" name="任意多边形 46"/>
            <p:cNvSpPr/>
            <p:nvPr/>
          </p:nvSpPr>
          <p:spPr>
            <a:xfrm rot="18453518">
              <a:off x="712274" y="2680386"/>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8" name="任意多边形 47"/>
            <p:cNvSpPr/>
            <p:nvPr/>
          </p:nvSpPr>
          <p:spPr>
            <a:xfrm rot="16200000">
              <a:off x="719632" y="3042449"/>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54" name="组合 53"/>
          <p:cNvGrpSpPr/>
          <p:nvPr/>
        </p:nvGrpSpPr>
        <p:grpSpPr>
          <a:xfrm>
            <a:off x="1930400" y="2701925"/>
            <a:ext cx="690563" cy="539750"/>
            <a:chOff x="491004" y="4154674"/>
            <a:chExt cx="945409" cy="740056"/>
          </a:xfrm>
        </p:grpSpPr>
        <p:grpSp>
          <p:nvGrpSpPr>
            <p:cNvPr id="8239" name="组合 49"/>
            <p:cNvGrpSpPr/>
            <p:nvPr/>
          </p:nvGrpSpPr>
          <p:grpSpPr>
            <a:xfrm>
              <a:off x="491004" y="4154674"/>
              <a:ext cx="945409" cy="629359"/>
              <a:chOff x="427929" y="2964755"/>
              <a:chExt cx="945409" cy="629359"/>
            </a:xfrm>
          </p:grpSpPr>
          <p:sp>
            <p:nvSpPr>
              <p:cNvPr id="51" name="任意多边形 50"/>
              <p:cNvSpPr/>
              <p:nvPr/>
            </p:nvSpPr>
            <p:spPr>
              <a:xfrm rot="18453518">
                <a:off x="712274" y="2680386"/>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52" name="任意多边形 51"/>
              <p:cNvSpPr/>
              <p:nvPr/>
            </p:nvSpPr>
            <p:spPr>
              <a:xfrm rot="16200000">
                <a:off x="719632" y="3042449"/>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53" name="任意多边形 52"/>
            <p:cNvSpPr/>
            <p:nvPr/>
          </p:nvSpPr>
          <p:spPr>
            <a:xfrm rot="14363807">
              <a:off x="970948" y="4493730"/>
              <a:ext cx="228500" cy="57347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72" name="组合 71"/>
          <p:cNvGrpSpPr/>
          <p:nvPr/>
        </p:nvGrpSpPr>
        <p:grpSpPr>
          <a:xfrm>
            <a:off x="1900238" y="3694113"/>
            <a:ext cx="690562" cy="539750"/>
            <a:chOff x="491004" y="4154674"/>
            <a:chExt cx="945409" cy="740056"/>
          </a:xfrm>
        </p:grpSpPr>
        <p:grpSp>
          <p:nvGrpSpPr>
            <p:cNvPr id="8254" name="组合 72"/>
            <p:cNvGrpSpPr/>
            <p:nvPr/>
          </p:nvGrpSpPr>
          <p:grpSpPr>
            <a:xfrm>
              <a:off x="491004" y="4154674"/>
              <a:ext cx="945409" cy="629359"/>
              <a:chOff x="427929" y="2964755"/>
              <a:chExt cx="945409" cy="629359"/>
            </a:xfrm>
          </p:grpSpPr>
          <p:sp>
            <p:nvSpPr>
              <p:cNvPr id="75" name="任意多边形 50"/>
              <p:cNvSpPr/>
              <p:nvPr/>
            </p:nvSpPr>
            <p:spPr>
              <a:xfrm rot="18453518">
                <a:off x="712274" y="2680386"/>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76" name="任意多边形 51"/>
              <p:cNvSpPr/>
              <p:nvPr/>
            </p:nvSpPr>
            <p:spPr>
              <a:xfrm rot="16200000">
                <a:off x="719632" y="3042449"/>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74" name="任意多边形 52"/>
            <p:cNvSpPr/>
            <p:nvPr/>
          </p:nvSpPr>
          <p:spPr>
            <a:xfrm rot="14363807">
              <a:off x="970948" y="4493730"/>
              <a:ext cx="228500" cy="57347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78" name="任意多边形 77"/>
          <p:cNvSpPr/>
          <p:nvPr>
            <p:custDataLst>
              <p:tags r:id="rId1"/>
            </p:custDataLst>
          </p:nvPr>
        </p:nvSpPr>
        <p:spPr>
          <a:xfrm>
            <a:off x="2435225" y="1714500"/>
            <a:ext cx="6709410" cy="681355"/>
          </a:xfrm>
          <a:custGeom>
            <a:avLst/>
            <a:gdLst>
              <a:gd name="connsiteX0" fmla="*/ 454029 w 4121154"/>
              <a:gd name="connsiteY0" fmla="*/ 0 h 908058"/>
              <a:gd name="connsiteX1" fmla="*/ 872378 w 4121154"/>
              <a:gd name="connsiteY1" fmla="*/ 277300 h 908058"/>
              <a:gd name="connsiteX2" fmla="*/ 882326 w 4121154"/>
              <a:gd name="connsiteY2" fmla="*/ 309346 h 908058"/>
              <a:gd name="connsiteX3" fmla="*/ 3821798 w 4121154"/>
              <a:gd name="connsiteY3" fmla="*/ 309346 h 908058"/>
              <a:gd name="connsiteX4" fmla="*/ 4121154 w 4121154"/>
              <a:gd name="connsiteY4" fmla="*/ 608702 h 908058"/>
              <a:gd name="connsiteX5" fmla="*/ 4121153 w 4121154"/>
              <a:gd name="connsiteY5" fmla="*/ 608702 h 908058"/>
              <a:gd name="connsiteX6" fmla="*/ 3821797 w 4121154"/>
              <a:gd name="connsiteY6" fmla="*/ 908058 h 908058"/>
              <a:gd name="connsiteX7" fmla="*/ 515256 w 4121154"/>
              <a:gd name="connsiteY7" fmla="*/ 908057 h 908058"/>
              <a:gd name="connsiteX8" fmla="*/ 484648 w 4121154"/>
              <a:gd name="connsiteY8" fmla="*/ 904972 h 908058"/>
              <a:gd name="connsiteX9" fmla="*/ 454029 w 4121154"/>
              <a:gd name="connsiteY9" fmla="*/ 908058 h 908058"/>
              <a:gd name="connsiteX10" fmla="*/ 0 w 4121154"/>
              <a:gd name="connsiteY10" fmla="*/ 454029 h 908058"/>
              <a:gd name="connsiteX11" fmla="*/ 454029 w 4121154"/>
              <a:gd name="connsiteY11" fmla="*/ 0 h 908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121154" h="908058">
                <a:moveTo>
                  <a:pt x="454029" y="0"/>
                </a:moveTo>
                <a:cubicBezTo>
                  <a:pt x="642094" y="0"/>
                  <a:pt x="803453" y="114343"/>
                  <a:pt x="872378" y="277300"/>
                </a:cubicBezTo>
                <a:lnTo>
                  <a:pt x="882326" y="309346"/>
                </a:lnTo>
                <a:lnTo>
                  <a:pt x="3821798" y="309346"/>
                </a:lnTo>
                <a:cubicBezTo>
                  <a:pt x="3987128" y="309346"/>
                  <a:pt x="4121154" y="443372"/>
                  <a:pt x="4121154" y="608702"/>
                </a:cubicBezTo>
                <a:lnTo>
                  <a:pt x="4121153" y="608702"/>
                </a:lnTo>
                <a:cubicBezTo>
                  <a:pt x="4121153" y="774032"/>
                  <a:pt x="3987127" y="908058"/>
                  <a:pt x="3821797" y="908058"/>
                </a:cubicBezTo>
                <a:lnTo>
                  <a:pt x="515256" y="908057"/>
                </a:lnTo>
                <a:lnTo>
                  <a:pt x="484648" y="904972"/>
                </a:lnTo>
                <a:lnTo>
                  <a:pt x="454029" y="908058"/>
                </a:lnTo>
                <a:cubicBezTo>
                  <a:pt x="203276" y="908058"/>
                  <a:pt x="0" y="704782"/>
                  <a:pt x="0" y="454029"/>
                </a:cubicBezTo>
                <a:cubicBezTo>
                  <a:pt x="0" y="203276"/>
                  <a:pt x="203276" y="0"/>
                  <a:pt x="454029" y="0"/>
                </a:cubicBezTo>
                <a:close/>
              </a:path>
            </a:pathLst>
          </a:custGeom>
          <a:solidFill>
            <a:srgbClr val="E7F9F6"/>
          </a:solidFill>
          <a:ln w="12700" cmpd="sng">
            <a:noFill/>
          </a:ln>
          <a:effectLst>
            <a:outerShdw blurRad="50800" dist="381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75000" tIns="270000" anchor="ctr">
            <a:noAutofit/>
          </a:bodyPr>
          <a:lstStyle/>
          <a:p>
            <a:pPr fontAlgn="base">
              <a:defRPr/>
            </a:pPr>
            <a:r>
              <a:rPr lang="zh-CN" altLang="en-US" sz="3000" dirty="0">
                <a:solidFill>
                  <a:schemeClr val="tx1"/>
                </a:solidFill>
                <a:latin typeface="微软雅黑" panose="020B0503020204020204" charset="-122"/>
                <a:ea typeface="微软雅黑" panose="020B0503020204020204" charset="-122"/>
                <a:sym typeface="+mn-ea"/>
              </a:rPr>
              <a:t>简化大意</a:t>
            </a:r>
            <a:r>
              <a:rPr lang="en-US" altLang="zh-CN" sz="3000" dirty="0">
                <a:solidFill>
                  <a:schemeClr val="tx1"/>
                </a:solidFill>
                <a:latin typeface="微软雅黑" panose="020B0503020204020204" charset="-122"/>
                <a:ea typeface="微软雅黑" panose="020B0503020204020204" charset="-122"/>
                <a:sym typeface="+mn-ea"/>
              </a:rPr>
              <a:t>---</a:t>
            </a:r>
            <a:r>
              <a:rPr lang="zh-CN" altLang="en-US" sz="3000" dirty="0">
                <a:solidFill>
                  <a:schemeClr val="tx1"/>
                </a:solidFill>
                <a:latin typeface="微软雅黑" panose="020B0503020204020204" charset="-122"/>
                <a:ea typeface="微软雅黑" panose="020B0503020204020204" charset="-122"/>
                <a:sym typeface="+mn-ea"/>
              </a:rPr>
              <a:t>浏览全文，标记关键</a:t>
            </a:r>
            <a:endParaRPr lang="zh-CN" altLang="en-US" sz="3000" b="1" strike="noStrike" noProof="1">
              <a:solidFill>
                <a:schemeClr val="tx1"/>
              </a:solidFill>
              <a:latin typeface="微软雅黑" panose="020B0503020204020204" charset="-122"/>
              <a:ea typeface="微软雅黑" panose="020B0503020204020204" charset="-122"/>
              <a:sym typeface="+mn-ea"/>
            </a:endParaRPr>
          </a:p>
        </p:txBody>
      </p:sp>
      <p:sp>
        <p:nvSpPr>
          <p:cNvPr id="79" name="椭圆 78"/>
          <p:cNvSpPr/>
          <p:nvPr>
            <p:custDataLst>
              <p:tags r:id="rId2"/>
            </p:custDataLst>
          </p:nvPr>
        </p:nvSpPr>
        <p:spPr>
          <a:xfrm>
            <a:off x="2553526" y="1843075"/>
            <a:ext cx="424888" cy="424901"/>
          </a:xfrm>
          <a:prstGeom prst="ellipse">
            <a:avLst/>
          </a:prstGeom>
          <a:solidFill>
            <a:srgbClr val="64C0B1"/>
          </a:solidFill>
          <a:ln w="3175" cmpd="sng">
            <a:noFill/>
          </a:ln>
          <a:effectLst>
            <a:innerShdw blurRad="63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base">
              <a:defRPr/>
            </a:pPr>
            <a:r>
              <a:rPr lang="en-US" altLang="zh-CN" sz="2400" b="1" strike="noStrike" noProof="1">
                <a:solidFill>
                  <a:srgbClr val="FFFFFF"/>
                </a:solidFill>
                <a:ea typeface="楷体" panose="02010609060101010101" pitchFamily="49" charset="-122"/>
                <a:cs typeface="Verdana" panose="020B0604030504040204" pitchFamily="34" charset="0"/>
              </a:rPr>
              <a:t>1</a:t>
            </a:r>
            <a:endParaRPr lang="zh-CN" altLang="en-US" sz="2400" b="1" strike="noStrike" noProof="1">
              <a:solidFill>
                <a:srgbClr val="FFFFFF"/>
              </a:solidFill>
              <a:ea typeface="楷体" panose="02010609060101010101" pitchFamily="49" charset="-122"/>
              <a:cs typeface="Verdana" panose="020B0604030504040204" pitchFamily="34" charset="0"/>
            </a:endParaRPr>
          </a:p>
        </p:txBody>
      </p:sp>
      <p:sp>
        <p:nvSpPr>
          <p:cNvPr id="80" name="任意多边形 79"/>
          <p:cNvSpPr/>
          <p:nvPr>
            <p:custDataLst>
              <p:tags r:id="rId3"/>
            </p:custDataLst>
          </p:nvPr>
        </p:nvSpPr>
        <p:spPr>
          <a:xfrm>
            <a:off x="2416810" y="2708910"/>
            <a:ext cx="6743065" cy="657225"/>
          </a:xfrm>
          <a:custGeom>
            <a:avLst/>
            <a:gdLst>
              <a:gd name="connsiteX0" fmla="*/ 454029 w 4121154"/>
              <a:gd name="connsiteY0" fmla="*/ 0 h 908058"/>
              <a:gd name="connsiteX1" fmla="*/ 872378 w 4121154"/>
              <a:gd name="connsiteY1" fmla="*/ 277300 h 908058"/>
              <a:gd name="connsiteX2" fmla="*/ 882326 w 4121154"/>
              <a:gd name="connsiteY2" fmla="*/ 309346 h 908058"/>
              <a:gd name="connsiteX3" fmla="*/ 3821798 w 4121154"/>
              <a:gd name="connsiteY3" fmla="*/ 309346 h 908058"/>
              <a:gd name="connsiteX4" fmla="*/ 4121154 w 4121154"/>
              <a:gd name="connsiteY4" fmla="*/ 608702 h 908058"/>
              <a:gd name="connsiteX5" fmla="*/ 4121153 w 4121154"/>
              <a:gd name="connsiteY5" fmla="*/ 608702 h 908058"/>
              <a:gd name="connsiteX6" fmla="*/ 3821797 w 4121154"/>
              <a:gd name="connsiteY6" fmla="*/ 908058 h 908058"/>
              <a:gd name="connsiteX7" fmla="*/ 515256 w 4121154"/>
              <a:gd name="connsiteY7" fmla="*/ 908057 h 908058"/>
              <a:gd name="connsiteX8" fmla="*/ 484648 w 4121154"/>
              <a:gd name="connsiteY8" fmla="*/ 904972 h 908058"/>
              <a:gd name="connsiteX9" fmla="*/ 454029 w 4121154"/>
              <a:gd name="connsiteY9" fmla="*/ 908058 h 908058"/>
              <a:gd name="connsiteX10" fmla="*/ 0 w 4121154"/>
              <a:gd name="connsiteY10" fmla="*/ 454029 h 908058"/>
              <a:gd name="connsiteX11" fmla="*/ 454029 w 4121154"/>
              <a:gd name="connsiteY11" fmla="*/ 0 h 908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121154" h="908058">
                <a:moveTo>
                  <a:pt x="454029" y="0"/>
                </a:moveTo>
                <a:cubicBezTo>
                  <a:pt x="642094" y="0"/>
                  <a:pt x="803453" y="114343"/>
                  <a:pt x="872378" y="277300"/>
                </a:cubicBezTo>
                <a:lnTo>
                  <a:pt x="882326" y="309346"/>
                </a:lnTo>
                <a:lnTo>
                  <a:pt x="3821798" y="309346"/>
                </a:lnTo>
                <a:cubicBezTo>
                  <a:pt x="3987128" y="309346"/>
                  <a:pt x="4121154" y="443372"/>
                  <a:pt x="4121154" y="608702"/>
                </a:cubicBezTo>
                <a:lnTo>
                  <a:pt x="4121153" y="608702"/>
                </a:lnTo>
                <a:cubicBezTo>
                  <a:pt x="4121153" y="774032"/>
                  <a:pt x="3987127" y="908058"/>
                  <a:pt x="3821797" y="908058"/>
                </a:cubicBezTo>
                <a:lnTo>
                  <a:pt x="515256" y="908057"/>
                </a:lnTo>
                <a:lnTo>
                  <a:pt x="484648" y="904972"/>
                </a:lnTo>
                <a:lnTo>
                  <a:pt x="454029" y="908058"/>
                </a:lnTo>
                <a:cubicBezTo>
                  <a:pt x="203276" y="908058"/>
                  <a:pt x="0" y="704782"/>
                  <a:pt x="0" y="454029"/>
                </a:cubicBezTo>
                <a:cubicBezTo>
                  <a:pt x="0" y="203276"/>
                  <a:pt x="203276" y="0"/>
                  <a:pt x="454029" y="0"/>
                </a:cubicBezTo>
                <a:close/>
              </a:path>
            </a:pathLst>
          </a:custGeom>
          <a:solidFill>
            <a:srgbClr val="E7F9F6"/>
          </a:solidFill>
          <a:ln w="12700" cmpd="sng">
            <a:noFill/>
          </a:ln>
          <a:effectLst>
            <a:outerShdw blurRad="50800" dist="381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75000" tIns="270000" anchor="ctr"/>
          <a:lstStyle/>
          <a:p>
            <a:pPr algn="l" fontAlgn="base">
              <a:buClrTx/>
              <a:buSzTx/>
              <a:buFontTx/>
              <a:defRPr/>
            </a:pPr>
            <a:endParaRPr lang="zh-CN" altLang="en-US" sz="3000" dirty="0">
              <a:solidFill>
                <a:schemeClr val="tx1"/>
              </a:solidFill>
              <a:latin typeface="微软雅黑" panose="020B0503020204020204" charset="-122"/>
              <a:ea typeface="微软雅黑" panose="020B0503020204020204" charset="-122"/>
              <a:sym typeface="+mn-ea"/>
            </a:endParaRPr>
          </a:p>
          <a:p>
            <a:pPr algn="l" fontAlgn="base">
              <a:buClrTx/>
              <a:buSzTx/>
              <a:buFontTx/>
              <a:defRPr/>
            </a:pPr>
            <a:r>
              <a:rPr lang="zh-CN" altLang="en-US" sz="3000" dirty="0">
                <a:solidFill>
                  <a:schemeClr val="tx1"/>
                </a:solidFill>
                <a:latin typeface="微软雅黑" panose="020B0503020204020204" charset="-122"/>
                <a:ea typeface="微软雅黑" panose="020B0503020204020204" charset="-122"/>
                <a:sym typeface="+mn-ea"/>
              </a:rPr>
              <a:t>简化题干</a:t>
            </a:r>
            <a:r>
              <a:rPr lang="en-US" altLang="zh-CN" sz="3000" dirty="0">
                <a:solidFill>
                  <a:schemeClr val="tx1"/>
                </a:solidFill>
                <a:latin typeface="微软雅黑" panose="020B0503020204020204" charset="-122"/>
                <a:ea typeface="微软雅黑" panose="020B0503020204020204" charset="-122"/>
                <a:sym typeface="+mn-ea"/>
              </a:rPr>
              <a:t>---</a:t>
            </a:r>
            <a:r>
              <a:rPr lang="zh-CN" altLang="en-US" sz="3000" dirty="0">
                <a:solidFill>
                  <a:schemeClr val="tx1"/>
                </a:solidFill>
                <a:latin typeface="微软雅黑" panose="020B0503020204020204" charset="-122"/>
                <a:ea typeface="微软雅黑" panose="020B0503020204020204" charset="-122"/>
                <a:sym typeface="+mn-ea"/>
              </a:rPr>
              <a:t>按词索骥，精准定位</a:t>
            </a:r>
          </a:p>
          <a:p>
            <a:pPr algn="l" fontAlgn="base">
              <a:buClrTx/>
              <a:buSzTx/>
              <a:buFontTx/>
              <a:defRPr/>
            </a:pPr>
            <a:endParaRPr lang="zh-CN" altLang="en-US" sz="3000" b="1" strike="noStrike" noProof="1">
              <a:solidFill>
                <a:srgbClr val="64C0B1"/>
              </a:solidFill>
              <a:latin typeface="微软雅黑" panose="020B0503020204020204" charset="-122"/>
              <a:ea typeface="微软雅黑" panose="020B0503020204020204" charset="-122"/>
            </a:endParaRPr>
          </a:p>
        </p:txBody>
      </p:sp>
      <p:sp>
        <p:nvSpPr>
          <p:cNvPr id="81" name="椭圆 80"/>
          <p:cNvSpPr/>
          <p:nvPr>
            <p:custDataLst>
              <p:tags r:id="rId4"/>
            </p:custDataLst>
          </p:nvPr>
        </p:nvSpPr>
        <p:spPr>
          <a:xfrm>
            <a:off x="2553526" y="2806642"/>
            <a:ext cx="424888" cy="424887"/>
          </a:xfrm>
          <a:prstGeom prst="ellipse">
            <a:avLst/>
          </a:prstGeom>
          <a:solidFill>
            <a:srgbClr val="64C0B1"/>
          </a:solidFill>
          <a:ln w="3175" cmpd="sng">
            <a:noFill/>
          </a:ln>
          <a:effectLst>
            <a:innerShdw blurRad="63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base">
              <a:defRPr/>
            </a:pPr>
            <a:r>
              <a:rPr lang="en-US" altLang="zh-CN" sz="2400" b="1" strike="noStrike" noProof="1">
                <a:solidFill>
                  <a:srgbClr val="FFFFFF"/>
                </a:solidFill>
                <a:ea typeface="楷体" panose="02010609060101010101" pitchFamily="49" charset="-122"/>
                <a:cs typeface="Verdana" panose="020B0604030504040204" pitchFamily="34" charset="0"/>
              </a:rPr>
              <a:t>2</a:t>
            </a:r>
            <a:endParaRPr lang="zh-CN" altLang="en-US" sz="2400" b="1" strike="noStrike" noProof="1">
              <a:solidFill>
                <a:srgbClr val="FFFFFF"/>
              </a:solidFill>
              <a:ea typeface="楷体" panose="02010609060101010101" pitchFamily="49" charset="-122"/>
              <a:cs typeface="Verdana" panose="020B0604030504040204" pitchFamily="34" charset="0"/>
            </a:endParaRPr>
          </a:p>
        </p:txBody>
      </p:sp>
      <p:sp>
        <p:nvSpPr>
          <p:cNvPr id="82" name="任意多边形 81"/>
          <p:cNvSpPr/>
          <p:nvPr>
            <p:custDataLst>
              <p:tags r:id="rId5"/>
            </p:custDataLst>
          </p:nvPr>
        </p:nvSpPr>
        <p:spPr>
          <a:xfrm>
            <a:off x="2424430" y="3641725"/>
            <a:ext cx="6656070" cy="681355"/>
          </a:xfrm>
          <a:custGeom>
            <a:avLst/>
            <a:gdLst>
              <a:gd name="connsiteX0" fmla="*/ 454029 w 4121154"/>
              <a:gd name="connsiteY0" fmla="*/ 0 h 908058"/>
              <a:gd name="connsiteX1" fmla="*/ 872378 w 4121154"/>
              <a:gd name="connsiteY1" fmla="*/ 277300 h 908058"/>
              <a:gd name="connsiteX2" fmla="*/ 882326 w 4121154"/>
              <a:gd name="connsiteY2" fmla="*/ 309346 h 908058"/>
              <a:gd name="connsiteX3" fmla="*/ 3821798 w 4121154"/>
              <a:gd name="connsiteY3" fmla="*/ 309346 h 908058"/>
              <a:gd name="connsiteX4" fmla="*/ 4121154 w 4121154"/>
              <a:gd name="connsiteY4" fmla="*/ 608702 h 908058"/>
              <a:gd name="connsiteX5" fmla="*/ 4121153 w 4121154"/>
              <a:gd name="connsiteY5" fmla="*/ 608702 h 908058"/>
              <a:gd name="connsiteX6" fmla="*/ 3821797 w 4121154"/>
              <a:gd name="connsiteY6" fmla="*/ 908058 h 908058"/>
              <a:gd name="connsiteX7" fmla="*/ 515256 w 4121154"/>
              <a:gd name="connsiteY7" fmla="*/ 908057 h 908058"/>
              <a:gd name="connsiteX8" fmla="*/ 484648 w 4121154"/>
              <a:gd name="connsiteY8" fmla="*/ 904972 h 908058"/>
              <a:gd name="connsiteX9" fmla="*/ 454029 w 4121154"/>
              <a:gd name="connsiteY9" fmla="*/ 908058 h 908058"/>
              <a:gd name="connsiteX10" fmla="*/ 0 w 4121154"/>
              <a:gd name="connsiteY10" fmla="*/ 454029 h 908058"/>
              <a:gd name="connsiteX11" fmla="*/ 454029 w 4121154"/>
              <a:gd name="connsiteY11" fmla="*/ 0 h 908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121154" h="908058">
                <a:moveTo>
                  <a:pt x="454029" y="0"/>
                </a:moveTo>
                <a:cubicBezTo>
                  <a:pt x="642094" y="0"/>
                  <a:pt x="803453" y="114343"/>
                  <a:pt x="872378" y="277300"/>
                </a:cubicBezTo>
                <a:lnTo>
                  <a:pt x="882326" y="309346"/>
                </a:lnTo>
                <a:lnTo>
                  <a:pt x="3821798" y="309346"/>
                </a:lnTo>
                <a:cubicBezTo>
                  <a:pt x="3987128" y="309346"/>
                  <a:pt x="4121154" y="443372"/>
                  <a:pt x="4121154" y="608702"/>
                </a:cubicBezTo>
                <a:lnTo>
                  <a:pt x="4121153" y="608702"/>
                </a:lnTo>
                <a:cubicBezTo>
                  <a:pt x="4121153" y="774032"/>
                  <a:pt x="3987127" y="908058"/>
                  <a:pt x="3821797" y="908058"/>
                </a:cubicBezTo>
                <a:lnTo>
                  <a:pt x="515256" y="908057"/>
                </a:lnTo>
                <a:lnTo>
                  <a:pt x="484648" y="904972"/>
                </a:lnTo>
                <a:lnTo>
                  <a:pt x="454029" y="908058"/>
                </a:lnTo>
                <a:cubicBezTo>
                  <a:pt x="203276" y="908058"/>
                  <a:pt x="0" y="704782"/>
                  <a:pt x="0" y="454029"/>
                </a:cubicBezTo>
                <a:cubicBezTo>
                  <a:pt x="0" y="203276"/>
                  <a:pt x="203276" y="0"/>
                  <a:pt x="454029" y="0"/>
                </a:cubicBezTo>
                <a:close/>
              </a:path>
            </a:pathLst>
          </a:custGeom>
          <a:solidFill>
            <a:srgbClr val="E7F9F6"/>
          </a:solidFill>
          <a:ln w="12700" cmpd="sng">
            <a:noFill/>
          </a:ln>
          <a:effectLst>
            <a:outerShdw blurRad="50800" dist="381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75000" tIns="270000" anchor="ctr"/>
          <a:lstStyle/>
          <a:p>
            <a:pPr algn="l" fontAlgn="base">
              <a:buClrTx/>
              <a:buSzTx/>
              <a:buFontTx/>
              <a:defRPr/>
            </a:pPr>
            <a:r>
              <a:rPr lang="zh-CN" altLang="en-US" sz="3000" dirty="0">
                <a:solidFill>
                  <a:schemeClr val="tx1"/>
                </a:solidFill>
                <a:latin typeface="微软雅黑" panose="020B0503020204020204" charset="-122"/>
                <a:ea typeface="微软雅黑" panose="020B0503020204020204" charset="-122"/>
                <a:sym typeface="宋体" panose="02010600030101010101" pitchFamily="2" charset="-122"/>
              </a:rPr>
              <a:t>简化长难句</a:t>
            </a:r>
            <a:r>
              <a:rPr lang="en-US" altLang="zh-CN" sz="3000" dirty="0">
                <a:solidFill>
                  <a:schemeClr val="tx1"/>
                </a:solidFill>
                <a:latin typeface="微软雅黑" panose="020B0503020204020204" charset="-122"/>
                <a:ea typeface="微软雅黑" panose="020B0503020204020204" charset="-122"/>
                <a:sym typeface="宋体" panose="02010600030101010101" pitchFamily="2" charset="-122"/>
              </a:rPr>
              <a:t>---</a:t>
            </a:r>
            <a:r>
              <a:rPr lang="zh-CN" altLang="en-US" sz="3000" dirty="0">
                <a:solidFill>
                  <a:schemeClr val="tx1"/>
                </a:solidFill>
                <a:latin typeface="微软雅黑" panose="020B0503020204020204" charset="-122"/>
                <a:ea typeface="微软雅黑" panose="020B0503020204020204" charset="-122"/>
                <a:sym typeface="宋体" panose="02010600030101010101" pitchFamily="2" charset="-122"/>
              </a:rPr>
              <a:t>横向分析，纵向比对 </a:t>
            </a:r>
            <a:endParaRPr lang="zh-CN" altLang="en-US" sz="3000" b="1" strike="noStrike" noProof="1">
              <a:solidFill>
                <a:schemeClr val="tx1"/>
              </a:solidFill>
              <a:latin typeface="微软雅黑" panose="020B0503020204020204" charset="-122"/>
              <a:ea typeface="微软雅黑" panose="020B0503020204020204" charset="-122"/>
              <a:sym typeface="宋体" panose="02010600030101010101" pitchFamily="2" charset="-122"/>
            </a:endParaRPr>
          </a:p>
        </p:txBody>
      </p:sp>
      <p:sp>
        <p:nvSpPr>
          <p:cNvPr id="83" name="椭圆 82"/>
          <p:cNvSpPr/>
          <p:nvPr>
            <p:custDataLst>
              <p:tags r:id="rId6"/>
            </p:custDataLst>
          </p:nvPr>
        </p:nvSpPr>
        <p:spPr>
          <a:xfrm>
            <a:off x="2553526" y="3770181"/>
            <a:ext cx="424888" cy="424901"/>
          </a:xfrm>
          <a:prstGeom prst="ellipse">
            <a:avLst/>
          </a:prstGeom>
          <a:solidFill>
            <a:srgbClr val="64C0B1"/>
          </a:solidFill>
          <a:ln w="3175" cmpd="sng">
            <a:noFill/>
          </a:ln>
          <a:effectLst>
            <a:innerShdw blurRad="63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base">
              <a:defRPr/>
            </a:pPr>
            <a:r>
              <a:rPr lang="en-US" altLang="zh-CN" sz="2400" b="1" strike="noStrike" noProof="1">
                <a:solidFill>
                  <a:srgbClr val="FFFFFF"/>
                </a:solidFill>
                <a:ea typeface="楷体" panose="02010609060101010101" pitchFamily="49" charset="-122"/>
                <a:cs typeface="Verdana" panose="020B0604030504040204" pitchFamily="34" charset="0"/>
              </a:rPr>
              <a:t>3</a:t>
            </a:r>
            <a:endParaRPr lang="zh-CN" altLang="en-US" sz="2400" b="1" strike="noStrike" noProof="1">
              <a:solidFill>
                <a:srgbClr val="FFFFFF"/>
              </a:solidFill>
              <a:ea typeface="楷体" panose="02010609060101010101" pitchFamily="49" charset="-122"/>
              <a:cs typeface="Verdana" panose="020B0604030504040204" pitchFamily="34" charset="0"/>
            </a:endParaRPr>
          </a:p>
        </p:txBody>
      </p:sp>
      <p:sp>
        <p:nvSpPr>
          <p:cNvPr id="84" name="文本框 19"/>
          <p:cNvSpPr txBox="1"/>
          <p:nvPr>
            <p:custDataLst>
              <p:tags r:id="rId7"/>
            </p:custDataLst>
          </p:nvPr>
        </p:nvSpPr>
        <p:spPr>
          <a:xfrm>
            <a:off x="844550" y="2149475"/>
            <a:ext cx="644525" cy="1843088"/>
          </a:xfrm>
          <a:prstGeom prst="rect">
            <a:avLst/>
          </a:prstGeom>
          <a:noFill/>
          <a:ln w="9525">
            <a:noFill/>
          </a:ln>
        </p:spPr>
        <p:txBody>
          <a:bodyPr vert="eaVert" anchor="t" anchorCtr="0">
            <a:spAutoFit/>
          </a:bodyPr>
          <a:lstStyle/>
          <a:p>
            <a:r>
              <a:rPr lang="en-US" altLang="zh-CN" sz="3000" dirty="0">
                <a:solidFill>
                  <a:srgbClr val="EEEEEE"/>
                </a:solidFill>
                <a:latin typeface="微软雅黑" panose="020B0503020204020204" charset="-122"/>
                <a:ea typeface="微软雅黑" panose="020B0503020204020204" charset="-122"/>
              </a:rPr>
              <a:t>Contents</a:t>
            </a:r>
          </a:p>
        </p:txBody>
      </p:sp>
      <p:sp>
        <p:nvSpPr>
          <p:cNvPr id="85" name="椭圆 84"/>
          <p:cNvSpPr/>
          <p:nvPr>
            <p:custDataLst>
              <p:tags r:id="rId8"/>
            </p:custDataLst>
          </p:nvPr>
        </p:nvSpPr>
        <p:spPr>
          <a:xfrm>
            <a:off x="-260350" y="525780"/>
            <a:ext cx="9246235" cy="652780"/>
          </a:xfrm>
          <a:prstGeom prst="ellipse">
            <a:avLst/>
          </a:prstGeom>
          <a:solidFill>
            <a:srgbClr val="FFFFFF"/>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r>
              <a:rPr lang="zh-CN" altLang="en-US" sz="4050" b="1" strike="noStrike" noProof="1">
                <a:solidFill>
                  <a:srgbClr val="64C0B1"/>
                </a:solidFill>
                <a:latin typeface="微软雅黑" panose="020B0503020204020204" charset="-122"/>
                <a:ea typeface="微软雅黑" panose="020B0503020204020204" charset="-122"/>
              </a:rPr>
              <a:t>三步简化法攻破说明文阅读</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4"/>
                                        </p:tgtEl>
                                        <p:attrNameLst>
                                          <p:attrName>style.visibility</p:attrName>
                                        </p:attrNameLst>
                                      </p:cBhvr>
                                      <p:to>
                                        <p:strVal val="visible"/>
                                      </p:to>
                                    </p:set>
                                    <p:animEffect transition="in" filter="fade">
                                      <p:cBhvr>
                                        <p:cTn id="11" dur="500"/>
                                        <p:tgtEl>
                                          <p:spTgt spid="54"/>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72"/>
                                        </p:tgtEl>
                                        <p:attrNameLst>
                                          <p:attrName>style.visibility</p:attrName>
                                        </p:attrNameLst>
                                      </p:cBhvr>
                                      <p:to>
                                        <p:strVal val="visible"/>
                                      </p:to>
                                    </p:set>
                                    <p:animEffect transition="in" filter="fade">
                                      <p:cBhvr>
                                        <p:cTn id="15" dur="500"/>
                                        <p:tgtEl>
                                          <p:spTgt spid="72"/>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84"/>
                                        </p:tgtEl>
                                        <p:attrNameLst>
                                          <p:attrName>style.visibility</p:attrName>
                                        </p:attrNameLst>
                                      </p:cBhvr>
                                      <p:to>
                                        <p:strVal val="visible"/>
                                      </p:to>
                                    </p:set>
                                    <p:animEffect transition="in" filter="fade">
                                      <p:cBhvr>
                                        <p:cTn id="19" dur="500"/>
                                        <p:tgtEl>
                                          <p:spTgt spid="84"/>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85"/>
                                        </p:tgtEl>
                                        <p:attrNameLst>
                                          <p:attrName>style.visibility</p:attrName>
                                        </p:attrNameLst>
                                      </p:cBhvr>
                                      <p:to>
                                        <p:strVal val="visible"/>
                                      </p:to>
                                    </p:set>
                                    <p:animEffect transition="in" filter="fade">
                                      <p:cBhvr>
                                        <p:cTn id="22" dur="500"/>
                                        <p:tgtEl>
                                          <p:spTgt spid="85"/>
                                        </p:tgtEl>
                                      </p:cBhvr>
                                    </p:animEffect>
                                  </p:childTnLst>
                                </p:cTn>
                              </p:par>
                            </p:childTnLst>
                          </p:cTn>
                        </p:par>
                        <p:par>
                          <p:cTn id="23" fill="hold">
                            <p:stCondLst>
                              <p:cond delay="2000"/>
                            </p:stCondLst>
                            <p:childTnLst>
                              <p:par>
                                <p:cTn id="24" presetID="10" presetClass="entr" presetSubtype="0" fill="hold" grpId="0" nodeType="afterEffect">
                                  <p:stCondLst>
                                    <p:cond delay="0"/>
                                  </p:stCondLst>
                                  <p:childTnLst>
                                    <p:set>
                                      <p:cBhvr>
                                        <p:cTn id="25" dur="1" fill="hold">
                                          <p:stCondLst>
                                            <p:cond delay="0"/>
                                          </p:stCondLst>
                                        </p:cTn>
                                        <p:tgtEl>
                                          <p:spTgt spid="78"/>
                                        </p:tgtEl>
                                        <p:attrNameLst>
                                          <p:attrName>style.visibility</p:attrName>
                                        </p:attrNameLst>
                                      </p:cBhvr>
                                      <p:to>
                                        <p:strVal val="visible"/>
                                      </p:to>
                                    </p:set>
                                    <p:animEffect transition="in" filter="fade">
                                      <p:cBhvr>
                                        <p:cTn id="26" dur="500"/>
                                        <p:tgtEl>
                                          <p:spTgt spid="78"/>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79"/>
                                        </p:tgtEl>
                                        <p:attrNameLst>
                                          <p:attrName>style.visibility</p:attrName>
                                        </p:attrNameLst>
                                      </p:cBhvr>
                                      <p:to>
                                        <p:strVal val="visible"/>
                                      </p:to>
                                    </p:set>
                                    <p:animEffect transition="in" filter="fade">
                                      <p:cBhvr>
                                        <p:cTn id="29" dur="500"/>
                                        <p:tgtEl>
                                          <p:spTgt spid="79"/>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80"/>
                                        </p:tgtEl>
                                        <p:attrNameLst>
                                          <p:attrName>style.visibility</p:attrName>
                                        </p:attrNameLst>
                                      </p:cBhvr>
                                      <p:to>
                                        <p:strVal val="visible"/>
                                      </p:to>
                                    </p:set>
                                    <p:animEffect transition="in" filter="fade">
                                      <p:cBhvr>
                                        <p:cTn id="32" dur="500"/>
                                        <p:tgtEl>
                                          <p:spTgt spid="80"/>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81"/>
                                        </p:tgtEl>
                                        <p:attrNameLst>
                                          <p:attrName>style.visibility</p:attrName>
                                        </p:attrNameLst>
                                      </p:cBhvr>
                                      <p:to>
                                        <p:strVal val="visible"/>
                                      </p:to>
                                    </p:set>
                                    <p:animEffect transition="in" filter="fade">
                                      <p:cBhvr>
                                        <p:cTn id="35" dur="500"/>
                                        <p:tgtEl>
                                          <p:spTgt spid="81"/>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82"/>
                                        </p:tgtEl>
                                        <p:attrNameLst>
                                          <p:attrName>style.visibility</p:attrName>
                                        </p:attrNameLst>
                                      </p:cBhvr>
                                      <p:to>
                                        <p:strVal val="visible"/>
                                      </p:to>
                                    </p:set>
                                    <p:animEffect transition="in" filter="fade">
                                      <p:cBhvr>
                                        <p:cTn id="38" dur="500"/>
                                        <p:tgtEl>
                                          <p:spTgt spid="82"/>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83"/>
                                        </p:tgtEl>
                                        <p:attrNameLst>
                                          <p:attrName>style.visibility</p:attrName>
                                        </p:attrNameLst>
                                      </p:cBhvr>
                                      <p:to>
                                        <p:strVal val="visible"/>
                                      </p:to>
                                    </p:set>
                                    <p:animEffect transition="in" filter="fade">
                                      <p:cBhvr>
                                        <p:cTn id="41" dur="500"/>
                                        <p:tgtEl>
                                          <p:spTgt spid="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bldLvl="0" animBg="1"/>
      <p:bldP spid="79" grpId="0" bldLvl="0" animBg="1"/>
      <p:bldP spid="80" grpId="0" bldLvl="0" animBg="1"/>
      <p:bldP spid="81" grpId="0" bldLvl="0" animBg="1"/>
      <p:bldP spid="82" grpId="0" bldLvl="0" animBg="1"/>
      <p:bldP spid="83" grpId="0" bldLvl="0" animBg="1"/>
      <p:bldP spid="84" grpId="0"/>
      <p:bldP spid="85"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 name="花1"/>
          <p:cNvGrpSpPr/>
          <p:nvPr/>
        </p:nvGrpSpPr>
        <p:grpSpPr>
          <a:xfrm rot="5400000">
            <a:off x="-755650" y="4735513"/>
            <a:ext cx="3222625" cy="1831975"/>
            <a:chOff x="1859121" y="3429000"/>
            <a:chExt cx="8526317" cy="4848472"/>
          </a:xfrm>
        </p:grpSpPr>
        <p:sp>
          <p:nvSpPr>
            <p:cNvPr id="81" name="任意多边形 80"/>
            <p:cNvSpPr/>
            <p:nvPr/>
          </p:nvSpPr>
          <p:spPr>
            <a:xfrm>
              <a:off x="5088193" y="3429000"/>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82" name="任意多边形 81"/>
            <p:cNvSpPr/>
            <p:nvPr/>
          </p:nvSpPr>
          <p:spPr>
            <a:xfrm rot="19862953">
              <a:off x="4038181" y="3686122"/>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83" name="任意多边形 82"/>
            <p:cNvSpPr/>
            <p:nvPr/>
          </p:nvSpPr>
          <p:spPr>
            <a:xfrm rot="1791145">
              <a:off x="6081931" y="3648293"/>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84" name="任意多边形 83"/>
            <p:cNvSpPr/>
            <p:nvPr/>
          </p:nvSpPr>
          <p:spPr>
            <a:xfrm rot="3361456">
              <a:off x="6916490" y="437746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85" name="任意多边形 84"/>
            <p:cNvSpPr/>
            <p:nvPr/>
          </p:nvSpPr>
          <p:spPr>
            <a:xfrm rot="18029728">
              <a:off x="3346961" y="437777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86" name="任意多边形 85"/>
            <p:cNvSpPr/>
            <p:nvPr/>
          </p:nvSpPr>
          <p:spPr>
            <a:xfrm rot="4636883">
              <a:off x="7193652" y="508568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87" name="任意多边形 86"/>
            <p:cNvSpPr/>
            <p:nvPr/>
          </p:nvSpPr>
          <p:spPr>
            <a:xfrm rot="16978576">
              <a:off x="3035293" y="5077119"/>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grpSp>
        <p:nvGrpSpPr>
          <p:cNvPr id="50" name="组合 49"/>
          <p:cNvGrpSpPr/>
          <p:nvPr/>
        </p:nvGrpSpPr>
        <p:grpSpPr>
          <a:xfrm rot="5400000">
            <a:off x="-596900" y="4462463"/>
            <a:ext cx="2333625" cy="1409700"/>
            <a:chOff x="2993439" y="4630880"/>
            <a:chExt cx="6171429" cy="3725279"/>
          </a:xfrm>
        </p:grpSpPr>
        <p:sp>
          <p:nvSpPr>
            <p:cNvPr id="51" name="任意多边形 50"/>
            <p:cNvSpPr/>
            <p:nvPr/>
          </p:nvSpPr>
          <p:spPr>
            <a:xfrm>
              <a:off x="5805166" y="463088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2" name="任意多边形 51"/>
            <p:cNvSpPr/>
            <p:nvPr/>
          </p:nvSpPr>
          <p:spPr>
            <a:xfrm rot="1072922">
              <a:off x="6319816" y="4729971"/>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3" name="任意多边形 52"/>
            <p:cNvSpPr/>
            <p:nvPr/>
          </p:nvSpPr>
          <p:spPr>
            <a:xfrm rot="20479144">
              <a:off x="5292991" y="4751348"/>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4" name="任意多边形 53"/>
            <p:cNvSpPr/>
            <p:nvPr/>
          </p:nvSpPr>
          <p:spPr>
            <a:xfrm rot="1888215">
              <a:off x="6682185" y="499253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5" name="任意多边形 54"/>
            <p:cNvSpPr/>
            <p:nvPr/>
          </p:nvSpPr>
          <p:spPr>
            <a:xfrm rot="19502102">
              <a:off x="4898947" y="4998212"/>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6" name="任意多边形 55"/>
            <p:cNvSpPr/>
            <p:nvPr/>
          </p:nvSpPr>
          <p:spPr>
            <a:xfrm rot="2750473">
              <a:off x="6921781" y="5260754"/>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7" name="任意多边形 56"/>
            <p:cNvSpPr/>
            <p:nvPr/>
          </p:nvSpPr>
          <p:spPr>
            <a:xfrm rot="3552967">
              <a:off x="7188219" y="5502359"/>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8" name="任意多边形 57"/>
            <p:cNvSpPr/>
            <p:nvPr/>
          </p:nvSpPr>
          <p:spPr>
            <a:xfrm rot="18615097">
              <a:off x="4571379" y="5292396"/>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9" name="任意多边形 58"/>
            <p:cNvSpPr/>
            <p:nvPr/>
          </p:nvSpPr>
          <p:spPr>
            <a:xfrm rot="17950328">
              <a:off x="4374737" y="5584415"/>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grpSp>
        <p:nvGrpSpPr>
          <p:cNvPr id="89" name="组合 88"/>
          <p:cNvGrpSpPr/>
          <p:nvPr/>
        </p:nvGrpSpPr>
        <p:grpSpPr>
          <a:xfrm flipH="1">
            <a:off x="8139113" y="141288"/>
            <a:ext cx="1155700" cy="901700"/>
            <a:chOff x="491004" y="4154674"/>
            <a:chExt cx="945409" cy="740056"/>
          </a:xfrm>
        </p:grpSpPr>
        <p:grpSp>
          <p:nvGrpSpPr>
            <p:cNvPr id="15380" name="组合 89"/>
            <p:cNvGrpSpPr/>
            <p:nvPr/>
          </p:nvGrpSpPr>
          <p:grpSpPr>
            <a:xfrm>
              <a:off x="491004" y="4154674"/>
              <a:ext cx="945409" cy="629359"/>
              <a:chOff x="427929" y="2964755"/>
              <a:chExt cx="945409" cy="629359"/>
            </a:xfrm>
          </p:grpSpPr>
          <p:sp>
            <p:nvSpPr>
              <p:cNvPr id="92" name="任意多边形 91"/>
              <p:cNvSpPr/>
              <p:nvPr/>
            </p:nvSpPr>
            <p:spPr>
              <a:xfrm rot="18453518">
                <a:off x="712275" y="2680387"/>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93" name="任意多边形 92"/>
              <p:cNvSpPr/>
              <p:nvPr/>
            </p:nvSpPr>
            <p:spPr>
              <a:xfrm rot="16200000">
                <a:off x="719633" y="3042450"/>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sp>
          <p:nvSpPr>
            <p:cNvPr id="91" name="任意多边形 90"/>
            <p:cNvSpPr/>
            <p:nvPr/>
          </p:nvSpPr>
          <p:spPr>
            <a:xfrm rot="14363807">
              <a:off x="970949" y="4493731"/>
              <a:ext cx="228500" cy="57347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grpSp>
        <p:nvGrpSpPr>
          <p:cNvPr id="15384" name="组合 99"/>
          <p:cNvGrpSpPr/>
          <p:nvPr/>
        </p:nvGrpSpPr>
        <p:grpSpPr>
          <a:xfrm>
            <a:off x="-42862" y="319088"/>
            <a:ext cx="509587" cy="398462"/>
            <a:chOff x="491004" y="4154674"/>
            <a:chExt cx="945409" cy="740056"/>
          </a:xfrm>
        </p:grpSpPr>
        <p:grpSp>
          <p:nvGrpSpPr>
            <p:cNvPr id="15385" name="组合 100"/>
            <p:cNvGrpSpPr/>
            <p:nvPr/>
          </p:nvGrpSpPr>
          <p:grpSpPr>
            <a:xfrm>
              <a:off x="491004" y="4154674"/>
              <a:ext cx="945409" cy="629359"/>
              <a:chOff x="427929" y="2964755"/>
              <a:chExt cx="945409" cy="629359"/>
            </a:xfrm>
          </p:grpSpPr>
          <p:sp>
            <p:nvSpPr>
              <p:cNvPr id="103" name="任意多边形 102"/>
              <p:cNvSpPr/>
              <p:nvPr/>
            </p:nvSpPr>
            <p:spPr>
              <a:xfrm rot="18453518">
                <a:off x="712275" y="2680387"/>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104" name="任意多边形 103"/>
              <p:cNvSpPr/>
              <p:nvPr/>
            </p:nvSpPr>
            <p:spPr>
              <a:xfrm rot="16200000">
                <a:off x="719633" y="3042450"/>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sp>
          <p:nvSpPr>
            <p:cNvPr id="102" name="任意多边形 101"/>
            <p:cNvSpPr/>
            <p:nvPr/>
          </p:nvSpPr>
          <p:spPr>
            <a:xfrm rot="14363807">
              <a:off x="970949" y="4493731"/>
              <a:ext cx="228500" cy="57347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grpSp>
        <p:nvGrpSpPr>
          <p:cNvPr id="3" name="组合 2"/>
          <p:cNvGrpSpPr/>
          <p:nvPr/>
        </p:nvGrpSpPr>
        <p:grpSpPr>
          <a:xfrm rot="2040000" flipH="1">
            <a:off x="7935913" y="5886450"/>
            <a:ext cx="1155700" cy="900113"/>
            <a:chOff x="491004" y="4154674"/>
            <a:chExt cx="945409" cy="740056"/>
          </a:xfrm>
        </p:grpSpPr>
        <p:grpSp>
          <p:nvGrpSpPr>
            <p:cNvPr id="15390" name="组合 3"/>
            <p:cNvGrpSpPr/>
            <p:nvPr/>
          </p:nvGrpSpPr>
          <p:grpSpPr>
            <a:xfrm>
              <a:off x="491004" y="4154674"/>
              <a:ext cx="945409" cy="629359"/>
              <a:chOff x="427929" y="2964755"/>
              <a:chExt cx="945409" cy="629359"/>
            </a:xfrm>
          </p:grpSpPr>
          <p:sp>
            <p:nvSpPr>
              <p:cNvPr id="5" name="任意多边形 4"/>
              <p:cNvSpPr/>
              <p:nvPr/>
            </p:nvSpPr>
            <p:spPr>
              <a:xfrm rot="18453518">
                <a:off x="712275" y="2680387"/>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6" name="任意多边形 5"/>
              <p:cNvSpPr/>
              <p:nvPr/>
            </p:nvSpPr>
            <p:spPr>
              <a:xfrm rot="16200000">
                <a:off x="719633" y="3042450"/>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sp>
          <p:nvSpPr>
            <p:cNvPr id="7" name="任意多边形 6"/>
            <p:cNvSpPr/>
            <p:nvPr/>
          </p:nvSpPr>
          <p:spPr>
            <a:xfrm rot="14363807">
              <a:off x="970949" y="4493731"/>
              <a:ext cx="228500" cy="57347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sp>
        <p:nvSpPr>
          <p:cNvPr id="15394" name="文本框 7"/>
          <p:cNvSpPr txBox="1"/>
          <p:nvPr/>
        </p:nvSpPr>
        <p:spPr>
          <a:xfrm>
            <a:off x="215900" y="1036638"/>
            <a:ext cx="8545513" cy="6285230"/>
          </a:xfrm>
          <a:prstGeom prst="rect">
            <a:avLst/>
          </a:prstGeom>
          <a:noFill/>
          <a:ln w="9525">
            <a:noFill/>
          </a:ln>
        </p:spPr>
        <p:txBody>
          <a:bodyPr wrap="square" anchor="t" anchorCtr="0">
            <a:spAutoFit/>
          </a:bodyPr>
          <a:lstStyle/>
          <a:p>
            <a:pPr algn="just">
              <a:lnSpc>
                <a:spcPct val="120000"/>
              </a:lnSpc>
            </a:pPr>
            <a:r>
              <a:rPr lang="zh-CN" altLang="en-US" sz="1600" b="1" dirty="0">
                <a:latin typeface="Arial" panose="020B0604020202020204" pitchFamily="34" charset="0"/>
                <a:ea typeface="宋体" panose="02010600030101010101" pitchFamily="2" charset="-122"/>
                <a:sym typeface="宋体" panose="02010600030101010101" pitchFamily="2" charset="-122"/>
              </a:rPr>
              <a:t>研究近几年高考试题可以发现，高考阅读理解设置的问题往往反映了一篇文章的主要信息和脉络，命题者通常从以下几个维度设题：</a:t>
            </a:r>
            <a:endParaRPr lang="zh-CN" altLang="en-US" sz="1600" b="1" dirty="0">
              <a:latin typeface="Arial" panose="020B0604020202020204" pitchFamily="34" charset="0"/>
              <a:ea typeface="宋体" panose="02010600030101010101" pitchFamily="2" charset="-122"/>
            </a:endParaRPr>
          </a:p>
          <a:p>
            <a:pPr algn="just">
              <a:lnSpc>
                <a:spcPct val="120000"/>
              </a:lnSpc>
            </a:pPr>
            <a:r>
              <a:rPr lang="en-US" altLang="zh-CN" sz="1600" b="1" dirty="0">
                <a:latin typeface="Arial" panose="020B0604020202020204" pitchFamily="34" charset="0"/>
                <a:ea typeface="宋体" panose="02010600030101010101" pitchFamily="2" charset="-122"/>
                <a:sym typeface="宋体" panose="02010600030101010101" pitchFamily="2" charset="-122"/>
              </a:rPr>
              <a:t>         1.</a:t>
            </a:r>
            <a:r>
              <a:rPr lang="zh-CN" altLang="en-US" sz="1600" b="1" dirty="0">
                <a:sym typeface="宋体" panose="02010600030101010101" pitchFamily="2" charset="-122"/>
              </a:rPr>
              <a:t>段首、段尾句：</a:t>
            </a:r>
            <a:r>
              <a:rPr lang="zh-CN" altLang="en-US" sz="1600" b="1" dirty="0">
                <a:solidFill>
                  <a:srgbClr val="FF0000"/>
                </a:solidFill>
                <a:sym typeface="宋体" panose="02010600030101010101" pitchFamily="2" charset="-122"/>
              </a:rPr>
              <a:t>第一段首句或末句</a:t>
            </a:r>
            <a:r>
              <a:rPr lang="zh-CN" altLang="en-US" sz="1600" b="1" dirty="0">
                <a:sym typeface="宋体" panose="02010600030101010101" pitchFamily="2" charset="-122"/>
              </a:rPr>
              <a:t>往往是该段的主题句。因此，命题者一般针对它们设置</a:t>
            </a:r>
            <a:r>
              <a:rPr lang="zh-CN" altLang="en-US" sz="1600" b="1" dirty="0">
                <a:gradFill>
                  <a:gsLst>
                    <a:gs pos="0">
                      <a:srgbClr val="007BD3"/>
                    </a:gs>
                    <a:gs pos="100000">
                      <a:srgbClr val="034373"/>
                    </a:gs>
                  </a:gsLst>
                  <a:lin scaled="0"/>
                </a:gradFill>
                <a:highlight>
                  <a:srgbClr val="FFFF00"/>
                </a:highlight>
                <a:sym typeface="宋体" panose="02010600030101010101" pitchFamily="2" charset="-122"/>
              </a:rPr>
              <a:t>主旨大意题目</a:t>
            </a:r>
            <a:r>
              <a:rPr lang="zh-CN" altLang="en-US" sz="1600" b="1" dirty="0">
                <a:sym typeface="宋体" panose="02010600030101010101" pitchFamily="2" charset="-122"/>
              </a:rPr>
              <a:t>。</a:t>
            </a:r>
          </a:p>
          <a:p>
            <a:pPr algn="just">
              <a:lnSpc>
                <a:spcPct val="120000"/>
              </a:lnSpc>
            </a:pPr>
            <a:r>
              <a:rPr lang="en-US" altLang="zh-CN" sz="1600" b="1" dirty="0">
                <a:latin typeface="Arial" panose="020B0604020202020204" pitchFamily="34" charset="0"/>
                <a:ea typeface="宋体" panose="02010600030101010101" pitchFamily="2" charset="-122"/>
                <a:sym typeface="宋体" panose="02010600030101010101" pitchFamily="2" charset="-122"/>
              </a:rPr>
              <a:t>         2.</a:t>
            </a:r>
            <a:r>
              <a:rPr lang="zh-CN" altLang="en-US" sz="1600" b="1" dirty="0">
                <a:latin typeface="Arial" panose="020B0604020202020204" pitchFamily="34" charset="0"/>
                <a:ea typeface="宋体" panose="02010600030101010101" pitchFamily="2" charset="-122"/>
                <a:sym typeface="宋体" panose="02010600030101010101" pitchFamily="2" charset="-122"/>
              </a:rPr>
              <a:t>特殊标点处：</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破折号、</a:t>
            </a:r>
            <a:r>
              <a:rPr lang="zh-CN" altLang="en-US" sz="1600" b="1" dirty="0">
                <a:latin typeface="Arial" panose="020B0604020202020204" pitchFamily="34" charset="0"/>
                <a:ea typeface="宋体" panose="02010600030101010101" pitchFamily="2" charset="-122"/>
                <a:sym typeface="宋体" panose="02010600030101010101" pitchFamily="2" charset="-122"/>
              </a:rPr>
              <a:t>冒号、括号、引号后的内容往往是对前面内容的进一步解释、说明或补充。命题者往往针对这些标点符号后的内容设置</a:t>
            </a:r>
            <a:r>
              <a:rPr lang="zh-CN" altLang="en-US" sz="1600" b="1" dirty="0">
                <a:highlight>
                  <a:srgbClr val="FFFF00"/>
                </a:highlight>
                <a:latin typeface="Arial" panose="020B0604020202020204" pitchFamily="34" charset="0"/>
                <a:ea typeface="宋体" panose="02010600030101010101" pitchFamily="2" charset="-122"/>
                <a:sym typeface="宋体" panose="02010600030101010101" pitchFamily="2" charset="-122"/>
              </a:rPr>
              <a:t>细节理解、推理判断、主旨大意</a:t>
            </a:r>
            <a:r>
              <a:rPr lang="zh-CN" altLang="en-US" sz="1600" b="1" dirty="0">
                <a:latin typeface="Arial" panose="020B0604020202020204" pitchFamily="34" charset="0"/>
                <a:ea typeface="宋体" panose="02010600030101010101" pitchFamily="2" charset="-122"/>
                <a:sym typeface="宋体" panose="02010600030101010101" pitchFamily="2" charset="-122"/>
              </a:rPr>
              <a:t>等题目。</a:t>
            </a:r>
          </a:p>
          <a:p>
            <a:pPr algn="just">
              <a:lnSpc>
                <a:spcPct val="120000"/>
              </a:lnSpc>
            </a:pPr>
            <a:r>
              <a:rPr lang="zh-CN" altLang="en-US" sz="1600" b="1" dirty="0">
                <a:latin typeface="Arial" panose="020B0604020202020204" pitchFamily="34" charset="0"/>
                <a:ea typeface="宋体" panose="02010600030101010101" pitchFamily="2" charset="-122"/>
                <a:sym typeface="宋体" panose="02010600030101010101" pitchFamily="2" charset="-122"/>
              </a:rPr>
              <a:t>         </a:t>
            </a:r>
            <a:r>
              <a:rPr lang="en-US" altLang="zh-CN" sz="1600" b="1" dirty="0">
                <a:latin typeface="Arial" panose="020B0604020202020204" pitchFamily="34" charset="0"/>
                <a:ea typeface="宋体" panose="02010600030101010101" pitchFamily="2" charset="-122"/>
                <a:sym typeface="宋体" panose="02010600030101010101" pitchFamily="2" charset="-122"/>
              </a:rPr>
              <a:t>3. </a:t>
            </a:r>
            <a:r>
              <a:rPr lang="zh-CN" altLang="en-US" sz="1600" b="1" dirty="0">
                <a:sym typeface="宋体" panose="02010600030101010101" pitchFamily="2" charset="-122"/>
              </a:rPr>
              <a:t>转折、对比处：一般来说，表示转折意义的信号词</a:t>
            </a:r>
            <a:r>
              <a:rPr lang="en-US" altLang="zh-CN" sz="1600" b="1" dirty="0">
                <a:solidFill>
                  <a:srgbClr val="FF0000"/>
                </a:solidFill>
                <a:sym typeface="宋体" panose="02010600030101010101" pitchFamily="2" charset="-122"/>
              </a:rPr>
              <a:t>but</a:t>
            </a:r>
            <a:r>
              <a:rPr lang="zh-CN" altLang="zh-CN" sz="1600" b="1" dirty="0">
                <a:solidFill>
                  <a:srgbClr val="FF0000"/>
                </a:solidFill>
                <a:sym typeface="宋体" panose="02010600030101010101" pitchFamily="2" charset="-122"/>
              </a:rPr>
              <a:t>、</a:t>
            </a:r>
            <a:r>
              <a:rPr lang="en-US" altLang="zh-CN" sz="1600" b="1" dirty="0">
                <a:solidFill>
                  <a:srgbClr val="FF0000"/>
                </a:solidFill>
                <a:sym typeface="宋体" panose="02010600030101010101" pitchFamily="2" charset="-122"/>
              </a:rPr>
              <a:t>howerer</a:t>
            </a:r>
            <a:r>
              <a:rPr lang="zh-CN" altLang="zh-CN" sz="1600" b="1" dirty="0">
                <a:solidFill>
                  <a:srgbClr val="FF0000"/>
                </a:solidFill>
                <a:sym typeface="宋体" panose="02010600030101010101" pitchFamily="2" charset="-122"/>
              </a:rPr>
              <a:t>、</a:t>
            </a:r>
            <a:r>
              <a:rPr lang="en-US" altLang="zh-CN" sz="1600" b="1" dirty="0">
                <a:solidFill>
                  <a:srgbClr val="FF0000"/>
                </a:solidFill>
                <a:sym typeface="宋体" panose="02010600030101010101" pitchFamily="2" charset="-122"/>
              </a:rPr>
              <a:t>yet</a:t>
            </a:r>
            <a:r>
              <a:rPr lang="zh-CN" altLang="en-US" sz="1600" b="1" dirty="0">
                <a:solidFill>
                  <a:srgbClr val="FF0000"/>
                </a:solidFill>
                <a:sym typeface="宋体" panose="02010600030101010101" pitchFamily="2" charset="-122"/>
              </a:rPr>
              <a:t>、</a:t>
            </a:r>
            <a:r>
              <a:rPr lang="en-US" altLang="zh-CN" sz="1600" b="1" dirty="0">
                <a:solidFill>
                  <a:srgbClr val="FF0000"/>
                </a:solidFill>
                <a:sym typeface="宋体" panose="02010600030101010101" pitchFamily="2" charset="-122"/>
              </a:rPr>
              <a:t>on the contrary</a:t>
            </a:r>
            <a:r>
              <a:rPr lang="zh-CN" altLang="zh-CN" sz="1600" b="1" dirty="0">
                <a:solidFill>
                  <a:srgbClr val="FF0000"/>
                </a:solidFill>
                <a:sym typeface="宋体" panose="02010600030101010101" pitchFamily="2" charset="-122"/>
              </a:rPr>
              <a:t>、</a:t>
            </a:r>
            <a:r>
              <a:rPr lang="en-US" altLang="zh-CN" sz="1600" b="1" dirty="0">
                <a:solidFill>
                  <a:srgbClr val="FF0000"/>
                </a:solidFill>
                <a:sym typeface="宋体" panose="02010600030101010101" pitchFamily="2" charset="-122"/>
              </a:rPr>
              <a:t>in fact</a:t>
            </a:r>
            <a:r>
              <a:rPr lang="zh-CN" altLang="en-US" sz="1600" b="1" dirty="0">
                <a:sym typeface="宋体" panose="02010600030101010101" pitchFamily="2" charset="-122"/>
              </a:rPr>
              <a:t>或体现对比关系的提示词</a:t>
            </a:r>
            <a:r>
              <a:rPr lang="en-US" altLang="zh-CN" sz="1600" b="1" dirty="0">
                <a:sym typeface="宋体" panose="02010600030101010101" pitchFamily="2" charset="-122"/>
              </a:rPr>
              <a:t>unlike</a:t>
            </a:r>
            <a:r>
              <a:rPr lang="zh-CN" altLang="zh-CN" sz="1600" b="1" dirty="0">
                <a:sym typeface="宋体" panose="02010600030101010101" pitchFamily="2" charset="-122"/>
              </a:rPr>
              <a:t>、</a:t>
            </a:r>
            <a:r>
              <a:rPr lang="en-US" altLang="zh-CN" sz="1600" b="1" dirty="0">
                <a:sym typeface="宋体" panose="02010600030101010101" pitchFamily="2" charset="-122"/>
              </a:rPr>
              <a:t>while</a:t>
            </a:r>
            <a:r>
              <a:rPr lang="zh-CN" altLang="zh-CN" sz="1600" b="1" dirty="0">
                <a:sym typeface="宋体" panose="02010600030101010101" pitchFamily="2" charset="-122"/>
              </a:rPr>
              <a:t>等后面的内容往往是表意重点。因此，命题者常常抓住这一特点设置</a:t>
            </a:r>
            <a:r>
              <a:rPr lang="zh-CN" altLang="zh-CN" sz="1600" b="1" dirty="0">
                <a:highlight>
                  <a:srgbClr val="FFFF00"/>
                </a:highlight>
                <a:sym typeface="宋体" panose="02010600030101010101" pitchFamily="2" charset="-122"/>
              </a:rPr>
              <a:t>推理判断、观点态度</a:t>
            </a:r>
            <a:r>
              <a:rPr lang="zh-CN" altLang="zh-CN" sz="1600" b="1" dirty="0">
                <a:sym typeface="宋体" panose="02010600030101010101" pitchFamily="2" charset="-122"/>
              </a:rPr>
              <a:t>等题目。</a:t>
            </a:r>
          </a:p>
          <a:p>
            <a:pPr algn="just">
              <a:lnSpc>
                <a:spcPct val="120000"/>
              </a:lnSpc>
            </a:pPr>
            <a:r>
              <a:rPr lang="zh-CN" altLang="zh-CN" sz="1600" b="1" dirty="0">
                <a:sym typeface="宋体" panose="02010600030101010101" pitchFamily="2" charset="-122"/>
              </a:rPr>
              <a:t> </a:t>
            </a:r>
            <a:r>
              <a:rPr lang="en-US" altLang="zh-CN" sz="1600" b="1" dirty="0">
                <a:sym typeface="宋体" panose="02010600030101010101" pitchFamily="2" charset="-122"/>
              </a:rPr>
              <a:t>      4. </a:t>
            </a:r>
            <a:r>
              <a:rPr lang="zh-CN" altLang="en-US" sz="1600" b="1" dirty="0">
                <a:latin typeface="Arial" panose="020B0604020202020204" pitchFamily="34" charset="0"/>
                <a:ea typeface="宋体" panose="02010600030101010101" pitchFamily="2" charset="-122"/>
                <a:sym typeface="宋体" panose="02010600030101010101" pitchFamily="2" charset="-122"/>
              </a:rPr>
              <a:t>引用人物论断处：为了表达自己的观点或使论点更有说服力，作者常常引用他人的论断或</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重要发现</a:t>
            </a:r>
            <a:r>
              <a:rPr lang="zh-CN" altLang="en-US" sz="1600" b="1" dirty="0">
                <a:latin typeface="Arial" panose="020B0604020202020204" pitchFamily="34" charset="0"/>
                <a:ea typeface="宋体" panose="02010600030101010101" pitchFamily="2" charset="-122"/>
                <a:sym typeface="宋体" panose="02010600030101010101" pitchFamily="2" charset="-122"/>
              </a:rPr>
              <a:t>进行证明。命题者常常针对它们设置</a:t>
            </a:r>
            <a:r>
              <a:rPr lang="zh-CN" altLang="en-US" sz="1600" b="1" dirty="0">
                <a:highlight>
                  <a:srgbClr val="FFFF00"/>
                </a:highlight>
                <a:latin typeface="Arial" panose="020B0604020202020204" pitchFamily="34" charset="0"/>
                <a:ea typeface="宋体" panose="02010600030101010101" pitchFamily="2" charset="-122"/>
                <a:sym typeface="宋体" panose="02010600030101010101" pitchFamily="2" charset="-122"/>
              </a:rPr>
              <a:t>观点态度推理判断题</a:t>
            </a:r>
            <a:r>
              <a:rPr lang="zh-CN" altLang="en-US" sz="1600" b="1" dirty="0">
                <a:latin typeface="Arial" panose="020B0604020202020204" pitchFamily="34" charset="0"/>
                <a:ea typeface="宋体" panose="02010600030101010101" pitchFamily="2" charset="-122"/>
                <a:sym typeface="宋体" panose="02010600030101010101" pitchFamily="2" charset="-122"/>
              </a:rPr>
              <a:t>目。</a:t>
            </a:r>
            <a:endParaRPr lang="en-US" altLang="zh-CN" sz="1600"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sz="1600" b="1" dirty="0">
                <a:solidFill>
                  <a:srgbClr val="595959"/>
                </a:solidFill>
                <a:latin typeface="Arial" panose="020B0604020202020204" pitchFamily="34" charset="0"/>
                <a:ea typeface="宋体" panose="02010600030101010101" pitchFamily="2" charset="-122"/>
                <a:sym typeface="宋体" panose="02010600030101010101" pitchFamily="2" charset="-122"/>
              </a:rPr>
              <a:t>       </a:t>
            </a:r>
            <a:r>
              <a:rPr lang="en-US" sz="1600" b="1" dirty="0">
                <a:solidFill>
                  <a:srgbClr val="595959"/>
                </a:solidFill>
                <a:latin typeface="Arial" panose="020B0604020202020204" pitchFamily="34" charset="0"/>
                <a:ea typeface="宋体" panose="02010600030101010101" pitchFamily="2" charset="-122"/>
                <a:sym typeface="宋体" panose="02010600030101010101" pitchFamily="2" charset="-122"/>
              </a:rPr>
              <a:t>5</a:t>
            </a:r>
            <a:r>
              <a:rPr lang="en-US" altLang="zh-CN" sz="1600" b="1" dirty="0">
                <a:latin typeface="Arial" panose="020B0604020202020204" pitchFamily="34" charset="0"/>
                <a:ea typeface="宋体" panose="02010600030101010101" pitchFamily="2" charset="-122"/>
                <a:sym typeface="宋体" panose="02010600030101010101" pitchFamily="2" charset="-122"/>
              </a:rPr>
              <a:t>. </a:t>
            </a:r>
            <a:r>
              <a:rPr lang="zh-CN" altLang="en-US" sz="1600" b="1" dirty="0">
                <a:latin typeface="Arial" panose="020B0604020202020204" pitchFamily="34" charset="0"/>
                <a:ea typeface="宋体" panose="02010600030101010101" pitchFamily="2" charset="-122"/>
                <a:sym typeface="宋体" panose="02010600030101010101" pitchFamily="2" charset="-122"/>
              </a:rPr>
              <a:t>举例子、</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打比方</a:t>
            </a:r>
            <a:r>
              <a:rPr lang="zh-CN" altLang="en-US" sz="1600" b="1" dirty="0">
                <a:latin typeface="Arial" panose="020B0604020202020204" pitchFamily="34" charset="0"/>
                <a:ea typeface="宋体" panose="02010600030101010101" pitchFamily="2" charset="-122"/>
                <a:sym typeface="宋体" panose="02010600030101010101" pitchFamily="2" charset="-122"/>
              </a:rPr>
              <a:t>处：为了使自己的观点更有说服力，作者常常采用举例子或打比方等方法。</a:t>
            </a:r>
            <a:r>
              <a:rPr lang="zh-CN" altLang="en-US" sz="1600" b="1" dirty="0">
                <a:sym typeface="宋体" panose="02010600030101010101" pitchFamily="2" charset="-122"/>
              </a:rPr>
              <a:t>命题者常常针对它们设置</a:t>
            </a:r>
            <a:r>
              <a:rPr lang="zh-CN" altLang="en-US" sz="1600" b="1" dirty="0">
                <a:highlight>
                  <a:srgbClr val="FFFF00"/>
                </a:highlight>
                <a:sym typeface="宋体" panose="02010600030101010101" pitchFamily="2" charset="-122"/>
              </a:rPr>
              <a:t>细节推理判断题</a:t>
            </a:r>
            <a:r>
              <a:rPr lang="zh-CN" altLang="en-US" sz="1600" b="1" dirty="0">
                <a:sym typeface="宋体" panose="02010600030101010101" pitchFamily="2" charset="-122"/>
              </a:rPr>
              <a:t>目。</a:t>
            </a:r>
            <a:endParaRPr lang="zh-CN" altLang="en-US" sz="1600" b="1" dirty="0">
              <a:solidFill>
                <a:srgbClr val="595959"/>
              </a:solidFill>
              <a:latin typeface="Arial" panose="020B0604020202020204" pitchFamily="34" charset="0"/>
              <a:ea typeface="宋体" panose="02010600030101010101" pitchFamily="2" charset="-122"/>
            </a:endParaRPr>
          </a:p>
          <a:p>
            <a:pPr algn="just">
              <a:lnSpc>
                <a:spcPct val="120000"/>
              </a:lnSpc>
            </a:pPr>
            <a:r>
              <a:rPr lang="en-US" altLang="zh-CN" sz="1600" b="1" dirty="0">
                <a:latin typeface="Arial" panose="020B0604020202020204" pitchFamily="34" charset="0"/>
                <a:ea typeface="宋体" panose="02010600030101010101" pitchFamily="2" charset="-122"/>
                <a:sym typeface="宋体" panose="02010600030101010101" pitchFamily="2" charset="-122"/>
              </a:rPr>
              <a:t>      6. </a:t>
            </a:r>
            <a:r>
              <a:rPr lang="zh-CN" altLang="en-US" sz="1600" b="1" dirty="0">
                <a:latin typeface="Arial" panose="020B0604020202020204" pitchFamily="34" charset="0"/>
                <a:ea typeface="宋体" panose="02010600030101010101" pitchFamily="2" charset="-122"/>
                <a:sym typeface="宋体" panose="02010600030101010101" pitchFamily="2" charset="-122"/>
              </a:rPr>
              <a:t>体现因果关系处：命题者常常针对体现因果关系的</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because</a:t>
            </a:r>
            <a:r>
              <a:rPr lang="zh-CN" altLang="en-US" sz="1600" b="1" dirty="0">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for</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as</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since</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now that</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as a result</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consequently</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result in</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result from</a:t>
            </a:r>
            <a:r>
              <a:rPr lang="zh-CN" altLang="en-US" sz="1600" b="1" dirty="0">
                <a:latin typeface="Arial" panose="020B0604020202020204" pitchFamily="34" charset="0"/>
                <a:ea typeface="宋体" panose="02010600030101010101" pitchFamily="2" charset="-122"/>
                <a:sym typeface="宋体" panose="02010600030101010101" pitchFamily="2" charset="-122"/>
              </a:rPr>
              <a:t>等信号词设置</a:t>
            </a:r>
            <a:r>
              <a:rPr lang="zh-CN" altLang="en-US" sz="1600" b="1" dirty="0">
                <a:highlight>
                  <a:srgbClr val="FFFF00"/>
                </a:highlight>
                <a:latin typeface="Arial" panose="020B0604020202020204" pitchFamily="34" charset="0"/>
                <a:ea typeface="宋体" panose="02010600030101010101" pitchFamily="2" charset="-122"/>
                <a:sym typeface="宋体" panose="02010600030101010101" pitchFamily="2" charset="-122"/>
              </a:rPr>
              <a:t>细节理解、推理判断、观点态度题目</a:t>
            </a:r>
            <a:r>
              <a:rPr lang="zh-CN" altLang="en-US" sz="1600" b="1" dirty="0">
                <a:latin typeface="Arial" panose="020B0604020202020204" pitchFamily="34" charset="0"/>
                <a:ea typeface="宋体" panose="02010600030101010101" pitchFamily="2" charset="-122"/>
                <a:sym typeface="宋体" panose="02010600030101010101" pitchFamily="2" charset="-122"/>
              </a:rPr>
              <a:t>。</a:t>
            </a:r>
          </a:p>
          <a:p>
            <a:pPr algn="just">
              <a:lnSpc>
                <a:spcPct val="120000"/>
              </a:lnSpc>
            </a:pPr>
            <a:r>
              <a:rPr lang="en-US" altLang="zh-CN" sz="1600" b="1" dirty="0">
                <a:latin typeface="Arial" panose="020B0604020202020204" pitchFamily="34" charset="0"/>
                <a:ea typeface="宋体" panose="02010600030101010101" pitchFamily="2" charset="-122"/>
                <a:sym typeface="宋体" panose="02010600030101010101" pitchFamily="2" charset="-122"/>
              </a:rPr>
              <a:t>      7. </a:t>
            </a:r>
            <a:r>
              <a:rPr lang="zh-CN" altLang="en-US" sz="1600" b="1" dirty="0">
                <a:latin typeface="Arial" panose="020B0604020202020204" pitchFamily="34" charset="0"/>
                <a:ea typeface="宋体" panose="02010600030101010101" pitchFamily="2" charset="-122"/>
                <a:sym typeface="宋体" panose="02010600030101010101" pitchFamily="2" charset="-122"/>
              </a:rPr>
              <a:t>复杂句式处：复杂句式一般包括</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同位语、插入语、长难句</a:t>
            </a:r>
            <a:r>
              <a:rPr lang="zh-CN" altLang="en-US" sz="1600" b="1" dirty="0">
                <a:latin typeface="Arial" panose="020B0604020202020204" pitchFamily="34" charset="0"/>
                <a:ea typeface="宋体" panose="02010600030101010101" pitchFamily="2" charset="-122"/>
                <a:sym typeface="宋体" panose="02010600030101010101" pitchFamily="2" charset="-122"/>
              </a:rPr>
              <a:t>等，它们往往对考生准确理解文意形成障碍。命题者往往针对这些复杂句式设置</a:t>
            </a:r>
            <a:r>
              <a:rPr lang="zh-CN" altLang="en-US" sz="1600" b="1" dirty="0">
                <a:highlight>
                  <a:srgbClr val="FFFF00"/>
                </a:highlight>
                <a:latin typeface="Arial" panose="020B0604020202020204" pitchFamily="34" charset="0"/>
                <a:ea typeface="宋体" panose="02010600030101010101" pitchFamily="2" charset="-122"/>
                <a:sym typeface="宋体" panose="02010600030101010101" pitchFamily="2" charset="-122"/>
              </a:rPr>
              <a:t>词义猜测、推理判断</a:t>
            </a:r>
            <a:r>
              <a:rPr lang="zh-CN" altLang="en-US" sz="1600" b="1" dirty="0">
                <a:latin typeface="Arial" panose="020B0604020202020204" pitchFamily="34" charset="0"/>
                <a:ea typeface="宋体" panose="02010600030101010101" pitchFamily="2" charset="-122"/>
                <a:sym typeface="宋体" panose="02010600030101010101" pitchFamily="2" charset="-122"/>
              </a:rPr>
              <a:t>等题目。</a:t>
            </a:r>
            <a:endParaRPr lang="zh-CN" altLang="en-US" sz="1600" b="1" dirty="0">
              <a:latin typeface="Arial" panose="020B0604020202020204" pitchFamily="34" charset="0"/>
              <a:ea typeface="宋体" panose="02010600030101010101" pitchFamily="2" charset="-122"/>
            </a:endParaRPr>
          </a:p>
          <a:p>
            <a:pPr algn="just">
              <a:lnSpc>
                <a:spcPct val="120000"/>
              </a:lnSpc>
            </a:pPr>
            <a:r>
              <a:rPr lang="en-US" altLang="zh-CN" sz="1600" b="1" dirty="0">
                <a:latin typeface="Arial" panose="020B0604020202020204" pitchFamily="34" charset="0"/>
                <a:ea typeface="宋体" panose="02010600030101010101" pitchFamily="2" charset="-122"/>
                <a:sym typeface="宋体" panose="02010600030101010101" pitchFamily="2" charset="-122"/>
              </a:rPr>
              <a:t>       </a:t>
            </a:r>
            <a:endParaRPr lang="zh-CN" altLang="en-US" sz="1600" b="1" dirty="0">
              <a:latin typeface="Arial" panose="020B0604020202020204" pitchFamily="34" charset="0"/>
              <a:ea typeface="宋体" panose="02010600030101010101" pitchFamily="2" charset="-122"/>
              <a:sym typeface="宋体" panose="02010600030101010101" pitchFamily="2" charset="-122"/>
            </a:endParaRPr>
          </a:p>
          <a:p>
            <a:pPr algn="just">
              <a:lnSpc>
                <a:spcPct val="120000"/>
              </a:lnSpc>
            </a:pPr>
            <a:endParaRPr lang="zh-CN" altLang="en-US" sz="1600">
              <a:latin typeface="Arial" panose="020B0604020202020204" pitchFamily="34" charset="0"/>
              <a:ea typeface="宋体" panose="02010600030101010101" pitchFamily="2" charset="-122"/>
            </a:endParaRPr>
          </a:p>
        </p:txBody>
      </p:sp>
      <p:sp>
        <p:nvSpPr>
          <p:cNvPr id="15395" name="标题 1"/>
          <p:cNvSpPr>
            <a:spLocks noGrp="1"/>
          </p:cNvSpPr>
          <p:nvPr/>
        </p:nvSpPr>
        <p:spPr>
          <a:xfrm>
            <a:off x="5080" y="98425"/>
            <a:ext cx="8953500" cy="643255"/>
          </a:xfrm>
          <a:prstGeom prst="rect">
            <a:avLst/>
          </a:prstGeom>
          <a:solidFill>
            <a:srgbClr val="ACEADE"/>
          </a:solidFill>
          <a:ln w="9525">
            <a:noFill/>
          </a:ln>
        </p:spPr>
        <p:txBody>
          <a:bodyPr anchor="ctr" anchorCtr="0"/>
          <a:lstStyle/>
          <a:p>
            <a:r>
              <a:rPr lang="zh-CN" altLang="en-US" sz="2700" b="1" dirty="0">
                <a:latin typeface="微软雅黑" panose="020B0503020204020204" charset="-122"/>
                <a:ea typeface="微软雅黑" panose="020B0503020204020204" charset="-122"/>
                <a:sym typeface="+mn-ea"/>
              </a:rPr>
              <a:t>命题规律</a:t>
            </a:r>
            <a:r>
              <a:rPr lang="en-US" altLang="zh-CN" sz="2700" b="1" dirty="0">
                <a:latin typeface="微软雅黑" panose="020B0503020204020204" charset="-122"/>
                <a:ea typeface="微软雅黑" panose="020B0503020204020204" charset="-122"/>
                <a:sym typeface="+mn-ea"/>
              </a:rPr>
              <a:t>-------</a:t>
            </a:r>
            <a:r>
              <a:rPr lang="zh-CN" altLang="en-US" sz="2700" b="1" dirty="0">
                <a:latin typeface="微软雅黑" panose="020B0503020204020204" charset="-122"/>
                <a:ea typeface="微软雅黑" panose="020B0503020204020204" charset="-122"/>
              </a:rPr>
              <a:t>浏览全文，标记关键信息的指导方针</a:t>
            </a:r>
          </a:p>
        </p:txBody>
      </p:sp>
    </p:spTree>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H_Other_2"/>
          <p:cNvSpPr/>
          <p:nvPr>
            <p:custDataLst>
              <p:tags r:id="rId1"/>
            </p:custDataLst>
          </p:nvPr>
        </p:nvSpPr>
        <p:spPr bwMode="auto">
          <a:xfrm>
            <a:off x="2652713" y="4010025"/>
            <a:ext cx="1622425" cy="708025"/>
          </a:xfrm>
          <a:custGeom>
            <a:avLst/>
            <a:gdLst>
              <a:gd name="T0" fmla="*/ 1704 w 1705"/>
              <a:gd name="T1" fmla="*/ 744 h 745"/>
              <a:gd name="T2" fmla="*/ 744 w 1705"/>
              <a:gd name="T3" fmla="*/ 744 h 745"/>
              <a:gd name="T4" fmla="*/ 0 w 1705"/>
              <a:gd name="T5" fmla="*/ 0 h 745"/>
            </a:gdLst>
            <a:ahLst/>
            <a:cxnLst>
              <a:cxn ang="0">
                <a:pos x="T0" y="T1"/>
              </a:cxn>
              <a:cxn ang="0">
                <a:pos x="T2" y="T3"/>
              </a:cxn>
              <a:cxn ang="0">
                <a:pos x="T4" y="T5"/>
              </a:cxn>
            </a:cxnLst>
            <a:rect l="0" t="0" r="r" b="b"/>
            <a:pathLst>
              <a:path w="1705" h="745">
                <a:moveTo>
                  <a:pt x="1704" y="744"/>
                </a:moveTo>
                <a:lnTo>
                  <a:pt x="744" y="744"/>
                </a:lnTo>
                <a:lnTo>
                  <a:pt x="0" y="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defRPr/>
            </a:pPr>
            <a:endParaRPr lang="zh-CN" altLang="en-US" sz="1015" strike="noStrike" kern="0" noProof="1">
              <a:solidFill>
                <a:sysClr val="windowText" lastClr="000000"/>
              </a:solidFill>
              <a:latin typeface="+mn-ea"/>
            </a:endParaRPr>
          </a:p>
        </p:txBody>
      </p:sp>
      <p:sp>
        <p:nvSpPr>
          <p:cNvPr id="10" name="MH_SubTitle_5"/>
          <p:cNvSpPr>
            <a:spLocks noChangeArrowheads="1"/>
          </p:cNvSpPr>
          <p:nvPr>
            <p:custDataLst>
              <p:tags r:id="rId2"/>
            </p:custDataLst>
          </p:nvPr>
        </p:nvSpPr>
        <p:spPr bwMode="auto">
          <a:xfrm>
            <a:off x="3996055" y="4305935"/>
            <a:ext cx="2877820" cy="944245"/>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a:bodyPr>
          <a:lstStyle/>
          <a:p>
            <a:pPr algn="ctr" fontAlgn="base">
              <a:defRPr/>
            </a:pPr>
            <a:r>
              <a:rPr lang="en-US" altLang="zh-CN" sz="1800" b="1" strike="noStrike" kern="0" noProof="1">
                <a:solidFill>
                  <a:schemeClr val="tx1"/>
                </a:solidFill>
                <a:latin typeface="微软雅黑" panose="020B0503020204020204" charset="-122"/>
                <a:ea typeface="微软雅黑" panose="020B0503020204020204" charset="-122"/>
                <a:cs typeface="+mn-cs"/>
              </a:rPr>
              <a:t>2022</a:t>
            </a:r>
            <a:r>
              <a:rPr lang="en-US" altLang="zh-CN" sz="1800" b="1" dirty="0">
                <a:latin typeface="微软雅黑" panose="020B0503020204020204" charset="-122"/>
                <a:ea typeface="微软雅黑" panose="020B0503020204020204" charset="-122"/>
                <a:sym typeface="宋体" panose="02010600030101010101" pitchFamily="2" charset="-122"/>
              </a:rPr>
              <a:t>年浙江卷C</a:t>
            </a:r>
            <a:r>
              <a:rPr lang="zh-CN" altLang="en-US" sz="1800" b="1" dirty="0">
                <a:latin typeface="微软雅黑" panose="020B0503020204020204" charset="-122"/>
                <a:ea typeface="微软雅黑" panose="020B0503020204020204" charset="-122"/>
                <a:sym typeface="宋体" panose="02010600030101010101" pitchFamily="2" charset="-122"/>
              </a:rPr>
              <a:t>篇</a:t>
            </a:r>
            <a:endParaRPr lang="en-US" altLang="zh-CN" sz="1800" b="1" strike="noStrike" kern="0" noProof="1">
              <a:solidFill>
                <a:srgbClr val="FF0000"/>
              </a:solidFill>
              <a:latin typeface="微软雅黑" panose="020B0503020204020204" charset="-122"/>
              <a:ea typeface="微软雅黑" panose="020B0503020204020204" charset="-122"/>
              <a:cs typeface="+mn-cs"/>
            </a:endParaRPr>
          </a:p>
        </p:txBody>
      </p:sp>
      <p:sp>
        <p:nvSpPr>
          <p:cNvPr id="26634" name="MH_Other_8"/>
          <p:cNvSpPr/>
          <p:nvPr>
            <p:custDataLst>
              <p:tags r:id="rId3"/>
            </p:custDataLst>
          </p:nvPr>
        </p:nvSpPr>
        <p:spPr>
          <a:xfrm rot="1267204">
            <a:off x="3875088" y="4657725"/>
            <a:ext cx="119062" cy="119063"/>
          </a:xfrm>
          <a:prstGeom prst="ellipse">
            <a:avLst/>
          </a:prstGeom>
          <a:solidFill>
            <a:srgbClr val="64C0B1"/>
          </a:solidFill>
          <a:ln w="19050" cap="flat" cmpd="sng">
            <a:solidFill>
              <a:srgbClr val="FFFFFF"/>
            </a:solidFill>
            <a:prstDash val="solid"/>
            <a:round/>
            <a:headEnd type="none" w="med" len="med"/>
            <a:tailEnd type="none" w="med" len="med"/>
          </a:ln>
        </p:spPr>
        <p:txBody>
          <a:bodyPr anchor="ctr" anchorCtr="0"/>
          <a:lstStyle/>
          <a:p>
            <a:pPr algn="ctr"/>
            <a:endParaRPr lang="zh-CN" altLang="en-US" sz="1500" b="1" dirty="0">
              <a:solidFill>
                <a:srgbClr val="FFFFFF"/>
              </a:solidFill>
              <a:latin typeface="微软雅黑" panose="020B0503020204020204" charset="-122"/>
              <a:ea typeface="微软雅黑" panose="020B0503020204020204" charset="-122"/>
            </a:endParaRPr>
          </a:p>
        </p:txBody>
      </p:sp>
      <p:sp>
        <p:nvSpPr>
          <p:cNvPr id="26637" name="MH_Title_1"/>
          <p:cNvSpPr/>
          <p:nvPr>
            <p:custDataLst>
              <p:tags r:id="rId4"/>
            </p:custDataLst>
          </p:nvPr>
        </p:nvSpPr>
        <p:spPr>
          <a:xfrm>
            <a:off x="617538" y="2408238"/>
            <a:ext cx="2390775" cy="1751012"/>
          </a:xfrm>
          <a:prstGeom prst="ellipse">
            <a:avLst/>
          </a:prstGeom>
          <a:solidFill>
            <a:srgbClr val="64C0B1"/>
          </a:solidFill>
          <a:ln w="25400" cap="flat" cmpd="sng">
            <a:solidFill>
              <a:srgbClr val="FFFFFF"/>
            </a:solidFill>
            <a:prstDash val="solid"/>
            <a:round/>
            <a:headEnd type="none" w="med" len="med"/>
            <a:tailEnd type="none" w="med" len="med"/>
          </a:ln>
        </p:spPr>
        <p:txBody>
          <a:bodyPr anchor="ctr" anchorCtr="0"/>
          <a:lstStyle/>
          <a:p>
            <a:pPr algn="ctr"/>
            <a:r>
              <a:rPr lang="en-US" altLang="zh-CN" sz="2700" dirty="0">
                <a:solidFill>
                  <a:srgbClr val="FFFFFF"/>
                </a:solidFill>
                <a:latin typeface="微软雅黑" panose="020B0503020204020204" charset="-122"/>
                <a:ea typeface="微软雅黑" panose="020B0503020204020204" charset="-122"/>
              </a:rPr>
              <a:t>Practice 1 </a:t>
            </a:r>
          </a:p>
        </p:txBody>
      </p:sp>
      <p:grpSp>
        <p:nvGrpSpPr>
          <p:cNvPr id="8" name="花4"/>
          <p:cNvGrpSpPr/>
          <p:nvPr/>
        </p:nvGrpSpPr>
        <p:grpSpPr>
          <a:xfrm rot="-5400000" flipH="1">
            <a:off x="3147379" y="1010601"/>
            <a:ext cx="8635997" cy="5024120"/>
            <a:chOff x="-5343061" y="-3991015"/>
            <a:chExt cx="22838070" cy="13286101"/>
          </a:xfrm>
        </p:grpSpPr>
        <p:sp>
          <p:nvSpPr>
            <p:cNvPr id="2" name="任意多边形 1"/>
            <p:cNvSpPr/>
            <p:nvPr/>
          </p:nvSpPr>
          <p:spPr>
            <a:xfrm rot="20648648">
              <a:off x="2646809" y="-3991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2492382">
              <a:off x="8262931" y="-2612376"/>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3" name="任意多边形 22"/>
            <p:cNvSpPr/>
            <p:nvPr/>
          </p:nvSpPr>
          <p:spPr>
            <a:xfrm rot="18948373">
              <a:off x="216173" y="-261237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4" name="任意多边形 23"/>
            <p:cNvSpPr/>
            <p:nvPr/>
          </p:nvSpPr>
          <p:spPr>
            <a:xfrm rot="4080311">
              <a:off x="9747961" y="-47700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5" name="任意多边形 24"/>
            <p:cNvSpPr/>
            <p:nvPr/>
          </p:nvSpPr>
          <p:spPr>
            <a:xfrm rot="17262051">
              <a:off x="-1182648" y="-62449"/>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12" name="文本框 99"/>
          <p:cNvSpPr txBox="1"/>
          <p:nvPr>
            <p:custDataLst>
              <p:tags r:id="rId5"/>
            </p:custDataLst>
          </p:nvPr>
        </p:nvSpPr>
        <p:spPr>
          <a:xfrm>
            <a:off x="4572000" y="3585845"/>
            <a:ext cx="1813560" cy="509270"/>
          </a:xfrm>
          <a:prstGeom prst="rect">
            <a:avLst/>
          </a:prstGeom>
          <a:solidFill>
            <a:srgbClr val="FFFF00"/>
          </a:solidFill>
          <a:ln w="12700" cmpd="sng">
            <a:solidFill>
              <a:srgbClr val="00B0F0"/>
            </a:solidFill>
            <a:prstDash val="solid"/>
          </a:ln>
        </p:spPr>
        <p:txBody>
          <a:bodyPr wrap="square" anchor="t" anchorCtr="0">
            <a:noAutofit/>
          </a:bodyPr>
          <a:lstStyle/>
          <a:p>
            <a:r>
              <a:rPr lang="zh-CN" altLang="zh-CN" sz="2400" b="1">
                <a:solidFill>
                  <a:srgbClr val="FF0000"/>
                </a:solidFill>
                <a:latin typeface="Times New Roman" panose="02020603050405020304" charset="0"/>
                <a:ea typeface="宋体" panose="02010600030101010101" pitchFamily="2" charset="-122"/>
              </a:rPr>
              <a:t>事理说明文</a:t>
            </a:r>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12"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33" name="标题 1"/>
          <p:cNvSpPr>
            <a:spLocks noGrp="1"/>
          </p:cNvSpPr>
          <p:nvPr/>
        </p:nvSpPr>
        <p:spPr>
          <a:xfrm>
            <a:off x="39688" y="82550"/>
            <a:ext cx="9064625" cy="473075"/>
          </a:xfrm>
          <a:prstGeom prst="rect">
            <a:avLst/>
          </a:prstGeom>
          <a:solidFill>
            <a:srgbClr val="ACEADE"/>
          </a:solidFill>
          <a:ln w="9525">
            <a:noFill/>
          </a:ln>
        </p:spPr>
        <p:txBody>
          <a:bodyPr anchor="ctr" anchorCtr="0"/>
          <a:lstStyle/>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zh-CN" altLang="en-US" sz="2700" b="1" dirty="0">
                <a:latin typeface="微软雅黑" panose="020B0503020204020204" charset="-122"/>
                <a:ea typeface="微软雅黑" panose="020B0503020204020204" charset="-122"/>
              </a:rPr>
              <a:t> </a:t>
            </a:r>
            <a:r>
              <a:rPr lang="en-US" altLang="zh-CN" sz="2400" b="1" dirty="0">
                <a:latin typeface="微软雅黑" panose="020B0503020204020204" charset="-122"/>
                <a:ea typeface="微软雅黑" panose="020B0503020204020204" charset="-122"/>
              </a:rPr>
              <a:t>Step1:</a:t>
            </a:r>
            <a:r>
              <a:rPr lang="zh-CN" altLang="en-US" sz="2400" b="1" dirty="0">
                <a:latin typeface="微软雅黑" panose="020B0503020204020204" charset="-122"/>
                <a:ea typeface="微软雅黑" panose="020B0503020204020204" charset="-122"/>
              </a:rPr>
              <a:t>简化大意</a:t>
            </a:r>
            <a:r>
              <a:rPr lang="en-US" altLang="zh-CN" sz="2400" b="1" dirty="0">
                <a:latin typeface="微软雅黑" panose="020B0503020204020204" charset="-122"/>
                <a:ea typeface="微软雅黑" panose="020B0503020204020204" charset="-122"/>
              </a:rPr>
              <a:t>---</a:t>
            </a:r>
            <a:r>
              <a:rPr lang="zh-CN" altLang="en-US" sz="2400" b="1" dirty="0">
                <a:latin typeface="微软雅黑" panose="020B0503020204020204" charset="-122"/>
                <a:ea typeface="微软雅黑" panose="020B0503020204020204" charset="-122"/>
              </a:rPr>
              <a:t>浏览全文，标关键，定中心，分层次，找联络</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100" name="文本框 99"/>
          <p:cNvSpPr txBox="1"/>
          <p:nvPr>
            <p:custDataLst>
              <p:tags r:id="rId1"/>
            </p:custDataLst>
          </p:nvPr>
        </p:nvSpPr>
        <p:spPr>
          <a:xfrm>
            <a:off x="40005" y="908685"/>
            <a:ext cx="8986520" cy="5908040"/>
          </a:xfrm>
          <a:prstGeom prst="rect">
            <a:avLst/>
          </a:prstGeom>
          <a:noFill/>
          <a:ln w="9525">
            <a:noFill/>
          </a:ln>
        </p:spPr>
        <p:txBody>
          <a:bodyPr wrap="square">
            <a:spAutoFit/>
          </a:bodyPr>
          <a:lstStyle/>
          <a:p>
            <a:pPr indent="266700" algn="just"/>
            <a:r>
              <a:rPr lang="en-US" sz="1800">
                <a:latin typeface="Times New Roman" panose="02020603050405020304" charset="0"/>
                <a:ea typeface="宋体" panose="02010600030101010101" pitchFamily="2" charset="-122"/>
              </a:rPr>
              <a:t>   Many people believe that working to the maximum is the secret to success, </a:t>
            </a:r>
            <a:r>
              <a:rPr lang="en-US" sz="1800">
                <a:solidFill>
                  <a:srgbClr val="FF0000"/>
                </a:solidFill>
                <a:latin typeface="Times New Roman" panose="02020603050405020304" charset="0"/>
                <a:ea typeface="宋体" panose="02010600030101010101" pitchFamily="2" charset="-122"/>
              </a:rPr>
              <a:t>but</a:t>
            </a:r>
            <a:r>
              <a:rPr lang="en-US" sz="1800">
                <a:latin typeface="Times New Roman" panose="02020603050405020304" charset="0"/>
                <a:ea typeface="宋体" panose="02010600030101010101" pitchFamily="2" charset="-122"/>
              </a:rPr>
              <a:t> </a:t>
            </a:r>
            <a:r>
              <a:rPr lang="en-US" sz="1800">
                <a:solidFill>
                  <a:srgbClr val="FF0000"/>
                </a:solidFill>
                <a:latin typeface="Times New Roman" panose="02020603050405020304" charset="0"/>
                <a:ea typeface="宋体" panose="02010600030101010101" pitchFamily="2" charset="-122"/>
              </a:rPr>
              <a:t>research has found that moderation</a:t>
            </a:r>
            <a:r>
              <a:rPr lang="zh-CN" sz="1800">
                <a:solidFill>
                  <a:srgbClr val="FF0000"/>
                </a:solidFill>
                <a:ea typeface="宋体" panose="02010600030101010101" pitchFamily="2" charset="-122"/>
              </a:rPr>
              <a:t>（适度）</a:t>
            </a:r>
            <a:r>
              <a:rPr lang="en-US" sz="1800">
                <a:solidFill>
                  <a:srgbClr val="FF0000"/>
                </a:solidFill>
                <a:latin typeface="Times New Roman" panose="02020603050405020304" charset="0"/>
                <a:ea typeface="宋体" panose="02010600030101010101" pitchFamily="2" charset="-122"/>
              </a:rPr>
              <a:t>also gets results on the job</a:t>
            </a:r>
            <a:r>
              <a:rPr lang="en-US" sz="1800">
                <a:latin typeface="Times New Roman" panose="02020603050405020304" charset="0"/>
                <a:ea typeface="宋体" panose="02010600030101010101" pitchFamily="2" charset="-122"/>
              </a:rPr>
              <a:t>. </a:t>
            </a:r>
          </a:p>
          <a:p>
            <a:pPr indent="266700" algn="just"/>
            <a:r>
              <a:rPr lang="en-US" sz="1800">
                <a:latin typeface="Times New Roman" panose="02020603050405020304" charset="0"/>
                <a:ea typeface="宋体" panose="02010600030101010101" pitchFamily="2" charset="-122"/>
              </a:rPr>
              <a:t>       </a:t>
            </a:r>
            <a:r>
              <a:rPr lang="en-US" sz="1800">
                <a:solidFill>
                  <a:srgbClr val="FF0000"/>
                </a:solidFill>
                <a:latin typeface="Times New Roman" panose="02020603050405020304" charset="0"/>
                <a:ea typeface="宋体" panose="02010600030101010101" pitchFamily="2" charset="-122"/>
              </a:rPr>
              <a:t>In a study led by Ellen Langer of Harvard University, researchers asked people to translate sentences into a new a made-up language.</a:t>
            </a:r>
            <a:r>
              <a:rPr lang="en-US" sz="1800">
                <a:latin typeface="Times New Roman" panose="02020603050405020304" charset="0"/>
                <a:ea typeface="宋体" panose="02010600030101010101" pitchFamily="2" charset="-122"/>
              </a:rPr>
              <a:t> Subjects who practiced the language moderately beforehand made fewer errors than those who practiced extensively or not at all. High levels of knowledge can make people too attached to traditional ways of viewing problems across fields the arts, sciences, and politics. High conscientiousness is related to lower job performance, especially in simple jobs where it doesn't pay to be a perfectionist. </a:t>
            </a:r>
          </a:p>
          <a:p>
            <a:pPr indent="266700" algn="just"/>
            <a:r>
              <a:rPr lang="en-US" sz="1800">
                <a:latin typeface="Times New Roman" panose="02020603050405020304" charset="0"/>
                <a:ea typeface="宋体" panose="02010600030101010101" pitchFamily="2" charset="-122"/>
              </a:rPr>
              <a:t>      </a:t>
            </a:r>
            <a:r>
              <a:rPr lang="en-US" sz="1800">
                <a:solidFill>
                  <a:srgbClr val="FF0000"/>
                </a:solidFill>
                <a:latin typeface="Times New Roman" panose="02020603050405020304" charset="0"/>
                <a:ea typeface="宋体" panose="02010600030101010101" pitchFamily="2" charset="-122"/>
              </a:rPr>
              <a:t>How long we stay on the clock and how we spend that time are under careful examination in many workplaces. </a:t>
            </a:r>
            <a:r>
              <a:rPr lang="en-US" sz="1800">
                <a:latin typeface="Times New Roman" panose="02020603050405020304" charset="0"/>
                <a:ea typeface="宋体" panose="02010600030101010101" pitchFamily="2" charset="-122"/>
              </a:rPr>
              <a:t>The young banker who eats lunch at his desk is probably seen as a </a:t>
            </a:r>
            <a:r>
              <a:rPr lang="en-US" sz="1800" u="sng">
                <a:latin typeface="Times New Roman" panose="02020603050405020304" charset="0"/>
                <a:ea typeface="宋体" panose="02010600030101010101" pitchFamily="2" charset="-122"/>
              </a:rPr>
              <a:t>go-getter</a:t>
            </a:r>
            <a:r>
              <a:rPr lang="en-US" sz="1800">
                <a:latin typeface="Times New Roman" panose="02020603050405020304" charset="0"/>
                <a:ea typeface="宋体" panose="02010600030101010101" pitchFamily="2" charset="-122"/>
              </a:rPr>
              <a:t>, </a:t>
            </a:r>
            <a:r>
              <a:rPr lang="en-US" sz="1800">
                <a:solidFill>
                  <a:srgbClr val="FF0000"/>
                </a:solidFill>
                <a:latin typeface="Times New Roman" panose="02020603050405020304" charset="0"/>
                <a:ea typeface="宋体" panose="02010600030101010101" pitchFamily="2" charset="-122"/>
              </a:rPr>
              <a:t>while</a:t>
            </a:r>
            <a:r>
              <a:rPr lang="en-US" sz="1800">
                <a:latin typeface="Times New Roman" panose="02020603050405020304" charset="0"/>
                <a:ea typeface="宋体" panose="02010600030101010101" pitchFamily="2" charset="-122"/>
              </a:rPr>
              <a:t> his colleagues who chat over a relaxed conference-room meal get dirty looks from the corner office. “People from cultures that value relationships more than ours does are shocked by the thought of eating alone in front of a computer", </a:t>
            </a:r>
            <a:r>
              <a:rPr lang="en-US" sz="1800">
                <a:solidFill>
                  <a:srgbClr val="FF0000"/>
                </a:solidFill>
                <a:latin typeface="Times New Roman" panose="02020603050405020304" charset="0"/>
                <a:ea typeface="宋体" panose="02010600030101010101" pitchFamily="2" charset="-122"/>
              </a:rPr>
              <a:t>says Art Markman</a:t>
            </a:r>
            <a:r>
              <a:rPr lang="en-US" sz="1800">
                <a:latin typeface="Times New Roman" panose="02020603050405020304" charset="0"/>
                <a:ea typeface="宋体" panose="02010600030101010101" pitchFamily="2" charset="-122"/>
              </a:rPr>
              <a:t>, a professor of psychology at the University of Texas, Austin. </a:t>
            </a:r>
            <a:r>
              <a:rPr lang="en-US" sz="1800">
                <a:solidFill>
                  <a:srgbClr val="FF0000"/>
                </a:solidFill>
                <a:latin typeface="Times New Roman" panose="02020603050405020304" charset="0"/>
                <a:ea typeface="宋体" panose="02010600030101010101" pitchFamily="2" charset="-122"/>
              </a:rPr>
              <a:t>Social interaction has been shown to lift mood and get people thinking in new directions and in ways that could help improve any post-lunch effort. </a:t>
            </a:r>
          </a:p>
          <a:p>
            <a:pPr indent="266700" algn="just"/>
            <a:r>
              <a:rPr lang="en-US" sz="1800">
                <a:latin typeface="Times New Roman" panose="02020603050405020304" charset="0"/>
                <a:ea typeface="宋体" panose="02010600030101010101" pitchFamily="2" charset="-122"/>
              </a:rPr>
              <a:t>      </a:t>
            </a:r>
            <a:r>
              <a:rPr lang="en-US" sz="1800">
                <a:solidFill>
                  <a:srgbClr val="FF0000"/>
                </a:solidFill>
                <a:latin typeface="Times New Roman" panose="02020603050405020304" charset="0"/>
                <a:ea typeface="宋体" panose="02010600030101010101" pitchFamily="2" charset="-122"/>
              </a:rPr>
              <a:t>Markman also promotes off-task time. “</a:t>
            </a:r>
            <a:r>
              <a:rPr lang="en-US" sz="1800">
                <a:latin typeface="Times New Roman" panose="02020603050405020304" charset="0"/>
                <a:ea typeface="宋体" panose="02010600030101010101" pitchFamily="2" charset="-122"/>
              </a:rPr>
              <a:t>Part of being a good thinker is experiencing things that are seemingly unrelated to what you are working on at the moment </a:t>
            </a:r>
            <a:r>
              <a:rPr lang="en-US" sz="1800">
                <a:solidFill>
                  <a:srgbClr val="FF0000"/>
                </a:solidFill>
                <a:latin typeface="Times New Roman" panose="02020603050405020304" charset="0"/>
                <a:ea typeface="宋体" panose="02010600030101010101" pitchFamily="2" charset="-122"/>
              </a:rPr>
              <a:t>but</a:t>
            </a:r>
            <a:r>
              <a:rPr lang="en-US" sz="1800">
                <a:latin typeface="Times New Roman" panose="02020603050405020304" charset="0"/>
                <a:ea typeface="宋体" panose="02010600030101010101" pitchFamily="2" charset="-122"/>
              </a:rPr>
              <a:t> give you fresh ideas about your work,</a:t>
            </a:r>
            <a:r>
              <a:rPr lang="en-US" sz="1800">
                <a:solidFill>
                  <a:srgbClr val="FF0000"/>
                </a:solidFill>
                <a:latin typeface="Times New Roman" panose="02020603050405020304" charset="0"/>
                <a:ea typeface="宋体" panose="02010600030101010101" pitchFamily="2" charset="-122"/>
              </a:rPr>
              <a:t>”</a:t>
            </a:r>
            <a:r>
              <a:rPr lang="en-US" sz="1800">
                <a:latin typeface="Times New Roman" panose="02020603050405020304" charset="0"/>
                <a:ea typeface="宋体" panose="02010600030101010101" pitchFamily="2" charset="-122"/>
              </a:rPr>
              <a:t> he says. </a:t>
            </a:r>
            <a:r>
              <a:rPr lang="en-US" sz="1800">
                <a:solidFill>
                  <a:srgbClr val="FF0000"/>
                </a:solidFill>
                <a:latin typeface="Times New Roman" panose="02020603050405020304" charset="0"/>
                <a:ea typeface="宋体" panose="02010600030101010101" pitchFamily="2" charset="-122"/>
              </a:rPr>
              <a:t>“Also</a:t>
            </a:r>
            <a:r>
              <a:rPr lang="en-US" sz="1800">
                <a:latin typeface="Times New Roman" panose="02020603050405020304" charset="0"/>
                <a:ea typeface="宋体" panose="02010600030101010101" pitchFamily="2" charset="-122"/>
              </a:rPr>
              <a:t>, there is a lot of research showing that a positive mood leads to higher levels of productivity and creativity. </a:t>
            </a:r>
            <a:r>
              <a:rPr lang="en-US" sz="1800">
                <a:solidFill>
                  <a:srgbClr val="FF0000"/>
                </a:solidFill>
                <a:latin typeface="Times New Roman" panose="02020603050405020304" charset="0"/>
                <a:ea typeface="宋体" panose="02010600030101010101" pitchFamily="2" charset="-122"/>
              </a:rPr>
              <a:t>So,</a:t>
            </a:r>
            <a:r>
              <a:rPr lang="en-US" sz="1800">
                <a:latin typeface="Times New Roman" panose="02020603050405020304" charset="0"/>
                <a:ea typeface="宋体" panose="02010600030101010101" pitchFamily="2" charset="-122"/>
              </a:rPr>
              <a:t> </a:t>
            </a:r>
            <a:r>
              <a:rPr lang="en-US" sz="1800">
                <a:solidFill>
                  <a:srgbClr val="FF0000"/>
                </a:solidFill>
                <a:latin typeface="Times New Roman" panose="02020603050405020304" charset="0"/>
                <a:ea typeface="宋体" panose="02010600030101010101" pitchFamily="2" charset="-122"/>
              </a:rPr>
              <a:t>when people do things to increase their life satisfaction, they also make themselves more effective at work.”</a:t>
            </a:r>
            <a:endParaRPr lang="en-US" altLang="en-US" sz="1800">
              <a:solidFill>
                <a:srgbClr val="FF0000"/>
              </a:solidFill>
              <a:latin typeface="Times New Roman" panose="02020603050405020304" charset="0"/>
              <a:ea typeface="宋体" panose="02010600030101010101" pitchFamily="2" charset="-122"/>
            </a:endParaRPr>
          </a:p>
        </p:txBody>
      </p:sp>
      <p:sp>
        <p:nvSpPr>
          <p:cNvPr id="3" name="椭圆 2"/>
          <p:cNvSpPr/>
          <p:nvPr/>
        </p:nvSpPr>
        <p:spPr>
          <a:xfrm>
            <a:off x="7740650" y="908685"/>
            <a:ext cx="394335" cy="36004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椭圆 3"/>
          <p:cNvSpPr/>
          <p:nvPr>
            <p:custDataLst>
              <p:tags r:id="rId2"/>
            </p:custDataLst>
          </p:nvPr>
        </p:nvSpPr>
        <p:spPr>
          <a:xfrm>
            <a:off x="2051685" y="1484630"/>
            <a:ext cx="1349375" cy="36004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椭圆 4"/>
          <p:cNvSpPr/>
          <p:nvPr>
            <p:custDataLst>
              <p:tags r:id="rId3"/>
            </p:custDataLst>
          </p:nvPr>
        </p:nvSpPr>
        <p:spPr>
          <a:xfrm>
            <a:off x="6012180" y="4220845"/>
            <a:ext cx="1802130" cy="36004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椭圆 5"/>
          <p:cNvSpPr/>
          <p:nvPr>
            <p:custDataLst>
              <p:tags r:id="rId4"/>
            </p:custDataLst>
          </p:nvPr>
        </p:nvSpPr>
        <p:spPr>
          <a:xfrm>
            <a:off x="755650" y="3644900"/>
            <a:ext cx="499745" cy="36004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p:cNvSpPr/>
          <p:nvPr>
            <p:custDataLst>
              <p:tags r:id="rId5"/>
            </p:custDataLst>
          </p:nvPr>
        </p:nvSpPr>
        <p:spPr>
          <a:xfrm>
            <a:off x="4427855" y="6165215"/>
            <a:ext cx="387985" cy="27622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custDataLst>
              <p:tags r:id="rId6"/>
            </p:custDataLst>
          </p:nvPr>
        </p:nvSpPr>
        <p:spPr>
          <a:xfrm>
            <a:off x="1331595" y="1052830"/>
            <a:ext cx="7040880" cy="368300"/>
          </a:xfrm>
          <a:prstGeom prst="rect">
            <a:avLst/>
          </a:prstGeom>
          <a:solidFill>
            <a:srgbClr val="00B050"/>
          </a:solidFill>
          <a:ln w="9525">
            <a:noFill/>
          </a:ln>
        </p:spPr>
        <p:txBody>
          <a:bodyPr wrap="square" anchor="t" anchorCtr="0">
            <a:spAutoFit/>
          </a:bodyPr>
          <a:lstStyle/>
          <a:p>
            <a:r>
              <a:rPr lang="en-US" altLang="zh-CN">
                <a:latin typeface="Times New Roman" panose="02020603050405020304" charset="0"/>
                <a:ea typeface="宋体" panose="02010600030101010101" pitchFamily="2" charset="-122"/>
                <a:sym typeface="宋体" panose="02010600030101010101" pitchFamily="2" charset="-122"/>
              </a:rPr>
              <a:t>Para1</a:t>
            </a:r>
            <a:r>
              <a:rPr lang="zh-CN" altLang="en-US">
                <a:latin typeface="Times New Roman" panose="02020603050405020304" charset="0"/>
                <a:ea typeface="宋体" panose="02010600030101010101" pitchFamily="2" charset="-122"/>
                <a:sym typeface="宋体" panose="02010600030101010101" pitchFamily="2" charset="-122"/>
              </a:rPr>
              <a:t>：</a:t>
            </a:r>
            <a:r>
              <a:rPr lang="zh-CN" altLang="zh-CN">
                <a:latin typeface="Times New Roman" panose="02020603050405020304" charset="0"/>
                <a:ea typeface="宋体" panose="02010600030101010101" pitchFamily="2" charset="-122"/>
                <a:sym typeface="宋体" panose="02010600030101010101" pitchFamily="2" charset="-122"/>
              </a:rPr>
              <a:t>引出文章主旨：研究发现适度工作也会带来成果。</a:t>
            </a:r>
          </a:p>
        </p:txBody>
      </p:sp>
      <p:sp>
        <p:nvSpPr>
          <p:cNvPr id="9" name="文本框 8"/>
          <p:cNvSpPr txBox="1"/>
          <p:nvPr>
            <p:custDataLst>
              <p:tags r:id="rId7"/>
            </p:custDataLst>
          </p:nvPr>
        </p:nvSpPr>
        <p:spPr>
          <a:xfrm>
            <a:off x="1331595" y="2132965"/>
            <a:ext cx="7178675" cy="368300"/>
          </a:xfrm>
          <a:prstGeom prst="rect">
            <a:avLst/>
          </a:prstGeom>
          <a:solidFill>
            <a:srgbClr val="00B050"/>
          </a:solidFill>
          <a:ln w="9525">
            <a:noFill/>
          </a:ln>
        </p:spPr>
        <p:txBody>
          <a:bodyPr wrap="square" anchor="t" anchorCtr="0">
            <a:spAutoFit/>
          </a:bodyPr>
          <a:lstStyle/>
          <a:p>
            <a:r>
              <a:rPr lang="en-US" altLang="zh-CN">
                <a:latin typeface="Times New Roman" panose="02020603050405020304" charset="0"/>
                <a:ea typeface="宋体" panose="02010600030101010101" pitchFamily="2" charset="-122"/>
                <a:sym typeface="宋体" panose="02010600030101010101" pitchFamily="2" charset="-122"/>
              </a:rPr>
              <a:t>Para2 </a:t>
            </a:r>
            <a:r>
              <a:rPr lang="zh-CN" altLang="en-US">
                <a:latin typeface="Times New Roman" panose="02020603050405020304" charset="0"/>
                <a:ea typeface="宋体" panose="02010600030101010101" pitchFamily="2" charset="-122"/>
                <a:sym typeface="宋体" panose="02010600030101010101" pitchFamily="2" charset="-122"/>
              </a:rPr>
              <a:t>运用论据（哈佛大学的研究）：解说论证第一段文章主旨结论</a:t>
            </a:r>
          </a:p>
        </p:txBody>
      </p:sp>
      <p:sp>
        <p:nvSpPr>
          <p:cNvPr id="11" name="椭圆 10"/>
          <p:cNvSpPr/>
          <p:nvPr>
            <p:custDataLst>
              <p:tags r:id="rId8"/>
            </p:custDataLst>
          </p:nvPr>
        </p:nvSpPr>
        <p:spPr>
          <a:xfrm>
            <a:off x="5652135" y="5888990"/>
            <a:ext cx="779780" cy="27622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custDataLst>
              <p:tags r:id="rId9"/>
            </p:custDataLst>
          </p:nvPr>
        </p:nvSpPr>
        <p:spPr>
          <a:xfrm>
            <a:off x="1331595" y="3617595"/>
            <a:ext cx="7348220" cy="701675"/>
          </a:xfrm>
          <a:prstGeom prst="rect">
            <a:avLst/>
          </a:prstGeom>
          <a:solidFill>
            <a:srgbClr val="00B050"/>
          </a:solidFill>
          <a:ln w="9525">
            <a:noFill/>
          </a:ln>
        </p:spPr>
        <p:txBody>
          <a:bodyPr wrap="square" anchor="t" anchorCtr="0">
            <a:noAutofit/>
          </a:bodyPr>
          <a:lstStyle/>
          <a:p>
            <a:r>
              <a:rPr lang="en-US" altLang="zh-CN">
                <a:latin typeface="Times New Roman" panose="02020603050405020304" charset="0"/>
                <a:ea typeface="宋体" panose="02010600030101010101" pitchFamily="2" charset="-122"/>
                <a:sym typeface="宋体" panose="02010600030101010101" pitchFamily="2" charset="-122"/>
              </a:rPr>
              <a:t>Para3</a:t>
            </a:r>
            <a:r>
              <a:rPr lang="zh-CN" altLang="en-US">
                <a:latin typeface="Times New Roman" panose="02020603050405020304" charset="0"/>
                <a:ea typeface="宋体" panose="02010600030101010101" pitchFamily="2" charset="-122"/>
                <a:sym typeface="宋体" panose="02010600030101010101" pitchFamily="2" charset="-122"/>
              </a:rPr>
              <a:t>运用对比举例论证：很多工作场合如何花时间的</a:t>
            </a:r>
            <a:r>
              <a:rPr lang="zh-CN" altLang="en-US">
                <a:latin typeface="Times New Roman" panose="02020603050405020304" charset="0"/>
                <a:sym typeface="宋体" panose="02010600030101010101" pitchFamily="2" charset="-122"/>
              </a:rPr>
              <a:t>会被全面的审视</a:t>
            </a:r>
            <a:r>
              <a:rPr lang="zh-CN" altLang="en-US">
                <a:latin typeface="Times New Roman" panose="02020603050405020304" charset="0"/>
                <a:ea typeface="宋体" panose="02010600030101010101" pitchFamily="2" charset="-122"/>
                <a:sym typeface="宋体" panose="02010600030101010101" pitchFamily="2" charset="-122"/>
              </a:rPr>
              <a:t>，适当的社交是能提高</a:t>
            </a:r>
            <a:r>
              <a:rPr lang="zh-CN" altLang="en-US">
                <a:latin typeface="Times New Roman" panose="02020603050405020304" charset="0"/>
                <a:sym typeface="宋体" panose="02010600030101010101" pitchFamily="2" charset="-122"/>
              </a:rPr>
              <a:t>工作效率的。</a:t>
            </a:r>
            <a:endParaRPr lang="zh-CN" altLang="en-US">
              <a:latin typeface="Times New Roman" panose="02020603050405020304" charset="0"/>
              <a:ea typeface="宋体" panose="02010600030101010101" pitchFamily="2" charset="-122"/>
              <a:sym typeface="宋体" panose="02010600030101010101" pitchFamily="2" charset="-122"/>
            </a:endParaRPr>
          </a:p>
        </p:txBody>
      </p:sp>
      <p:sp>
        <p:nvSpPr>
          <p:cNvPr id="13" name="文本框 12"/>
          <p:cNvSpPr txBox="1"/>
          <p:nvPr>
            <p:custDataLst>
              <p:tags r:id="rId10"/>
            </p:custDataLst>
          </p:nvPr>
        </p:nvSpPr>
        <p:spPr>
          <a:xfrm>
            <a:off x="1331595" y="5732780"/>
            <a:ext cx="7348220" cy="637540"/>
          </a:xfrm>
          <a:prstGeom prst="rect">
            <a:avLst/>
          </a:prstGeom>
          <a:solidFill>
            <a:srgbClr val="00B050"/>
          </a:solidFill>
          <a:ln w="9525">
            <a:noFill/>
          </a:ln>
        </p:spPr>
        <p:txBody>
          <a:bodyPr wrap="square" anchor="t" anchorCtr="0">
            <a:noAutofit/>
          </a:bodyPr>
          <a:lstStyle/>
          <a:p>
            <a:r>
              <a:rPr lang="en-US" altLang="zh-CN">
                <a:latin typeface="Times New Roman" panose="02020603050405020304" charset="0"/>
                <a:ea typeface="宋体" panose="02010600030101010101" pitchFamily="2" charset="-122"/>
                <a:sym typeface="宋体" panose="02010600030101010101" pitchFamily="2" charset="-122"/>
              </a:rPr>
              <a:t>Para4  </a:t>
            </a:r>
            <a:r>
              <a:rPr lang="zh-CN" altLang="en-US">
                <a:latin typeface="Times New Roman" panose="02020603050405020304" charset="0"/>
                <a:ea typeface="宋体" panose="02010600030101010101" pitchFamily="2" charset="-122"/>
                <a:sym typeface="宋体" panose="02010600030101010101" pitchFamily="2" charset="-122"/>
              </a:rPr>
              <a:t>进一步引用名人观点论证：匀些时间不工作来生活是对工作效率有帮助的。</a:t>
            </a: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9" grpId="0" bldLvl="0" animBg="1"/>
      <p:bldP spid="12" grpId="0" bldLvl="0" animBg="1"/>
      <p:bldP spid="13"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74" name="标题 1"/>
          <p:cNvSpPr>
            <a:spLocks noGrp="1"/>
          </p:cNvSpPr>
          <p:nvPr>
            <p:custDataLst>
              <p:tags r:id="rId1"/>
            </p:custDataLst>
          </p:nvPr>
        </p:nvSpPr>
        <p:spPr>
          <a:xfrm>
            <a:off x="126048" y="188595"/>
            <a:ext cx="8662987" cy="473075"/>
          </a:xfrm>
          <a:prstGeom prst="rect">
            <a:avLst/>
          </a:prstGeom>
          <a:solidFill>
            <a:srgbClr val="ACEADE"/>
          </a:solidFill>
          <a:ln w="9525">
            <a:noFill/>
          </a:ln>
        </p:spPr>
        <p:txBody>
          <a:bodyPr anchor="ctr" anchorCtr="0"/>
          <a:lstStyle/>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 Step2</a:t>
            </a:r>
            <a:r>
              <a:rPr lang="zh-CN" altLang="en-US"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rPr>
              <a:t>简化题干</a:t>
            </a:r>
            <a:r>
              <a:rPr lang="en-US" altLang="zh-CN" sz="2700" b="1" dirty="0">
                <a:latin typeface="微软雅黑" panose="020B0503020204020204" charset="-122"/>
                <a:ea typeface="微软雅黑" panose="020B0503020204020204" charset="-122"/>
              </a:rPr>
              <a:t>---</a:t>
            </a:r>
            <a:r>
              <a:rPr lang="zh-CN" altLang="en-US" sz="2700" b="1" dirty="0">
                <a:latin typeface="微软雅黑" panose="020B0503020204020204" charset="-122"/>
                <a:ea typeface="微软雅黑" panose="020B0503020204020204" charset="-122"/>
              </a:rPr>
              <a:t>按词索骥，精准定位</a:t>
            </a: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100" name="文本框 99"/>
          <p:cNvSpPr txBox="1"/>
          <p:nvPr/>
        </p:nvSpPr>
        <p:spPr>
          <a:xfrm>
            <a:off x="107950" y="836295"/>
            <a:ext cx="9200515" cy="6076950"/>
          </a:xfrm>
          <a:prstGeom prst="rect">
            <a:avLst/>
          </a:prstGeom>
          <a:noFill/>
          <a:ln w="9525">
            <a:noFill/>
          </a:ln>
        </p:spPr>
        <p:txBody>
          <a:bodyPr wrap="square">
            <a:noAutofit/>
          </a:bodyPr>
          <a:lstStyle/>
          <a:p>
            <a:r>
              <a:rPr lang="en-US" sz="2000">
                <a:latin typeface="Times New Roman" panose="02020603050405020304" charset="0"/>
                <a:ea typeface="宋体" panose="02010600030101010101" pitchFamily="2" charset="-122"/>
              </a:rPr>
              <a:t>27. What does </a:t>
            </a:r>
            <a:r>
              <a:rPr lang="en-US" sz="2000">
                <a:solidFill>
                  <a:srgbClr val="FF0000"/>
                </a:solidFill>
                <a:latin typeface="Times New Roman" panose="02020603050405020304" charset="0"/>
                <a:ea typeface="宋体" panose="02010600030101010101" pitchFamily="2" charset="-122"/>
              </a:rPr>
              <a:t>Ellen Langer's study show</a:t>
            </a:r>
            <a:r>
              <a:rPr lang="en-US" sz="2000">
                <a:latin typeface="Times New Roman" panose="02020603050405020304" charset="0"/>
                <a:ea typeface="宋体" panose="02010600030101010101" pitchFamily="2" charset="-122"/>
              </a:rPr>
              <a:t>? </a:t>
            </a:r>
          </a:p>
          <a:p>
            <a:r>
              <a:rPr lang="en-US" sz="2000">
                <a:latin typeface="Times New Roman" panose="02020603050405020304" charset="0"/>
                <a:ea typeface="宋体" panose="02010600030101010101" pitchFamily="2" charset="-122"/>
              </a:rPr>
              <a:t>A. It is worthwhile to be a perfectionist      </a:t>
            </a:r>
          </a:p>
          <a:p>
            <a:r>
              <a:rPr lang="en-US" sz="2000">
                <a:latin typeface="Times New Roman" panose="02020603050405020304" charset="0"/>
                <a:ea typeface="宋体" panose="02010600030101010101" pitchFamily="2" charset="-122"/>
              </a:rPr>
              <a:t>B. Translation makes people knowledgeable. </a:t>
            </a:r>
          </a:p>
          <a:p>
            <a:r>
              <a:rPr lang="en-US" sz="2000">
                <a:latin typeface="Times New Roman" panose="02020603050405020304" charset="0"/>
                <a:ea typeface="宋体" panose="02010600030101010101" pitchFamily="2" charset="-122"/>
              </a:rPr>
              <a:t>C. Simpler jobs require greater caution.      </a:t>
            </a:r>
          </a:p>
          <a:p>
            <a:r>
              <a:rPr lang="en-US" sz="2000">
                <a:latin typeface="Times New Roman" panose="02020603050405020304" charset="0"/>
                <a:ea typeface="宋体" panose="02010600030101010101" pitchFamily="2" charset="-122"/>
              </a:rPr>
              <a:t>D. Moderate effort produces the best result. </a:t>
            </a:r>
          </a:p>
          <a:p>
            <a:r>
              <a:rPr lang="en-US" sz="2000">
                <a:latin typeface="Times New Roman" panose="02020603050405020304" charset="0"/>
                <a:ea typeface="宋体" panose="02010600030101010101" pitchFamily="2" charset="-122"/>
              </a:rPr>
              <a:t>28. The underlined word "</a:t>
            </a:r>
            <a:r>
              <a:rPr lang="en-US" sz="2000">
                <a:solidFill>
                  <a:srgbClr val="FF0000"/>
                </a:solidFill>
                <a:latin typeface="Times New Roman" panose="02020603050405020304" charset="0"/>
                <a:ea typeface="宋体" panose="02010600030101010101" pitchFamily="2" charset="-122"/>
              </a:rPr>
              <a:t>go-getter</a:t>
            </a:r>
            <a:r>
              <a:rPr lang="en-US" sz="2000">
                <a:latin typeface="Times New Roman" panose="02020603050405020304" charset="0"/>
                <a:ea typeface="宋体" panose="02010600030101010101" pitchFamily="2" charset="-122"/>
              </a:rPr>
              <a:t>" in </a:t>
            </a:r>
            <a:r>
              <a:rPr lang="en-US" sz="2000">
                <a:solidFill>
                  <a:srgbClr val="FF0000"/>
                </a:solidFill>
                <a:latin typeface="Times New Roman" panose="02020603050405020304" charset="0"/>
                <a:ea typeface="宋体" panose="02010600030101010101" pitchFamily="2" charset="-122"/>
              </a:rPr>
              <a:t>paragraph 3</a:t>
            </a:r>
            <a:r>
              <a:rPr lang="en-US" sz="2000">
                <a:latin typeface="Times New Roman" panose="02020603050405020304" charset="0"/>
                <a:ea typeface="宋体" panose="02010600030101010101" pitchFamily="2" charset="-122"/>
              </a:rPr>
              <a:t> refers to someone who</a:t>
            </a:r>
            <a:r>
              <a:rPr lang="en-US" sz="2000" u="sng">
                <a:latin typeface="Times New Roman" panose="02020603050405020304" charset="0"/>
                <a:ea typeface="宋体" panose="02010600030101010101" pitchFamily="2" charset="-122"/>
                <a:cs typeface="Times New Roman" panose="02020603050405020304" charset="0"/>
              </a:rPr>
              <a:t>           </a:t>
            </a:r>
            <a:r>
              <a:rPr lang="en-US" sz="2000">
                <a:latin typeface="Times New Roman" panose="02020603050405020304" charset="0"/>
                <a:ea typeface="宋体" panose="02010600030101010101" pitchFamily="2" charset="-122"/>
              </a:rPr>
              <a:t>.</a:t>
            </a:r>
          </a:p>
          <a:p>
            <a:r>
              <a:rPr lang="en-US" sz="2000">
                <a:latin typeface="Times New Roman" panose="02020603050405020304" charset="0"/>
                <a:ea typeface="宋体" panose="02010600030101010101" pitchFamily="2" charset="-122"/>
              </a:rPr>
              <a:t>A. is good at handling pressure         </a:t>
            </a:r>
            <a:r>
              <a:rPr lang="en-US" sz="2000">
                <a:latin typeface="Times New Roman" panose="02020603050405020304" charset="0"/>
                <a:ea typeface="宋体" panose="02010600030101010101" pitchFamily="2" charset="-122"/>
                <a:cs typeface="Times New Roman" panose="02020603050405020304" charset="0"/>
              </a:rPr>
              <a:t>	</a:t>
            </a:r>
          </a:p>
          <a:p>
            <a:r>
              <a:rPr lang="en-US" sz="2000">
                <a:latin typeface="Times New Roman" panose="02020603050405020304" charset="0"/>
                <a:ea typeface="宋体" panose="02010600030101010101" pitchFamily="2" charset="-122"/>
              </a:rPr>
              <a:t>B. works hard to become successful</a:t>
            </a:r>
          </a:p>
          <a:p>
            <a:r>
              <a:rPr lang="en-US" sz="2000">
                <a:latin typeface="Times New Roman" panose="02020603050405020304" charset="0"/>
                <a:ea typeface="宋体" panose="02010600030101010101" pitchFamily="2" charset="-122"/>
              </a:rPr>
              <a:t>C. a has a natural talent for his job.      </a:t>
            </a:r>
            <a:r>
              <a:rPr lang="en-US" sz="2000">
                <a:latin typeface="Times New Roman" panose="02020603050405020304" charset="0"/>
                <a:ea typeface="宋体" panose="02010600030101010101" pitchFamily="2" charset="-122"/>
                <a:cs typeface="Times New Roman" panose="02020603050405020304" charset="0"/>
              </a:rPr>
              <a:t>	</a:t>
            </a:r>
          </a:p>
          <a:p>
            <a:r>
              <a:rPr lang="en-US" sz="2000">
                <a:latin typeface="Times New Roman" panose="02020603050405020304" charset="0"/>
                <a:ea typeface="宋体" panose="02010600030101010101" pitchFamily="2" charset="-122"/>
              </a:rPr>
              <a:t>D. gets on well with his co-workers</a:t>
            </a:r>
          </a:p>
          <a:p>
            <a:r>
              <a:rPr lang="en-US" sz="2000">
                <a:latin typeface="Times New Roman" panose="02020603050405020304" charset="0"/>
                <a:ea typeface="宋体" panose="02010600030101010101" pitchFamily="2" charset="-122"/>
              </a:rPr>
              <a:t>29. What can be </a:t>
            </a:r>
            <a:r>
              <a:rPr lang="en-US" sz="2000">
                <a:solidFill>
                  <a:srgbClr val="FF0000"/>
                </a:solidFill>
                <a:latin typeface="Times New Roman" panose="02020603050405020304" charset="0"/>
                <a:ea typeface="宋体" panose="02010600030101010101" pitchFamily="2" charset="-122"/>
              </a:rPr>
              <a:t>inferred</a:t>
            </a:r>
            <a:r>
              <a:rPr lang="en-US" sz="2000">
                <a:latin typeface="Times New Roman" panose="02020603050405020304" charset="0"/>
                <a:ea typeface="宋体" panose="02010600030101010101" pitchFamily="2" charset="-122"/>
              </a:rPr>
              <a:t> from the </a:t>
            </a:r>
            <a:r>
              <a:rPr lang="en-US" sz="2000">
                <a:solidFill>
                  <a:srgbClr val="FF0000"/>
                </a:solidFill>
                <a:latin typeface="Times New Roman" panose="02020603050405020304" charset="0"/>
                <a:ea typeface="宋体" panose="02010600030101010101" pitchFamily="2" charset="-122"/>
              </a:rPr>
              <a:t>last paragraph</a:t>
            </a:r>
            <a:r>
              <a:rPr lang="en-US" sz="2000">
                <a:latin typeface="Times New Roman" panose="02020603050405020304" charset="0"/>
                <a:ea typeface="宋体" panose="02010600030101010101" pitchFamily="2" charset="-122"/>
              </a:rPr>
              <a:t>? </a:t>
            </a:r>
          </a:p>
          <a:p>
            <a:r>
              <a:rPr lang="en-US" sz="2000">
                <a:latin typeface="Times New Roman" panose="02020603050405020304" charset="0"/>
                <a:ea typeface="宋体" panose="02010600030101010101" pitchFamily="2" charset="-122"/>
              </a:rPr>
              <a:t>A. A good thinker is able to inspire other people.</a:t>
            </a:r>
          </a:p>
          <a:p>
            <a:r>
              <a:rPr lang="en-US" sz="2000">
                <a:latin typeface="Times New Roman" panose="02020603050405020304" charset="0"/>
                <a:ea typeface="宋体" panose="02010600030101010101" pitchFamily="2" charset="-122"/>
              </a:rPr>
              <a:t>B. Experience unrelated to your job is useless. </a:t>
            </a:r>
          </a:p>
          <a:p>
            <a:r>
              <a:rPr lang="en-US" sz="2000">
                <a:latin typeface="Times New Roman" panose="02020603050405020304" charset="0"/>
                <a:ea typeface="宋体" panose="02010600030101010101" pitchFamily="2" charset="-122"/>
              </a:rPr>
              <a:t>C. A cheerful mood helps make a creative mind.</a:t>
            </a:r>
          </a:p>
          <a:p>
            <a:r>
              <a:rPr lang="en-US" sz="2000">
                <a:latin typeface="Times New Roman" panose="02020603050405020304" charset="0"/>
                <a:ea typeface="宋体" panose="02010600030101010101" pitchFamily="2" charset="-122"/>
              </a:rPr>
              <a:t>D. Focusing on what you do raises productivity. </a:t>
            </a:r>
          </a:p>
          <a:p>
            <a:r>
              <a:rPr lang="en-US" sz="2000">
                <a:latin typeface="Times New Roman" panose="02020603050405020304" charset="0"/>
                <a:ea typeface="宋体" panose="02010600030101010101" pitchFamily="2" charset="-122"/>
              </a:rPr>
              <a:t>30. What does </a:t>
            </a:r>
            <a:r>
              <a:rPr lang="en-US" sz="2000">
                <a:solidFill>
                  <a:srgbClr val="FF0000"/>
                </a:solidFill>
                <a:latin typeface="Times New Roman" panose="02020603050405020304" charset="0"/>
                <a:ea typeface="宋体" panose="02010600030101010101" pitchFamily="2" charset="-122"/>
              </a:rPr>
              <a:t>the text</a:t>
            </a:r>
            <a:r>
              <a:rPr lang="en-US" sz="2000">
                <a:latin typeface="Times New Roman" panose="02020603050405020304" charset="0"/>
                <a:ea typeface="宋体" panose="02010600030101010101" pitchFamily="2" charset="-122"/>
              </a:rPr>
              <a:t> seem to </a:t>
            </a:r>
            <a:r>
              <a:rPr lang="en-US" sz="2000">
                <a:solidFill>
                  <a:srgbClr val="FF0000"/>
                </a:solidFill>
                <a:latin typeface="Times New Roman" panose="02020603050405020304" charset="0"/>
                <a:ea typeface="宋体" panose="02010600030101010101" pitchFamily="2" charset="-122"/>
              </a:rPr>
              <a:t>advocate</a:t>
            </a:r>
            <a:r>
              <a:rPr lang="en-US" sz="2000">
                <a:latin typeface="Times New Roman" panose="02020603050405020304" charset="0"/>
                <a:ea typeface="宋体" panose="02010600030101010101" pitchFamily="2" charset="-122"/>
              </a:rPr>
              <a:t>? </a:t>
            </a:r>
          </a:p>
          <a:p>
            <a:r>
              <a:rPr lang="en-US" sz="2000">
                <a:latin typeface="Times New Roman" panose="02020603050405020304" charset="0"/>
                <a:ea typeface="宋体" panose="02010600030101010101" pitchFamily="2" charset="-122"/>
              </a:rPr>
              <a:t>A. Middle-of-the-road work habits.       </a:t>
            </a:r>
            <a:r>
              <a:rPr lang="en-US" sz="2000">
                <a:latin typeface="Times New Roman" panose="02020603050405020304" charset="0"/>
                <a:ea typeface="宋体" panose="02010600030101010101" pitchFamily="2" charset="-122"/>
                <a:cs typeface="Times New Roman" panose="02020603050405020304" charset="0"/>
              </a:rPr>
              <a:t>	</a:t>
            </a:r>
            <a:r>
              <a:rPr lang="en-US" sz="2000">
                <a:latin typeface="Times New Roman" panose="02020603050405020304" charset="0"/>
                <a:ea typeface="宋体" panose="02010600030101010101" pitchFamily="2" charset="-122"/>
              </a:rPr>
              <a:t>B. Balance between work and family. </a:t>
            </a:r>
          </a:p>
          <a:p>
            <a:r>
              <a:rPr lang="en-US" sz="2000">
                <a:latin typeface="Times New Roman" panose="02020603050405020304" charset="0"/>
                <a:ea typeface="宋体" panose="02010600030101010101" pitchFamily="2" charset="-122"/>
              </a:rPr>
              <a:t>C. Long-standing cultural traditions.      D. Harmony in the work</a:t>
            </a:r>
            <a:r>
              <a:rPr lang="en-US" sz="2400">
                <a:latin typeface="Times New Roman" panose="02020603050405020304" charset="0"/>
                <a:ea typeface="宋体" panose="02010600030101010101" pitchFamily="2" charset="-122"/>
              </a:rPr>
              <a:t> environment.</a:t>
            </a:r>
            <a:endParaRPr lang="en-US" altLang="en-US" sz="2400">
              <a:latin typeface="Times New Roman" panose="02020603050405020304" charset="0"/>
              <a:ea typeface="宋体" panose="02010600030101010101" pitchFamily="2" charset="-122"/>
            </a:endParaRPr>
          </a:p>
        </p:txBody>
      </p:sp>
      <p:sp>
        <p:nvSpPr>
          <p:cNvPr id="49" name="云形标注 48"/>
          <p:cNvSpPr/>
          <p:nvPr>
            <p:custDataLst>
              <p:tags r:id="rId2"/>
            </p:custDataLst>
          </p:nvPr>
        </p:nvSpPr>
        <p:spPr>
          <a:xfrm rot="420000">
            <a:off x="4689475" y="905510"/>
            <a:ext cx="4055110" cy="100012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en-US" altLang="zh-CN" sz="2000" strike="noStrike" noProof="1">
                <a:solidFill>
                  <a:srgbClr val="FF0000"/>
                </a:solidFill>
              </a:rPr>
              <a:t>Para2.</a:t>
            </a:r>
            <a:r>
              <a:rPr lang="en-US" altLang="zh-CN" sz="2000" strike="noStrike" noProof="1"/>
              <a:t> </a:t>
            </a:r>
            <a:r>
              <a:rPr lang="en-US" altLang="zh-CN" sz="2000" strike="noStrike" noProof="1">
                <a:solidFill>
                  <a:schemeClr val="tx1"/>
                </a:solidFill>
              </a:rPr>
              <a:t>The Second  sentence </a:t>
            </a:r>
          </a:p>
        </p:txBody>
      </p:sp>
      <p:sp>
        <p:nvSpPr>
          <p:cNvPr id="3" name="云形标注 2"/>
          <p:cNvSpPr/>
          <p:nvPr>
            <p:custDataLst>
              <p:tags r:id="rId3"/>
            </p:custDataLst>
          </p:nvPr>
        </p:nvSpPr>
        <p:spPr>
          <a:xfrm rot="420000">
            <a:off x="4138295" y="2670810"/>
            <a:ext cx="3661410" cy="100012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en-US" altLang="zh-CN" sz="2000" strike="noStrike" noProof="1">
                <a:solidFill>
                  <a:srgbClr val="FF0000"/>
                </a:solidFill>
              </a:rPr>
              <a:t>Para3.</a:t>
            </a:r>
            <a:r>
              <a:rPr lang="en-US" altLang="zh-CN" sz="2000" strike="noStrike" noProof="1"/>
              <a:t> </a:t>
            </a:r>
            <a:r>
              <a:rPr lang="en-US" altLang="zh-CN" sz="2000" strike="noStrike" noProof="1">
                <a:solidFill>
                  <a:schemeClr val="tx1"/>
                </a:solidFill>
              </a:rPr>
              <a:t>The second sentence </a:t>
            </a:r>
          </a:p>
        </p:txBody>
      </p:sp>
      <p:sp>
        <p:nvSpPr>
          <p:cNvPr id="4" name="云形标注 3"/>
          <p:cNvSpPr/>
          <p:nvPr>
            <p:custDataLst>
              <p:tags r:id="rId4"/>
            </p:custDataLst>
          </p:nvPr>
        </p:nvSpPr>
        <p:spPr>
          <a:xfrm rot="420000">
            <a:off x="5194935" y="4008120"/>
            <a:ext cx="3661410" cy="100012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en-US" altLang="zh-CN" sz="2000" strike="noStrike" noProof="1">
                <a:solidFill>
                  <a:srgbClr val="FF0000"/>
                </a:solidFill>
              </a:rPr>
              <a:t>Para4.</a:t>
            </a:r>
            <a:r>
              <a:rPr lang="en-US" altLang="zh-CN" sz="2000" strike="noStrike" noProof="1"/>
              <a:t> </a:t>
            </a:r>
            <a:r>
              <a:rPr lang="en-US" altLang="zh-CN" sz="2000" strike="noStrike" noProof="1">
                <a:solidFill>
                  <a:schemeClr val="tx1"/>
                </a:solidFill>
              </a:rPr>
              <a:t>The last sentence </a:t>
            </a:r>
          </a:p>
        </p:txBody>
      </p:sp>
      <p:sp>
        <p:nvSpPr>
          <p:cNvPr id="5" name="云形标注 4"/>
          <p:cNvSpPr/>
          <p:nvPr>
            <p:custDataLst>
              <p:tags r:id="rId5"/>
            </p:custDataLst>
          </p:nvPr>
        </p:nvSpPr>
        <p:spPr>
          <a:xfrm rot="420000">
            <a:off x="4618990" y="5302885"/>
            <a:ext cx="3661410" cy="100012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en-US" altLang="zh-CN" sz="2000" strike="noStrike" noProof="1">
                <a:solidFill>
                  <a:srgbClr val="FF0000"/>
                </a:solidFill>
              </a:rPr>
              <a:t>Para1&amp;4 : </a:t>
            </a:r>
            <a:r>
              <a:rPr lang="en-US" altLang="zh-CN" sz="2000" strike="noStrike" noProof="1">
                <a:solidFill>
                  <a:schemeClr val="tx1"/>
                </a:solidFill>
              </a:rPr>
              <a:t>Last sentences</a:t>
            </a:r>
            <a:r>
              <a:rPr lang="en-US" altLang="zh-CN" sz="2000" strike="noStrike" noProof="1">
                <a:solidFill>
                  <a:srgbClr val="FF0000"/>
                </a:solidFill>
              </a:rPr>
              <a:t> </a:t>
            </a:r>
            <a:r>
              <a:rPr lang="zh-CN" altLang="en-US" sz="2000" strike="noStrike" noProof="1">
                <a:solidFill>
                  <a:schemeClr val="tx1"/>
                </a:solidFill>
              </a:rPr>
              <a:t>结论句</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bldLvl="0" animBg="1"/>
      <p:bldP spid="3" grpId="0" bldLvl="0" animBg="1"/>
      <p:bldP spid="4" grpId="0" bldLvl="0" animBg="1"/>
      <p:bldP spid="5"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任意多边形 98"/>
          <p:cNvSpPr/>
          <p:nvPr/>
        </p:nvSpPr>
        <p:spPr>
          <a:xfrm rot="6930194">
            <a:off x="6770688" y="4857750"/>
            <a:ext cx="900113" cy="2373313"/>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nvGrpSpPr>
          <p:cNvPr id="19458" name="组合 59"/>
          <p:cNvGrpSpPr/>
          <p:nvPr/>
        </p:nvGrpSpPr>
        <p:grpSpPr>
          <a:xfrm>
            <a:off x="-3033712" y="2012950"/>
            <a:ext cx="14182725" cy="3375025"/>
            <a:chOff x="1747839" y="2376488"/>
            <a:chExt cx="8231186" cy="3132137"/>
          </a:xfrm>
        </p:grpSpPr>
        <p:cxnSp>
          <p:nvCxnSpPr>
            <p:cNvPr id="61" name="MH_Other_1"/>
            <p:cNvCxnSpPr/>
            <p:nvPr>
              <p:custDataLst>
                <p:tags r:id="rId8"/>
              </p:custDataLst>
            </p:nvPr>
          </p:nvCxnSpPr>
          <p:spPr>
            <a:xfrm rot="19980000">
              <a:off x="1747839" y="5508625"/>
              <a:ext cx="2268537"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2" name="MH_Other_2"/>
            <p:cNvCxnSpPr/>
            <p:nvPr>
              <p:custDataLst>
                <p:tags r:id="rId9"/>
              </p:custDataLst>
            </p:nvPr>
          </p:nvCxnSpPr>
          <p:spPr>
            <a:xfrm rot="19980000">
              <a:off x="2538414" y="4918075"/>
              <a:ext cx="1982787" cy="0"/>
            </a:xfrm>
            <a:prstGeom prst="line">
              <a:avLst/>
            </a:prstGeom>
            <a:ln>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63" name="MH_Other_3"/>
            <p:cNvCxnSpPr/>
            <p:nvPr>
              <p:custDataLst>
                <p:tags r:id="rId10"/>
              </p:custDataLst>
            </p:nvPr>
          </p:nvCxnSpPr>
          <p:spPr>
            <a:xfrm rot="19980000">
              <a:off x="8278813" y="2376488"/>
              <a:ext cx="1700212" cy="0"/>
            </a:xfrm>
            <a:prstGeom prst="line">
              <a:avLst/>
            </a:prstGeom>
            <a:ln>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64" name="MH_Other_4"/>
            <p:cNvCxnSpPr/>
            <p:nvPr>
              <p:custDataLst>
                <p:tags r:id="rId11"/>
              </p:custDataLst>
            </p:nvPr>
          </p:nvCxnSpPr>
          <p:spPr>
            <a:xfrm rot="19980000">
              <a:off x="8250239" y="2376488"/>
              <a:ext cx="992187"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9463" name="标题 1"/>
          <p:cNvSpPr>
            <a:spLocks noGrp="1"/>
          </p:cNvSpPr>
          <p:nvPr/>
        </p:nvSpPr>
        <p:spPr>
          <a:xfrm>
            <a:off x="203200" y="214313"/>
            <a:ext cx="8709025" cy="474662"/>
          </a:xfrm>
          <a:prstGeom prst="rect">
            <a:avLst/>
          </a:prstGeom>
          <a:solidFill>
            <a:srgbClr val="ACEADE"/>
          </a:solidFill>
          <a:ln w="9525">
            <a:noFill/>
          </a:ln>
        </p:spPr>
        <p:txBody>
          <a:bodyPr anchor="ctr" anchorCtr="0"/>
          <a:lstStyle/>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原文横向分析，选项纵向对比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3" name="内容占位符 2"/>
          <p:cNvSpPr>
            <a:spLocks noGrp="1"/>
          </p:cNvSpPr>
          <p:nvPr/>
        </p:nvSpPr>
        <p:spPr>
          <a:xfrm>
            <a:off x="24765" y="3717290"/>
            <a:ext cx="6131560" cy="198882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None/>
            </a:pPr>
            <a:r>
              <a:rPr lang="en-US" sz="2000">
                <a:latin typeface="Times New Roman" panose="02020603050405020304" charset="0"/>
                <a:ea typeface="宋体" panose="02010600030101010101" pitchFamily="2" charset="-122"/>
                <a:sym typeface="+mn-ea"/>
              </a:rPr>
              <a:t>27. What does </a:t>
            </a:r>
            <a:r>
              <a:rPr lang="en-US" sz="2000">
                <a:solidFill>
                  <a:srgbClr val="FF0000"/>
                </a:solidFill>
                <a:latin typeface="Times New Roman" panose="02020603050405020304" charset="0"/>
                <a:ea typeface="宋体" panose="02010600030101010101" pitchFamily="2" charset="-122"/>
                <a:sym typeface="+mn-ea"/>
              </a:rPr>
              <a:t>Ellen Langer's study show</a:t>
            </a:r>
            <a:r>
              <a:rPr lang="en-US" sz="2000">
                <a:latin typeface="Times New Roman" panose="02020603050405020304" charset="0"/>
                <a:ea typeface="宋体" panose="02010600030101010101" pitchFamily="2" charset="-122"/>
                <a:sym typeface="+mn-ea"/>
              </a:rPr>
              <a:t>? </a:t>
            </a:r>
          </a:p>
          <a:p>
            <a:pPr marL="0" indent="0" fontAlgn="base">
              <a:buNone/>
            </a:pPr>
            <a:r>
              <a:rPr lang="en-US" sz="2000">
                <a:latin typeface="Times New Roman" panose="02020603050405020304" charset="0"/>
                <a:ea typeface="宋体" panose="02010600030101010101" pitchFamily="2" charset="-122"/>
                <a:sym typeface="+mn-ea"/>
              </a:rPr>
              <a:t>A. It is worthwhile to be a </a:t>
            </a:r>
            <a:r>
              <a:rPr lang="en-US" sz="2000">
                <a:gradFill>
                  <a:gsLst>
                    <a:gs pos="0">
                      <a:srgbClr val="007BD3"/>
                    </a:gs>
                    <a:gs pos="100000">
                      <a:srgbClr val="034373"/>
                    </a:gs>
                  </a:gsLst>
                  <a:lin scaled="0"/>
                </a:gradFill>
                <a:latin typeface="Times New Roman" panose="02020603050405020304" charset="0"/>
                <a:ea typeface="宋体" panose="02010600030101010101" pitchFamily="2" charset="-122"/>
                <a:sym typeface="+mn-ea"/>
              </a:rPr>
              <a:t>perfectionist</a:t>
            </a:r>
            <a:r>
              <a:rPr lang="en-US" sz="2000">
                <a:latin typeface="Times New Roman" panose="02020603050405020304" charset="0"/>
                <a:ea typeface="宋体" panose="02010600030101010101" pitchFamily="2" charset="-122"/>
                <a:sym typeface="+mn-ea"/>
              </a:rPr>
              <a:t>      </a:t>
            </a:r>
          </a:p>
          <a:p>
            <a:pPr marL="0" indent="0" fontAlgn="base">
              <a:buNone/>
            </a:pPr>
            <a:r>
              <a:rPr lang="en-US" sz="2000">
                <a:latin typeface="Times New Roman" panose="02020603050405020304" charset="0"/>
                <a:ea typeface="宋体" panose="02010600030101010101" pitchFamily="2" charset="-122"/>
                <a:sym typeface="+mn-ea"/>
              </a:rPr>
              <a:t>B. </a:t>
            </a:r>
            <a:r>
              <a:rPr lang="en-US" sz="2000">
                <a:solidFill>
                  <a:schemeClr val="accent2">
                    <a:lumMod val="60000"/>
                    <a:lumOff val="40000"/>
                  </a:schemeClr>
                </a:solidFill>
                <a:latin typeface="Times New Roman" panose="02020603050405020304" charset="0"/>
                <a:ea typeface="宋体" panose="02010600030101010101" pitchFamily="2" charset="-122"/>
                <a:sym typeface="+mn-ea"/>
              </a:rPr>
              <a:t>Translation</a:t>
            </a:r>
            <a:r>
              <a:rPr lang="en-US" sz="2000">
                <a:latin typeface="Times New Roman" panose="02020603050405020304" charset="0"/>
                <a:ea typeface="宋体" panose="02010600030101010101" pitchFamily="2" charset="-122"/>
                <a:sym typeface="+mn-ea"/>
              </a:rPr>
              <a:t> makes people </a:t>
            </a:r>
            <a:r>
              <a:rPr lang="en-US" sz="2000">
                <a:solidFill>
                  <a:srgbClr val="0070C0"/>
                </a:solidFill>
                <a:latin typeface="Times New Roman" panose="02020603050405020304" charset="0"/>
                <a:ea typeface="宋体" panose="02010600030101010101" pitchFamily="2" charset="-122"/>
                <a:sym typeface="+mn-ea"/>
              </a:rPr>
              <a:t>knowledgeable</a:t>
            </a:r>
            <a:r>
              <a:rPr lang="en-US" sz="2000">
                <a:latin typeface="Times New Roman" panose="02020603050405020304" charset="0"/>
                <a:ea typeface="宋体" panose="02010600030101010101" pitchFamily="2" charset="-122"/>
                <a:sym typeface="+mn-ea"/>
              </a:rPr>
              <a:t>. </a:t>
            </a:r>
          </a:p>
          <a:p>
            <a:pPr marL="0" indent="0" fontAlgn="base">
              <a:buNone/>
            </a:pPr>
            <a:r>
              <a:rPr lang="en-US" sz="2000">
                <a:latin typeface="Times New Roman" panose="02020603050405020304" charset="0"/>
                <a:ea typeface="宋体" panose="02010600030101010101" pitchFamily="2" charset="-122"/>
                <a:sym typeface="+mn-ea"/>
              </a:rPr>
              <a:t>C. </a:t>
            </a:r>
            <a:r>
              <a:rPr lang="en-US" sz="2000">
                <a:solidFill>
                  <a:schemeClr val="accent2">
                    <a:lumMod val="60000"/>
                    <a:lumOff val="40000"/>
                  </a:schemeClr>
                </a:solidFill>
                <a:latin typeface="Times New Roman" panose="02020603050405020304" charset="0"/>
                <a:ea typeface="宋体" panose="02010600030101010101" pitchFamily="2" charset="-122"/>
                <a:sym typeface="+mn-ea"/>
              </a:rPr>
              <a:t>Simpler</a:t>
            </a:r>
            <a:r>
              <a:rPr lang="en-US" sz="2000">
                <a:latin typeface="Times New Roman" panose="02020603050405020304" charset="0"/>
                <a:ea typeface="宋体" panose="02010600030101010101" pitchFamily="2" charset="-122"/>
                <a:sym typeface="+mn-ea"/>
              </a:rPr>
              <a:t> jobs require</a:t>
            </a:r>
            <a:r>
              <a:rPr lang="en-US" sz="2000">
                <a:gradFill>
                  <a:gsLst>
                    <a:gs pos="0">
                      <a:srgbClr val="007BD3"/>
                    </a:gs>
                    <a:gs pos="100000">
                      <a:srgbClr val="034373"/>
                    </a:gs>
                  </a:gsLst>
                  <a:lin scaled="0"/>
                </a:gradFill>
                <a:latin typeface="Times New Roman" panose="02020603050405020304" charset="0"/>
                <a:ea typeface="宋体" panose="02010600030101010101" pitchFamily="2" charset="-122"/>
                <a:sym typeface="+mn-ea"/>
              </a:rPr>
              <a:t> greater caution</a:t>
            </a:r>
            <a:r>
              <a:rPr lang="en-US" sz="2000">
                <a:latin typeface="Times New Roman" panose="02020603050405020304" charset="0"/>
                <a:ea typeface="宋体" panose="02010600030101010101" pitchFamily="2" charset="-122"/>
                <a:sym typeface="+mn-ea"/>
              </a:rPr>
              <a:t>.      </a:t>
            </a:r>
          </a:p>
          <a:p>
            <a:pPr marL="0" indent="0" fontAlgn="base">
              <a:buNone/>
            </a:pPr>
            <a:r>
              <a:rPr lang="en-US" sz="2000">
                <a:latin typeface="Times New Roman" panose="02020603050405020304" charset="0"/>
                <a:ea typeface="宋体" panose="02010600030101010101" pitchFamily="2" charset="-122"/>
                <a:sym typeface="+mn-ea"/>
              </a:rPr>
              <a:t>D. </a:t>
            </a:r>
            <a:r>
              <a:rPr lang="en-US" sz="2000">
                <a:solidFill>
                  <a:schemeClr val="accent2">
                    <a:lumMod val="60000"/>
                    <a:lumOff val="40000"/>
                  </a:schemeClr>
                </a:solidFill>
                <a:latin typeface="Times New Roman" panose="02020603050405020304" charset="0"/>
                <a:ea typeface="宋体" panose="02010600030101010101" pitchFamily="2" charset="-122"/>
                <a:sym typeface="+mn-ea"/>
              </a:rPr>
              <a:t>Moderate effort </a:t>
            </a:r>
            <a:r>
              <a:rPr lang="en-US" sz="2000">
                <a:latin typeface="Times New Roman" panose="02020603050405020304" charset="0"/>
                <a:ea typeface="宋体" panose="02010600030101010101" pitchFamily="2" charset="-122"/>
                <a:sym typeface="+mn-ea"/>
              </a:rPr>
              <a:t>produces the</a:t>
            </a:r>
            <a:r>
              <a:rPr lang="en-US" sz="2000">
                <a:gradFill>
                  <a:gsLst>
                    <a:gs pos="0">
                      <a:srgbClr val="007BD3"/>
                    </a:gs>
                    <a:gs pos="100000">
                      <a:srgbClr val="034373"/>
                    </a:gs>
                  </a:gsLst>
                  <a:lin scaled="0"/>
                </a:gradFill>
                <a:latin typeface="Times New Roman" panose="02020603050405020304" charset="0"/>
                <a:ea typeface="宋体" panose="02010600030101010101" pitchFamily="2" charset="-122"/>
                <a:sym typeface="+mn-ea"/>
              </a:rPr>
              <a:t> best result</a:t>
            </a:r>
            <a:r>
              <a:rPr lang="en-US" sz="2000">
                <a:latin typeface="Times New Roman" panose="02020603050405020304" charset="0"/>
                <a:ea typeface="宋体" panose="02010600030101010101" pitchFamily="2" charset="-122"/>
                <a:sym typeface="+mn-ea"/>
              </a:rPr>
              <a:t>. </a:t>
            </a:r>
          </a:p>
          <a:p>
            <a:pPr marL="0" indent="0" fontAlgn="base">
              <a:buNone/>
            </a:pPr>
            <a:endParaRPr lang="zh-CN" altLang="en-US" sz="2000" strike="noStrike" noProof="1"/>
          </a:p>
        </p:txBody>
      </p:sp>
      <p:sp>
        <p:nvSpPr>
          <p:cNvPr id="19466" name="MH_Desc_1"/>
          <p:cNvSpPr/>
          <p:nvPr>
            <p:custDataLst>
              <p:tags r:id="rId1"/>
            </p:custDataLst>
          </p:nvPr>
        </p:nvSpPr>
        <p:spPr>
          <a:xfrm>
            <a:off x="0" y="0"/>
            <a:ext cx="9147175" cy="6858000"/>
          </a:xfrm>
          <a:custGeom>
            <a:avLst/>
            <a:gdLst>
              <a:gd name="txL" fmla="*/ 0 w 2160000"/>
              <a:gd name="txT" fmla="*/ 0 h 1593240"/>
              <a:gd name="txR" fmla="*/ 2160000 w 2160000"/>
              <a:gd name="txB" fmla="*/ 1593240 h 1593240"/>
            </a:gdLst>
            <a:ahLst/>
            <a:cxnLst>
              <a:cxn ang="0">
                <a:pos x="0" y="5928790"/>
              </a:cxn>
              <a:cxn ang="0">
                <a:pos x="228663" y="5928790"/>
              </a:cxn>
              <a:cxn ang="0">
                <a:pos x="228663" y="6626173"/>
              </a:cxn>
              <a:cxn ang="0">
                <a:pos x="8917876" y="6626173"/>
              </a:cxn>
              <a:cxn ang="0">
                <a:pos x="8917876" y="5928790"/>
              </a:cxn>
              <a:cxn ang="0">
                <a:pos x="9146540" y="5928790"/>
              </a:cxn>
              <a:cxn ang="0">
                <a:pos x="9146540" y="6626173"/>
              </a:cxn>
              <a:cxn ang="0">
                <a:pos x="9146540" y="6858635"/>
              </a:cxn>
              <a:cxn ang="0">
                <a:pos x="8917876" y="6858635"/>
              </a:cxn>
              <a:cxn ang="0">
                <a:pos x="228663" y="6858635"/>
              </a:cxn>
              <a:cxn ang="0">
                <a:pos x="0" y="6858635"/>
              </a:cxn>
              <a:cxn ang="0">
                <a:pos x="0" y="6626173"/>
              </a:cxn>
              <a:cxn ang="0">
                <a:pos x="7622116" y="0"/>
              </a:cxn>
              <a:cxn ang="0">
                <a:pos x="8917876" y="0"/>
              </a:cxn>
              <a:cxn ang="0">
                <a:pos x="9146540" y="0"/>
              </a:cxn>
              <a:cxn ang="0">
                <a:pos x="9146540" y="232461"/>
              </a:cxn>
              <a:cxn ang="0">
                <a:pos x="9146540" y="929844"/>
              </a:cxn>
              <a:cxn ang="0">
                <a:pos x="8917876" y="929844"/>
              </a:cxn>
              <a:cxn ang="0">
                <a:pos x="8917876" y="232461"/>
              </a:cxn>
              <a:cxn ang="0">
                <a:pos x="7622116" y="232461"/>
              </a:cxn>
              <a:cxn ang="0">
                <a:pos x="0" y="0"/>
              </a:cxn>
              <a:cxn ang="0">
                <a:pos x="228663" y="0"/>
              </a:cxn>
              <a:cxn ang="0">
                <a:pos x="1524423" y="0"/>
              </a:cxn>
              <a:cxn ang="0">
                <a:pos x="1524423" y="232461"/>
              </a:cxn>
              <a:cxn ang="0">
                <a:pos x="228663" y="232461"/>
              </a:cxn>
              <a:cxn ang="0">
                <a:pos x="228663" y="929844"/>
              </a:cxn>
              <a:cxn ang="0">
                <a:pos x="0" y="929844"/>
              </a:cxn>
              <a:cxn ang="0">
                <a:pos x="0" y="232461"/>
              </a:cxn>
            </a:cxnLst>
            <a:rect l="txL" t="txT" r="txR" b="txB"/>
            <a:pathLst>
              <a:path w="2160000" h="1593240">
                <a:moveTo>
                  <a:pt x="0" y="1377240"/>
                </a:moveTo>
                <a:lnTo>
                  <a:pt x="54000" y="1377240"/>
                </a:lnTo>
                <a:lnTo>
                  <a:pt x="54000" y="1539240"/>
                </a:lnTo>
                <a:lnTo>
                  <a:pt x="2106000" y="1539240"/>
                </a:lnTo>
                <a:lnTo>
                  <a:pt x="2106000" y="1377240"/>
                </a:lnTo>
                <a:lnTo>
                  <a:pt x="2160000" y="1377240"/>
                </a:lnTo>
                <a:lnTo>
                  <a:pt x="2160000" y="1539240"/>
                </a:lnTo>
                <a:lnTo>
                  <a:pt x="2160000" y="1593240"/>
                </a:lnTo>
                <a:lnTo>
                  <a:pt x="2106000" y="1593240"/>
                </a:lnTo>
                <a:lnTo>
                  <a:pt x="54000" y="1593240"/>
                </a:lnTo>
                <a:lnTo>
                  <a:pt x="0" y="1593240"/>
                </a:lnTo>
                <a:lnTo>
                  <a:pt x="0" y="1539240"/>
                </a:lnTo>
                <a:close/>
                <a:moveTo>
                  <a:pt x="1800000" y="0"/>
                </a:moveTo>
                <a:lnTo>
                  <a:pt x="2106000" y="0"/>
                </a:lnTo>
                <a:lnTo>
                  <a:pt x="2160000" y="0"/>
                </a:lnTo>
                <a:lnTo>
                  <a:pt x="2160000" y="54000"/>
                </a:lnTo>
                <a:lnTo>
                  <a:pt x="2160000" y="216000"/>
                </a:lnTo>
                <a:lnTo>
                  <a:pt x="2106000" y="216000"/>
                </a:lnTo>
                <a:lnTo>
                  <a:pt x="2106000" y="54000"/>
                </a:lnTo>
                <a:lnTo>
                  <a:pt x="1800000" y="54000"/>
                </a:lnTo>
                <a:close/>
                <a:moveTo>
                  <a:pt x="0" y="0"/>
                </a:moveTo>
                <a:lnTo>
                  <a:pt x="54000" y="0"/>
                </a:lnTo>
                <a:lnTo>
                  <a:pt x="360000" y="0"/>
                </a:lnTo>
                <a:lnTo>
                  <a:pt x="360000" y="54000"/>
                </a:lnTo>
                <a:lnTo>
                  <a:pt x="54000" y="54000"/>
                </a:lnTo>
                <a:lnTo>
                  <a:pt x="54000" y="216000"/>
                </a:lnTo>
                <a:lnTo>
                  <a:pt x="0" y="216000"/>
                </a:lnTo>
                <a:lnTo>
                  <a:pt x="0" y="54000"/>
                </a:lnTo>
                <a:close/>
              </a:path>
            </a:pathLst>
          </a:custGeom>
          <a:solidFill>
            <a:schemeClr val="accent1"/>
          </a:solidFill>
          <a:ln w="9525">
            <a:noFill/>
          </a:ln>
        </p:spPr>
        <p:txBody>
          <a:bodyPr lIns="135000" tIns="108000" rIns="135000" anchor="ctr" anchorCtr="0"/>
          <a:lstStyle/>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en-US" altLang="zh-CN"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p>
        </p:txBody>
      </p:sp>
      <p:sp>
        <p:nvSpPr>
          <p:cNvPr id="4" name="文本框 99"/>
          <p:cNvSpPr txBox="1"/>
          <p:nvPr/>
        </p:nvSpPr>
        <p:spPr>
          <a:xfrm>
            <a:off x="256540" y="5373370"/>
            <a:ext cx="8122285" cy="1198880"/>
          </a:xfrm>
          <a:prstGeom prst="rect">
            <a:avLst/>
          </a:prstGeom>
          <a:noFill/>
          <a:ln w="9525">
            <a:noFill/>
          </a:ln>
        </p:spPr>
        <p:txBody>
          <a:bodyPr wrap="square" anchor="t" anchorCtr="0">
            <a:spAutoFit/>
          </a:bodyPr>
          <a:lstStyle/>
          <a:p>
            <a:r>
              <a:rPr lang="zh-CN" altLang="zh-CN" sz="2400">
                <a:solidFill>
                  <a:srgbClr val="FF0000"/>
                </a:solidFill>
                <a:latin typeface="Calibri" panose="020F0502020204030204" charset="0"/>
                <a:ea typeface="宋体" panose="02010600030101010101" pitchFamily="2" charset="-122"/>
              </a:rPr>
              <a:t>纵向对比选项</a:t>
            </a:r>
          </a:p>
          <a:p>
            <a:r>
              <a:rPr lang="zh-CN" altLang="zh-CN" sz="2400">
                <a:solidFill>
                  <a:srgbClr val="FF0000"/>
                </a:solidFill>
                <a:latin typeface="Calibri" panose="020F0502020204030204" charset="0"/>
                <a:ea typeface="宋体" panose="02010600030101010101" pitchFamily="2" charset="-122"/>
              </a:rPr>
              <a:t>与定位简化的细节进行匹配</a:t>
            </a:r>
            <a:r>
              <a:rPr lang="zh-CN" altLang="zh-CN" sz="2400">
                <a:solidFill>
                  <a:srgbClr val="000000"/>
                </a:solidFill>
                <a:latin typeface="Calibri" panose="020F0502020204030204" charset="0"/>
                <a:ea typeface="宋体" panose="02010600030101010101" pitchFamily="2" charset="-122"/>
              </a:rPr>
              <a:t>：可知</a:t>
            </a:r>
            <a:r>
              <a:rPr lang="en-US" altLang="zh-CN" sz="2400">
                <a:solidFill>
                  <a:srgbClr val="000000"/>
                </a:solidFill>
                <a:latin typeface="Calibri" panose="020F0502020204030204" charset="0"/>
                <a:ea typeface="宋体" panose="02010600030101010101" pitchFamily="2" charset="-122"/>
              </a:rPr>
              <a:t>D </a:t>
            </a:r>
            <a:r>
              <a:rPr lang="zh-CN" altLang="en-US" sz="2400">
                <a:solidFill>
                  <a:srgbClr val="000000"/>
                </a:solidFill>
                <a:latin typeface="Calibri" panose="020F0502020204030204" charset="0"/>
                <a:ea typeface="宋体" panose="02010600030101010101" pitchFamily="2" charset="-122"/>
              </a:rPr>
              <a:t>为合理解读</a:t>
            </a:r>
            <a:r>
              <a:rPr lang="en-US" altLang="zh-CN" sz="2400">
                <a:solidFill>
                  <a:srgbClr val="000000"/>
                </a:solidFill>
                <a:latin typeface="Calibri" panose="020F0502020204030204" charset="0"/>
                <a:ea typeface="宋体" panose="02010600030101010101" pitchFamily="2" charset="-122"/>
              </a:rPr>
              <a:t> </a:t>
            </a:r>
            <a:r>
              <a:rPr lang="zh-CN" altLang="en-US" sz="2400">
                <a:solidFill>
                  <a:srgbClr val="000000"/>
                </a:solidFill>
                <a:latin typeface="Calibri" panose="020F0502020204030204" charset="0"/>
                <a:ea typeface="宋体" panose="02010600030101010101" pitchFamily="2" charset="-122"/>
              </a:rPr>
              <a:t>同时根据文章篇章结构与第一段主旨相呼应匹配</a:t>
            </a:r>
            <a:r>
              <a:rPr lang="zh-CN" altLang="zh-CN" sz="2400">
                <a:solidFill>
                  <a:srgbClr val="000000"/>
                </a:solidFill>
                <a:latin typeface="Times New Roman" panose="02020603050405020304" charset="0"/>
                <a:ea typeface="宋体" panose="02010600030101010101" pitchFamily="2" charset="-122"/>
              </a:rPr>
              <a:t>。</a:t>
            </a:r>
            <a:endParaRPr lang="zh-CN" altLang="en-US" sz="2400">
              <a:latin typeface="Arial" panose="020B0604020202020204" pitchFamily="34" charset="0"/>
              <a:ea typeface="宋体" panose="02010600030101010101" pitchFamily="2" charset="-122"/>
            </a:endParaRPr>
          </a:p>
        </p:txBody>
      </p:sp>
      <p:pic>
        <p:nvPicPr>
          <p:cNvPr id="2" name="图片 1"/>
          <p:cNvPicPr>
            <a:picLocks noChangeAspect="1"/>
          </p:cNvPicPr>
          <p:nvPr>
            <p:custDataLst>
              <p:tags r:id="rId2"/>
            </p:custDataLst>
          </p:nvPr>
        </p:nvPicPr>
        <p:blipFill>
          <a:blip r:embed="rId13"/>
          <a:stretch>
            <a:fillRect/>
          </a:stretch>
        </p:blipFill>
        <p:spPr>
          <a:xfrm>
            <a:off x="53340" y="834390"/>
            <a:ext cx="8858885" cy="2520950"/>
          </a:xfrm>
          <a:prstGeom prst="rect">
            <a:avLst/>
          </a:prstGeom>
        </p:spPr>
      </p:pic>
      <p:sp>
        <p:nvSpPr>
          <p:cNvPr id="5" name="文本框 99"/>
          <p:cNvSpPr txBox="1"/>
          <p:nvPr/>
        </p:nvSpPr>
        <p:spPr>
          <a:xfrm>
            <a:off x="4639945" y="3501390"/>
            <a:ext cx="4522470" cy="2056130"/>
          </a:xfrm>
          <a:prstGeom prst="rect">
            <a:avLst/>
          </a:prstGeom>
          <a:solidFill>
            <a:srgbClr val="FFFF00"/>
          </a:solidFill>
          <a:ln w="12700" cmpd="sng">
            <a:solidFill>
              <a:srgbClr val="00B0F0"/>
            </a:solidFill>
            <a:prstDash val="solid"/>
          </a:ln>
        </p:spPr>
        <p:txBody>
          <a:bodyPr wrap="square" anchor="t" anchorCtr="0">
            <a:noAutofit/>
          </a:bodyPr>
          <a:lstStyle/>
          <a:p>
            <a:r>
              <a:rPr lang="zh-CN" altLang="zh-CN" sz="2400">
                <a:latin typeface="Times New Roman" panose="02020603050405020304" charset="0"/>
                <a:ea typeface="宋体" panose="02010600030101010101" pitchFamily="2" charset="-122"/>
              </a:rPr>
              <a:t>本题考查的是事实细节分析：</a:t>
            </a:r>
          </a:p>
          <a:p>
            <a:r>
              <a:rPr lang="en-US" altLang="zh-CN" sz="2400" b="1">
                <a:solidFill>
                  <a:srgbClr val="FF0000"/>
                </a:solidFill>
                <a:latin typeface="Times New Roman" panose="02020603050405020304" charset="0"/>
                <a:ea typeface="宋体" panose="02010600030101010101" pitchFamily="2" charset="-122"/>
              </a:rPr>
              <a:t>   </a:t>
            </a:r>
            <a:r>
              <a:rPr lang="zh-CN" altLang="zh-CN" sz="2400" b="1">
                <a:solidFill>
                  <a:srgbClr val="FF0000"/>
                </a:solidFill>
                <a:latin typeface="Times New Roman" panose="02020603050405020304" charset="0"/>
                <a:ea typeface="宋体" panose="02010600030101010101" pitchFamily="2" charset="-122"/>
              </a:rPr>
              <a:t>简化上一步定位的长难句</a:t>
            </a:r>
          </a:p>
          <a:p>
            <a:r>
              <a:rPr lang="en-US" altLang="zh-CN" sz="2400" b="1">
                <a:solidFill>
                  <a:srgbClr val="FF0000"/>
                </a:solidFill>
                <a:latin typeface="Times New Roman" panose="02020603050405020304" charset="0"/>
                <a:ea typeface="宋体" panose="02010600030101010101" pitchFamily="2" charset="-122"/>
              </a:rPr>
              <a:t>    </a:t>
            </a:r>
            <a:r>
              <a:rPr lang="zh-CN" altLang="zh-CN" sz="2400" b="1">
                <a:solidFill>
                  <a:srgbClr val="FF0000"/>
                </a:solidFill>
                <a:latin typeface="Times New Roman" panose="02020603050405020304" charset="0"/>
                <a:ea typeface="宋体" panose="02010600030101010101" pitchFamily="2" charset="-122"/>
              </a:rPr>
              <a:t>（第</a:t>
            </a:r>
            <a:r>
              <a:rPr lang="en-US" altLang="zh-CN" sz="2400" b="1">
                <a:solidFill>
                  <a:srgbClr val="FF0000"/>
                </a:solidFill>
                <a:latin typeface="Times New Roman" panose="02020603050405020304" charset="0"/>
                <a:ea typeface="宋体" panose="02010600030101010101" pitchFamily="2" charset="-122"/>
              </a:rPr>
              <a:t>2</a:t>
            </a:r>
            <a:r>
              <a:rPr lang="zh-CN" altLang="en-US" sz="2400" b="1">
                <a:solidFill>
                  <a:srgbClr val="FF0000"/>
                </a:solidFill>
                <a:latin typeface="Times New Roman" panose="02020603050405020304" charset="0"/>
                <a:ea typeface="宋体" panose="02010600030101010101" pitchFamily="2" charset="-122"/>
              </a:rPr>
              <a:t>段，第二句）</a:t>
            </a:r>
          </a:p>
          <a:p>
            <a:r>
              <a:rPr lang="zh-CN" altLang="en-US" sz="2400" b="1">
                <a:solidFill>
                  <a:schemeClr val="tx1"/>
                </a:solidFill>
                <a:latin typeface="Times New Roman" panose="02020603050405020304" charset="0"/>
                <a:ea typeface="宋体" panose="02010600030101010101" pitchFamily="2" charset="-122"/>
              </a:rPr>
              <a:t>意为适度练习的人比大量练习的人或者不练习的人犯错误更少。</a:t>
            </a:r>
            <a:endParaRPr lang="zh-CN" altLang="en-US" sz="2400" b="1">
              <a:solidFill>
                <a:srgbClr val="FF0000"/>
              </a:solidFill>
              <a:latin typeface="Times New Roman" panose="02020603050405020304" charset="0"/>
              <a:ea typeface="宋体" panose="02010600030101010101" pitchFamily="2" charset="-122"/>
            </a:endParaRPr>
          </a:p>
          <a:p>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cxnSp>
        <p:nvCxnSpPr>
          <p:cNvPr id="7" name="直接连接符 6"/>
          <p:cNvCxnSpPr/>
          <p:nvPr/>
        </p:nvCxnSpPr>
        <p:spPr>
          <a:xfrm>
            <a:off x="1115695" y="2493010"/>
            <a:ext cx="2088515" cy="0"/>
          </a:xfrm>
          <a:prstGeom prst="line">
            <a:avLst/>
          </a:prstGeom>
        </p:spPr>
        <p:style>
          <a:lnRef idx="3">
            <a:schemeClr val="dk1"/>
          </a:lnRef>
          <a:fillRef idx="0">
            <a:schemeClr val="dk1"/>
          </a:fillRef>
          <a:effectRef idx="2">
            <a:schemeClr val="dk1"/>
          </a:effectRef>
          <a:fontRef idx="minor">
            <a:schemeClr val="tx1"/>
          </a:fontRef>
        </p:style>
      </p:cxnSp>
      <p:sp>
        <p:nvSpPr>
          <p:cNvPr id="8" name="左中括号 7"/>
          <p:cNvSpPr/>
          <p:nvPr/>
        </p:nvSpPr>
        <p:spPr>
          <a:xfrm>
            <a:off x="4932045" y="1842770"/>
            <a:ext cx="92075" cy="365760"/>
          </a:xfrm>
          <a:prstGeom prst="lef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zh-CN" altLang="en-US"/>
          </a:p>
        </p:txBody>
      </p:sp>
      <p:sp>
        <p:nvSpPr>
          <p:cNvPr id="9" name="右中括号 8"/>
          <p:cNvSpPr/>
          <p:nvPr/>
        </p:nvSpPr>
        <p:spPr>
          <a:xfrm>
            <a:off x="972185" y="2152650"/>
            <a:ext cx="75565" cy="360045"/>
          </a:xfrm>
          <a:prstGeom prst="righ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zh-CN" altLang="en-US"/>
          </a:p>
        </p:txBody>
      </p:sp>
      <p:sp>
        <p:nvSpPr>
          <p:cNvPr id="10" name="左中括号 9"/>
          <p:cNvSpPr/>
          <p:nvPr>
            <p:custDataLst>
              <p:tags r:id="rId3"/>
            </p:custDataLst>
          </p:nvPr>
        </p:nvSpPr>
        <p:spPr>
          <a:xfrm>
            <a:off x="3780155" y="2152650"/>
            <a:ext cx="92075" cy="365760"/>
          </a:xfrm>
          <a:prstGeom prst="lef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zh-CN" altLang="en-US"/>
          </a:p>
        </p:txBody>
      </p:sp>
      <p:sp>
        <p:nvSpPr>
          <p:cNvPr id="11" name="右中括号 10"/>
          <p:cNvSpPr/>
          <p:nvPr>
            <p:custDataLst>
              <p:tags r:id="rId4"/>
            </p:custDataLst>
          </p:nvPr>
        </p:nvSpPr>
        <p:spPr>
          <a:xfrm>
            <a:off x="7308850" y="2158365"/>
            <a:ext cx="75565" cy="360045"/>
          </a:xfrm>
          <a:prstGeom prst="righ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zh-CN" altLang="en-US"/>
          </a:p>
        </p:txBody>
      </p:sp>
      <p:cxnSp>
        <p:nvCxnSpPr>
          <p:cNvPr id="12" name="直接连接符 11"/>
          <p:cNvCxnSpPr/>
          <p:nvPr>
            <p:custDataLst>
              <p:tags r:id="rId5"/>
            </p:custDataLst>
          </p:nvPr>
        </p:nvCxnSpPr>
        <p:spPr>
          <a:xfrm>
            <a:off x="5436235" y="2131060"/>
            <a:ext cx="935990" cy="1905"/>
          </a:xfrm>
          <a:prstGeom prst="line">
            <a:avLst/>
          </a:prstGeom>
        </p:spPr>
        <p:style>
          <a:lnRef idx="3">
            <a:schemeClr val="dk1"/>
          </a:lnRef>
          <a:fillRef idx="0">
            <a:schemeClr val="dk1"/>
          </a:fillRef>
          <a:effectRef idx="2">
            <a:schemeClr val="dk1"/>
          </a:effectRef>
          <a:fontRef idx="minor">
            <a:schemeClr val="tx1"/>
          </a:fontRef>
        </p:style>
      </p:cxnSp>
      <p:cxnSp>
        <p:nvCxnSpPr>
          <p:cNvPr id="13" name="直接连接符 12"/>
          <p:cNvCxnSpPr/>
          <p:nvPr>
            <p:custDataLst>
              <p:tags r:id="rId6"/>
            </p:custDataLst>
          </p:nvPr>
        </p:nvCxnSpPr>
        <p:spPr>
          <a:xfrm>
            <a:off x="7668895" y="2132965"/>
            <a:ext cx="1007745" cy="0"/>
          </a:xfrm>
          <a:prstGeom prst="line">
            <a:avLst/>
          </a:prstGeom>
        </p:spPr>
        <p:style>
          <a:lnRef idx="3">
            <a:schemeClr val="dk1"/>
          </a:lnRef>
          <a:fillRef idx="0">
            <a:schemeClr val="dk1"/>
          </a:fillRef>
          <a:effectRef idx="2">
            <a:schemeClr val="dk1"/>
          </a:effectRef>
          <a:fontRef idx="minor">
            <a:schemeClr val="tx1"/>
          </a:fontRef>
        </p:style>
      </p:cxnSp>
      <p:cxnSp>
        <p:nvCxnSpPr>
          <p:cNvPr id="14" name="直接连接符 13"/>
          <p:cNvCxnSpPr/>
          <p:nvPr>
            <p:custDataLst>
              <p:tags r:id="rId7"/>
            </p:custDataLst>
          </p:nvPr>
        </p:nvCxnSpPr>
        <p:spPr>
          <a:xfrm>
            <a:off x="4284345" y="2493010"/>
            <a:ext cx="1871980" cy="0"/>
          </a:xfrm>
          <a:prstGeom prst="line">
            <a:avLst/>
          </a:prstGeom>
        </p:spPr>
        <p:style>
          <a:lnRef idx="3">
            <a:schemeClr val="dk1"/>
          </a:lnRef>
          <a:fillRef idx="0">
            <a:schemeClr val="dk1"/>
          </a:fillRef>
          <a:effectRef idx="2">
            <a:schemeClr val="dk1"/>
          </a:effectRef>
          <a:fontRef idx="minor">
            <a:schemeClr val="tx1"/>
          </a:fontRef>
        </p:style>
      </p:cxnSp>
      <p:cxnSp>
        <p:nvCxnSpPr>
          <p:cNvPr id="15" name="直接箭头连接符 14"/>
          <p:cNvCxnSpPr/>
          <p:nvPr/>
        </p:nvCxnSpPr>
        <p:spPr>
          <a:xfrm flipV="1">
            <a:off x="642620" y="1412875"/>
            <a:ext cx="1007745" cy="3528060"/>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6" name="直接箭头连接符 15"/>
          <p:cNvCxnSpPr/>
          <p:nvPr/>
        </p:nvCxnSpPr>
        <p:spPr>
          <a:xfrm flipV="1">
            <a:off x="1331595" y="2132965"/>
            <a:ext cx="6409055" cy="280860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p:nvPr/>
        </p:nvCxnSpPr>
        <p:spPr>
          <a:xfrm flipH="1" flipV="1">
            <a:off x="1835785" y="2400935"/>
            <a:ext cx="1944370" cy="254063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8" name="矩形 17"/>
          <p:cNvSpPr/>
          <p:nvPr/>
        </p:nvSpPr>
        <p:spPr>
          <a:xfrm>
            <a:off x="4716145" y="3601085"/>
            <a:ext cx="4320540" cy="201612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1"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ppt_x</p:attrName>
                                        </p:attrNameLst>
                                      </p:cBhvr>
                                      <p:tavLst>
                                        <p:tav tm="0">
                                          <p:val>
                                            <p:strVal val="#ppt_x"/>
                                          </p:val>
                                        </p:tav>
                                        <p:tav tm="100000">
                                          <p:val>
                                            <p:strVal val="#ppt_x"/>
                                          </p:val>
                                        </p:tav>
                                      </p:tavLst>
                                    </p:anim>
                                    <p:anim calcmode="lin" valueType="num">
                                      <p:cBhvr>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p:bldP spid="5" grpId="0" animBg="1"/>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Title"/>
  <p:tag name="MH_ORDER" val="1"/>
  <p:tag name="KSO_WM_BEAUTIFY_FLAG" val=""/>
</p:tagLst>
</file>

<file path=ppt/tags/tag10.xml><?xml version="1.0" encoding="utf-8"?>
<p:tagLst xmlns:a="http://schemas.openxmlformats.org/drawingml/2006/main" xmlns:r="http://schemas.openxmlformats.org/officeDocument/2006/relationships" xmlns:p="http://schemas.openxmlformats.org/presentationml/2006/main">
  <p:tag name="MH" val="20180829212941"/>
  <p:tag name="MH_LIBRARY" val="GRAPHIC"/>
  <p:tag name="MH_ORDER" val="Oval 5"/>
</p:tagLst>
</file>

<file path=ppt/tags/tag10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xml><?xml version="1.0" encoding="utf-8"?>
<p:tagLst xmlns:a="http://schemas.openxmlformats.org/drawingml/2006/main" xmlns:r="http://schemas.openxmlformats.org/officeDocument/2006/relationships" xmlns:p="http://schemas.openxmlformats.org/presentationml/2006/main">
  <p:tag name="MH" val="20180829212941"/>
  <p:tag name="MH_LIBRARY" val="GRAPHIC"/>
  <p:tag name="MH_ORDER" val="Freeform 10"/>
</p:tagLst>
</file>

<file path=ppt/tags/tag11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9.xml><?xml version="1.0" encoding="utf-8"?>
<p:tagLst xmlns:a="http://schemas.openxmlformats.org/drawingml/2006/main" xmlns:r="http://schemas.openxmlformats.org/officeDocument/2006/relationships" xmlns:p="http://schemas.openxmlformats.org/presentationml/2006/main">
  <p:tag name="MH" val="20181007110153"/>
  <p:tag name="MH_LIBRARY" val="GRAPHIC"/>
  <p:tag name="MH_TYPE" val="Desc"/>
  <p:tag name="MH_ORDER" val="1"/>
</p:tagLst>
</file>

<file path=ppt/tags/tag12.xml><?xml version="1.0" encoding="utf-8"?>
<p:tagLst xmlns:a="http://schemas.openxmlformats.org/drawingml/2006/main" xmlns:r="http://schemas.openxmlformats.org/officeDocument/2006/relationships" xmlns:p="http://schemas.openxmlformats.org/presentationml/2006/main">
  <p:tag name="MH" val="20180829212941"/>
  <p:tag name="MH_LIBRARY" val="GRAPHIC"/>
  <p:tag name="MH_ORDER" val="Oval 13"/>
</p:tagLst>
</file>

<file path=ppt/tags/tag12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3.xml><?xml version="1.0" encoding="utf-8"?>
<p:tagLst xmlns:a="http://schemas.openxmlformats.org/drawingml/2006/main" xmlns:r="http://schemas.openxmlformats.org/officeDocument/2006/relationships" xmlns:p="http://schemas.openxmlformats.org/presentationml/2006/main">
  <p:tag name="MH" val="20181007110153"/>
  <p:tag name="MH_LIBRARY" val="GRAPHIC"/>
  <p:tag name="MH_TYPE" val="Desc"/>
  <p:tag name="MH_ORDER" val="1"/>
</p:tagLst>
</file>

<file path=ppt/tags/tag12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xml><?xml version="1.0" encoding="utf-8"?>
<p:tagLst xmlns:a="http://schemas.openxmlformats.org/drawingml/2006/main" xmlns:r="http://schemas.openxmlformats.org/officeDocument/2006/relationships" xmlns:p="http://schemas.openxmlformats.org/presentationml/2006/main">
  <p:tag name="MH" val="20180829212941"/>
  <p:tag name="MH_LIBRARY" val="GRAPHIC"/>
  <p:tag name="MH_ORDER" val="Freeform 16"/>
</p:tagLst>
</file>

<file path=ppt/tags/tag130.xml><?xml version="1.0" encoding="utf-8"?>
<p:tagLst xmlns:a="http://schemas.openxmlformats.org/drawingml/2006/main" xmlns:r="http://schemas.openxmlformats.org/officeDocument/2006/relationships" xmlns:p="http://schemas.openxmlformats.org/presentationml/2006/main">
  <p:tag name="MH" val="20181007110153"/>
  <p:tag name="MH_LIBRARY" val="GRAPHIC"/>
  <p:tag name="MH_TYPE" val="Desc"/>
  <p:tag name="MH_ORDER" val="1"/>
</p:tagLst>
</file>

<file path=ppt/tags/tag13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2.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Other"/>
  <p:tag name="MH_ORDER" val="2"/>
</p:tagLst>
</file>

<file path=ppt/tags/tag133.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SubTitle"/>
  <p:tag name="MH_ORDER" val="5"/>
</p:tagLst>
</file>

<file path=ppt/tags/tag134.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Other"/>
  <p:tag name="MH_ORDER" val="8"/>
</p:tagLst>
</file>

<file path=ppt/tags/tag135.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Title"/>
  <p:tag name="MH_ORDER" val="1"/>
</p:tagLst>
</file>

<file path=ppt/tags/tag13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xml><?xml version="1.0" encoding="utf-8"?>
<p:tagLst xmlns:a="http://schemas.openxmlformats.org/drawingml/2006/main" xmlns:r="http://schemas.openxmlformats.org/officeDocument/2006/relationships" xmlns:p="http://schemas.openxmlformats.org/presentationml/2006/main">
  <p:tag name="MH" val="20180829212941"/>
  <p:tag name="MH_LIBRARY" val="GRAPHIC"/>
  <p:tag name="MH_ORDER" val="Oval 17"/>
</p:tagLst>
</file>

<file path=ppt/tags/tag14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xml><?xml version="1.0" encoding="utf-8"?>
<p:tagLst xmlns:a="http://schemas.openxmlformats.org/drawingml/2006/main" xmlns:r="http://schemas.openxmlformats.org/officeDocument/2006/relationships" xmlns:p="http://schemas.openxmlformats.org/presentationml/2006/main">
  <p:tag name="MH" val="20180829212941"/>
  <p:tag name="MH_LIBRARY" val="GRAPHIC"/>
  <p:tag name="MH_ORDER" val="文本框 19"/>
</p:tagLst>
</file>

<file path=ppt/tags/tag15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xml><?xml version="1.0" encoding="utf-8"?>
<p:tagLst xmlns:a="http://schemas.openxmlformats.org/drawingml/2006/main" xmlns:r="http://schemas.openxmlformats.org/officeDocument/2006/relationships" xmlns:p="http://schemas.openxmlformats.org/presentationml/2006/main">
  <p:tag name="MH" val="20180829212941"/>
  <p:tag name="MH_LIBRARY" val="GRAPHIC"/>
  <p:tag name="MH_ORDER" val="Oval 20"/>
</p:tagLst>
</file>

<file path=ppt/tags/tag16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Other"/>
  <p:tag name="MH_ORDER" val="2"/>
</p:tagLst>
</file>

<file path=ppt/tags/tag17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SubTitle"/>
  <p:tag name="MH_ORDER" val="5"/>
</p:tagLst>
</file>

<file path=ppt/tags/tag18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2.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Other"/>
  <p:tag name="MH_ORDER" val="1"/>
</p:tagLst>
</file>

<file path=ppt/tags/tag183.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Other"/>
  <p:tag name="MH_ORDER" val="2"/>
</p:tagLst>
</file>

<file path=ppt/tags/tag184.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SubTitle"/>
  <p:tag name="MH_ORDER" val="1"/>
</p:tagLst>
</file>

<file path=ppt/tags/tag185.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SubTitle"/>
  <p:tag name="MH_ORDER" val="2"/>
</p:tagLst>
</file>

<file path=ppt/tags/tag186.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SubTitle"/>
  <p:tag name="MH_ORDER" val="4"/>
</p:tagLst>
</file>

<file path=ppt/tags/tag187.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SubTitle"/>
  <p:tag name="MH_ORDER" val="5"/>
</p:tagLst>
</file>

<file path=ppt/tags/tag188.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Other"/>
  <p:tag name="MH_ORDER" val="4"/>
</p:tagLst>
</file>

<file path=ppt/tags/tag189.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Other"/>
  <p:tag name="MH_ORDER" val="5"/>
</p:tagLst>
</file>

<file path=ppt/tags/tag19.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Other"/>
  <p:tag name="MH_ORDER" val="8"/>
</p:tagLst>
</file>

<file path=ppt/tags/tag190.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Other"/>
  <p:tag name="MH_ORDER" val="7"/>
</p:tagLst>
</file>

<file path=ppt/tags/tag191.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Other"/>
  <p:tag name="MH_ORDER" val="8"/>
</p:tagLst>
</file>

<file path=ppt/tags/tag192.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Other"/>
  <p:tag name="MH_ORDER" val="9"/>
</p:tagLst>
</file>

<file path=ppt/tags/tag193.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Other"/>
  <p:tag name="MH_ORDER" val="10"/>
</p:tagLst>
</file>

<file path=ppt/tags/tag194.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Title"/>
  <p:tag name="MH_ORDER" val="1"/>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Title"/>
  <p:tag name="MH_ORDER" val="1"/>
</p:tagLst>
</file>

<file path=ppt/tags/tag2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SubTitle"/>
  <p:tag name="MH_ORDER" val="4"/>
  <p:tag name="KSO_WM_BEAUTIFY_FLAG" val=""/>
</p:tagLst>
</file>

<file path=ppt/tags/tag3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7.xml><?xml version="1.0" encoding="utf-8"?>
<p:tagLst xmlns:a="http://schemas.openxmlformats.org/drawingml/2006/main" xmlns:r="http://schemas.openxmlformats.org/officeDocument/2006/relationships" xmlns:p="http://schemas.openxmlformats.org/presentationml/2006/main">
  <p:tag name="MH" val="20181007110153"/>
  <p:tag name="MH_LIBRARY" val="GRAPHIC"/>
  <p:tag name="MH_TYPE" val="Desc"/>
  <p:tag name="MH_ORDER" val="1"/>
</p:tagLst>
</file>

<file path=ppt/tags/tag38.xml><?xml version="1.0" encoding="utf-8"?>
<p:tagLst xmlns:a="http://schemas.openxmlformats.org/drawingml/2006/main" xmlns:r="http://schemas.openxmlformats.org/officeDocument/2006/relationships" xmlns:p="http://schemas.openxmlformats.org/presentationml/2006/main">
  <p:tag name="KSO_WM_BEAUTIFY_FLAG" val=""/>
  <p:tag name="KSO_WM_UNIT_PLACING_PICTURE_USER_VIEWPORT" val="{&quot;height&quot;:3970,&quot;width&quot;:13951}"/>
</p:tagLst>
</file>

<file path=ppt/tags/tag3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Other"/>
  <p:tag name="MH_ORDER" val="7"/>
  <p:tag name="KSO_WM_BEAUTIFY_FLAG" val=""/>
</p:tagLst>
</file>

<file path=ppt/tags/tag4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4.xml><?xml version="1.0" encoding="utf-8"?>
<p:tagLst xmlns:a="http://schemas.openxmlformats.org/drawingml/2006/main" xmlns:r="http://schemas.openxmlformats.org/officeDocument/2006/relationships" xmlns:p="http://schemas.openxmlformats.org/presentationml/2006/main">
  <p:tag name="MH" val="20181007110153"/>
  <p:tag name="MH_LIBRARY" val="GRAPHIC"/>
  <p:tag name="MH_TYPE" val="Other"/>
  <p:tag name="MH_ORDER" val="1"/>
</p:tagLst>
</file>

<file path=ppt/tags/tag45.xml><?xml version="1.0" encoding="utf-8"?>
<p:tagLst xmlns:a="http://schemas.openxmlformats.org/drawingml/2006/main" xmlns:r="http://schemas.openxmlformats.org/officeDocument/2006/relationships" xmlns:p="http://schemas.openxmlformats.org/presentationml/2006/main">
  <p:tag name="MH" val="20181007110153"/>
  <p:tag name="MH_LIBRARY" val="GRAPHIC"/>
  <p:tag name="MH_TYPE" val="Other"/>
  <p:tag name="MH_ORDER" val="2"/>
</p:tagLst>
</file>

<file path=ppt/tags/tag46.xml><?xml version="1.0" encoding="utf-8"?>
<p:tagLst xmlns:a="http://schemas.openxmlformats.org/drawingml/2006/main" xmlns:r="http://schemas.openxmlformats.org/officeDocument/2006/relationships" xmlns:p="http://schemas.openxmlformats.org/presentationml/2006/main">
  <p:tag name="MH" val="20181007110153"/>
  <p:tag name="MH_LIBRARY" val="GRAPHIC"/>
  <p:tag name="MH_TYPE" val="Other"/>
  <p:tag name="MH_ORDER" val="3"/>
</p:tagLst>
</file>

<file path=ppt/tags/tag47.xml><?xml version="1.0" encoding="utf-8"?>
<p:tagLst xmlns:a="http://schemas.openxmlformats.org/drawingml/2006/main" xmlns:r="http://schemas.openxmlformats.org/officeDocument/2006/relationships" xmlns:p="http://schemas.openxmlformats.org/presentationml/2006/main">
  <p:tag name="MH" val="20181007110153"/>
  <p:tag name="MH_LIBRARY" val="GRAPHIC"/>
  <p:tag name="MH_TYPE" val="Other"/>
  <p:tag name="MH_ORDER" val="4"/>
</p:tagLst>
</file>

<file path=ppt/tags/tag48.xml><?xml version="1.0" encoding="utf-8"?>
<p:tagLst xmlns:a="http://schemas.openxmlformats.org/drawingml/2006/main" xmlns:r="http://schemas.openxmlformats.org/officeDocument/2006/relationships" xmlns:p="http://schemas.openxmlformats.org/presentationml/2006/main">
  <p:tag name="MH" val="20181007110153"/>
  <p:tag name="MH_LIBRARY" val="GRAPHIC"/>
  <p:tag name="MH_TYPE" val="Desc"/>
  <p:tag name="MH_ORDER" val="1"/>
</p:tagLst>
</file>

<file path=ppt/tags/tag4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Other"/>
  <p:tag name="MH_ORDER" val="9"/>
  <p:tag name="KSO_WM_BEAUTIFY_FLAG" val=""/>
</p:tagLst>
</file>

<file path=ppt/tags/tag5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4.xml><?xml version="1.0" encoding="utf-8"?>
<p:tagLst xmlns:a="http://schemas.openxmlformats.org/drawingml/2006/main" xmlns:r="http://schemas.openxmlformats.org/officeDocument/2006/relationships" xmlns:p="http://schemas.openxmlformats.org/presentationml/2006/main">
  <p:tag name="MH" val="20181007110153"/>
  <p:tag name="MH_LIBRARY" val="GRAPHIC"/>
  <p:tag name="MH_TYPE" val="Desc"/>
  <p:tag name="MH_ORDER" val="1"/>
</p:tagLst>
</file>

<file path=ppt/tags/tag5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9.xml><?xml version="1.0" encoding="utf-8"?>
<p:tagLst xmlns:a="http://schemas.openxmlformats.org/drawingml/2006/main" xmlns:r="http://schemas.openxmlformats.org/officeDocument/2006/relationships" xmlns:p="http://schemas.openxmlformats.org/presentationml/2006/main">
  <p:tag name="MH" val="20181007110153"/>
  <p:tag name="MH_LIBRARY" val="GRAPHIC"/>
  <p:tag name="MH_TYPE" val="Desc"/>
  <p:tag name="MH_ORDER" val="1"/>
</p:tagLst>
</file>

<file path=ppt/tags/tag6.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SubTitle"/>
  <p:tag name="MH_ORDER" val="2"/>
  <p:tag name="KSO_WM_BEAUTIFY_FLAG" val=""/>
</p:tagLst>
</file>

<file path=ppt/tags/tag60.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6754,&quot;width&quot;:14111}"/>
</p:tagLst>
</file>

<file path=ppt/tags/tag61.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Other"/>
  <p:tag name="MH_ORDER" val="2"/>
</p:tagLst>
</file>

<file path=ppt/tags/tag62.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SubTitle"/>
  <p:tag name="MH_ORDER" val="5"/>
</p:tagLst>
</file>

<file path=ppt/tags/tag63.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Other"/>
  <p:tag name="MH_ORDER" val="8"/>
</p:tagLst>
</file>

<file path=ppt/tags/tag64.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Title"/>
  <p:tag name="MH_ORDER" val="1"/>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Other"/>
  <p:tag name="MH_ORDER" val="5"/>
  <p:tag name="KSO_WM_BEAUTIFY_FLAG" val=""/>
</p:tagLst>
</file>

<file path=ppt/tags/tag7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xml><?xml version="1.0" encoding="utf-8"?>
<p:tagLst xmlns:a="http://schemas.openxmlformats.org/drawingml/2006/main" xmlns:r="http://schemas.openxmlformats.org/officeDocument/2006/relationships" xmlns:p="http://schemas.openxmlformats.org/presentationml/2006/main">
  <p:tag name="MH" val="20180829224557"/>
  <p:tag name="MH_LIBRARY" val="GRAPHIC"/>
  <p:tag name="MH_TYPE" val="Other"/>
  <p:tag name="MH_ORDER" val="10"/>
  <p:tag name="KSO_WM_BEAUTIFY_FLAG" val=""/>
</p:tagLst>
</file>

<file path=ppt/tags/tag8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xml><?xml version="1.0" encoding="utf-8"?>
<p:tagLst xmlns:a="http://schemas.openxmlformats.org/drawingml/2006/main" xmlns:r="http://schemas.openxmlformats.org/officeDocument/2006/relationships" xmlns:p="http://schemas.openxmlformats.org/presentationml/2006/main">
  <p:tag name="MH" val="20180829212941"/>
  <p:tag name="MH_LIBRARY" val="GRAPHIC"/>
  <p:tag name="MH_ORDER" val="Freeform 2"/>
</p:tagLst>
</file>

<file path=ppt/tags/tag9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9.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3011</Words>
  <Application>Microsoft Office PowerPoint</Application>
  <PresentationFormat>全屏显示(4:3)</PresentationFormat>
  <Paragraphs>254</Paragraphs>
  <Slides>32</Slides>
  <Notes>1</Notes>
  <HiddenSlides>0</HiddenSlides>
  <MMClips>0</MMClips>
  <ScaleCrop>false</ScaleCrop>
  <HeadingPairs>
    <vt:vector size="6" baseType="variant">
      <vt:variant>
        <vt:lpstr>已用的字体</vt:lpstr>
      </vt:variant>
      <vt:variant>
        <vt:i4>10</vt:i4>
      </vt:variant>
      <vt:variant>
        <vt:lpstr>主题</vt:lpstr>
      </vt:variant>
      <vt:variant>
        <vt:i4>4</vt:i4>
      </vt:variant>
      <vt:variant>
        <vt:lpstr>幻灯片标题</vt:lpstr>
      </vt:variant>
      <vt:variant>
        <vt:i4>32</vt:i4>
      </vt:variant>
    </vt:vector>
  </HeadingPairs>
  <TitlesOfParts>
    <vt:vector size="46" baseType="lpstr">
      <vt:lpstr>HelveticaNeue</vt:lpstr>
      <vt:lpstr>Microsoft YaHei UI</vt:lpstr>
      <vt:lpstr>NEU-BZ-S92</vt:lpstr>
      <vt:lpstr>华文新魏</vt:lpstr>
      <vt:lpstr>宋体</vt:lpstr>
      <vt:lpstr>微软雅黑</vt:lpstr>
      <vt:lpstr>Arial</vt:lpstr>
      <vt:lpstr>Calibri</vt:lpstr>
      <vt:lpstr>Times New Roman</vt:lpstr>
      <vt:lpstr>Wingdings</vt:lpstr>
      <vt:lpstr>默认设计模板</vt:lpstr>
      <vt:lpstr>1_默认设计模板</vt:lpstr>
      <vt:lpstr>2_默认设计模板</vt:lpstr>
      <vt:lpstr>3_默认设计模板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jingjing</dc:creator>
  <cp:lastModifiedBy>陈 顺坤</cp:lastModifiedBy>
  <cp:revision>141</cp:revision>
  <dcterms:created xsi:type="dcterms:W3CDTF">2021-03-29T08:46:00Z</dcterms:created>
  <dcterms:modified xsi:type="dcterms:W3CDTF">2023-05-30T02:10:30Z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2052-11.8.2.8411</vt:lpwstr>
  </property>
  <property fmtid="{D5CDD505-2E9C-101B-9397-08002B2CF9AE}" pid="3" name="ICV">
    <vt:lpwstr>090CCEF0AFB341E1B61CECF6914900E2_12</vt:lpwstr>
  </property>
</Properties>
</file>