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73" r:id="rId4"/>
  </p:sldMasterIdLst>
  <p:notesMasterIdLst>
    <p:notesMasterId r:id="rId8"/>
  </p:notesMasterIdLst>
  <p:handoutMasterIdLst>
    <p:handoutMasterId r:id="rId44"/>
  </p:handoutMasterIdLst>
  <p:sldIdLst>
    <p:sldId id="897" r:id="rId5"/>
    <p:sldId id="788" r:id="rId6"/>
    <p:sldId id="861" r:id="rId7"/>
    <p:sldId id="492" r:id="rId9"/>
    <p:sldId id="862" r:id="rId10"/>
    <p:sldId id="406" r:id="rId11"/>
    <p:sldId id="787" r:id="rId12"/>
    <p:sldId id="863" r:id="rId13"/>
    <p:sldId id="456" r:id="rId14"/>
    <p:sldId id="313" r:id="rId15"/>
    <p:sldId id="314" r:id="rId16"/>
    <p:sldId id="864" r:id="rId17"/>
    <p:sldId id="827" r:id="rId18"/>
    <p:sldId id="321" r:id="rId19"/>
    <p:sldId id="322" r:id="rId20"/>
    <p:sldId id="348" r:id="rId21"/>
    <p:sldId id="865" r:id="rId22"/>
    <p:sldId id="325" r:id="rId23"/>
    <p:sldId id="866" r:id="rId24"/>
    <p:sldId id="326" r:id="rId25"/>
    <p:sldId id="828" r:id="rId26"/>
    <p:sldId id="829" r:id="rId27"/>
    <p:sldId id="830" r:id="rId28"/>
    <p:sldId id="329" r:id="rId29"/>
    <p:sldId id="867" r:id="rId30"/>
    <p:sldId id="338" r:id="rId31"/>
    <p:sldId id="332" r:id="rId32"/>
    <p:sldId id="859" r:id="rId33"/>
    <p:sldId id="860" r:id="rId34"/>
    <p:sldId id="868" r:id="rId35"/>
    <p:sldId id="548" r:id="rId36"/>
    <p:sldId id="257" r:id="rId37"/>
    <p:sldId id="533" r:id="rId38"/>
    <p:sldId id="869" r:id="rId39"/>
    <p:sldId id="315" r:id="rId40"/>
    <p:sldId id="426" r:id="rId41"/>
    <p:sldId id="319" r:id="rId42"/>
    <p:sldId id="662"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442D"/>
    <a:srgbClr val="7EC499"/>
    <a:srgbClr val="DEF1E8"/>
    <a:srgbClr val="22200D"/>
    <a:srgbClr val="79C193"/>
    <a:srgbClr val="428E5D"/>
    <a:srgbClr val="7FC499"/>
    <a:srgbClr val="44546A"/>
    <a:srgbClr val="E6E6E6"/>
    <a:srgbClr val="285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0"/>
  </p:normalViewPr>
  <p:slideViewPr>
    <p:cSldViewPr snapToGrid="0" showGuides="1">
      <p:cViewPr varScale="1">
        <p:scale>
          <a:sx n="64" d="100"/>
          <a:sy n="64" d="100"/>
        </p:scale>
        <p:origin x="700" y="36"/>
      </p:cViewPr>
      <p:guideLst>
        <p:guide orient="horz" pos="2109"/>
        <p:guide pos="1366"/>
        <p:guide pos="2294"/>
        <p:guide pos="3840"/>
        <p:guide pos="6214"/>
        <p:guide pos="66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11063-A34F-4024-B1BF-39398555E2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75D49-C6EE-4B1F-A716-605D2330627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5.jpeg"/><Relationship Id="rId2" Type="http://schemas.openxmlformats.org/officeDocument/2006/relationships/tags" Target="../tags/tag62.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image" Target="../media/image6.png"/><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image" Target="../media/image7.png"/><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tags" Target="../tags/tag8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image" Target="../media/image4.png"/><Relationship Id="rId5" Type="http://schemas.openxmlformats.org/officeDocument/2006/relationships/tags" Target="../tags/tag92.xml"/><Relationship Id="rId4" Type="http://schemas.openxmlformats.org/officeDocument/2006/relationships/image" Target="../media/image3.png"/><Relationship Id="rId3" Type="http://schemas.openxmlformats.org/officeDocument/2006/relationships/tags" Target="../tags/tag91.xml"/><Relationship Id="rId2" Type="http://schemas.openxmlformats.org/officeDocument/2006/relationships/tags" Target="../tags/tag90.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image" Target="../media/image4.png"/><Relationship Id="rId5" Type="http://schemas.openxmlformats.org/officeDocument/2006/relationships/tags" Target="../tags/tag101.xml"/><Relationship Id="rId4" Type="http://schemas.openxmlformats.org/officeDocument/2006/relationships/image" Target="../media/image3.png"/><Relationship Id="rId3" Type="http://schemas.openxmlformats.org/officeDocument/2006/relationships/tags" Target="../tags/tag100.xml"/><Relationship Id="rId2" Type="http://schemas.openxmlformats.org/officeDocument/2006/relationships/tags" Target="../tags/tag99.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image" Target="../media/image4.png"/><Relationship Id="rId5" Type="http://schemas.openxmlformats.org/officeDocument/2006/relationships/tags" Target="../tags/tag110.xml"/><Relationship Id="rId4" Type="http://schemas.openxmlformats.org/officeDocument/2006/relationships/image" Target="../media/image3.png"/><Relationship Id="rId3" Type="http://schemas.openxmlformats.org/officeDocument/2006/relationships/tags" Target="../tags/tag109.xml"/><Relationship Id="rId2" Type="http://schemas.openxmlformats.org/officeDocument/2006/relationships/tags" Target="../tags/tag108.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image" Target="../media/image9.png"/><Relationship Id="rId5" Type="http://schemas.openxmlformats.org/officeDocument/2006/relationships/tags" Target="../tags/tag121.xml"/><Relationship Id="rId4" Type="http://schemas.openxmlformats.org/officeDocument/2006/relationships/image" Target="../media/image8.png"/><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0" Type="http://schemas.openxmlformats.org/officeDocument/2006/relationships/tags" Target="../tags/tag227.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jpeg"/><Relationship Id="rId2" Type="http://schemas.openxmlformats.org/officeDocument/2006/relationships/tags" Target="../tags/tag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4.png"/><Relationship Id="rId7" Type="http://schemas.openxmlformats.org/officeDocument/2006/relationships/tags" Target="../tags/tag20.xml"/><Relationship Id="rId6" Type="http://schemas.openxmlformats.org/officeDocument/2006/relationships/image" Target="../media/image3.png"/><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666115" y="686752"/>
            <a:ext cx="10860405" cy="5484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3"/>
            </p:custDataLst>
          </p:nvPr>
        </p:nvSpPr>
        <p:spPr/>
        <p:txBody>
          <a:bodyPr vert="horz" lIns="91440" tIns="45720" rIns="91440" bIns="4572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descr="C:\Users\Administrator.USER-20190207SV\Desktop\城市规划\oriental-pearl-tower-photo-683419.jpgoriental-pearl-tower-photo-683419"/>
          <p:cNvPicPr>
            <a:picLocks noChangeAspect="1"/>
          </p:cNvPicPr>
          <p:nvPr userDrawn="1">
            <p:custDataLst>
              <p:tags r:id="rId2"/>
            </p:custDataLst>
          </p:nvPr>
        </p:nvPicPr>
        <p:blipFill>
          <a:blip r:embed="rId3"/>
          <a:srcRect/>
          <a:stretch>
            <a:fillRect/>
          </a:stretch>
        </p:blipFill>
        <p:spPr>
          <a:xfrm>
            <a:off x="4095750" y="1119505"/>
            <a:ext cx="6969125" cy="4619625"/>
          </a:xfrm>
          <a:prstGeom prst="rect">
            <a:avLst/>
          </a:prstGeom>
        </p:spPr>
      </p:pic>
      <p:sp>
        <p:nvSpPr>
          <p:cNvPr id="7" name="五边形 18"/>
          <p:cNvSpPr/>
          <p:nvPr userDrawn="1">
            <p:custDataLst>
              <p:tags r:id="rId4"/>
            </p:custDataLst>
          </p:nvPr>
        </p:nvSpPr>
        <p:spPr>
          <a:xfrm>
            <a:off x="-14605" y="1791335"/>
            <a:ext cx="6685915" cy="3562350"/>
          </a:xfrm>
          <a:prstGeom prst="homePlate">
            <a:avLst/>
          </a:prstGeom>
          <a:solidFill>
            <a:schemeClr val="accent1">
              <a:lumMod val="5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16"/>
          <p:cNvSpPr/>
          <p:nvPr userDrawn="1">
            <p:custDataLst>
              <p:tags r:id="rId5"/>
            </p:custDataLst>
          </p:nvPr>
        </p:nvSpPr>
        <p:spPr>
          <a:xfrm>
            <a:off x="0" y="2219960"/>
            <a:ext cx="6285865" cy="276225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6"/>
            </p:custDataLst>
          </p:nvPr>
        </p:nvSpPr>
        <p:spPr>
          <a:xfrm>
            <a:off x="11602085" y="0"/>
            <a:ext cx="589915" cy="142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7"/>
            </p:custDataLst>
          </p:nvPr>
        </p:nvSpPr>
        <p:spPr>
          <a:xfrm>
            <a:off x="303530" y="2762230"/>
            <a:ext cx="4888230" cy="923330"/>
          </a:xfrm>
        </p:spPr>
        <p:txBody>
          <a:bodyPr vert="horz" lIns="91440" tIns="45720" rIns="91440" bIns="45720" rtlCol="0" anchor="ctr" anchorCtr="0">
            <a:normAutofit/>
          </a:bodyPr>
          <a:lstStyle>
            <a:lvl1pPr marL="0" marR="0" algn="l" defTabSz="914400" rtl="0" eaLnBrk="1" fontAlgn="auto" latinLnBrk="0" hangingPunct="1">
              <a:lnSpc>
                <a:spcPct val="100000"/>
              </a:lnSpc>
              <a:buNone/>
              <a:defRPr kumimoji="0" lang="zh-CN" altLang="en-US" sz="54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13" name="文本占位符 12"/>
          <p:cNvSpPr>
            <a:spLocks noGrp="1"/>
          </p:cNvSpPr>
          <p:nvPr>
            <p:ph type="body" sz="quarter" idx="13" hasCustomPrompt="1"/>
            <p:custDataLst>
              <p:tags r:id="rId11"/>
            </p:custDataLst>
          </p:nvPr>
        </p:nvSpPr>
        <p:spPr>
          <a:xfrm>
            <a:off x="303530" y="3723660"/>
            <a:ext cx="4888230" cy="1130822"/>
          </a:xfrm>
        </p:spPr>
        <p:txBody>
          <a:bodyPr lIns="91440" tIns="45720" rIns="91440" bIns="45720" anchor="t">
            <a:normAutofit/>
          </a:bodyPr>
          <a:lstStyle>
            <a:lvl1pPr marL="0" indent="0" algn="l">
              <a:buFont typeface="Arial" panose="020B0604020202020204" pitchFamily="34" charse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单击此处编辑副标题</a:t>
            </a:r>
            <a:endParaRPr lang="en-US" altLang="zh-C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423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未标题-3"/>
          <p:cNvPicPr>
            <a:picLocks noChangeAspect="1"/>
          </p:cNvPicPr>
          <p:nvPr userDrawn="1">
            <p:custDataLst>
              <p:tags r:id="rId3"/>
            </p:custDataLst>
          </p:nvPr>
        </p:nvPicPr>
        <p:blipFill>
          <a:blip r:embed="rId4"/>
          <a:srcRect/>
          <a:stretch>
            <a:fillRect/>
          </a:stretch>
        </p:blipFill>
        <p:spPr>
          <a:xfrm>
            <a:off x="10415270" y="5081270"/>
            <a:ext cx="1776730" cy="1746885"/>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1905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descr="未标题-4"/>
          <p:cNvPicPr>
            <a:picLocks noChangeAspect="1"/>
          </p:cNvPicPr>
          <p:nvPr userDrawn="1">
            <p:custDataLst>
              <p:tags r:id="rId3"/>
            </p:custDataLst>
          </p:nvPr>
        </p:nvPicPr>
        <p:blipFill>
          <a:blip r:embed="rId4"/>
          <a:srcRect/>
          <a:stretch>
            <a:fillRect/>
          </a:stretch>
        </p:blipFill>
        <p:spPr>
          <a:xfrm>
            <a:off x="-14605" y="5379720"/>
            <a:ext cx="1635760" cy="1448435"/>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descr="未标题-3"/>
          <p:cNvPicPr>
            <a:picLocks noChangeAspect="1"/>
          </p:cNvPicPr>
          <p:nvPr userDrawn="1">
            <p:custDataLst>
              <p:tags r:id="rId3"/>
            </p:custDataLst>
          </p:nvPr>
        </p:nvPicPr>
        <p:blipFill>
          <a:blip r:embed="rId4"/>
          <a:srcRect/>
          <a:stretch>
            <a:fillRect/>
          </a:stretch>
        </p:blipFill>
        <p:spPr>
          <a:xfrm>
            <a:off x="11050270" y="-113030"/>
            <a:ext cx="1126490" cy="1107440"/>
          </a:xfrm>
          <a:prstGeom prst="rect">
            <a:avLst/>
          </a:prstGeom>
        </p:spPr>
      </p:pic>
      <p:pic>
        <p:nvPicPr>
          <p:cNvPr id="12" name="图片 11" descr="未标题-4"/>
          <p:cNvPicPr>
            <a:picLocks noChangeAspect="1"/>
          </p:cNvPicPr>
          <p:nvPr userDrawn="1">
            <p:custDataLst>
              <p:tags r:id="rId5"/>
            </p:custDataLst>
          </p:nvPr>
        </p:nvPicPr>
        <p:blipFill>
          <a:blip r:embed="rId6"/>
          <a:srcRect/>
          <a:stretch>
            <a:fillRect/>
          </a:stretch>
        </p:blipFill>
        <p:spPr>
          <a:xfrm>
            <a:off x="-29845" y="-38100"/>
            <a:ext cx="1166495" cy="103251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0" name="图片 9" descr="未标题-3"/>
          <p:cNvPicPr>
            <a:picLocks noChangeAspect="1"/>
          </p:cNvPicPr>
          <p:nvPr userDrawn="1">
            <p:custDataLst>
              <p:tags r:id="rId3"/>
            </p:custDataLst>
          </p:nvPr>
        </p:nvPicPr>
        <p:blipFill>
          <a:blip r:embed="rId4"/>
          <a:srcRect/>
          <a:stretch>
            <a:fillRect/>
          </a:stretch>
        </p:blipFill>
        <p:spPr>
          <a:xfrm>
            <a:off x="11050905" y="-113665"/>
            <a:ext cx="1126490" cy="1107440"/>
          </a:xfrm>
          <a:prstGeom prst="rect">
            <a:avLst/>
          </a:prstGeom>
        </p:spPr>
      </p:pic>
      <p:pic>
        <p:nvPicPr>
          <p:cNvPr id="11" name="图片 10" descr="未标题-4"/>
          <p:cNvPicPr>
            <a:picLocks noChangeAspect="1"/>
          </p:cNvPicPr>
          <p:nvPr userDrawn="1">
            <p:custDataLst>
              <p:tags r:id="rId5"/>
            </p:custDataLst>
          </p:nvPr>
        </p:nvPicPr>
        <p:blipFill>
          <a:blip r:embed="rId6"/>
          <a:srcRect/>
          <a:stretch>
            <a:fillRect/>
          </a:stretch>
        </p:blipFill>
        <p:spPr>
          <a:xfrm>
            <a:off x="-29210" y="-38735"/>
            <a:ext cx="1166495" cy="103251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95805"/>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图片 11" descr="未标题-3"/>
          <p:cNvPicPr>
            <a:picLocks noChangeAspect="1"/>
          </p:cNvPicPr>
          <p:nvPr userDrawn="1">
            <p:custDataLst>
              <p:tags r:id="rId3"/>
            </p:custDataLst>
          </p:nvPr>
        </p:nvPicPr>
        <p:blipFill>
          <a:blip r:embed="rId4"/>
          <a:srcRect/>
          <a:stretch>
            <a:fillRect/>
          </a:stretch>
        </p:blipFill>
        <p:spPr>
          <a:xfrm>
            <a:off x="11065510" y="5720715"/>
            <a:ext cx="1126490" cy="1107440"/>
          </a:xfrm>
          <a:prstGeom prst="rect">
            <a:avLst/>
          </a:prstGeom>
        </p:spPr>
      </p:pic>
      <p:pic>
        <p:nvPicPr>
          <p:cNvPr id="14" name="图片 13" descr="未标题-4"/>
          <p:cNvPicPr>
            <a:picLocks noChangeAspect="1"/>
          </p:cNvPicPr>
          <p:nvPr userDrawn="1">
            <p:custDataLst>
              <p:tags r:id="rId5"/>
            </p:custDataLst>
          </p:nvPr>
        </p:nvPicPr>
        <p:blipFill>
          <a:blip r:embed="rId6"/>
          <a:srcRect/>
          <a:stretch>
            <a:fillRect/>
          </a:stretch>
        </p:blipFill>
        <p:spPr>
          <a:xfrm>
            <a:off x="-14605" y="5795645"/>
            <a:ext cx="1166495" cy="103251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7827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descr="未标题-3"/>
          <p:cNvPicPr>
            <a:picLocks noChangeAspect="1"/>
          </p:cNvPicPr>
          <p:nvPr userDrawn="1">
            <p:custDataLst>
              <p:tags r:id="rId3"/>
            </p:custDataLst>
          </p:nvPr>
        </p:nvPicPr>
        <p:blipFill>
          <a:blip r:embed="rId4"/>
          <a:srcRect/>
          <a:stretch>
            <a:fillRect/>
          </a:stretch>
        </p:blipFill>
        <p:spPr>
          <a:xfrm>
            <a:off x="10902315" y="90805"/>
            <a:ext cx="1289685" cy="1105535"/>
          </a:xfrm>
          <a:prstGeom prst="rect">
            <a:avLst/>
          </a:prstGeom>
        </p:spPr>
      </p:pic>
      <p:pic>
        <p:nvPicPr>
          <p:cNvPr id="9" name="图片 8" descr="未标题-4"/>
          <p:cNvPicPr>
            <a:picLocks noChangeAspect="1"/>
          </p:cNvPicPr>
          <p:nvPr userDrawn="1">
            <p:custDataLst>
              <p:tags r:id="rId5"/>
            </p:custDataLst>
          </p:nvPr>
        </p:nvPicPr>
        <p:blipFill>
          <a:blip r:embed="rId6"/>
          <a:srcRect/>
          <a:stretch>
            <a:fillRect/>
          </a:stretch>
        </p:blipFill>
        <p:spPr>
          <a:xfrm>
            <a:off x="0" y="5394960"/>
            <a:ext cx="1587500" cy="1405890"/>
          </a:xfrm>
          <a:prstGeom prst="rect">
            <a:avLst/>
          </a:prstGeom>
        </p:spPr>
      </p:pic>
      <p:sp>
        <p:nvSpPr>
          <p:cNvPr id="2" name="标题 1"/>
          <p:cNvSpPr>
            <a:spLocks noGrp="1"/>
          </p:cNvSpPr>
          <p:nvPr>
            <p:ph type="title" hasCustomPrompt="1"/>
            <p:custDataLst>
              <p:tags r:id="rId7"/>
            </p:custDataLst>
          </p:nvPr>
        </p:nvSpPr>
        <p:spPr>
          <a:xfrm>
            <a:off x="1522800" y="131888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spc="6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u="none" strike="noStrike" kern="1200" cap="none" spc="300" normalizeH="0">
                <a:solidFill>
                  <a:schemeClr val="tx1"/>
                </a:solidFill>
                <a:uFillTx/>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内容页_4">
    <p:spTree>
      <p:nvGrpSpPr>
        <p:cNvPr id="1" name=""/>
        <p:cNvGrpSpPr/>
        <p:nvPr/>
      </p:nvGrpSpPr>
      <p:grpSpPr>
        <a:xfrm>
          <a:off x="0" y="0"/>
          <a:ext cx="0" cy="0"/>
          <a:chOff x="0" y="0"/>
          <a:chExt cx="0" cy="0"/>
        </a:xfrm>
      </p:grpSpPr>
      <p:grpSp>
        <p:nvGrpSpPr>
          <p:cNvPr id="3" name="组合 2"/>
          <p:cNvGrpSpPr/>
          <p:nvPr userDrawn="1"/>
        </p:nvGrpSpPr>
        <p:grpSpPr>
          <a:xfrm>
            <a:off x="0" y="333991"/>
            <a:ext cx="844039" cy="809101"/>
            <a:chOff x="5235243" y="4889058"/>
            <a:chExt cx="844039" cy="809101"/>
          </a:xfrm>
        </p:grpSpPr>
        <p:sp>
          <p:nvSpPr>
            <p:cNvPr id="5" name="任意多边形 4"/>
            <p:cNvSpPr/>
            <p:nvPr/>
          </p:nvSpPr>
          <p:spPr>
            <a:xfrm rot="5400000">
              <a:off x="5480022" y="5095523"/>
              <a:ext cx="404551" cy="793969"/>
            </a:xfrm>
            <a:custGeom>
              <a:avLst/>
              <a:gdLst>
                <a:gd name="connsiteX0" fmla="*/ 0 w 404551"/>
                <a:gd name="connsiteY0" fmla="*/ 793969 h 793969"/>
                <a:gd name="connsiteX1" fmla="*/ 0 w 404551"/>
                <a:gd name="connsiteY1" fmla="*/ 0 h 793969"/>
                <a:gd name="connsiteX2" fmla="*/ 206059 w 404551"/>
                <a:gd name="connsiteY2" fmla="*/ 0 h 793969"/>
                <a:gd name="connsiteX3" fmla="*/ 404551 w 404551"/>
                <a:gd name="connsiteY3" fmla="*/ 793969 h 793969"/>
              </a:gdLst>
              <a:ahLst/>
              <a:cxnLst>
                <a:cxn ang="0">
                  <a:pos x="connsiteX0" y="connsiteY0"/>
                </a:cxn>
                <a:cxn ang="0">
                  <a:pos x="connsiteX1" y="connsiteY1"/>
                </a:cxn>
                <a:cxn ang="0">
                  <a:pos x="connsiteX2" y="connsiteY2"/>
                </a:cxn>
                <a:cxn ang="0">
                  <a:pos x="connsiteX3" y="connsiteY3"/>
                </a:cxn>
              </a:cxnLst>
              <a:rect l="l" t="t" r="r" b="b"/>
              <a:pathLst>
                <a:path w="404551" h="793969">
                  <a:moveTo>
                    <a:pt x="0" y="793969"/>
                  </a:moveTo>
                  <a:lnTo>
                    <a:pt x="0" y="0"/>
                  </a:lnTo>
                  <a:lnTo>
                    <a:pt x="206059" y="0"/>
                  </a:lnTo>
                  <a:lnTo>
                    <a:pt x="404551" y="793969"/>
                  </a:lnTo>
                  <a:close/>
                </a:path>
              </a:pathLst>
            </a:custGeom>
            <a:solidFill>
              <a:schemeClr val="accent1"/>
            </a:solidFill>
            <a:ln w="1111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梯形 3"/>
            <p:cNvSpPr/>
            <p:nvPr/>
          </p:nvSpPr>
          <p:spPr>
            <a:xfrm rot="5400000">
              <a:off x="5227677" y="4896624"/>
              <a:ext cx="809101" cy="793969"/>
            </a:xfrm>
            <a:prstGeom prst="trapezoid">
              <a:avLst/>
            </a:prstGeom>
            <a:noFill/>
            <a:ln w="111125">
              <a:solidFill>
                <a:srgbClr val="2536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sz="quarter" idx="10" hasCustomPrompt="1"/>
          </p:nvPr>
        </p:nvSpPr>
        <p:spPr>
          <a:xfrm>
            <a:off x="1041400" y="495099"/>
            <a:ext cx="3742267" cy="480131"/>
          </a:xfrm>
          <a:prstGeom prst="rect">
            <a:avLst/>
          </a:prstGeom>
        </p:spPr>
        <p:txBody>
          <a:bodyPr wrap="square">
            <a:spAutoFit/>
          </a:bodyPr>
          <a:lstStyle>
            <a:lvl1pPr marL="0" indent="0">
              <a:buNone/>
              <a:defRPr>
                <a:solidFill>
                  <a:schemeClr val="accent2"/>
                </a:solidFill>
              </a:defRPr>
            </a:lvl1pPr>
          </a:lstStyle>
          <a:p>
            <a:pPr lvl="0"/>
            <a:r>
              <a:rPr lang="en-US" altLang="zh-CN" dirty="0"/>
              <a:t>Part One </a:t>
            </a:r>
            <a:r>
              <a:rPr lang="zh-CN" altLang="en-US" dirty="0"/>
              <a:t>输入标题</a:t>
            </a:r>
            <a:endParaRPr lang="zh-CN" altLang="en-US" dirty="0"/>
          </a:p>
        </p:txBody>
      </p:sp>
      <p:grpSp>
        <p:nvGrpSpPr>
          <p:cNvPr id="6" name="组合 5"/>
          <p:cNvGrpSpPr/>
          <p:nvPr userDrawn="1"/>
        </p:nvGrpSpPr>
        <p:grpSpPr>
          <a:xfrm rot="5400000" flipH="1">
            <a:off x="8679041" y="3456085"/>
            <a:ext cx="825628" cy="6221203"/>
            <a:chOff x="-167808" y="1020401"/>
            <a:chExt cx="825628" cy="6221203"/>
          </a:xfrm>
        </p:grpSpPr>
        <p:grpSp>
          <p:nvGrpSpPr>
            <p:cNvPr id="8" name="组合 7"/>
            <p:cNvGrpSpPr/>
            <p:nvPr userDrawn="1"/>
          </p:nvGrpSpPr>
          <p:grpSpPr>
            <a:xfrm rot="1740000">
              <a:off x="87304" y="2950503"/>
              <a:ext cx="570516" cy="4291101"/>
              <a:chOff x="3384206" y="2493094"/>
              <a:chExt cx="570516" cy="4291101"/>
            </a:xfrm>
          </p:grpSpPr>
          <p:sp>
            <p:nvSpPr>
              <p:cNvPr id="14" name="矩形 13"/>
              <p:cNvSpPr/>
              <p:nvPr userDrawn="1"/>
            </p:nvSpPr>
            <p:spPr>
              <a:xfrm>
                <a:off x="3384206" y="3139295"/>
                <a:ext cx="570516" cy="36449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3384206" y="4675995"/>
                <a:ext cx="570516" cy="2108200"/>
              </a:xfrm>
              <a:prstGeom prst="rect">
                <a:avLst/>
              </a:prstGeom>
              <a:solidFill>
                <a:schemeClr val="accent1"/>
              </a:solid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userDrawn="1"/>
            </p:nvSpPr>
            <p:spPr>
              <a:xfrm>
                <a:off x="3384206" y="2946868"/>
                <a:ext cx="570515" cy="1860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p:cNvSpPr/>
              <p:nvPr userDrawn="1"/>
            </p:nvSpPr>
            <p:spPr>
              <a:xfrm>
                <a:off x="3396526" y="2679171"/>
                <a:ext cx="545875" cy="258222"/>
              </a:xfrm>
              <a:prstGeom prst="trapezoid">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userDrawn="1"/>
            </p:nvSpPr>
            <p:spPr>
              <a:xfrm>
                <a:off x="3646538" y="2493094"/>
                <a:ext cx="44732" cy="186077"/>
              </a:xfrm>
              <a:prstGeom prst="roundRect">
                <a:avLst/>
              </a:prstGeom>
              <a:solidFill>
                <a:srgbClr val="0CE697"/>
              </a:solid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rot="1740000">
              <a:off x="-167808" y="1020401"/>
              <a:ext cx="570517" cy="4461480"/>
              <a:chOff x="1782878" y="2322715"/>
              <a:chExt cx="570517" cy="4461480"/>
            </a:xfrm>
          </p:grpSpPr>
          <p:sp>
            <p:nvSpPr>
              <p:cNvPr id="10" name="矩形 9"/>
              <p:cNvSpPr/>
              <p:nvPr/>
            </p:nvSpPr>
            <p:spPr>
              <a:xfrm>
                <a:off x="1782878" y="3139295"/>
                <a:ext cx="570516" cy="36449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1782878" y="2322715"/>
                <a:ext cx="570517" cy="729891"/>
              </a:xfrm>
              <a:prstGeom prst="triangle">
                <a:avLst/>
              </a:prstGeom>
              <a:noFill/>
              <a:ln w="12382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1912021" y="2367390"/>
                <a:ext cx="278623" cy="356456"/>
              </a:xfrm>
              <a:prstGeom prst="triangle">
                <a:avLst/>
              </a:prstGeom>
              <a:solidFill>
                <a:schemeClr val="accent1"/>
              </a:solidFill>
              <a:ln w="1238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979611" y="3139295"/>
                <a:ext cx="177050" cy="3644900"/>
              </a:xfrm>
              <a:prstGeom prst="rect">
                <a:avLst/>
              </a:prstGeom>
              <a:solidFill>
                <a:schemeClr val="accent1"/>
              </a:solidFill>
              <a:ln w="1238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showMasterSp="0"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内容页_1">
    <p:spTree>
      <p:nvGrpSpPr>
        <p:cNvPr id="1" name=""/>
        <p:cNvGrpSpPr/>
        <p:nvPr/>
      </p:nvGrpSpPr>
      <p:grpSpPr>
        <a:xfrm>
          <a:off x="0" y="0"/>
          <a:ext cx="0" cy="0"/>
          <a:chOff x="0" y="0"/>
          <a:chExt cx="0" cy="0"/>
        </a:xfrm>
      </p:grpSpPr>
      <p:grpSp>
        <p:nvGrpSpPr>
          <p:cNvPr id="3" name="组合 2"/>
          <p:cNvGrpSpPr/>
          <p:nvPr userDrawn="1"/>
        </p:nvGrpSpPr>
        <p:grpSpPr>
          <a:xfrm>
            <a:off x="0" y="333991"/>
            <a:ext cx="844039" cy="809101"/>
            <a:chOff x="5235243" y="4889058"/>
            <a:chExt cx="844039" cy="809101"/>
          </a:xfrm>
        </p:grpSpPr>
        <p:sp>
          <p:nvSpPr>
            <p:cNvPr id="5" name="任意多边形 4"/>
            <p:cNvSpPr/>
            <p:nvPr/>
          </p:nvSpPr>
          <p:spPr>
            <a:xfrm rot="5400000">
              <a:off x="5480022" y="5095523"/>
              <a:ext cx="404551" cy="793969"/>
            </a:xfrm>
            <a:custGeom>
              <a:avLst/>
              <a:gdLst>
                <a:gd name="connsiteX0" fmla="*/ 0 w 404551"/>
                <a:gd name="connsiteY0" fmla="*/ 793969 h 793969"/>
                <a:gd name="connsiteX1" fmla="*/ 0 w 404551"/>
                <a:gd name="connsiteY1" fmla="*/ 0 h 793969"/>
                <a:gd name="connsiteX2" fmla="*/ 206059 w 404551"/>
                <a:gd name="connsiteY2" fmla="*/ 0 h 793969"/>
                <a:gd name="connsiteX3" fmla="*/ 404551 w 404551"/>
                <a:gd name="connsiteY3" fmla="*/ 793969 h 793969"/>
              </a:gdLst>
              <a:ahLst/>
              <a:cxnLst>
                <a:cxn ang="0">
                  <a:pos x="connsiteX0" y="connsiteY0"/>
                </a:cxn>
                <a:cxn ang="0">
                  <a:pos x="connsiteX1" y="connsiteY1"/>
                </a:cxn>
                <a:cxn ang="0">
                  <a:pos x="connsiteX2" y="connsiteY2"/>
                </a:cxn>
                <a:cxn ang="0">
                  <a:pos x="connsiteX3" y="connsiteY3"/>
                </a:cxn>
              </a:cxnLst>
              <a:rect l="l" t="t" r="r" b="b"/>
              <a:pathLst>
                <a:path w="404551" h="793969">
                  <a:moveTo>
                    <a:pt x="0" y="793969"/>
                  </a:moveTo>
                  <a:lnTo>
                    <a:pt x="0" y="0"/>
                  </a:lnTo>
                  <a:lnTo>
                    <a:pt x="206059" y="0"/>
                  </a:lnTo>
                  <a:lnTo>
                    <a:pt x="404551" y="793969"/>
                  </a:lnTo>
                  <a:close/>
                </a:path>
              </a:pathLst>
            </a:custGeom>
            <a:solidFill>
              <a:schemeClr val="accent1"/>
            </a:solidFill>
            <a:ln w="1111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梯形 3"/>
            <p:cNvSpPr/>
            <p:nvPr/>
          </p:nvSpPr>
          <p:spPr>
            <a:xfrm rot="5400000">
              <a:off x="5227677" y="4896624"/>
              <a:ext cx="809101" cy="793969"/>
            </a:xfrm>
            <a:prstGeom prst="trapezoid">
              <a:avLst/>
            </a:prstGeom>
            <a:noFill/>
            <a:ln w="111125">
              <a:solidFill>
                <a:srgbClr val="2536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sz="quarter" idx="10" hasCustomPrompt="1"/>
          </p:nvPr>
        </p:nvSpPr>
        <p:spPr>
          <a:xfrm>
            <a:off x="1041400" y="495099"/>
            <a:ext cx="3742267" cy="480131"/>
          </a:xfrm>
          <a:prstGeom prst="rect">
            <a:avLst/>
          </a:prstGeom>
        </p:spPr>
        <p:txBody>
          <a:bodyPr wrap="square">
            <a:spAutoFit/>
          </a:bodyPr>
          <a:lstStyle>
            <a:lvl1pPr marL="0" indent="0">
              <a:buNone/>
              <a:defRPr>
                <a:solidFill>
                  <a:schemeClr val="accent2"/>
                </a:solidFill>
              </a:defRPr>
            </a:lvl1pPr>
          </a:lstStyle>
          <a:p>
            <a:pPr lvl="0"/>
            <a:r>
              <a:rPr lang="en-US" altLang="zh-CN" dirty="0"/>
              <a:t>Part One </a:t>
            </a:r>
            <a:r>
              <a:rPr lang="zh-CN" altLang="en-US" dirty="0"/>
              <a:t>输入标题</a:t>
            </a:r>
            <a:endParaRPr lang="zh-CN" altLang="en-US" dirty="0"/>
          </a:p>
        </p:txBody>
      </p:sp>
      <p:grpSp>
        <p:nvGrpSpPr>
          <p:cNvPr id="8" name="组合 7"/>
          <p:cNvGrpSpPr/>
          <p:nvPr userDrawn="1"/>
        </p:nvGrpSpPr>
        <p:grpSpPr>
          <a:xfrm>
            <a:off x="-14965" y="6464300"/>
            <a:ext cx="5393266" cy="393700"/>
            <a:chOff x="3890503" y="3151873"/>
            <a:chExt cx="5393266" cy="393700"/>
          </a:xfrm>
        </p:grpSpPr>
        <p:cxnSp>
          <p:nvCxnSpPr>
            <p:cNvPr id="9" name="直接连接符 8"/>
            <p:cNvCxnSpPr/>
            <p:nvPr/>
          </p:nvCxnSpPr>
          <p:spPr>
            <a:xfrm>
              <a:off x="3890503" y="332967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07647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26245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4842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63440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820376"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00635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9232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37830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56427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75025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93622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12219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30817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9414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6801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86609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05207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23804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4240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60999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79597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98194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16792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35389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53987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72584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91182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09779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28376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75025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680123"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609997"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53987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userDrawn="1"/>
        </p:nvGrpSpPr>
        <p:grpSpPr>
          <a:xfrm>
            <a:off x="5006352" y="6464300"/>
            <a:ext cx="5393266" cy="393700"/>
            <a:chOff x="3890503" y="3151873"/>
            <a:chExt cx="5393266" cy="393700"/>
          </a:xfrm>
        </p:grpSpPr>
        <p:cxnSp>
          <p:nvCxnSpPr>
            <p:cNvPr id="44" name="直接连接符 43"/>
            <p:cNvCxnSpPr/>
            <p:nvPr/>
          </p:nvCxnSpPr>
          <p:spPr>
            <a:xfrm>
              <a:off x="3890503" y="332967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07647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26245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44842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63440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820376"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00635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19232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37830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56427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75025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93622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2219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30817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49414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6801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86609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705207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723804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4240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60999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79597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98194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16792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835389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53987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872584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91182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909779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28376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75025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680123"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609997"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853987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78" name="直接连接符 77"/>
          <p:cNvCxnSpPr/>
          <p:nvPr userDrawn="1"/>
        </p:nvCxnSpPr>
        <p:spPr>
          <a:xfrm>
            <a:off x="9841693" y="664210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userDrawn="1"/>
        </p:nvCxnSpPr>
        <p:spPr>
          <a:xfrm>
            <a:off x="10027668"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userDrawn="1"/>
        </p:nvCxnSpPr>
        <p:spPr>
          <a:xfrm>
            <a:off x="10213642"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userDrawn="1"/>
        </p:nvCxnSpPr>
        <p:spPr>
          <a:xfrm>
            <a:off x="10399617"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userDrawn="1"/>
        </p:nvCxnSpPr>
        <p:spPr>
          <a:xfrm>
            <a:off x="10585592"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userDrawn="1"/>
        </p:nvCxnSpPr>
        <p:spPr>
          <a:xfrm>
            <a:off x="10771566" y="6464300"/>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userDrawn="1"/>
        </p:nvCxnSpPr>
        <p:spPr>
          <a:xfrm>
            <a:off x="10957541"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userDrawn="1"/>
        </p:nvCxnSpPr>
        <p:spPr>
          <a:xfrm>
            <a:off x="11143516"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userDrawn="1"/>
        </p:nvCxnSpPr>
        <p:spPr>
          <a:xfrm>
            <a:off x="11329491"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userDrawn="1"/>
        </p:nvCxnSpPr>
        <p:spPr>
          <a:xfrm>
            <a:off x="11515465"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userDrawn="1"/>
        </p:nvCxnSpPr>
        <p:spPr>
          <a:xfrm>
            <a:off x="11701440"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userDrawn="1"/>
        </p:nvCxnSpPr>
        <p:spPr>
          <a:xfrm>
            <a:off x="11887415"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userDrawn="1"/>
        </p:nvCxnSpPr>
        <p:spPr>
          <a:xfrm>
            <a:off x="12073389"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userDrawn="1"/>
        </p:nvCxnSpPr>
        <p:spPr>
          <a:xfrm>
            <a:off x="11701440" y="6464300"/>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showMasterSp="0"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showMasterSp="0"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7E395D60-13C1-40C0-9F30-1FBAC109C1AD}" type="datetimeFigureOut">
              <a:rPr lang="zh-CN" altLang="en-US" smtClean="0"/>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844BC077-A4F7-4166-88AA-6A9BF0BD76CB}" type="slidenum">
              <a:rPr lang="zh-CN" altLang="en-US" smtClean="0"/>
            </a:fld>
            <a:endParaRPr lang="zh-CN" altLang="en-US"/>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pic>
        <p:nvPicPr>
          <p:cNvPr id="8" name="图片 7" descr="C:\Users\Administrator.USER-20190207SV\Desktop\城市规划\oriental-pearl-tower-photo-683419.jpgoriental-pearl-tower-photo-683419"/>
          <p:cNvPicPr>
            <a:picLocks noChangeAspect="1"/>
          </p:cNvPicPr>
          <p:nvPr userDrawn="1">
            <p:custDataLst>
              <p:tags r:id="rId2"/>
            </p:custDataLst>
          </p:nvPr>
        </p:nvPicPr>
        <p:blipFill>
          <a:blip r:embed="rId3"/>
          <a:srcRect/>
          <a:stretch>
            <a:fillRect/>
          </a:stretch>
        </p:blipFill>
        <p:spPr>
          <a:xfrm flipH="1">
            <a:off x="0" y="-19050"/>
            <a:ext cx="12219305" cy="6876415"/>
          </a:xfrm>
          <a:prstGeom prst="rect">
            <a:avLst/>
          </a:prstGeom>
        </p:spPr>
      </p:pic>
      <p:sp>
        <p:nvSpPr>
          <p:cNvPr id="9" name="矩形 8"/>
          <p:cNvSpPr/>
          <p:nvPr userDrawn="1">
            <p:custDataLst>
              <p:tags r:id="rId4"/>
            </p:custDataLst>
          </p:nvPr>
        </p:nvSpPr>
        <p:spPr>
          <a:xfrm>
            <a:off x="5457190" y="-18415"/>
            <a:ext cx="6762115" cy="6876415"/>
          </a:xfrm>
          <a:prstGeom prst="rect">
            <a:avLst/>
          </a:prstGeom>
          <a:solidFill>
            <a:schemeClr val="accent1">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a:off x="5602605" y="1633855"/>
            <a:ext cx="6610985" cy="3381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L 形 10"/>
          <p:cNvSpPr/>
          <p:nvPr userDrawn="1">
            <p:custDataLst>
              <p:tags r:id="rId6"/>
            </p:custDataLst>
          </p:nvPr>
        </p:nvSpPr>
        <p:spPr>
          <a:xfrm flipH="1">
            <a:off x="-1" y="1621790"/>
            <a:ext cx="5618203" cy="5238750"/>
          </a:xfrm>
          <a:prstGeom prst="corner">
            <a:avLst>
              <a:gd name="adj1" fmla="val 3745"/>
              <a:gd name="adj2" fmla="val 301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7"/>
            </p:custDataLst>
          </p:nvPr>
        </p:nvSpPr>
        <p:spPr>
          <a:xfrm>
            <a:off x="5453697" y="1473835"/>
            <a:ext cx="6762115" cy="1600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8"/>
            </p:custDataLst>
          </p:nvPr>
        </p:nvSpPr>
        <p:spPr>
          <a:xfrm>
            <a:off x="6235065" y="2033905"/>
            <a:ext cx="5445760" cy="1691640"/>
          </a:xfrm>
        </p:spPr>
        <p:txBody>
          <a:bodyPr lIns="91440" tIns="45720" rIns="91440" bIns="0" anchor="b" anchorCtr="0">
            <a:normAutofit/>
          </a:bodyPr>
          <a:lstStyle>
            <a:lvl1pPr algn="r">
              <a:defRPr sz="6000" b="0" spc="600" baseline="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9"/>
            </p:custDataLst>
          </p:nvPr>
        </p:nvSpPr>
        <p:spPr>
          <a:xfrm>
            <a:off x="6235065" y="3782695"/>
            <a:ext cx="5445760" cy="959237"/>
          </a:xfrm>
        </p:spPr>
        <p:txBody>
          <a:bodyPr lIns="91440" tIns="45720" rIns="91440" bIns="45720">
            <a:normAutofit/>
          </a:bodyPr>
          <a:lstStyle>
            <a:lvl1pPr marL="0" indent="0" algn="r" eaLnBrk="1" fontAlgn="auto" latinLnBrk="0" hangingPunct="1">
              <a:lnSpc>
                <a:spcPct val="100000"/>
              </a:lnSpc>
              <a:buFont typeface="Arial" panose="020B0604020202020204" pitchFamily="34" charset="0"/>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altLang="zh-CN" dirty="0"/>
          </a:p>
          <a:p>
            <a:endParaRPr lang="zh-CN" altLang="en-US" dirty="0"/>
          </a:p>
        </p:txBody>
      </p:sp>
      <p:sp>
        <p:nvSpPr>
          <p:cNvPr id="16" name="日期占位符 15"/>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节标题">
    <p:bg>
      <p:bgPr>
        <a:solidFill>
          <a:schemeClr val="bg2"/>
        </a:solidFill>
        <a:effectLst/>
      </p:bgPr>
    </p:bg>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1447800" y="2761615"/>
            <a:ext cx="9801225" cy="2209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sp>
        <p:nvSpPr>
          <p:cNvPr id="11" name="矩形 10"/>
          <p:cNvSpPr/>
          <p:nvPr userDrawn="1">
            <p:custDataLst>
              <p:tags r:id="rId3"/>
            </p:custDataLst>
          </p:nvPr>
        </p:nvSpPr>
        <p:spPr>
          <a:xfrm>
            <a:off x="-25400" y="1230630"/>
            <a:ext cx="10325100" cy="1524635"/>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a:off x="1981200" y="2009140"/>
            <a:ext cx="2458085" cy="24580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pic>
        <p:nvPicPr>
          <p:cNvPr id="13" name="图片 12" descr="未标题-3"/>
          <p:cNvPicPr>
            <a:picLocks noChangeAspect="1"/>
          </p:cNvPicPr>
          <p:nvPr userDrawn="1">
            <p:custDataLst>
              <p:tags r:id="rId5"/>
            </p:custDataLst>
          </p:nvPr>
        </p:nvPicPr>
        <p:blipFill>
          <a:blip r:embed="rId6"/>
          <a:srcRect/>
          <a:stretch>
            <a:fillRect/>
          </a:stretch>
        </p:blipFill>
        <p:spPr>
          <a:xfrm>
            <a:off x="11065510" y="5720715"/>
            <a:ext cx="1126490" cy="1107440"/>
          </a:xfrm>
          <a:prstGeom prst="rect">
            <a:avLst/>
          </a:prstGeom>
        </p:spPr>
      </p:pic>
      <p:pic>
        <p:nvPicPr>
          <p:cNvPr id="14" name="图片 13" descr="未标题-4"/>
          <p:cNvPicPr>
            <a:picLocks noChangeAspect="1"/>
          </p:cNvPicPr>
          <p:nvPr userDrawn="1">
            <p:custDataLst>
              <p:tags r:id="rId7"/>
            </p:custDataLst>
          </p:nvPr>
        </p:nvPicPr>
        <p:blipFill>
          <a:blip r:embed="rId8"/>
          <a:srcRect/>
          <a:stretch>
            <a:fillRect/>
          </a:stretch>
        </p:blipFill>
        <p:spPr>
          <a:xfrm>
            <a:off x="-25400" y="5795645"/>
            <a:ext cx="1166495" cy="1032510"/>
          </a:xfrm>
          <a:prstGeom prst="rect">
            <a:avLst/>
          </a:prstGeom>
        </p:spPr>
      </p:pic>
      <p:sp>
        <p:nvSpPr>
          <p:cNvPr id="2" name="标题 1"/>
          <p:cNvSpPr>
            <a:spLocks noGrp="1"/>
          </p:cNvSpPr>
          <p:nvPr>
            <p:ph type="title" hasCustomPrompt="1"/>
            <p:custDataLst>
              <p:tags r:id="rId9"/>
            </p:custDataLst>
          </p:nvPr>
        </p:nvSpPr>
        <p:spPr>
          <a:xfrm>
            <a:off x="4872355" y="3061970"/>
            <a:ext cx="5871845" cy="1405255"/>
          </a:xfrm>
        </p:spPr>
        <p:txBody>
          <a:bodyPr lIns="91440" tIns="45720" rIns="91440" bIns="45720" anchor="ctr" anchorCtr="0">
            <a:normAutofit/>
          </a:bodyPr>
          <a:lstStyle>
            <a:lvl1pPr>
              <a:defRPr sz="4800" u="none" strike="noStrike" kern="1200" cap="none" spc="300" normalizeH="0" baseline="0">
                <a:solidFill>
                  <a:schemeClr val="tx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6" Type="http://schemas.openxmlformats.org/officeDocument/2006/relationships/theme" Target="../theme/theme2.xml"/><Relationship Id="rId25" Type="http://schemas.openxmlformats.org/officeDocument/2006/relationships/image" Target="../media/image1.png"/><Relationship Id="rId24" Type="http://schemas.openxmlformats.org/officeDocument/2006/relationships/tags" Target="../tags/tag132.xml"/><Relationship Id="rId23" Type="http://schemas.openxmlformats.org/officeDocument/2006/relationships/tags" Target="../tags/tag131.xml"/><Relationship Id="rId22" Type="http://schemas.openxmlformats.org/officeDocument/2006/relationships/tags" Target="../tags/tag130.xml"/><Relationship Id="rId21" Type="http://schemas.openxmlformats.org/officeDocument/2006/relationships/tags" Target="../tags/tag129.xml"/><Relationship Id="rId20" Type="http://schemas.openxmlformats.org/officeDocument/2006/relationships/tags" Target="../tags/tag128.xml"/><Relationship Id="rId2" Type="http://schemas.openxmlformats.org/officeDocument/2006/relationships/slideLayout" Target="../slideLayouts/slideLayout7.xml"/><Relationship Id="rId19" Type="http://schemas.openxmlformats.org/officeDocument/2006/relationships/tags" Target="../tags/tag127.xml"/><Relationship Id="rId18" Type="http://schemas.openxmlformats.org/officeDocument/2006/relationships/slideLayout" Target="../slideLayouts/slideLayout23.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6" Type="http://schemas.openxmlformats.org/officeDocument/2006/relationships/theme" Target="../theme/theme3.xml"/><Relationship Id="rId25" Type="http://schemas.openxmlformats.org/officeDocument/2006/relationships/image" Target="../media/image1.png"/><Relationship Id="rId24" Type="http://schemas.openxmlformats.org/officeDocument/2006/relationships/tags" Target="../tags/tag239.xml"/><Relationship Id="rId23" Type="http://schemas.openxmlformats.org/officeDocument/2006/relationships/tags" Target="../tags/tag238.xml"/><Relationship Id="rId22" Type="http://schemas.openxmlformats.org/officeDocument/2006/relationships/tags" Target="../tags/tag237.xml"/><Relationship Id="rId21" Type="http://schemas.openxmlformats.org/officeDocument/2006/relationships/tags" Target="../tags/tag236.xml"/><Relationship Id="rId20" Type="http://schemas.openxmlformats.org/officeDocument/2006/relationships/tags" Target="../tags/tag235.xml"/><Relationship Id="rId2" Type="http://schemas.openxmlformats.org/officeDocument/2006/relationships/slideLayout" Target="../slideLayouts/slideLayout25.xml"/><Relationship Id="rId19" Type="http://schemas.openxmlformats.org/officeDocument/2006/relationships/tags" Target="../tags/tag234.xml"/><Relationship Id="rId18" Type="http://schemas.openxmlformats.org/officeDocument/2006/relationships/slideLayout" Target="../slideLayouts/slideLayout41.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1440" tIns="45720" rIns="91440" bIns="4572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2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wrap="square"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descr="水印"/>
          <p:cNvPicPr>
            <a:picLocks noChangeAspect="1"/>
          </p:cNvPicPr>
          <p:nvPr userDrawn="1"/>
        </p:nvPicPr>
        <p:blipFill>
          <a:blip r:embed="rId2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hemeOverride" Target="../theme/themeOverride2.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8.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hemeOverride" Target="../theme/themeOverride4.xml"/><Relationship Id="rId3" Type="http://schemas.openxmlformats.org/officeDocument/2006/relationships/image" Target="../media/image1.png"/><Relationship Id="rId2" Type="http://schemas.openxmlformats.org/officeDocument/2006/relationships/tags" Target="../tags/tag271.xml"/><Relationship Id="rId1" Type="http://schemas.openxmlformats.org/officeDocument/2006/relationships/tags" Target="../tags/tag270.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themeOverride" Target="../theme/themeOverride5.xml"/><Relationship Id="rId4" Type="http://schemas.openxmlformats.org/officeDocument/2006/relationships/image" Target="../media/image1.png"/><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8.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8.xml"/><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tags" Target="../tags/tag246.xml"/><Relationship Id="rId7" Type="http://schemas.openxmlformats.org/officeDocument/2006/relationships/image" Target="../media/image11.png"/><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themeOverride" Target="../theme/themeOverride7.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8.xml"/><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8.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8.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0.xml"/><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8.xml"/><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9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9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0.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8.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4.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image" Target="../media/image12.jpeg"/><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8.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478790" y="324485"/>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608330" y="1169670"/>
            <a:ext cx="11179810" cy="558800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indent="0" algn="just" fontAlgn="auto">
              <a:lnSpc>
                <a:spcPts val="4840"/>
              </a:lnSpc>
            </a:pPr>
            <a:r>
              <a:rPr lang="zh-CN" altLang="en-US" sz="2800">
                <a:solidFill>
                  <a:schemeClr val="tx1"/>
                </a:solidFill>
                <a:latin typeface="Calibri" panose="020F0502020204030204" charset="0"/>
                <a:cs typeface="Calibri" panose="020F0502020204030204" charset="0"/>
              </a:rPr>
              <a:t>2. The journalist took a long time to send the details required </a:t>
            </a:r>
            <a:r>
              <a:rPr lang="en-US" altLang="zh-CN" sz="2800">
                <a:solidFill>
                  <a:schemeClr val="tx1"/>
                </a:solidFill>
                <a:latin typeface="Calibri" panose="020F0502020204030204" charset="0"/>
                <a:cs typeface="Calibri" panose="020F0502020204030204" charset="0"/>
              </a:rPr>
              <a:t> </a:t>
            </a:r>
            <a:endParaRPr lang="en-US" altLang="zh-CN" sz="2800">
              <a:solidFill>
                <a:schemeClr val="tx1"/>
              </a:solidFill>
              <a:latin typeface="Calibri" panose="020F0502020204030204" charset="0"/>
              <a:cs typeface="Calibri" panose="020F0502020204030204" charset="0"/>
            </a:endParaRPr>
          </a:p>
          <a:p>
            <a:pPr indent="0" algn="just" fontAlgn="auto">
              <a:lnSpc>
                <a:spcPts val="4840"/>
              </a:lnSpc>
            </a:pPr>
            <a:r>
              <a:rPr lang="en-US" altLang="zh-CN" sz="2800">
                <a:solidFill>
                  <a:schemeClr val="tx1"/>
                </a:solidFill>
                <a:latin typeface="Calibri" panose="020F0502020204030204" charset="0"/>
                <a:cs typeface="Calibri" panose="020F0502020204030204" charset="0"/>
              </a:rPr>
              <a:t>    </a:t>
            </a:r>
            <a:r>
              <a:rPr lang="zh-CN" altLang="en-US" sz="2800">
                <a:solidFill>
                  <a:schemeClr val="tx1"/>
                </a:solidFill>
                <a:latin typeface="Calibri" panose="020F0502020204030204" charset="0"/>
                <a:cs typeface="Calibri" panose="020F0502020204030204" charset="0"/>
              </a:rPr>
              <a:t>because _______.</a:t>
            </a:r>
            <a:endParaRPr lang="zh-CN" altLang="en-US" sz="2800">
              <a:solidFill>
                <a:schemeClr val="tx1"/>
              </a:solidFill>
              <a:latin typeface="Calibri" panose="020F0502020204030204" charset="0"/>
              <a:cs typeface="Calibri" panose="020F0502020204030204" charset="0"/>
            </a:endParaRPr>
          </a:p>
          <a:p>
            <a:pPr indent="0" algn="just" fontAlgn="auto">
              <a:lnSpc>
                <a:spcPts val="4840"/>
              </a:lnSpc>
            </a:pPr>
            <a:r>
              <a:rPr lang="en-US" altLang="zh-CN" sz="2800">
                <a:solidFill>
                  <a:schemeClr val="tx1"/>
                </a:solidFill>
                <a:latin typeface="Calibri" panose="020F0502020204030204" charset="0"/>
                <a:cs typeface="Calibri" panose="020F0502020204030204" charset="0"/>
              </a:rPr>
              <a:t>    </a:t>
            </a:r>
            <a:r>
              <a:rPr lang="zh-CN" altLang="en-US" sz="2800">
                <a:solidFill>
                  <a:schemeClr val="tx1"/>
                </a:solidFill>
                <a:latin typeface="Calibri" panose="020F0502020204030204" charset="0"/>
                <a:cs typeface="Calibri" panose="020F0502020204030204" charset="0"/>
              </a:rPr>
              <a:t>A. it took him a long time to count all the steps </a:t>
            </a:r>
            <a:endParaRPr lang="zh-CN" altLang="en-US" sz="2800">
              <a:solidFill>
                <a:schemeClr val="tx1"/>
              </a:solidFill>
              <a:latin typeface="Calibri" panose="020F0502020204030204" charset="0"/>
              <a:cs typeface="Calibri" panose="020F0502020204030204" charset="0"/>
            </a:endParaRPr>
          </a:p>
          <a:p>
            <a:pPr indent="0" algn="just" fontAlgn="auto">
              <a:lnSpc>
                <a:spcPts val="4840"/>
              </a:lnSpc>
            </a:pPr>
            <a:r>
              <a:rPr lang="en-US" altLang="zh-CN" sz="2800">
                <a:solidFill>
                  <a:schemeClr val="tx1"/>
                </a:solidFill>
                <a:latin typeface="Calibri" panose="020F0502020204030204" charset="0"/>
                <a:cs typeface="Calibri" panose="020F0502020204030204" charset="0"/>
              </a:rPr>
              <a:t>    </a:t>
            </a:r>
            <a:r>
              <a:rPr lang="zh-CN" altLang="en-US" sz="2800">
                <a:solidFill>
                  <a:schemeClr val="tx1"/>
                </a:solidFill>
                <a:latin typeface="Calibri" panose="020F0502020204030204" charset="0"/>
                <a:cs typeface="Calibri" panose="020F0502020204030204" charset="0"/>
              </a:rPr>
              <a:t>B. he had not been allowed to fax the information he had obtained </a:t>
            </a:r>
            <a:endParaRPr lang="zh-CN" altLang="en-US" sz="2800">
              <a:solidFill>
                <a:schemeClr val="tx1"/>
              </a:solidFill>
              <a:latin typeface="Calibri" panose="020F0502020204030204" charset="0"/>
              <a:cs typeface="Calibri" panose="020F0502020204030204" charset="0"/>
            </a:endParaRPr>
          </a:p>
          <a:p>
            <a:pPr indent="0" algn="just" fontAlgn="auto">
              <a:lnSpc>
                <a:spcPts val="4840"/>
              </a:lnSpc>
            </a:pPr>
            <a:r>
              <a:rPr lang="en-US" altLang="zh-CN" sz="2800">
                <a:solidFill>
                  <a:schemeClr val="tx1"/>
                </a:solidFill>
                <a:latin typeface="Calibri" panose="020F0502020204030204" charset="0"/>
                <a:cs typeface="Calibri" panose="020F0502020204030204" charset="0"/>
              </a:rPr>
              <a:t>    </a:t>
            </a:r>
            <a:r>
              <a:rPr lang="zh-CN" altLang="en-US" sz="2800">
                <a:solidFill>
                  <a:schemeClr val="tx1"/>
                </a:solidFill>
                <a:latin typeface="Calibri" panose="020F0502020204030204" charset="0"/>
                <a:cs typeface="Calibri" panose="020F0502020204030204" charset="0"/>
              </a:rPr>
              <a:t>C. he did not realize how soon the magazine would go to press </a:t>
            </a:r>
            <a:endParaRPr lang="zh-CN" altLang="en-US" sz="2800">
              <a:solidFill>
                <a:schemeClr val="tx1"/>
              </a:solidFill>
              <a:latin typeface="Calibri" panose="020F0502020204030204" charset="0"/>
              <a:cs typeface="Calibri" panose="020F0502020204030204" charset="0"/>
            </a:endParaRPr>
          </a:p>
          <a:p>
            <a:pPr indent="0" algn="just" fontAlgn="auto">
              <a:lnSpc>
                <a:spcPts val="4840"/>
              </a:lnSpc>
            </a:pPr>
            <a:r>
              <a:rPr lang="en-US" altLang="zh-CN" sz="2800">
                <a:solidFill>
                  <a:schemeClr val="tx1"/>
                </a:solidFill>
                <a:latin typeface="Calibri" panose="020F0502020204030204" charset="0"/>
                <a:cs typeface="Calibri" panose="020F0502020204030204" charset="0"/>
              </a:rPr>
              <a:t>    </a:t>
            </a:r>
            <a:r>
              <a:rPr lang="zh-CN" altLang="en-US" sz="2800">
                <a:solidFill>
                  <a:schemeClr val="tx1"/>
                </a:solidFill>
                <a:latin typeface="Calibri" panose="020F0502020204030204" charset="0"/>
                <a:cs typeface="Calibri" panose="020F0502020204030204" charset="0"/>
              </a:rPr>
              <a:t>D. he had been arrested before he had had time to obtain the facts </a:t>
            </a:r>
            <a:endParaRPr lang="zh-CN" altLang="en-US" sz="2800">
              <a:solidFill>
                <a:schemeClr val="tx1"/>
              </a:solidFill>
              <a:latin typeface="Calibri" panose="020F0502020204030204" charset="0"/>
              <a:cs typeface="Calibri" panose="020F0502020204030204" charset="0"/>
            </a:endParaRPr>
          </a:p>
        </p:txBody>
      </p:sp>
      <p:sp>
        <p:nvSpPr>
          <p:cNvPr id="7" name="椭圆 6"/>
          <p:cNvSpPr/>
          <p:nvPr/>
        </p:nvSpPr>
        <p:spPr>
          <a:xfrm>
            <a:off x="881380" y="5304155"/>
            <a:ext cx="49911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370840" y="363855"/>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370840" y="1515745"/>
            <a:ext cx="11234420" cy="45415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indent="0" algn="just" fontAlgn="auto">
              <a:lnSpc>
                <a:spcPts val="5340"/>
              </a:lnSpc>
            </a:pPr>
            <a:r>
              <a:rPr lang="zh-CN" altLang="en-US" sz="3200">
                <a:solidFill>
                  <a:schemeClr val="tx1"/>
                </a:solidFill>
                <a:latin typeface="Calibri" panose="020F0502020204030204" charset="0"/>
                <a:cs typeface="Calibri" panose="020F0502020204030204" charset="0"/>
              </a:rPr>
              <a:t>3. Why had the journalist been arrested? </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A. Because his activities must have appeared suspicious.  </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B. For having gone to extremes to provide unimportant facts.  </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C. For climbing the palace wall in order to measure its height.  </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D. Because the article was published in its original form.  </a:t>
            </a:r>
            <a:endParaRPr lang="zh-CN" altLang="en-US" sz="3200">
              <a:solidFill>
                <a:schemeClr val="tx1"/>
              </a:solidFill>
              <a:latin typeface="Calibri" panose="020F0502020204030204" charset="0"/>
              <a:cs typeface="Calibri" panose="020F0502020204030204" charset="0"/>
            </a:endParaRPr>
          </a:p>
        </p:txBody>
      </p:sp>
      <p:sp>
        <p:nvSpPr>
          <p:cNvPr id="7" name="椭圆 6"/>
          <p:cNvSpPr/>
          <p:nvPr/>
        </p:nvSpPr>
        <p:spPr>
          <a:xfrm>
            <a:off x="742315" y="2945130"/>
            <a:ext cx="45339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marL="0" algn="ctr">
              <a:buNone/>
            </a:pP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4</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 name="标题 2"/>
          <p:cNvSpPr>
            <a:spLocks noGrp="1"/>
          </p:cNvSpPr>
          <p:nvPr>
            <p:ph type="title"/>
            <p:custDataLst>
              <p:tags r:id="rId2"/>
            </p:custDataLst>
          </p:nvPr>
        </p:nvSpPr>
        <p:spPr>
          <a:xfrm>
            <a:off x="4872355" y="3061970"/>
            <a:ext cx="6249035" cy="1405255"/>
          </a:xfrm>
        </p:spPr>
        <p:txBody>
          <a:bodyPr>
            <a:normAutofit/>
          </a:bodyPr>
          <a:p>
            <a:pPr marL="0" indent="0" algn="l">
              <a:lnSpc>
                <a:spcPct val="100000"/>
              </a:lnSpc>
              <a:spcBef>
                <a:spcPts val="0"/>
              </a:spcBef>
              <a:spcAft>
                <a:spcPts val="0"/>
              </a:spcAft>
              <a:buSzPct val="100000"/>
              <a:buNone/>
            </a:pPr>
            <a:r>
              <a:rPr lang="en-US" sz="4200" spc="260" dirty="0">
                <a:sym typeface="+mn-lt"/>
              </a:rPr>
              <a:t>Structure imitation</a:t>
            </a:r>
            <a:endParaRPr lang="en-US" altLang="zh-CN" sz="4200" spc="260" dirty="0">
              <a:sym typeface="+mn-lt"/>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442595" y="799465"/>
            <a:ext cx="11133455" cy="871855"/>
          </a:xfrm>
          <a:prstGeom prst="rect">
            <a:avLst/>
          </a:prstGeom>
          <a:noFill/>
        </p:spPr>
        <p:txBody>
          <a:bodyPr wrap="square" rtlCol="0">
            <a:noAutofit/>
          </a:bodyPr>
          <a:lstStyle/>
          <a:p>
            <a:pPr algn="just">
              <a:lnSpc>
                <a:spcPct val="150000"/>
              </a:lnSpc>
            </a:pPr>
            <a:r>
              <a:rPr lang="en-US" altLang="zh-CN" sz="3200" b="1" dirty="0">
                <a:solidFill>
                  <a:srgbClr val="FF0000"/>
                </a:solidFill>
                <a:latin typeface="Calibri" panose="020F0502020204030204" charset="0"/>
                <a:cs typeface="Calibri" panose="020F0502020204030204" charset="0"/>
                <a:sym typeface="+mn-lt"/>
              </a:rPr>
              <a:t>1. </a:t>
            </a:r>
            <a:r>
              <a:rPr lang="en-US" altLang="zh-CN" sz="3200" b="1">
                <a:solidFill>
                  <a:srgbClr val="FF0000"/>
                </a:solidFill>
                <a:latin typeface="Calibri" panose="020F0502020204030204" charset="0"/>
                <a:cs typeface="Calibri" panose="020F0502020204030204" charset="0"/>
                <a:sym typeface="+mn-ea"/>
              </a:rPr>
              <a:t>… often go to extremes to do...</a:t>
            </a:r>
            <a:endParaRPr lang="en-US" altLang="zh-CN" sz="3200">
              <a:latin typeface="Calibri" panose="020F0502020204030204" charset="0"/>
              <a:cs typeface="Calibri" panose="020F0502020204030204" charset="0"/>
            </a:endParaRPr>
          </a:p>
          <a:p>
            <a:pPr algn="just">
              <a:lnSpc>
                <a:spcPct val="150000"/>
              </a:lnSpc>
            </a:pPr>
            <a:endParaRPr lang="zh-CN" altLang="en-US" sz="3200" b="1" dirty="0">
              <a:solidFill>
                <a:srgbClr val="FF0000"/>
              </a:solidFill>
              <a:latin typeface="Calibri" panose="020F0502020204030204" charset="0"/>
              <a:cs typeface="Calibri" panose="020F0502020204030204" charset="0"/>
              <a:sym typeface="+mn-lt"/>
            </a:endParaRPr>
          </a:p>
        </p:txBody>
      </p:sp>
      <p:sp>
        <p:nvSpPr>
          <p:cNvPr id="4" name="文本框 3"/>
          <p:cNvSpPr txBox="1"/>
          <p:nvPr/>
        </p:nvSpPr>
        <p:spPr>
          <a:xfrm>
            <a:off x="442595" y="1671320"/>
            <a:ext cx="11259820" cy="1158240"/>
          </a:xfrm>
          <a:prstGeom prst="rect">
            <a:avLst/>
          </a:prstGeom>
          <a:noFill/>
        </p:spPr>
        <p:txBody>
          <a:bodyPr wrap="square" rtlCol="0">
            <a:spAutoFit/>
          </a:bodyPr>
          <a:lstStyle/>
          <a:p>
            <a:pPr indent="0" algn="just" fontAlgn="auto">
              <a:lnSpc>
                <a:spcPts val="4160"/>
              </a:lnSpc>
            </a:pPr>
            <a:r>
              <a:rPr lang="zh-CN" altLang="en-US" sz="2800" dirty="0">
                <a:solidFill>
                  <a:schemeClr val="tx1"/>
                </a:solidFill>
                <a:latin typeface="Calibri" panose="020F0502020204030204" charset="0"/>
                <a:cs typeface="Calibri" panose="020F0502020204030204" charset="0"/>
                <a:sym typeface="+mn-lt"/>
              </a:rPr>
              <a:t>John </a:t>
            </a:r>
            <a:r>
              <a:rPr lang="en-US" altLang="zh-CN" sz="2800" b="1" dirty="0">
                <a:solidFill>
                  <a:srgbClr val="FF0000"/>
                </a:solidFill>
                <a:latin typeface="Calibri" panose="020F0502020204030204" charset="0"/>
                <a:cs typeface="Calibri" panose="020F0502020204030204" charset="0"/>
                <a:sym typeface="+mn-lt"/>
              </a:rPr>
              <a:t>often</a:t>
            </a:r>
            <a:r>
              <a:rPr lang="en-US" altLang="zh-CN" sz="2800" dirty="0">
                <a:solidFill>
                  <a:schemeClr val="tx1"/>
                </a:solidFill>
                <a:latin typeface="Calibri" panose="020F0502020204030204" charset="0"/>
                <a:cs typeface="Calibri" panose="020F0502020204030204" charset="0"/>
                <a:sym typeface="+mn-lt"/>
              </a:rPr>
              <a:t> </a:t>
            </a:r>
            <a:r>
              <a:rPr lang="zh-CN" altLang="en-US" sz="2800" b="1" dirty="0">
                <a:solidFill>
                  <a:srgbClr val="FF0000"/>
                </a:solidFill>
                <a:latin typeface="Calibri" panose="020F0502020204030204" charset="0"/>
                <a:cs typeface="Calibri" panose="020F0502020204030204" charset="0"/>
                <a:sym typeface="+mn-lt"/>
              </a:rPr>
              <a:t>goes to extremes to maintain</a:t>
            </a:r>
            <a:r>
              <a:rPr lang="zh-CN" altLang="en-US" sz="2800" dirty="0">
                <a:solidFill>
                  <a:schemeClr val="tx1"/>
                </a:solidFill>
                <a:latin typeface="Calibri" panose="020F0502020204030204" charset="0"/>
                <a:cs typeface="Calibri" panose="020F0502020204030204" charset="0"/>
                <a:sym typeface="+mn-lt"/>
              </a:rPr>
              <a:t> his physical fitness, waking up early every day to exercise and following a strict diet.</a:t>
            </a:r>
            <a:endParaRPr lang="zh-CN" altLang="en-US" sz="2800" dirty="0">
              <a:solidFill>
                <a:schemeClr val="tx1"/>
              </a:solidFill>
              <a:latin typeface="Calibri" panose="020F0502020204030204" charset="0"/>
              <a:cs typeface="Calibri" panose="020F0502020204030204" charset="0"/>
              <a:sym typeface="+mn-lt"/>
            </a:endParaRPr>
          </a:p>
        </p:txBody>
      </p:sp>
      <p:sp>
        <p:nvSpPr>
          <p:cNvPr id="5" name="文本框 4"/>
          <p:cNvSpPr txBox="1"/>
          <p:nvPr>
            <p:custDataLst>
              <p:tags r:id="rId1"/>
            </p:custDataLst>
          </p:nvPr>
        </p:nvSpPr>
        <p:spPr>
          <a:xfrm>
            <a:off x="442595" y="3020060"/>
            <a:ext cx="11133455" cy="1733550"/>
          </a:xfrm>
          <a:prstGeom prst="rect">
            <a:avLst/>
          </a:prstGeom>
          <a:noFill/>
        </p:spPr>
        <p:txBody>
          <a:bodyPr wrap="square" rtlCol="0">
            <a:noAutofit/>
          </a:bodyPr>
          <a:p>
            <a:pPr indent="0" algn="just" fontAlgn="auto">
              <a:lnSpc>
                <a:spcPts val="3860"/>
              </a:lnSpc>
            </a:pPr>
            <a:r>
              <a:rPr lang="en-US" altLang="zh-CN" sz="2800" dirty="0">
                <a:solidFill>
                  <a:schemeClr val="tx1"/>
                </a:solidFill>
                <a:latin typeface="Calibri" panose="020F0502020204030204" charset="0"/>
                <a:cs typeface="Calibri" panose="020F0502020204030204" charset="0"/>
                <a:sym typeface="+mn-lt"/>
              </a:rPr>
              <a:t>Some p</a:t>
            </a:r>
            <a:r>
              <a:rPr lang="zh-CN" altLang="en-US" sz="2800" dirty="0">
                <a:solidFill>
                  <a:schemeClr val="tx1"/>
                </a:solidFill>
                <a:latin typeface="Calibri" panose="020F0502020204030204" charset="0"/>
                <a:cs typeface="Calibri" panose="020F0502020204030204" charset="0"/>
                <a:sym typeface="+mn-lt"/>
              </a:rPr>
              <a:t>arents </a:t>
            </a:r>
            <a:r>
              <a:rPr lang="zh-CN" altLang="en-US" sz="2800" b="1" dirty="0">
                <a:solidFill>
                  <a:srgbClr val="FF0000"/>
                </a:solidFill>
                <a:latin typeface="Calibri" panose="020F0502020204030204" charset="0"/>
                <a:cs typeface="Calibri" panose="020F0502020204030204" charset="0"/>
                <a:sym typeface="+mn-lt"/>
              </a:rPr>
              <a:t>often go to extremes to provide</a:t>
            </a:r>
            <a:r>
              <a:rPr lang="zh-CN" altLang="en-US" sz="2800" dirty="0">
                <a:solidFill>
                  <a:schemeClr val="tx1"/>
                </a:solidFill>
                <a:latin typeface="Calibri" panose="020F0502020204030204" charset="0"/>
                <a:cs typeface="Calibri" panose="020F0502020204030204" charset="0"/>
                <a:sym typeface="+mn-lt"/>
              </a:rPr>
              <a:t> their children with a good education, such as enrolling them in expensive private schools, hiring tutors, or even moving to better school districts.</a:t>
            </a:r>
            <a:endParaRPr lang="zh-CN" altLang="en-US" sz="2800" dirty="0">
              <a:solidFill>
                <a:schemeClr val="tx1"/>
              </a:solidFill>
              <a:latin typeface="Calibri" panose="020F0502020204030204" charset="0"/>
              <a:cs typeface="Calibri" panose="020F0502020204030204" charset="0"/>
              <a:sym typeface="+mn-lt"/>
            </a:endParaRPr>
          </a:p>
        </p:txBody>
      </p:sp>
      <p:sp>
        <p:nvSpPr>
          <p:cNvPr id="6" name="文本框 5"/>
          <p:cNvSpPr txBox="1"/>
          <p:nvPr>
            <p:custDataLst>
              <p:tags r:id="rId2"/>
            </p:custDataLst>
          </p:nvPr>
        </p:nvSpPr>
        <p:spPr>
          <a:xfrm>
            <a:off x="442595" y="4836795"/>
            <a:ext cx="11334750" cy="1576070"/>
          </a:xfrm>
          <a:prstGeom prst="rect">
            <a:avLst/>
          </a:prstGeom>
          <a:noFill/>
        </p:spPr>
        <p:txBody>
          <a:bodyPr wrap="square" rtlCol="0">
            <a:spAutoFit/>
          </a:bodyPr>
          <a:p>
            <a:pPr indent="0" algn="just" fontAlgn="auto">
              <a:lnSpc>
                <a:spcPts val="3860"/>
              </a:lnSpc>
            </a:pPr>
            <a:r>
              <a:rPr lang="en-US" altLang="zh-CN" sz="2800" dirty="0">
                <a:solidFill>
                  <a:schemeClr val="tx1"/>
                </a:solidFill>
                <a:latin typeface="Calibri" panose="020F0502020204030204" charset="0"/>
                <a:cs typeface="Calibri" panose="020F0502020204030204" charset="0"/>
                <a:sym typeface="+mn-lt"/>
              </a:rPr>
              <a:t>Some s</a:t>
            </a:r>
            <a:r>
              <a:rPr lang="zh-CN" altLang="en-US" sz="2800" dirty="0">
                <a:solidFill>
                  <a:schemeClr val="tx1"/>
                </a:solidFill>
                <a:latin typeface="Calibri" panose="020F0502020204030204" charset="0"/>
                <a:cs typeface="Calibri" panose="020F0502020204030204" charset="0"/>
                <a:sym typeface="+mn-lt"/>
              </a:rPr>
              <a:t>tudents </a:t>
            </a:r>
            <a:r>
              <a:rPr lang="zh-CN" altLang="en-US" sz="2800" b="1" dirty="0">
                <a:solidFill>
                  <a:srgbClr val="FF0000"/>
                </a:solidFill>
                <a:latin typeface="Calibri" panose="020F0502020204030204" charset="0"/>
                <a:cs typeface="Calibri" panose="020F0502020204030204" charset="0"/>
                <a:sym typeface="+mn-lt"/>
              </a:rPr>
              <a:t>often go to extreme to get</a:t>
            </a:r>
            <a:r>
              <a:rPr lang="zh-CN" altLang="en-US" sz="2800" dirty="0">
                <a:solidFill>
                  <a:schemeClr val="tx1"/>
                </a:solidFill>
                <a:latin typeface="Calibri" panose="020F0502020204030204" charset="0"/>
                <a:cs typeface="Calibri" panose="020F0502020204030204" charset="0"/>
                <a:sym typeface="+mn-lt"/>
              </a:rPr>
              <a:t> good grades, spending long hours studying, attending tutoring sessions, and completing extra credit assignments to improve their academic performance.</a:t>
            </a:r>
            <a:endParaRPr lang="zh-CN" altLang="en-US" sz="2800" dirty="0">
              <a:solidFill>
                <a:schemeClr val="tx1"/>
              </a:solidFill>
              <a:latin typeface="Calibri" panose="020F0502020204030204" charset="0"/>
              <a:cs typeface="Calibri" panose="020F0502020204030204" charset="0"/>
              <a:sym typeface="+mn-lt"/>
            </a:endParaRPr>
          </a:p>
        </p:txBody>
      </p:sp>
      <p:sp>
        <p:nvSpPr>
          <p:cNvPr id="7" name="文本框 6"/>
          <p:cNvSpPr txBox="1"/>
          <p:nvPr>
            <p:custDataLst>
              <p:tags r:id="rId3"/>
            </p:custDataLst>
          </p:nvPr>
        </p:nvSpPr>
        <p:spPr>
          <a:xfrm>
            <a:off x="442595" y="262255"/>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pic>
        <p:nvPicPr>
          <p:cNvPr id="12" name="图片 11" descr="水印"/>
          <p:cNvPicPr>
            <a:picLocks noChangeAspect="1"/>
          </p:cNvPicPr>
          <p:nvPr userDrawn="1"/>
        </p:nvPicPr>
        <p:blipFill>
          <a:blip r:embed="rId4"/>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a:latin typeface="Calibri" panose="020F0502020204030204" charset="0"/>
                <a:cs typeface="Calibri" panose="020F0502020204030204" charset="0"/>
                <a:sym typeface="+mn-lt"/>
              </a:rPr>
              <a:t>The old book I found buried in my grandmother’s attic at one time must have been a treasured possession, for it was adorned with a delicate cover of gold and precious jewels that shone brilliantly in the dim light.</a:t>
            </a:r>
            <a:endParaRPr lang="zh-CN" altLang="en-US">
              <a:latin typeface="Calibri" panose="020F0502020204030204" charset="0"/>
              <a:cs typeface="Calibri" panose="020F0502020204030204" charset="0"/>
              <a:sym typeface="+mn-lt"/>
            </a:endParaRPr>
          </a:p>
          <a:p>
            <a:pPr algn="ctr">
              <a:lnSpc>
                <a:spcPct val="120000"/>
              </a:lnSpc>
            </a:pPr>
            <a:endParaRPr lang="zh-CN" altLang="en-US">
              <a:latin typeface="Calibri" panose="020F0502020204030204" charset="0"/>
              <a:cs typeface="Calibri" panose="020F0502020204030204" charset="0"/>
              <a:sym typeface="+mn-lt"/>
            </a:endParaRPr>
          </a:p>
          <a:p>
            <a:pPr algn="ctr">
              <a:lnSpc>
                <a:spcPct val="120000"/>
              </a:lnSpc>
            </a:pPr>
            <a:endParaRPr lang="zh-CN" altLang="en-US">
              <a:latin typeface="Calibri" panose="020F0502020204030204" charset="0"/>
              <a:cs typeface="Calibri" panose="020F0502020204030204" charset="0"/>
              <a:sym typeface="+mn-lt"/>
            </a:endParaRPr>
          </a:p>
        </p:txBody>
      </p:sp>
      <p:sp>
        <p:nvSpPr>
          <p:cNvPr id="3" name="文本框 2"/>
          <p:cNvSpPr txBox="1"/>
          <p:nvPr/>
        </p:nvSpPr>
        <p:spPr>
          <a:xfrm>
            <a:off x="487045" y="902970"/>
            <a:ext cx="10952480" cy="650240"/>
          </a:xfrm>
          <a:prstGeom prst="rect">
            <a:avLst/>
          </a:prstGeom>
          <a:noFill/>
        </p:spPr>
        <p:txBody>
          <a:bodyPr wrap="square" rtlCol="0">
            <a:noAutofit/>
          </a:bodyPr>
          <a:lstStyle/>
          <a:p>
            <a:pPr indent="0" algn="just" fontAlgn="auto">
              <a:lnSpc>
                <a:spcPts val="3860"/>
              </a:lnSpc>
            </a:pPr>
            <a:r>
              <a:rPr lang="en-US" altLang="zh-CN" sz="3200" b="1">
                <a:solidFill>
                  <a:srgbClr val="FF0000"/>
                </a:solidFill>
                <a:latin typeface="Calibri" panose="020F0502020204030204" charset="0"/>
                <a:cs typeface="Calibri" panose="020F0502020204030204" charset="0"/>
                <a:sym typeface="+mn-ea"/>
              </a:rPr>
              <a:t>2. </a:t>
            </a:r>
            <a:r>
              <a:rPr lang="en-US" altLang="zh-CN" sz="3200" b="1" dirty="0">
                <a:solidFill>
                  <a:srgbClr val="FF0000"/>
                </a:solidFill>
                <a:latin typeface="Calibri" panose="020F0502020204030204" charset="0"/>
                <a:cs typeface="Calibri" panose="020F0502020204030204" charset="0"/>
                <a:sym typeface="+mn-ea"/>
              </a:rPr>
              <a:t>When … failed to …,  … reluctantly did… …</a:t>
            </a:r>
            <a:endParaRPr lang="en-US" altLang="zh-CN" sz="3200" b="1" dirty="0">
              <a:solidFill>
                <a:srgbClr val="FF0000"/>
              </a:solidFill>
              <a:latin typeface="Calibri" panose="020F0502020204030204" charset="0"/>
              <a:cs typeface="Calibri" panose="020F0502020204030204" charset="0"/>
            </a:endParaRPr>
          </a:p>
          <a:p>
            <a:pPr algn="just">
              <a:lnSpc>
                <a:spcPct val="150000"/>
              </a:lnSpc>
            </a:pPr>
            <a:endParaRPr lang="en-US" altLang="zh-CN" sz="3200" b="1" dirty="0">
              <a:solidFill>
                <a:srgbClr val="FF0000"/>
              </a:solidFill>
              <a:latin typeface="Calibri" panose="020F0502020204030204" charset="0"/>
              <a:cs typeface="Calibri" panose="020F0502020204030204" charset="0"/>
              <a:sym typeface="+mn-lt"/>
            </a:endParaRPr>
          </a:p>
        </p:txBody>
      </p:sp>
      <p:sp>
        <p:nvSpPr>
          <p:cNvPr id="7" name="文本框 6"/>
          <p:cNvSpPr txBox="1"/>
          <p:nvPr/>
        </p:nvSpPr>
        <p:spPr>
          <a:xfrm>
            <a:off x="487082" y="2946568"/>
            <a:ext cx="10952704" cy="1029970"/>
          </a:xfrm>
          <a:prstGeom prst="rect">
            <a:avLst/>
          </a:prstGeom>
          <a:noFill/>
        </p:spPr>
        <p:txBody>
          <a:bodyPr wrap="square" rtlCol="0">
            <a:spAutoFit/>
          </a:bodyPr>
          <a:lstStyle/>
          <a:p>
            <a:pPr indent="0" algn="just" fontAlgn="auto">
              <a:lnSpc>
                <a:spcPts val="3660"/>
              </a:lnSpc>
            </a:pPr>
            <a:r>
              <a:rPr lang="zh-CN" altLang="en-US" sz="2800" dirty="0">
                <a:latin typeface="Calibri" panose="020F0502020204030204" charset="0"/>
                <a:cs typeface="Calibri" panose="020F0502020204030204" charset="0"/>
                <a:sym typeface="+mn-lt"/>
              </a:rPr>
              <a:t>When the software update </a:t>
            </a:r>
            <a:r>
              <a:rPr lang="zh-CN" altLang="en-US" sz="2800" b="1" dirty="0">
                <a:solidFill>
                  <a:srgbClr val="FF0000"/>
                </a:solidFill>
                <a:latin typeface="Calibri" panose="020F0502020204030204" charset="0"/>
                <a:cs typeface="Calibri" panose="020F0502020204030204" charset="0"/>
                <a:sym typeface="+mn-lt"/>
              </a:rPr>
              <a:t>failed to</a:t>
            </a:r>
            <a:r>
              <a:rPr lang="zh-CN" altLang="en-US" sz="2800" dirty="0">
                <a:latin typeface="Calibri" panose="020F0502020204030204" charset="0"/>
                <a:cs typeface="Calibri" panose="020F0502020204030204" charset="0"/>
                <a:sym typeface="+mn-lt"/>
              </a:rPr>
              <a:t> fix the bugs, the developers </a:t>
            </a:r>
            <a:r>
              <a:rPr lang="zh-CN" altLang="en-US" sz="2800" b="1" dirty="0">
                <a:solidFill>
                  <a:srgbClr val="FF0000"/>
                </a:solidFill>
                <a:latin typeface="Calibri" panose="020F0502020204030204" charset="0"/>
                <a:cs typeface="Calibri" panose="020F0502020204030204" charset="0"/>
                <a:sym typeface="+mn-lt"/>
              </a:rPr>
              <a:t>reluctantly had to</a:t>
            </a:r>
            <a:r>
              <a:rPr lang="zh-CN" altLang="en-US" sz="2800" dirty="0">
                <a:latin typeface="Calibri" panose="020F0502020204030204" charset="0"/>
                <a:cs typeface="Calibri" panose="020F0502020204030204" charset="0"/>
                <a:sym typeface="+mn-lt"/>
              </a:rPr>
              <a:t> roll back to the previous version.</a:t>
            </a:r>
            <a:endParaRPr lang="zh-CN" altLang="en-US" sz="2800" dirty="0">
              <a:latin typeface="Calibri" panose="020F0502020204030204" charset="0"/>
              <a:cs typeface="Calibri" panose="020F0502020204030204" charset="0"/>
              <a:sym typeface="+mn-lt"/>
            </a:endParaRPr>
          </a:p>
        </p:txBody>
      </p:sp>
      <p:sp>
        <p:nvSpPr>
          <p:cNvPr id="10" name="文本框 9"/>
          <p:cNvSpPr txBox="1"/>
          <p:nvPr/>
        </p:nvSpPr>
        <p:spPr>
          <a:xfrm>
            <a:off x="466090" y="1764030"/>
            <a:ext cx="10952480" cy="1177925"/>
          </a:xfrm>
          <a:prstGeom prst="rect">
            <a:avLst/>
          </a:prstGeom>
          <a:noFill/>
        </p:spPr>
        <p:txBody>
          <a:bodyPr wrap="square" rtlCol="0">
            <a:noAutofit/>
          </a:bodyPr>
          <a:lstStyle/>
          <a:p>
            <a:pPr indent="0" algn="just" fontAlgn="auto">
              <a:lnSpc>
                <a:spcPts val="3960"/>
              </a:lnSpc>
            </a:pPr>
            <a:r>
              <a:rPr lang="zh-CN" altLang="en-US" sz="2800" dirty="0">
                <a:latin typeface="Calibri" panose="020F0502020204030204" charset="0"/>
                <a:cs typeface="Calibri" panose="020F0502020204030204" charset="0"/>
                <a:sym typeface="+mn-lt"/>
              </a:rPr>
              <a:t>When John </a:t>
            </a:r>
            <a:r>
              <a:rPr lang="zh-CN" altLang="en-US" sz="2800" b="1" dirty="0">
                <a:solidFill>
                  <a:srgbClr val="FF0000"/>
                </a:solidFill>
                <a:latin typeface="Calibri" panose="020F0502020204030204" charset="0"/>
                <a:cs typeface="Calibri" panose="020F0502020204030204" charset="0"/>
                <a:sym typeface="+mn-lt"/>
              </a:rPr>
              <a:t>failed to</a:t>
            </a:r>
            <a:r>
              <a:rPr lang="zh-CN" altLang="en-US" sz="2800" dirty="0">
                <a:latin typeface="Calibri" panose="020F0502020204030204" charset="0"/>
                <a:cs typeface="Calibri" panose="020F0502020204030204" charset="0"/>
                <a:sym typeface="+mn-lt"/>
              </a:rPr>
              <a:t> complete his project on time, his boss </a:t>
            </a:r>
            <a:r>
              <a:rPr lang="zh-CN" altLang="en-US" sz="2800" b="1" dirty="0">
                <a:solidFill>
                  <a:srgbClr val="FF0000"/>
                </a:solidFill>
                <a:latin typeface="Calibri" panose="020F0502020204030204" charset="0"/>
                <a:cs typeface="Calibri" panose="020F0502020204030204" charset="0"/>
                <a:sym typeface="+mn-lt"/>
              </a:rPr>
              <a:t>reluctantly did </a:t>
            </a:r>
            <a:r>
              <a:rPr lang="zh-CN" altLang="en-US" sz="2800" dirty="0">
                <a:latin typeface="Calibri" panose="020F0502020204030204" charset="0"/>
                <a:cs typeface="Calibri" panose="020F0502020204030204" charset="0"/>
                <a:sym typeface="+mn-lt"/>
              </a:rPr>
              <a:t>the work himself to meet the deadline.</a:t>
            </a:r>
            <a:endParaRPr lang="zh-CN" altLang="en-US" sz="2800" dirty="0">
              <a:latin typeface="Calibri" panose="020F0502020204030204" charset="0"/>
              <a:cs typeface="Calibri" panose="020F0502020204030204" charset="0"/>
              <a:sym typeface="+mn-lt"/>
            </a:endParaRPr>
          </a:p>
        </p:txBody>
      </p:sp>
      <p:sp>
        <p:nvSpPr>
          <p:cNvPr id="77" name="文本框 76"/>
          <p:cNvSpPr txBox="1"/>
          <p:nvPr/>
        </p:nvSpPr>
        <p:spPr>
          <a:xfrm>
            <a:off x="487045" y="147320"/>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4" name="文本框 3"/>
          <p:cNvSpPr txBox="1"/>
          <p:nvPr>
            <p:custDataLst>
              <p:tags r:id="rId1"/>
            </p:custDataLst>
          </p:nvPr>
        </p:nvSpPr>
        <p:spPr>
          <a:xfrm>
            <a:off x="487082" y="4134653"/>
            <a:ext cx="10952704" cy="1158240"/>
          </a:xfrm>
          <a:prstGeom prst="rect">
            <a:avLst/>
          </a:prstGeom>
          <a:noFill/>
        </p:spPr>
        <p:txBody>
          <a:bodyPr wrap="square" rtlCol="0">
            <a:spAutoFit/>
          </a:bodyPr>
          <a:p>
            <a:pPr indent="0" algn="just" fontAlgn="auto">
              <a:lnSpc>
                <a:spcPts val="4160"/>
              </a:lnSpc>
            </a:pPr>
            <a:r>
              <a:rPr lang="zh-CN" altLang="en-US" sz="2800" dirty="0">
                <a:latin typeface="Calibri" panose="020F0502020204030204" charset="0"/>
                <a:cs typeface="Calibri" panose="020F0502020204030204" charset="0"/>
                <a:sym typeface="+mn-lt"/>
              </a:rPr>
              <a:t>When the original plan </a:t>
            </a:r>
            <a:r>
              <a:rPr lang="zh-CN" altLang="en-US" sz="2800" b="1" dirty="0">
                <a:solidFill>
                  <a:srgbClr val="FF0000"/>
                </a:solidFill>
                <a:latin typeface="Calibri" panose="020F0502020204030204" charset="0"/>
                <a:cs typeface="Calibri" panose="020F0502020204030204" charset="0"/>
                <a:sym typeface="+mn-lt"/>
              </a:rPr>
              <a:t>failed to</a:t>
            </a:r>
            <a:r>
              <a:rPr lang="zh-CN" altLang="en-US" sz="2800" dirty="0">
                <a:latin typeface="Calibri" panose="020F0502020204030204" charset="0"/>
                <a:cs typeface="Calibri" panose="020F0502020204030204" charset="0"/>
                <a:sym typeface="+mn-lt"/>
              </a:rPr>
              <a:t> gain approval, the project manager </a:t>
            </a:r>
            <a:r>
              <a:rPr lang="zh-CN" altLang="en-US" sz="2800" b="1" dirty="0">
                <a:solidFill>
                  <a:srgbClr val="FF0000"/>
                </a:solidFill>
                <a:latin typeface="Calibri" panose="020F0502020204030204" charset="0"/>
                <a:cs typeface="Calibri" panose="020F0502020204030204" charset="0"/>
                <a:sym typeface="+mn-lt"/>
              </a:rPr>
              <a:t>reluctantly proposed</a:t>
            </a:r>
            <a:r>
              <a:rPr lang="zh-CN" altLang="en-US" sz="2800" dirty="0">
                <a:latin typeface="Calibri" panose="020F0502020204030204" charset="0"/>
                <a:cs typeface="Calibri" panose="020F0502020204030204" charset="0"/>
                <a:sym typeface="+mn-lt"/>
              </a:rPr>
              <a:t> an alternative plan.</a:t>
            </a:r>
            <a:endParaRPr lang="zh-CN" altLang="en-US" sz="2800" dirty="0">
              <a:latin typeface="Calibri" panose="020F0502020204030204" charset="0"/>
              <a:cs typeface="Calibri" panose="020F0502020204030204" charset="0"/>
              <a:sym typeface="+mn-lt"/>
            </a:endParaRPr>
          </a:p>
        </p:txBody>
      </p:sp>
      <p:sp>
        <p:nvSpPr>
          <p:cNvPr id="2" name="文本框 1"/>
          <p:cNvSpPr txBox="1"/>
          <p:nvPr>
            <p:custDataLst>
              <p:tags r:id="rId2"/>
            </p:custDataLst>
          </p:nvPr>
        </p:nvSpPr>
        <p:spPr>
          <a:xfrm>
            <a:off x="487082" y="5451008"/>
            <a:ext cx="10952704" cy="1158240"/>
          </a:xfrm>
          <a:prstGeom prst="rect">
            <a:avLst/>
          </a:prstGeom>
          <a:noFill/>
        </p:spPr>
        <p:txBody>
          <a:bodyPr wrap="square" rtlCol="0">
            <a:spAutoFit/>
          </a:bodyPr>
          <a:p>
            <a:pPr indent="0" algn="just" fontAlgn="auto">
              <a:lnSpc>
                <a:spcPts val="4160"/>
              </a:lnSpc>
            </a:pPr>
            <a:r>
              <a:rPr lang="zh-CN" altLang="en-US" sz="2800" dirty="0">
                <a:latin typeface="Calibri" panose="020F0502020204030204" charset="0"/>
                <a:cs typeface="Calibri" panose="020F0502020204030204" charset="0"/>
                <a:sym typeface="+mn-lt"/>
              </a:rPr>
              <a:t>When the students</a:t>
            </a:r>
            <a:r>
              <a:rPr lang="en-US" altLang="zh-CN" sz="2800" dirty="0">
                <a:latin typeface="Calibri" panose="020F0502020204030204" charset="0"/>
                <a:cs typeface="Calibri" panose="020F0502020204030204" charset="0"/>
                <a:sym typeface="+mn-lt"/>
              </a:rPr>
              <a:t>’ </a:t>
            </a:r>
            <a:r>
              <a:rPr lang="zh-CN" altLang="en-US" sz="2800" dirty="0">
                <a:latin typeface="Calibri" panose="020F0502020204030204" charset="0"/>
                <a:cs typeface="Calibri" panose="020F0502020204030204" charset="0"/>
                <a:sym typeface="+mn-lt"/>
              </a:rPr>
              <a:t>behavior </a:t>
            </a:r>
            <a:r>
              <a:rPr lang="zh-CN" altLang="en-US" sz="2800" b="1" dirty="0">
                <a:solidFill>
                  <a:srgbClr val="FF0000"/>
                </a:solidFill>
                <a:latin typeface="Calibri" panose="020F0502020204030204" charset="0"/>
                <a:cs typeface="Calibri" panose="020F0502020204030204" charset="0"/>
                <a:sym typeface="+mn-lt"/>
              </a:rPr>
              <a:t>failed to</a:t>
            </a:r>
            <a:r>
              <a:rPr lang="zh-CN" altLang="en-US" sz="2800" dirty="0">
                <a:latin typeface="Calibri" panose="020F0502020204030204" charset="0"/>
                <a:cs typeface="Calibri" panose="020F0502020204030204" charset="0"/>
                <a:sym typeface="+mn-lt"/>
              </a:rPr>
              <a:t> improve, the teacher </a:t>
            </a:r>
            <a:r>
              <a:rPr lang="zh-CN" altLang="en-US" sz="2800" b="1" dirty="0">
                <a:solidFill>
                  <a:srgbClr val="FF0000"/>
                </a:solidFill>
                <a:latin typeface="Calibri" panose="020F0502020204030204" charset="0"/>
                <a:cs typeface="Calibri" panose="020F0502020204030204" charset="0"/>
                <a:sym typeface="+mn-lt"/>
              </a:rPr>
              <a:t>reluctantly had to</a:t>
            </a:r>
            <a:r>
              <a:rPr lang="zh-CN" altLang="en-US" sz="2800" dirty="0">
                <a:latin typeface="Calibri" panose="020F0502020204030204" charset="0"/>
                <a:cs typeface="Calibri" panose="020F0502020204030204" charset="0"/>
                <a:sym typeface="+mn-lt"/>
              </a:rPr>
              <a:t> implement stricter rules and consequences.</a:t>
            </a:r>
            <a:endParaRPr lang="zh-CN" altLang="en-US" sz="2800" dirty="0">
              <a:latin typeface="Calibri" panose="020F0502020204030204" charset="0"/>
              <a:cs typeface="Calibri" panose="020F0502020204030204" charset="0"/>
              <a:sym typeface="+mn-lt"/>
            </a:endParaRPr>
          </a:p>
        </p:txBody>
      </p:sp>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Calibri" panose="020F0502020204030204" charset="0"/>
              <a:cs typeface="Calibri" panose="020F0502020204030204" charset="0"/>
              <a:sym typeface="+mn-lt"/>
            </a:endParaRPr>
          </a:p>
        </p:txBody>
      </p:sp>
      <p:sp>
        <p:nvSpPr>
          <p:cNvPr id="3" name="文本框 2"/>
          <p:cNvSpPr txBox="1"/>
          <p:nvPr/>
        </p:nvSpPr>
        <p:spPr>
          <a:xfrm>
            <a:off x="656590" y="868045"/>
            <a:ext cx="11082020" cy="848360"/>
          </a:xfrm>
          <a:prstGeom prst="rect">
            <a:avLst/>
          </a:prstGeom>
          <a:noFill/>
        </p:spPr>
        <p:txBody>
          <a:bodyPr wrap="square" rtlCol="0">
            <a:noAutofit/>
          </a:bodyPr>
          <a:lstStyle/>
          <a:p>
            <a:pPr algn="just">
              <a:lnSpc>
                <a:spcPct val="150000"/>
              </a:lnSpc>
            </a:pPr>
            <a:r>
              <a:rPr lang="en-US" altLang="zh-CN" sz="3200" b="1">
                <a:solidFill>
                  <a:srgbClr val="FF0000"/>
                </a:solidFill>
                <a:latin typeface="Calibri" panose="020F0502020204030204" charset="0"/>
                <a:cs typeface="Calibri" panose="020F0502020204030204" charset="0"/>
                <a:sym typeface="+mn-ea"/>
              </a:rPr>
              <a:t>3. </a:t>
            </a:r>
            <a:r>
              <a:rPr lang="en-US" altLang="zh-CN" sz="3200" b="1" dirty="0">
                <a:solidFill>
                  <a:srgbClr val="FF0000"/>
                </a:solidFill>
                <a:latin typeface="Calibri" panose="020F0502020204030204" charset="0"/>
                <a:cs typeface="Calibri" panose="020F0502020204030204" charset="0"/>
                <a:sym typeface="+mn-ea"/>
              </a:rPr>
              <a:t>Not only had …, but… as well. However,…</a:t>
            </a:r>
            <a:endParaRPr lang="en-US" altLang="zh-CN" sz="3200" b="1" dirty="0">
              <a:solidFill>
                <a:srgbClr val="FF0000"/>
              </a:solidFill>
              <a:latin typeface="Calibri" panose="020F0502020204030204" charset="0"/>
              <a:cs typeface="Calibri" panose="020F0502020204030204" charset="0"/>
            </a:endParaRPr>
          </a:p>
          <a:p>
            <a:pPr algn="just">
              <a:lnSpc>
                <a:spcPct val="150000"/>
              </a:lnSpc>
            </a:pPr>
            <a:endParaRPr lang="en-US" altLang="zh-CN" sz="3200" b="1" dirty="0">
              <a:solidFill>
                <a:srgbClr val="FF0000"/>
              </a:solidFill>
              <a:latin typeface="Calibri" panose="020F0502020204030204" charset="0"/>
              <a:cs typeface="Calibri" panose="020F0502020204030204" charset="0"/>
              <a:sym typeface="+mn-lt"/>
            </a:endParaRPr>
          </a:p>
        </p:txBody>
      </p:sp>
      <p:sp>
        <p:nvSpPr>
          <p:cNvPr id="4" name="文本框 3"/>
          <p:cNvSpPr txBox="1"/>
          <p:nvPr/>
        </p:nvSpPr>
        <p:spPr>
          <a:xfrm>
            <a:off x="656590" y="1716405"/>
            <a:ext cx="10968355" cy="1460500"/>
          </a:xfrm>
          <a:prstGeom prst="rect">
            <a:avLst/>
          </a:prstGeom>
          <a:noFill/>
        </p:spPr>
        <p:txBody>
          <a:bodyPr wrap="square" rtlCol="0">
            <a:spAutoFit/>
          </a:bodyPr>
          <a:lstStyle/>
          <a:p>
            <a:pPr indent="0" algn="just" fontAlgn="auto">
              <a:lnSpc>
                <a:spcPts val="3560"/>
              </a:lnSpc>
            </a:pPr>
            <a:r>
              <a:rPr lang="zh-CN" altLang="en-US" sz="2800" b="1" dirty="0">
                <a:solidFill>
                  <a:srgbClr val="FF0000"/>
                </a:solidFill>
                <a:latin typeface="Calibri" panose="020F0502020204030204" charset="0"/>
                <a:cs typeface="Calibri" panose="020F0502020204030204" charset="0"/>
                <a:sym typeface="+mn-lt"/>
              </a:rPr>
              <a:t>Not only had</a:t>
            </a:r>
            <a:r>
              <a:rPr lang="zh-CN" altLang="en-US" sz="2800" dirty="0">
                <a:solidFill>
                  <a:schemeClr val="tx1"/>
                </a:solidFill>
                <a:latin typeface="Calibri" panose="020F0502020204030204" charset="0"/>
                <a:cs typeface="Calibri" panose="020F0502020204030204" charset="0"/>
                <a:sym typeface="+mn-lt"/>
              </a:rPr>
              <a:t> Sarah finished the project ahead of schedule,</a:t>
            </a:r>
            <a:r>
              <a:rPr lang="zh-CN" altLang="en-US" sz="2800" b="1" dirty="0">
                <a:solidFill>
                  <a:srgbClr val="FF0000"/>
                </a:solidFill>
                <a:latin typeface="Calibri" panose="020F0502020204030204" charset="0"/>
                <a:cs typeface="Calibri" panose="020F0502020204030204" charset="0"/>
                <a:sym typeface="+mn-lt"/>
              </a:rPr>
              <a:t> but</a:t>
            </a:r>
            <a:r>
              <a:rPr lang="zh-CN" altLang="en-US" sz="2800" dirty="0">
                <a:solidFill>
                  <a:schemeClr val="tx1"/>
                </a:solidFill>
                <a:latin typeface="Calibri" panose="020F0502020204030204" charset="0"/>
                <a:cs typeface="Calibri" panose="020F0502020204030204" charset="0"/>
                <a:sym typeface="+mn-lt"/>
              </a:rPr>
              <a:t> she also exceeded the client</a:t>
            </a:r>
            <a:r>
              <a:rPr lang="en-US" altLang="zh-CN" sz="2800" dirty="0">
                <a:solidFill>
                  <a:schemeClr val="tx1"/>
                </a:solidFill>
                <a:latin typeface="Calibri" panose="020F0502020204030204" charset="0"/>
                <a:cs typeface="Calibri" panose="020F0502020204030204" charset="0"/>
                <a:sym typeface="+mn-lt"/>
              </a:rPr>
              <a:t>’</a:t>
            </a:r>
            <a:r>
              <a:rPr lang="zh-CN" altLang="en-US" sz="2800" dirty="0">
                <a:solidFill>
                  <a:schemeClr val="tx1"/>
                </a:solidFill>
                <a:latin typeface="Calibri" panose="020F0502020204030204" charset="0"/>
                <a:cs typeface="Calibri" panose="020F0502020204030204" charset="0"/>
                <a:sym typeface="+mn-lt"/>
              </a:rPr>
              <a:t>s expectations </a:t>
            </a:r>
            <a:r>
              <a:rPr lang="zh-CN" altLang="en-US" sz="2800" b="1" dirty="0">
                <a:solidFill>
                  <a:srgbClr val="FF0000"/>
                </a:solidFill>
                <a:latin typeface="Calibri" panose="020F0502020204030204" charset="0"/>
                <a:cs typeface="Calibri" panose="020F0502020204030204" charset="0"/>
                <a:sym typeface="+mn-lt"/>
              </a:rPr>
              <a:t>as well</a:t>
            </a:r>
            <a:r>
              <a:rPr lang="zh-CN" altLang="en-US" sz="2800" dirty="0">
                <a:solidFill>
                  <a:schemeClr val="tx1"/>
                </a:solidFill>
                <a:latin typeface="Calibri" panose="020F0502020204030204" charset="0"/>
                <a:cs typeface="Calibri" panose="020F0502020204030204" charset="0"/>
                <a:sym typeface="+mn-lt"/>
              </a:rPr>
              <a:t>. </a:t>
            </a:r>
            <a:r>
              <a:rPr lang="zh-CN" altLang="en-US" sz="2800" b="1" dirty="0">
                <a:solidFill>
                  <a:srgbClr val="FF0000"/>
                </a:solidFill>
                <a:latin typeface="Calibri" panose="020F0502020204030204" charset="0"/>
                <a:cs typeface="Calibri" panose="020F0502020204030204" charset="0"/>
                <a:sym typeface="+mn-lt"/>
              </a:rPr>
              <a:t>However</a:t>
            </a:r>
            <a:r>
              <a:rPr lang="zh-CN" altLang="en-US" sz="2800" dirty="0">
                <a:solidFill>
                  <a:schemeClr val="tx1"/>
                </a:solidFill>
                <a:latin typeface="Calibri" panose="020F0502020204030204" charset="0"/>
                <a:cs typeface="Calibri" panose="020F0502020204030204" charset="0"/>
                <a:sym typeface="+mn-lt"/>
              </a:rPr>
              <a:t>, she still felt like she could have done better.</a:t>
            </a:r>
            <a:endParaRPr lang="zh-CN" altLang="en-US" sz="2800" dirty="0">
              <a:solidFill>
                <a:schemeClr val="tx1"/>
              </a:solidFill>
              <a:latin typeface="Calibri" panose="020F0502020204030204" charset="0"/>
              <a:cs typeface="Calibri" panose="020F0502020204030204" charset="0"/>
              <a:sym typeface="+mn-lt"/>
            </a:endParaRPr>
          </a:p>
        </p:txBody>
      </p:sp>
      <p:sp>
        <p:nvSpPr>
          <p:cNvPr id="6" name="文本框 5"/>
          <p:cNvSpPr txBox="1"/>
          <p:nvPr>
            <p:custDataLst>
              <p:tags r:id="rId1"/>
            </p:custDataLst>
          </p:nvPr>
        </p:nvSpPr>
        <p:spPr>
          <a:xfrm>
            <a:off x="656666" y="3177065"/>
            <a:ext cx="11039475" cy="1499235"/>
          </a:xfrm>
          <a:prstGeom prst="rect">
            <a:avLst/>
          </a:prstGeom>
          <a:noFill/>
        </p:spPr>
        <p:txBody>
          <a:bodyPr wrap="square" rtlCol="0">
            <a:spAutoFit/>
          </a:bodyPr>
          <a:p>
            <a:pPr indent="0" algn="just" fontAlgn="auto">
              <a:lnSpc>
                <a:spcPts val="3660"/>
              </a:lnSpc>
            </a:pPr>
            <a:r>
              <a:rPr lang="zh-CN" altLang="en-US" sz="2800" b="1" dirty="0">
                <a:solidFill>
                  <a:srgbClr val="FF0000"/>
                </a:solidFill>
                <a:latin typeface="Calibri" panose="020F0502020204030204" charset="0"/>
                <a:cs typeface="Calibri" panose="020F0502020204030204" charset="0"/>
                <a:sym typeface="+mn-lt"/>
              </a:rPr>
              <a:t>Not only had</a:t>
            </a:r>
            <a:r>
              <a:rPr lang="zh-CN" altLang="en-US" sz="2800" dirty="0">
                <a:solidFill>
                  <a:schemeClr val="tx1"/>
                </a:solidFill>
                <a:latin typeface="Calibri" panose="020F0502020204030204" charset="0"/>
                <a:cs typeface="Calibri" panose="020F0502020204030204" charset="0"/>
                <a:sym typeface="+mn-lt"/>
              </a:rPr>
              <a:t> the team won the championship game, </a:t>
            </a:r>
            <a:r>
              <a:rPr lang="zh-CN" altLang="en-US" sz="2800" dirty="0">
                <a:solidFill>
                  <a:srgbClr val="FF0000"/>
                </a:solidFill>
                <a:latin typeface="Calibri" panose="020F0502020204030204" charset="0"/>
                <a:cs typeface="Calibri" panose="020F0502020204030204" charset="0"/>
                <a:sym typeface="+mn-lt"/>
              </a:rPr>
              <a:t>but</a:t>
            </a:r>
            <a:r>
              <a:rPr lang="zh-CN" altLang="en-US" sz="2800" dirty="0">
                <a:solidFill>
                  <a:schemeClr val="tx1"/>
                </a:solidFill>
                <a:latin typeface="Calibri" panose="020F0502020204030204" charset="0"/>
                <a:cs typeface="Calibri" panose="020F0502020204030204" charset="0"/>
                <a:sym typeface="+mn-lt"/>
              </a:rPr>
              <a:t> they also broke several records in the process</a:t>
            </a:r>
            <a:r>
              <a:rPr lang="en-US" altLang="zh-CN" sz="2800" dirty="0">
                <a:solidFill>
                  <a:schemeClr val="tx1"/>
                </a:solidFill>
                <a:latin typeface="Calibri" panose="020F0502020204030204" charset="0"/>
                <a:cs typeface="Calibri" panose="020F0502020204030204" charset="0"/>
                <a:sym typeface="+mn-lt"/>
              </a:rPr>
              <a:t> </a:t>
            </a:r>
            <a:r>
              <a:rPr lang="en-US" altLang="zh-CN" sz="2800" b="1" dirty="0">
                <a:solidFill>
                  <a:srgbClr val="FF0000"/>
                </a:solidFill>
                <a:latin typeface="Calibri" panose="020F0502020204030204" charset="0"/>
                <a:cs typeface="Calibri" panose="020F0502020204030204" charset="0"/>
                <a:sym typeface="+mn-lt"/>
              </a:rPr>
              <a:t>as well</a:t>
            </a:r>
            <a:r>
              <a:rPr lang="zh-CN" altLang="en-US" sz="2800" dirty="0">
                <a:solidFill>
                  <a:schemeClr val="tx1"/>
                </a:solidFill>
                <a:latin typeface="Calibri" panose="020F0502020204030204" charset="0"/>
                <a:cs typeface="Calibri" panose="020F0502020204030204" charset="0"/>
                <a:sym typeface="+mn-lt"/>
              </a:rPr>
              <a:t>. </a:t>
            </a:r>
            <a:r>
              <a:rPr lang="zh-CN" altLang="en-US" sz="2800" b="1" dirty="0">
                <a:solidFill>
                  <a:srgbClr val="FF0000"/>
                </a:solidFill>
                <a:latin typeface="Calibri" panose="020F0502020204030204" charset="0"/>
                <a:cs typeface="Calibri" panose="020F0502020204030204" charset="0"/>
                <a:sym typeface="+mn-lt"/>
              </a:rPr>
              <a:t>However</a:t>
            </a:r>
            <a:r>
              <a:rPr lang="zh-CN" altLang="en-US" sz="2800" dirty="0">
                <a:solidFill>
                  <a:schemeClr val="tx1"/>
                </a:solidFill>
                <a:latin typeface="Calibri" panose="020F0502020204030204" charset="0"/>
                <a:cs typeface="Calibri" panose="020F0502020204030204" charset="0"/>
                <a:sym typeface="+mn-lt"/>
              </a:rPr>
              <a:t>, they knew they couldn</a:t>
            </a:r>
            <a:r>
              <a:rPr lang="en-US" altLang="zh-CN" sz="2800" dirty="0">
                <a:solidFill>
                  <a:schemeClr val="tx1"/>
                </a:solidFill>
                <a:latin typeface="Calibri" panose="020F0502020204030204" charset="0"/>
                <a:cs typeface="Calibri" panose="020F0502020204030204" charset="0"/>
                <a:sym typeface="+mn-lt"/>
              </a:rPr>
              <a:t>’</a:t>
            </a:r>
            <a:r>
              <a:rPr lang="zh-CN" altLang="en-US" sz="2800" dirty="0">
                <a:solidFill>
                  <a:schemeClr val="tx1"/>
                </a:solidFill>
                <a:latin typeface="Calibri" panose="020F0502020204030204" charset="0"/>
                <a:cs typeface="Calibri" panose="020F0502020204030204" charset="0"/>
                <a:sym typeface="+mn-lt"/>
              </a:rPr>
              <a:t>t rest on their laurels and had to keep improving for the next season.</a:t>
            </a:r>
            <a:endParaRPr lang="zh-CN" altLang="en-US" sz="2800" dirty="0">
              <a:solidFill>
                <a:schemeClr val="tx1"/>
              </a:solidFill>
              <a:latin typeface="Calibri" panose="020F0502020204030204" charset="0"/>
              <a:cs typeface="Calibri" panose="020F0502020204030204" charset="0"/>
              <a:sym typeface="+mn-lt"/>
            </a:endParaRPr>
          </a:p>
        </p:txBody>
      </p:sp>
      <p:sp>
        <p:nvSpPr>
          <p:cNvPr id="7" name="文本框 6"/>
          <p:cNvSpPr txBox="1"/>
          <p:nvPr>
            <p:custDataLst>
              <p:tags r:id="rId2"/>
            </p:custDataLst>
          </p:nvPr>
        </p:nvSpPr>
        <p:spPr>
          <a:xfrm>
            <a:off x="727710" y="222250"/>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文本框 1"/>
          <p:cNvSpPr txBox="1"/>
          <p:nvPr>
            <p:custDataLst>
              <p:tags r:id="rId3"/>
            </p:custDataLst>
          </p:nvPr>
        </p:nvSpPr>
        <p:spPr>
          <a:xfrm>
            <a:off x="656666" y="4633120"/>
            <a:ext cx="11039475" cy="2019935"/>
          </a:xfrm>
          <a:prstGeom prst="rect">
            <a:avLst/>
          </a:prstGeom>
          <a:noFill/>
        </p:spPr>
        <p:txBody>
          <a:bodyPr wrap="square" rtlCol="0">
            <a:spAutoFit/>
          </a:bodyPr>
          <a:p>
            <a:pPr indent="0" algn="just" fontAlgn="auto">
              <a:lnSpc>
                <a:spcPts val="3760"/>
              </a:lnSpc>
            </a:pPr>
            <a:r>
              <a:rPr lang="zh-CN" altLang="en-US" sz="2800" b="1" dirty="0">
                <a:solidFill>
                  <a:srgbClr val="FF0000"/>
                </a:solidFill>
                <a:latin typeface="Calibri" panose="020F0502020204030204" charset="0"/>
                <a:cs typeface="Calibri" panose="020F0502020204030204" charset="0"/>
                <a:sym typeface="+mn-lt"/>
              </a:rPr>
              <a:t>Not only had</a:t>
            </a:r>
            <a:r>
              <a:rPr lang="zh-CN" altLang="en-US" sz="2800" dirty="0">
                <a:solidFill>
                  <a:schemeClr val="tx1"/>
                </a:solidFill>
                <a:latin typeface="Calibri" panose="020F0502020204030204" charset="0"/>
                <a:cs typeface="Calibri" panose="020F0502020204030204" charset="0"/>
                <a:sym typeface="+mn-lt"/>
              </a:rPr>
              <a:t> John completed all of his assignments on time, </a:t>
            </a:r>
            <a:r>
              <a:rPr lang="zh-CN" altLang="en-US" sz="2800" b="1" dirty="0">
                <a:solidFill>
                  <a:srgbClr val="FF0000"/>
                </a:solidFill>
                <a:latin typeface="Calibri" panose="020F0502020204030204" charset="0"/>
                <a:cs typeface="Calibri" panose="020F0502020204030204" charset="0"/>
                <a:sym typeface="+mn-lt"/>
              </a:rPr>
              <a:t>but</a:t>
            </a:r>
            <a:r>
              <a:rPr lang="zh-CN" altLang="en-US" sz="2800" dirty="0">
                <a:solidFill>
                  <a:schemeClr val="tx1"/>
                </a:solidFill>
                <a:latin typeface="Calibri" panose="020F0502020204030204" charset="0"/>
                <a:cs typeface="Calibri" panose="020F0502020204030204" charset="0"/>
                <a:sym typeface="+mn-lt"/>
              </a:rPr>
              <a:t> he had also scored the highest in his class on the midterm exam</a:t>
            </a:r>
            <a:r>
              <a:rPr lang="en-US" altLang="zh-CN" sz="2800" dirty="0">
                <a:solidFill>
                  <a:schemeClr val="tx1"/>
                </a:solidFill>
                <a:latin typeface="Calibri" panose="020F0502020204030204" charset="0"/>
                <a:cs typeface="Calibri" panose="020F0502020204030204" charset="0"/>
                <a:sym typeface="+mn-lt"/>
              </a:rPr>
              <a:t> </a:t>
            </a:r>
            <a:r>
              <a:rPr lang="en-US" altLang="zh-CN" sz="2800" b="1" dirty="0">
                <a:solidFill>
                  <a:srgbClr val="FF0000"/>
                </a:solidFill>
                <a:latin typeface="Calibri" panose="020F0502020204030204" charset="0"/>
                <a:cs typeface="Calibri" panose="020F0502020204030204" charset="0"/>
                <a:sym typeface="+mn-lt"/>
              </a:rPr>
              <a:t>as well</a:t>
            </a:r>
            <a:r>
              <a:rPr lang="zh-CN" altLang="en-US" sz="2800" dirty="0">
                <a:solidFill>
                  <a:schemeClr val="tx1"/>
                </a:solidFill>
                <a:latin typeface="Calibri" panose="020F0502020204030204" charset="0"/>
                <a:cs typeface="Calibri" panose="020F0502020204030204" charset="0"/>
                <a:sym typeface="+mn-lt"/>
              </a:rPr>
              <a:t>. </a:t>
            </a:r>
            <a:r>
              <a:rPr lang="zh-CN" altLang="en-US" sz="2800" b="1" dirty="0">
                <a:solidFill>
                  <a:srgbClr val="FF0000"/>
                </a:solidFill>
                <a:latin typeface="Calibri" panose="020F0502020204030204" charset="0"/>
                <a:cs typeface="Calibri" panose="020F0502020204030204" charset="0"/>
                <a:sym typeface="+mn-lt"/>
              </a:rPr>
              <a:t>However</a:t>
            </a:r>
            <a:r>
              <a:rPr lang="zh-CN" altLang="en-US" sz="2800" dirty="0">
                <a:solidFill>
                  <a:schemeClr val="tx1"/>
                </a:solidFill>
                <a:latin typeface="Calibri" panose="020F0502020204030204" charset="0"/>
                <a:cs typeface="Calibri" panose="020F0502020204030204" charset="0"/>
                <a:sym typeface="+mn-lt"/>
              </a:rPr>
              <a:t>, he knew that the final exam would be more challenging and he needed to study even harder to maintain his performance.</a:t>
            </a:r>
            <a:endParaRPr lang="zh-CN" altLang="en-US" sz="2800" dirty="0">
              <a:solidFill>
                <a:schemeClr val="tx1"/>
              </a:solidFill>
              <a:latin typeface="Calibri" panose="020F0502020204030204" charset="0"/>
              <a:cs typeface="Calibri" panose="020F0502020204030204" charset="0"/>
              <a:sym typeface="+mn-lt"/>
            </a:endParaRPr>
          </a:p>
        </p:txBody>
      </p:sp>
      <p:pic>
        <p:nvPicPr>
          <p:cNvPr id="12" name="图片 11" descr="水印"/>
          <p:cNvPicPr>
            <a:picLocks noChangeAspect="1"/>
          </p:cNvPicPr>
          <p:nvPr userDrawn="1"/>
        </p:nvPicPr>
        <p:blipFill>
          <a:blip r:embed="rId4"/>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442595" y="799465"/>
            <a:ext cx="11133455" cy="871855"/>
          </a:xfrm>
          <a:prstGeom prst="rect">
            <a:avLst/>
          </a:prstGeom>
          <a:noFill/>
        </p:spPr>
        <p:txBody>
          <a:bodyPr wrap="square" rtlCol="0">
            <a:noAutofit/>
          </a:bodyPr>
          <a:lstStyle/>
          <a:p>
            <a:pPr algn="just">
              <a:lnSpc>
                <a:spcPct val="150000"/>
              </a:lnSpc>
            </a:pPr>
            <a:r>
              <a:rPr lang="zh-CN" altLang="en-US" sz="3200" b="1" dirty="0">
                <a:solidFill>
                  <a:srgbClr val="FF0000"/>
                </a:solidFill>
                <a:latin typeface="Calibri" panose="020F0502020204030204" charset="0"/>
                <a:cs typeface="Calibri" panose="020F0502020204030204" charset="0"/>
                <a:sym typeface="+mn-lt"/>
              </a:rPr>
              <a:t>3</a:t>
            </a:r>
            <a:r>
              <a:rPr lang="en-US" altLang="zh-CN" sz="3200" b="1" dirty="0">
                <a:solidFill>
                  <a:srgbClr val="FF0000"/>
                </a:solidFill>
                <a:latin typeface="Calibri" panose="020F0502020204030204" charset="0"/>
                <a:cs typeface="Calibri" panose="020F0502020204030204" charset="0"/>
                <a:sym typeface="+mn-lt"/>
              </a:rPr>
              <a:t>. </a:t>
            </a:r>
            <a:r>
              <a:rPr lang="en-US" altLang="zh-CN" sz="3200" b="1">
                <a:solidFill>
                  <a:srgbClr val="FF0000"/>
                </a:solidFill>
                <a:latin typeface="Calibri" panose="020F0502020204030204" charset="0"/>
                <a:cs typeface="Calibri" panose="020F0502020204030204" charset="0"/>
                <a:sym typeface="+mn-ea"/>
              </a:rPr>
              <a:t>…can give rise to …as it did in the case of …who / which...</a:t>
            </a:r>
            <a:endParaRPr lang="en-US" altLang="zh-CN" sz="3200">
              <a:latin typeface="Calibri" panose="020F0502020204030204" charset="0"/>
              <a:cs typeface="Calibri" panose="020F0502020204030204" charset="0"/>
            </a:endParaRPr>
          </a:p>
          <a:p>
            <a:pPr algn="just">
              <a:lnSpc>
                <a:spcPct val="150000"/>
              </a:lnSpc>
            </a:pPr>
            <a:endParaRPr lang="zh-CN" altLang="en-US" sz="3200" b="1" dirty="0">
              <a:solidFill>
                <a:srgbClr val="FF0000"/>
              </a:solidFill>
              <a:latin typeface="Calibri" panose="020F0502020204030204" charset="0"/>
              <a:cs typeface="Calibri" panose="020F0502020204030204" charset="0"/>
              <a:sym typeface="+mn-lt"/>
            </a:endParaRPr>
          </a:p>
        </p:txBody>
      </p:sp>
      <p:sp>
        <p:nvSpPr>
          <p:cNvPr id="4" name="文本框 3"/>
          <p:cNvSpPr txBox="1"/>
          <p:nvPr/>
        </p:nvSpPr>
        <p:spPr>
          <a:xfrm>
            <a:off x="442595" y="1671320"/>
            <a:ext cx="11259820" cy="1499235"/>
          </a:xfrm>
          <a:prstGeom prst="rect">
            <a:avLst/>
          </a:prstGeom>
          <a:noFill/>
        </p:spPr>
        <p:txBody>
          <a:bodyPr wrap="square" rtlCol="0">
            <a:spAutoFit/>
          </a:bodyPr>
          <a:lstStyle/>
          <a:p>
            <a:pPr indent="0" algn="just" fontAlgn="auto">
              <a:lnSpc>
                <a:spcPts val="3660"/>
              </a:lnSpc>
            </a:pPr>
            <a:r>
              <a:rPr lang="zh-CN" altLang="en-US" sz="2800" dirty="0">
                <a:solidFill>
                  <a:schemeClr val="tx1"/>
                </a:solidFill>
                <a:latin typeface="Calibri" panose="020F0502020204030204" charset="0"/>
                <a:cs typeface="Calibri" panose="020F0502020204030204" charset="0"/>
                <a:sym typeface="+mn-lt"/>
              </a:rPr>
              <a:t>The misuse of social media </a:t>
            </a:r>
            <a:r>
              <a:rPr lang="zh-CN" altLang="en-US" sz="2800" b="1" dirty="0">
                <a:solidFill>
                  <a:srgbClr val="FF0000"/>
                </a:solidFill>
                <a:latin typeface="Calibri" panose="020F0502020204030204" charset="0"/>
                <a:cs typeface="Calibri" panose="020F0502020204030204" charset="0"/>
                <a:sym typeface="+mn-lt"/>
              </a:rPr>
              <a:t>can give rise to</a:t>
            </a:r>
            <a:r>
              <a:rPr lang="zh-CN" altLang="en-US" sz="2800" dirty="0">
                <a:solidFill>
                  <a:schemeClr val="tx1"/>
                </a:solidFill>
                <a:latin typeface="Calibri" panose="020F0502020204030204" charset="0"/>
                <a:cs typeface="Calibri" panose="020F0502020204030204" charset="0"/>
                <a:sym typeface="+mn-lt"/>
              </a:rPr>
              <a:t> numerous problems </a:t>
            </a:r>
            <a:r>
              <a:rPr lang="zh-CN" altLang="en-US" sz="2800" b="1" dirty="0">
                <a:solidFill>
                  <a:srgbClr val="FF0000"/>
                </a:solidFill>
                <a:latin typeface="Calibri" panose="020F0502020204030204" charset="0"/>
                <a:cs typeface="Calibri" panose="020F0502020204030204" charset="0"/>
                <a:sym typeface="+mn-lt"/>
              </a:rPr>
              <a:t>as it did in the case of</a:t>
            </a:r>
            <a:r>
              <a:rPr lang="zh-CN" altLang="en-US" sz="2800" dirty="0">
                <a:solidFill>
                  <a:schemeClr val="tx1"/>
                </a:solidFill>
                <a:latin typeface="Calibri" panose="020F0502020204030204" charset="0"/>
                <a:cs typeface="Calibri" panose="020F0502020204030204" charset="0"/>
                <a:sym typeface="+mn-lt"/>
              </a:rPr>
              <a:t> the company</a:t>
            </a:r>
            <a:r>
              <a:rPr lang="en-US" altLang="zh-CN" sz="2800" dirty="0">
                <a:solidFill>
                  <a:schemeClr val="tx1"/>
                </a:solidFill>
                <a:latin typeface="Calibri" panose="020F0502020204030204" charset="0"/>
                <a:cs typeface="Calibri" panose="020F0502020204030204" charset="0"/>
                <a:sym typeface="+mn-lt"/>
              </a:rPr>
              <a:t>’</a:t>
            </a:r>
            <a:r>
              <a:rPr lang="zh-CN" altLang="en-US" sz="2800" dirty="0">
                <a:solidFill>
                  <a:schemeClr val="tx1"/>
                </a:solidFill>
                <a:latin typeface="Calibri" panose="020F0502020204030204" charset="0"/>
                <a:cs typeface="Calibri" panose="020F0502020204030204" charset="0"/>
                <a:sym typeface="+mn-lt"/>
              </a:rPr>
              <a:t>s PR department, </a:t>
            </a:r>
            <a:r>
              <a:rPr lang="zh-CN" altLang="en-US" sz="2800" b="1" dirty="0">
                <a:solidFill>
                  <a:srgbClr val="FF0000"/>
                </a:solidFill>
                <a:latin typeface="Calibri" panose="020F0502020204030204" charset="0"/>
                <a:cs typeface="Calibri" panose="020F0502020204030204" charset="0"/>
                <a:sym typeface="+mn-lt"/>
              </a:rPr>
              <a:t>who</a:t>
            </a:r>
            <a:r>
              <a:rPr lang="zh-CN" altLang="en-US" sz="2800" dirty="0">
                <a:solidFill>
                  <a:schemeClr val="tx1"/>
                </a:solidFill>
                <a:latin typeface="Calibri" panose="020F0502020204030204" charset="0"/>
                <a:cs typeface="Calibri" panose="020F0502020204030204" charset="0"/>
                <a:sym typeface="+mn-lt"/>
              </a:rPr>
              <a:t> accidentally posted a compromising photo on the company</a:t>
            </a:r>
            <a:r>
              <a:rPr lang="en-US" altLang="zh-CN" sz="2800" dirty="0">
                <a:solidFill>
                  <a:schemeClr val="tx1"/>
                </a:solidFill>
                <a:latin typeface="Calibri" panose="020F0502020204030204" charset="0"/>
                <a:cs typeface="Calibri" panose="020F0502020204030204" charset="0"/>
                <a:sym typeface="+mn-lt"/>
              </a:rPr>
              <a:t>’</a:t>
            </a:r>
            <a:r>
              <a:rPr lang="zh-CN" altLang="en-US" sz="2800" dirty="0">
                <a:solidFill>
                  <a:schemeClr val="tx1"/>
                </a:solidFill>
                <a:latin typeface="Calibri" panose="020F0502020204030204" charset="0"/>
                <a:cs typeface="Calibri" panose="020F0502020204030204" charset="0"/>
                <a:sym typeface="+mn-lt"/>
              </a:rPr>
              <a:t>s official account.</a:t>
            </a:r>
            <a:endParaRPr lang="zh-CN" altLang="en-US" sz="2800" dirty="0">
              <a:solidFill>
                <a:schemeClr val="tx1"/>
              </a:solidFill>
              <a:latin typeface="Calibri" panose="020F0502020204030204" charset="0"/>
              <a:cs typeface="Calibri" panose="020F0502020204030204" charset="0"/>
              <a:sym typeface="+mn-lt"/>
            </a:endParaRPr>
          </a:p>
        </p:txBody>
      </p:sp>
      <p:sp>
        <p:nvSpPr>
          <p:cNvPr id="5" name="文本框 4"/>
          <p:cNvSpPr txBox="1"/>
          <p:nvPr>
            <p:custDataLst>
              <p:tags r:id="rId1"/>
            </p:custDataLst>
          </p:nvPr>
        </p:nvSpPr>
        <p:spPr>
          <a:xfrm>
            <a:off x="442595" y="3170555"/>
            <a:ext cx="11133455" cy="1733550"/>
          </a:xfrm>
          <a:prstGeom prst="rect">
            <a:avLst/>
          </a:prstGeom>
          <a:noFill/>
        </p:spPr>
        <p:txBody>
          <a:bodyPr wrap="square" rtlCol="0">
            <a:noAutofit/>
          </a:bodyPr>
          <a:p>
            <a:pPr indent="0" algn="just" fontAlgn="auto">
              <a:lnSpc>
                <a:spcPts val="4260"/>
              </a:lnSpc>
            </a:pPr>
            <a:r>
              <a:rPr lang="zh-CN" altLang="en-US" sz="2800" dirty="0">
                <a:solidFill>
                  <a:schemeClr val="tx1"/>
                </a:solidFill>
                <a:latin typeface="Calibri" panose="020F0502020204030204" charset="0"/>
                <a:cs typeface="Calibri" panose="020F0502020204030204" charset="0"/>
                <a:sym typeface="+mn-lt"/>
              </a:rPr>
              <a:t>Excessive screen time </a:t>
            </a:r>
            <a:r>
              <a:rPr lang="zh-CN" altLang="en-US" sz="2800" b="1" dirty="0">
                <a:solidFill>
                  <a:srgbClr val="FF0000"/>
                </a:solidFill>
                <a:latin typeface="Calibri" panose="020F0502020204030204" charset="0"/>
                <a:cs typeface="Calibri" panose="020F0502020204030204" charset="0"/>
                <a:sym typeface="+mn-lt"/>
              </a:rPr>
              <a:t>can give rise to</a:t>
            </a:r>
            <a:r>
              <a:rPr lang="zh-CN" altLang="en-US" sz="2800" dirty="0">
                <a:solidFill>
                  <a:schemeClr val="tx1"/>
                </a:solidFill>
                <a:latin typeface="Calibri" panose="020F0502020204030204" charset="0"/>
                <a:cs typeface="Calibri" panose="020F0502020204030204" charset="0"/>
                <a:sym typeface="+mn-lt"/>
              </a:rPr>
              <a:t> various health problems </a:t>
            </a:r>
            <a:r>
              <a:rPr lang="zh-CN" altLang="en-US" sz="2800" b="1" dirty="0">
                <a:solidFill>
                  <a:srgbClr val="FF0000"/>
                </a:solidFill>
                <a:latin typeface="Calibri" panose="020F0502020204030204" charset="0"/>
                <a:cs typeface="Calibri" panose="020F0502020204030204" charset="0"/>
                <a:sym typeface="+mn-lt"/>
              </a:rPr>
              <a:t>as it did in the case of</a:t>
            </a:r>
            <a:r>
              <a:rPr lang="zh-CN" altLang="en-US" sz="2800" dirty="0">
                <a:solidFill>
                  <a:schemeClr val="tx1"/>
                </a:solidFill>
                <a:latin typeface="Calibri" panose="020F0502020204030204" charset="0"/>
                <a:cs typeface="Calibri" panose="020F0502020204030204" charset="0"/>
                <a:sym typeface="+mn-lt"/>
              </a:rPr>
              <a:t> John, </a:t>
            </a:r>
            <a:r>
              <a:rPr lang="zh-CN" altLang="en-US" sz="2800" b="1" dirty="0">
                <a:solidFill>
                  <a:srgbClr val="FF0000"/>
                </a:solidFill>
                <a:latin typeface="Calibri" panose="020F0502020204030204" charset="0"/>
                <a:cs typeface="Calibri" panose="020F0502020204030204" charset="0"/>
                <a:sym typeface="+mn-lt"/>
              </a:rPr>
              <a:t>who</a:t>
            </a:r>
            <a:r>
              <a:rPr lang="zh-CN" altLang="en-US" sz="2800" dirty="0">
                <a:solidFill>
                  <a:schemeClr val="tx1"/>
                </a:solidFill>
                <a:latin typeface="Calibri" panose="020F0502020204030204" charset="0"/>
                <a:cs typeface="Calibri" panose="020F0502020204030204" charset="0"/>
                <a:sym typeface="+mn-lt"/>
              </a:rPr>
              <a:t> experienced dry eyes, headaches, and difficulty sleeping after spending too much time on his computer.</a:t>
            </a:r>
            <a:endParaRPr lang="zh-CN" altLang="en-US" sz="2800" dirty="0">
              <a:solidFill>
                <a:schemeClr val="tx1"/>
              </a:solidFill>
              <a:latin typeface="Calibri" panose="020F0502020204030204" charset="0"/>
              <a:cs typeface="Calibri" panose="020F0502020204030204" charset="0"/>
              <a:sym typeface="+mn-lt"/>
            </a:endParaRPr>
          </a:p>
        </p:txBody>
      </p:sp>
      <p:sp>
        <p:nvSpPr>
          <p:cNvPr id="6" name="文本框 5"/>
          <p:cNvSpPr txBox="1"/>
          <p:nvPr>
            <p:custDataLst>
              <p:tags r:id="rId2"/>
            </p:custDataLst>
          </p:nvPr>
        </p:nvSpPr>
        <p:spPr>
          <a:xfrm>
            <a:off x="442595" y="5095240"/>
            <a:ext cx="11334750" cy="1576070"/>
          </a:xfrm>
          <a:prstGeom prst="rect">
            <a:avLst/>
          </a:prstGeom>
          <a:noFill/>
        </p:spPr>
        <p:txBody>
          <a:bodyPr wrap="square" rtlCol="0">
            <a:spAutoFit/>
          </a:bodyPr>
          <a:p>
            <a:pPr indent="0" algn="just" fontAlgn="auto">
              <a:lnSpc>
                <a:spcPts val="3860"/>
              </a:lnSpc>
            </a:pPr>
            <a:r>
              <a:rPr lang="zh-CN" altLang="en-US" sz="2800" dirty="0">
                <a:solidFill>
                  <a:schemeClr val="tx1"/>
                </a:solidFill>
                <a:latin typeface="Calibri" panose="020F0502020204030204" charset="0"/>
                <a:cs typeface="Calibri" panose="020F0502020204030204" charset="0"/>
                <a:sym typeface="+mn-lt"/>
              </a:rPr>
              <a:t>Unchecked deforestation </a:t>
            </a:r>
            <a:r>
              <a:rPr lang="zh-CN" altLang="en-US" sz="2800" b="1" dirty="0">
                <a:solidFill>
                  <a:srgbClr val="FF0000"/>
                </a:solidFill>
                <a:latin typeface="Calibri" panose="020F0502020204030204" charset="0"/>
                <a:cs typeface="Calibri" panose="020F0502020204030204" charset="0"/>
                <a:sym typeface="+mn-lt"/>
              </a:rPr>
              <a:t>can give rise to</a:t>
            </a:r>
            <a:r>
              <a:rPr lang="zh-CN" altLang="en-US" sz="2800" dirty="0">
                <a:solidFill>
                  <a:schemeClr val="tx1"/>
                </a:solidFill>
                <a:latin typeface="Calibri" panose="020F0502020204030204" charset="0"/>
                <a:cs typeface="Calibri" panose="020F0502020204030204" charset="0"/>
                <a:sym typeface="+mn-lt"/>
              </a:rPr>
              <a:t> climate change and loss of biodiversity </a:t>
            </a:r>
            <a:r>
              <a:rPr lang="zh-CN" altLang="en-US" sz="2800" b="1" dirty="0">
                <a:solidFill>
                  <a:srgbClr val="FF0000"/>
                </a:solidFill>
                <a:latin typeface="Calibri" panose="020F0502020204030204" charset="0"/>
                <a:cs typeface="Calibri" panose="020F0502020204030204" charset="0"/>
                <a:sym typeface="+mn-lt"/>
              </a:rPr>
              <a:t>as it did in the case of </a:t>
            </a:r>
            <a:r>
              <a:rPr lang="zh-CN" altLang="en-US" sz="2800" dirty="0">
                <a:solidFill>
                  <a:schemeClr val="tx1"/>
                </a:solidFill>
                <a:latin typeface="Calibri" panose="020F0502020204030204" charset="0"/>
                <a:cs typeface="Calibri" panose="020F0502020204030204" charset="0"/>
                <a:sym typeface="+mn-lt"/>
              </a:rPr>
              <a:t>the Amazon rainforest, </a:t>
            </a:r>
            <a:r>
              <a:rPr lang="zh-CN" altLang="en-US" sz="2800" b="1" dirty="0">
                <a:solidFill>
                  <a:srgbClr val="FF0000"/>
                </a:solidFill>
                <a:latin typeface="Calibri" panose="020F0502020204030204" charset="0"/>
                <a:cs typeface="Calibri" panose="020F0502020204030204" charset="0"/>
                <a:sym typeface="+mn-lt"/>
              </a:rPr>
              <a:t>which</a:t>
            </a:r>
            <a:r>
              <a:rPr lang="zh-CN" altLang="en-US" sz="2800" dirty="0">
                <a:solidFill>
                  <a:schemeClr val="tx1"/>
                </a:solidFill>
                <a:latin typeface="Calibri" panose="020F0502020204030204" charset="0"/>
                <a:cs typeface="Calibri" panose="020F0502020204030204" charset="0"/>
                <a:sym typeface="+mn-lt"/>
              </a:rPr>
              <a:t> experienced significant deforestation and changes to its ecosystem.</a:t>
            </a:r>
            <a:endParaRPr lang="zh-CN" altLang="en-US" sz="2800" dirty="0">
              <a:solidFill>
                <a:schemeClr val="tx1"/>
              </a:solidFill>
              <a:latin typeface="Calibri" panose="020F0502020204030204" charset="0"/>
              <a:cs typeface="Calibri" panose="020F0502020204030204" charset="0"/>
              <a:sym typeface="+mn-lt"/>
            </a:endParaRPr>
          </a:p>
        </p:txBody>
      </p:sp>
      <p:sp>
        <p:nvSpPr>
          <p:cNvPr id="7" name="文本框 6"/>
          <p:cNvSpPr txBox="1"/>
          <p:nvPr>
            <p:custDataLst>
              <p:tags r:id="rId3"/>
            </p:custDataLst>
          </p:nvPr>
        </p:nvSpPr>
        <p:spPr>
          <a:xfrm>
            <a:off x="442595" y="262255"/>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pic>
        <p:nvPicPr>
          <p:cNvPr id="12" name="图片 11" descr="水印"/>
          <p:cNvPicPr>
            <a:picLocks noChangeAspect="1"/>
          </p:cNvPicPr>
          <p:nvPr userDrawn="1"/>
        </p:nvPicPr>
        <p:blipFill>
          <a:blip r:embed="rId4"/>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marL="0" algn="ctr">
              <a:buNone/>
            </a:pP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5</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 name="标题 2"/>
          <p:cNvSpPr>
            <a:spLocks noGrp="1"/>
          </p:cNvSpPr>
          <p:nvPr>
            <p:ph type="title"/>
            <p:custDataLst>
              <p:tags r:id="rId2"/>
            </p:custDataLst>
          </p:nvPr>
        </p:nvSpPr>
        <p:spPr>
          <a:xfrm>
            <a:off x="4872355" y="3061970"/>
            <a:ext cx="6249035" cy="1405255"/>
          </a:xfrm>
        </p:spPr>
        <p:txBody>
          <a:bodyPr>
            <a:normAutofit/>
          </a:bodyPr>
          <a:p>
            <a:pPr marL="0" indent="0" algn="l">
              <a:lnSpc>
                <a:spcPct val="100000"/>
              </a:lnSpc>
              <a:spcBef>
                <a:spcPts val="0"/>
              </a:spcBef>
              <a:spcAft>
                <a:spcPts val="0"/>
              </a:spcAft>
              <a:buSzPct val="100000"/>
              <a:buNone/>
            </a:pPr>
            <a:r>
              <a:rPr lang="en-US" sz="4200" spc="260" dirty="0">
                <a:sym typeface="+mn-lt"/>
              </a:rPr>
              <a:t>Story telling</a:t>
            </a:r>
            <a:endParaRPr lang="en-US" altLang="zh-CN" sz="4200" spc="260" dirty="0">
              <a:sym typeface="+mn-lt"/>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90550" y="1223645"/>
            <a:ext cx="11098530" cy="5290185"/>
          </a:xfrm>
          <a:prstGeom prst="rect">
            <a:avLst/>
          </a:prstGeom>
          <a:noFill/>
        </p:spPr>
        <p:txBody>
          <a:bodyPr wrap="square" rtlCol="0">
            <a:noAutofit/>
          </a:bodyPr>
          <a:lstStyle/>
          <a:p>
            <a:pPr indent="0" fontAlgn="auto">
              <a:lnSpc>
                <a:spcPts val="4260"/>
              </a:lnSpc>
            </a:pPr>
            <a:r>
              <a:rPr lang="en-US" altLang="zh-CN" sz="2800" dirty="0">
                <a:latin typeface="Calibri" panose="020F0502020204030204" charset="0"/>
                <a:ea typeface="Times New Roman" panose="02020603050405020304" charset="0"/>
                <a:cs typeface="Calibri" panose="020F0502020204030204" charset="0"/>
                <a:sym typeface="+mn-ea"/>
              </a:rPr>
              <a:t>1. editor refused to publish article</a:t>
            </a:r>
            <a:endParaRPr lang="en-US" altLang="zh-CN" sz="2800" dirty="0">
              <a:latin typeface="Calibri" panose="020F0502020204030204" charset="0"/>
              <a:ea typeface="Times New Roman" panose="02020603050405020304" charset="0"/>
              <a:cs typeface="Calibri" panose="020F0502020204030204" charset="0"/>
              <a:sym typeface="+mn-ea"/>
            </a:endParaRPr>
          </a:p>
          <a:p>
            <a:pPr indent="0" fontAlgn="auto">
              <a:lnSpc>
                <a:spcPts val="4260"/>
              </a:lnSpc>
            </a:pPr>
            <a:r>
              <a:rPr lang="en-US" altLang="zh-CN" sz="2800" dirty="0">
                <a:latin typeface="Calibri" panose="020F0502020204030204" charset="0"/>
                <a:ea typeface="Times New Roman" panose="02020603050405020304" charset="0"/>
                <a:cs typeface="Calibri" panose="020F0502020204030204" charset="0"/>
                <a:sym typeface="+mn-ea"/>
              </a:rPr>
              <a:t>2. It began: ‘Hundreds of steps…’</a:t>
            </a:r>
            <a:endParaRPr lang="en-US" altLang="zh-CN" sz="2800" dirty="0">
              <a:latin typeface="Calibri" panose="020F0502020204030204" charset="0"/>
              <a:ea typeface="Times New Roman" panose="02020603050405020304" charset="0"/>
              <a:cs typeface="Calibri" panose="020F0502020204030204" charset="0"/>
              <a:sym typeface="+mn-ea"/>
            </a:endParaRPr>
          </a:p>
          <a:p>
            <a:pPr indent="0" fontAlgn="auto">
              <a:lnSpc>
                <a:spcPts val="4260"/>
              </a:lnSpc>
            </a:pPr>
            <a:r>
              <a:rPr lang="en-US" altLang="zh-CN" sz="2800" dirty="0">
                <a:latin typeface="Calibri" panose="020F0502020204030204" charset="0"/>
                <a:ea typeface="Times New Roman" panose="02020603050405020304" charset="0"/>
                <a:cs typeface="Calibri" panose="020F0502020204030204" charset="0"/>
                <a:sym typeface="+mn-ea"/>
              </a:rPr>
              <a:t>3. journalist ---- find out ---- exact number of steps ----height of wall</a:t>
            </a:r>
            <a:endParaRPr lang="en-US" altLang="zh-CN" sz="2800" dirty="0">
              <a:latin typeface="Calibri" panose="020F0502020204030204" charset="0"/>
              <a:ea typeface="Times New Roman" panose="02020603050405020304" charset="0"/>
              <a:cs typeface="Calibri" panose="020F0502020204030204" charset="0"/>
              <a:sym typeface="+mn-ea"/>
            </a:endParaRPr>
          </a:p>
          <a:p>
            <a:pPr indent="0" fontAlgn="auto">
              <a:lnSpc>
                <a:spcPts val="4260"/>
              </a:lnSpc>
            </a:pPr>
            <a:r>
              <a:rPr lang="en-US" altLang="zh-CN" sz="2800" dirty="0">
                <a:latin typeface="Calibri" panose="020F0502020204030204" charset="0"/>
                <a:ea typeface="Times New Roman" panose="02020603050405020304" charset="0"/>
                <a:cs typeface="Calibri" panose="020F0502020204030204" charset="0"/>
                <a:sym typeface="+mn-ea"/>
              </a:rPr>
              <a:t>4. dditor ---- two faxes ---- no reply</a:t>
            </a:r>
            <a:endParaRPr lang="en-US" altLang="zh-CN" sz="2800" dirty="0">
              <a:latin typeface="Calibri" panose="020F0502020204030204" charset="0"/>
              <a:ea typeface="Times New Roman" panose="02020603050405020304" charset="0"/>
              <a:cs typeface="Calibri" panose="020F0502020204030204" charset="0"/>
              <a:sym typeface="+mn-ea"/>
            </a:endParaRPr>
          </a:p>
          <a:p>
            <a:pPr indent="0" fontAlgn="auto">
              <a:lnSpc>
                <a:spcPts val="4260"/>
              </a:lnSpc>
            </a:pPr>
            <a:r>
              <a:rPr lang="en-US" altLang="zh-CN" sz="2800" dirty="0">
                <a:latin typeface="Calibri" panose="020F0502020204030204" charset="0"/>
                <a:ea typeface="Times New Roman" panose="02020603050405020304" charset="0"/>
                <a:cs typeface="Calibri" panose="020F0502020204030204" charset="0"/>
                <a:sym typeface="+mn-ea"/>
              </a:rPr>
              <a:t>5. another fax ---- journalist would be fired</a:t>
            </a:r>
            <a:endParaRPr lang="en-US" altLang="zh-CN" sz="2800" dirty="0">
              <a:latin typeface="Calibri" panose="020F0502020204030204" charset="0"/>
              <a:ea typeface="Times New Roman" panose="02020603050405020304" charset="0"/>
              <a:cs typeface="Calibri" panose="020F0502020204030204" charset="0"/>
              <a:sym typeface="+mn-ea"/>
            </a:endParaRPr>
          </a:p>
          <a:p>
            <a:pPr indent="0" fontAlgn="auto">
              <a:lnSpc>
                <a:spcPts val="4260"/>
              </a:lnSpc>
            </a:pPr>
            <a:r>
              <a:rPr lang="en-US" altLang="zh-CN" sz="2800" dirty="0">
                <a:latin typeface="Calibri" panose="020F0502020204030204" charset="0"/>
                <a:ea typeface="Times New Roman" panose="02020603050405020304" charset="0"/>
                <a:cs typeface="Calibri" panose="020F0502020204030204" charset="0"/>
                <a:sym typeface="+mn-ea"/>
              </a:rPr>
              <a:t>6. journalist failed to reply ---- article published</a:t>
            </a:r>
            <a:endParaRPr lang="en-US" altLang="zh-CN" sz="2800" dirty="0">
              <a:latin typeface="Calibri" panose="020F0502020204030204" charset="0"/>
              <a:ea typeface="Times New Roman" panose="02020603050405020304" charset="0"/>
              <a:cs typeface="Calibri" panose="020F0502020204030204" charset="0"/>
              <a:sym typeface="+mn-ea"/>
            </a:endParaRPr>
          </a:p>
          <a:p>
            <a:pPr indent="0" fontAlgn="auto">
              <a:lnSpc>
                <a:spcPts val="4260"/>
              </a:lnSpc>
            </a:pPr>
            <a:r>
              <a:rPr lang="en-US" altLang="zh-CN" sz="2800" dirty="0">
                <a:latin typeface="Calibri" panose="020F0502020204030204" charset="0"/>
                <a:ea typeface="Times New Roman" panose="02020603050405020304" charset="0"/>
                <a:cs typeface="Calibri" panose="020F0502020204030204" charset="0"/>
                <a:sym typeface="+mn-ea"/>
              </a:rPr>
              <a:t>7. week later ---- fax from journalist</a:t>
            </a:r>
            <a:endParaRPr lang="en-US" altLang="zh-CN" sz="2800" dirty="0">
              <a:latin typeface="Calibri" panose="020F0502020204030204" charset="0"/>
              <a:ea typeface="Times New Roman" panose="02020603050405020304" charset="0"/>
              <a:cs typeface="Calibri" panose="020F0502020204030204" charset="0"/>
              <a:sym typeface="+mn-ea"/>
            </a:endParaRPr>
          </a:p>
          <a:p>
            <a:pPr indent="0" fontAlgn="auto">
              <a:lnSpc>
                <a:spcPts val="4260"/>
              </a:lnSpc>
            </a:pPr>
            <a:r>
              <a:rPr lang="en-US" altLang="zh-CN" sz="2800" dirty="0">
                <a:latin typeface="Calibri" panose="020F0502020204030204" charset="0"/>
                <a:ea typeface="Times New Roman" panose="02020603050405020304" charset="0"/>
                <a:cs typeface="Calibri" panose="020F0502020204030204" charset="0"/>
                <a:sym typeface="+mn-ea"/>
              </a:rPr>
              <a:t>8. arrested ---- prison as well</a:t>
            </a:r>
            <a:endParaRPr lang="en-US" altLang="zh-CN" sz="2800" dirty="0">
              <a:latin typeface="Calibri" panose="020F0502020204030204" charset="0"/>
              <a:ea typeface="Times New Roman" panose="02020603050405020304" charset="0"/>
              <a:cs typeface="Calibri" panose="020F0502020204030204" charset="0"/>
              <a:sym typeface="+mn-ea"/>
            </a:endParaRPr>
          </a:p>
          <a:p>
            <a:pPr indent="0" fontAlgn="auto">
              <a:lnSpc>
                <a:spcPts val="4260"/>
              </a:lnSpc>
            </a:pPr>
            <a:r>
              <a:rPr lang="en-US" altLang="zh-CN" sz="2800" dirty="0">
                <a:latin typeface="Calibri" panose="020F0502020204030204" charset="0"/>
                <a:ea typeface="Times New Roman" panose="02020603050405020304" charset="0"/>
                <a:cs typeface="Calibri" panose="020F0502020204030204" charset="0"/>
                <a:sym typeface="+mn-ea"/>
              </a:rPr>
              <a:t>9. counting steps ---- fifteen-foot high wall ---- president's palace</a:t>
            </a:r>
            <a:endParaRPr lang="zh-CN" altLang="en-US" sz="2400">
              <a:latin typeface="Calibri" panose="020F0502020204030204" charset="0"/>
              <a:cs typeface="Calibri" panose="020F0502020204030204" charset="0"/>
            </a:endParaRPr>
          </a:p>
        </p:txBody>
      </p:sp>
      <p:sp>
        <p:nvSpPr>
          <p:cNvPr id="77" name="文本框 76"/>
          <p:cNvSpPr txBox="1"/>
          <p:nvPr/>
        </p:nvSpPr>
        <p:spPr>
          <a:xfrm>
            <a:off x="590550" y="183515"/>
            <a:ext cx="6103620" cy="755650"/>
          </a:xfrm>
          <a:prstGeom prst="rect">
            <a:avLst/>
          </a:prstGeom>
          <a:noFill/>
        </p:spPr>
        <p:txBody>
          <a:bodyPr wrap="square" rtlCol="0">
            <a:spAutoFit/>
          </a:bodyPr>
          <a:p>
            <a:pPr>
              <a:lnSpc>
                <a:spcPct val="120000"/>
              </a:lnSpc>
            </a:pPr>
            <a:r>
              <a:rPr lang="en-US" altLang="zh-CN" sz="3600" b="1" dirty="0">
                <a:highlight>
                  <a:srgbClr val="FFFF00"/>
                </a:highlight>
                <a:latin typeface="Calibri" panose="020F0502020204030204" charset="0"/>
                <a:cs typeface="Calibri" panose="020F0502020204030204" charset="0"/>
                <a:sym typeface="+mn-lt"/>
              </a:rPr>
              <a:t>Story-telling</a:t>
            </a:r>
            <a:endParaRPr lang="en-US" altLang="zh-CN" sz="3600" b="1" dirty="0">
              <a:highlight>
                <a:srgbClr val="FFFF00"/>
              </a:highlight>
              <a:latin typeface="Calibri" panose="020F0502020204030204" charset="0"/>
              <a:cs typeface="Calibri" panose="020F0502020204030204" charset="0"/>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marL="0" algn="ctr">
              <a:buNone/>
            </a:pP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6</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 name="标题 2"/>
          <p:cNvSpPr>
            <a:spLocks noGrp="1"/>
          </p:cNvSpPr>
          <p:nvPr>
            <p:ph type="title"/>
            <p:custDataLst>
              <p:tags r:id="rId2"/>
            </p:custDataLst>
          </p:nvPr>
        </p:nvSpPr>
        <p:spPr>
          <a:xfrm>
            <a:off x="4872355" y="3061970"/>
            <a:ext cx="6249035" cy="1405255"/>
          </a:xfrm>
        </p:spPr>
        <p:txBody>
          <a:bodyPr>
            <a:normAutofit/>
          </a:bodyPr>
          <a:p>
            <a:pPr marL="0" indent="0" algn="l">
              <a:lnSpc>
                <a:spcPct val="100000"/>
              </a:lnSpc>
              <a:spcBef>
                <a:spcPts val="0"/>
              </a:spcBef>
              <a:spcAft>
                <a:spcPts val="0"/>
              </a:spcAft>
              <a:buSzPct val="100000"/>
              <a:buNone/>
            </a:pPr>
            <a:r>
              <a:rPr lang="en-US" sz="4200" spc="260" dirty="0">
                <a:sym typeface="+mn-lt"/>
              </a:rPr>
              <a:t>Summary writing</a:t>
            </a:r>
            <a:endParaRPr lang="en-US" altLang="zh-CN" sz="4200" spc="260" dirty="0">
              <a:sym typeface="+mn-lt"/>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2" name="组合 1"/>
          <p:cNvGrpSpPr/>
          <p:nvPr>
            <p:custDataLst>
              <p:tags r:id="rId1"/>
            </p:custDataLst>
          </p:nvPr>
        </p:nvGrpSpPr>
        <p:grpSpPr>
          <a:xfrm>
            <a:off x="5986145" y="880745"/>
            <a:ext cx="4942205" cy="4785995"/>
            <a:chOff x="5975" y="2815"/>
            <a:chExt cx="7783" cy="7537"/>
          </a:xfrm>
        </p:grpSpPr>
        <p:sp>
          <p:nvSpPr>
            <p:cNvPr id="5" name="椭圆 4"/>
            <p:cNvSpPr/>
            <p:nvPr>
              <p:custDataLst>
                <p:tags r:id="rId2"/>
              </p:custDataLst>
            </p:nvPr>
          </p:nvSpPr>
          <p:spPr>
            <a:xfrm>
              <a:off x="6474" y="3068"/>
              <a:ext cx="7285" cy="7285"/>
            </a:xfrm>
            <a:prstGeom prst="ellipse">
              <a:avLst/>
            </a:prstGeom>
            <a:solidFill>
              <a:srgbClr val="266CBA">
                <a:alpha val="40000"/>
              </a:srgbClr>
            </a:solidFill>
            <a:ln>
              <a:noFill/>
            </a:ln>
          </p:spPr>
          <p:style>
            <a:lnRef idx="2">
              <a:srgbClr val="266CBA">
                <a:shade val="50000"/>
              </a:srgbClr>
            </a:lnRef>
            <a:fillRef idx="1">
              <a:srgbClr val="266CBA"/>
            </a:fillRef>
            <a:effectRef idx="0">
              <a:srgbClr val="266CBA"/>
            </a:effectRef>
            <a:fontRef idx="minor">
              <a:srgbClr val="FFFFFF"/>
            </a:fontRef>
          </p:style>
          <p:txBody>
            <a:bodyPr rtlCol="0" anchor="ctr"/>
            <a:p>
              <a:pPr algn="ctr"/>
              <a:endParaRPr lang="zh-CN" altLang="en-US">
                <a:solidFill>
                  <a:srgbClr val="FFFFFF"/>
                </a:solidFill>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975" y="3769"/>
              <a:ext cx="6358" cy="6359"/>
            </a:xfrm>
            <a:prstGeom prst="ellipse">
              <a:avLst/>
            </a:prstGeom>
            <a:solidFill>
              <a:srgbClr val="266CBA">
                <a:alpha val="30000"/>
              </a:srgbClr>
            </a:solidFill>
            <a:ln>
              <a:noFill/>
            </a:ln>
          </p:spPr>
          <p:style>
            <a:lnRef idx="2">
              <a:srgbClr val="266CBA">
                <a:shade val="50000"/>
              </a:srgbClr>
            </a:lnRef>
            <a:fillRef idx="1">
              <a:srgbClr val="266CBA"/>
            </a:fillRef>
            <a:effectRef idx="0">
              <a:srgbClr val="266CBA"/>
            </a:effectRef>
            <a:fontRef idx="minor">
              <a:srgbClr val="FFFFFF"/>
            </a:fontRef>
          </p:style>
          <p:txBody>
            <a:bodyPr rtlCol="0" anchor="ctr"/>
            <a:p>
              <a:pPr algn="ctr"/>
              <a:endParaRPr lang="zh-CN" altLang="en-US">
                <a:solidFill>
                  <a:srgbClr val="FFFFFF"/>
                </a:solidFill>
                <a:latin typeface="微软雅黑" panose="020B0503020204020204" charset="-122"/>
                <a:ea typeface="微软雅黑" panose="020B0503020204020204" charset="-122"/>
              </a:endParaRPr>
            </a:p>
          </p:txBody>
        </p:sp>
        <p:sp>
          <p:nvSpPr>
            <p:cNvPr id="12" name="椭圆 11"/>
            <p:cNvSpPr/>
            <p:nvPr>
              <p:custDataLst>
                <p:tags r:id="rId4"/>
              </p:custDataLst>
            </p:nvPr>
          </p:nvSpPr>
          <p:spPr>
            <a:xfrm>
              <a:off x="6097" y="2815"/>
              <a:ext cx="6358" cy="6359"/>
            </a:xfrm>
            <a:prstGeom prst="ellipse">
              <a:avLst/>
            </a:prstGeom>
            <a:solidFill>
              <a:srgbClr val="266CBA">
                <a:alpha val="20000"/>
              </a:srgbClr>
            </a:solidFill>
            <a:ln>
              <a:noFill/>
            </a:ln>
          </p:spPr>
          <p:style>
            <a:lnRef idx="2">
              <a:srgbClr val="266CBA">
                <a:shade val="50000"/>
              </a:srgbClr>
            </a:lnRef>
            <a:fillRef idx="1">
              <a:srgbClr val="266CBA"/>
            </a:fillRef>
            <a:effectRef idx="0">
              <a:srgbClr val="266CBA"/>
            </a:effectRef>
            <a:fontRef idx="minor">
              <a:srgbClr val="FFFFFF"/>
            </a:fontRef>
          </p:style>
          <p:txBody>
            <a:bodyPr rtlCol="0" anchor="ctr"/>
            <a:p>
              <a:pPr algn="ctr"/>
              <a:endParaRPr lang="zh-CN" altLang="en-US">
                <a:solidFill>
                  <a:srgbClr val="FFFFFF"/>
                </a:solidFill>
                <a:latin typeface="微软雅黑" panose="020B0503020204020204" charset="-122"/>
                <a:ea typeface="微软雅黑" panose="020B0503020204020204" charset="-122"/>
              </a:endParaRPr>
            </a:p>
          </p:txBody>
        </p:sp>
      </p:grpSp>
      <p:sp>
        <p:nvSpPr>
          <p:cNvPr id="6" name="文本框 5"/>
          <p:cNvSpPr txBox="1"/>
          <p:nvPr>
            <p:custDataLst>
              <p:tags r:id="rId5"/>
            </p:custDataLst>
          </p:nvPr>
        </p:nvSpPr>
        <p:spPr>
          <a:xfrm>
            <a:off x="1524012" y="2103120"/>
            <a:ext cx="3657625" cy="2651760"/>
          </a:xfrm>
          <a:prstGeom prst="rect">
            <a:avLst/>
          </a:prstGeom>
          <a:noFill/>
        </p:spPr>
        <p:txBody>
          <a:bodyPr wrap="square" lIns="63500" tIns="25400" rIns="63500" bIns="25400" rtlCol="0" anchor="ctr" anchorCtr="0">
            <a:normAutofit/>
          </a:bodyPr>
          <a:p>
            <a:pPr indent="0" algn="l">
              <a:lnSpc>
                <a:spcPct val="150000"/>
              </a:lnSpc>
              <a:spcBef>
                <a:spcPts val="0"/>
              </a:spcBef>
              <a:spcAft>
                <a:spcPts val="0"/>
              </a:spcAft>
              <a:buSzPct val="100000"/>
              <a:buNone/>
            </a:pPr>
            <a:r>
              <a:rPr lang="en-US" altLang="zh-CN" sz="4800" b="1" spc="260">
                <a:solidFill>
                  <a:schemeClr val="tx1"/>
                </a:solidFill>
                <a:uFillTx/>
                <a:latin typeface="Calibri" panose="020F0502020204030204" charset="0"/>
                <a:ea typeface="微软雅黑" panose="020B0503020204020204" charset="-122"/>
                <a:cs typeface="Calibri" panose="020F0502020204030204" charset="0"/>
                <a:sym typeface="+mn-ea"/>
              </a:rPr>
              <a:t>Lesson 5 </a:t>
            </a:r>
            <a:endParaRPr lang="en-US" altLang="zh-CN" sz="4800" b="1" spc="260">
              <a:solidFill>
                <a:schemeClr val="tx1"/>
              </a:solidFill>
              <a:uFillTx/>
              <a:latin typeface="Calibri" panose="020F0502020204030204" charset="0"/>
              <a:ea typeface="微软雅黑" panose="020B0503020204020204" charset="-122"/>
              <a:cs typeface="Calibri" panose="020F0502020204030204" charset="0"/>
              <a:sym typeface="+mn-ea"/>
            </a:endParaRPr>
          </a:p>
          <a:p>
            <a:pPr lvl="0" indent="-285750" algn="l" fontAlgn="ctr">
              <a:lnSpc>
                <a:spcPct val="150000"/>
              </a:lnSpc>
              <a:spcBef>
                <a:spcPts val="0"/>
              </a:spcBef>
              <a:spcAft>
                <a:spcPts val="0"/>
              </a:spcAft>
              <a:buSzPct val="100000"/>
              <a:buFont typeface="Wingdings" panose="05000000000000000000" charset="0"/>
              <a:buNone/>
            </a:pPr>
            <a:r>
              <a:rPr lang="en-US" altLang="zh-CN" sz="4800" b="1" spc="260" dirty="0">
                <a:solidFill>
                  <a:schemeClr val="tx1"/>
                </a:solidFill>
                <a:uFillTx/>
                <a:latin typeface="Calibri" panose="020F0502020204030204" charset="0"/>
                <a:ea typeface="微软雅黑" panose="020B0503020204020204" charset="-122"/>
                <a:cs typeface="Calibri" panose="020F0502020204030204" charset="0"/>
                <a:sym typeface="+mn-ea"/>
              </a:rPr>
              <a:t>The facts</a:t>
            </a:r>
            <a:endParaRPr lang="en-US" altLang="zh-CN" sz="4800" b="1" spc="260" dirty="0">
              <a:solidFill>
                <a:schemeClr val="tx1"/>
              </a:solidFill>
              <a:uFillTx/>
              <a:latin typeface="Calibri" panose="020F0502020204030204" charset="0"/>
              <a:ea typeface="微软雅黑" panose="020B0503020204020204" charset="-122"/>
              <a:cs typeface="Calibri" panose="020F0502020204030204" charset="0"/>
              <a:sym typeface="+mn-ea"/>
            </a:endParaRPr>
          </a:p>
        </p:txBody>
      </p:sp>
      <p:pic>
        <p:nvPicPr>
          <p:cNvPr id="7" name="图片 6"/>
          <p:cNvPicPr>
            <a:picLocks noChangeAspect="1"/>
          </p:cNvPicPr>
          <p:nvPr>
            <p:custDataLst>
              <p:tags r:id="rId6"/>
            </p:custDataLst>
          </p:nvPr>
        </p:nvPicPr>
        <p:blipFill rotWithShape="1">
          <a:blip r:embed="rId7"/>
          <a:srcRect t="5778" b="5778"/>
          <a:stretch>
            <a:fillRect/>
          </a:stretch>
        </p:blipFill>
        <p:spPr>
          <a:xfrm>
            <a:off x="6251575" y="1226820"/>
            <a:ext cx="4267200" cy="4267200"/>
          </a:xfrm>
          <a:custGeom>
            <a:avLst/>
            <a:gdLst/>
            <a:ahLst/>
            <a:cxnLst>
              <a:cxn ang="3">
                <a:pos x="hc" y="t"/>
              </a:cxn>
              <a:cxn ang="cd2">
                <a:pos x="l" y="vc"/>
              </a:cxn>
              <a:cxn ang="cd4">
                <a:pos x="hc" y="b"/>
              </a:cxn>
              <a:cxn ang="0">
                <a:pos x="r" y="vc"/>
              </a:cxn>
            </a:cxnLst>
            <a:rect l="l" t="t" r="r" b="b"/>
            <a:pathLst>
              <a:path w="6720" h="6720">
                <a:moveTo>
                  <a:pt x="3360" y="0"/>
                </a:moveTo>
                <a:cubicBezTo>
                  <a:pt x="5216" y="0"/>
                  <a:pt x="6720" y="1504"/>
                  <a:pt x="6720" y="3360"/>
                </a:cubicBezTo>
                <a:cubicBezTo>
                  <a:pt x="6720" y="5216"/>
                  <a:pt x="5216" y="6720"/>
                  <a:pt x="3360" y="6720"/>
                </a:cubicBezTo>
                <a:cubicBezTo>
                  <a:pt x="1504" y="6720"/>
                  <a:pt x="0" y="5216"/>
                  <a:pt x="0" y="3360"/>
                </a:cubicBezTo>
                <a:cubicBezTo>
                  <a:pt x="0" y="1504"/>
                  <a:pt x="1504" y="0"/>
                  <a:pt x="3360" y="0"/>
                </a:cubicBezTo>
                <a:close/>
              </a:path>
            </a:pathLst>
          </a:custGeom>
        </p:spPr>
      </p:pic>
    </p:spTree>
    <p:custDataLst>
      <p:tags r:id="rId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240030" y="121920"/>
            <a:ext cx="11353800" cy="770255"/>
          </a:xfrm>
          <a:prstGeom prst="rect">
            <a:avLst/>
          </a:prstGeom>
          <a:noFill/>
        </p:spPr>
        <p:txBody>
          <a:bodyPr wrap="square" rtlCol="0">
            <a:noAutofit/>
          </a:bodyPr>
          <a:lstStyle/>
          <a:p>
            <a:pPr>
              <a:lnSpc>
                <a:spcPct val="130000"/>
              </a:lnSpc>
              <a:spcBef>
                <a:spcPts val="600"/>
              </a:spcBef>
            </a:pPr>
            <a:r>
              <a:rPr kumimoji="1" lang="en-US" altLang="zh-CN" sz="3200" b="1" kern="0" dirty="0">
                <a:highlight>
                  <a:srgbClr val="FFFF00"/>
                </a:highlight>
                <a:latin typeface="Calibri" panose="020F0502020204030204" charset="0"/>
                <a:ea typeface="Times New Roman" panose="02020603050405020304" charset="0"/>
                <a:cs typeface="Calibri" panose="020F0502020204030204" charset="0"/>
                <a:sym typeface="+mn-lt"/>
              </a:rPr>
              <a:t>Answer the following questions with complete sentences</a:t>
            </a:r>
            <a:r>
              <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rPr>
              <a:t>.</a:t>
            </a:r>
            <a:endPar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endPar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endParaRPr>
          </a:p>
        </p:txBody>
      </p:sp>
      <p:sp>
        <p:nvSpPr>
          <p:cNvPr id="7" name="文本框 6"/>
          <p:cNvSpPr txBox="1"/>
          <p:nvPr/>
        </p:nvSpPr>
        <p:spPr>
          <a:xfrm>
            <a:off x="322580" y="909320"/>
            <a:ext cx="11546205" cy="5734050"/>
          </a:xfrm>
          <a:prstGeom prst="rect">
            <a:avLst/>
          </a:prstGeom>
          <a:noFill/>
        </p:spPr>
        <p:txBody>
          <a:bodyPr wrap="square" rtlCol="0">
            <a:noAutofit/>
          </a:bodyPr>
          <a:lstStyle/>
          <a:p>
            <a:pPr indent="0" fontAlgn="auto">
              <a:lnSpc>
                <a:spcPts val="3460"/>
              </a:lnSpc>
              <a:spcBef>
                <a:spcPts val="600"/>
              </a:spcBef>
              <a:buNone/>
            </a:pPr>
            <a:r>
              <a:rPr kumimoji="1" lang="en-US" altLang="zh-CN" sz="2800" kern="0" dirty="0" smtClean="0">
                <a:latin typeface="Calibri" panose="020F0502020204030204" charset="0"/>
                <a:ea typeface="Times New Roman" panose="02020603050405020304" charset="0"/>
                <a:cs typeface="Calibri" panose="020F0502020204030204" charset="0"/>
                <a:sym typeface="+mn-lt"/>
              </a:rPr>
              <a:t>1. Did </a:t>
            </a:r>
            <a:r>
              <a:rPr kumimoji="1" lang="en-US" altLang="zh-CN" sz="2800" kern="0" dirty="0">
                <a:latin typeface="Calibri" panose="020F0502020204030204" charset="0"/>
                <a:ea typeface="Times New Roman" panose="02020603050405020304" charset="0"/>
                <a:cs typeface="Calibri" panose="020F0502020204030204" charset="0"/>
                <a:sym typeface="+mn-lt"/>
              </a:rPr>
              <a:t>the journalist immediately set out to get the facts after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receiving instructions </a:t>
            </a:r>
            <a:r>
              <a:rPr kumimoji="1" lang="en-US" altLang="zh-CN" sz="2800" kern="0" dirty="0">
                <a:latin typeface="Calibri" panose="020F0502020204030204" charset="0"/>
                <a:ea typeface="Times New Roman" panose="02020603050405020304" charset="0"/>
                <a:cs typeface="Calibri" panose="020F0502020204030204" charset="0"/>
                <a:sym typeface="+mn-lt"/>
              </a:rPr>
              <a:t>from his editor or not?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fontAlgn="auto">
              <a:lnSpc>
                <a:spcPts val="34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2. Did he send them at once or not?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fontAlgn="auto">
              <a:lnSpc>
                <a:spcPts val="34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3. Was the editor getting impatient or not?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fontAlgn="auto">
              <a:lnSpc>
                <a:spcPts val="34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4. How many faxes did the editor send?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fontAlgn="auto">
              <a:lnSpc>
                <a:spcPts val="34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5. What did the editor threaten to do?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fontAlgn="auto">
              <a:lnSpc>
                <a:spcPts val="34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6. Was the last fax answered or not?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fontAlgn="auto">
              <a:lnSpc>
                <a:spcPts val="34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7. Was the article omitted from the magazine, or was it printed in its original form?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fontAlgn="auto">
              <a:lnSpc>
                <a:spcPts val="34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8. When did the journalist send a fax? </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fontAlgn="auto">
              <a:lnSpc>
                <a:spcPts val="346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9. Why had he been imprisoned?</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endParaRPr kumimoji="1" lang="zh-CN" altLang="en-US" sz="1200" kern="0" dirty="0">
              <a:latin typeface="Calibri" panose="020F0502020204030204" charset="0"/>
              <a:ea typeface="微软雅黑" panose="020B0503020204020204" charset="-122"/>
              <a:cs typeface="Calibri" panose="020F0502020204030204" charset="0"/>
              <a:sym typeface="+mn-lt"/>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右箭头 9"/>
          <p:cNvSpPr/>
          <p:nvPr/>
        </p:nvSpPr>
        <p:spPr>
          <a:xfrm>
            <a:off x="455618" y="3639541"/>
            <a:ext cx="526942" cy="41845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ts val="406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5" name="右箭头 4"/>
          <p:cNvSpPr/>
          <p:nvPr/>
        </p:nvSpPr>
        <p:spPr>
          <a:xfrm>
            <a:off x="455974" y="2245209"/>
            <a:ext cx="526942" cy="4270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ts val="406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7" name="文本框 6"/>
          <p:cNvSpPr txBox="1"/>
          <p:nvPr/>
        </p:nvSpPr>
        <p:spPr>
          <a:xfrm>
            <a:off x="1266190" y="664210"/>
            <a:ext cx="10104755" cy="1078230"/>
          </a:xfrm>
          <a:prstGeom prst="rect">
            <a:avLst/>
          </a:prstGeom>
          <a:noFill/>
        </p:spPr>
        <p:txBody>
          <a:bodyPr wrap="square" rtlCol="0">
            <a:noAutofit/>
          </a:bodyPr>
          <a:lstStyle/>
          <a:p>
            <a:pPr marL="0" lvl="1" indent="0" fontAlgn="auto">
              <a:lnSpc>
                <a:spcPts val="4060"/>
              </a:lnSpc>
              <a:spcBef>
                <a:spcPts val="600"/>
              </a:spcBef>
            </a:pPr>
            <a:r>
              <a:rPr kumimoji="1" lang="en-US" altLang="zh-CN" sz="3200" kern="0" dirty="0" smtClean="0">
                <a:latin typeface="Calibri" panose="020F0502020204030204" charset="0"/>
                <a:ea typeface="Times New Roman" panose="02020603050405020304" charset="0"/>
                <a:cs typeface="Calibri" panose="020F0502020204030204" charset="0"/>
                <a:sym typeface="+mn-lt"/>
              </a:rPr>
              <a:t>1. Did </a:t>
            </a:r>
            <a:r>
              <a:rPr kumimoji="1" lang="en-US" altLang="zh-CN" sz="3200" kern="0" dirty="0">
                <a:latin typeface="Calibri" panose="020F0502020204030204" charset="0"/>
                <a:ea typeface="Times New Roman" panose="02020603050405020304" charset="0"/>
                <a:cs typeface="Calibri" panose="020F0502020204030204" charset="0"/>
                <a:sym typeface="+mn-lt"/>
              </a:rPr>
              <a:t>the journalist immediately set out to get the facts after </a:t>
            </a:r>
            <a:r>
              <a:rPr kumimoji="1" lang="en-US" altLang="zh-CN" sz="3200" kern="0" dirty="0" smtClean="0">
                <a:latin typeface="Calibri" panose="020F0502020204030204" charset="0"/>
                <a:ea typeface="Times New Roman" panose="02020603050405020304" charset="0"/>
                <a:cs typeface="Calibri" panose="020F0502020204030204" charset="0"/>
                <a:sym typeface="+mn-lt"/>
              </a:rPr>
              <a:t>receiving instructions </a:t>
            </a:r>
            <a:r>
              <a:rPr kumimoji="1" lang="en-US" altLang="zh-CN" sz="3200" kern="0" dirty="0">
                <a:latin typeface="Calibri" panose="020F0502020204030204" charset="0"/>
                <a:ea typeface="Times New Roman" panose="02020603050405020304" charset="0"/>
                <a:cs typeface="Calibri" panose="020F0502020204030204" charset="0"/>
                <a:sym typeface="+mn-lt"/>
              </a:rPr>
              <a:t>from his editor or not? </a:t>
            </a:r>
            <a:endParaRPr kumimoji="1" lang="en-US" altLang="zh-CN" sz="3200" kern="0" dirty="0">
              <a:latin typeface="Calibri" panose="020F0502020204030204" charset="0"/>
              <a:ea typeface="Times New Roman" panose="02020603050405020304" charset="0"/>
              <a:cs typeface="Calibri" panose="020F0502020204030204" charset="0"/>
              <a:sym typeface="+mn-lt"/>
            </a:endParaRPr>
          </a:p>
          <a:p>
            <a:pPr marL="0" lvl="1" indent="0" fontAlgn="auto">
              <a:lnSpc>
                <a:spcPts val="4060"/>
              </a:lnSpc>
              <a:spcBef>
                <a:spcPts val="600"/>
              </a:spcBef>
            </a:pPr>
            <a:endParaRPr kumimoji="1" lang="en-US" altLang="zh-CN" sz="3200" kern="0" dirty="0">
              <a:latin typeface="Calibri" panose="020F0502020204030204" charset="0"/>
              <a:ea typeface="Times New Roman" panose="02020603050405020304" charset="0"/>
              <a:cs typeface="Calibri" panose="020F0502020204030204" charset="0"/>
              <a:sym typeface="+mn-lt"/>
            </a:endParaRPr>
          </a:p>
          <a:p>
            <a:pPr marL="0" lvl="1" indent="0" fontAlgn="auto">
              <a:lnSpc>
                <a:spcPts val="4060"/>
              </a:lnSpc>
              <a:spcBef>
                <a:spcPts val="600"/>
              </a:spcBef>
            </a:pPr>
            <a:endParaRPr kumimoji="1" lang="en-US" altLang="zh-CN" sz="3200" kern="0" dirty="0">
              <a:latin typeface="Calibri" panose="020F0502020204030204" charset="0"/>
              <a:ea typeface="Times New Roman" panose="02020603050405020304" charset="0"/>
              <a:cs typeface="Calibri" panose="020F0502020204030204" charset="0"/>
              <a:sym typeface="+mn-lt"/>
            </a:endParaRPr>
          </a:p>
          <a:p>
            <a:pPr marL="0" lvl="1" indent="0" fontAlgn="auto">
              <a:lnSpc>
                <a:spcPts val="4060"/>
              </a:lnSpc>
              <a:spcBef>
                <a:spcPts val="600"/>
              </a:spcBef>
            </a:pPr>
            <a:endPar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endParaRPr>
          </a:p>
          <a:p>
            <a:pPr marL="0" lvl="1" indent="0" fontAlgn="auto">
              <a:lnSpc>
                <a:spcPts val="4060"/>
              </a:lnSpc>
              <a:spcBef>
                <a:spcPts val="600"/>
              </a:spcBef>
            </a:pPr>
            <a:endParaRPr lang="en-US" altLang="zh-CN" sz="2800">
              <a:solidFill>
                <a:srgbClr val="FF0000"/>
              </a:solidFill>
              <a:latin typeface="Arial" panose="020B0604020202020204" pitchFamily="34" charset="0"/>
            </a:endParaRPr>
          </a:p>
          <a:p>
            <a:pPr marL="0" indent="0" fontAlgn="auto">
              <a:lnSpc>
                <a:spcPts val="4060"/>
              </a:lnSpc>
              <a:spcBef>
                <a:spcPts val="600"/>
              </a:spcBef>
            </a:pPr>
            <a:endPar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endParaRPr>
          </a:p>
          <a:p>
            <a:pPr marL="0" indent="0" fontAlgn="auto">
              <a:lnSpc>
                <a:spcPts val="4060"/>
              </a:lnSpc>
              <a:spcBef>
                <a:spcPts val="600"/>
              </a:spcBef>
            </a:pPr>
            <a:r>
              <a:rPr lang="zh-CN" altLang="zh-CN" sz="2800" b="1" dirty="0">
                <a:solidFill>
                  <a:srgbClr val="C00000"/>
                </a:solidFill>
                <a:latin typeface="Calibri" panose="020F0502020204030204" charset="0"/>
                <a:ea typeface="Times New Roman" panose="02020603050405020304" charset="0"/>
                <a:cs typeface="Calibri" panose="020F0502020204030204" charset="0"/>
              </a:rPr>
              <a:t> </a:t>
            </a:r>
            <a:endParaRPr lang="en-US" altLang="zh-CN" sz="2800" b="1" dirty="0">
              <a:solidFill>
                <a:srgbClr val="C00000"/>
              </a:solidFill>
              <a:latin typeface="Calibri" panose="020F0502020204030204" charset="0"/>
              <a:ea typeface="Times New Roman" panose="02020603050405020304" charset="0"/>
              <a:cs typeface="Calibri" panose="020F0502020204030204" charset="0"/>
              <a:sym typeface="+mn-lt"/>
            </a:endParaRPr>
          </a:p>
        </p:txBody>
      </p:sp>
      <p:sp>
        <p:nvSpPr>
          <p:cNvPr id="2" name="文本框 1"/>
          <p:cNvSpPr txBox="1"/>
          <p:nvPr/>
        </p:nvSpPr>
        <p:spPr>
          <a:xfrm>
            <a:off x="1135380" y="4193540"/>
            <a:ext cx="9921240" cy="2459990"/>
          </a:xfrm>
          <a:prstGeom prst="rect">
            <a:avLst/>
          </a:prstGeom>
          <a:noFill/>
        </p:spPr>
        <p:txBody>
          <a:bodyPr wrap="square" rtlCol="0" anchor="t">
            <a:noAutofit/>
          </a:bodyPr>
          <a:p>
            <a:pPr marL="0" indent="0" fontAlgn="auto">
              <a:lnSpc>
                <a:spcPts val="4060"/>
              </a:lnSpc>
              <a:spcBef>
                <a:spcPts val="600"/>
              </a:spcBef>
            </a:pPr>
            <a:r>
              <a:rPr kumimoji="1" lang="en-US" altLang="zh-CN" sz="4000" dirty="0" smtClean="0">
                <a:latin typeface="Calibri" panose="020F0502020204030204" charset="0"/>
                <a:ea typeface="Chalkboard SE" charset="0"/>
                <a:cs typeface="Calibri" panose="020F0502020204030204" charset="0"/>
                <a:sym typeface="+mn-ea"/>
              </a:rPr>
              <a:t>1+2:</a:t>
            </a:r>
            <a:endParaRPr kumimoji="1" lang="en-US" altLang="zh-CN" sz="4000" dirty="0" smtClean="0">
              <a:solidFill>
                <a:schemeClr val="tx1"/>
              </a:solidFill>
              <a:latin typeface="Calibri" panose="020F0502020204030204" charset="0"/>
              <a:ea typeface="Chalkboard SE" charset="0"/>
              <a:cs typeface="Calibri" panose="020F0502020204030204" charset="0"/>
            </a:endParaRPr>
          </a:p>
          <a:p>
            <a:pPr marL="0" lvl="1" indent="0" algn="just" fontAlgn="auto">
              <a:lnSpc>
                <a:spcPts val="4060"/>
              </a:lnSpc>
            </a:pPr>
            <a:r>
              <a:rPr kumimoji="1" lang="en-US" altLang="zh-CN" sz="3200" kern="0" dirty="0" smtClean="0">
                <a:solidFill>
                  <a:srgbClr val="FF0000"/>
                </a:solidFill>
                <a:latin typeface="Calibri" panose="020F0502020204030204" charset="0"/>
                <a:ea typeface="Chalkboard SE" charset="0"/>
                <a:cs typeface="Calibri" panose="020F0502020204030204" charset="0"/>
                <a:sym typeface="+mn-lt"/>
              </a:rPr>
              <a:t>Though</a:t>
            </a:r>
            <a:r>
              <a:rPr kumimoji="1" lang="en-US" altLang="zh-CN" sz="3200" kern="0" dirty="0" smtClean="0">
                <a:solidFill>
                  <a:srgbClr val="C00000"/>
                </a:solidFill>
                <a:latin typeface="Calibri" panose="020F0502020204030204" charset="0"/>
                <a:ea typeface="Chalkboard SE" charset="0"/>
                <a:cs typeface="Calibri" panose="020F0502020204030204" charset="0"/>
                <a:sym typeface="+mn-lt"/>
              </a:rPr>
              <a:t> </a:t>
            </a:r>
            <a:r>
              <a:rPr kumimoji="1" lang="en-US" altLang="zh-CN" sz="3200" kern="0" dirty="0">
                <a:latin typeface="Calibri" panose="020F0502020204030204" charset="0"/>
                <a:ea typeface="Chalkboard SE" charset="0"/>
                <a:cs typeface="Calibri" panose="020F0502020204030204" charset="0"/>
                <a:sym typeface="+mn-lt"/>
              </a:rPr>
              <a:t>the journalist immediately set out to get the facts after receiving the instructions from his editor, he didn’t send them at once. </a:t>
            </a:r>
            <a:endParaRPr kumimoji="1" lang="en-US" altLang="zh-CN" sz="3200" kern="0" dirty="0" smtClean="0">
              <a:latin typeface="Calibri" panose="020F0502020204030204" charset="0"/>
              <a:ea typeface="Chalkboard SE" charset="0"/>
              <a:cs typeface="Calibri" panose="020F0502020204030204" charset="0"/>
              <a:sym typeface="+mn-lt"/>
            </a:endParaRPr>
          </a:p>
          <a:p>
            <a:pPr marL="0" lvl="1" indent="0" algn="just" fontAlgn="auto">
              <a:lnSpc>
                <a:spcPct val="150000"/>
              </a:lnSpc>
            </a:pPr>
            <a:endParaRPr lang="en-US" altLang="zh-CN" sz="2800" dirty="0">
              <a:latin typeface="Calibri" panose="020F0502020204030204" charset="0"/>
              <a:ea typeface="Chalkboard SE" charset="0"/>
              <a:cs typeface="Calibri" panose="020F0502020204030204" charset="0"/>
              <a:sym typeface="+mn-ea"/>
            </a:endParaRPr>
          </a:p>
        </p:txBody>
      </p:sp>
      <p:sp>
        <p:nvSpPr>
          <p:cNvPr id="4" name="文本框 3"/>
          <p:cNvSpPr txBox="1"/>
          <p:nvPr/>
        </p:nvSpPr>
        <p:spPr>
          <a:xfrm>
            <a:off x="1266190" y="1857375"/>
            <a:ext cx="9288780" cy="1132205"/>
          </a:xfrm>
          <a:prstGeom prst="rect">
            <a:avLst/>
          </a:prstGeom>
          <a:noFill/>
        </p:spPr>
        <p:txBody>
          <a:bodyPr wrap="square" rtlCol="0">
            <a:spAutoFit/>
          </a:bodyPr>
          <a:p>
            <a:pPr marL="0" lvl="1" indent="0" fontAlgn="auto">
              <a:lnSpc>
                <a:spcPts val="4060"/>
              </a:lnSpc>
              <a:spcBef>
                <a:spcPts val="600"/>
              </a:spcBef>
            </a:pPr>
            <a:r>
              <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ea"/>
              </a:rPr>
              <a:t>The journalist </a:t>
            </a:r>
            <a:r>
              <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ea"/>
              </a:rPr>
              <a:t>immediately set out to get the facts after receiving the instructions from his </a:t>
            </a:r>
            <a:r>
              <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ea"/>
              </a:rPr>
              <a:t>editor.</a:t>
            </a:r>
            <a:endParaRPr lang="zh-CN" altLang="en-US" sz="3200"/>
          </a:p>
        </p:txBody>
      </p:sp>
      <p:sp>
        <p:nvSpPr>
          <p:cNvPr id="8" name="文本框 7"/>
          <p:cNvSpPr txBox="1"/>
          <p:nvPr/>
        </p:nvSpPr>
        <p:spPr>
          <a:xfrm>
            <a:off x="1210945" y="2989580"/>
            <a:ext cx="9038590" cy="611505"/>
          </a:xfrm>
          <a:prstGeom prst="rect">
            <a:avLst/>
          </a:prstGeom>
          <a:noFill/>
        </p:spPr>
        <p:txBody>
          <a:bodyPr wrap="square" rtlCol="0">
            <a:spAutoFit/>
          </a:bodyPr>
          <a:p>
            <a:pPr marL="0" lvl="1" indent="0" fontAlgn="auto">
              <a:lnSpc>
                <a:spcPts val="4060"/>
              </a:lnSpc>
              <a:spcBef>
                <a:spcPts val="600"/>
              </a:spcBef>
            </a:pPr>
            <a:r>
              <a:rPr kumimoji="1" lang="en-US" altLang="zh-CN" sz="3200" kern="0" dirty="0">
                <a:latin typeface="Calibri" panose="020F0502020204030204" charset="0"/>
                <a:ea typeface="Times New Roman" panose="02020603050405020304" charset="0"/>
                <a:cs typeface="Calibri" panose="020F0502020204030204" charset="0"/>
                <a:sym typeface="+mn-lt"/>
              </a:rPr>
              <a:t>2. Did he send them at once or not?  </a:t>
            </a:r>
            <a:endParaRPr lang="zh-CN" altLang="en-US" sz="3200"/>
          </a:p>
        </p:txBody>
      </p:sp>
      <p:sp>
        <p:nvSpPr>
          <p:cNvPr id="9" name="文本框 8"/>
          <p:cNvSpPr txBox="1"/>
          <p:nvPr/>
        </p:nvSpPr>
        <p:spPr>
          <a:xfrm>
            <a:off x="1266190" y="3601085"/>
            <a:ext cx="9167495" cy="611505"/>
          </a:xfrm>
          <a:prstGeom prst="rect">
            <a:avLst/>
          </a:prstGeom>
          <a:noFill/>
        </p:spPr>
        <p:txBody>
          <a:bodyPr wrap="square" rtlCol="0">
            <a:spAutoFit/>
          </a:bodyPr>
          <a:p>
            <a:pPr marL="0" lvl="1" indent="0" fontAlgn="auto">
              <a:lnSpc>
                <a:spcPts val="4060"/>
              </a:lnSpc>
              <a:spcBef>
                <a:spcPts val="600"/>
              </a:spcBef>
            </a:pPr>
            <a:r>
              <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rPr>
              <a:t>He didn’t </a:t>
            </a:r>
            <a:r>
              <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lt"/>
              </a:rPr>
              <a:t>send them at once</a:t>
            </a:r>
            <a:r>
              <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rPr>
              <a:t>.</a:t>
            </a:r>
            <a:endParaRPr lang="zh-CN" altLang="en-US" sz="3200"/>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animBg="1"/>
      <p:bldP spid="5" grpId="1" animBg="1"/>
      <p:bldP spid="4" grpId="0"/>
      <p:bldP spid="4" grpId="1"/>
      <p:bldP spid="8" grpId="0"/>
      <p:bldP spid="8" grpId="1"/>
      <p:bldP spid="10" grpId="0" animBg="1"/>
      <p:bldP spid="10" grpId="1" animBg="1"/>
      <p:bldP spid="9" grpId="0"/>
      <p:bldP spid="9" grpId="1"/>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右箭头 2"/>
          <p:cNvSpPr/>
          <p:nvPr/>
        </p:nvSpPr>
        <p:spPr>
          <a:xfrm>
            <a:off x="727075" y="1223645"/>
            <a:ext cx="450215" cy="36703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3200" dirty="0">
              <a:solidFill>
                <a:schemeClr val="tx1"/>
              </a:solidFill>
              <a:latin typeface="微软雅黑" panose="020B0503020204020204" charset="-122"/>
              <a:ea typeface="微软雅黑" panose="020B0503020204020204" charset="-122"/>
            </a:endParaRPr>
          </a:p>
        </p:txBody>
      </p:sp>
      <p:sp>
        <p:nvSpPr>
          <p:cNvPr id="6" name="右箭头 5"/>
          <p:cNvSpPr/>
          <p:nvPr/>
        </p:nvSpPr>
        <p:spPr>
          <a:xfrm>
            <a:off x="727074" y="2622655"/>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3200" dirty="0">
              <a:solidFill>
                <a:schemeClr val="tx1"/>
              </a:solidFill>
              <a:latin typeface="微软雅黑" panose="020B0503020204020204" charset="-122"/>
              <a:ea typeface="微软雅黑" panose="020B0503020204020204" charset="-122"/>
            </a:endParaRPr>
          </a:p>
        </p:txBody>
      </p:sp>
      <p:sp>
        <p:nvSpPr>
          <p:cNvPr id="4" name="右箭头 3"/>
          <p:cNvSpPr/>
          <p:nvPr/>
        </p:nvSpPr>
        <p:spPr>
          <a:xfrm>
            <a:off x="727164" y="3903191"/>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3200" dirty="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1799590" y="282575"/>
            <a:ext cx="9340215" cy="837565"/>
          </a:xfrm>
          <a:prstGeom prst="rect">
            <a:avLst/>
          </a:prstGeom>
          <a:noFill/>
        </p:spPr>
        <p:txBody>
          <a:bodyPr wrap="square" rtlCol="0" anchor="t">
            <a:noAutofit/>
          </a:bodyPr>
          <a:p>
            <a:pPr marL="800100" lvl="1" indent="-342900" fontAlgn="auto">
              <a:lnSpc>
                <a:spcPts val="2480"/>
              </a:lnSpc>
            </a:pPr>
            <a:endParaRPr lang="en-US" altLang="zh-CN" sz="3200">
              <a:solidFill>
                <a:srgbClr val="000000"/>
              </a:solidFill>
              <a:latin typeface="Calibri" panose="020F0502020204030204" charset="0"/>
              <a:cs typeface="Calibri" panose="020F0502020204030204" charset="0"/>
              <a:sym typeface="+mn-ea"/>
            </a:endParaRPr>
          </a:p>
          <a:p>
            <a:pPr marL="0" lvl="1" indent="-342900" fontAlgn="auto">
              <a:lnSpc>
                <a:spcPts val="2480"/>
              </a:lnSpc>
            </a:pPr>
            <a:r>
              <a:rPr kumimoji="1" lang="en-US" altLang="zh-CN" sz="3200" kern="0" dirty="0">
                <a:latin typeface="Calibri" panose="020F0502020204030204" charset="0"/>
                <a:ea typeface="Times New Roman" panose="02020603050405020304" charset="0"/>
                <a:cs typeface="Calibri" panose="020F0502020204030204" charset="0"/>
                <a:sym typeface="+mn-lt"/>
              </a:rPr>
              <a:t>3. Was the editor getting impatient or not?</a:t>
            </a:r>
            <a:r>
              <a:rPr kumimoji="1" lang="en-US" altLang="zh-CN" sz="3200" kern="0" dirty="0">
                <a:latin typeface="Times New Roman" panose="02020603050405020304" charset="0"/>
                <a:ea typeface="Times New Roman" panose="02020603050405020304" charset="0"/>
                <a:cs typeface="Times New Roman" panose="02020603050405020304" charset="0"/>
                <a:sym typeface="+mn-lt"/>
              </a:rPr>
              <a:t> </a:t>
            </a:r>
            <a:endParaRPr kumimoji="1" lang="en-US" altLang="zh-CN" sz="3200" kern="0" dirty="0">
              <a:latin typeface="Times New Roman" panose="02020603050405020304" charset="0"/>
              <a:ea typeface="Times New Roman" panose="02020603050405020304" charset="0"/>
              <a:cs typeface="Times New Roman" panose="02020603050405020304" charset="0"/>
              <a:sym typeface="+mn-lt"/>
            </a:endParaRPr>
          </a:p>
          <a:p>
            <a:pPr marL="0" lvl="1" indent="-342900" fontAlgn="auto">
              <a:lnSpc>
                <a:spcPts val="2480"/>
              </a:lnSpc>
            </a:pPr>
            <a:r>
              <a:rPr kumimoji="1" lang="en-US" altLang="zh-CN" sz="3200" kern="0" dirty="0" smtClean="0">
                <a:solidFill>
                  <a:schemeClr val="tx1"/>
                </a:solidFill>
                <a:latin typeface="Calibri" panose="020F0502020204030204" charset="0"/>
                <a:ea typeface="Times New Roman" panose="02020603050405020304" charset="0"/>
                <a:cs typeface="Calibri" panose="020F0502020204030204" charset="0"/>
                <a:sym typeface="+mn-lt"/>
              </a:rPr>
              <a:t>   </a:t>
            </a:r>
            <a:endParaRPr lang="en-US" altLang="zh-CN" sz="3200">
              <a:solidFill>
                <a:srgbClr val="000000"/>
              </a:solidFill>
              <a:latin typeface="Calibri" panose="020F0502020204030204" charset="0"/>
              <a:cs typeface="Calibri" panose="020F0502020204030204" charset="0"/>
            </a:endParaRPr>
          </a:p>
          <a:p>
            <a:pPr marL="0" lvl="1">
              <a:lnSpc>
                <a:spcPct val="130000"/>
              </a:lnSpc>
              <a:spcBef>
                <a:spcPts val="600"/>
              </a:spcBef>
            </a:pPr>
            <a:r>
              <a:rPr kumimoji="1" lang="en-US" altLang="zh-CN" sz="3200" kern="0" dirty="0" smtClean="0">
                <a:solidFill>
                  <a:schemeClr val="tx1"/>
                </a:solidFill>
                <a:latin typeface="Calibri" panose="020F0502020204030204" charset="0"/>
                <a:ea typeface="Times New Roman" panose="02020603050405020304" charset="0"/>
                <a:cs typeface="Calibri" panose="020F0502020204030204" charset="0"/>
                <a:sym typeface="+mn-lt"/>
              </a:rPr>
              <a:t>    </a:t>
            </a:r>
            <a:r>
              <a:rPr lang="en-US" altLang="zh-CN" sz="3200">
                <a:solidFill>
                  <a:srgbClr val="000000"/>
                </a:solidFill>
                <a:latin typeface="Calibri" panose="020F0502020204030204" charset="0"/>
                <a:cs typeface="Calibri" panose="020F0502020204030204" charset="0"/>
                <a:sym typeface="+mn-ea"/>
              </a:rPr>
              <a:t> </a:t>
            </a:r>
            <a:endParaRPr lang="en-US" altLang="zh-CN" sz="3200">
              <a:solidFill>
                <a:srgbClr val="000000"/>
              </a:solidFill>
              <a:latin typeface="Calibri" panose="020F0502020204030204" charset="0"/>
              <a:cs typeface="Calibri" panose="020F0502020204030204" charset="0"/>
            </a:endParaRPr>
          </a:p>
          <a:p>
            <a:pPr marL="0" lvl="1">
              <a:lnSpc>
                <a:spcPct val="130000"/>
              </a:lnSpc>
              <a:spcBef>
                <a:spcPts val="600"/>
              </a:spcBef>
            </a:pPr>
            <a:r>
              <a:rPr lang="en-US" altLang="zh-CN" sz="3200">
                <a:solidFill>
                  <a:srgbClr val="000000"/>
                </a:solidFill>
                <a:latin typeface="Calibri" panose="020F0502020204030204" charset="0"/>
                <a:cs typeface="Calibri" panose="020F0502020204030204" charset="0"/>
                <a:sym typeface="+mn-ea"/>
              </a:rPr>
              <a:t>   </a:t>
            </a:r>
            <a:endParaRPr lang="en-US" altLang="zh-CN" sz="3200">
              <a:solidFill>
                <a:srgbClr val="FF0000"/>
              </a:solidFill>
              <a:latin typeface="Calibri" panose="020F0502020204030204" charset="0"/>
              <a:cs typeface="Calibri" panose="020F0502020204030204" charset="0"/>
            </a:endParaRPr>
          </a:p>
          <a:p>
            <a:pPr>
              <a:lnSpc>
                <a:spcPct val="130000"/>
              </a:lnSpc>
              <a:spcBef>
                <a:spcPts val="600"/>
              </a:spcBef>
            </a:pPr>
            <a:r>
              <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lt"/>
              </a:rPr>
              <a:t> </a:t>
            </a:r>
            <a:endParaRPr kumimoji="1" lang="en-US" altLang="zh-CN" sz="3200" b="1" kern="0" dirty="0">
              <a:solidFill>
                <a:srgbClr val="FF0000"/>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3200" kern="0" dirty="0" smtClean="0">
                <a:solidFill>
                  <a:schemeClr val="tx1"/>
                </a:solidFill>
                <a:latin typeface="Times New Roman" panose="02020603050405020304" charset="0"/>
                <a:ea typeface="Times New Roman" panose="02020603050405020304" charset="0"/>
                <a:cs typeface="Times New Roman" panose="02020603050405020304" charset="0"/>
                <a:sym typeface="+mn-lt"/>
              </a:rPr>
              <a:t> </a:t>
            </a:r>
            <a:endParaRPr kumimoji="1" lang="en-US" altLang="zh-CN" sz="3200" kern="0" dirty="0" smtClean="0">
              <a:solidFill>
                <a:schemeClr val="tx1"/>
              </a:solidFill>
              <a:latin typeface="Times New Roman" panose="02020603050405020304" charset="0"/>
              <a:ea typeface="Times New Roman" panose="02020603050405020304" charset="0"/>
              <a:cs typeface="Times New Roman" panose="02020603050405020304" charset="0"/>
              <a:sym typeface="+mn-lt"/>
            </a:endParaRPr>
          </a:p>
        </p:txBody>
      </p:sp>
      <p:sp>
        <p:nvSpPr>
          <p:cNvPr id="11" name="文本框 10"/>
          <p:cNvSpPr txBox="1"/>
          <p:nvPr/>
        </p:nvSpPr>
        <p:spPr>
          <a:xfrm>
            <a:off x="1799590" y="4384040"/>
            <a:ext cx="9415145" cy="2221230"/>
          </a:xfrm>
          <a:prstGeom prst="rect">
            <a:avLst/>
          </a:prstGeom>
          <a:noFill/>
        </p:spPr>
        <p:txBody>
          <a:bodyPr wrap="square" rtlCol="0" anchor="t">
            <a:noAutofit/>
          </a:bodyPr>
          <a:p>
            <a:pPr indent="0" algn="just" fontAlgn="auto">
              <a:lnSpc>
                <a:spcPts val="4240"/>
              </a:lnSpc>
            </a:pPr>
            <a:r>
              <a:rPr kumimoji="1" lang="en-US" altLang="zh-CN" sz="3200" b="1" dirty="0">
                <a:latin typeface="Calibri" panose="020F0502020204030204" charset="0"/>
                <a:ea typeface="Chalkboard SE" charset="0"/>
                <a:cs typeface="Calibri" panose="020F0502020204030204" charset="0"/>
                <a:sym typeface="+mn-ea"/>
              </a:rPr>
              <a:t>3+4+5:</a:t>
            </a:r>
            <a:endParaRPr kumimoji="1" lang="en-US" altLang="zh-CN" sz="3200" b="1" dirty="0">
              <a:latin typeface="Calibri" panose="020F0502020204030204" charset="0"/>
              <a:ea typeface="Chalkboard SE" charset="0"/>
              <a:cs typeface="Calibri" panose="020F0502020204030204" charset="0"/>
              <a:sym typeface="+mn-ea"/>
            </a:endParaRPr>
          </a:p>
          <a:p>
            <a:pPr indent="0" algn="just" fontAlgn="auto">
              <a:lnSpc>
                <a:spcPts val="4240"/>
              </a:lnSpc>
            </a:pPr>
            <a:r>
              <a:rPr kumimoji="1" lang="en-US" altLang="zh-CN" sz="3200" kern="0" dirty="0" smtClean="0">
                <a:solidFill>
                  <a:srgbClr val="FF0000"/>
                </a:solidFill>
                <a:latin typeface="Calibri" panose="020F0502020204030204" charset="0"/>
                <a:ea typeface="Chalkboard SE" charset="0"/>
                <a:cs typeface="Calibri" panose="020F0502020204030204" charset="0"/>
                <a:sym typeface="+mn-lt"/>
              </a:rPr>
              <a:t>Meanwhile</a:t>
            </a:r>
            <a:r>
              <a:rPr kumimoji="1" lang="en-US" altLang="zh-CN" sz="3200" kern="0" dirty="0">
                <a:latin typeface="Calibri" panose="020F0502020204030204" charset="0"/>
                <a:ea typeface="Chalkboard SE" charset="0"/>
                <a:cs typeface="Calibri" panose="020F0502020204030204" charset="0"/>
                <a:sym typeface="+mn-lt"/>
              </a:rPr>
              <a:t>, the editor was getting impatient, </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so</a:t>
            </a:r>
            <a:r>
              <a:rPr kumimoji="1" lang="en-US" altLang="zh-CN" sz="3200" kern="0" dirty="0">
                <a:latin typeface="Calibri" panose="020F0502020204030204" charset="0"/>
                <a:ea typeface="Chalkboard SE" charset="0"/>
                <a:cs typeface="Calibri" panose="020F0502020204030204" charset="0"/>
                <a:sym typeface="+mn-lt"/>
              </a:rPr>
              <a:t> he sent three faxes, </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finally threatening</a:t>
            </a:r>
            <a:r>
              <a:rPr kumimoji="1" lang="en-US" altLang="zh-CN" sz="3200" kern="0" dirty="0">
                <a:latin typeface="Calibri" panose="020F0502020204030204" charset="0"/>
                <a:ea typeface="Chalkboard SE" charset="0"/>
                <a:cs typeface="Calibri" panose="020F0502020204030204" charset="0"/>
                <a:sym typeface="+mn-lt"/>
              </a:rPr>
              <a:t> to fire the journalist. </a:t>
            </a:r>
            <a:endParaRPr kumimoji="1" lang="en-US" altLang="zh-CN" sz="3200" kern="0" dirty="0" smtClean="0">
              <a:latin typeface="Calibri" panose="020F0502020204030204" charset="0"/>
              <a:ea typeface="Chalkboard SE" charset="0"/>
              <a:cs typeface="Calibri" panose="020F0502020204030204" charset="0"/>
              <a:sym typeface="+mn-lt"/>
            </a:endParaRPr>
          </a:p>
          <a:p>
            <a:pPr algn="just">
              <a:lnSpc>
                <a:spcPct val="130000"/>
              </a:lnSpc>
            </a:pPr>
            <a:endParaRPr kumimoji="1" lang="en-US" altLang="zh-CN" sz="3200" dirty="0">
              <a:solidFill>
                <a:schemeClr val="tx1"/>
              </a:solidFill>
              <a:latin typeface="Calibri" panose="020F0502020204030204" charset="0"/>
              <a:ea typeface="Chalkboard SE" charset="0"/>
              <a:cs typeface="Calibri" panose="020F0502020204030204" charset="0"/>
              <a:sym typeface="+mn-ea"/>
            </a:endParaRPr>
          </a:p>
        </p:txBody>
      </p:sp>
      <p:sp>
        <p:nvSpPr>
          <p:cNvPr id="7" name="文本框 6"/>
          <p:cNvSpPr txBox="1"/>
          <p:nvPr/>
        </p:nvSpPr>
        <p:spPr>
          <a:xfrm>
            <a:off x="1804035" y="1120140"/>
            <a:ext cx="9335770" cy="573405"/>
          </a:xfrm>
          <a:prstGeom prst="rect">
            <a:avLst/>
          </a:prstGeom>
          <a:noFill/>
        </p:spPr>
        <p:txBody>
          <a:bodyPr wrap="square" rtlCol="0">
            <a:spAutoFit/>
          </a:bodyPr>
          <a:p>
            <a:pPr marL="0" lvl="1" indent="0" fontAlgn="auto">
              <a:lnSpc>
                <a:spcPts val="3760"/>
              </a:lnSpc>
            </a:pPr>
            <a:r>
              <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lt"/>
              </a:rPr>
              <a:t>T</a:t>
            </a:r>
            <a:r>
              <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rPr>
              <a:t>he </a:t>
            </a:r>
            <a:r>
              <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lt"/>
              </a:rPr>
              <a:t>editor was getting impatient.</a:t>
            </a:r>
            <a:endPar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lt"/>
            </a:endParaRPr>
          </a:p>
        </p:txBody>
      </p:sp>
      <p:sp>
        <p:nvSpPr>
          <p:cNvPr id="9" name="文本框 8"/>
          <p:cNvSpPr txBox="1"/>
          <p:nvPr/>
        </p:nvSpPr>
        <p:spPr>
          <a:xfrm>
            <a:off x="1799590" y="1778635"/>
            <a:ext cx="7570470" cy="612140"/>
          </a:xfrm>
          <a:prstGeom prst="rect">
            <a:avLst/>
          </a:prstGeom>
          <a:noFill/>
        </p:spPr>
        <p:txBody>
          <a:bodyPr wrap="square" rtlCol="0">
            <a:noAutofit/>
          </a:bodyPr>
          <a:p>
            <a:pPr marL="0" lvl="1"/>
            <a:r>
              <a:rPr lang="en-US" altLang="zh-CN" sz="3200">
                <a:solidFill>
                  <a:srgbClr val="000000"/>
                </a:solidFill>
                <a:latin typeface="Calibri" panose="020F0502020204030204" charset="0"/>
                <a:cs typeface="Calibri" panose="020F0502020204030204" charset="0"/>
                <a:sym typeface="+mn-ea"/>
              </a:rPr>
              <a:t>4. </a:t>
            </a:r>
            <a:r>
              <a:rPr kumimoji="1" lang="en-US" altLang="zh-CN" sz="3200" kern="0" dirty="0">
                <a:latin typeface="Calibri" panose="020F0502020204030204" charset="0"/>
                <a:ea typeface="Times New Roman" panose="02020603050405020304" charset="0"/>
                <a:cs typeface="Calibri" panose="020F0502020204030204" charset="0"/>
                <a:sym typeface="+mn-lt"/>
              </a:rPr>
              <a:t>How many faxes did the editor</a:t>
            </a:r>
            <a:r>
              <a:rPr kumimoji="1" lang="en-US" altLang="zh-CN" sz="3200" b="1" kern="0" dirty="0">
                <a:solidFill>
                  <a:srgbClr val="C00000"/>
                </a:solidFill>
                <a:latin typeface="Calibri" panose="020F0502020204030204" charset="0"/>
                <a:ea typeface="Times New Roman" panose="02020603050405020304" charset="0"/>
                <a:cs typeface="Calibri" panose="020F0502020204030204" charset="0"/>
                <a:sym typeface="+mn-lt"/>
              </a:rPr>
              <a:t> </a:t>
            </a:r>
            <a:r>
              <a:rPr kumimoji="1" lang="en-US" altLang="zh-CN" sz="3200" kern="0" dirty="0">
                <a:latin typeface="Calibri" panose="020F0502020204030204" charset="0"/>
                <a:ea typeface="Times New Roman" panose="02020603050405020304" charset="0"/>
                <a:cs typeface="Calibri" panose="020F0502020204030204" charset="0"/>
                <a:sym typeface="+mn-lt"/>
              </a:rPr>
              <a:t>send? </a:t>
            </a:r>
            <a:endParaRPr kumimoji="1" lang="en-US" altLang="zh-CN" sz="3200" kern="0" dirty="0">
              <a:latin typeface="Calibri" panose="020F0502020204030204" charset="0"/>
              <a:ea typeface="Times New Roman" panose="02020603050405020304" charset="0"/>
              <a:cs typeface="Calibri" panose="020F0502020204030204" charset="0"/>
              <a:sym typeface="+mn-lt"/>
            </a:endParaRPr>
          </a:p>
          <a:p>
            <a:pPr marL="0" lvl="1"/>
            <a:endParaRPr lang="zh-CN" altLang="en-US" sz="3200">
              <a:latin typeface="Calibri" panose="020F0502020204030204" charset="0"/>
              <a:cs typeface="Calibri" panose="020F0502020204030204" charset="0"/>
            </a:endParaRPr>
          </a:p>
        </p:txBody>
      </p:sp>
      <p:sp>
        <p:nvSpPr>
          <p:cNvPr id="10" name="文本框 9"/>
          <p:cNvSpPr txBox="1"/>
          <p:nvPr/>
        </p:nvSpPr>
        <p:spPr>
          <a:xfrm>
            <a:off x="1799590" y="2475865"/>
            <a:ext cx="7570470" cy="670560"/>
          </a:xfrm>
          <a:prstGeom prst="rect">
            <a:avLst/>
          </a:prstGeom>
          <a:noFill/>
        </p:spPr>
        <p:txBody>
          <a:bodyPr wrap="square" rtlCol="0">
            <a:noAutofit/>
          </a:bodyPr>
          <a:p>
            <a:r>
              <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rPr>
              <a:t>He </a:t>
            </a:r>
            <a:r>
              <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lt"/>
              </a:rPr>
              <a:t>sent three </a:t>
            </a:r>
            <a:r>
              <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rPr>
              <a:t>faxes.</a:t>
            </a:r>
            <a:r>
              <a:rPr kumimoji="1" lang="en-US" altLang="zh-CN" sz="3200" kern="0" dirty="0" smtClean="0">
                <a:solidFill>
                  <a:srgbClr val="FF0000"/>
                </a:solidFill>
                <a:latin typeface="Times New Roman" panose="02020603050405020304" charset="0"/>
                <a:ea typeface="Times New Roman" panose="02020603050405020304" charset="0"/>
                <a:cs typeface="Times New Roman" panose="02020603050405020304" charset="0"/>
                <a:sym typeface="+mn-lt"/>
              </a:rPr>
              <a:t> </a:t>
            </a:r>
            <a:endParaRPr kumimoji="1" lang="zh-CN" altLang="en-US" sz="3200" kern="0" dirty="0">
              <a:solidFill>
                <a:srgbClr val="FF0000"/>
              </a:solidFill>
              <a:latin typeface="Times New Roman" panose="02020603050405020304" charset="0"/>
              <a:ea typeface="Times New Roman" panose="02020603050405020304" charset="0"/>
              <a:cs typeface="Times New Roman" panose="02020603050405020304" charset="0"/>
              <a:sym typeface="+mn-lt"/>
            </a:endParaRPr>
          </a:p>
          <a:p>
            <a:endParaRPr kumimoji="1" lang="zh-CN" altLang="en-US" sz="3200" kern="0" dirty="0">
              <a:solidFill>
                <a:srgbClr val="FF0000"/>
              </a:solidFill>
              <a:latin typeface="Times New Roman" panose="02020603050405020304" charset="0"/>
              <a:ea typeface="Times New Roman" panose="02020603050405020304" charset="0"/>
              <a:cs typeface="Times New Roman" panose="02020603050405020304" charset="0"/>
              <a:sym typeface="+mn-lt"/>
            </a:endParaRPr>
          </a:p>
        </p:txBody>
      </p:sp>
      <p:sp>
        <p:nvSpPr>
          <p:cNvPr id="12" name="文本框 11"/>
          <p:cNvSpPr txBox="1"/>
          <p:nvPr/>
        </p:nvSpPr>
        <p:spPr>
          <a:xfrm>
            <a:off x="1741170" y="3146425"/>
            <a:ext cx="7570470" cy="583565"/>
          </a:xfrm>
          <a:prstGeom prst="rect">
            <a:avLst/>
          </a:prstGeom>
          <a:noFill/>
        </p:spPr>
        <p:txBody>
          <a:bodyPr wrap="square" rtlCol="0">
            <a:spAutoFit/>
          </a:bodyPr>
          <a:p>
            <a:r>
              <a:rPr kumimoji="1" lang="en-US" altLang="zh-CN" sz="3200" kern="0" dirty="0" smtClean="0">
                <a:latin typeface="Calibri" panose="020F0502020204030204" charset="0"/>
                <a:ea typeface="Times New Roman" panose="02020603050405020304" charset="0"/>
                <a:cs typeface="Calibri" panose="020F0502020204030204" charset="0"/>
                <a:sym typeface="+mn-lt"/>
              </a:rPr>
              <a:t> 5. </a:t>
            </a:r>
            <a:r>
              <a:rPr kumimoji="1" lang="en-US" altLang="zh-CN" sz="3200" kern="0" dirty="0">
                <a:latin typeface="Calibri" panose="020F0502020204030204" charset="0"/>
                <a:ea typeface="Times New Roman" panose="02020603050405020304" charset="0"/>
                <a:cs typeface="Calibri" panose="020F0502020204030204" charset="0"/>
                <a:sym typeface="+mn-lt"/>
              </a:rPr>
              <a:t>What did the editor threaten to do?</a:t>
            </a:r>
            <a:endParaRPr lang="zh-CN" altLang="en-US" sz="3200">
              <a:latin typeface="Calibri" panose="020F0502020204030204" charset="0"/>
              <a:cs typeface="Calibri" panose="020F0502020204030204" charset="0"/>
            </a:endParaRPr>
          </a:p>
        </p:txBody>
      </p:sp>
      <p:sp>
        <p:nvSpPr>
          <p:cNvPr id="13" name="文本框 12"/>
          <p:cNvSpPr txBox="1"/>
          <p:nvPr/>
        </p:nvSpPr>
        <p:spPr>
          <a:xfrm>
            <a:off x="1741170" y="3800475"/>
            <a:ext cx="7570470" cy="583565"/>
          </a:xfrm>
          <a:prstGeom prst="rect">
            <a:avLst/>
          </a:prstGeom>
          <a:noFill/>
        </p:spPr>
        <p:txBody>
          <a:bodyPr wrap="square" rtlCol="0">
            <a:spAutoFit/>
          </a:bodyPr>
          <a:p>
            <a:pPr marL="0" lvl="1"/>
            <a:r>
              <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rPr>
              <a:t> </a:t>
            </a:r>
            <a:r>
              <a:rPr kumimoji="1" lang="en-US" altLang="zh-CN" sz="3200" kern="0" dirty="0">
                <a:solidFill>
                  <a:srgbClr val="FF0000"/>
                </a:solidFill>
                <a:latin typeface="Calibri" panose="020F0502020204030204" charset="0"/>
                <a:ea typeface="Times New Roman" panose="02020603050405020304" charset="0"/>
                <a:cs typeface="Calibri" panose="020F0502020204030204" charset="0"/>
                <a:sym typeface="+mn-lt"/>
              </a:rPr>
              <a:t>He threatened to fire the journalist</a:t>
            </a:r>
            <a:r>
              <a:rPr kumimoji="1" lang="en-US" altLang="zh-CN" sz="3200" b="1" kern="0" dirty="0">
                <a:solidFill>
                  <a:srgbClr val="C00000"/>
                </a:solidFill>
                <a:latin typeface="Times New Roman" panose="02020603050405020304" charset="0"/>
                <a:ea typeface="Times New Roman" panose="02020603050405020304" charset="0"/>
                <a:cs typeface="Times New Roman" panose="02020603050405020304" charset="0"/>
                <a:sym typeface="+mn-lt"/>
              </a:rPr>
              <a:t>.</a:t>
            </a:r>
            <a:endParaRPr lang="en-US" altLang="zh-CN" sz="3200">
              <a:solidFill>
                <a:srgbClr val="FF0000"/>
              </a:solidFill>
              <a:latin typeface="Calibri" panose="020F0502020204030204" charset="0"/>
              <a:cs typeface="Calibri" panose="020F0502020204030204" charset="0"/>
              <a:sym typeface="+mn-ea"/>
            </a:endParaRPr>
          </a:p>
        </p:txBody>
      </p:sp>
      <p:pic>
        <p:nvPicPr>
          <p:cNvPr id="2" name="图片 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bldLvl="0" animBg="1"/>
      <p:bldP spid="3" grpId="1" animBg="1"/>
      <p:bldP spid="7" grpId="0"/>
      <p:bldP spid="7" grpId="1"/>
      <p:bldP spid="9" grpId="0"/>
      <p:bldP spid="9" grpId="1"/>
      <p:bldP spid="6" grpId="0" bldLvl="0" animBg="1"/>
      <p:bldP spid="6" grpId="1" animBg="1"/>
      <p:bldP spid="10" grpId="0"/>
      <p:bldP spid="10" grpId="1"/>
      <p:bldP spid="12" grpId="0"/>
      <p:bldP spid="12" grpId="1"/>
      <p:bldP spid="4" grpId="0" bldLvl="0" animBg="1"/>
      <p:bldP spid="4" grpId="1" animBg="1"/>
      <p:bldP spid="13" grpId="0"/>
      <p:bldP spid="13" grpId="1"/>
      <p:bldP spid="11" grpId="0"/>
      <p:bldP spid="11"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右箭头 9"/>
          <p:cNvSpPr/>
          <p:nvPr/>
        </p:nvSpPr>
        <p:spPr>
          <a:xfrm>
            <a:off x="370528" y="3348076"/>
            <a:ext cx="526942" cy="41845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5" name="右箭头 4"/>
          <p:cNvSpPr/>
          <p:nvPr/>
        </p:nvSpPr>
        <p:spPr>
          <a:xfrm>
            <a:off x="370884" y="1408279"/>
            <a:ext cx="526942" cy="4270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7" name="文本框 6"/>
          <p:cNvSpPr txBox="1"/>
          <p:nvPr/>
        </p:nvSpPr>
        <p:spPr>
          <a:xfrm>
            <a:off x="1043940" y="513715"/>
            <a:ext cx="10104755" cy="3427095"/>
          </a:xfrm>
          <a:prstGeom prst="rect">
            <a:avLst/>
          </a:prstGeom>
          <a:noFill/>
        </p:spPr>
        <p:txBody>
          <a:bodyPr wrap="square" rtlCol="0">
            <a:noAutofit/>
          </a:bodyPr>
          <a:lstStyle/>
          <a:p>
            <a:pPr marL="0" lvl="1" indent="0" fontAlgn="auto">
              <a:lnSpc>
                <a:spcPts val="4840"/>
              </a:lnSpc>
              <a:spcBef>
                <a:spcPts val="600"/>
              </a:spcBef>
            </a:pPr>
            <a:r>
              <a:rPr lang="en-US" altLang="zh-CN" sz="3200">
                <a:solidFill>
                  <a:schemeClr val="tx1"/>
                </a:solidFill>
                <a:latin typeface="Calibri" panose="020F0502020204030204" charset="0"/>
                <a:cs typeface="Calibri" panose="020F0502020204030204" charset="0"/>
                <a:sym typeface="+mn-ea"/>
              </a:rPr>
              <a:t>6. Was the last fax answered or not?  </a:t>
            </a:r>
            <a:endParaRPr kumimoji="1" lang="en-US" altLang="zh-CN" sz="3200" kern="0" dirty="0">
              <a:solidFill>
                <a:schemeClr val="tx1"/>
              </a:solidFill>
              <a:latin typeface="Calibri" panose="020F0502020204030204" charset="0"/>
              <a:ea typeface="Times New Roman" panose="02020603050405020304" charset="0"/>
              <a:cs typeface="Calibri" panose="020F0502020204030204" charset="0"/>
              <a:sym typeface="+mn-lt"/>
            </a:endParaRPr>
          </a:p>
          <a:p>
            <a:pPr marL="0" lvl="1" indent="0" fontAlgn="auto">
              <a:lnSpc>
                <a:spcPts val="4840"/>
              </a:lnSpc>
              <a:spcBef>
                <a:spcPts val="600"/>
              </a:spcBef>
            </a:pPr>
            <a:r>
              <a:rPr lang="en-US" altLang="zh-CN" sz="3200">
                <a:solidFill>
                  <a:srgbClr val="FF0000"/>
                </a:solidFill>
                <a:latin typeface="Calibri" panose="020F0502020204030204" charset="0"/>
                <a:cs typeface="Calibri" panose="020F0502020204030204" charset="0"/>
                <a:sym typeface="+mn-ea"/>
              </a:rPr>
              <a:t>The last fax was not answered.</a:t>
            </a:r>
            <a:endParaRPr lang="en-US" altLang="zh-CN" sz="3200">
              <a:solidFill>
                <a:srgbClr val="FF0000"/>
              </a:solidFill>
              <a:latin typeface="Calibri" panose="020F0502020204030204" charset="0"/>
              <a:cs typeface="Calibri" panose="020F0502020204030204" charset="0"/>
              <a:sym typeface="+mn-ea"/>
            </a:endParaRPr>
          </a:p>
          <a:p>
            <a:pPr marL="0" lvl="1" indent="0" fontAlgn="auto">
              <a:lnSpc>
                <a:spcPts val="4840"/>
              </a:lnSpc>
              <a:spcBef>
                <a:spcPts val="600"/>
              </a:spcBef>
            </a:pPr>
            <a:r>
              <a:rPr lang="en-US" altLang="zh-CN" sz="3200">
                <a:solidFill>
                  <a:schemeClr val="tx1"/>
                </a:solidFill>
                <a:latin typeface="Calibri" panose="020F0502020204030204" charset="0"/>
                <a:cs typeface="Calibri" panose="020F0502020204030204" charset="0"/>
                <a:sym typeface="+mn-ea"/>
              </a:rPr>
              <a:t>7. Was the article omitted from the magazine, or was it printed in its original form?</a:t>
            </a:r>
            <a:endParaRPr lang="en-US" altLang="zh-CN" sz="3200">
              <a:solidFill>
                <a:schemeClr val="tx1"/>
              </a:solidFill>
              <a:latin typeface="Calibri" panose="020F0502020204030204" charset="0"/>
              <a:cs typeface="Calibri" panose="020F0502020204030204" charset="0"/>
              <a:sym typeface="+mn-ea"/>
            </a:endParaRPr>
          </a:p>
          <a:p>
            <a:pPr marL="0" lvl="1" indent="0" fontAlgn="auto">
              <a:lnSpc>
                <a:spcPts val="4840"/>
              </a:lnSpc>
              <a:spcBef>
                <a:spcPts val="600"/>
              </a:spcBef>
            </a:pPr>
            <a:r>
              <a:rPr kumimoji="1" lang="en-US" altLang="zh-CN" sz="3200" kern="0" dirty="0">
                <a:solidFill>
                  <a:srgbClr val="FF0000"/>
                </a:solidFill>
                <a:latin typeface="Calibri" panose="020F0502020204030204" charset="0"/>
                <a:ea typeface="Chalkboard SE" charset="0"/>
                <a:cs typeface="Calibri" panose="020F0502020204030204" charset="0"/>
                <a:sym typeface="+mn-lt"/>
              </a:rPr>
              <a:t>The article was published in its original form.</a:t>
            </a:r>
            <a:r>
              <a:rPr lang="en-US" altLang="zh-CN" sz="3200">
                <a:solidFill>
                  <a:srgbClr val="FF0000"/>
                </a:solidFill>
                <a:latin typeface="Calibri" panose="020F0502020204030204" charset="0"/>
                <a:cs typeface="Calibri" panose="020F0502020204030204" charset="0"/>
                <a:sym typeface="+mn-ea"/>
              </a:rPr>
              <a:t> </a:t>
            </a:r>
            <a:endParaRPr lang="en-US" altLang="zh-CN" sz="3200" dirty="0">
              <a:solidFill>
                <a:srgbClr val="FF0000"/>
              </a:solidFill>
              <a:latin typeface="Calibri" panose="020F0502020204030204" charset="0"/>
              <a:ea typeface="Chalkboard SE" charset="0"/>
              <a:cs typeface="Calibri" panose="020F0502020204030204" charset="0"/>
              <a:sym typeface="+mn-ea"/>
            </a:endParaRPr>
          </a:p>
          <a:p>
            <a:pPr marL="0" lvl="1" indent="0" fontAlgn="auto">
              <a:lnSpc>
                <a:spcPts val="4840"/>
              </a:lnSpc>
              <a:spcBef>
                <a:spcPts val="600"/>
              </a:spcBef>
            </a:pPr>
            <a:endParaRPr lang="en-US" altLang="zh-CN" sz="3200" b="1" dirty="0">
              <a:solidFill>
                <a:srgbClr val="FF0000"/>
              </a:solidFill>
              <a:latin typeface="Calibri" panose="020F0502020204030204" charset="0"/>
              <a:ea typeface="Chalkboard SE" charset="0"/>
              <a:cs typeface="Calibri" panose="020F0502020204030204" charset="0"/>
              <a:sym typeface="+mn-ea"/>
            </a:endParaRPr>
          </a:p>
        </p:txBody>
      </p:sp>
      <p:sp>
        <p:nvSpPr>
          <p:cNvPr id="2" name="文本框 1"/>
          <p:cNvSpPr txBox="1"/>
          <p:nvPr/>
        </p:nvSpPr>
        <p:spPr>
          <a:xfrm>
            <a:off x="1043940" y="4156710"/>
            <a:ext cx="9921240" cy="2018665"/>
          </a:xfrm>
          <a:prstGeom prst="rect">
            <a:avLst/>
          </a:prstGeom>
          <a:noFill/>
        </p:spPr>
        <p:txBody>
          <a:bodyPr wrap="square" rtlCol="0" anchor="t">
            <a:noAutofit/>
          </a:bodyPr>
          <a:p>
            <a:pPr marL="0" indent="0" fontAlgn="auto">
              <a:lnSpc>
                <a:spcPts val="4660"/>
              </a:lnSpc>
              <a:spcBef>
                <a:spcPts val="600"/>
              </a:spcBef>
            </a:pPr>
            <a:r>
              <a:rPr kumimoji="1" lang="en-US" altLang="zh-CN" sz="3200" dirty="0" smtClean="0">
                <a:latin typeface="Calibri" panose="020F0502020204030204" charset="0"/>
                <a:ea typeface="Chalkboard SE" charset="0"/>
                <a:cs typeface="Calibri" panose="020F0502020204030204" charset="0"/>
                <a:sym typeface="+mn-ea"/>
              </a:rPr>
              <a:t>6+7:</a:t>
            </a:r>
            <a:endParaRPr kumimoji="1" lang="en-US" altLang="zh-CN" sz="3200" dirty="0" smtClean="0">
              <a:solidFill>
                <a:schemeClr val="tx1"/>
              </a:solidFill>
              <a:latin typeface="Calibri" panose="020F0502020204030204" charset="0"/>
              <a:ea typeface="Chalkboard SE" charset="0"/>
              <a:cs typeface="Calibri" panose="020F0502020204030204" charset="0"/>
            </a:endParaRPr>
          </a:p>
          <a:p>
            <a:pPr marL="0" lvl="1" indent="0" algn="just" fontAlgn="auto">
              <a:lnSpc>
                <a:spcPts val="4660"/>
              </a:lnSpc>
            </a:pPr>
            <a:r>
              <a:rPr kumimoji="1" lang="en-US" altLang="zh-CN" sz="3200" kern="0" dirty="0" smtClean="0">
                <a:solidFill>
                  <a:srgbClr val="FF0000"/>
                </a:solidFill>
                <a:latin typeface="Calibri" panose="020F0502020204030204" charset="0"/>
                <a:ea typeface="Chalkboard SE" charset="0"/>
                <a:cs typeface="Calibri" panose="020F0502020204030204" charset="0"/>
                <a:sym typeface="+mn-lt"/>
              </a:rPr>
              <a:t>When</a:t>
            </a:r>
            <a:r>
              <a:rPr kumimoji="1" lang="en-US" altLang="zh-CN" sz="3200" kern="0" dirty="0" smtClean="0">
                <a:latin typeface="Calibri" panose="020F0502020204030204" charset="0"/>
                <a:ea typeface="Chalkboard SE" charset="0"/>
                <a:cs typeface="Calibri" panose="020F0502020204030204" charset="0"/>
                <a:sym typeface="+mn-lt"/>
              </a:rPr>
              <a:t> </a:t>
            </a:r>
            <a:r>
              <a:rPr kumimoji="1" lang="en-US" altLang="zh-CN" sz="3200" kern="0" dirty="0">
                <a:latin typeface="Calibri" panose="020F0502020204030204" charset="0"/>
                <a:ea typeface="Chalkboard SE" charset="0"/>
                <a:cs typeface="Calibri" panose="020F0502020204030204" charset="0"/>
                <a:sym typeface="+mn-lt"/>
              </a:rPr>
              <a:t>the last fax was unanswered, the article was published in its original form.</a:t>
            </a:r>
            <a:r>
              <a:rPr lang="en-US" altLang="zh-CN" sz="3200">
                <a:latin typeface="Calibri" panose="020F0502020204030204" charset="0"/>
                <a:cs typeface="Calibri" panose="020F0502020204030204" charset="0"/>
                <a:sym typeface="+mn-ea"/>
              </a:rPr>
              <a:t> </a:t>
            </a:r>
            <a:endParaRPr lang="en-US" altLang="zh-CN" sz="3200" dirty="0">
              <a:latin typeface="Calibri" panose="020F0502020204030204" charset="0"/>
              <a:ea typeface="Chalkboard SE" charset="0"/>
              <a:cs typeface="Calibri" panose="020F0502020204030204" charset="0"/>
              <a:sym typeface="+mn-ea"/>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linds(horizont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blinds(horizontal)">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blinds(horizontal)">
                                      <p:cBhvr>
                                        <p:cTn id="4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10" grpId="0" bldLvl="0" animBg="1"/>
      <p:bldP spid="10" grpId="1" animBg="1"/>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右箭头 9"/>
          <p:cNvSpPr/>
          <p:nvPr/>
        </p:nvSpPr>
        <p:spPr>
          <a:xfrm>
            <a:off x="370528" y="3219171"/>
            <a:ext cx="526942" cy="41845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5" name="右箭头 4"/>
          <p:cNvSpPr/>
          <p:nvPr/>
        </p:nvSpPr>
        <p:spPr>
          <a:xfrm>
            <a:off x="370249" y="1499719"/>
            <a:ext cx="526942" cy="4270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7" name="文本框 6"/>
          <p:cNvSpPr txBox="1"/>
          <p:nvPr/>
        </p:nvSpPr>
        <p:spPr>
          <a:xfrm>
            <a:off x="1043940" y="513715"/>
            <a:ext cx="10104755" cy="810895"/>
          </a:xfrm>
          <a:prstGeom prst="rect">
            <a:avLst/>
          </a:prstGeom>
          <a:noFill/>
        </p:spPr>
        <p:txBody>
          <a:bodyPr wrap="square" rtlCol="0">
            <a:noAutofit/>
          </a:bodyPr>
          <a:lstStyle/>
          <a:p>
            <a:pPr marL="0" lvl="1" indent="0" fontAlgn="auto">
              <a:lnSpc>
                <a:spcPts val="5040"/>
              </a:lnSpc>
              <a:spcBef>
                <a:spcPts val="600"/>
              </a:spcBef>
            </a:pPr>
            <a:r>
              <a:rPr lang="en-US" altLang="zh-CN" sz="3200">
                <a:solidFill>
                  <a:schemeClr val="tx1"/>
                </a:solidFill>
                <a:latin typeface="Calibri" panose="020F0502020204030204" charset="0"/>
                <a:cs typeface="Calibri" panose="020F0502020204030204" charset="0"/>
                <a:sym typeface="+mn-ea"/>
              </a:rPr>
              <a:t>8. When did the journalist send a fax?  </a:t>
            </a:r>
            <a:endParaRPr kumimoji="1" lang="en-US" altLang="zh-CN" sz="3200" kern="0" dirty="0">
              <a:solidFill>
                <a:schemeClr val="tx1"/>
              </a:solidFill>
              <a:latin typeface="Calibri" panose="020F0502020204030204" charset="0"/>
              <a:ea typeface="Times New Roman" panose="02020603050405020304" charset="0"/>
              <a:cs typeface="Calibri" panose="020F0502020204030204" charset="0"/>
              <a:sym typeface="+mn-lt"/>
            </a:endParaRPr>
          </a:p>
          <a:p>
            <a:pPr marL="0" lvl="1" indent="0" fontAlgn="auto">
              <a:lnSpc>
                <a:spcPts val="5040"/>
              </a:lnSpc>
              <a:spcBef>
                <a:spcPts val="600"/>
              </a:spcBef>
            </a:pPr>
            <a:endParaRPr lang="en-US" altLang="zh-CN" sz="3200">
              <a:solidFill>
                <a:schemeClr val="tx1"/>
              </a:solidFill>
              <a:latin typeface="Calibri" panose="020F0502020204030204" charset="0"/>
              <a:cs typeface="Calibri" panose="020F0502020204030204" charset="0"/>
              <a:sym typeface="+mn-ea"/>
            </a:endParaRPr>
          </a:p>
          <a:p>
            <a:pPr marL="0" lvl="1" indent="0" fontAlgn="auto">
              <a:lnSpc>
                <a:spcPts val="5040"/>
              </a:lnSpc>
              <a:spcBef>
                <a:spcPts val="600"/>
              </a:spcBef>
            </a:pPr>
            <a:endParaRPr kumimoji="1" lang="en-US" altLang="zh-CN" sz="3200" kern="0" dirty="0">
              <a:solidFill>
                <a:srgbClr val="FF0000"/>
              </a:solidFill>
              <a:latin typeface="Calibri" panose="020F0502020204030204" charset="0"/>
              <a:ea typeface="Chalkboard SE" charset="0"/>
              <a:cs typeface="Calibri" panose="020F0502020204030204" charset="0"/>
              <a:sym typeface="+mn-lt"/>
            </a:endParaRPr>
          </a:p>
          <a:p>
            <a:pPr marL="0" lvl="1" indent="0" fontAlgn="auto">
              <a:lnSpc>
                <a:spcPct val="150000"/>
              </a:lnSpc>
              <a:spcBef>
                <a:spcPts val="600"/>
              </a:spcBef>
            </a:pPr>
            <a:endParaRPr lang="en-US" altLang="zh-CN" sz="2800">
              <a:solidFill>
                <a:srgbClr val="FF0000"/>
              </a:solidFill>
              <a:latin typeface="Arial" panose="020B0604020202020204" pitchFamily="34" charset="0"/>
            </a:endParaRPr>
          </a:p>
          <a:p>
            <a:pPr>
              <a:lnSpc>
                <a:spcPct val="130000"/>
              </a:lnSpc>
              <a:spcBef>
                <a:spcPts val="600"/>
              </a:spcBef>
            </a:pPr>
            <a:endParaRPr kumimoji="1" lang="en-US" altLang="zh-CN" sz="3200" kern="0" dirty="0" smtClean="0">
              <a:solidFill>
                <a:srgbClr val="FF0000"/>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lang="zh-CN" altLang="zh-CN" sz="2800" b="1" dirty="0">
                <a:solidFill>
                  <a:srgbClr val="C00000"/>
                </a:solidFill>
                <a:latin typeface="Calibri" panose="020F0502020204030204" charset="0"/>
                <a:ea typeface="Times New Roman" panose="02020603050405020304" charset="0"/>
                <a:cs typeface="Calibri" panose="020F0502020204030204" charset="0"/>
              </a:rPr>
              <a:t> </a:t>
            </a:r>
            <a:endParaRPr lang="en-US" altLang="zh-CN" sz="2800" b="1" dirty="0">
              <a:solidFill>
                <a:srgbClr val="C00000"/>
              </a:solidFill>
              <a:latin typeface="Calibri" panose="020F0502020204030204" charset="0"/>
              <a:ea typeface="Times New Roman" panose="02020603050405020304" charset="0"/>
              <a:cs typeface="Calibri" panose="020F0502020204030204" charset="0"/>
              <a:sym typeface="+mn-lt"/>
            </a:endParaRPr>
          </a:p>
        </p:txBody>
      </p:sp>
      <p:sp>
        <p:nvSpPr>
          <p:cNvPr id="2" name="文本框 1"/>
          <p:cNvSpPr txBox="1"/>
          <p:nvPr/>
        </p:nvSpPr>
        <p:spPr>
          <a:xfrm>
            <a:off x="1043940" y="4128770"/>
            <a:ext cx="9921240" cy="2279015"/>
          </a:xfrm>
          <a:prstGeom prst="rect">
            <a:avLst/>
          </a:prstGeom>
          <a:noFill/>
        </p:spPr>
        <p:txBody>
          <a:bodyPr wrap="square" rtlCol="0" anchor="t">
            <a:noAutofit/>
          </a:bodyPr>
          <a:p>
            <a:pPr marL="0" indent="0" fontAlgn="auto">
              <a:lnSpc>
                <a:spcPts val="4560"/>
              </a:lnSpc>
              <a:spcBef>
                <a:spcPts val="600"/>
              </a:spcBef>
            </a:pPr>
            <a:r>
              <a:rPr kumimoji="1" lang="en-US" altLang="zh-CN" sz="4000" dirty="0" smtClean="0">
                <a:latin typeface="Calibri" panose="020F0502020204030204" charset="0"/>
                <a:ea typeface="Chalkboard SE" charset="0"/>
                <a:cs typeface="Calibri" panose="020F0502020204030204" charset="0"/>
                <a:sym typeface="+mn-ea"/>
              </a:rPr>
              <a:t>8+9:</a:t>
            </a:r>
            <a:endParaRPr kumimoji="1" lang="en-US" altLang="zh-CN" sz="4000" dirty="0" smtClean="0">
              <a:solidFill>
                <a:schemeClr val="tx1"/>
              </a:solidFill>
              <a:latin typeface="Calibri" panose="020F0502020204030204" charset="0"/>
              <a:ea typeface="Chalkboard SE" charset="0"/>
              <a:cs typeface="Calibri" panose="020F0502020204030204" charset="0"/>
            </a:endParaRPr>
          </a:p>
          <a:p>
            <a:pPr marL="0" lvl="1" indent="0" algn="just" fontAlgn="auto">
              <a:lnSpc>
                <a:spcPts val="4560"/>
              </a:lnSpc>
            </a:pPr>
            <a:r>
              <a:rPr kumimoji="1" lang="en-US" altLang="zh-CN" sz="3200" kern="0" dirty="0">
                <a:latin typeface="Calibri" panose="020F0502020204030204" charset="0"/>
                <a:ea typeface="Chalkboard SE" charset="0"/>
                <a:cs typeface="Calibri" panose="020F0502020204030204" charset="0"/>
                <a:sym typeface="+mn-lt"/>
              </a:rPr>
              <a:t>The journalist sent the editor a fax a week later </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explaining</a:t>
            </a:r>
            <a:r>
              <a:rPr kumimoji="1" lang="en-US" altLang="zh-CN" sz="3200" kern="0" dirty="0">
                <a:latin typeface="Calibri" panose="020F0502020204030204" charset="0"/>
                <a:ea typeface="Chalkboard SE" charset="0"/>
                <a:cs typeface="Calibri" panose="020F0502020204030204" charset="0"/>
                <a:sym typeface="+mn-lt"/>
              </a:rPr>
              <a:t> he had been imprisoned after counting the steps and measuring the height of the wall.</a:t>
            </a:r>
            <a:endParaRPr lang="en-US" altLang="zh-CN" sz="2800" dirty="0">
              <a:latin typeface="Calibri" panose="020F0502020204030204" charset="0"/>
              <a:ea typeface="Chalkboard SE" charset="0"/>
              <a:cs typeface="Calibri" panose="020F0502020204030204" charset="0"/>
              <a:sym typeface="+mn-ea"/>
            </a:endParaRPr>
          </a:p>
        </p:txBody>
      </p:sp>
      <p:sp>
        <p:nvSpPr>
          <p:cNvPr id="3" name="文本框 2"/>
          <p:cNvSpPr txBox="1"/>
          <p:nvPr/>
        </p:nvSpPr>
        <p:spPr>
          <a:xfrm>
            <a:off x="1043940" y="1268730"/>
            <a:ext cx="9445625" cy="777875"/>
          </a:xfrm>
          <a:prstGeom prst="rect">
            <a:avLst/>
          </a:prstGeom>
          <a:noFill/>
        </p:spPr>
        <p:txBody>
          <a:bodyPr wrap="square" rtlCol="0">
            <a:noAutofit/>
          </a:bodyPr>
          <a:p>
            <a:pPr marL="0" lvl="1" indent="0" fontAlgn="auto">
              <a:lnSpc>
                <a:spcPts val="5040"/>
              </a:lnSpc>
              <a:spcBef>
                <a:spcPts val="600"/>
              </a:spcBef>
            </a:pPr>
            <a:r>
              <a:rPr lang="en-US" altLang="zh-CN" sz="3200">
                <a:solidFill>
                  <a:srgbClr val="FF0000"/>
                </a:solidFill>
                <a:latin typeface="Calibri" panose="020F0502020204030204" charset="0"/>
                <a:cs typeface="Calibri" panose="020F0502020204030204" charset="0"/>
                <a:sym typeface="+mn-ea"/>
              </a:rPr>
              <a:t>The journalist sent a fax a week later.</a:t>
            </a:r>
            <a:endParaRPr lang="zh-CN" altLang="en-US" sz="3200"/>
          </a:p>
        </p:txBody>
      </p:sp>
      <p:sp>
        <p:nvSpPr>
          <p:cNvPr id="4" name="文本框 3"/>
          <p:cNvSpPr txBox="1"/>
          <p:nvPr/>
        </p:nvSpPr>
        <p:spPr>
          <a:xfrm>
            <a:off x="1109345" y="2046605"/>
            <a:ext cx="7199630" cy="737235"/>
          </a:xfrm>
          <a:prstGeom prst="rect">
            <a:avLst/>
          </a:prstGeom>
          <a:noFill/>
        </p:spPr>
        <p:txBody>
          <a:bodyPr wrap="square" rtlCol="0">
            <a:spAutoFit/>
          </a:bodyPr>
          <a:p>
            <a:pPr marL="0" lvl="1" indent="0" fontAlgn="auto">
              <a:lnSpc>
                <a:spcPts val="5040"/>
              </a:lnSpc>
              <a:spcBef>
                <a:spcPts val="600"/>
              </a:spcBef>
            </a:pPr>
            <a:r>
              <a:rPr lang="en-US" altLang="zh-CN" sz="3200">
                <a:latin typeface="Calibri" panose="020F0502020204030204" charset="0"/>
                <a:cs typeface="Calibri" panose="020F0502020204030204" charset="0"/>
                <a:sym typeface="+mn-ea"/>
              </a:rPr>
              <a:t>9. Why had he been imprisoned?</a:t>
            </a:r>
            <a:endParaRPr lang="zh-CN" altLang="en-US" sz="3200"/>
          </a:p>
        </p:txBody>
      </p:sp>
      <p:sp>
        <p:nvSpPr>
          <p:cNvPr id="6" name="文本框 5"/>
          <p:cNvSpPr txBox="1"/>
          <p:nvPr/>
        </p:nvSpPr>
        <p:spPr>
          <a:xfrm>
            <a:off x="1109345" y="2783840"/>
            <a:ext cx="10064115" cy="1367155"/>
          </a:xfrm>
          <a:prstGeom prst="rect">
            <a:avLst/>
          </a:prstGeom>
          <a:noFill/>
        </p:spPr>
        <p:txBody>
          <a:bodyPr wrap="square" rtlCol="0">
            <a:noAutofit/>
          </a:bodyPr>
          <a:p>
            <a:pPr marL="0" lvl="1" indent="0" fontAlgn="auto">
              <a:lnSpc>
                <a:spcPts val="5040"/>
              </a:lnSpc>
              <a:spcBef>
                <a:spcPts val="600"/>
              </a:spcBef>
            </a:pPr>
            <a:r>
              <a:rPr kumimoji="1" lang="en-US" altLang="zh-CN" sz="3200" kern="0" dirty="0">
                <a:solidFill>
                  <a:srgbClr val="FF0000"/>
                </a:solidFill>
                <a:latin typeface="Calibri" panose="020F0502020204030204" charset="0"/>
                <a:ea typeface="Chalkboard SE" charset="0"/>
                <a:cs typeface="Calibri" panose="020F0502020204030204" charset="0"/>
                <a:sym typeface="+mn-lt"/>
              </a:rPr>
              <a:t>Because he had been imprisoned after counting the steps and measuring the height of the wall.</a:t>
            </a:r>
            <a:endParaRPr kumimoji="1" lang="en-US" altLang="zh-CN" sz="3200" kern="0" dirty="0">
              <a:solidFill>
                <a:srgbClr val="FF0000"/>
              </a:solidFill>
              <a:latin typeface="Calibri" panose="020F0502020204030204" charset="0"/>
              <a:ea typeface="Chalkboard SE" charset="0"/>
              <a:cs typeface="Calibri" panose="020F0502020204030204" charset="0"/>
              <a:sym typeface="+mn-lt"/>
            </a:endParaRPr>
          </a:p>
          <a:p>
            <a:pPr marL="0" lvl="1" indent="0" fontAlgn="auto">
              <a:lnSpc>
                <a:spcPts val="5040"/>
              </a:lnSpc>
              <a:spcBef>
                <a:spcPts val="600"/>
              </a:spcBef>
            </a:pPr>
            <a:endParaRPr lang="zh-CN" altLang="en-US" sz="3200"/>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animBg="1"/>
      <p:bldP spid="5" grpId="1" animBg="1"/>
      <p:bldP spid="3" grpId="0"/>
      <p:bldP spid="3" grpId="1"/>
      <p:bldP spid="4" grpId="0"/>
      <p:bldP spid="4" grpId="1"/>
      <p:bldP spid="10" grpId="0" animBg="1"/>
      <p:bldP spid="10" grpId="1" animBg="1"/>
      <p:bldP spid="6" grpId="0"/>
      <p:bldP spid="6" grpId="1"/>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marL="0" algn="ctr">
              <a:buNone/>
            </a:pP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7</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 name="标题 2"/>
          <p:cNvSpPr>
            <a:spLocks noGrp="1"/>
          </p:cNvSpPr>
          <p:nvPr>
            <p:ph type="title"/>
            <p:custDataLst>
              <p:tags r:id="rId2"/>
            </p:custDataLst>
          </p:nvPr>
        </p:nvSpPr>
        <p:spPr>
          <a:xfrm>
            <a:off x="4872355" y="3061970"/>
            <a:ext cx="6249035" cy="1405255"/>
          </a:xfrm>
        </p:spPr>
        <p:txBody>
          <a:bodyPr>
            <a:normAutofit/>
          </a:bodyPr>
          <a:p>
            <a:pPr marL="0" indent="0" algn="l">
              <a:lnSpc>
                <a:spcPct val="100000"/>
              </a:lnSpc>
              <a:spcBef>
                <a:spcPts val="0"/>
              </a:spcBef>
              <a:spcAft>
                <a:spcPts val="0"/>
              </a:spcAft>
              <a:buSzPct val="100000"/>
              <a:buNone/>
            </a:pPr>
            <a:r>
              <a:rPr lang="en-US" sz="4200" spc="260" dirty="0">
                <a:sym typeface="+mn-lt"/>
              </a:rPr>
              <a:t>Occasion describing</a:t>
            </a:r>
            <a:endParaRPr lang="en-US" altLang="zh-CN" sz="4200" spc="260" dirty="0">
              <a:sym typeface="+mn-lt"/>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2" name="文本框 1"/>
          <p:cNvSpPr txBox="1"/>
          <p:nvPr/>
        </p:nvSpPr>
        <p:spPr>
          <a:xfrm>
            <a:off x="278765" y="1189990"/>
            <a:ext cx="11323320" cy="5297805"/>
          </a:xfrm>
          <a:prstGeom prst="rect">
            <a:avLst/>
          </a:prstGeom>
          <a:noFill/>
        </p:spPr>
        <p:txBody>
          <a:bodyPr wrap="square" rtlCol="0" anchor="t">
            <a:spAutoFit/>
          </a:bodyPr>
          <a:p>
            <a:pPr indent="0" fontAlgn="auto">
              <a:lnSpc>
                <a:spcPts val="4060"/>
              </a:lnSpc>
            </a:pPr>
            <a:r>
              <a:rPr lang="en-US" altLang="zh-CN" sz="2800" dirty="0" smtClean="0">
                <a:latin typeface="Times New Roman" panose="02020603050405020304" charset="0"/>
                <a:ea typeface="Times New Roman" panose="02020603050405020304" charset="0"/>
                <a:cs typeface="Times New Roman" panose="02020603050405020304" charset="0"/>
                <a:sym typeface="+mn-ea"/>
              </a:rPr>
              <a:t>       </a:t>
            </a:r>
            <a:r>
              <a:rPr lang="en-US" altLang="zh-CN" sz="2800" dirty="0" smtClean="0">
                <a:latin typeface="Calibri" panose="020F0502020204030204" charset="0"/>
                <a:ea typeface="Times New Roman" panose="02020603050405020304" charset="0"/>
                <a:cs typeface="Calibri" panose="020F0502020204030204" charset="0"/>
                <a:sym typeface="+mn-ea"/>
              </a:rPr>
              <a:t>The </a:t>
            </a:r>
            <a:r>
              <a:rPr lang="en-US" altLang="zh-CN" sz="2800" dirty="0">
                <a:latin typeface="Calibri" panose="020F0502020204030204" charset="0"/>
                <a:ea typeface="Times New Roman" panose="02020603050405020304" charset="0"/>
                <a:cs typeface="Calibri" panose="020F0502020204030204" charset="0"/>
                <a:sym typeface="+mn-ea"/>
              </a:rPr>
              <a:t>journalist counted the number of steps as </a:t>
            </a:r>
            <a:r>
              <a:rPr lang="en-US" altLang="zh-CN" sz="2800" dirty="0" smtClean="0">
                <a:latin typeface="Calibri" panose="020F0502020204030204" charset="0"/>
                <a:ea typeface="Times New Roman" panose="02020603050405020304" charset="0"/>
                <a:cs typeface="Calibri" panose="020F0502020204030204" charset="0"/>
                <a:sym typeface="+mn-ea"/>
              </a:rPr>
              <a:t>he___________________. </a:t>
            </a:r>
            <a:endParaRPr lang="en-US" altLang="zh-CN" sz="2800" dirty="0" smtClean="0">
              <a:latin typeface="Calibri" panose="020F0502020204030204" charset="0"/>
              <a:ea typeface="Times New Roman" panose="02020603050405020304" charset="0"/>
              <a:cs typeface="Calibri" panose="020F0502020204030204" charset="0"/>
              <a:sym typeface="+mn-ea"/>
            </a:endParaRPr>
          </a:p>
          <a:p>
            <a:pPr indent="0" fontAlgn="auto">
              <a:lnSpc>
                <a:spcPts val="4060"/>
              </a:lnSpc>
            </a:pPr>
            <a:r>
              <a:rPr lang="en-US" altLang="zh-CN" sz="2800" dirty="0">
                <a:latin typeface="Calibri" panose="020F0502020204030204" charset="0"/>
                <a:ea typeface="Times New Roman" panose="02020603050405020304" charset="0"/>
                <a:cs typeface="Calibri" panose="020F0502020204030204" charset="0"/>
                <a:sym typeface="+mn-ea"/>
              </a:rPr>
              <a:t>On arriving outside the main gate, he </a:t>
            </a:r>
            <a:r>
              <a:rPr lang="en-US" altLang="zh-CN" sz="2800" dirty="0" smtClean="0">
                <a:latin typeface="Calibri" panose="020F0502020204030204" charset="0"/>
                <a:ea typeface="Times New Roman" panose="02020603050405020304" charset="0"/>
                <a:cs typeface="Calibri" panose="020F0502020204030204" charset="0"/>
                <a:sym typeface="+mn-ea"/>
              </a:rPr>
              <a:t>__________________________. He then ____________________________________in order to measure the wall. While he was busy measuring the wall, a policeman ________________</a:t>
            </a:r>
            <a:endParaRPr lang="zh-CN" altLang="en-US" sz="2800" dirty="0" smtClean="0">
              <a:latin typeface="Calibri" panose="020F0502020204030204" charset="0"/>
              <a:ea typeface="Times New Roman" panose="02020603050405020304" charset="0"/>
              <a:cs typeface="Calibri" panose="020F0502020204030204" charset="0"/>
            </a:endParaRPr>
          </a:p>
          <a:p>
            <a:pPr indent="0" fontAlgn="auto">
              <a:lnSpc>
                <a:spcPts val="4060"/>
              </a:lnSpc>
            </a:pPr>
            <a:r>
              <a:rPr lang="en-US" altLang="zh-CN" sz="2800" dirty="0" smtClean="0">
                <a:latin typeface="Calibri" panose="020F0502020204030204" charset="0"/>
                <a:ea typeface="Times New Roman" panose="02020603050405020304" charset="0"/>
                <a:cs typeface="Calibri" panose="020F0502020204030204" charset="0"/>
                <a:sym typeface="+mn-ea"/>
              </a:rPr>
              <a:t>______________________________________________________________. Though the</a:t>
            </a:r>
            <a:r>
              <a:rPr lang="zh-CN" altLang="en-US" sz="2800" dirty="0" smtClean="0">
                <a:latin typeface="Calibri" panose="020F0502020204030204" charset="0"/>
                <a:ea typeface="Times New Roman" panose="02020603050405020304" charset="0"/>
                <a:cs typeface="Calibri" panose="020F0502020204030204" charset="0"/>
                <a:sym typeface="+mn-ea"/>
              </a:rPr>
              <a:t> </a:t>
            </a:r>
            <a:r>
              <a:rPr lang="en-US" altLang="zh-CN" sz="2800" dirty="0" smtClean="0">
                <a:latin typeface="Calibri" panose="020F0502020204030204" charset="0"/>
                <a:ea typeface="Times New Roman" panose="02020603050405020304" charset="0"/>
                <a:cs typeface="Calibri" panose="020F0502020204030204" charset="0"/>
                <a:sym typeface="+mn-ea"/>
              </a:rPr>
              <a:t>journalist</a:t>
            </a:r>
            <a:r>
              <a:rPr lang="zh-CN" altLang="en-US" sz="2800" dirty="0" smtClean="0">
                <a:latin typeface="Calibri" panose="020F0502020204030204" charset="0"/>
                <a:ea typeface="Times New Roman" panose="02020603050405020304" charset="0"/>
                <a:cs typeface="Calibri" panose="020F0502020204030204" charset="0"/>
                <a:sym typeface="+mn-ea"/>
              </a:rPr>
              <a:t> </a:t>
            </a:r>
            <a:r>
              <a:rPr lang="en-US" altLang="zh-CN" sz="2800" dirty="0" smtClean="0">
                <a:latin typeface="Calibri" panose="020F0502020204030204" charset="0"/>
                <a:ea typeface="Times New Roman" panose="02020603050405020304" charset="0"/>
                <a:cs typeface="Calibri" panose="020F0502020204030204" charset="0"/>
                <a:sym typeface="+mn-ea"/>
              </a:rPr>
              <a:t>____________________________________________, the policeman refused to believe him. He was arrested and sent to prison because the police thought that ____________________________________. When the journalist ______________________________________________,</a:t>
            </a:r>
            <a:r>
              <a:rPr lang="zh-CN" altLang="en-US" sz="2800" dirty="0" smtClean="0">
                <a:latin typeface="Calibri" panose="020F0502020204030204" charset="0"/>
                <a:ea typeface="Times New Roman" panose="02020603050405020304" charset="0"/>
                <a:cs typeface="Calibri" panose="020F0502020204030204" charset="0"/>
                <a:sym typeface="+mn-ea"/>
              </a:rPr>
              <a:t> </a:t>
            </a:r>
            <a:r>
              <a:rPr lang="en-US" altLang="zh-CN" sz="2800" dirty="0" smtClean="0">
                <a:latin typeface="Calibri" panose="020F0502020204030204" charset="0"/>
                <a:ea typeface="Times New Roman" panose="02020603050405020304" charset="0"/>
                <a:cs typeface="Calibri" panose="020F0502020204030204" charset="0"/>
                <a:sym typeface="+mn-ea"/>
              </a:rPr>
              <a:t>he made things worse for himself. This proved to the police that__________.</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文本框 12"/>
          <p:cNvSpPr txBox="1"/>
          <p:nvPr/>
        </p:nvSpPr>
        <p:spPr>
          <a:xfrm>
            <a:off x="337820" y="1168400"/>
            <a:ext cx="11238230" cy="5872480"/>
          </a:xfrm>
          <a:prstGeom prst="rect">
            <a:avLst/>
          </a:prstGeom>
          <a:noFill/>
        </p:spPr>
        <p:txBody>
          <a:bodyPr wrap="square" rtlCol="0">
            <a:spAutoFit/>
          </a:bodyPr>
          <a:lstStyle/>
          <a:p>
            <a:pPr indent="0" algn="just" fontAlgn="auto">
              <a:lnSpc>
                <a:spcPts val="4840"/>
              </a:lnSpc>
              <a:spcBef>
                <a:spcPts val="600"/>
              </a:spcBef>
            </a:pPr>
            <a:r>
              <a:rPr kumimoji="1" lang="en-US" altLang="zh-CN" sz="3200" kern="0" dirty="0" smtClean="0">
                <a:latin typeface="Calibri" panose="020F0502020204030204" charset="0"/>
                <a:ea typeface="Chalkboard SE" charset="0"/>
                <a:cs typeface="Calibri" panose="020F0502020204030204" charset="0"/>
                <a:sym typeface="+mn-lt"/>
              </a:rPr>
              <a:t>        </a:t>
            </a:r>
            <a:r>
              <a:rPr kumimoji="1" lang="en-US" altLang="zh-CN" sz="3200" kern="0" dirty="0" smtClean="0">
                <a:solidFill>
                  <a:srgbClr val="FF0000"/>
                </a:solidFill>
                <a:latin typeface="Calibri" panose="020F0502020204030204" charset="0"/>
                <a:ea typeface="Chalkboard SE" charset="0"/>
                <a:cs typeface="Calibri" panose="020F0502020204030204" charset="0"/>
                <a:sym typeface="+mn-lt"/>
              </a:rPr>
              <a:t>Though </a:t>
            </a:r>
            <a:r>
              <a:rPr kumimoji="1" lang="en-US" altLang="zh-CN" sz="3200" kern="0" dirty="0">
                <a:latin typeface="Calibri" panose="020F0502020204030204" charset="0"/>
                <a:ea typeface="Chalkboard SE" charset="0"/>
                <a:cs typeface="Calibri" panose="020F0502020204030204" charset="0"/>
                <a:sym typeface="+mn-lt"/>
              </a:rPr>
              <a:t>the journalist immediately set out to get the facts after receiving the instructions from his editor, he didn’t send them at once. </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Meanwhile</a:t>
            </a:r>
            <a:r>
              <a:rPr kumimoji="1" lang="en-US" altLang="zh-CN" sz="3200" kern="0" dirty="0">
                <a:latin typeface="Calibri" panose="020F0502020204030204" charset="0"/>
                <a:ea typeface="Chalkboard SE" charset="0"/>
                <a:cs typeface="Calibri" panose="020F0502020204030204" charset="0"/>
                <a:sym typeface="+mn-lt"/>
              </a:rPr>
              <a:t>, the editor was getting impatient,</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 so</a:t>
            </a:r>
            <a:r>
              <a:rPr kumimoji="1" lang="en-US" altLang="zh-CN" sz="3200" kern="0" dirty="0">
                <a:latin typeface="Calibri" panose="020F0502020204030204" charset="0"/>
                <a:ea typeface="Chalkboard SE" charset="0"/>
                <a:cs typeface="Calibri" panose="020F0502020204030204" charset="0"/>
                <a:sym typeface="+mn-lt"/>
              </a:rPr>
              <a:t> he sent three faxes, </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finally threatening</a:t>
            </a:r>
            <a:r>
              <a:rPr kumimoji="1" lang="en-US" altLang="zh-CN" sz="3200" kern="0" dirty="0">
                <a:latin typeface="Calibri" panose="020F0502020204030204" charset="0"/>
                <a:ea typeface="Chalkboard SE" charset="0"/>
                <a:cs typeface="Calibri" panose="020F0502020204030204" charset="0"/>
                <a:sym typeface="+mn-lt"/>
              </a:rPr>
              <a:t> to fire the journalist. </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When</a:t>
            </a:r>
            <a:r>
              <a:rPr kumimoji="1" lang="en-US" altLang="zh-CN" sz="3200" kern="0" dirty="0">
                <a:latin typeface="Calibri" panose="020F0502020204030204" charset="0"/>
                <a:ea typeface="Chalkboard SE" charset="0"/>
                <a:cs typeface="Calibri" panose="020F0502020204030204" charset="0"/>
                <a:sym typeface="+mn-lt"/>
              </a:rPr>
              <a:t> the last fax was unanswered, the article was published in its original form. The journalist sent the editor a fax a week later </a:t>
            </a:r>
            <a:r>
              <a:rPr kumimoji="1" lang="en-US" altLang="zh-CN" sz="3200" kern="0" dirty="0">
                <a:solidFill>
                  <a:srgbClr val="FF0000"/>
                </a:solidFill>
                <a:latin typeface="Calibri" panose="020F0502020204030204" charset="0"/>
                <a:ea typeface="Chalkboard SE" charset="0"/>
                <a:cs typeface="Calibri" panose="020F0502020204030204" charset="0"/>
                <a:sym typeface="+mn-lt"/>
              </a:rPr>
              <a:t>explaining</a:t>
            </a:r>
            <a:r>
              <a:rPr kumimoji="1" lang="en-US" altLang="zh-CN" sz="3200" kern="0" dirty="0">
                <a:latin typeface="Calibri" panose="020F0502020204030204" charset="0"/>
                <a:ea typeface="Chalkboard SE" charset="0"/>
                <a:cs typeface="Calibri" panose="020F0502020204030204" charset="0"/>
                <a:sym typeface="+mn-lt"/>
              </a:rPr>
              <a:t> he had been imprisoned after counting the steps and measuring the height of the wall.</a:t>
            </a:r>
            <a:endParaRPr kumimoji="1" lang="en-US" altLang="zh-CN" sz="3200" kern="0" dirty="0">
              <a:latin typeface="Calibri" panose="020F0502020204030204" charset="0"/>
              <a:ea typeface="Chalkboard SE" charset="0"/>
              <a:cs typeface="Calibri" panose="020F0502020204030204" charset="0"/>
              <a:sym typeface="+mn-lt"/>
            </a:endParaRPr>
          </a:p>
          <a:p>
            <a:pPr indent="0" algn="just" fontAlgn="auto">
              <a:lnSpc>
                <a:spcPct val="150000"/>
              </a:lnSpc>
              <a:spcBef>
                <a:spcPts val="600"/>
              </a:spcBef>
            </a:pPr>
            <a:endParaRPr kumimoji="1" lang="en-US" altLang="zh-CN" sz="3200" kern="0" dirty="0">
              <a:solidFill>
                <a:schemeClr val="tx1"/>
              </a:solidFill>
              <a:latin typeface="Calibri" panose="020F0502020204030204" charset="0"/>
              <a:ea typeface="Chalkboard SE" charset="0"/>
              <a:cs typeface="Calibri" panose="020F0502020204030204" charset="0"/>
              <a:sym typeface="+mn-lt"/>
            </a:endParaRPr>
          </a:p>
        </p:txBody>
      </p:sp>
      <p:sp>
        <p:nvSpPr>
          <p:cNvPr id="4" name="文本占位符 3"/>
          <p:cNvSpPr>
            <a:spLocks noGrp="1"/>
          </p:cNvSpPr>
          <p:nvPr>
            <p:ph type="body" sz="quarter" idx="10"/>
          </p:nvPr>
        </p:nvSpPr>
        <p:spPr>
          <a:xfrm>
            <a:off x="337585" y="348960"/>
            <a:ext cx="4464529" cy="590931"/>
          </a:xfrm>
        </p:spPr>
        <p:txBody>
          <a:bodyPr/>
          <a:lstStyle/>
          <a:p>
            <a:r>
              <a:rPr lang="en-US" altLang="zh-CN" sz="3600" i="1" dirty="0">
                <a:solidFill>
                  <a:schemeClr val="tx1"/>
                </a:solidFill>
                <a:highlight>
                  <a:srgbClr val="FFFF00"/>
                </a:highlight>
                <a:latin typeface="Calibri" panose="020F0502020204030204" charset="0"/>
                <a:cs typeface="Calibri" panose="020F0502020204030204" charset="0"/>
              </a:rPr>
              <a:t>A possible version:</a:t>
            </a:r>
            <a:endParaRPr lang="en-US" altLang="zh-CN" sz="3600" i="1" dirty="0">
              <a:solidFill>
                <a:schemeClr val="tx1"/>
              </a:solidFill>
              <a:highlight>
                <a:srgbClr val="FFFF00"/>
              </a:highlight>
              <a:latin typeface="Calibri" panose="020F0502020204030204" charset="0"/>
              <a:cs typeface="Calibri" panose="020F0502020204030204" charset="0"/>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544195" y="645795"/>
            <a:ext cx="11059160" cy="5569585"/>
          </a:xfrm>
          <a:prstGeom prst="rect">
            <a:avLst/>
          </a:prstGeom>
          <a:noFill/>
        </p:spPr>
        <p:txBody>
          <a:bodyPr wrap="square" rtlCol="0">
            <a:spAutoFit/>
          </a:bodyPr>
          <a:lstStyle/>
          <a:p>
            <a:pPr>
              <a:lnSpc>
                <a:spcPct val="150000"/>
              </a:lnSpc>
              <a:spcBef>
                <a:spcPts val="600"/>
              </a:spcBef>
            </a:pPr>
            <a:r>
              <a:rPr kumimoji="1" lang="en-US" altLang="zh-CN" sz="2800" kern="0" dirty="0" smtClean="0">
                <a:latin typeface="Calibri" panose="020F0502020204030204" charset="0"/>
                <a:ea typeface="Times New Roman" panose="02020603050405020304" charset="0"/>
                <a:cs typeface="Calibri" panose="020F0502020204030204" charset="0"/>
                <a:sym typeface="+mn-lt"/>
              </a:rPr>
              <a:t>   The journalist counted the number of steps as he ______________</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a:lnSpc>
                <a:spcPct val="150000"/>
              </a:lnSpc>
              <a:spcBef>
                <a:spcPts val="600"/>
              </a:spcBef>
            </a:pPr>
            <a:r>
              <a:rPr kumimoji="1" lang="en-US" altLang="zh-CN" sz="2800" kern="0" dirty="0" smtClean="0">
                <a:latin typeface="Calibri" panose="020F0502020204030204" charset="0"/>
                <a:ea typeface="Times New Roman" panose="02020603050405020304" charset="0"/>
                <a:cs typeface="Calibri" panose="020F0502020204030204" charset="0"/>
                <a:sym typeface="+mn-lt"/>
              </a:rPr>
              <a:t>___________________________________________. On arriving at the main gate, he _____________________________.  He__________</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a:lnSpc>
                <a:spcPct val="150000"/>
              </a:lnSpc>
              <a:spcBef>
                <a:spcPts val="600"/>
              </a:spcBef>
            </a:pPr>
            <a:r>
              <a:rPr kumimoji="1" lang="en-US" altLang="zh-CN" sz="2800" kern="0" dirty="0" smtClean="0">
                <a:latin typeface="Calibri" panose="020F0502020204030204" charset="0"/>
                <a:ea typeface="Times New Roman" panose="02020603050405020304" charset="0"/>
                <a:cs typeface="Calibri" panose="020F0502020204030204" charset="0"/>
                <a:sym typeface="+mn-lt"/>
              </a:rPr>
              <a:t>________in order to measure the wall. While he was busy measuring the wall, a </a:t>
            </a:r>
            <a:r>
              <a:rPr kumimoji="1" lang="en-US" altLang="zh-CN" sz="2800" kern="0" dirty="0">
                <a:latin typeface="Calibri" panose="020F0502020204030204" charset="0"/>
                <a:ea typeface="Times New Roman" panose="02020603050405020304" charset="0"/>
                <a:cs typeface="Calibri" panose="020F0502020204030204" charset="0"/>
                <a:sym typeface="+mn-lt"/>
              </a:rPr>
              <a:t>policeman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________________________________________.</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a:lnSpc>
                <a:spcPct val="150000"/>
              </a:lnSpc>
              <a:spcBef>
                <a:spcPts val="600"/>
              </a:spcBef>
            </a:pPr>
            <a:r>
              <a:rPr kumimoji="1" lang="en-US" altLang="zh-CN" sz="2800" kern="0" dirty="0" smtClean="0">
                <a:latin typeface="Calibri" panose="020F0502020204030204" charset="0"/>
                <a:ea typeface="Times New Roman" panose="02020603050405020304" charset="0"/>
                <a:cs typeface="Calibri" panose="020F0502020204030204" charset="0"/>
                <a:sym typeface="+mn-lt"/>
              </a:rPr>
              <a:t>Though </a:t>
            </a:r>
            <a:r>
              <a:rPr kumimoji="1" lang="en-US" altLang="zh-CN" sz="2800" kern="0" dirty="0">
                <a:latin typeface="Calibri" panose="020F0502020204030204" charset="0"/>
                <a:ea typeface="Times New Roman" panose="02020603050405020304" charset="0"/>
                <a:cs typeface="Calibri" panose="020F0502020204030204" charset="0"/>
                <a:sym typeface="+mn-lt"/>
              </a:rPr>
              <a:t>the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journalist_______________________________________</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a:lnSpc>
                <a:spcPct val="150000"/>
              </a:lnSpc>
              <a:spcBef>
                <a:spcPts val="600"/>
              </a:spcBef>
            </a:pPr>
            <a:r>
              <a:rPr kumimoji="1" lang="en-US" altLang="zh-CN" sz="2800" kern="0" dirty="0" smtClean="0">
                <a:latin typeface="Calibri" panose="020F0502020204030204" charset="0"/>
                <a:ea typeface="Times New Roman" panose="02020603050405020304" charset="0"/>
                <a:cs typeface="Calibri" panose="020F0502020204030204" charset="0"/>
                <a:sym typeface="+mn-lt"/>
              </a:rPr>
              <a:t>___________________________________________ , the </a:t>
            </a:r>
            <a:r>
              <a:rPr kumimoji="1" lang="en-US" altLang="zh-CN" sz="2800" kern="0" dirty="0">
                <a:latin typeface="Calibri" panose="020F0502020204030204" charset="0"/>
                <a:ea typeface="Times New Roman" panose="02020603050405020304" charset="0"/>
                <a:cs typeface="Calibri" panose="020F0502020204030204" charset="0"/>
                <a:sym typeface="+mn-lt"/>
              </a:rPr>
              <a:t>policeman refused to believe him. </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p:txBody>
      </p:sp>
      <p:sp>
        <p:nvSpPr>
          <p:cNvPr id="5" name="文本框 4"/>
          <p:cNvSpPr txBox="1"/>
          <p:nvPr/>
        </p:nvSpPr>
        <p:spPr>
          <a:xfrm>
            <a:off x="400539" y="647301"/>
            <a:ext cx="11564471" cy="1287780"/>
          </a:xfrm>
          <a:prstGeom prst="rect">
            <a:avLst/>
          </a:prstGeom>
          <a:noFill/>
        </p:spPr>
        <p:txBody>
          <a:bodyPr wrap="square" rtlCol="0">
            <a:spAutoFit/>
          </a:bodyPr>
          <a:lstStyle/>
          <a:p>
            <a:pPr>
              <a:lnSpc>
                <a:spcPct val="130000"/>
              </a:lnSpc>
              <a:spcBef>
                <a:spcPts val="600"/>
              </a:spcBef>
            </a:pPr>
            <a:r>
              <a:rPr kumimoji="1" lang="en-US" altLang="zh-CN" sz="2800" b="1" kern="0" dirty="0" smtClean="0">
                <a:solidFill>
                  <a:srgbClr val="C00000"/>
                </a:solidFill>
                <a:latin typeface="Times New Roman" panose="02020603050405020304" charset="0"/>
                <a:ea typeface="Times New Roman" panose="02020603050405020304" charset="0"/>
                <a:cs typeface="Times New Roman" panose="02020603050405020304" charset="0"/>
                <a:sym typeface="+mn-lt"/>
              </a:rPr>
              <a:t>                                                                                     </a:t>
            </a: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wearily </a:t>
            </a: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climbed </a:t>
            </a: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up</a:t>
            </a:r>
            <a:endPar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 </a:t>
            </a: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to </a:t>
            </a: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the </a:t>
            </a: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high wall surrounding the president's </a:t>
            </a: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palace</a:t>
            </a:r>
            <a:r>
              <a:rPr kumimoji="1" lang="en-US" altLang="zh-CN" sz="2800" b="1" kern="0" dirty="0" smtClean="0">
                <a:solidFill>
                  <a:srgbClr val="C00000"/>
                </a:solidFill>
                <a:latin typeface="Times New Roman" panose="02020603050405020304" charset="0"/>
                <a:ea typeface="Times New Roman" panose="02020603050405020304" charset="0"/>
                <a:cs typeface="Times New Roman" panose="02020603050405020304" charset="0"/>
                <a:sym typeface="+mn-lt"/>
              </a:rPr>
              <a:t>  </a:t>
            </a:r>
            <a:endParaRPr kumimoji="1" lang="zh-CN" altLang="en-US" sz="2800" b="1" kern="0" dirty="0">
              <a:solidFill>
                <a:srgbClr val="C00000"/>
              </a:solidFill>
              <a:latin typeface="微软雅黑" panose="020B0503020204020204" charset="-122"/>
              <a:ea typeface="微软雅黑" panose="020B0503020204020204" charset="-122"/>
              <a:cs typeface="+mn-ea"/>
              <a:sym typeface="+mn-lt"/>
            </a:endParaRPr>
          </a:p>
        </p:txBody>
      </p:sp>
      <p:sp>
        <p:nvSpPr>
          <p:cNvPr id="6" name="文本框 5"/>
          <p:cNvSpPr txBox="1"/>
          <p:nvPr/>
        </p:nvSpPr>
        <p:spPr>
          <a:xfrm>
            <a:off x="2658486" y="2018739"/>
            <a:ext cx="4966447" cy="650875"/>
          </a:xfrm>
          <a:prstGeom prst="rect">
            <a:avLst/>
          </a:prstGeom>
          <a:noFill/>
        </p:spPr>
        <p:txBody>
          <a:bodyPr wrap="square" rtlCol="0">
            <a:spAutoFit/>
          </a:bodyPr>
          <a:lstStyle/>
          <a:p>
            <a:pPr>
              <a:lnSpc>
                <a:spcPct val="130000"/>
              </a:lnSpc>
              <a:spcBef>
                <a:spcPts val="600"/>
              </a:spcBef>
            </a:pP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sat down to get his breath back.</a:t>
            </a:r>
            <a:endPar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endParaRPr>
          </a:p>
        </p:txBody>
      </p:sp>
      <p:sp>
        <p:nvSpPr>
          <p:cNvPr id="7" name="文本框 6"/>
          <p:cNvSpPr txBox="1"/>
          <p:nvPr/>
        </p:nvSpPr>
        <p:spPr>
          <a:xfrm>
            <a:off x="476250" y="2027555"/>
            <a:ext cx="15706090" cy="1287780"/>
          </a:xfrm>
          <a:prstGeom prst="rect">
            <a:avLst/>
          </a:prstGeom>
          <a:noFill/>
        </p:spPr>
        <p:txBody>
          <a:bodyPr wrap="square" rtlCol="0">
            <a:spAutoFit/>
          </a:bodyPr>
          <a:lstStyle/>
          <a:p>
            <a:pPr>
              <a:lnSpc>
                <a:spcPct val="130000"/>
              </a:lnSpc>
              <a:spcBef>
                <a:spcPts val="600"/>
              </a:spcBef>
            </a:pPr>
            <a:r>
              <a:rPr kumimoji="1" lang="en-US" altLang="zh-CN" sz="2800" b="1" kern="0" dirty="0" smtClean="0">
                <a:solidFill>
                  <a:srgbClr val="C00000"/>
                </a:solidFill>
                <a:latin typeface="Times New Roman" panose="02020603050405020304" charset="0"/>
                <a:ea typeface="Times New Roman" panose="02020603050405020304" charset="0"/>
                <a:cs typeface="Times New Roman" panose="02020603050405020304" charset="0"/>
                <a:sym typeface="+mn-lt"/>
              </a:rPr>
              <a:t>                               </a:t>
            </a:r>
            <a:r>
              <a:rPr kumimoji="1" lang="en-US" altLang="zh-CN" sz="2800" b="1" kern="0" dirty="0" smtClean="0">
                <a:solidFill>
                  <a:srgbClr val="FF0000"/>
                </a:solidFill>
                <a:latin typeface="Times New Roman" panose="02020603050405020304" charset="0"/>
                <a:ea typeface="Times New Roman" panose="02020603050405020304" charset="0"/>
                <a:cs typeface="Times New Roman" panose="02020603050405020304" charset="0"/>
                <a:sym typeface="+mn-lt"/>
              </a:rPr>
              <a:t>                                                      </a:t>
            </a:r>
            <a:r>
              <a:rPr kumimoji="1" lang="en-US" altLang="zh-CN" sz="2800" b="1" kern="0" dirty="0" smtClean="0">
                <a:solidFill>
                  <a:srgbClr val="C00000"/>
                </a:solidFill>
                <a:latin typeface="Times New Roman" panose="02020603050405020304" charset="0"/>
                <a:ea typeface="Times New Roman" panose="02020603050405020304" charset="0"/>
                <a:cs typeface="Times New Roman" panose="02020603050405020304" charset="0"/>
                <a:sym typeface="+mn-lt"/>
              </a:rPr>
              <a:t>     </a:t>
            </a: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produced </a:t>
            </a: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a tape </a:t>
            </a:r>
            <a:endPar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measure </a:t>
            </a:r>
            <a:endPar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endParaRPr>
          </a:p>
        </p:txBody>
      </p:sp>
      <p:sp>
        <p:nvSpPr>
          <p:cNvPr id="8" name="文本框 7"/>
          <p:cNvSpPr txBox="1"/>
          <p:nvPr/>
        </p:nvSpPr>
        <p:spPr>
          <a:xfrm>
            <a:off x="3359005" y="3366661"/>
            <a:ext cx="13447059" cy="650875"/>
          </a:xfrm>
          <a:prstGeom prst="rect">
            <a:avLst/>
          </a:prstGeom>
          <a:noFill/>
        </p:spPr>
        <p:txBody>
          <a:bodyPr wrap="square" rtlCol="0">
            <a:spAutoFit/>
          </a:bodyPr>
          <a:lstStyle/>
          <a:p>
            <a:pPr>
              <a:lnSpc>
                <a:spcPct val="130000"/>
              </a:lnSpc>
              <a:spcBef>
                <a:spcPts val="600"/>
              </a:spcBef>
            </a:pP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approached </a:t>
            </a: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him and asked him what he was </a:t>
            </a: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doing  </a:t>
            </a:r>
            <a:endPar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endParaRPr>
          </a:p>
        </p:txBody>
      </p:sp>
      <p:sp>
        <p:nvSpPr>
          <p:cNvPr id="9" name="文本框 8"/>
          <p:cNvSpPr txBox="1"/>
          <p:nvPr/>
        </p:nvSpPr>
        <p:spPr>
          <a:xfrm>
            <a:off x="741197" y="4068897"/>
            <a:ext cx="17104658" cy="1287780"/>
          </a:xfrm>
          <a:prstGeom prst="rect">
            <a:avLst/>
          </a:prstGeom>
          <a:noFill/>
        </p:spPr>
        <p:txBody>
          <a:bodyPr wrap="square" rtlCol="0">
            <a:spAutoFit/>
          </a:bodyPr>
          <a:lstStyle/>
          <a:p>
            <a:pPr>
              <a:lnSpc>
                <a:spcPct val="130000"/>
              </a:lnSpc>
              <a:spcBef>
                <a:spcPts val="600"/>
              </a:spcBef>
            </a:pPr>
            <a:r>
              <a:rPr kumimoji="1" lang="en-US" altLang="zh-CN" sz="2800" b="1" kern="0" dirty="0" smtClean="0">
                <a:solidFill>
                  <a:srgbClr val="C00000"/>
                </a:solidFill>
                <a:latin typeface="Times New Roman" panose="02020603050405020304" charset="0"/>
                <a:ea typeface="Times New Roman" panose="02020603050405020304" charset="0"/>
                <a:cs typeface="Times New Roman" panose="02020603050405020304" charset="0"/>
                <a:sym typeface="+mn-lt"/>
              </a:rPr>
              <a:t>                                  </a:t>
            </a: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explained </a:t>
            </a: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he was a reporter and his editor had </a:t>
            </a:r>
            <a:endParaRPr kumimoji="1" lang="en-US" altLang="zh-CN" sz="2800" b="1" kern="0" dirty="0" smtClean="0">
              <a:solidFill>
                <a:srgbClr val="FF0000"/>
              </a:solidFill>
              <a:latin typeface="Times New Roman" panose="02020603050405020304" charset="0"/>
              <a:ea typeface="Times New Roman" panose="02020603050405020304" charset="0"/>
              <a:cs typeface="Times New Roman" panose="02020603050405020304" charset="0"/>
              <a:sym typeface="+mn-lt"/>
            </a:endParaRPr>
          </a:p>
          <a:p>
            <a:pPr>
              <a:lnSpc>
                <a:spcPct val="130000"/>
              </a:lnSpc>
              <a:spcBef>
                <a:spcPts val="600"/>
              </a:spcBef>
            </a:pP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asked </a:t>
            </a: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him to find out the exact height of the </a:t>
            </a: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wall</a:t>
            </a:r>
            <a:endPar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502023" y="1649505"/>
            <a:ext cx="11098305" cy="3437890"/>
          </a:xfrm>
          <a:prstGeom prst="rect">
            <a:avLst/>
          </a:prstGeom>
          <a:noFill/>
        </p:spPr>
        <p:txBody>
          <a:bodyPr wrap="square" rtlCol="0">
            <a:spAutoFit/>
          </a:bodyPr>
          <a:lstStyle/>
          <a:p>
            <a:pPr>
              <a:lnSpc>
                <a:spcPct val="130000"/>
              </a:lnSpc>
              <a:spcBef>
                <a:spcPts val="600"/>
              </a:spcBef>
            </a:pPr>
            <a:r>
              <a:rPr kumimoji="1" lang="en-US" altLang="zh-CN" sz="2800" b="1" kern="0" dirty="0" smtClean="0">
                <a:latin typeface="Times New Roman" panose="02020603050405020304" charset="0"/>
                <a:ea typeface="Times New Roman" panose="02020603050405020304" charset="0"/>
                <a:cs typeface="Times New Roman" panose="02020603050405020304" charset="0"/>
                <a:sym typeface="+mn-lt"/>
              </a:rPr>
              <a:t>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 He </a:t>
            </a:r>
            <a:r>
              <a:rPr kumimoji="1" lang="en-US" altLang="zh-CN" sz="2800" kern="0" dirty="0">
                <a:latin typeface="Calibri" panose="020F0502020204030204" charset="0"/>
                <a:ea typeface="Times New Roman" panose="02020603050405020304" charset="0"/>
                <a:cs typeface="Calibri" panose="020F0502020204030204" charset="0"/>
                <a:sym typeface="+mn-lt"/>
              </a:rPr>
              <a:t>was arrested and sent to prison because the police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thought that__</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smtClean="0">
                <a:latin typeface="Calibri" panose="020F0502020204030204" charset="0"/>
                <a:ea typeface="Times New Roman" panose="02020603050405020304" charset="0"/>
                <a:cs typeface="Calibri" panose="020F0502020204030204" charset="0"/>
                <a:sym typeface="+mn-lt"/>
              </a:rPr>
              <a:t>__________________________________________________________.</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W</a:t>
            </a:r>
            <a:r>
              <a:rPr kumimoji="1" lang="en-US" altLang="zh-CN" sz="2800" kern="0" dirty="0" smtClean="0">
                <a:latin typeface="Calibri" panose="020F0502020204030204" charset="0"/>
                <a:ea typeface="Times New Roman" panose="02020603050405020304" charset="0"/>
                <a:cs typeface="Calibri" panose="020F0502020204030204" charset="0"/>
                <a:sym typeface="+mn-lt"/>
              </a:rPr>
              <a:t>hen </a:t>
            </a:r>
            <a:r>
              <a:rPr kumimoji="1" lang="en-US" altLang="zh-CN" sz="2800" kern="0" dirty="0">
                <a:latin typeface="Calibri" panose="020F0502020204030204" charset="0"/>
                <a:ea typeface="Times New Roman" panose="02020603050405020304" charset="0"/>
                <a:cs typeface="Calibri" panose="020F0502020204030204" charset="0"/>
                <a:sym typeface="+mn-lt"/>
              </a:rPr>
              <a:t>the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journalist_______________________, </a:t>
            </a:r>
            <a:r>
              <a:rPr kumimoji="1" lang="en-US" altLang="zh-CN" sz="2800" kern="0" dirty="0">
                <a:latin typeface="Calibri" panose="020F0502020204030204" charset="0"/>
                <a:ea typeface="Times New Roman" panose="02020603050405020304" charset="0"/>
                <a:cs typeface="Calibri" panose="020F0502020204030204" charset="0"/>
                <a:sym typeface="+mn-lt"/>
              </a:rPr>
              <a:t>he made things worse for himself. This proved to the police </a:t>
            </a:r>
            <a:r>
              <a:rPr kumimoji="1" lang="en-US" altLang="zh-CN" sz="2800" kern="0" dirty="0" smtClean="0">
                <a:latin typeface="Calibri" panose="020F0502020204030204" charset="0"/>
                <a:ea typeface="Times New Roman" panose="02020603050405020304" charset="0"/>
                <a:cs typeface="Calibri" panose="020F0502020204030204" charset="0"/>
                <a:sym typeface="+mn-lt"/>
              </a:rPr>
              <a:t>that__________________________</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smtClean="0">
                <a:latin typeface="Calibri" panose="020F0502020204030204" charset="0"/>
                <a:ea typeface="Times New Roman" panose="02020603050405020304" charset="0"/>
                <a:cs typeface="Calibri" panose="020F0502020204030204" charset="0"/>
                <a:sym typeface="+mn-lt"/>
              </a:rPr>
              <a:t>______________________________________.</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endParaRPr kumimoji="1" lang="zh-CN" altLang="en-US" sz="1200" kern="0" dirty="0">
              <a:latin typeface="Calibri" panose="020F0502020204030204" charset="0"/>
              <a:ea typeface="微软雅黑" panose="020B0503020204020204" charset="-122"/>
              <a:cs typeface="Calibri" panose="020F0502020204030204" charset="0"/>
              <a:sym typeface="+mn-lt"/>
            </a:endParaRPr>
          </a:p>
        </p:txBody>
      </p:sp>
      <p:sp>
        <p:nvSpPr>
          <p:cNvPr id="5" name="文本框 4"/>
          <p:cNvSpPr txBox="1"/>
          <p:nvPr/>
        </p:nvSpPr>
        <p:spPr>
          <a:xfrm>
            <a:off x="627529" y="2151529"/>
            <a:ext cx="10397565" cy="650875"/>
          </a:xfrm>
          <a:prstGeom prst="rect">
            <a:avLst/>
          </a:prstGeom>
          <a:noFill/>
        </p:spPr>
        <p:txBody>
          <a:bodyPr wrap="square" rtlCol="0">
            <a:spAutoFit/>
          </a:bodyPr>
          <a:lstStyle/>
          <a:p>
            <a:pPr>
              <a:lnSpc>
                <a:spcPct val="130000"/>
              </a:lnSpc>
              <a:spcBef>
                <a:spcPts val="600"/>
              </a:spcBef>
            </a:pP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he might be a spy or might even want to assassinate the president</a:t>
            </a:r>
            <a:endPar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endParaRPr>
          </a:p>
        </p:txBody>
      </p:sp>
      <p:sp>
        <p:nvSpPr>
          <p:cNvPr id="6" name="文本框 5"/>
          <p:cNvSpPr txBox="1"/>
          <p:nvPr/>
        </p:nvSpPr>
        <p:spPr>
          <a:xfrm>
            <a:off x="627529" y="3478290"/>
            <a:ext cx="11098305" cy="1287780"/>
          </a:xfrm>
          <a:prstGeom prst="rect">
            <a:avLst/>
          </a:prstGeom>
          <a:noFill/>
        </p:spPr>
        <p:txBody>
          <a:bodyPr wrap="square" rtlCol="0">
            <a:spAutoFit/>
          </a:bodyPr>
          <a:lstStyle/>
          <a:p>
            <a:pPr>
              <a:lnSpc>
                <a:spcPct val="130000"/>
              </a:lnSpc>
              <a:spcBef>
                <a:spcPts val="600"/>
              </a:spcBef>
            </a:pPr>
            <a:r>
              <a:rPr kumimoji="1" lang="en-US" altLang="zh-CN" sz="2800" b="1" kern="0" dirty="0" smtClean="0">
                <a:solidFill>
                  <a:srgbClr val="C00000"/>
                </a:solidFill>
                <a:latin typeface="Times New Roman" panose="02020603050405020304" charset="0"/>
                <a:ea typeface="Times New Roman" panose="02020603050405020304" charset="0"/>
                <a:cs typeface="Times New Roman" panose="02020603050405020304" charset="0"/>
                <a:sym typeface="+mn-lt"/>
              </a:rPr>
              <a:t>                                                              </a:t>
            </a: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the </a:t>
            </a: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man certainly was guilty </a:t>
            </a:r>
            <a:endPar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r>
              <a:rPr kumimoji="1" lang="en-US" altLang="zh-CN" sz="2800" kern="0" dirty="0" smtClean="0">
                <a:solidFill>
                  <a:srgbClr val="FF0000"/>
                </a:solidFill>
                <a:latin typeface="Calibri" panose="020F0502020204030204" charset="0"/>
                <a:ea typeface="Times New Roman" panose="02020603050405020304" charset="0"/>
                <a:cs typeface="Calibri" panose="020F0502020204030204" charset="0"/>
                <a:sym typeface="+mn-lt"/>
              </a:rPr>
              <a:t>and </a:t>
            </a: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deserved to stay in prison indefinitely </a:t>
            </a:r>
            <a:endPar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endParaRPr>
          </a:p>
        </p:txBody>
      </p:sp>
      <p:sp>
        <p:nvSpPr>
          <p:cNvPr id="7" name="文本框 6"/>
          <p:cNvSpPr txBox="1"/>
          <p:nvPr/>
        </p:nvSpPr>
        <p:spPr>
          <a:xfrm>
            <a:off x="3619050" y="2890574"/>
            <a:ext cx="3962401" cy="650875"/>
          </a:xfrm>
          <a:prstGeom prst="rect">
            <a:avLst/>
          </a:prstGeom>
          <a:noFill/>
        </p:spPr>
        <p:txBody>
          <a:bodyPr wrap="square" rtlCol="0">
            <a:spAutoFit/>
          </a:bodyPr>
          <a:lstStyle/>
          <a:p>
            <a:pPr>
              <a:lnSpc>
                <a:spcPct val="130000"/>
              </a:lnSpc>
              <a:spcBef>
                <a:spcPts val="600"/>
              </a:spcBef>
            </a:pPr>
            <a:r>
              <a:rPr kumimoji="1" lang="en-US" altLang="zh-CN" sz="2800" kern="0" dirty="0">
                <a:solidFill>
                  <a:srgbClr val="FF0000"/>
                </a:solidFill>
                <a:latin typeface="Calibri" panose="020F0502020204030204" charset="0"/>
                <a:ea typeface="Times New Roman" panose="02020603050405020304" charset="0"/>
                <a:cs typeface="Calibri" panose="020F0502020204030204" charset="0"/>
                <a:sym typeface="+mn-lt"/>
              </a:rPr>
              <a:t>insisted he was innocent</a:t>
            </a:r>
            <a:r>
              <a:rPr kumimoji="1" lang="en-US" altLang="zh-CN" sz="2800" b="1" kern="0" dirty="0">
                <a:solidFill>
                  <a:srgbClr val="C00000"/>
                </a:solidFill>
                <a:latin typeface="Times New Roman" panose="02020603050405020304" charset="0"/>
                <a:ea typeface="Times New Roman" panose="02020603050405020304" charset="0"/>
                <a:cs typeface="Times New Roman" panose="02020603050405020304" charset="0"/>
                <a:sym typeface="+mn-lt"/>
              </a:rPr>
              <a:t> </a:t>
            </a:r>
            <a:endParaRPr kumimoji="1" lang="zh-CN" altLang="en-US" sz="2800" b="1" kern="0" dirty="0">
              <a:solidFill>
                <a:srgbClr val="C00000"/>
              </a:solidFill>
              <a:latin typeface="Times New Roman" panose="02020603050405020304" charset="0"/>
              <a:ea typeface="Times New Roman" panose="02020603050405020304" charset="0"/>
              <a:cs typeface="Times New Roman" panose="02020603050405020304" charset="0"/>
              <a:sym typeface="+mn-lt"/>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marL="0" algn="ctr">
              <a:buNone/>
            </a:pP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1</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 name="标题 2"/>
          <p:cNvSpPr>
            <a:spLocks noGrp="1"/>
          </p:cNvSpPr>
          <p:nvPr>
            <p:ph type="title"/>
            <p:custDataLst>
              <p:tags r:id="rId2"/>
            </p:custDataLst>
          </p:nvPr>
        </p:nvSpPr>
        <p:spPr/>
        <p:txBody>
          <a:bodyPr>
            <a:normAutofit/>
          </a:bodyPr>
          <a:p>
            <a:pPr marL="0" indent="0" algn="l">
              <a:lnSpc>
                <a:spcPct val="100000"/>
              </a:lnSpc>
              <a:spcBef>
                <a:spcPts val="0"/>
              </a:spcBef>
              <a:spcAft>
                <a:spcPts val="0"/>
              </a:spcAft>
              <a:buSzPct val="100000"/>
              <a:buNone/>
            </a:pPr>
            <a:r>
              <a:rPr lang="en-US" altLang="zh-CN" sz="4200" spc="260" dirty="0">
                <a:sym typeface="+mn-lt"/>
              </a:rPr>
              <a:t>Target vocabulary</a:t>
            </a:r>
            <a:endParaRPr lang="en-US" altLang="zh-CN" sz="4200" spc="260" dirty="0">
              <a:sym typeface="+mn-lt"/>
            </a:endParaRPr>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marL="0" algn="ctr">
              <a:buNone/>
            </a:pP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8</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 name="标题 2"/>
          <p:cNvSpPr>
            <a:spLocks noGrp="1"/>
          </p:cNvSpPr>
          <p:nvPr>
            <p:ph type="title"/>
            <p:custDataLst>
              <p:tags r:id="rId2"/>
            </p:custDataLst>
          </p:nvPr>
        </p:nvSpPr>
        <p:spPr>
          <a:xfrm>
            <a:off x="4872355" y="3061970"/>
            <a:ext cx="6249035" cy="1405255"/>
          </a:xfrm>
        </p:spPr>
        <p:txBody>
          <a:bodyPr>
            <a:normAutofit/>
          </a:bodyPr>
          <a:p>
            <a:pPr marL="0" indent="0" algn="l">
              <a:lnSpc>
                <a:spcPct val="100000"/>
              </a:lnSpc>
              <a:spcBef>
                <a:spcPts val="0"/>
              </a:spcBef>
              <a:spcAft>
                <a:spcPts val="0"/>
              </a:spcAft>
              <a:buSzPct val="100000"/>
              <a:buNone/>
            </a:pPr>
            <a:r>
              <a:rPr lang="en-US" sz="4200" spc="260" dirty="0">
                <a:sym typeface="+mn-lt"/>
              </a:rPr>
              <a:t>Story development</a:t>
            </a:r>
            <a:endParaRPr lang="en-US" altLang="zh-CN" sz="4200" spc="260" dirty="0">
              <a:sym typeface="+mn-lt"/>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文本框 4"/>
          <p:cNvSpPr txBox="1"/>
          <p:nvPr/>
        </p:nvSpPr>
        <p:spPr>
          <a:xfrm>
            <a:off x="321945" y="678180"/>
            <a:ext cx="11684635" cy="6031230"/>
          </a:xfrm>
          <a:prstGeom prst="rect">
            <a:avLst/>
          </a:prstGeom>
          <a:noFill/>
        </p:spPr>
        <p:txBody>
          <a:bodyPr wrap="square" rtlCol="0" anchor="t">
            <a:noAutofit/>
          </a:bodyPr>
          <a:p>
            <a:pPr indent="457200" algn="just" fontAlgn="auto">
              <a:lnSpc>
                <a:spcPts val="2700"/>
              </a:lnSpc>
            </a:pPr>
            <a:r>
              <a:rPr lang="zh-CN" altLang="en-US" sz="2400" dirty="0">
                <a:latin typeface="Calibri" panose="020F0502020204030204" charset="0"/>
                <a:cs typeface="Calibri" panose="020F0502020204030204" charset="0"/>
                <a:sym typeface="+mn-ea"/>
              </a:rPr>
              <a:t>Editors of newspapers and magazines often go to extremes to provide their readers with unimportant facts and statistics. Last year a journalist had been instructed by a well-known magazine to write an article on the president's palace in a new African republic. When the article arrived, the editor read the first sentence and then refused to publish it. The article began: </a:t>
            </a:r>
            <a:r>
              <a:rPr lang="en-US" altLang="zh-CN" sz="2400" dirty="0">
                <a:latin typeface="Calibri" panose="020F0502020204030204" charset="0"/>
                <a:cs typeface="Calibri" panose="020F0502020204030204" charset="0"/>
                <a:sym typeface="+mn-ea"/>
              </a:rPr>
              <a:t>‘</a:t>
            </a:r>
            <a:r>
              <a:rPr lang="zh-CN" altLang="en-US" sz="2400" dirty="0">
                <a:latin typeface="Calibri" panose="020F0502020204030204" charset="0"/>
                <a:cs typeface="Calibri" panose="020F0502020204030204" charset="0"/>
                <a:sym typeface="+mn-ea"/>
              </a:rPr>
              <a:t>Hundreds of steps lead to the high wall which surrounds the president's palace.</a:t>
            </a:r>
            <a:r>
              <a:rPr lang="en-US" altLang="zh-CN" sz="2400" dirty="0">
                <a:latin typeface="Calibri" panose="020F0502020204030204" charset="0"/>
                <a:cs typeface="Calibri" panose="020F0502020204030204" charset="0"/>
                <a:sym typeface="+mn-ea"/>
              </a:rPr>
              <a:t>’ </a:t>
            </a:r>
            <a:r>
              <a:rPr lang="zh-CN" altLang="en-US" sz="2400" dirty="0">
                <a:latin typeface="Calibri" panose="020F0502020204030204" charset="0"/>
                <a:cs typeface="Calibri" panose="020F0502020204030204" charset="0"/>
                <a:sym typeface="+mn-ea"/>
              </a:rPr>
              <a:t>The editor at once sent the journalist a fax instructing him to find out the exact number of steps and the height of the wall.  </a:t>
            </a:r>
            <a:endParaRPr lang="zh-CN" altLang="en-US" sz="2400" dirty="0">
              <a:latin typeface="Calibri" panose="020F0502020204030204" charset="0"/>
              <a:cs typeface="Calibri" panose="020F0502020204030204" charset="0"/>
              <a:sym typeface="+mn-ea"/>
            </a:endParaRPr>
          </a:p>
          <a:p>
            <a:pPr indent="457200" algn="just" fontAlgn="auto">
              <a:lnSpc>
                <a:spcPts val="2700"/>
              </a:lnSpc>
            </a:pPr>
            <a:r>
              <a:rPr lang="zh-CN" altLang="en-US" sz="2400" dirty="0">
                <a:latin typeface="Calibri" panose="020F0502020204030204" charset="0"/>
                <a:cs typeface="Calibri" panose="020F0502020204030204" charset="0"/>
                <a:sym typeface="+mn-ea"/>
              </a:rPr>
              <a:t>The journalist immediately set out to obtain these important facts, but he took a long time to send them. Meanwhile, the editor was getting impatient, for the magazine would soon go to press. He sent the journalist two more faxes, but received no reply. He sent yet another fax informing the journalist that if he did not reply soon he would be fired. When the journalist again failed to reply, the editor reluctantly published the article as it had originally been written. A week later, the editor at last received a fax from the journalist. Not only had the poor man been arrested, but he had been sent to prison as well. However, he had at last been allowed to send a fax in which he informed the editor that he had been arrested while counting the 1, 084 steps leading to the fifteen-foot wall which surrounded the president's palace. </a:t>
            </a:r>
            <a:endParaRPr lang="en-US" altLang="zh-CN" sz="2400" dirty="0">
              <a:latin typeface="Times New Roman" panose="02020603050405020304" charset="0"/>
              <a:cs typeface="Times New Roman" panose="02020603050405020304" charset="0"/>
              <a:sym typeface="+mn-ea"/>
            </a:endParaRPr>
          </a:p>
          <a:p>
            <a:pPr indent="457200" algn="just" fontAlgn="auto">
              <a:lnSpc>
                <a:spcPts val="3100"/>
              </a:lnSpc>
            </a:pPr>
            <a:endParaRPr lang="en-US" altLang="zh-CN" sz="2400" dirty="0">
              <a:latin typeface="Calibri" panose="020F0502020204030204" charset="0"/>
              <a:cs typeface="Calibri" panose="020F0502020204030204" charset="0"/>
              <a:sym typeface="+mn-ea"/>
            </a:endParaRPr>
          </a:p>
        </p:txBody>
      </p:sp>
      <p:sp>
        <p:nvSpPr>
          <p:cNvPr id="7" name="文本框 6"/>
          <p:cNvSpPr txBox="1"/>
          <p:nvPr/>
        </p:nvSpPr>
        <p:spPr>
          <a:xfrm>
            <a:off x="321945" y="156210"/>
            <a:ext cx="4052570"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Reading the passage</a:t>
            </a:r>
            <a:endParaRPr lang="en-US" altLang="zh-CN" sz="2800" b="1">
              <a:highlight>
                <a:srgbClr val="FFFF00"/>
              </a:highlight>
              <a:latin typeface="Calibri" panose="020F0502020204030204" charset="0"/>
              <a:cs typeface="Calibri" panose="020F0502020204030204" charset="0"/>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770255" y="748030"/>
            <a:ext cx="11156950" cy="2084070"/>
          </a:xfrm>
          <a:prstGeom prst="rect">
            <a:avLst/>
          </a:prstGeom>
          <a:noFill/>
        </p:spPr>
        <p:txBody>
          <a:bodyPr wrap="square" rtlCol="0">
            <a:spAutoFit/>
          </a:bodyPr>
          <a:lstStyle/>
          <a:p>
            <a:pPr>
              <a:lnSpc>
                <a:spcPct val="120000"/>
              </a:lnSpc>
            </a:pPr>
            <a:r>
              <a:rPr lang="en-US" altLang="zh-CN" sz="3600" dirty="0">
                <a:solidFill>
                  <a:schemeClr val="tx1"/>
                </a:solidFill>
                <a:cs typeface="+mn-ea"/>
                <a:sym typeface="+mn-lt"/>
              </a:rPr>
              <a:t>Para 1</a:t>
            </a:r>
            <a:r>
              <a:rPr lang="zh-CN" altLang="en-US" sz="3600" dirty="0">
                <a:solidFill>
                  <a:schemeClr val="tx1"/>
                </a:solidFill>
                <a:cs typeface="+mn-ea"/>
                <a:sym typeface="+mn-lt"/>
              </a:rPr>
              <a:t>：</a:t>
            </a:r>
            <a:endParaRPr lang="zh-CN" altLang="en-US" sz="3600" dirty="0">
              <a:solidFill>
                <a:schemeClr val="tx1"/>
              </a:solidFill>
              <a:cs typeface="+mn-ea"/>
              <a:sym typeface="+mn-lt"/>
            </a:endParaRPr>
          </a:p>
          <a:p>
            <a:pPr>
              <a:lnSpc>
                <a:spcPct val="120000"/>
              </a:lnSpc>
            </a:pPr>
            <a:r>
              <a:rPr lang="en-US" altLang="zh-CN" sz="3600" i="1" dirty="0">
                <a:solidFill>
                  <a:schemeClr val="tx1"/>
                </a:solidFill>
                <a:latin typeface="Calibri" panose="020F0502020204030204" charset="0"/>
                <a:cs typeface="Calibri" panose="020F0502020204030204" charset="0"/>
                <a:sym typeface="+mn-lt"/>
              </a:rPr>
              <a:t>        The editor was stunned by the news of the journalist’s arrest and imprisonment. </a:t>
            </a:r>
            <a:endParaRPr lang="zh-CN" altLang="en-US" sz="3600" i="1" dirty="0">
              <a:solidFill>
                <a:schemeClr val="tx1"/>
              </a:solidFill>
              <a:latin typeface="Calibri" panose="020F0502020204030204" charset="0"/>
              <a:cs typeface="Calibri" panose="020F0502020204030204" charset="0"/>
              <a:sym typeface="+mn-lt"/>
            </a:endParaRPr>
          </a:p>
        </p:txBody>
      </p:sp>
      <p:sp>
        <p:nvSpPr>
          <p:cNvPr id="2" name="文本框 1"/>
          <p:cNvSpPr txBox="1"/>
          <p:nvPr/>
        </p:nvSpPr>
        <p:spPr>
          <a:xfrm>
            <a:off x="770255" y="3817620"/>
            <a:ext cx="11200130" cy="2084070"/>
          </a:xfrm>
          <a:prstGeom prst="rect">
            <a:avLst/>
          </a:prstGeom>
          <a:noFill/>
        </p:spPr>
        <p:txBody>
          <a:bodyPr wrap="square" rtlCol="0">
            <a:spAutoFit/>
          </a:bodyPr>
          <a:p>
            <a:pPr>
              <a:lnSpc>
                <a:spcPct val="120000"/>
              </a:lnSpc>
            </a:pPr>
            <a:r>
              <a:rPr lang="en-US" altLang="zh-CN" sz="3600" dirty="0">
                <a:cs typeface="+mn-ea"/>
                <a:sym typeface="+mn-lt"/>
              </a:rPr>
              <a:t>Para 2</a:t>
            </a:r>
            <a:r>
              <a:rPr lang="zh-CN" altLang="en-US" sz="3600" dirty="0">
                <a:cs typeface="+mn-ea"/>
                <a:sym typeface="+mn-lt"/>
              </a:rPr>
              <a:t>：</a:t>
            </a:r>
            <a:endParaRPr lang="zh-CN" altLang="en-US" sz="3600" dirty="0">
              <a:solidFill>
                <a:schemeClr val="tx1"/>
              </a:solidFill>
              <a:cs typeface="+mn-ea"/>
              <a:sym typeface="+mn-lt"/>
            </a:endParaRPr>
          </a:p>
          <a:p>
            <a:pPr>
              <a:lnSpc>
                <a:spcPct val="120000"/>
              </a:lnSpc>
            </a:pPr>
            <a:r>
              <a:rPr lang="en-US" altLang="zh-CN" sz="3600" i="1" dirty="0">
                <a:solidFill>
                  <a:schemeClr val="tx1"/>
                </a:solidFill>
                <a:latin typeface="Calibri" panose="020F0502020204030204" charset="0"/>
                <a:cs typeface="Calibri" panose="020F0502020204030204" charset="0"/>
                <a:sym typeface="+mn-lt"/>
              </a:rPr>
              <a:t>       To make up for their mistake, the editor employed the journalist as a staff writer.</a:t>
            </a:r>
            <a:endParaRPr lang="en-US" altLang="zh-CN" sz="3600" i="1" dirty="0">
              <a:solidFill>
                <a:schemeClr val="tx1"/>
              </a:solidFill>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57480" y="835025"/>
            <a:ext cx="11877675" cy="580072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indent="0" fontAlgn="auto">
              <a:lnSpc>
                <a:spcPts val="3180"/>
              </a:lnSpc>
            </a:pPr>
            <a:r>
              <a:rPr lang="en-US" sz="2000">
                <a:latin typeface="Calibri" panose="020F0502020204030204" charset="0"/>
                <a:ea typeface="宋体" panose="02010600030101010101" pitchFamily="2" charset="-122"/>
                <a:cs typeface="Calibri" panose="020F0502020204030204" charset="0"/>
                <a:sym typeface="+mn-ea"/>
              </a:rPr>
              <a:t>        The editor was stunned by the news of the journalist’s arrest and imprisonment. His heart raced as he pictured his friend’s ordeal behind bars and the danger he might be in. The editor quickly sprang into action and made every possible effort to get in touch with authorities and secure his colleague release. Days were spent on tenterhooks, negotiating with officials and working relentlessly to secure his friend’s freedom. Finally, the news they had been waiting for came in --- the journalist was going to be released. The editor breathed a sigh of relief, grateful beyond words. Although the experience had left him shaken, he persisted as a journalist with a newfound respect for the work.</a:t>
            </a:r>
            <a:endParaRPr lang="en-US" sz="2000">
              <a:latin typeface="Calibri" panose="020F0502020204030204" charset="0"/>
              <a:ea typeface="宋体" panose="02010600030101010101" pitchFamily="2" charset="-122"/>
              <a:cs typeface="Calibri" panose="020F0502020204030204" charset="0"/>
              <a:sym typeface="+mn-ea"/>
            </a:endParaRPr>
          </a:p>
          <a:p>
            <a:pPr indent="0" fontAlgn="auto">
              <a:lnSpc>
                <a:spcPts val="3180"/>
              </a:lnSpc>
            </a:pPr>
            <a:r>
              <a:rPr lang="en-US" sz="2000">
                <a:latin typeface="Calibri" panose="020F0502020204030204" charset="0"/>
                <a:ea typeface="宋体" panose="02010600030101010101" pitchFamily="2" charset="-122"/>
                <a:cs typeface="Calibri" panose="020F0502020204030204" charset="0"/>
                <a:sym typeface="+mn-ea"/>
              </a:rPr>
              <a:t>        To make up for their mistake, the editor employed the journalist as a staff writer. The journalist accepted the offer and went on to pen several successful articles for the publication. Through this experience, the editor learned an invaluable lesson and made a promise never to resort to extreme measures in pursuit of trivial facts and statistics again. He came to realize that great journalism requires more than just a dedication to the facts --- it requires a deep connection to the human experience and a willingness to tell stories that matter. He vowed never to resort to extreme measures in his pursuit of the truth, recognizing that the most powerful stories are often the ones that resonate on a personal and emotional level.</a:t>
            </a:r>
            <a:endParaRPr lang="zh-CN" altLang="en-US" sz="2000" dirty="0">
              <a:latin typeface="Calibri" panose="020F0502020204030204" charset="0"/>
              <a:ea typeface="Times New Roman" panose="02020603050405020304" charset="0"/>
              <a:cs typeface="Calibri" panose="020F0502020204030204" charset="0"/>
            </a:endParaRPr>
          </a:p>
        </p:txBody>
      </p:sp>
      <p:sp>
        <p:nvSpPr>
          <p:cNvPr id="77" name="文本框 76"/>
          <p:cNvSpPr txBox="1"/>
          <p:nvPr/>
        </p:nvSpPr>
        <p:spPr>
          <a:xfrm>
            <a:off x="156845" y="153035"/>
            <a:ext cx="6103620" cy="681990"/>
          </a:xfrm>
          <a:prstGeom prst="rect">
            <a:avLst/>
          </a:prstGeom>
          <a:noFill/>
        </p:spPr>
        <p:txBody>
          <a:bodyPr wrap="square" rtlCol="0">
            <a:spAutoFit/>
          </a:bodyPr>
          <a:p>
            <a:pPr>
              <a:lnSpc>
                <a:spcPct val="120000"/>
              </a:lnSpc>
            </a:pPr>
            <a:r>
              <a:rPr lang="en-US" altLang="zh-CN" sz="3200" b="1" i="1" dirty="0">
                <a:solidFill>
                  <a:schemeClr val="tx1"/>
                </a:solidFill>
                <a:highlight>
                  <a:srgbClr val="FFFF00"/>
                </a:highlight>
                <a:cs typeface="+mn-ea"/>
                <a:sym typeface="+mn-lt"/>
              </a:rPr>
              <a:t>One possible version:</a:t>
            </a:r>
            <a:endParaRPr lang="en-US" altLang="zh-CN" sz="3200" b="1" i="1" dirty="0">
              <a:solidFill>
                <a:schemeClr val="tx1"/>
              </a:solidFill>
              <a:highlight>
                <a:srgbClr val="FFFF00"/>
              </a:highlight>
              <a:cs typeface="+mn-ea"/>
              <a:sym typeface="+mn-lt"/>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marL="0" algn="ctr">
              <a:buNone/>
            </a:pP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9</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 name="标题 2"/>
          <p:cNvSpPr>
            <a:spLocks noGrp="1"/>
          </p:cNvSpPr>
          <p:nvPr>
            <p:ph type="title"/>
            <p:custDataLst>
              <p:tags r:id="rId2"/>
            </p:custDataLst>
          </p:nvPr>
        </p:nvSpPr>
        <p:spPr>
          <a:xfrm>
            <a:off x="4294505" y="3158490"/>
            <a:ext cx="6988175" cy="1405255"/>
          </a:xfrm>
        </p:spPr>
        <p:txBody>
          <a:bodyPr>
            <a:normAutofit/>
          </a:bodyPr>
          <a:p>
            <a:pPr marL="0" indent="0" algn="l">
              <a:lnSpc>
                <a:spcPct val="100000"/>
              </a:lnSpc>
              <a:spcBef>
                <a:spcPts val="0"/>
              </a:spcBef>
              <a:spcAft>
                <a:spcPts val="0"/>
              </a:spcAft>
              <a:buSzPct val="100000"/>
              <a:buNone/>
            </a:pPr>
            <a:r>
              <a:rPr lang="en-US" sz="3600" spc="260" dirty="0">
                <a:sym typeface="+mn-lt"/>
              </a:rPr>
              <a:t>   Vocabulary reiforcement</a:t>
            </a:r>
            <a:endParaRPr lang="en-US" altLang="zh-CN" sz="3600" spc="260" dirty="0">
              <a:sym typeface="+mn-lt"/>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820420" y="1502410"/>
            <a:ext cx="11042650" cy="4385945"/>
          </a:xfrm>
          <a:prstGeom prst="rect">
            <a:avLst/>
          </a:prstGeom>
          <a:noFill/>
        </p:spPr>
        <p:txBody>
          <a:bodyPr wrap="square" rtlCol="0">
            <a:noAutofit/>
          </a:bodyPr>
          <a:lstStyle/>
          <a:p>
            <a:pPr indent="0" algn="just" fontAlgn="auto">
              <a:lnSpc>
                <a:spcPts val="4640"/>
              </a:lnSpc>
              <a:buClrTx/>
              <a:buSzTx/>
              <a:buNone/>
            </a:pPr>
            <a:r>
              <a:rPr lang="zh-CN" altLang="en-US" sz="2800">
                <a:solidFill>
                  <a:schemeClr val="tx2">
                    <a:lumMod val="50000"/>
                  </a:schemeClr>
                </a:solidFill>
                <a:latin typeface="Calibri" panose="020F0502020204030204" charset="0"/>
                <a:cs typeface="Calibri" panose="020F0502020204030204" charset="0"/>
              </a:rPr>
              <a:t>1. Tom grew </a:t>
            </a:r>
            <a:r>
              <a:rPr lang="zh-CN" altLang="en-US" sz="2800">
                <a:solidFill>
                  <a:srgbClr val="FF0000"/>
                </a:solidFill>
                <a:latin typeface="Calibri" panose="020F0502020204030204" charset="0"/>
                <a:cs typeface="Calibri" panose="020F0502020204030204" charset="0"/>
              </a:rPr>
              <a:t>i</a:t>
            </a:r>
            <a:r>
              <a:rPr lang="zh-CN" altLang="en-US" sz="2800">
                <a:solidFill>
                  <a:schemeClr val="tx2">
                    <a:lumMod val="50000"/>
                  </a:schemeClr>
                </a:solidFill>
                <a:latin typeface="Calibri" panose="020F0502020204030204" charset="0"/>
                <a:cs typeface="Calibri" panose="020F0502020204030204" charset="0"/>
              </a:rPr>
              <a:t>________ waiting in line for the concert tickets.</a:t>
            </a:r>
            <a:endParaRPr lang="zh-CN" altLang="en-US" sz="2800">
              <a:solidFill>
                <a:schemeClr val="tx2">
                  <a:lumMod val="50000"/>
                </a:schemeClr>
              </a:solidFill>
              <a:latin typeface="Calibri" panose="020F0502020204030204" charset="0"/>
              <a:cs typeface="Calibri" panose="020F0502020204030204" charset="0"/>
            </a:endParaRPr>
          </a:p>
          <a:p>
            <a:pPr indent="0" algn="just" fontAlgn="auto">
              <a:lnSpc>
                <a:spcPts val="4640"/>
              </a:lnSpc>
              <a:buClrTx/>
              <a:buSzTx/>
              <a:buNone/>
            </a:pPr>
            <a:r>
              <a:rPr lang="zh-CN" altLang="en-US" sz="2800">
                <a:solidFill>
                  <a:schemeClr val="tx2">
                    <a:lumMod val="50000"/>
                  </a:schemeClr>
                </a:solidFill>
                <a:latin typeface="Calibri" panose="020F0502020204030204" charset="0"/>
                <a:cs typeface="Calibri" panose="020F0502020204030204" charset="0"/>
              </a:rPr>
              <a:t>2. The </a:t>
            </a:r>
            <a:r>
              <a:rPr lang="zh-CN" altLang="en-US" sz="2800">
                <a:solidFill>
                  <a:srgbClr val="FF0000"/>
                </a:solidFill>
                <a:latin typeface="Calibri" panose="020F0502020204030204" charset="0"/>
                <a:cs typeface="Calibri" panose="020F0502020204030204" charset="0"/>
              </a:rPr>
              <a:t>e</a:t>
            </a:r>
            <a:r>
              <a:rPr lang="zh-CN" altLang="en-US" sz="2800">
                <a:solidFill>
                  <a:schemeClr val="tx2">
                    <a:lumMod val="50000"/>
                  </a:schemeClr>
                </a:solidFill>
                <a:latin typeface="Calibri" panose="020F0502020204030204" charset="0"/>
                <a:cs typeface="Calibri" panose="020F0502020204030204" charset="0"/>
              </a:rPr>
              <a:t>______ weather conditions made it difficult to travel.</a:t>
            </a:r>
            <a:endParaRPr lang="zh-CN" altLang="en-US" sz="2800">
              <a:solidFill>
                <a:schemeClr val="tx2">
                  <a:lumMod val="50000"/>
                </a:schemeClr>
              </a:solidFill>
              <a:latin typeface="Calibri" panose="020F0502020204030204" charset="0"/>
              <a:cs typeface="Calibri" panose="020F0502020204030204" charset="0"/>
            </a:endParaRPr>
          </a:p>
          <a:p>
            <a:pPr indent="0" algn="just" fontAlgn="auto">
              <a:lnSpc>
                <a:spcPts val="4640"/>
              </a:lnSpc>
              <a:buClrTx/>
              <a:buSzTx/>
              <a:buNone/>
            </a:pPr>
            <a:r>
              <a:rPr lang="zh-CN" altLang="en-US" sz="2800">
                <a:solidFill>
                  <a:schemeClr val="tx2">
                    <a:lumMod val="50000"/>
                  </a:schemeClr>
                </a:solidFill>
                <a:latin typeface="Calibri" panose="020F0502020204030204" charset="0"/>
                <a:cs typeface="Calibri" panose="020F0502020204030204" charset="0"/>
              </a:rPr>
              <a:t>3. She </a:t>
            </a:r>
            <a:r>
              <a:rPr lang="en-US" altLang="zh-CN" sz="2800">
                <a:solidFill>
                  <a:srgbClr val="FF0000"/>
                </a:solidFill>
                <a:latin typeface="Calibri" panose="020F0502020204030204" charset="0"/>
                <a:cs typeface="Calibri" panose="020F0502020204030204" charset="0"/>
              </a:rPr>
              <a:t>r</a:t>
            </a:r>
            <a:r>
              <a:rPr lang="zh-CN" altLang="en-US" sz="2800">
                <a:solidFill>
                  <a:schemeClr val="tx2">
                    <a:lumMod val="50000"/>
                  </a:schemeClr>
                </a:solidFill>
                <a:latin typeface="Calibri" panose="020F0502020204030204" charset="0"/>
                <a:cs typeface="Calibri" panose="020F0502020204030204" charset="0"/>
              </a:rPr>
              <a:t>________ agreed to go on the camping trip with her friends.</a:t>
            </a:r>
            <a:endParaRPr lang="zh-CN" altLang="en-US" sz="2800">
              <a:solidFill>
                <a:schemeClr val="tx2">
                  <a:lumMod val="50000"/>
                </a:schemeClr>
              </a:solidFill>
              <a:latin typeface="Calibri" panose="020F0502020204030204" charset="0"/>
              <a:cs typeface="Calibri" panose="020F0502020204030204" charset="0"/>
            </a:endParaRPr>
          </a:p>
          <a:p>
            <a:pPr indent="0" algn="just" fontAlgn="auto">
              <a:lnSpc>
                <a:spcPts val="4640"/>
              </a:lnSpc>
              <a:buClrTx/>
              <a:buSzTx/>
              <a:buNone/>
            </a:pPr>
            <a:r>
              <a:rPr lang="zh-CN" altLang="en-US" sz="2800">
                <a:solidFill>
                  <a:schemeClr val="tx2">
                    <a:lumMod val="50000"/>
                  </a:schemeClr>
                </a:solidFill>
                <a:latin typeface="Calibri" panose="020F0502020204030204" charset="0"/>
                <a:cs typeface="Calibri" panose="020F0502020204030204" charset="0"/>
              </a:rPr>
              <a:t>4. She was finally able to </a:t>
            </a:r>
            <a:r>
              <a:rPr lang="zh-CN" altLang="en-US" sz="2800">
                <a:solidFill>
                  <a:srgbClr val="FF0000"/>
                </a:solidFill>
                <a:latin typeface="Calibri" panose="020F0502020204030204" charset="0"/>
                <a:cs typeface="Calibri" panose="020F0502020204030204" charset="0"/>
              </a:rPr>
              <a:t>o</a:t>
            </a:r>
            <a:r>
              <a:rPr lang="zh-CN" altLang="en-US" sz="2800">
                <a:solidFill>
                  <a:schemeClr val="tx2">
                    <a:lumMod val="50000"/>
                  </a:schemeClr>
                </a:solidFill>
                <a:latin typeface="Calibri" panose="020F0502020204030204" charset="0"/>
                <a:cs typeface="Calibri" panose="020F0502020204030204" charset="0"/>
              </a:rPr>
              <a:t>______ a visa to travel to the United States.</a:t>
            </a:r>
            <a:endParaRPr lang="zh-CN" altLang="en-US" sz="2800">
              <a:solidFill>
                <a:schemeClr val="tx2">
                  <a:lumMod val="50000"/>
                </a:schemeClr>
              </a:solidFill>
              <a:latin typeface="Calibri" panose="020F0502020204030204" charset="0"/>
              <a:cs typeface="Calibri" panose="020F0502020204030204" charset="0"/>
            </a:endParaRPr>
          </a:p>
          <a:p>
            <a:pPr indent="0" algn="just" fontAlgn="auto">
              <a:lnSpc>
                <a:spcPts val="4640"/>
              </a:lnSpc>
              <a:buClrTx/>
              <a:buSzTx/>
              <a:buNone/>
            </a:pPr>
            <a:r>
              <a:rPr lang="zh-CN" altLang="en-US" sz="2800">
                <a:solidFill>
                  <a:schemeClr val="tx2">
                    <a:lumMod val="50000"/>
                  </a:schemeClr>
                </a:solidFill>
                <a:latin typeface="Calibri" panose="020F0502020204030204" charset="0"/>
                <a:cs typeface="Calibri" panose="020F0502020204030204" charset="0"/>
              </a:rPr>
              <a:t>5. The castle was </a:t>
            </a:r>
            <a:r>
              <a:rPr lang="zh-CN" altLang="en-US" sz="2800">
                <a:solidFill>
                  <a:srgbClr val="FF0000"/>
                </a:solidFill>
                <a:latin typeface="Calibri" panose="020F0502020204030204" charset="0"/>
                <a:cs typeface="Calibri" panose="020F0502020204030204" charset="0"/>
              </a:rPr>
              <a:t>s</a:t>
            </a:r>
            <a:r>
              <a:rPr lang="zh-CN" altLang="en-US" sz="2800">
                <a:solidFill>
                  <a:schemeClr val="tx2">
                    <a:lumMod val="50000"/>
                  </a:schemeClr>
                </a:solidFill>
                <a:latin typeface="Calibri" panose="020F0502020204030204" charset="0"/>
                <a:cs typeface="Calibri" panose="020F0502020204030204" charset="0"/>
              </a:rPr>
              <a:t>_________ by a high wall to protect it from invaders.</a:t>
            </a:r>
            <a:endParaRPr lang="zh-CN" altLang="en-US" sz="2800">
              <a:solidFill>
                <a:schemeClr val="tx2">
                  <a:lumMod val="50000"/>
                </a:schemeClr>
              </a:solidFill>
              <a:latin typeface="Calibri" panose="020F0502020204030204" charset="0"/>
              <a:cs typeface="Calibri" panose="020F0502020204030204" charset="0"/>
            </a:endParaRPr>
          </a:p>
        </p:txBody>
      </p:sp>
      <p:sp>
        <p:nvSpPr>
          <p:cNvPr id="3" name="文本框 2"/>
          <p:cNvSpPr txBox="1"/>
          <p:nvPr/>
        </p:nvSpPr>
        <p:spPr>
          <a:xfrm>
            <a:off x="2741295" y="1621155"/>
            <a:ext cx="1609725" cy="391795"/>
          </a:xfrm>
          <a:prstGeom prst="rect">
            <a:avLst/>
          </a:prstGeom>
          <a:noFill/>
        </p:spPr>
        <p:txBody>
          <a:bodyPr wrap="square" rtlCol="0">
            <a:noAutofit/>
          </a:bodyPr>
          <a:lstStyle/>
          <a:p>
            <a:r>
              <a:rPr lang="en-US" altLang="zh-CN" sz="2800" dirty="0">
                <a:solidFill>
                  <a:srgbClr val="FF0000"/>
                </a:solidFill>
                <a:latin typeface="Calibri" panose="020F0502020204030204" charset="0"/>
                <a:cs typeface="Calibri" panose="020F0502020204030204" charset="0"/>
              </a:rPr>
              <a:t>mpatient</a:t>
            </a:r>
            <a:endParaRPr lang="en-US" altLang="zh-CN" sz="2800" dirty="0">
              <a:solidFill>
                <a:srgbClr val="FF0000"/>
              </a:solidFill>
              <a:latin typeface="Calibri" panose="020F0502020204030204" charset="0"/>
              <a:cs typeface="Calibri" panose="020F0502020204030204" charset="0"/>
            </a:endParaRPr>
          </a:p>
        </p:txBody>
      </p:sp>
      <p:sp>
        <p:nvSpPr>
          <p:cNvPr id="7" name="文本框 6"/>
          <p:cNvSpPr txBox="1"/>
          <p:nvPr/>
        </p:nvSpPr>
        <p:spPr>
          <a:xfrm>
            <a:off x="1962785" y="2214880"/>
            <a:ext cx="1489075" cy="500380"/>
          </a:xfrm>
          <a:prstGeom prst="rect">
            <a:avLst/>
          </a:prstGeom>
          <a:noFill/>
        </p:spPr>
        <p:txBody>
          <a:bodyPr wrap="square" rtlCol="0">
            <a:noAutofit/>
          </a:bodyPr>
          <a:lstStyle/>
          <a:p>
            <a:r>
              <a:rPr lang="en-US" sz="2800" dirty="0">
                <a:solidFill>
                  <a:srgbClr val="FF0000"/>
                </a:solidFill>
                <a:latin typeface="Calibri" panose="020F0502020204030204" charset="0"/>
                <a:cs typeface="Calibri" panose="020F0502020204030204" charset="0"/>
              </a:rPr>
              <a:t>xtreme</a:t>
            </a:r>
            <a:endParaRPr lang="en-US" sz="2800" dirty="0">
              <a:solidFill>
                <a:srgbClr val="FF0000"/>
              </a:solidFill>
              <a:latin typeface="Calibri" panose="020F0502020204030204" charset="0"/>
              <a:cs typeface="Calibri" panose="020F0502020204030204" charset="0"/>
            </a:endParaRPr>
          </a:p>
        </p:txBody>
      </p:sp>
      <p:sp>
        <p:nvSpPr>
          <p:cNvPr id="8" name="文本框 7"/>
          <p:cNvSpPr txBox="1"/>
          <p:nvPr/>
        </p:nvSpPr>
        <p:spPr>
          <a:xfrm>
            <a:off x="1898015" y="2840355"/>
            <a:ext cx="1807210" cy="434975"/>
          </a:xfrm>
          <a:prstGeom prst="rect">
            <a:avLst/>
          </a:prstGeom>
          <a:noFill/>
        </p:spPr>
        <p:txBody>
          <a:bodyPr wrap="square" rtlCol="0">
            <a:noAutofit/>
          </a:bodyPr>
          <a:lstStyle/>
          <a:p>
            <a:r>
              <a:rPr lang="en-US" sz="2800" dirty="0">
                <a:solidFill>
                  <a:srgbClr val="FF0000"/>
                </a:solidFill>
                <a:latin typeface="Calibri" panose="020F0502020204030204" charset="0"/>
                <a:cs typeface="Calibri" panose="020F0502020204030204" charset="0"/>
              </a:rPr>
              <a:t>eluctantly</a:t>
            </a:r>
            <a:endParaRPr lang="en-US" sz="2800" dirty="0">
              <a:solidFill>
                <a:srgbClr val="FF0000"/>
              </a:solidFill>
              <a:latin typeface="Calibri" panose="020F0502020204030204" charset="0"/>
              <a:cs typeface="Calibri" panose="020F0502020204030204" charset="0"/>
            </a:endParaRPr>
          </a:p>
        </p:txBody>
      </p:sp>
      <p:sp>
        <p:nvSpPr>
          <p:cNvPr id="9" name="文本框 8"/>
          <p:cNvSpPr txBox="1"/>
          <p:nvPr/>
        </p:nvSpPr>
        <p:spPr>
          <a:xfrm>
            <a:off x="4663440" y="3429000"/>
            <a:ext cx="976630" cy="588010"/>
          </a:xfrm>
          <a:prstGeom prst="rect">
            <a:avLst/>
          </a:prstGeom>
          <a:noFill/>
        </p:spPr>
        <p:txBody>
          <a:bodyPr wrap="square" rtlCol="0">
            <a:noAutofit/>
          </a:bodyPr>
          <a:lstStyle/>
          <a:p>
            <a:r>
              <a:rPr lang="en-US" sz="2800" dirty="0">
                <a:solidFill>
                  <a:srgbClr val="FF0000"/>
                </a:solidFill>
                <a:latin typeface="Calibri" panose="020F0502020204030204" charset="0"/>
                <a:cs typeface="Calibri" panose="020F0502020204030204" charset="0"/>
              </a:rPr>
              <a:t>btain</a:t>
            </a:r>
            <a:r>
              <a:rPr sz="2800" dirty="0">
                <a:solidFill>
                  <a:srgbClr val="FF0000"/>
                </a:solidFill>
              </a:rPr>
              <a:t>	</a:t>
            </a:r>
            <a:endParaRPr sz="2800" dirty="0">
              <a:solidFill>
                <a:srgbClr val="FF0000"/>
              </a:solidFill>
            </a:endParaRPr>
          </a:p>
        </p:txBody>
      </p:sp>
      <p:sp>
        <p:nvSpPr>
          <p:cNvPr id="10" name="文本框 9"/>
          <p:cNvSpPr txBox="1"/>
          <p:nvPr/>
        </p:nvSpPr>
        <p:spPr>
          <a:xfrm>
            <a:off x="3527425" y="4017010"/>
            <a:ext cx="1889760" cy="521970"/>
          </a:xfrm>
          <a:prstGeom prst="rect">
            <a:avLst/>
          </a:prstGeom>
          <a:noFill/>
        </p:spPr>
        <p:txBody>
          <a:bodyPr wrap="square" rtlCol="0">
            <a:spAutoFit/>
          </a:bodyPr>
          <a:lstStyle/>
          <a:p>
            <a:r>
              <a:rPr lang="en-US" sz="2800" dirty="0">
                <a:solidFill>
                  <a:srgbClr val="FF0000"/>
                </a:solidFill>
                <a:latin typeface="Calibri" panose="020F0502020204030204" charset="0"/>
                <a:cs typeface="Calibri" panose="020F0502020204030204" charset="0"/>
              </a:rPr>
              <a:t>urrounded</a:t>
            </a:r>
            <a:endParaRPr lang="en-US" sz="2800" dirty="0">
              <a:solidFill>
                <a:srgbClr val="FF0000"/>
              </a:solidFill>
              <a:latin typeface="Calibri" panose="020F0502020204030204" charset="0"/>
              <a:cs typeface="Calibri" panose="020F0502020204030204" charset="0"/>
            </a:endParaRPr>
          </a:p>
        </p:txBody>
      </p:sp>
      <p:sp>
        <p:nvSpPr>
          <p:cNvPr id="4" name="文本框 3"/>
          <p:cNvSpPr txBox="1"/>
          <p:nvPr>
            <p:custDataLst>
              <p:tags r:id="rId1"/>
            </p:custDataLst>
          </p:nvPr>
        </p:nvSpPr>
        <p:spPr>
          <a:xfrm>
            <a:off x="820420" y="653415"/>
            <a:ext cx="6096000" cy="583565"/>
          </a:xfrm>
          <a:prstGeom prst="rect">
            <a:avLst/>
          </a:prstGeom>
          <a:noFill/>
        </p:spPr>
        <p:txBody>
          <a:bodyPr wrap="square" rtlCol="0" anchor="t">
            <a:spAutoFit/>
          </a:bodyPr>
          <a:p>
            <a:r>
              <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rPr>
              <a:t>A. Word spelling </a:t>
            </a:r>
            <a:endPar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P spid="9" grpId="0"/>
      <p:bldP spid="9" grpId="1"/>
      <p:bldP spid="10" grpId="0"/>
      <p:bldP spid="10"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46735" y="1123950"/>
            <a:ext cx="11433810" cy="5523230"/>
          </a:xfrm>
          <a:prstGeom prst="rect">
            <a:avLst/>
          </a:prstGeom>
          <a:noFill/>
        </p:spPr>
        <p:txBody>
          <a:bodyPr wrap="square" rtlCol="0">
            <a:noAutofit/>
          </a:bodyPr>
          <a:lstStyle/>
          <a:p>
            <a:pPr indent="0" fontAlgn="auto">
              <a:lnSpc>
                <a:spcPts val="4160"/>
              </a:lnSpc>
            </a:pPr>
            <a:r>
              <a:rPr lang="zh-CN" altLang="en-US" sz="2800" dirty="0">
                <a:solidFill>
                  <a:schemeClr val="tx2">
                    <a:lumMod val="50000"/>
                  </a:schemeClr>
                </a:solidFill>
                <a:latin typeface="Calibri" panose="020F0502020204030204" charset="0"/>
                <a:cs typeface="Calibri" panose="020F0502020204030204" charset="0"/>
              </a:rPr>
              <a:t>6. The </a:t>
            </a:r>
            <a:r>
              <a:rPr lang="zh-CN" altLang="en-US" sz="2800" dirty="0">
                <a:solidFill>
                  <a:srgbClr val="FF0000"/>
                </a:solidFill>
                <a:latin typeface="Calibri" panose="020F0502020204030204" charset="0"/>
                <a:cs typeface="Calibri" panose="020F0502020204030204" charset="0"/>
              </a:rPr>
              <a:t>e</a:t>
            </a:r>
            <a:r>
              <a:rPr lang="zh-CN" altLang="en-US" sz="2800" dirty="0">
                <a:solidFill>
                  <a:schemeClr val="tx2">
                    <a:lumMod val="50000"/>
                  </a:schemeClr>
                </a:solidFill>
                <a:latin typeface="Calibri" panose="020F0502020204030204" charset="0"/>
                <a:cs typeface="Calibri" panose="020F0502020204030204" charset="0"/>
              </a:rPr>
              <a:t>____ revised the manuscript before it was sent to the publisher.</a:t>
            </a:r>
            <a:endParaRPr lang="zh-CN" altLang="en-US" sz="2800" dirty="0">
              <a:solidFill>
                <a:schemeClr val="tx2">
                  <a:lumMod val="50000"/>
                </a:schemeClr>
              </a:solidFill>
              <a:latin typeface="Calibri" panose="020F0502020204030204" charset="0"/>
              <a:cs typeface="Calibri" panose="020F0502020204030204" charset="0"/>
            </a:endParaRPr>
          </a:p>
          <a:p>
            <a:pPr indent="0" fontAlgn="auto">
              <a:lnSpc>
                <a:spcPts val="4160"/>
              </a:lnSpc>
            </a:pPr>
            <a:r>
              <a:rPr lang="zh-CN" altLang="en-US" sz="2800" dirty="0">
                <a:solidFill>
                  <a:schemeClr val="tx2">
                    <a:lumMod val="50000"/>
                  </a:schemeClr>
                </a:solidFill>
                <a:latin typeface="Calibri" panose="020F0502020204030204" charset="0"/>
                <a:cs typeface="Calibri" panose="020F0502020204030204" charset="0"/>
              </a:rPr>
              <a:t>7. The</a:t>
            </a:r>
            <a:r>
              <a:rPr lang="zh-CN" altLang="en-US" sz="2800" dirty="0">
                <a:solidFill>
                  <a:srgbClr val="FF0000"/>
                </a:solidFill>
                <a:latin typeface="Calibri" panose="020F0502020204030204" charset="0"/>
                <a:cs typeface="Calibri" panose="020F0502020204030204" charset="0"/>
              </a:rPr>
              <a:t> p</a:t>
            </a:r>
            <a:r>
              <a:rPr lang="zh-CN" altLang="en-US" sz="2800" dirty="0">
                <a:solidFill>
                  <a:schemeClr val="tx2">
                    <a:lumMod val="50000"/>
                  </a:schemeClr>
                </a:solidFill>
                <a:latin typeface="Calibri" panose="020F0502020204030204" charset="0"/>
                <a:cs typeface="Calibri" panose="020F0502020204030204" charset="0"/>
              </a:rPr>
              <a:t>_______delivered a speech about his plans to improve the economy.</a:t>
            </a:r>
            <a:endParaRPr lang="zh-CN" altLang="en-US" sz="2800" dirty="0">
              <a:solidFill>
                <a:schemeClr val="tx2">
                  <a:lumMod val="50000"/>
                </a:schemeClr>
              </a:solidFill>
              <a:latin typeface="Calibri" panose="020F0502020204030204" charset="0"/>
              <a:cs typeface="Calibri" panose="020F0502020204030204" charset="0"/>
            </a:endParaRPr>
          </a:p>
          <a:p>
            <a:pPr indent="0" fontAlgn="auto">
              <a:lnSpc>
                <a:spcPts val="4160"/>
              </a:lnSpc>
            </a:pPr>
            <a:r>
              <a:rPr lang="zh-CN" altLang="en-US" sz="2800" dirty="0">
                <a:solidFill>
                  <a:schemeClr val="tx2">
                    <a:lumMod val="50000"/>
                  </a:schemeClr>
                </a:solidFill>
                <a:latin typeface="Calibri" panose="020F0502020204030204" charset="0"/>
                <a:cs typeface="Calibri" panose="020F0502020204030204" charset="0"/>
              </a:rPr>
              <a:t>8. The </a:t>
            </a:r>
            <a:r>
              <a:rPr lang="zh-CN" altLang="en-US" sz="2800" dirty="0">
                <a:solidFill>
                  <a:srgbClr val="FF0000"/>
                </a:solidFill>
                <a:latin typeface="Calibri" panose="020F0502020204030204" charset="0"/>
                <a:cs typeface="Calibri" panose="020F0502020204030204" charset="0"/>
              </a:rPr>
              <a:t>s</a:t>
            </a:r>
            <a:r>
              <a:rPr lang="zh-CN" altLang="en-US" sz="2800" dirty="0">
                <a:solidFill>
                  <a:schemeClr val="tx2">
                    <a:lumMod val="50000"/>
                  </a:schemeClr>
                </a:solidFill>
                <a:latin typeface="Calibri" panose="020F0502020204030204" charset="0"/>
                <a:cs typeface="Calibri" panose="020F0502020204030204" charset="0"/>
              </a:rPr>
              <a:t>_______ show that crime rates have been steadily decreasing in the city.</a:t>
            </a:r>
            <a:endParaRPr lang="zh-CN" altLang="en-US" sz="2800" dirty="0">
              <a:solidFill>
                <a:schemeClr val="tx2">
                  <a:lumMod val="50000"/>
                </a:schemeClr>
              </a:solidFill>
              <a:latin typeface="Calibri" panose="020F0502020204030204" charset="0"/>
              <a:cs typeface="Calibri" panose="020F0502020204030204" charset="0"/>
            </a:endParaRPr>
          </a:p>
          <a:p>
            <a:pPr indent="0" fontAlgn="auto">
              <a:lnSpc>
                <a:spcPts val="4160"/>
              </a:lnSpc>
            </a:pPr>
            <a:r>
              <a:rPr lang="zh-CN" altLang="en-US" sz="2800" dirty="0">
                <a:solidFill>
                  <a:schemeClr val="tx2">
                    <a:lumMod val="50000"/>
                  </a:schemeClr>
                </a:solidFill>
                <a:latin typeface="Calibri" panose="020F0502020204030204" charset="0"/>
                <a:cs typeface="Calibri" panose="020F0502020204030204" charset="0"/>
              </a:rPr>
              <a:t>9. Mary was devastated when she was </a:t>
            </a:r>
            <a:r>
              <a:rPr lang="zh-CN" altLang="en-US" sz="2800" dirty="0">
                <a:solidFill>
                  <a:srgbClr val="FF0000"/>
                </a:solidFill>
                <a:latin typeface="Calibri" panose="020F0502020204030204" charset="0"/>
                <a:cs typeface="Calibri" panose="020F0502020204030204" charset="0"/>
              </a:rPr>
              <a:t>f</a:t>
            </a:r>
            <a:r>
              <a:rPr lang="zh-CN" altLang="en-US" sz="2800" dirty="0">
                <a:solidFill>
                  <a:schemeClr val="tx2">
                    <a:lumMod val="50000"/>
                  </a:schemeClr>
                </a:solidFill>
                <a:latin typeface="Calibri" panose="020F0502020204030204" charset="0"/>
                <a:cs typeface="Calibri" panose="020F0502020204030204" charset="0"/>
              </a:rPr>
              <a:t>____ from the job she had worked at for over a decade.</a:t>
            </a:r>
            <a:endParaRPr lang="zh-CN" altLang="en-US" sz="2800" dirty="0">
              <a:solidFill>
                <a:schemeClr val="tx2">
                  <a:lumMod val="50000"/>
                </a:schemeClr>
              </a:solidFill>
              <a:latin typeface="Calibri" panose="020F0502020204030204" charset="0"/>
              <a:cs typeface="Calibri" panose="020F0502020204030204" charset="0"/>
            </a:endParaRPr>
          </a:p>
          <a:p>
            <a:pPr indent="0" fontAlgn="auto">
              <a:lnSpc>
                <a:spcPts val="4160"/>
              </a:lnSpc>
            </a:pPr>
            <a:r>
              <a:rPr lang="zh-CN" altLang="en-US" sz="2800" dirty="0">
                <a:solidFill>
                  <a:schemeClr val="tx2">
                    <a:lumMod val="50000"/>
                  </a:schemeClr>
                </a:solidFill>
                <a:latin typeface="Calibri" panose="020F0502020204030204" charset="0"/>
                <a:cs typeface="Calibri" panose="020F0502020204030204" charset="0"/>
              </a:rPr>
              <a:t>10. </a:t>
            </a:r>
            <a:r>
              <a:rPr lang="zh-CN" altLang="en-US" sz="2800" dirty="0">
                <a:solidFill>
                  <a:srgbClr val="FF0000"/>
                </a:solidFill>
                <a:latin typeface="Calibri" panose="020F0502020204030204" charset="0"/>
                <a:cs typeface="Calibri" panose="020F0502020204030204" charset="0"/>
              </a:rPr>
              <a:t>O</a:t>
            </a:r>
            <a:r>
              <a:rPr lang="zh-CN" altLang="en-US" sz="2800" dirty="0">
                <a:solidFill>
                  <a:schemeClr val="tx2">
                    <a:lumMod val="50000"/>
                  </a:schemeClr>
                </a:solidFill>
                <a:latin typeface="Calibri" panose="020F0502020204030204" charset="0"/>
                <a:cs typeface="Calibri" panose="020F0502020204030204" charset="0"/>
              </a:rPr>
              <a:t>_______, the building was designed to be a hospital, but it was later converted into a school.</a:t>
            </a:r>
            <a:endParaRPr lang="zh-CN" altLang="en-US" sz="2800" dirty="0">
              <a:solidFill>
                <a:schemeClr val="tx2">
                  <a:lumMod val="50000"/>
                </a:schemeClr>
              </a:solidFill>
              <a:latin typeface="Calibri" panose="020F0502020204030204" charset="0"/>
              <a:cs typeface="Calibri" panose="020F0502020204030204" charset="0"/>
            </a:endParaRPr>
          </a:p>
        </p:txBody>
      </p:sp>
      <p:sp>
        <p:nvSpPr>
          <p:cNvPr id="3" name="文本框 2"/>
          <p:cNvSpPr txBox="1"/>
          <p:nvPr/>
        </p:nvSpPr>
        <p:spPr>
          <a:xfrm>
            <a:off x="1696720" y="1201420"/>
            <a:ext cx="1341120" cy="457200"/>
          </a:xfrm>
          <a:prstGeom prst="rect">
            <a:avLst/>
          </a:prstGeom>
          <a:noFill/>
        </p:spPr>
        <p:txBody>
          <a:bodyPr wrap="square" rtlCol="0">
            <a:noAutofit/>
          </a:bodyPr>
          <a:lstStyle/>
          <a:p>
            <a:r>
              <a:rPr lang="en-US" altLang="zh-CN" sz="2800" dirty="0">
                <a:solidFill>
                  <a:srgbClr val="FF0000"/>
                </a:solidFill>
                <a:latin typeface="Calibri" panose="020F0502020204030204" charset="0"/>
                <a:cs typeface="Calibri" panose="020F0502020204030204" charset="0"/>
              </a:rPr>
              <a:t>ditor</a:t>
            </a:r>
            <a:endParaRPr lang="en-US" altLang="zh-CN" sz="2800" dirty="0">
              <a:solidFill>
                <a:srgbClr val="FF0000"/>
              </a:solidFill>
              <a:latin typeface="Calibri" panose="020F0502020204030204" charset="0"/>
              <a:cs typeface="Calibri" panose="020F0502020204030204" charset="0"/>
            </a:endParaRPr>
          </a:p>
        </p:txBody>
      </p:sp>
      <p:sp>
        <p:nvSpPr>
          <p:cNvPr id="5" name="文本框 4"/>
          <p:cNvSpPr txBox="1"/>
          <p:nvPr/>
        </p:nvSpPr>
        <p:spPr>
          <a:xfrm>
            <a:off x="1696720" y="1723390"/>
            <a:ext cx="1468755" cy="386080"/>
          </a:xfrm>
          <a:prstGeom prst="rect">
            <a:avLst/>
          </a:prstGeom>
          <a:noFill/>
        </p:spPr>
        <p:txBody>
          <a:bodyPr wrap="square" rtlCol="0">
            <a:noAutofit/>
          </a:bodyPr>
          <a:lstStyle/>
          <a:p>
            <a:r>
              <a:rPr lang="en-US" altLang="zh-CN" sz="2800" dirty="0">
                <a:solidFill>
                  <a:srgbClr val="FF0000"/>
                </a:solidFill>
                <a:latin typeface="Calibri" panose="020F0502020204030204" charset="0"/>
                <a:cs typeface="Calibri" panose="020F0502020204030204" charset="0"/>
              </a:rPr>
              <a:t>resident</a:t>
            </a:r>
            <a:endParaRPr lang="en-US" altLang="zh-CN" sz="2800" dirty="0">
              <a:solidFill>
                <a:srgbClr val="FF0000"/>
              </a:solidFill>
              <a:latin typeface="Calibri" panose="020F0502020204030204" charset="0"/>
              <a:cs typeface="Calibri" panose="020F0502020204030204" charset="0"/>
            </a:endParaRPr>
          </a:p>
        </p:txBody>
      </p:sp>
      <p:sp>
        <p:nvSpPr>
          <p:cNvPr id="6" name="文本框 5"/>
          <p:cNvSpPr txBox="1"/>
          <p:nvPr/>
        </p:nvSpPr>
        <p:spPr>
          <a:xfrm>
            <a:off x="1696720" y="2270125"/>
            <a:ext cx="1628140" cy="382905"/>
          </a:xfrm>
          <a:prstGeom prst="rect">
            <a:avLst/>
          </a:prstGeom>
          <a:noFill/>
        </p:spPr>
        <p:txBody>
          <a:bodyPr wrap="square" rtlCol="0">
            <a:noAutofit/>
          </a:bodyPr>
          <a:lstStyle/>
          <a:p>
            <a:r>
              <a:rPr lang="en-US" sz="2800" dirty="0" err="1">
                <a:solidFill>
                  <a:srgbClr val="FF0000"/>
                </a:solidFill>
                <a:latin typeface="Calibri" panose="020F0502020204030204" charset="0"/>
                <a:cs typeface="Calibri" panose="020F0502020204030204" charset="0"/>
              </a:rPr>
              <a:t>tatistics</a:t>
            </a:r>
            <a:endParaRPr lang="en-US" sz="2800" dirty="0" err="1">
              <a:solidFill>
                <a:srgbClr val="FF0000"/>
              </a:solidFill>
              <a:latin typeface="Calibri" panose="020F0502020204030204" charset="0"/>
              <a:cs typeface="Calibri" panose="020F0502020204030204" charset="0"/>
            </a:endParaRPr>
          </a:p>
        </p:txBody>
      </p:sp>
      <p:sp>
        <p:nvSpPr>
          <p:cNvPr id="7" name="文本框 6"/>
          <p:cNvSpPr txBox="1"/>
          <p:nvPr/>
        </p:nvSpPr>
        <p:spPr>
          <a:xfrm>
            <a:off x="6314440" y="3313430"/>
            <a:ext cx="1416050" cy="521970"/>
          </a:xfrm>
          <a:prstGeom prst="rect">
            <a:avLst/>
          </a:prstGeom>
          <a:noFill/>
        </p:spPr>
        <p:txBody>
          <a:bodyPr wrap="square" rtlCol="0">
            <a:spAutoFit/>
          </a:bodyPr>
          <a:lstStyle/>
          <a:p>
            <a:r>
              <a:rPr lang="en-US" sz="2800" dirty="0" err="1">
                <a:solidFill>
                  <a:srgbClr val="FF0000"/>
                </a:solidFill>
                <a:latin typeface="Calibri" panose="020F0502020204030204" charset="0"/>
                <a:cs typeface="Calibri" panose="020F0502020204030204" charset="0"/>
              </a:rPr>
              <a:t>ired</a:t>
            </a:r>
            <a:endParaRPr lang="en-US" sz="2800" dirty="0" err="1">
              <a:solidFill>
                <a:srgbClr val="FF0000"/>
              </a:solidFill>
              <a:latin typeface="Calibri" panose="020F0502020204030204" charset="0"/>
              <a:cs typeface="Calibri" panose="020F0502020204030204" charset="0"/>
            </a:endParaRPr>
          </a:p>
        </p:txBody>
      </p:sp>
      <p:sp>
        <p:nvSpPr>
          <p:cNvPr id="8" name="文本框 7"/>
          <p:cNvSpPr txBox="1"/>
          <p:nvPr/>
        </p:nvSpPr>
        <p:spPr>
          <a:xfrm>
            <a:off x="1353820" y="4361180"/>
            <a:ext cx="1898015" cy="521970"/>
          </a:xfrm>
          <a:prstGeom prst="rect">
            <a:avLst/>
          </a:prstGeom>
          <a:noFill/>
        </p:spPr>
        <p:txBody>
          <a:bodyPr wrap="square" rtlCol="0">
            <a:spAutoFit/>
          </a:bodyPr>
          <a:lstStyle/>
          <a:p>
            <a:r>
              <a:rPr lang="en-US" sz="2800" dirty="0" err="1">
                <a:solidFill>
                  <a:srgbClr val="FF0000"/>
                </a:solidFill>
                <a:latin typeface="Calibri" panose="020F0502020204030204" charset="0"/>
                <a:cs typeface="Calibri" panose="020F0502020204030204" charset="0"/>
              </a:rPr>
              <a:t>riginally</a:t>
            </a:r>
            <a:endParaRPr lang="en-US" sz="2800" dirty="0" err="1">
              <a:solidFill>
                <a:srgbClr val="FF0000"/>
              </a:solidFill>
              <a:latin typeface="Calibri" panose="020F0502020204030204" charset="0"/>
              <a:cs typeface="Calibri" panose="020F0502020204030204" charset="0"/>
            </a:endParaRPr>
          </a:p>
        </p:txBody>
      </p:sp>
      <p:sp>
        <p:nvSpPr>
          <p:cNvPr id="4" name="文本框 3"/>
          <p:cNvSpPr txBox="1"/>
          <p:nvPr/>
        </p:nvSpPr>
        <p:spPr>
          <a:xfrm>
            <a:off x="546735" y="365125"/>
            <a:ext cx="6096000" cy="583565"/>
          </a:xfrm>
          <a:prstGeom prst="rect">
            <a:avLst/>
          </a:prstGeom>
          <a:noFill/>
        </p:spPr>
        <p:txBody>
          <a:bodyPr wrap="square" rtlCol="0" anchor="t">
            <a:spAutoFit/>
          </a:bodyPr>
          <a:p>
            <a:r>
              <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rPr>
              <a:t>A. Word spelling </a:t>
            </a:r>
            <a:endPar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P spid="7" grpId="1"/>
      <p:bldP spid="8" grpId="0"/>
      <p:bldP spid="8"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文本框 10"/>
          <p:cNvSpPr txBox="1"/>
          <p:nvPr/>
        </p:nvSpPr>
        <p:spPr>
          <a:xfrm>
            <a:off x="673735" y="600710"/>
            <a:ext cx="2988945" cy="883285"/>
          </a:xfrm>
          <a:prstGeom prst="rect">
            <a:avLst/>
          </a:prstGeom>
          <a:noFill/>
        </p:spPr>
        <p:txBody>
          <a:bodyPr wrap="square" rtlCol="0">
            <a:noAutofit/>
          </a:bodyPr>
          <a:lstStyle/>
          <a:p>
            <a:pPr>
              <a:lnSpc>
                <a:spcPct val="120000"/>
              </a:lnSpc>
            </a:pPr>
            <a:r>
              <a:rPr lang="zh-CN" altLang="en-US" sz="3200" dirty="0">
                <a:solidFill>
                  <a:schemeClr val="tx1"/>
                </a:solidFill>
                <a:highlight>
                  <a:srgbClr val="FFFF00"/>
                </a:highlight>
                <a:latin typeface="Calibri" panose="020F0502020204030204" charset="0"/>
                <a:cs typeface="Calibri" panose="020F0502020204030204" charset="0"/>
                <a:sym typeface="+mn-lt"/>
              </a:rPr>
              <a:t>B. Gap filling </a:t>
            </a:r>
            <a:r>
              <a:rPr lang="zh-CN" altLang="en-US" sz="3200" dirty="0">
                <a:solidFill>
                  <a:srgbClr val="428E5D"/>
                </a:solidFill>
                <a:cs typeface="+mn-ea"/>
                <a:sym typeface="+mn-lt"/>
              </a:rPr>
              <a:t> </a:t>
            </a:r>
            <a:endParaRPr lang="zh-CN" altLang="en-US" sz="3200" dirty="0">
              <a:solidFill>
                <a:srgbClr val="428E5D"/>
              </a:solidFill>
              <a:cs typeface="+mn-ea"/>
              <a:sym typeface="+mn-lt"/>
            </a:endParaRPr>
          </a:p>
          <a:p>
            <a:pPr>
              <a:lnSpc>
                <a:spcPct val="120000"/>
              </a:lnSpc>
            </a:pPr>
            <a:r>
              <a:rPr lang="zh-CN" altLang="en-US" sz="3200" dirty="0">
                <a:solidFill>
                  <a:srgbClr val="428E5D"/>
                </a:solidFill>
                <a:cs typeface="+mn-ea"/>
                <a:sym typeface="+mn-lt"/>
              </a:rPr>
              <a:t>  </a:t>
            </a:r>
            <a:endParaRPr lang="zh-CN" altLang="en-US" sz="3200" dirty="0">
              <a:solidFill>
                <a:srgbClr val="428E5D"/>
              </a:solidFill>
              <a:cs typeface="+mn-ea"/>
              <a:sym typeface="+mn-lt"/>
            </a:endParaRPr>
          </a:p>
        </p:txBody>
      </p:sp>
      <p:sp>
        <p:nvSpPr>
          <p:cNvPr id="3" name="文本框 2"/>
          <p:cNvSpPr txBox="1"/>
          <p:nvPr/>
        </p:nvSpPr>
        <p:spPr>
          <a:xfrm>
            <a:off x="673735" y="1410970"/>
            <a:ext cx="11045190" cy="1049020"/>
          </a:xfrm>
          <a:prstGeom prst="rect">
            <a:avLst/>
          </a:prstGeom>
          <a:noFill/>
        </p:spPr>
        <p:txBody>
          <a:bodyPr wrap="square" rtlCol="0">
            <a:noAutofit/>
          </a:bodyPr>
          <a:lstStyle/>
          <a:p>
            <a:pPr indent="0" fontAlgn="auto">
              <a:lnSpc>
                <a:spcPts val="4260"/>
              </a:lnSpc>
            </a:pPr>
            <a:r>
              <a:rPr lang="zh-CN" altLang="en-US" sz="2800">
                <a:latin typeface="Calibri" panose="020F0502020204030204" charset="0"/>
                <a:cs typeface="Calibri" panose="020F0502020204030204" charset="0"/>
                <a:sym typeface="+mn-ea"/>
              </a:rPr>
              <a:t>receive no reply</a:t>
            </a:r>
            <a:r>
              <a:rPr lang="en-US" altLang="zh-CN" sz="2800">
                <a:latin typeface="Calibri" panose="020F0502020204030204" charset="0"/>
                <a:cs typeface="Calibri" panose="020F0502020204030204" charset="0"/>
                <a:sym typeface="+mn-ea"/>
              </a:rPr>
              <a:t>       </a:t>
            </a:r>
            <a:r>
              <a:rPr lang="zh-CN" altLang="en-US" sz="2800">
                <a:latin typeface="Calibri" panose="020F0502020204030204" charset="0"/>
                <a:cs typeface="Calibri" panose="020F0502020204030204" charset="0"/>
                <a:sym typeface="+mn-ea"/>
              </a:rPr>
              <a:t>provide…with      </a:t>
            </a:r>
            <a:r>
              <a:rPr lang="en-US" altLang="zh-CN" sz="2800">
                <a:latin typeface="Calibri" panose="020F0502020204030204" charset="0"/>
                <a:cs typeface="Calibri" panose="020F0502020204030204" charset="0"/>
                <a:sym typeface="+mn-ea"/>
              </a:rPr>
              <a:t>     </a:t>
            </a:r>
            <a:r>
              <a:rPr lang="zh-CN" altLang="en-US" sz="2800">
                <a:latin typeface="Calibri" panose="020F0502020204030204" charset="0"/>
                <a:cs typeface="Calibri" panose="020F0502020204030204" charset="0"/>
                <a:sym typeface="+mn-ea"/>
              </a:rPr>
              <a:t>lead to   	 go to press       </a:t>
            </a:r>
            <a:r>
              <a:rPr lang="en-US" altLang="zh-CN" sz="2800">
                <a:latin typeface="Calibri" panose="020F0502020204030204" charset="0"/>
                <a:cs typeface="Calibri" panose="020F0502020204030204" charset="0"/>
                <a:sym typeface="+mn-ea"/>
              </a:rPr>
              <a:t>  </a:t>
            </a:r>
            <a:r>
              <a:rPr lang="zh-CN" altLang="en-US" sz="2800">
                <a:latin typeface="Calibri" panose="020F0502020204030204" charset="0"/>
                <a:cs typeface="Calibri" panose="020F0502020204030204" charset="0"/>
                <a:sym typeface="+mn-ea"/>
              </a:rPr>
              <a:t>find out</a:t>
            </a:r>
            <a:endParaRPr lang="zh-CN" altLang="en-US" sz="2800">
              <a:latin typeface="Calibri" panose="020F0502020204030204" charset="0"/>
              <a:cs typeface="Calibri" panose="020F0502020204030204" charset="0"/>
              <a:sym typeface="+mn-ea"/>
            </a:endParaRPr>
          </a:p>
          <a:p>
            <a:pPr indent="0" fontAlgn="auto">
              <a:lnSpc>
                <a:spcPts val="4260"/>
              </a:lnSpc>
            </a:pPr>
            <a:r>
              <a:rPr lang="zh-CN" altLang="en-US" sz="2800">
                <a:latin typeface="Calibri" panose="020F0502020204030204" charset="0"/>
                <a:cs typeface="Calibri" panose="020F0502020204030204" charset="0"/>
                <a:sym typeface="+mn-ea"/>
              </a:rPr>
              <a:t>write an article on   be sent to prison     fail to   	 go to extremes </a:t>
            </a:r>
            <a:r>
              <a:rPr lang="en-US" altLang="zh-CN" sz="2800">
                <a:latin typeface="Calibri" panose="020F0502020204030204" charset="0"/>
                <a:cs typeface="Calibri" panose="020F0502020204030204" charset="0"/>
                <a:sym typeface="+mn-ea"/>
              </a:rPr>
              <a:t> </a:t>
            </a:r>
            <a:r>
              <a:rPr lang="zh-CN" altLang="en-US" sz="2800">
                <a:latin typeface="Calibri" panose="020F0502020204030204" charset="0"/>
                <a:cs typeface="Calibri" panose="020F0502020204030204" charset="0"/>
                <a:sym typeface="+mn-ea"/>
              </a:rPr>
              <a:t>set out</a:t>
            </a:r>
            <a:endParaRPr lang="zh-CN" altLang="en-US" sz="2800">
              <a:solidFill>
                <a:schemeClr val="tx1"/>
              </a:solidFill>
            </a:endParaRPr>
          </a:p>
        </p:txBody>
      </p:sp>
      <p:sp>
        <p:nvSpPr>
          <p:cNvPr id="7" name="文本框 6"/>
          <p:cNvSpPr txBox="1"/>
          <p:nvPr/>
        </p:nvSpPr>
        <p:spPr>
          <a:xfrm>
            <a:off x="601345" y="2717165"/>
            <a:ext cx="11167745" cy="3691255"/>
          </a:xfrm>
          <a:prstGeom prst="rect">
            <a:avLst/>
          </a:prstGeom>
          <a:noFill/>
        </p:spPr>
        <p:txBody>
          <a:bodyPr wrap="square" rtlCol="0">
            <a:noAutofit/>
          </a:bodyPr>
          <a:lstStyle/>
          <a:p>
            <a:pPr indent="0" algn="just" fontAlgn="auto">
              <a:lnSpc>
                <a:spcPts val="4760"/>
              </a:lnSpc>
            </a:pPr>
            <a:r>
              <a:rPr lang="zh-CN" altLang="en-US" sz="2800">
                <a:latin typeface="Calibri" panose="020F0502020204030204" charset="0"/>
                <a:cs typeface="Calibri" panose="020F0502020204030204" charset="0"/>
              </a:rPr>
              <a:t>1.</a:t>
            </a: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I sent an email to my boss, but I ______________</a:t>
            </a:r>
            <a:r>
              <a:rPr lang="en-US" altLang="zh-CN" sz="2800">
                <a:latin typeface="Calibri" panose="020F0502020204030204" charset="0"/>
                <a:cs typeface="Calibri" panose="020F0502020204030204" charset="0"/>
              </a:rPr>
              <a:t>__</a:t>
            </a:r>
            <a:r>
              <a:rPr lang="zh-CN" altLang="en-US" sz="2800">
                <a:latin typeface="Calibri" panose="020F0502020204030204" charset="0"/>
                <a:cs typeface="Calibri" panose="020F0502020204030204" charset="0"/>
              </a:rPr>
              <a:t>.</a:t>
            </a:r>
            <a:endParaRPr lang="zh-CN" altLang="en-US" sz="2800">
              <a:latin typeface="Calibri" panose="020F0502020204030204" charset="0"/>
              <a:cs typeface="Calibri" panose="020F0502020204030204" charset="0"/>
            </a:endParaRPr>
          </a:p>
          <a:p>
            <a:pPr indent="0" algn="just" fontAlgn="auto">
              <a:lnSpc>
                <a:spcPts val="4760"/>
              </a:lnSpc>
            </a:pPr>
            <a:r>
              <a:rPr lang="zh-CN" altLang="en-US" sz="2800">
                <a:latin typeface="Calibri" panose="020F0502020204030204" charset="0"/>
                <a:cs typeface="Calibri" panose="020F0502020204030204" charset="0"/>
              </a:rPr>
              <a:t>2.</a:t>
            </a: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If you commit a crime, you could _______________.</a:t>
            </a:r>
            <a:endParaRPr lang="zh-CN" altLang="en-US" sz="2800">
              <a:latin typeface="Calibri" panose="020F0502020204030204" charset="0"/>
              <a:cs typeface="Calibri" panose="020F0502020204030204" charset="0"/>
            </a:endParaRPr>
          </a:p>
          <a:p>
            <a:pPr indent="0" algn="just" fontAlgn="auto">
              <a:lnSpc>
                <a:spcPts val="4760"/>
              </a:lnSpc>
            </a:pPr>
            <a:r>
              <a:rPr lang="zh-CN" altLang="en-US" sz="2800">
                <a:latin typeface="Calibri" panose="020F0502020204030204" charset="0"/>
                <a:cs typeface="Calibri" panose="020F0502020204030204" charset="0"/>
              </a:rPr>
              <a:t>3.</a:t>
            </a: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She didn</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t want to _____________ to prove her point.</a:t>
            </a:r>
            <a:endParaRPr lang="zh-CN" altLang="en-US" sz="2800">
              <a:latin typeface="Calibri" panose="020F0502020204030204" charset="0"/>
              <a:cs typeface="Calibri" panose="020F0502020204030204" charset="0"/>
            </a:endParaRPr>
          </a:p>
          <a:p>
            <a:pPr indent="0" algn="just" fontAlgn="auto">
              <a:lnSpc>
                <a:spcPts val="4760"/>
              </a:lnSpc>
            </a:pPr>
            <a:r>
              <a:rPr lang="zh-CN" altLang="en-US" sz="2800">
                <a:latin typeface="Calibri" panose="020F0502020204030204" charset="0"/>
                <a:cs typeface="Calibri" panose="020F0502020204030204" charset="0"/>
              </a:rPr>
              <a:t>4.</a:t>
            </a: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If you _____ prepare for the exam, you may not do well.</a:t>
            </a:r>
            <a:endParaRPr lang="zh-CN" altLang="en-US" sz="2800">
              <a:latin typeface="Calibri" panose="020F0502020204030204" charset="0"/>
              <a:cs typeface="Calibri" panose="020F0502020204030204" charset="0"/>
            </a:endParaRPr>
          </a:p>
          <a:p>
            <a:pPr indent="0" algn="just" fontAlgn="auto">
              <a:lnSpc>
                <a:spcPts val="4760"/>
              </a:lnSpc>
            </a:pPr>
            <a:r>
              <a:rPr lang="zh-CN" altLang="en-US" sz="2800">
                <a:latin typeface="Calibri" panose="020F0502020204030204" charset="0"/>
                <a:cs typeface="Calibri" panose="020F0502020204030204" charset="0"/>
              </a:rPr>
              <a:t>5.</a:t>
            </a: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The organization ________ the refugees ____ food and shelter.</a:t>
            </a:r>
            <a:endParaRPr lang="zh-CN" altLang="en-US" sz="2800">
              <a:latin typeface="Calibri" panose="020F0502020204030204" charset="0"/>
              <a:cs typeface="Calibri" panose="020F0502020204030204" charset="0"/>
            </a:endParaRPr>
          </a:p>
        </p:txBody>
      </p:sp>
      <p:sp>
        <p:nvSpPr>
          <p:cNvPr id="8" name="文本框 7"/>
          <p:cNvSpPr txBox="1"/>
          <p:nvPr/>
        </p:nvSpPr>
        <p:spPr>
          <a:xfrm>
            <a:off x="5600065" y="2894330"/>
            <a:ext cx="2980690" cy="406400"/>
          </a:xfrm>
          <a:prstGeom prst="rect">
            <a:avLst/>
          </a:prstGeom>
          <a:noFill/>
        </p:spPr>
        <p:txBody>
          <a:bodyPr wrap="square" rtlCol="0">
            <a:noAutofit/>
          </a:bodyPr>
          <a:lstStyle/>
          <a:p>
            <a:r>
              <a:rPr lang="en-US" altLang="zh-CN" sz="2800">
                <a:solidFill>
                  <a:srgbClr val="FF0000"/>
                </a:solidFill>
              </a:rPr>
              <a:t>received no reply</a:t>
            </a:r>
            <a:endParaRPr lang="en-US" altLang="zh-CN" sz="2800">
              <a:solidFill>
                <a:srgbClr val="FF0000"/>
              </a:solidFill>
            </a:endParaRPr>
          </a:p>
        </p:txBody>
      </p:sp>
      <p:sp>
        <p:nvSpPr>
          <p:cNvPr id="9" name="文本框 8"/>
          <p:cNvSpPr txBox="1"/>
          <p:nvPr/>
        </p:nvSpPr>
        <p:spPr>
          <a:xfrm>
            <a:off x="5760720" y="3491230"/>
            <a:ext cx="2637155" cy="459740"/>
          </a:xfrm>
          <a:prstGeom prst="rect">
            <a:avLst/>
          </a:prstGeom>
          <a:noFill/>
        </p:spPr>
        <p:txBody>
          <a:bodyPr wrap="square" rtlCol="0">
            <a:noAutofit/>
          </a:bodyPr>
          <a:lstStyle/>
          <a:p>
            <a:r>
              <a:rPr lang="zh-CN" altLang="en-US" sz="2800">
                <a:solidFill>
                  <a:srgbClr val="FF0000"/>
                </a:solidFill>
                <a:latin typeface="Calibri" panose="020F0502020204030204" charset="0"/>
                <a:cs typeface="Calibri" panose="020F0502020204030204" charset="0"/>
                <a:sym typeface="+mn-ea"/>
              </a:rPr>
              <a:t>be sent to prison</a:t>
            </a:r>
            <a:r>
              <a:rPr lang="zh-CN" altLang="en-US" sz="2400">
                <a:latin typeface="Calibri" panose="020F0502020204030204" charset="0"/>
                <a:cs typeface="Calibri" panose="020F0502020204030204" charset="0"/>
                <a:sym typeface="+mn-ea"/>
              </a:rPr>
              <a:t> </a:t>
            </a:r>
            <a:endParaRPr lang="en-US" altLang="zh-CN" sz="2400">
              <a:solidFill>
                <a:srgbClr val="FF0000"/>
              </a:solidFill>
              <a:latin typeface="Calibri" panose="020F0502020204030204" charset="0"/>
              <a:cs typeface="Calibri" panose="020F0502020204030204" charset="0"/>
            </a:endParaRPr>
          </a:p>
        </p:txBody>
      </p:sp>
      <p:sp>
        <p:nvSpPr>
          <p:cNvPr id="10" name="文本框 9"/>
          <p:cNvSpPr txBox="1"/>
          <p:nvPr/>
        </p:nvSpPr>
        <p:spPr>
          <a:xfrm>
            <a:off x="3662680" y="4076700"/>
            <a:ext cx="2350135" cy="521970"/>
          </a:xfrm>
          <a:prstGeom prst="rect">
            <a:avLst/>
          </a:prstGeom>
          <a:noFill/>
        </p:spPr>
        <p:txBody>
          <a:bodyPr wrap="square" rtlCol="0">
            <a:spAutoFit/>
          </a:bodyPr>
          <a:lstStyle/>
          <a:p>
            <a:r>
              <a:rPr lang="en-US" altLang="zh-CN" sz="2800">
                <a:solidFill>
                  <a:srgbClr val="FF0000"/>
                </a:solidFill>
                <a:latin typeface="Calibri" panose="020F0502020204030204" charset="0"/>
                <a:cs typeface="Calibri" panose="020F0502020204030204" charset="0"/>
                <a:sym typeface="+mn-ea"/>
              </a:rPr>
              <a:t>go to extremes</a:t>
            </a:r>
            <a:endParaRPr lang="zh-CN" altLang="en-US" sz="2800">
              <a:solidFill>
                <a:srgbClr val="FF0000"/>
              </a:solidFill>
              <a:latin typeface="Calibri" panose="020F0502020204030204" charset="0"/>
              <a:cs typeface="Calibri" panose="020F0502020204030204" charset="0"/>
              <a:sym typeface="+mn-ea"/>
            </a:endParaRPr>
          </a:p>
        </p:txBody>
      </p:sp>
      <p:sp>
        <p:nvSpPr>
          <p:cNvPr id="12" name="文本框 11"/>
          <p:cNvSpPr txBox="1"/>
          <p:nvPr/>
        </p:nvSpPr>
        <p:spPr>
          <a:xfrm>
            <a:off x="1635125" y="4673600"/>
            <a:ext cx="1243965" cy="447040"/>
          </a:xfrm>
          <a:prstGeom prst="rect">
            <a:avLst/>
          </a:prstGeom>
          <a:noFill/>
        </p:spPr>
        <p:txBody>
          <a:bodyPr wrap="square" rtlCol="0">
            <a:noAutofit/>
          </a:bodyPr>
          <a:lstStyle/>
          <a:p>
            <a:r>
              <a:rPr lang="zh-CN" altLang="en-US"/>
              <a:t> </a:t>
            </a:r>
            <a:r>
              <a:rPr lang="en-US" altLang="zh-CN" sz="2400">
                <a:solidFill>
                  <a:srgbClr val="FF0000"/>
                </a:solidFill>
              </a:rPr>
              <a:t> </a:t>
            </a:r>
            <a:r>
              <a:rPr lang="en-US" altLang="zh-CN" sz="2800">
                <a:solidFill>
                  <a:srgbClr val="FF0000"/>
                </a:solidFill>
                <a:latin typeface="Calibri" panose="020F0502020204030204" charset="0"/>
                <a:cs typeface="Calibri" panose="020F0502020204030204" charset="0"/>
              </a:rPr>
              <a:t>fail to</a:t>
            </a:r>
            <a:endParaRPr lang="zh-CN" altLang="en-US" sz="2800">
              <a:solidFill>
                <a:srgbClr val="FF0000"/>
              </a:solidFill>
              <a:latin typeface="Calibri" panose="020F0502020204030204" charset="0"/>
              <a:cs typeface="Calibri" panose="020F0502020204030204" charset="0"/>
              <a:sym typeface="+mn-ea"/>
            </a:endParaRPr>
          </a:p>
        </p:txBody>
      </p:sp>
      <p:sp>
        <p:nvSpPr>
          <p:cNvPr id="13" name="文本框 12"/>
          <p:cNvSpPr txBox="1"/>
          <p:nvPr/>
        </p:nvSpPr>
        <p:spPr>
          <a:xfrm>
            <a:off x="3375660" y="5246370"/>
            <a:ext cx="1501775" cy="521970"/>
          </a:xfrm>
          <a:prstGeom prst="rect">
            <a:avLst/>
          </a:prstGeom>
          <a:noFill/>
        </p:spPr>
        <p:txBody>
          <a:bodyPr wrap="square" rtlCol="0">
            <a:spAutoFit/>
          </a:bodyPr>
          <a:lstStyle/>
          <a:p>
            <a:r>
              <a:rPr lang="en-US" altLang="zh-CN" sz="2800">
                <a:solidFill>
                  <a:srgbClr val="FF0000"/>
                </a:solidFill>
                <a:latin typeface="Calibri" panose="020F0502020204030204" charset="0"/>
                <a:cs typeface="Calibri" panose="020F0502020204030204" charset="0"/>
                <a:sym typeface="+mn-ea"/>
              </a:rPr>
              <a:t>provided</a:t>
            </a:r>
            <a:endParaRPr lang="zh-CN" altLang="en-US" sz="2800">
              <a:solidFill>
                <a:srgbClr val="FF0000"/>
              </a:solidFill>
              <a:latin typeface="Calibri" panose="020F0502020204030204" charset="0"/>
              <a:cs typeface="Calibri" panose="020F0502020204030204" charset="0"/>
              <a:sym typeface="+mn-ea"/>
            </a:endParaRPr>
          </a:p>
        </p:txBody>
      </p:sp>
      <p:sp>
        <p:nvSpPr>
          <p:cNvPr id="2" name="文本框 1"/>
          <p:cNvSpPr txBox="1"/>
          <p:nvPr>
            <p:custDataLst>
              <p:tags r:id="rId1"/>
            </p:custDataLst>
          </p:nvPr>
        </p:nvSpPr>
        <p:spPr>
          <a:xfrm>
            <a:off x="6779895" y="5246370"/>
            <a:ext cx="973455" cy="521970"/>
          </a:xfrm>
          <a:prstGeom prst="rect">
            <a:avLst/>
          </a:prstGeom>
          <a:noFill/>
        </p:spPr>
        <p:txBody>
          <a:bodyPr wrap="square" rtlCol="0">
            <a:spAutoFit/>
          </a:bodyPr>
          <a:p>
            <a:r>
              <a:rPr lang="en-US" altLang="zh-CN" sz="2800">
                <a:solidFill>
                  <a:srgbClr val="FF0000"/>
                </a:solidFill>
                <a:latin typeface="Calibri" panose="020F0502020204030204" charset="0"/>
                <a:cs typeface="Calibri" panose="020F0502020204030204" charset="0"/>
                <a:sym typeface="+mn-ea"/>
              </a:rPr>
              <a:t>with</a:t>
            </a:r>
            <a:endParaRPr lang="zh-CN" altLang="en-US" sz="2800">
              <a:solidFill>
                <a:srgbClr val="FF0000"/>
              </a:solidFill>
              <a:latin typeface="Calibri" panose="020F0502020204030204" charset="0"/>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2" grpId="0"/>
      <p:bldP spid="12" grpId="1"/>
      <p:bldP spid="13" grpId="0"/>
      <p:bldP spid="13" grpId="1"/>
      <p:bldP spid="2" grpId="0"/>
      <p:bldP spid="2" grpId="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文本框 10"/>
          <p:cNvSpPr txBox="1"/>
          <p:nvPr/>
        </p:nvSpPr>
        <p:spPr>
          <a:xfrm>
            <a:off x="673735" y="600710"/>
            <a:ext cx="2988945" cy="883285"/>
          </a:xfrm>
          <a:prstGeom prst="rect">
            <a:avLst/>
          </a:prstGeom>
          <a:noFill/>
        </p:spPr>
        <p:txBody>
          <a:bodyPr wrap="square" rtlCol="0">
            <a:noAutofit/>
          </a:bodyPr>
          <a:lstStyle/>
          <a:p>
            <a:pPr>
              <a:lnSpc>
                <a:spcPct val="120000"/>
              </a:lnSpc>
            </a:pPr>
            <a:r>
              <a:rPr lang="zh-CN" altLang="en-US" sz="3200" dirty="0">
                <a:solidFill>
                  <a:schemeClr val="tx1"/>
                </a:solidFill>
                <a:highlight>
                  <a:srgbClr val="FFFF00"/>
                </a:highlight>
                <a:latin typeface="Calibri" panose="020F0502020204030204" charset="0"/>
                <a:cs typeface="Calibri" panose="020F0502020204030204" charset="0"/>
                <a:sym typeface="+mn-lt"/>
              </a:rPr>
              <a:t>B. Gap filling </a:t>
            </a:r>
            <a:r>
              <a:rPr lang="zh-CN" altLang="en-US" sz="3200" dirty="0">
                <a:solidFill>
                  <a:srgbClr val="428E5D"/>
                </a:solidFill>
                <a:cs typeface="+mn-ea"/>
                <a:sym typeface="+mn-lt"/>
              </a:rPr>
              <a:t> </a:t>
            </a:r>
            <a:endParaRPr lang="zh-CN" altLang="en-US" sz="3200" dirty="0">
              <a:solidFill>
                <a:srgbClr val="428E5D"/>
              </a:solidFill>
              <a:cs typeface="+mn-ea"/>
              <a:sym typeface="+mn-lt"/>
            </a:endParaRPr>
          </a:p>
          <a:p>
            <a:pPr>
              <a:lnSpc>
                <a:spcPct val="120000"/>
              </a:lnSpc>
            </a:pPr>
            <a:r>
              <a:rPr lang="zh-CN" altLang="en-US" sz="3200" dirty="0">
                <a:solidFill>
                  <a:srgbClr val="428E5D"/>
                </a:solidFill>
                <a:cs typeface="+mn-ea"/>
                <a:sym typeface="+mn-lt"/>
              </a:rPr>
              <a:t>  </a:t>
            </a:r>
            <a:endParaRPr lang="zh-CN" altLang="en-US" sz="3200" dirty="0">
              <a:solidFill>
                <a:srgbClr val="428E5D"/>
              </a:solidFill>
              <a:cs typeface="+mn-ea"/>
              <a:sym typeface="+mn-lt"/>
            </a:endParaRPr>
          </a:p>
        </p:txBody>
      </p:sp>
      <p:sp>
        <p:nvSpPr>
          <p:cNvPr id="3" name="文本框 2"/>
          <p:cNvSpPr txBox="1"/>
          <p:nvPr/>
        </p:nvSpPr>
        <p:spPr>
          <a:xfrm>
            <a:off x="741680" y="1619885"/>
            <a:ext cx="11185525" cy="1296670"/>
          </a:xfrm>
          <a:prstGeom prst="rect">
            <a:avLst/>
          </a:prstGeom>
          <a:noFill/>
        </p:spPr>
        <p:txBody>
          <a:bodyPr wrap="square" rtlCol="0">
            <a:noAutofit/>
          </a:bodyPr>
          <a:lstStyle/>
          <a:p>
            <a:pPr indent="0" fontAlgn="auto">
              <a:lnSpc>
                <a:spcPts val="4260"/>
              </a:lnSpc>
            </a:pPr>
            <a:r>
              <a:rPr lang="zh-CN" altLang="en-US" sz="2800">
                <a:latin typeface="Calibri" panose="020F0502020204030204" charset="0"/>
                <a:cs typeface="Calibri" panose="020F0502020204030204" charset="0"/>
                <a:sym typeface="+mn-ea"/>
              </a:rPr>
              <a:t>receive no reply</a:t>
            </a:r>
            <a:r>
              <a:rPr lang="en-US" altLang="zh-CN" sz="2800">
                <a:latin typeface="Calibri" panose="020F0502020204030204" charset="0"/>
                <a:cs typeface="Calibri" panose="020F0502020204030204" charset="0"/>
                <a:sym typeface="+mn-ea"/>
              </a:rPr>
              <a:t>       </a:t>
            </a:r>
            <a:r>
              <a:rPr lang="zh-CN" altLang="en-US" sz="2800">
                <a:latin typeface="Calibri" panose="020F0502020204030204" charset="0"/>
                <a:cs typeface="Calibri" panose="020F0502020204030204" charset="0"/>
                <a:sym typeface="+mn-ea"/>
              </a:rPr>
              <a:t>provide…with      </a:t>
            </a:r>
            <a:r>
              <a:rPr lang="en-US" altLang="zh-CN" sz="2800">
                <a:latin typeface="Calibri" panose="020F0502020204030204" charset="0"/>
                <a:cs typeface="Calibri" panose="020F0502020204030204" charset="0"/>
                <a:sym typeface="+mn-ea"/>
              </a:rPr>
              <a:t>     </a:t>
            </a:r>
            <a:r>
              <a:rPr lang="zh-CN" altLang="en-US" sz="2800">
                <a:latin typeface="Calibri" panose="020F0502020204030204" charset="0"/>
                <a:cs typeface="Calibri" panose="020F0502020204030204" charset="0"/>
                <a:sym typeface="+mn-ea"/>
              </a:rPr>
              <a:t>lead to   	 go to press       </a:t>
            </a:r>
            <a:r>
              <a:rPr lang="en-US" altLang="zh-CN" sz="2800">
                <a:latin typeface="Calibri" panose="020F0502020204030204" charset="0"/>
                <a:cs typeface="Calibri" panose="020F0502020204030204" charset="0"/>
                <a:sym typeface="+mn-ea"/>
              </a:rPr>
              <a:t>  </a:t>
            </a:r>
            <a:r>
              <a:rPr lang="zh-CN" altLang="en-US" sz="2800">
                <a:latin typeface="Calibri" panose="020F0502020204030204" charset="0"/>
                <a:cs typeface="Calibri" panose="020F0502020204030204" charset="0"/>
                <a:sym typeface="+mn-ea"/>
              </a:rPr>
              <a:t>find out</a:t>
            </a:r>
            <a:endParaRPr lang="zh-CN" altLang="en-US" sz="2800">
              <a:latin typeface="Calibri" panose="020F0502020204030204" charset="0"/>
              <a:cs typeface="Calibri" panose="020F0502020204030204" charset="0"/>
              <a:sym typeface="+mn-ea"/>
            </a:endParaRPr>
          </a:p>
          <a:p>
            <a:pPr indent="0" fontAlgn="auto">
              <a:lnSpc>
                <a:spcPts val="4260"/>
              </a:lnSpc>
            </a:pPr>
            <a:r>
              <a:rPr lang="zh-CN" altLang="en-US" sz="2800">
                <a:latin typeface="Calibri" panose="020F0502020204030204" charset="0"/>
                <a:cs typeface="Calibri" panose="020F0502020204030204" charset="0"/>
                <a:sym typeface="+mn-ea"/>
              </a:rPr>
              <a:t>write an article on   be sent to prison     fail to   	 go to extremes </a:t>
            </a:r>
            <a:r>
              <a:rPr lang="en-US" altLang="zh-CN" sz="2800">
                <a:latin typeface="Calibri" panose="020F0502020204030204" charset="0"/>
                <a:cs typeface="Calibri" panose="020F0502020204030204" charset="0"/>
                <a:sym typeface="+mn-ea"/>
              </a:rPr>
              <a:t> </a:t>
            </a:r>
            <a:r>
              <a:rPr lang="zh-CN" altLang="en-US" sz="2800">
                <a:latin typeface="Calibri" panose="020F0502020204030204" charset="0"/>
                <a:cs typeface="Calibri" panose="020F0502020204030204" charset="0"/>
                <a:sym typeface="+mn-ea"/>
              </a:rPr>
              <a:t>set out</a:t>
            </a:r>
            <a:endParaRPr lang="zh-CN" altLang="en-US" sz="2800">
              <a:solidFill>
                <a:schemeClr val="tx1"/>
              </a:solidFill>
            </a:endParaRPr>
          </a:p>
          <a:p>
            <a:pPr indent="0" fontAlgn="auto">
              <a:lnSpc>
                <a:spcPct val="150000"/>
              </a:lnSpc>
            </a:pPr>
            <a:endParaRPr lang="zh-CN" altLang="en-US" sz="2800">
              <a:solidFill>
                <a:schemeClr val="tx1"/>
              </a:solidFill>
            </a:endParaRPr>
          </a:p>
        </p:txBody>
      </p:sp>
      <p:sp>
        <p:nvSpPr>
          <p:cNvPr id="7" name="文本框 6"/>
          <p:cNvSpPr txBox="1"/>
          <p:nvPr/>
        </p:nvSpPr>
        <p:spPr>
          <a:xfrm>
            <a:off x="673735" y="2917190"/>
            <a:ext cx="11167745" cy="3941445"/>
          </a:xfrm>
          <a:prstGeom prst="rect">
            <a:avLst/>
          </a:prstGeom>
          <a:noFill/>
        </p:spPr>
        <p:txBody>
          <a:bodyPr wrap="square" rtlCol="0">
            <a:noAutofit/>
          </a:bodyPr>
          <a:lstStyle/>
          <a:p>
            <a:pPr indent="0" algn="just" fontAlgn="auto">
              <a:lnSpc>
                <a:spcPts val="4260"/>
              </a:lnSpc>
            </a:pPr>
            <a:r>
              <a:rPr lang="zh-CN" altLang="en-US" sz="2800">
                <a:latin typeface="Calibri" panose="020F0502020204030204" charset="0"/>
                <a:cs typeface="Calibri" panose="020F0502020204030204" charset="0"/>
              </a:rPr>
              <a:t>6.</a:t>
            </a: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She wanted to _________ more information about the new project.</a:t>
            </a:r>
            <a:endParaRPr lang="zh-CN" altLang="en-US" sz="2800">
              <a:latin typeface="Calibri" panose="020F0502020204030204" charset="0"/>
              <a:cs typeface="Calibri" panose="020F0502020204030204" charset="0"/>
            </a:endParaRPr>
          </a:p>
          <a:p>
            <a:pPr indent="0" algn="just" fontAlgn="auto">
              <a:lnSpc>
                <a:spcPts val="4260"/>
              </a:lnSpc>
            </a:pPr>
            <a:r>
              <a:rPr lang="zh-CN" altLang="en-US" sz="2800">
                <a:latin typeface="Calibri" panose="020F0502020204030204" charset="0"/>
                <a:cs typeface="Calibri" panose="020F0502020204030204" charset="0"/>
              </a:rPr>
              <a:t>7.</a:t>
            </a: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They ________ early in the morning to hike to the top of the mountain.</a:t>
            </a:r>
            <a:endParaRPr lang="zh-CN" altLang="en-US" sz="2800">
              <a:latin typeface="Calibri" panose="020F0502020204030204" charset="0"/>
              <a:cs typeface="Calibri" panose="020F0502020204030204" charset="0"/>
            </a:endParaRPr>
          </a:p>
          <a:p>
            <a:pPr indent="0" algn="just" fontAlgn="auto">
              <a:lnSpc>
                <a:spcPts val="4260"/>
              </a:lnSpc>
            </a:pPr>
            <a:r>
              <a:rPr lang="zh-CN" altLang="en-US" sz="2800">
                <a:latin typeface="Calibri" panose="020F0502020204030204" charset="0"/>
                <a:cs typeface="Calibri" panose="020F0502020204030204" charset="0"/>
              </a:rPr>
              <a:t>8.</a:t>
            </a: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Skipping breakfast can ________ a drop in energy levels later in the day.</a:t>
            </a:r>
            <a:endParaRPr lang="zh-CN" altLang="en-US" sz="2800">
              <a:latin typeface="Calibri" panose="020F0502020204030204" charset="0"/>
              <a:cs typeface="Calibri" panose="020F0502020204030204" charset="0"/>
            </a:endParaRPr>
          </a:p>
          <a:p>
            <a:pPr indent="0" algn="just" fontAlgn="auto">
              <a:lnSpc>
                <a:spcPts val="4260"/>
              </a:lnSpc>
            </a:pPr>
            <a:r>
              <a:rPr lang="zh-CN" altLang="en-US" sz="2800">
                <a:latin typeface="Calibri" panose="020F0502020204030204" charset="0"/>
                <a:cs typeface="Calibri" panose="020F0502020204030204" charset="0"/>
              </a:rPr>
              <a:t>9.</a:t>
            </a: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The newspaper decided to ___________ early to cover the breaking news story.</a:t>
            </a:r>
            <a:endParaRPr lang="zh-CN" altLang="en-US" sz="2800">
              <a:latin typeface="Calibri" panose="020F0502020204030204" charset="0"/>
              <a:cs typeface="Calibri" panose="020F0502020204030204" charset="0"/>
            </a:endParaRPr>
          </a:p>
          <a:p>
            <a:pPr indent="0" algn="just" fontAlgn="auto">
              <a:lnSpc>
                <a:spcPts val="4260"/>
              </a:lnSpc>
            </a:pPr>
            <a:r>
              <a:rPr lang="zh-CN" altLang="en-US" sz="2800">
                <a:latin typeface="Calibri" panose="020F0502020204030204" charset="0"/>
                <a:cs typeface="Calibri" panose="020F0502020204030204" charset="0"/>
              </a:rPr>
              <a:t>10.</a:t>
            </a: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The journalist was asked to _______________ the impact of social media on mental health.</a:t>
            </a:r>
            <a:endParaRPr lang="zh-CN" altLang="en-US" sz="2800">
              <a:latin typeface="Calibri" panose="020F0502020204030204" charset="0"/>
              <a:cs typeface="Calibri" panose="020F0502020204030204" charset="0"/>
            </a:endParaRPr>
          </a:p>
        </p:txBody>
      </p:sp>
      <p:sp>
        <p:nvSpPr>
          <p:cNvPr id="8" name="文本框 7"/>
          <p:cNvSpPr txBox="1"/>
          <p:nvPr/>
        </p:nvSpPr>
        <p:spPr>
          <a:xfrm>
            <a:off x="3293745" y="3053080"/>
            <a:ext cx="1612900" cy="478790"/>
          </a:xfrm>
          <a:prstGeom prst="rect">
            <a:avLst/>
          </a:prstGeom>
          <a:noFill/>
        </p:spPr>
        <p:txBody>
          <a:bodyPr wrap="square" rtlCol="0">
            <a:noAutofit/>
          </a:bodyPr>
          <a:lstStyle/>
          <a:p>
            <a:r>
              <a:rPr lang="zh-CN" altLang="en-US" sz="2800">
                <a:solidFill>
                  <a:srgbClr val="FF0000"/>
                </a:solidFill>
                <a:latin typeface="Calibri" panose="020F0502020204030204" charset="0"/>
                <a:cs typeface="Calibri" panose="020F0502020204030204" charset="0"/>
              </a:rPr>
              <a:t> </a:t>
            </a:r>
            <a:r>
              <a:rPr lang="en-US" altLang="zh-CN" sz="2800">
                <a:solidFill>
                  <a:srgbClr val="FF0000"/>
                </a:solidFill>
                <a:latin typeface="Calibri" panose="020F0502020204030204" charset="0"/>
                <a:cs typeface="Calibri" panose="020F0502020204030204" charset="0"/>
              </a:rPr>
              <a:t>find out</a:t>
            </a:r>
            <a:r>
              <a:rPr lang="en-US" altLang="zh-CN" sz="2400">
                <a:solidFill>
                  <a:srgbClr val="FF0000"/>
                </a:solidFill>
              </a:rPr>
              <a:t>   </a:t>
            </a:r>
            <a:endParaRPr lang="en-US" altLang="zh-CN" sz="2400">
              <a:solidFill>
                <a:srgbClr val="FF0000"/>
              </a:solidFill>
            </a:endParaRPr>
          </a:p>
        </p:txBody>
      </p:sp>
      <p:sp>
        <p:nvSpPr>
          <p:cNvPr id="9" name="文本框 8"/>
          <p:cNvSpPr txBox="1"/>
          <p:nvPr/>
        </p:nvSpPr>
        <p:spPr>
          <a:xfrm>
            <a:off x="2001520" y="3531870"/>
            <a:ext cx="1292225" cy="521970"/>
          </a:xfrm>
          <a:prstGeom prst="rect">
            <a:avLst/>
          </a:prstGeom>
          <a:noFill/>
        </p:spPr>
        <p:txBody>
          <a:bodyPr wrap="square" rtlCol="0">
            <a:spAutoFit/>
          </a:bodyPr>
          <a:lstStyle/>
          <a:p>
            <a:r>
              <a:rPr lang="en-US" altLang="zh-CN" sz="2800">
                <a:solidFill>
                  <a:srgbClr val="FF0000"/>
                </a:solidFill>
                <a:latin typeface="Calibri" panose="020F0502020204030204" charset="0"/>
                <a:cs typeface="Calibri" panose="020F0502020204030204" charset="0"/>
              </a:rPr>
              <a:t>set out</a:t>
            </a:r>
            <a:r>
              <a:rPr lang="en-US" altLang="zh-CN" sz="2400">
                <a:solidFill>
                  <a:srgbClr val="FF0000"/>
                </a:solidFill>
                <a:latin typeface="Calibri" panose="020F0502020204030204" charset="0"/>
                <a:cs typeface="Calibri" panose="020F0502020204030204" charset="0"/>
              </a:rPr>
              <a:t> </a:t>
            </a:r>
            <a:endParaRPr lang="en-US" altLang="zh-CN" sz="2400">
              <a:solidFill>
                <a:srgbClr val="FF0000"/>
              </a:solidFill>
              <a:latin typeface="Calibri" panose="020F0502020204030204" charset="0"/>
              <a:cs typeface="Calibri" panose="020F0502020204030204" charset="0"/>
            </a:endParaRPr>
          </a:p>
        </p:txBody>
      </p:sp>
      <p:sp>
        <p:nvSpPr>
          <p:cNvPr id="10" name="文本框 9"/>
          <p:cNvSpPr txBox="1"/>
          <p:nvPr/>
        </p:nvSpPr>
        <p:spPr>
          <a:xfrm>
            <a:off x="4486275" y="4129405"/>
            <a:ext cx="1271905" cy="521970"/>
          </a:xfrm>
          <a:prstGeom prst="rect">
            <a:avLst/>
          </a:prstGeom>
          <a:noFill/>
        </p:spPr>
        <p:txBody>
          <a:bodyPr wrap="square" rtlCol="0">
            <a:spAutoFit/>
          </a:bodyPr>
          <a:lstStyle/>
          <a:p>
            <a:r>
              <a:rPr lang="en-US" altLang="zh-CN" sz="2800">
                <a:solidFill>
                  <a:srgbClr val="FF0000"/>
                </a:solidFill>
                <a:latin typeface="Calibri" panose="020F0502020204030204" charset="0"/>
                <a:cs typeface="Calibri" panose="020F0502020204030204" charset="0"/>
              </a:rPr>
              <a:t>lead to</a:t>
            </a:r>
            <a:endParaRPr lang="zh-CN" altLang="en-US" sz="2800">
              <a:solidFill>
                <a:srgbClr val="FF0000"/>
              </a:solidFill>
            </a:endParaRPr>
          </a:p>
        </p:txBody>
      </p:sp>
      <p:sp>
        <p:nvSpPr>
          <p:cNvPr id="12" name="文本框 11"/>
          <p:cNvSpPr txBox="1"/>
          <p:nvPr/>
        </p:nvSpPr>
        <p:spPr>
          <a:xfrm>
            <a:off x="5101590" y="4651375"/>
            <a:ext cx="1850390" cy="521970"/>
          </a:xfrm>
          <a:prstGeom prst="rect">
            <a:avLst/>
          </a:prstGeom>
          <a:noFill/>
        </p:spPr>
        <p:txBody>
          <a:bodyPr wrap="square" rtlCol="0">
            <a:spAutoFit/>
          </a:bodyPr>
          <a:lstStyle/>
          <a:p>
            <a:r>
              <a:rPr lang="en-US" altLang="zh-CN" sz="2800">
                <a:solidFill>
                  <a:srgbClr val="FF0000"/>
                </a:solidFill>
                <a:latin typeface="Calibri" panose="020F0502020204030204" charset="0"/>
                <a:cs typeface="Calibri" panose="020F0502020204030204" charset="0"/>
              </a:rPr>
              <a:t>go to press</a:t>
            </a:r>
            <a:r>
              <a:rPr lang="en-US" altLang="zh-CN" sz="2400">
                <a:solidFill>
                  <a:srgbClr val="FF0000"/>
                </a:solidFill>
              </a:rPr>
              <a:t>  </a:t>
            </a:r>
            <a:endParaRPr lang="en-US" altLang="zh-CN" sz="2400">
              <a:solidFill>
                <a:srgbClr val="FF0000"/>
              </a:solidFill>
            </a:endParaRPr>
          </a:p>
        </p:txBody>
      </p:sp>
      <p:sp>
        <p:nvSpPr>
          <p:cNvPr id="13" name="文本框 12"/>
          <p:cNvSpPr txBox="1"/>
          <p:nvPr/>
        </p:nvSpPr>
        <p:spPr>
          <a:xfrm>
            <a:off x="5693410" y="5684520"/>
            <a:ext cx="2848610" cy="521970"/>
          </a:xfrm>
          <a:prstGeom prst="rect">
            <a:avLst/>
          </a:prstGeom>
          <a:noFill/>
        </p:spPr>
        <p:txBody>
          <a:bodyPr wrap="square" rtlCol="0">
            <a:spAutoFit/>
          </a:bodyPr>
          <a:lstStyle/>
          <a:p>
            <a:r>
              <a:rPr lang="en-US" altLang="zh-CN" sz="2800">
                <a:solidFill>
                  <a:srgbClr val="FF0000"/>
                </a:solidFill>
                <a:latin typeface="Calibri" panose="020F0502020204030204" charset="0"/>
                <a:cs typeface="Calibri" panose="020F0502020204030204" charset="0"/>
              </a:rPr>
              <a:t>write an article on</a:t>
            </a:r>
            <a:r>
              <a:rPr lang="en-US" altLang="zh-CN" sz="2400">
                <a:solidFill>
                  <a:srgbClr val="FF0000"/>
                </a:solidFill>
                <a:latin typeface="Calibri" panose="020F0502020204030204" charset="0"/>
                <a:cs typeface="Calibri" panose="020F0502020204030204" charset="0"/>
              </a:rPr>
              <a:t> </a:t>
            </a:r>
            <a:endParaRPr lang="en-US" altLang="zh-CN" sz="2400">
              <a:solidFill>
                <a:srgbClr val="FF0000"/>
              </a:solidFill>
              <a:latin typeface="Calibri" panose="020F0502020204030204" charset="0"/>
              <a:cs typeface="Calibri" panose="020F0502020204030204" charset="0"/>
            </a:endParaRPr>
          </a:p>
        </p:txBody>
      </p:sp>
      <p:pic>
        <p:nvPicPr>
          <p:cNvPr id="2" name="图片 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2" grpId="0"/>
      <p:bldP spid="12" grpId="1"/>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文本框 6"/>
          <p:cNvSpPr txBox="1"/>
          <p:nvPr/>
        </p:nvSpPr>
        <p:spPr>
          <a:xfrm>
            <a:off x="405130" y="188595"/>
            <a:ext cx="6155055"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Match each word with the best meaning.</a:t>
            </a:r>
            <a:endParaRPr lang="en-US" altLang="zh-CN" sz="2800" b="1">
              <a:highlight>
                <a:srgbClr val="FFFF00"/>
              </a:highlight>
              <a:latin typeface="Calibri" panose="020F0502020204030204" charset="0"/>
              <a:cs typeface="Calibri" panose="020F0502020204030204" charset="0"/>
            </a:endParaRPr>
          </a:p>
        </p:txBody>
      </p:sp>
      <p:sp>
        <p:nvSpPr>
          <p:cNvPr id="100" name="文本框 99"/>
          <p:cNvSpPr txBox="1"/>
          <p:nvPr/>
        </p:nvSpPr>
        <p:spPr>
          <a:xfrm>
            <a:off x="405130" y="918845"/>
            <a:ext cx="11656695" cy="5441315"/>
          </a:xfrm>
          <a:prstGeom prst="rect">
            <a:avLst/>
          </a:prstGeom>
          <a:noFill/>
          <a:ln w="9525">
            <a:noFill/>
          </a:ln>
        </p:spPr>
        <p:txBody>
          <a:bodyPr wrap="square">
            <a:noAutofit/>
          </a:bodyPr>
          <a:p>
            <a:pPr indent="0" fontAlgn="auto">
              <a:lnSpc>
                <a:spcPts val="4080"/>
              </a:lnSpc>
            </a:pPr>
            <a:r>
              <a:rPr lang="en-US" altLang="en-US" sz="2800" b="0">
                <a:latin typeface="Calibri" panose="020F0502020204030204" charset="0"/>
                <a:ea typeface="宋体" panose="02010600030101010101" pitchFamily="2" charset="-122"/>
                <a:cs typeface="Calibri" panose="020F0502020204030204" charset="0"/>
              </a:rPr>
              <a:t>1.____   fax  		</a:t>
            </a:r>
            <a:r>
              <a:rPr lang="en-US" altLang="en-US" sz="2800" b="1">
                <a:solidFill>
                  <a:srgbClr val="FF0000"/>
                </a:solidFill>
                <a:latin typeface="Calibri" panose="020F0502020204030204" charset="0"/>
                <a:ea typeface="宋体" panose="02010600030101010101" pitchFamily="2" charset="-122"/>
                <a:cs typeface="Calibri" panose="020F0502020204030204" charset="0"/>
              </a:rPr>
              <a:t>A</a:t>
            </a:r>
            <a:r>
              <a:rPr lang="en-US" altLang="en-US" sz="2800" b="0">
                <a:latin typeface="Calibri" panose="020F0502020204030204" charset="0"/>
                <a:ea typeface="宋体" panose="02010600030101010101" pitchFamily="2" charset="-122"/>
                <a:cs typeface="Calibri" panose="020F0502020204030204" charset="0"/>
              </a:rPr>
              <a:t>. the person who determines the final content of a text</a:t>
            </a:r>
            <a:endParaRPr lang="en-US" altLang="en-US" sz="2800" b="0">
              <a:latin typeface="Calibri" panose="020F0502020204030204" charset="0"/>
              <a:ea typeface="宋体" panose="02010600030101010101" pitchFamily="2" charset="-122"/>
              <a:cs typeface="Calibri" panose="020F0502020204030204" charset="0"/>
            </a:endParaRPr>
          </a:p>
          <a:p>
            <a:pPr indent="0" fontAlgn="auto">
              <a:lnSpc>
                <a:spcPts val="4080"/>
              </a:lnSpc>
            </a:pPr>
            <a:r>
              <a:rPr lang="en-US" altLang="en-US" sz="2800" b="0">
                <a:latin typeface="Calibri" panose="020F0502020204030204" charset="0"/>
                <a:ea typeface="宋体" panose="02010600030101010101" pitchFamily="2" charset="-122"/>
                <a:cs typeface="Calibri" panose="020F0502020204030204" charset="0"/>
              </a:rPr>
              <a:t>2.____   journalist  	</a:t>
            </a:r>
            <a:r>
              <a:rPr lang="en-US" altLang="en-US" sz="2800" b="1">
                <a:solidFill>
                  <a:srgbClr val="FF0000"/>
                </a:solidFill>
                <a:latin typeface="Calibri" panose="020F0502020204030204" charset="0"/>
                <a:ea typeface="宋体" panose="02010600030101010101" pitchFamily="2" charset="-122"/>
                <a:cs typeface="Calibri" panose="020F0502020204030204" charset="0"/>
              </a:rPr>
              <a:t>B</a:t>
            </a:r>
            <a:r>
              <a:rPr lang="en-US" altLang="en-US" sz="2800" b="0">
                <a:latin typeface="Calibri" panose="020F0502020204030204" charset="0"/>
                <a:ea typeface="宋体" panose="02010600030101010101" pitchFamily="2" charset="-122"/>
                <a:cs typeface="Calibri" panose="020F0502020204030204" charset="0"/>
              </a:rPr>
              <a:t>. to make a work available to the public</a:t>
            </a:r>
            <a:endParaRPr lang="en-US" altLang="en-US" sz="2800" b="0">
              <a:latin typeface="Calibri" panose="020F0502020204030204" charset="0"/>
              <a:ea typeface="宋体" panose="02010600030101010101" pitchFamily="2" charset="-122"/>
              <a:cs typeface="Calibri" panose="020F0502020204030204" charset="0"/>
            </a:endParaRPr>
          </a:p>
          <a:p>
            <a:pPr indent="0" fontAlgn="auto">
              <a:lnSpc>
                <a:spcPts val="4080"/>
              </a:lnSpc>
            </a:pPr>
            <a:r>
              <a:rPr lang="en-US" altLang="en-US" sz="2800" b="0">
                <a:latin typeface="Calibri" panose="020F0502020204030204" charset="0"/>
                <a:ea typeface="宋体" panose="02010600030101010101" pitchFamily="2" charset="-122"/>
                <a:cs typeface="Calibri" panose="020F0502020204030204" charset="0"/>
              </a:rPr>
              <a:t>3.____   palace  	</a:t>
            </a:r>
            <a:r>
              <a:rPr lang="en-US" altLang="en-US" sz="2800" b="1">
                <a:solidFill>
                  <a:srgbClr val="FF0000"/>
                </a:solidFill>
                <a:latin typeface="Calibri" panose="020F0502020204030204" charset="0"/>
                <a:ea typeface="宋体" panose="02010600030101010101" pitchFamily="2" charset="-122"/>
                <a:cs typeface="Calibri" panose="020F0502020204030204" charset="0"/>
              </a:rPr>
              <a:t>C</a:t>
            </a:r>
            <a:r>
              <a:rPr lang="en-US" altLang="en-US" sz="2800" b="0">
                <a:latin typeface="Calibri" panose="020F0502020204030204" charset="0"/>
                <a:ea typeface="宋体" panose="02010600030101010101" pitchFamily="2" charset="-122"/>
                <a:cs typeface="Calibri" panose="020F0502020204030204" charset="0"/>
              </a:rPr>
              <a:t>. the furthest point or limit of something</a:t>
            </a:r>
            <a:endParaRPr lang="en-US" altLang="en-US" sz="2800" b="0">
              <a:latin typeface="Calibri" panose="020F0502020204030204" charset="0"/>
              <a:ea typeface="宋体" panose="02010600030101010101" pitchFamily="2" charset="-122"/>
              <a:cs typeface="Calibri" panose="020F0502020204030204" charset="0"/>
            </a:endParaRPr>
          </a:p>
          <a:p>
            <a:pPr indent="0" fontAlgn="auto">
              <a:lnSpc>
                <a:spcPts val="4080"/>
              </a:lnSpc>
            </a:pPr>
            <a:r>
              <a:rPr lang="en-US" altLang="en-US" sz="2800" b="0">
                <a:latin typeface="Calibri" panose="020F0502020204030204" charset="0"/>
                <a:ea typeface="宋体" panose="02010600030101010101" pitchFamily="2" charset="-122"/>
                <a:cs typeface="Calibri" panose="020F0502020204030204" charset="0"/>
              </a:rPr>
              <a:t>4.____   editor  	</a:t>
            </a:r>
            <a:r>
              <a:rPr lang="en-US" altLang="en-US" sz="2800" b="1">
                <a:solidFill>
                  <a:srgbClr val="FF0000"/>
                </a:solidFill>
                <a:latin typeface="Calibri" panose="020F0502020204030204" charset="0"/>
                <a:ea typeface="宋体" panose="02010600030101010101" pitchFamily="2" charset="-122"/>
                <a:cs typeface="Calibri" panose="020F0502020204030204" charset="0"/>
              </a:rPr>
              <a:t>D</a:t>
            </a:r>
            <a:r>
              <a:rPr lang="en-US" altLang="en-US" sz="2800" b="0">
                <a:latin typeface="Calibri" panose="020F0502020204030204" charset="0"/>
                <a:ea typeface="宋体" panose="02010600030101010101" pitchFamily="2" charset="-122"/>
                <a:cs typeface="Calibri" panose="020F0502020204030204" charset="0"/>
              </a:rPr>
              <a:t>. a method of transmitting documents electronically</a:t>
            </a:r>
            <a:endParaRPr lang="en-US" altLang="en-US" sz="2800" b="0">
              <a:latin typeface="Calibri" panose="020F0502020204030204" charset="0"/>
              <a:ea typeface="宋体" panose="02010600030101010101" pitchFamily="2" charset="-122"/>
              <a:cs typeface="Calibri" panose="020F0502020204030204" charset="0"/>
            </a:endParaRPr>
          </a:p>
          <a:p>
            <a:pPr indent="0" fontAlgn="auto">
              <a:lnSpc>
                <a:spcPts val="4080"/>
              </a:lnSpc>
            </a:pPr>
            <a:r>
              <a:rPr lang="en-US" altLang="en-US" sz="2800" b="0">
                <a:latin typeface="Calibri" panose="020F0502020204030204" charset="0"/>
                <a:ea typeface="宋体" panose="02010600030101010101" pitchFamily="2" charset="-122"/>
                <a:cs typeface="Calibri" panose="020F0502020204030204" charset="0"/>
              </a:rPr>
              <a:t>5.____   reluctantly</a:t>
            </a:r>
            <a:r>
              <a:rPr lang="en-US" altLang="en-US" sz="2800" b="1">
                <a:solidFill>
                  <a:srgbClr val="FF0000"/>
                </a:solidFill>
                <a:latin typeface="Calibri" panose="020F0502020204030204" charset="0"/>
                <a:ea typeface="宋体" panose="02010600030101010101" pitchFamily="2" charset="-122"/>
                <a:cs typeface="Calibri" panose="020F0502020204030204" charset="0"/>
              </a:rPr>
              <a:t>E</a:t>
            </a:r>
            <a:r>
              <a:rPr lang="en-US" altLang="en-US" sz="2800" b="0">
                <a:latin typeface="Calibri" panose="020F0502020204030204" charset="0"/>
                <a:ea typeface="宋体" panose="02010600030101010101" pitchFamily="2" charset="-122"/>
                <a:cs typeface="Calibri" panose="020F0502020204030204" charset="0"/>
              </a:rPr>
              <a:t>. numerical data about a particular subject</a:t>
            </a:r>
            <a:endParaRPr lang="en-US" altLang="en-US" sz="2800" b="0">
              <a:latin typeface="Calibri" panose="020F0502020204030204" charset="0"/>
              <a:ea typeface="宋体" panose="02010600030101010101" pitchFamily="2" charset="-122"/>
              <a:cs typeface="Calibri" panose="020F0502020204030204" charset="0"/>
            </a:endParaRPr>
          </a:p>
          <a:p>
            <a:pPr indent="0" fontAlgn="auto">
              <a:lnSpc>
                <a:spcPts val="4080"/>
              </a:lnSpc>
            </a:pPr>
            <a:r>
              <a:rPr lang="en-US" altLang="en-US" sz="2800" b="0">
                <a:latin typeface="Calibri" panose="020F0502020204030204" charset="0"/>
                <a:ea typeface="宋体" panose="02010600030101010101" pitchFamily="2" charset="-122"/>
                <a:cs typeface="Calibri" panose="020F0502020204030204" charset="0"/>
              </a:rPr>
              <a:t>6.____   impatient  </a:t>
            </a:r>
            <a:r>
              <a:rPr lang="en-US" altLang="en-US" sz="2800" b="1">
                <a:solidFill>
                  <a:srgbClr val="FF0000"/>
                </a:solidFill>
                <a:latin typeface="Calibri" panose="020F0502020204030204" charset="0"/>
                <a:ea typeface="宋体" panose="02010600030101010101" pitchFamily="2" charset="-122"/>
                <a:cs typeface="Calibri" panose="020F0502020204030204" charset="0"/>
              </a:rPr>
              <a:t>F</a:t>
            </a:r>
            <a:r>
              <a:rPr lang="en-US" altLang="en-US" sz="2800" b="0">
                <a:latin typeface="Calibri" panose="020F0502020204030204" charset="0"/>
                <a:ea typeface="宋体" panose="02010600030101010101" pitchFamily="2" charset="-122"/>
                <a:cs typeface="Calibri" panose="020F0502020204030204" charset="0"/>
              </a:rPr>
              <a:t>. having little patience</a:t>
            </a:r>
            <a:endParaRPr lang="en-US" altLang="en-US" sz="2800" b="0">
              <a:latin typeface="Calibri" panose="020F0502020204030204" charset="0"/>
              <a:ea typeface="宋体" panose="02010600030101010101" pitchFamily="2" charset="-122"/>
              <a:cs typeface="Calibri" panose="020F0502020204030204" charset="0"/>
            </a:endParaRPr>
          </a:p>
          <a:p>
            <a:pPr indent="0" fontAlgn="auto">
              <a:lnSpc>
                <a:spcPts val="4080"/>
              </a:lnSpc>
            </a:pPr>
            <a:r>
              <a:rPr lang="en-US" altLang="en-US" sz="2800" b="0">
                <a:latin typeface="Calibri" panose="020F0502020204030204" charset="0"/>
                <a:ea typeface="宋体" panose="02010600030101010101" pitchFamily="2" charset="-122"/>
                <a:cs typeface="Calibri" panose="020F0502020204030204" charset="0"/>
              </a:rPr>
              <a:t>7.____   publish  	</a:t>
            </a:r>
            <a:r>
              <a:rPr lang="en-US" altLang="en-US" sz="2800" b="1">
                <a:solidFill>
                  <a:srgbClr val="FF0000"/>
                </a:solidFill>
                <a:latin typeface="Calibri" panose="020F0502020204030204" charset="0"/>
                <a:ea typeface="宋体" panose="02010600030101010101" pitchFamily="2" charset="-122"/>
                <a:cs typeface="Calibri" panose="020F0502020204030204" charset="0"/>
              </a:rPr>
              <a:t>G</a:t>
            </a:r>
            <a:r>
              <a:rPr lang="en-US" altLang="en-US" sz="2800" b="0">
                <a:latin typeface="Calibri" panose="020F0502020204030204" charset="0"/>
                <a:ea typeface="宋体" panose="02010600030101010101" pitchFamily="2" charset="-122"/>
                <a:cs typeface="Calibri" panose="020F0502020204030204" charset="0"/>
              </a:rPr>
              <a:t>. a person who reports and writes news</a:t>
            </a:r>
            <a:endParaRPr lang="en-US" altLang="en-US" sz="2800" b="0">
              <a:latin typeface="Calibri" panose="020F0502020204030204" charset="0"/>
              <a:ea typeface="宋体" panose="02010600030101010101" pitchFamily="2" charset="-122"/>
              <a:cs typeface="Calibri" panose="020F0502020204030204" charset="0"/>
            </a:endParaRPr>
          </a:p>
          <a:p>
            <a:pPr indent="0" fontAlgn="auto">
              <a:lnSpc>
                <a:spcPts val="4080"/>
              </a:lnSpc>
            </a:pPr>
            <a:r>
              <a:rPr lang="en-US" altLang="en-US" sz="2800" b="0">
                <a:latin typeface="Calibri" panose="020F0502020204030204" charset="0"/>
                <a:ea typeface="宋体" panose="02010600030101010101" pitchFamily="2" charset="-122"/>
                <a:cs typeface="Calibri" panose="020F0502020204030204" charset="0"/>
              </a:rPr>
              <a:t>8.____   extreme  	</a:t>
            </a:r>
            <a:r>
              <a:rPr lang="en-US" altLang="en-US" sz="2800" b="1">
                <a:solidFill>
                  <a:srgbClr val="FF0000"/>
                </a:solidFill>
                <a:latin typeface="Calibri" panose="020F0502020204030204" charset="0"/>
                <a:ea typeface="宋体" panose="02010600030101010101" pitchFamily="2" charset="-122"/>
                <a:cs typeface="Calibri" panose="020F0502020204030204" charset="0"/>
              </a:rPr>
              <a:t>H</a:t>
            </a:r>
            <a:r>
              <a:rPr lang="en-US" altLang="en-US" sz="2800" b="0">
                <a:latin typeface="Calibri" panose="020F0502020204030204" charset="0"/>
                <a:ea typeface="宋体" panose="02010600030101010101" pitchFamily="2" charset="-122"/>
                <a:cs typeface="Calibri" panose="020F0502020204030204" charset="0"/>
              </a:rPr>
              <a:t>. at the beginning, in the first place</a:t>
            </a:r>
            <a:endParaRPr lang="en-US" altLang="en-US" sz="2800" b="0">
              <a:latin typeface="Calibri" panose="020F0502020204030204" charset="0"/>
              <a:ea typeface="宋体" panose="02010600030101010101" pitchFamily="2" charset="-122"/>
              <a:cs typeface="Calibri" panose="020F0502020204030204" charset="0"/>
            </a:endParaRPr>
          </a:p>
          <a:p>
            <a:pPr indent="0" fontAlgn="auto">
              <a:lnSpc>
                <a:spcPts val="4080"/>
              </a:lnSpc>
            </a:pPr>
            <a:r>
              <a:rPr lang="en-US" altLang="en-US" sz="2800" b="0">
                <a:latin typeface="Calibri" panose="020F0502020204030204" charset="0"/>
                <a:ea typeface="宋体" panose="02010600030101010101" pitchFamily="2" charset="-122"/>
                <a:cs typeface="Calibri" panose="020F0502020204030204" charset="0"/>
              </a:rPr>
              <a:t>9.____  originally  	</a:t>
            </a:r>
            <a:r>
              <a:rPr lang="en-US" altLang="en-US" sz="2800" b="1">
                <a:solidFill>
                  <a:srgbClr val="FF0000"/>
                </a:solidFill>
                <a:latin typeface="Calibri" panose="020F0502020204030204" charset="0"/>
                <a:ea typeface="宋体" panose="02010600030101010101" pitchFamily="2" charset="-122"/>
                <a:cs typeface="Calibri" panose="020F0502020204030204" charset="0"/>
              </a:rPr>
              <a:t>I</a:t>
            </a:r>
            <a:r>
              <a:rPr lang="en-US" altLang="en-US" sz="2800" b="0">
                <a:latin typeface="Calibri" panose="020F0502020204030204" charset="0"/>
                <a:ea typeface="宋体" panose="02010600030101010101" pitchFamily="2" charset="-122"/>
                <a:cs typeface="Calibri" panose="020F0502020204030204" charset="0"/>
              </a:rPr>
              <a:t>. a grand residence or official building</a:t>
            </a:r>
            <a:endParaRPr lang="en-US" altLang="en-US" sz="2800" b="0">
              <a:latin typeface="Calibri" panose="020F0502020204030204" charset="0"/>
              <a:ea typeface="宋体" panose="02010600030101010101" pitchFamily="2" charset="-122"/>
              <a:cs typeface="Calibri" panose="020F0502020204030204" charset="0"/>
            </a:endParaRPr>
          </a:p>
          <a:p>
            <a:pPr indent="0" fontAlgn="auto">
              <a:lnSpc>
                <a:spcPts val="4080"/>
              </a:lnSpc>
            </a:pPr>
            <a:r>
              <a:rPr lang="en-US" altLang="en-US" sz="2800" b="0">
                <a:latin typeface="Calibri" panose="020F0502020204030204" charset="0"/>
                <a:ea typeface="宋体" panose="02010600030101010101" pitchFamily="2" charset="-122"/>
                <a:cs typeface="Calibri" panose="020F0502020204030204" charset="0"/>
              </a:rPr>
              <a:t>10.___  statistics    	</a:t>
            </a:r>
            <a:r>
              <a:rPr lang="en-US" altLang="en-US" sz="2800" b="1">
                <a:solidFill>
                  <a:srgbClr val="FF0000"/>
                </a:solidFill>
                <a:latin typeface="Calibri" panose="020F0502020204030204" charset="0"/>
                <a:ea typeface="宋体" panose="02010600030101010101" pitchFamily="2" charset="-122"/>
                <a:cs typeface="Calibri" panose="020F0502020204030204" charset="0"/>
              </a:rPr>
              <a:t>J</a:t>
            </a:r>
            <a:r>
              <a:rPr lang="en-US" altLang="en-US" sz="2800" b="0">
                <a:latin typeface="Calibri" panose="020F0502020204030204" charset="0"/>
                <a:ea typeface="宋体" panose="02010600030101010101" pitchFamily="2" charset="-122"/>
                <a:cs typeface="Calibri" panose="020F0502020204030204" charset="0"/>
              </a:rPr>
              <a:t>. in an unwilling manner, with hesitation</a:t>
            </a:r>
            <a:endParaRPr lang="en-US" altLang="en-US" sz="2800" b="0">
              <a:latin typeface="Calibri" panose="020F0502020204030204" charset="0"/>
              <a:ea typeface="宋体" panose="02010600030101010101" pitchFamily="2" charset="-122"/>
              <a:cs typeface="Calibri" panose="020F0502020204030204" charset="0"/>
            </a:endParaRPr>
          </a:p>
        </p:txBody>
      </p:sp>
      <p:sp>
        <p:nvSpPr>
          <p:cNvPr id="2" name="文本框 1"/>
          <p:cNvSpPr txBox="1"/>
          <p:nvPr/>
        </p:nvSpPr>
        <p:spPr>
          <a:xfrm>
            <a:off x="818515" y="1021080"/>
            <a:ext cx="520700" cy="521970"/>
          </a:xfrm>
          <a:prstGeom prst="rect">
            <a:avLst/>
          </a:prstGeom>
          <a:noFill/>
        </p:spPr>
        <p:txBody>
          <a:bodyPr wrap="square" rtlCol="0">
            <a:spAutoFit/>
          </a:bodyPr>
          <a:p>
            <a:r>
              <a:rPr lang="en-US" altLang="zh-CN" sz="2800" b="1">
                <a:solidFill>
                  <a:srgbClr val="FF0000"/>
                </a:solidFill>
                <a:latin typeface="Arial" panose="020B0604020202020204" pitchFamily="34" charset="0"/>
                <a:cs typeface="Arial" panose="020B0604020202020204" pitchFamily="34" charset="0"/>
              </a:rPr>
              <a:t>D</a:t>
            </a:r>
            <a:endParaRPr lang="en-US" altLang="zh-CN" sz="2800" b="1">
              <a:solidFill>
                <a:srgbClr val="FF0000"/>
              </a:solidFill>
              <a:latin typeface="Arial" panose="020B0604020202020204" pitchFamily="34" charset="0"/>
              <a:cs typeface="Arial" panose="020B0604020202020204" pitchFamily="34" charset="0"/>
            </a:endParaRPr>
          </a:p>
        </p:txBody>
      </p:sp>
      <p:sp>
        <p:nvSpPr>
          <p:cNvPr id="3" name="文本框 2"/>
          <p:cNvSpPr txBox="1"/>
          <p:nvPr/>
        </p:nvSpPr>
        <p:spPr>
          <a:xfrm>
            <a:off x="836930" y="1543050"/>
            <a:ext cx="577215" cy="521970"/>
          </a:xfrm>
          <a:prstGeom prst="rect">
            <a:avLst/>
          </a:prstGeom>
          <a:noFill/>
        </p:spPr>
        <p:txBody>
          <a:bodyPr wrap="square" rtlCol="0">
            <a:spAutoFit/>
          </a:bodyPr>
          <a:p>
            <a:r>
              <a:rPr lang="en-US" altLang="zh-CN" sz="2800" b="1">
                <a:solidFill>
                  <a:srgbClr val="FF0000"/>
                </a:solidFill>
                <a:latin typeface="Arial" panose="020B0604020202020204" pitchFamily="34" charset="0"/>
                <a:cs typeface="Arial" panose="020B0604020202020204" pitchFamily="34" charset="0"/>
              </a:rPr>
              <a:t>G</a:t>
            </a:r>
            <a:endParaRPr lang="en-US" altLang="zh-CN" sz="2800" b="1">
              <a:solidFill>
                <a:srgbClr val="FF0000"/>
              </a:solidFill>
              <a:latin typeface="Arial" panose="020B0604020202020204" pitchFamily="34" charset="0"/>
              <a:cs typeface="Arial" panose="020B0604020202020204" pitchFamily="34" charset="0"/>
            </a:endParaRPr>
          </a:p>
        </p:txBody>
      </p:sp>
      <p:sp>
        <p:nvSpPr>
          <p:cNvPr id="4" name="文本框 3"/>
          <p:cNvSpPr txBox="1"/>
          <p:nvPr/>
        </p:nvSpPr>
        <p:spPr>
          <a:xfrm>
            <a:off x="880110" y="2032635"/>
            <a:ext cx="534035" cy="521970"/>
          </a:xfrm>
          <a:prstGeom prst="rect">
            <a:avLst/>
          </a:prstGeom>
          <a:noFill/>
        </p:spPr>
        <p:txBody>
          <a:bodyPr wrap="square" rtlCol="0">
            <a:spAutoFit/>
          </a:bodyPr>
          <a:p>
            <a:r>
              <a:rPr lang="en-US" altLang="zh-CN" sz="2800" b="1">
                <a:solidFill>
                  <a:srgbClr val="FF0000"/>
                </a:solidFill>
                <a:latin typeface="Arial" panose="020B0604020202020204" pitchFamily="34" charset="0"/>
                <a:cs typeface="Arial" panose="020B0604020202020204" pitchFamily="34" charset="0"/>
              </a:rPr>
              <a:t>I</a:t>
            </a:r>
            <a:endParaRPr lang="en-US" altLang="zh-CN" sz="2800" b="1">
              <a:solidFill>
                <a:srgbClr val="FF0000"/>
              </a:solidFill>
              <a:latin typeface="Arial" panose="020B0604020202020204" pitchFamily="34" charset="0"/>
              <a:cs typeface="Arial" panose="020B0604020202020204" pitchFamily="34" charset="0"/>
            </a:endParaRPr>
          </a:p>
        </p:txBody>
      </p:sp>
      <p:sp>
        <p:nvSpPr>
          <p:cNvPr id="6" name="文本框 5"/>
          <p:cNvSpPr txBox="1"/>
          <p:nvPr/>
        </p:nvSpPr>
        <p:spPr>
          <a:xfrm>
            <a:off x="868680" y="2518410"/>
            <a:ext cx="544830" cy="521970"/>
          </a:xfrm>
          <a:prstGeom prst="rect">
            <a:avLst/>
          </a:prstGeom>
          <a:noFill/>
        </p:spPr>
        <p:txBody>
          <a:bodyPr wrap="square" rtlCol="0">
            <a:spAutoFit/>
          </a:bodyPr>
          <a:p>
            <a:r>
              <a:rPr lang="en-US" altLang="zh-CN" sz="2800" b="1">
                <a:solidFill>
                  <a:srgbClr val="FF0000"/>
                </a:solidFill>
                <a:latin typeface="Arial" panose="020B0604020202020204" pitchFamily="34" charset="0"/>
                <a:cs typeface="Arial" panose="020B0604020202020204" pitchFamily="34" charset="0"/>
              </a:rPr>
              <a:t>A</a:t>
            </a:r>
            <a:endParaRPr lang="en-US" altLang="zh-CN" sz="2800" b="1">
              <a:solidFill>
                <a:srgbClr val="FF0000"/>
              </a:solidFill>
              <a:latin typeface="Arial" panose="020B0604020202020204" pitchFamily="34" charset="0"/>
              <a:cs typeface="Arial" panose="020B0604020202020204" pitchFamily="34" charset="0"/>
            </a:endParaRPr>
          </a:p>
        </p:txBody>
      </p:sp>
      <p:sp>
        <p:nvSpPr>
          <p:cNvPr id="8" name="文本框 7"/>
          <p:cNvSpPr txBox="1"/>
          <p:nvPr/>
        </p:nvSpPr>
        <p:spPr>
          <a:xfrm>
            <a:off x="836930" y="3002280"/>
            <a:ext cx="534035" cy="521970"/>
          </a:xfrm>
          <a:prstGeom prst="rect">
            <a:avLst/>
          </a:prstGeom>
          <a:noFill/>
        </p:spPr>
        <p:txBody>
          <a:bodyPr wrap="square" rtlCol="0">
            <a:spAutoFit/>
          </a:bodyPr>
          <a:p>
            <a:r>
              <a:rPr lang="en-US" altLang="zh-CN" sz="2800" b="1">
                <a:solidFill>
                  <a:srgbClr val="FF0000"/>
                </a:solidFill>
                <a:latin typeface="Arial" panose="020B0604020202020204" pitchFamily="34" charset="0"/>
                <a:cs typeface="Arial" panose="020B0604020202020204" pitchFamily="34" charset="0"/>
              </a:rPr>
              <a:t>J</a:t>
            </a:r>
            <a:endParaRPr lang="en-US" altLang="zh-CN" sz="2800" b="1">
              <a:solidFill>
                <a:srgbClr val="FF0000"/>
              </a:solidFill>
              <a:latin typeface="Arial" panose="020B0604020202020204" pitchFamily="34" charset="0"/>
              <a:cs typeface="Arial" panose="020B0604020202020204" pitchFamily="34" charset="0"/>
            </a:endParaRPr>
          </a:p>
        </p:txBody>
      </p:sp>
      <p:sp>
        <p:nvSpPr>
          <p:cNvPr id="9" name="文本框 8"/>
          <p:cNvSpPr txBox="1"/>
          <p:nvPr/>
        </p:nvSpPr>
        <p:spPr>
          <a:xfrm>
            <a:off x="836930" y="3601720"/>
            <a:ext cx="598805" cy="521970"/>
          </a:xfrm>
          <a:prstGeom prst="rect">
            <a:avLst/>
          </a:prstGeom>
          <a:noFill/>
        </p:spPr>
        <p:txBody>
          <a:bodyPr wrap="square" rtlCol="0">
            <a:spAutoFit/>
          </a:bodyPr>
          <a:p>
            <a:r>
              <a:rPr lang="en-US" altLang="zh-CN" sz="2800" b="1">
                <a:solidFill>
                  <a:srgbClr val="FF0000"/>
                </a:solidFill>
                <a:latin typeface="Arial" panose="020B0604020202020204" pitchFamily="34" charset="0"/>
                <a:cs typeface="Arial" panose="020B0604020202020204" pitchFamily="34" charset="0"/>
              </a:rPr>
              <a:t>F</a:t>
            </a:r>
            <a:endParaRPr lang="en-US" altLang="zh-CN" sz="2800" b="1">
              <a:solidFill>
                <a:srgbClr val="FF0000"/>
              </a:solidFill>
              <a:latin typeface="Arial" panose="020B0604020202020204" pitchFamily="34" charset="0"/>
              <a:cs typeface="Arial" panose="020B0604020202020204" pitchFamily="34" charset="0"/>
            </a:endParaRPr>
          </a:p>
        </p:txBody>
      </p:sp>
      <p:sp>
        <p:nvSpPr>
          <p:cNvPr id="10" name="文本框 9"/>
          <p:cNvSpPr txBox="1"/>
          <p:nvPr/>
        </p:nvSpPr>
        <p:spPr>
          <a:xfrm>
            <a:off x="818515" y="4159250"/>
            <a:ext cx="513080" cy="521970"/>
          </a:xfrm>
          <a:prstGeom prst="rect">
            <a:avLst/>
          </a:prstGeom>
          <a:noFill/>
        </p:spPr>
        <p:txBody>
          <a:bodyPr wrap="square" rtlCol="0">
            <a:spAutoFit/>
          </a:bodyPr>
          <a:p>
            <a:r>
              <a:rPr lang="en-US" altLang="zh-CN" sz="2800" b="1">
                <a:solidFill>
                  <a:srgbClr val="FF0000"/>
                </a:solidFill>
                <a:latin typeface="Arial" panose="020B0604020202020204" pitchFamily="34" charset="0"/>
                <a:cs typeface="Arial" panose="020B0604020202020204" pitchFamily="34" charset="0"/>
              </a:rPr>
              <a:t>B</a:t>
            </a:r>
            <a:endParaRPr lang="en-US" altLang="zh-CN" sz="2800" b="1">
              <a:solidFill>
                <a:srgbClr val="FF0000"/>
              </a:solidFill>
              <a:latin typeface="Arial" panose="020B0604020202020204" pitchFamily="34" charset="0"/>
              <a:cs typeface="Arial" panose="020B0604020202020204" pitchFamily="34" charset="0"/>
            </a:endParaRPr>
          </a:p>
        </p:txBody>
      </p:sp>
      <p:sp>
        <p:nvSpPr>
          <p:cNvPr id="11" name="文本框 10"/>
          <p:cNvSpPr txBox="1"/>
          <p:nvPr/>
        </p:nvSpPr>
        <p:spPr>
          <a:xfrm>
            <a:off x="836930" y="4678045"/>
            <a:ext cx="523875" cy="521970"/>
          </a:xfrm>
          <a:prstGeom prst="rect">
            <a:avLst/>
          </a:prstGeom>
          <a:noFill/>
        </p:spPr>
        <p:txBody>
          <a:bodyPr wrap="square" rtlCol="0">
            <a:spAutoFit/>
          </a:bodyPr>
          <a:p>
            <a:r>
              <a:rPr lang="en-US" altLang="zh-CN" sz="2800" b="1">
                <a:solidFill>
                  <a:srgbClr val="FF0000"/>
                </a:solidFill>
                <a:latin typeface="Arial" panose="020B0604020202020204" pitchFamily="34" charset="0"/>
                <a:cs typeface="Arial" panose="020B0604020202020204" pitchFamily="34" charset="0"/>
              </a:rPr>
              <a:t>C</a:t>
            </a:r>
            <a:endParaRPr lang="en-US" altLang="zh-CN" sz="2800" b="1">
              <a:solidFill>
                <a:srgbClr val="FF0000"/>
              </a:solidFill>
              <a:latin typeface="Arial" panose="020B0604020202020204" pitchFamily="34" charset="0"/>
              <a:cs typeface="Arial" panose="020B0604020202020204" pitchFamily="34" charset="0"/>
            </a:endParaRPr>
          </a:p>
        </p:txBody>
      </p:sp>
      <p:sp>
        <p:nvSpPr>
          <p:cNvPr id="12" name="文本框 11"/>
          <p:cNvSpPr txBox="1"/>
          <p:nvPr/>
        </p:nvSpPr>
        <p:spPr>
          <a:xfrm>
            <a:off x="836930" y="5170805"/>
            <a:ext cx="534035" cy="521970"/>
          </a:xfrm>
          <a:prstGeom prst="rect">
            <a:avLst/>
          </a:prstGeom>
          <a:noFill/>
        </p:spPr>
        <p:txBody>
          <a:bodyPr wrap="square" rtlCol="0">
            <a:spAutoFit/>
          </a:bodyPr>
          <a:p>
            <a:r>
              <a:rPr lang="en-US" altLang="zh-CN" sz="2800" b="1">
                <a:solidFill>
                  <a:srgbClr val="FF0000"/>
                </a:solidFill>
                <a:latin typeface="Arial" panose="020B0604020202020204" pitchFamily="34" charset="0"/>
                <a:cs typeface="Arial" panose="020B0604020202020204" pitchFamily="34" charset="0"/>
              </a:rPr>
              <a:t>H</a:t>
            </a:r>
            <a:r>
              <a:rPr lang="en-US" altLang="zh-CN" sz="2400" b="1">
                <a:solidFill>
                  <a:srgbClr val="FF0000"/>
                </a:solidFill>
                <a:latin typeface="Arial" panose="020B0604020202020204" pitchFamily="34" charset="0"/>
                <a:cs typeface="Arial" panose="020B0604020202020204" pitchFamily="34" charset="0"/>
              </a:rPr>
              <a:t> </a:t>
            </a:r>
            <a:endParaRPr lang="en-US" altLang="zh-CN" sz="2400" b="1">
              <a:solidFill>
                <a:srgbClr val="FF0000"/>
              </a:solidFill>
              <a:latin typeface="Arial" panose="020B0604020202020204" pitchFamily="34" charset="0"/>
              <a:cs typeface="Arial" panose="020B0604020202020204" pitchFamily="34" charset="0"/>
            </a:endParaRPr>
          </a:p>
        </p:txBody>
      </p:sp>
      <p:sp>
        <p:nvSpPr>
          <p:cNvPr id="13" name="文本框 12"/>
          <p:cNvSpPr txBox="1"/>
          <p:nvPr/>
        </p:nvSpPr>
        <p:spPr>
          <a:xfrm>
            <a:off x="868680" y="5692775"/>
            <a:ext cx="502285" cy="521970"/>
          </a:xfrm>
          <a:prstGeom prst="rect">
            <a:avLst/>
          </a:prstGeom>
          <a:noFill/>
        </p:spPr>
        <p:txBody>
          <a:bodyPr wrap="square" rtlCol="0">
            <a:noAutofit/>
          </a:bodyPr>
          <a:p>
            <a:r>
              <a:rPr lang="en-US" altLang="zh-CN" sz="2800" b="1">
                <a:solidFill>
                  <a:srgbClr val="FF0000"/>
                </a:solidFill>
                <a:latin typeface="Arial" panose="020B0604020202020204" pitchFamily="34" charset="0"/>
                <a:cs typeface="Arial" panose="020B0604020202020204" pitchFamily="34" charset="0"/>
              </a:rPr>
              <a:t>E</a:t>
            </a:r>
            <a:endParaRPr lang="en-US" altLang="zh-CN" sz="2800" b="1">
              <a:solidFill>
                <a:srgbClr val="FF0000"/>
              </a:solidFill>
              <a:latin typeface="Arial" panose="020B0604020202020204" pitchFamily="34" charset="0"/>
              <a:cs typeface="Arial" panose="020B0604020202020204" pitchFamily="34" charset="0"/>
            </a:endParaRPr>
          </a:p>
        </p:txBody>
      </p:sp>
      <p:pic>
        <p:nvPicPr>
          <p:cNvPr id="5" name="图片 4" descr="水印"/>
          <p:cNvPicPr>
            <a:picLocks noChangeAspect="1"/>
          </p:cNvPicPr>
          <p:nvPr userDrawn="1"/>
        </p:nvPicPr>
        <p:blipFill>
          <a:blip r:embed="rId1"/>
          <a:stretch>
            <a:fillRect/>
          </a:stretch>
        </p:blipFill>
        <p:spPr>
          <a:xfrm>
            <a:off x="7186295" y="63500"/>
            <a:ext cx="4902200" cy="158686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6" grpId="0"/>
      <p:bldP spid="6" grpId="1"/>
      <p:bldP spid="8" grpId="0"/>
      <p:bldP spid="8" grpId="1"/>
      <p:bldP spid="9" grpId="0"/>
      <p:bldP spid="9" grpId="1"/>
      <p:bldP spid="10" grpId="0"/>
      <p:bldP spid="10" grpId="1"/>
      <p:bldP spid="11" grpId="0"/>
      <p:bldP spid="11" grpId="1"/>
      <p:bldP spid="12" grpId="0"/>
      <p:bldP spid="12" grpId="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marL="0" algn="ctr">
              <a:buNone/>
            </a:pP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2</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 name="标题 2"/>
          <p:cNvSpPr>
            <a:spLocks noGrp="1"/>
          </p:cNvSpPr>
          <p:nvPr>
            <p:ph type="title"/>
            <p:custDataLst>
              <p:tags r:id="rId2"/>
            </p:custDataLst>
          </p:nvPr>
        </p:nvSpPr>
        <p:spPr/>
        <p:txBody>
          <a:bodyPr>
            <a:normAutofit/>
          </a:bodyPr>
          <a:p>
            <a:pPr marL="0" indent="0" algn="l">
              <a:lnSpc>
                <a:spcPct val="100000"/>
              </a:lnSpc>
              <a:spcBef>
                <a:spcPts val="0"/>
              </a:spcBef>
              <a:spcAft>
                <a:spcPts val="0"/>
              </a:spcAft>
              <a:buSzPct val="100000"/>
              <a:buNone/>
            </a:pPr>
            <a:r>
              <a:rPr lang="en-US" sz="4200" spc="260" dirty="0">
                <a:latin typeface="Calibri" panose="020F0502020204030204" charset="0"/>
                <a:cs typeface="Calibri" panose="020F0502020204030204" charset="0"/>
                <a:sym typeface="+mn-lt"/>
              </a:rPr>
              <a:t>Reading the passage</a:t>
            </a:r>
            <a:endParaRPr lang="en-US" altLang="zh-CN" sz="4200" spc="260" dirty="0">
              <a:sym typeface="+mn-lt"/>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文本框 4"/>
          <p:cNvSpPr txBox="1"/>
          <p:nvPr/>
        </p:nvSpPr>
        <p:spPr>
          <a:xfrm>
            <a:off x="321945" y="979805"/>
            <a:ext cx="11684635" cy="5768975"/>
          </a:xfrm>
          <a:prstGeom prst="rect">
            <a:avLst/>
          </a:prstGeom>
          <a:noFill/>
        </p:spPr>
        <p:txBody>
          <a:bodyPr wrap="square" rtlCol="0" anchor="t">
            <a:noAutofit/>
          </a:bodyPr>
          <a:p>
            <a:pPr indent="457200" algn="just" fontAlgn="auto">
              <a:lnSpc>
                <a:spcPts val="3100"/>
              </a:lnSpc>
            </a:pPr>
            <a:r>
              <a:rPr lang="zh-CN" altLang="en-US" sz="2000" dirty="0">
                <a:latin typeface="Calibri" panose="020F0502020204030204" charset="0"/>
                <a:cs typeface="Calibri" panose="020F0502020204030204" charset="0"/>
                <a:sym typeface="+mn-ea"/>
              </a:rPr>
              <a:t>Editors of newspapers and magazines often go to extremes to provide their readers with unimportant facts and statistics. Last year a journalist had been instructed by a well-known magazine to write an article on the president's palace in a new African republic. When the article arrived, the editor read the first sentence and then refused to publish it. The article began: </a:t>
            </a:r>
            <a:r>
              <a:rPr lang="en-US" altLang="zh-CN" sz="2000" dirty="0">
                <a:latin typeface="Calibri" panose="020F0502020204030204" charset="0"/>
                <a:cs typeface="Calibri" panose="020F0502020204030204" charset="0"/>
                <a:sym typeface="+mn-ea"/>
              </a:rPr>
              <a:t>‘</a:t>
            </a:r>
            <a:r>
              <a:rPr lang="zh-CN" altLang="en-US" sz="2000" dirty="0">
                <a:latin typeface="Calibri" panose="020F0502020204030204" charset="0"/>
                <a:cs typeface="Calibri" panose="020F0502020204030204" charset="0"/>
                <a:sym typeface="+mn-ea"/>
              </a:rPr>
              <a:t>Hundreds of steps lead to the high wall which surrounds the president's palace.</a:t>
            </a:r>
            <a:r>
              <a:rPr lang="en-US" altLang="zh-CN" sz="2000" dirty="0">
                <a:latin typeface="Calibri" panose="020F0502020204030204" charset="0"/>
                <a:cs typeface="Calibri" panose="020F0502020204030204" charset="0"/>
                <a:sym typeface="+mn-ea"/>
              </a:rPr>
              <a:t>’ </a:t>
            </a:r>
            <a:r>
              <a:rPr lang="zh-CN" altLang="en-US" sz="2000" dirty="0">
                <a:latin typeface="Calibri" panose="020F0502020204030204" charset="0"/>
                <a:cs typeface="Calibri" panose="020F0502020204030204" charset="0"/>
                <a:sym typeface="+mn-ea"/>
              </a:rPr>
              <a:t>The editor at once sent the journalist a fax instructing him to find out the exact number of steps and the height of the wall.  </a:t>
            </a:r>
            <a:endParaRPr lang="zh-CN" altLang="en-US" sz="2000" dirty="0">
              <a:latin typeface="Calibri" panose="020F0502020204030204" charset="0"/>
              <a:cs typeface="Calibri" panose="020F0502020204030204" charset="0"/>
              <a:sym typeface="+mn-ea"/>
            </a:endParaRPr>
          </a:p>
          <a:p>
            <a:pPr indent="457200" algn="just" fontAlgn="auto">
              <a:lnSpc>
                <a:spcPts val="3100"/>
              </a:lnSpc>
            </a:pPr>
            <a:r>
              <a:rPr lang="zh-CN" altLang="en-US" sz="2000" dirty="0">
                <a:latin typeface="Calibri" panose="020F0502020204030204" charset="0"/>
                <a:cs typeface="Calibri" panose="020F0502020204030204" charset="0"/>
                <a:sym typeface="+mn-ea"/>
              </a:rPr>
              <a:t>The journalist immediately set out to obtain these important facts, but he took a long time to send them. Meanwhile, the editor was getting impatient, for the magazine would soon go to press. He sent the journalist two more faxes, but received no reply. He sent yet another fax informing the journalist that if he did not reply soon he would be fired. When the journalist again failed to reply, the editor reluctantly published the article as it had originally been written. A week later, the editor at last received a fax from the journalist. Not only had the poor man been arrested, but he had been sent to prison as well. However, he had at last been allowed to send a fax in which he informed the editor that he had been arrested while counting the 1, 084 steps leading to the fifteen-foot wall which surrounded the president's palace. </a:t>
            </a:r>
            <a:endParaRPr lang="en-US" altLang="zh-CN" sz="2000" dirty="0">
              <a:latin typeface="Times New Roman" panose="02020603050405020304" charset="0"/>
              <a:cs typeface="Times New Roman" panose="02020603050405020304" charset="0"/>
              <a:sym typeface="+mn-ea"/>
            </a:endParaRPr>
          </a:p>
        </p:txBody>
      </p:sp>
      <p:sp>
        <p:nvSpPr>
          <p:cNvPr id="7" name="文本框 6"/>
          <p:cNvSpPr txBox="1"/>
          <p:nvPr/>
        </p:nvSpPr>
        <p:spPr>
          <a:xfrm>
            <a:off x="321945" y="285750"/>
            <a:ext cx="4052570"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Reading the passage</a:t>
            </a:r>
            <a:endParaRPr lang="en-US" altLang="zh-CN" sz="2800" b="1">
              <a:highlight>
                <a:srgbClr val="FFFF00"/>
              </a:highlight>
              <a:latin typeface="Calibri" panose="020F0502020204030204" charset="0"/>
              <a:cs typeface="Calibri" panose="020F0502020204030204" charset="0"/>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 name="五边形 11"/>
          <p:cNvSpPr/>
          <p:nvPr>
            <p:custDataLst>
              <p:tags r:id="rId1"/>
            </p:custDataLst>
          </p:nvPr>
        </p:nvSpPr>
        <p:spPr>
          <a:xfrm rot="13500000">
            <a:off x="6912472" y="3348543"/>
            <a:ext cx="2104327" cy="2004121"/>
          </a:xfrm>
          <a:prstGeom prst="pentagon">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3" name="五边形 12"/>
          <p:cNvSpPr/>
          <p:nvPr>
            <p:custDataLst>
              <p:tags r:id="rId2"/>
            </p:custDataLst>
          </p:nvPr>
        </p:nvSpPr>
        <p:spPr>
          <a:xfrm rot="2700000">
            <a:off x="9328498" y="1595559"/>
            <a:ext cx="2104327" cy="2004121"/>
          </a:xfrm>
          <a:prstGeom prst="pentagon">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pic>
        <p:nvPicPr>
          <p:cNvPr id="15" name="图片 14"/>
          <p:cNvPicPr>
            <a:picLocks noChangeAspect="1"/>
          </p:cNvPicPr>
          <p:nvPr>
            <p:custDataLst>
              <p:tags r:id="rId3"/>
            </p:custDataLst>
          </p:nvPr>
        </p:nvPicPr>
        <p:blipFill>
          <a:blip r:embed="rId4"/>
          <a:srcRect l="1699" r="1699"/>
          <a:stretch>
            <a:fillRect/>
          </a:stretch>
        </p:blipFill>
        <p:spPr>
          <a:xfrm>
            <a:off x="7292467" y="1455390"/>
            <a:ext cx="3416162" cy="3536344"/>
          </a:xfrm>
          <a:custGeom>
            <a:avLst/>
            <a:gdLst>
              <a:gd name="connsiteX0" fmla="*/ 2010867 w 4995617"/>
              <a:gd name="connsiteY0" fmla="*/ 0 h 5171367"/>
              <a:gd name="connsiteX1" fmla="*/ 4995617 w 4995617"/>
              <a:gd name="connsiteY1" fmla="*/ 1148004 h 5171367"/>
              <a:gd name="connsiteX2" fmla="*/ 4829426 w 4995617"/>
              <a:gd name="connsiteY2" fmla="*/ 4344085 h 5171367"/>
              <a:gd name="connsiteX3" fmla="*/ 1741966 w 4995617"/>
              <a:gd name="connsiteY3" fmla="*/ 5171367 h 5171367"/>
              <a:gd name="connsiteX4" fmla="*/ 0 w 4995617"/>
              <a:gd name="connsiteY4" fmla="*/ 2486575 h 5171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617" h="5171367">
                <a:moveTo>
                  <a:pt x="2010867" y="0"/>
                </a:moveTo>
                <a:lnTo>
                  <a:pt x="4995617" y="1148004"/>
                </a:lnTo>
                <a:lnTo>
                  <a:pt x="4829426" y="4344085"/>
                </a:lnTo>
                <a:lnTo>
                  <a:pt x="1741966" y="5171367"/>
                </a:lnTo>
                <a:lnTo>
                  <a:pt x="0" y="2486575"/>
                </a:lnTo>
                <a:close/>
              </a:path>
            </a:pathLst>
          </a:custGeom>
        </p:spPr>
      </p:pic>
      <p:sp>
        <p:nvSpPr>
          <p:cNvPr id="11" name="Title 6"/>
          <p:cNvSpPr txBox="1"/>
          <p:nvPr>
            <p:custDataLst>
              <p:tags r:id="rId5"/>
            </p:custDataLst>
          </p:nvPr>
        </p:nvSpPr>
        <p:spPr>
          <a:xfrm>
            <a:off x="809625" y="1500505"/>
            <a:ext cx="6341110" cy="1976120"/>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altLang="zh-CN" sz="3200" b="1" spc="120">
                <a:ln w="3175">
                  <a:noFill/>
                  <a:prstDash val="dash"/>
                </a:ln>
                <a:solidFill>
                  <a:schemeClr val="dk1">
                    <a:lumMod val="75000"/>
                    <a:lumOff val="25000"/>
                  </a:schemeClr>
                </a:solidFill>
                <a:uFillTx/>
                <a:latin typeface="Times New Roman" panose="02020603050405020304" charset="0"/>
                <a:ea typeface="微软雅黑" panose="020B0503020204020204" charset="-122"/>
                <a:cs typeface="Times New Roman" panose="02020603050405020304" charset="0"/>
                <a:sym typeface="+mn-lt"/>
              </a:rPr>
              <a:t>What was the consequence of the editor's insistence on facts and statistics?</a:t>
            </a:r>
            <a:r>
              <a:rPr altLang="zh-CN" sz="2000" b="1" spc="120">
                <a:ln w="3175">
                  <a:noFill/>
                  <a:prstDash val="dash"/>
                </a:ln>
                <a:solidFill>
                  <a:schemeClr val="dk1">
                    <a:lumMod val="75000"/>
                    <a:lumOff val="25000"/>
                  </a:schemeClr>
                </a:solidFill>
                <a:uFillTx/>
                <a:latin typeface="Times New Roman" panose="02020603050405020304" charset="0"/>
                <a:ea typeface="微软雅黑" panose="020B0503020204020204" charset="-122"/>
                <a:cs typeface="Times New Roman" panose="02020603050405020304" charset="0"/>
                <a:sym typeface="+mn-lt"/>
              </a:rPr>
              <a:t> </a:t>
            </a:r>
            <a:endParaRPr altLang="zh-CN" sz="2000" b="1" spc="120">
              <a:ln w="3175">
                <a:noFill/>
                <a:prstDash val="dash"/>
              </a:ln>
              <a:solidFill>
                <a:schemeClr val="dk1">
                  <a:lumMod val="75000"/>
                  <a:lumOff val="25000"/>
                </a:schemeClr>
              </a:solidFill>
              <a:uFillTx/>
              <a:latin typeface="Times New Roman" panose="02020603050405020304" charset="0"/>
              <a:ea typeface="微软雅黑" panose="020B0503020204020204" charset="-122"/>
              <a:cs typeface="Times New Roman" panose="02020603050405020304" charset="0"/>
              <a:sym typeface="+mn-lt"/>
            </a:endParaRPr>
          </a:p>
        </p:txBody>
      </p:sp>
      <p:sp>
        <p:nvSpPr>
          <p:cNvPr id="2" name="Title 6"/>
          <p:cNvSpPr txBox="1"/>
          <p:nvPr>
            <p:custDataLst>
              <p:tags r:id="rId6"/>
            </p:custDataLst>
          </p:nvPr>
        </p:nvSpPr>
        <p:spPr>
          <a:xfrm>
            <a:off x="809625" y="3963035"/>
            <a:ext cx="6169025" cy="157734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altLang="zh-CN" sz="3200" spc="160">
                <a:ln w="3175">
                  <a:noFill/>
                  <a:prstDash val="dash"/>
                </a:ln>
                <a:solidFill>
                  <a:schemeClr val="dk1">
                    <a:lumMod val="75000"/>
                    <a:lumOff val="25000"/>
                  </a:schemeClr>
                </a:solidFill>
                <a:uFillTx/>
                <a:latin typeface="Times New Roman" panose="02020603050405020304" charset="0"/>
                <a:ea typeface="微软雅黑" panose="020B0503020204020204" charset="-122"/>
                <a:cs typeface="Times New Roman" panose="02020603050405020304" charset="0"/>
                <a:sym typeface="+mn-lt"/>
              </a:rPr>
              <a:t>The journalist was arrested and sent to prison.</a:t>
            </a:r>
            <a:endParaRPr altLang="zh-CN" sz="3200" spc="160">
              <a:ln w="3175">
                <a:noFill/>
                <a:prstDash val="dash"/>
              </a:ln>
              <a:solidFill>
                <a:schemeClr val="dk1">
                  <a:lumMod val="75000"/>
                  <a:lumOff val="25000"/>
                </a:schemeClr>
              </a:solidFill>
              <a:uFillTx/>
              <a:latin typeface="Times New Roman" panose="02020603050405020304" charset="0"/>
              <a:ea typeface="微软雅黑" panose="020B0503020204020204" charset="-122"/>
              <a:cs typeface="Times New Roman" panose="02020603050405020304" charset="0"/>
              <a:sym typeface="+mn-lt"/>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2" grpId="1" animBg="1"/>
      <p:bldP spid="13" grpId="1" animBg="1"/>
      <p:bldP spid="11" grpId="0"/>
      <p:bldP spid="11" grpId="1"/>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p>
            <a:pPr marL="0" algn="ctr">
              <a:buNone/>
            </a:pP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3</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 name="标题 2"/>
          <p:cNvSpPr>
            <a:spLocks noGrp="1"/>
          </p:cNvSpPr>
          <p:nvPr>
            <p:ph type="title"/>
            <p:custDataLst>
              <p:tags r:id="rId2"/>
            </p:custDataLst>
          </p:nvPr>
        </p:nvSpPr>
        <p:spPr>
          <a:xfrm>
            <a:off x="4872355" y="3061970"/>
            <a:ext cx="6249035" cy="1405255"/>
          </a:xfrm>
        </p:spPr>
        <p:txBody>
          <a:bodyPr>
            <a:normAutofit/>
          </a:bodyPr>
          <a:p>
            <a:pPr marL="0" indent="0" algn="l">
              <a:lnSpc>
                <a:spcPct val="100000"/>
              </a:lnSpc>
              <a:spcBef>
                <a:spcPts val="0"/>
              </a:spcBef>
              <a:spcAft>
                <a:spcPts val="0"/>
              </a:spcAft>
              <a:buSzPct val="100000"/>
              <a:buNone/>
            </a:pPr>
            <a:r>
              <a:rPr lang="en-US" sz="4200" spc="260" dirty="0">
                <a:latin typeface="Calibri" panose="020F0502020204030204" charset="0"/>
                <a:cs typeface="Calibri" panose="020F0502020204030204" charset="0"/>
                <a:sym typeface="+mn-lt"/>
              </a:rPr>
              <a:t>Reading comprehesion</a:t>
            </a:r>
            <a:endParaRPr lang="en-US" altLang="zh-CN" sz="4200" spc="260" dirty="0">
              <a:sym typeface="+mn-lt"/>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759460" y="374650"/>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670560" y="1379220"/>
            <a:ext cx="10706735" cy="430530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60000"/>
              </a:lnSpc>
            </a:pPr>
            <a:r>
              <a:rPr lang="zh-CN" altLang="en-US" sz="3200" dirty="0">
                <a:solidFill>
                  <a:schemeClr val="tx1"/>
                </a:solidFill>
                <a:latin typeface="Calibri" panose="020F0502020204030204" charset="0"/>
                <a:cs typeface="Calibri" panose="020F0502020204030204" charset="0"/>
              </a:rPr>
              <a:t>1. The editor acted as he did because _______.</a:t>
            </a:r>
            <a:endParaRPr lang="zh-CN" altLang="en-US" sz="3200" dirty="0">
              <a:solidFill>
                <a:schemeClr val="tx1"/>
              </a:solidFill>
              <a:latin typeface="Calibri" panose="020F0502020204030204" charset="0"/>
              <a:cs typeface="Calibri" panose="020F0502020204030204" charset="0"/>
            </a:endParaRPr>
          </a:p>
          <a:p>
            <a:pPr algn="just">
              <a:lnSpc>
                <a:spcPct val="16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A. he wanted an excuse to fire the journalist </a:t>
            </a:r>
            <a:endParaRPr lang="zh-CN" altLang="en-US" sz="3200" dirty="0">
              <a:solidFill>
                <a:schemeClr val="tx1"/>
              </a:solidFill>
              <a:latin typeface="Calibri" panose="020F0502020204030204" charset="0"/>
              <a:cs typeface="Calibri" panose="020F0502020204030204" charset="0"/>
            </a:endParaRPr>
          </a:p>
          <a:p>
            <a:pPr algn="just">
              <a:lnSpc>
                <a:spcPct val="16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B. he had not read the article beyond the first sentence </a:t>
            </a:r>
            <a:endParaRPr lang="zh-CN" altLang="en-US" sz="3200" dirty="0">
              <a:solidFill>
                <a:schemeClr val="tx1"/>
              </a:solidFill>
              <a:latin typeface="Calibri" panose="020F0502020204030204" charset="0"/>
              <a:cs typeface="Calibri" panose="020F0502020204030204" charset="0"/>
            </a:endParaRPr>
          </a:p>
          <a:p>
            <a:pPr algn="just">
              <a:lnSpc>
                <a:spcPct val="16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C. he was dissatisfied with the factual content of the article </a:t>
            </a:r>
            <a:endParaRPr lang="zh-CN" altLang="en-US" sz="3200" dirty="0">
              <a:solidFill>
                <a:schemeClr val="tx1"/>
              </a:solidFill>
              <a:latin typeface="Calibri" panose="020F0502020204030204" charset="0"/>
              <a:cs typeface="Calibri" panose="020F0502020204030204" charset="0"/>
            </a:endParaRPr>
          </a:p>
          <a:p>
            <a:pPr algn="just">
              <a:lnSpc>
                <a:spcPct val="16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D. he wanted to please the president of the new African </a:t>
            </a:r>
            <a:r>
              <a:rPr lang="en-US" altLang="zh-CN" sz="3200" dirty="0">
                <a:solidFill>
                  <a:schemeClr val="tx1"/>
                </a:solidFill>
                <a:latin typeface="Calibri" panose="020F0502020204030204" charset="0"/>
                <a:cs typeface="Calibri" panose="020F0502020204030204" charset="0"/>
              </a:rPr>
              <a:t> </a:t>
            </a:r>
            <a:endParaRPr lang="en-US" altLang="zh-CN" sz="3200" dirty="0">
              <a:solidFill>
                <a:schemeClr val="tx1"/>
              </a:solidFill>
              <a:latin typeface="Calibri" panose="020F0502020204030204" charset="0"/>
              <a:cs typeface="Calibri" panose="020F0502020204030204" charset="0"/>
            </a:endParaRPr>
          </a:p>
          <a:p>
            <a:pPr algn="just">
              <a:lnSpc>
                <a:spcPct val="16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republic </a:t>
            </a:r>
            <a:endParaRPr lang="zh-CN" altLang="en-US" sz="3200" dirty="0">
              <a:solidFill>
                <a:schemeClr val="tx1"/>
              </a:solidFill>
              <a:latin typeface="Calibri" panose="020F0502020204030204" charset="0"/>
              <a:cs typeface="Calibri" panose="020F0502020204030204" charset="0"/>
            </a:endParaRPr>
          </a:p>
        </p:txBody>
      </p:sp>
      <p:sp>
        <p:nvSpPr>
          <p:cNvPr id="7" name="椭圆 6"/>
          <p:cNvSpPr/>
          <p:nvPr/>
        </p:nvSpPr>
        <p:spPr>
          <a:xfrm>
            <a:off x="938530" y="3828415"/>
            <a:ext cx="49911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tags/tag1.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221913.342"/>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SLIDE_BACKGROUND_MASK_FLAG" val="1"/>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4"/>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4"/>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2.xml><?xml version="1.0" encoding="utf-8"?>
<p:tagLst xmlns:p="http://schemas.openxmlformats.org/presentationml/2006/main">
  <p:tag name="KSO_WM_TEMPLATE_THUMBS_INDEX" val="1、4、7、10、13、14、15、16、18、19、20、21、23"/>
  <p:tag name="KSO_WM_TEMPLATE_SUBCATEGORY" val="0"/>
  <p:tag name="KSO_WM_TEMPLATE_COLOR_TYPE" val="1"/>
  <p:tag name="KSO_WM_TAG_VERSION" val="1.0"/>
  <p:tag name="KSO_WM_BEAUTIFY_FLAG" val="#wm#"/>
  <p:tag name="KSO_WM_TEMPLATE_CATEGORY" val="custom"/>
  <p:tag name="KSO_WM_TEMPLATE_INDEX" val="20205284"/>
  <p:tag name="KSO_WM_TEMPLATE_MASTER_TYPE" val="1"/>
  <p:tag name="KSO_WM_TEMPLATE_MASTER_THUMB_INDEX" val="1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INDEX" val="20212793"/>
  <p:tag name="KSO_WM_TEMPLATE_CATEGORY" val="diagra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INDEX" val="20212793"/>
  <p:tag name="KSO_WM_TEMPLATE_CATEGORY" val="diagra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9.xml><?xml version="1.0" encoding="utf-8"?>
<p:tagLst xmlns:p="http://schemas.openxmlformats.org/presentationml/2006/main">
  <p:tag name="KSO_WM_BEAUTIFY_FLAG" val="#wm#"/>
  <p:tag name="KSO_WM_TAG_VERSION" val="1.0"/>
  <p:tag name="KSO_WM_TEMPLATE_CATEGORY" val="diagram"/>
  <p:tag name="KSO_WM_TEMPLATE_INDEX" val="20212793"/>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BLOCK" val="0"/>
  <p:tag name="KSO_WM_UNIT_SM_LIMIT_TYPE" val="2"/>
  <p:tag name="KSO_WM_UNIT_HIGHLIGHT" val="0"/>
  <p:tag name="KSO_WM_UNIT_COMPATIBLE" val="0"/>
  <p:tag name="KSO_WM_UNIT_DIAGRAM_ISNUMVISUAL" val="0"/>
  <p:tag name="KSO_WM_UNIT_DIAGRAM_ISREFERUNIT" val="0"/>
  <p:tag name="KSO_WM_UNIT_TYPE" val="i"/>
  <p:tag name="KSO_WM_UNIT_INDEX" val="1"/>
  <p:tag name="KSO_WM_UNIT_ID" val="diagram20212793_1*i*1"/>
  <p:tag name="KSO_WM_TEMPLATE_CATEGORY" val="diagram"/>
  <p:tag name="KSO_WM_TEMPLATE_INDEX" val="20212793"/>
  <p:tag name="KSO_WM_UNIT_LAYERLEVEL" val="1"/>
  <p:tag name="KSO_WM_TAG_VERSION" val="1.0"/>
  <p:tag name="KSO_WM_BEAUTIFY_FLAG" val="#wm#"/>
  <p:tag name="KSO_WM_UNIT_DEC_AREA_ID" val="a239c928622a40b8a0216813e6707a36"/>
  <p:tag name="KSO_WM_UNIT_DECORATE_INFO" val="{&quot;DecorateInfoH&quot;:{&quot;IsAbs&quot;:false},&quot;DecorateInfoW&quot;:{&quot;IsAbs&quot;:false},&quot;DecorateInfoX&quot;:{&quot;IsAbs&quot;:true,&quot;Pos&quot;:1},&quot;DecorateInfoY&quot;:{&quot;IsAbs&quot;:true,&quot;Pos&quot;:1},&quot;ReferentInfo&quot;:{&quot;Id&quot;:&quot;97bb5ab66be141ed827da067e918f17a&quot;,&quot;X&quot;:{&quot;Pos&quot;:1},&quot;Y&quot;:{&quot;Pos&quot;:1}},&quot;whChangeMode&quot;:1}"/>
  <p:tag name="KSO_WM_CHIP_GROUPID" val="5eda13105860357932c55e1f"/>
  <p:tag name="KSO_WM_CHIP_XID" val="5ed1cf097ab0972fba70b1e8"/>
  <p:tag name="KSO_WM_TEMPLATE_ASSEMBLE_XID" val="60656f514054ed1e2fb807b9"/>
  <p:tag name="KSO_WM_TEMPLATE_ASSEMBLE_GROUPID" val="60656f514054ed1e2fb807b9"/>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793_1*i*2"/>
  <p:tag name="KSO_WM_TEMPLATE_CATEGORY" val="diagram"/>
  <p:tag name="KSO_WM_TEMPLATE_INDEX" val="20212793"/>
  <p:tag name="KSO_WM_UNIT_LAYERLEVEL" val="1"/>
  <p:tag name="KSO_WM_TAG_VERSION" val="1.0"/>
  <p:tag name="KSO_WM_BEAUTIFY_FLAG" val="#wm#"/>
  <p:tag name="KSO_WM_UNIT_SM_LIMIT_TYPE" val="2"/>
  <p:tag name="KSO_WM_CHIP_GROUPID" val="5eda13105860357932c55e1f"/>
  <p:tag name="KSO_WM_CHIP_XID" val="5ed1cf097ab0972fba70b1e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40"/>
  <p:tag name="KSO_WM_TEMPLATE_ASSEMBLE_XID" val="60656f514054ed1e2fb807b9"/>
  <p:tag name="KSO_WM_TEMPLATE_ASSEMBLE_GROUPID" val="60656f514054ed1e2fb807b9"/>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793_1*i*3"/>
  <p:tag name="KSO_WM_TEMPLATE_CATEGORY" val="diagram"/>
  <p:tag name="KSO_WM_TEMPLATE_INDEX" val="20212793"/>
  <p:tag name="KSO_WM_UNIT_LAYERLEVEL" val="1"/>
  <p:tag name="KSO_WM_TAG_VERSION" val="1.0"/>
  <p:tag name="KSO_WM_BEAUTIFY_FLAG" val="#wm#"/>
  <p:tag name="KSO_WM_UNIT_SM_LIMIT_TYPE" val="2"/>
  <p:tag name="KSO_WM_CHIP_GROUPID" val="5eda13105860357932c55e1f"/>
  <p:tag name="KSO_WM_CHIP_XID" val="5ed1cf097ab0972fba70b1e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55"/>
  <p:tag name="KSO_WM_TEMPLATE_ASSEMBLE_XID" val="60656f514054ed1e2fb807b9"/>
  <p:tag name="KSO_WM_TEMPLATE_ASSEMBLE_GROUPID" val="60656f514054ed1e2fb807b9"/>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2793_1*i*4"/>
  <p:tag name="KSO_WM_TEMPLATE_CATEGORY" val="diagram"/>
  <p:tag name="KSO_WM_TEMPLATE_INDEX" val="20212793"/>
  <p:tag name="KSO_WM_UNIT_LAYERLEVEL" val="1"/>
  <p:tag name="KSO_WM_TAG_VERSION" val="1.0"/>
  <p:tag name="KSO_WM_BEAUTIFY_FLAG" val="#wm#"/>
  <p:tag name="KSO_WM_UNIT_SM_LIMIT_TYPE" val="2"/>
  <p:tag name="KSO_WM_CHIP_GROUPID" val="5eda13105860357932c55e1f"/>
  <p:tag name="KSO_WM_CHIP_XID" val="5ed1cf097ab0972fba70b1e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55"/>
  <p:tag name="KSO_WM_TEMPLATE_ASSEMBLE_XID" val="60656f514054ed1e2fb807b9"/>
  <p:tag name="KSO_WM_TEMPLATE_ASSEMBLE_GROUPID" val="60656f514054ed1e2fb807b9"/>
</p:tagLst>
</file>

<file path=ppt/tags/tag244.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793_1*a*1"/>
  <p:tag name="KSO_WM_TEMPLATE_CATEGORY" val="diagram"/>
  <p:tag name="KSO_WM_TEMPLATE_INDEX" val="20212793"/>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a630679fc9044318bd887728e11e7de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fc2e1043fad441c9829ffbdaa1fcda9"/>
  <p:tag name="KSO_WM_UNIT_TEXT_FILL_FORE_SCHEMECOLOR_INDEX_BRIGHTNESS" val="0"/>
  <p:tag name="KSO_WM_UNIT_TEXT_FILL_FORE_SCHEMECOLOR_INDEX" val="13"/>
  <p:tag name="KSO_WM_UNIT_TEXT_FILL_TYPE" val="1"/>
  <p:tag name="KSO_WM_TEMPLATE_ASSEMBLE_XID" val="60656f514054ed1e2fb807b9"/>
  <p:tag name="KSO_WM_TEMPLATE_ASSEMBLE_GROUPID" val="60656f514054ed1e2fb807b9"/>
</p:tagLst>
</file>

<file path=ppt/tags/tag245.xml><?xml version="1.0" encoding="utf-8"?>
<p:tagLst xmlns:p="http://schemas.openxmlformats.org/presentationml/2006/main">
  <p:tag name="KSO_WM_UNIT_VALUE" val="1184*1184"/>
  <p:tag name="KSO_WM_UNIT_HIGHLIGHT" val="0"/>
  <p:tag name="KSO_WM_UNIT_COMPATIBLE" val="1"/>
  <p:tag name="KSO_WM_UNIT_DIAGRAM_ISNUMVISUAL" val="0"/>
  <p:tag name="KSO_WM_UNIT_DIAGRAM_ISREFERUNIT" val="0"/>
  <p:tag name="KSO_WM_UNIT_TYPE" val="d"/>
  <p:tag name="KSO_WM_UNIT_INDEX" val="1"/>
  <p:tag name="KSO_WM_UNIT_ID" val="diagram20212793_1*d*1"/>
  <p:tag name="KSO_WM_TEMPLATE_CATEGORY" val="diagram"/>
  <p:tag name="KSO_WM_TEMPLATE_INDEX" val="20212793"/>
  <p:tag name="KSO_WM_UNIT_LAYERLEVEL" val="1"/>
  <p:tag name="KSO_WM_TAG_VERSION" val="1.0"/>
  <p:tag name="KSO_WM_BEAUTIFY_FLAG" val="#wm#"/>
  <p:tag name="KSO_WM_CHIP_GROUPID" val="5e7310da9a230a26b9e88a19"/>
  <p:tag name="KSO_WM_CHIP_XID" val="5e7310da9a230a26b9e88a1a"/>
  <p:tag name="KSO_WM_UNIT_DEC_AREA_ID" val="97bb5ab66be141ed827da067e918f17a"/>
  <p:tag name="KSO_WM_UNIT_DECORATE_INFO" val="{&quot;ReferentInfo&quot;:{&quot;Id&quot;:&quot;slide&quot;,&quot;X&quot;:{&quot;Pos&quot;:1},&quot;Y&quot;:{&quot;Pos&quot;:1}},&quot;DecorateInfoX&quot;:{&quot;Pos&quot;:0,&quot;IsAbs&quot;:false},&quot;DecorateInfoY&quot;:{&quot;Pos&quot;:1,&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5925bdbf0d14b1485427dab374c064a"/>
  <p:tag name="KSO_WM_TEMPLATE_ASSEMBLE_XID" val="60656f514054ed1e2fb807b9"/>
  <p:tag name="KSO_WM_TEMPLATE_ASSEMBLE_GROUPID" val="60656f514054ed1e2fb807b9"/>
</p:tagLst>
</file>

<file path=ppt/tags/tag246.xml><?xml version="1.0" encoding="utf-8"?>
<p:tagLst xmlns:p="http://schemas.openxmlformats.org/presentationml/2006/main">
  <p:tag name="KSO_WM_BEAUTIFY_FLAG" val="#wm#"/>
  <p:tag name="KSO_WM_TEMPLATE_CATEGORY" val="diagram"/>
  <p:tag name="KSO_WM_TEMPLATE_INDEX" val="20212793"/>
  <p:tag name="KSO_WM_SLIDE_ID" val="diagram2021279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740*377"/>
  <p:tag name="KSO_WM_SLIDE_POSITION" val="120*69"/>
  <p:tag name="KSO_WM_TAG_VERSION" val="1.0"/>
  <p:tag name="KSO_WM_SLIDE_LAYOUT" val="a_d"/>
  <p:tag name="KSO_WM_SLIDE_LAYOUT_CNT" val="1_1"/>
  <p:tag name="KSO_WM_SLIDE_CAN_ADD_NAVIGATION" val="1"/>
  <p:tag name="KSO_WM_SLIDE_RATIO" val="1.777778"/>
  <p:tag name="KSO_WM_CHIP_INFOS" val="{&quot;type&quot;:0,&quot;layout_type&quot;:&quot;leftright&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722accd572074b41a2d4cf8c733c9957&quot;,&quot;fill_align&quot;:&quot;cm&quot;,&quot;chip_types&quot;:[&quot;text&quot;,&quot;header&quot;]},{&quot;text_align&quot;:&quot;lm&quot;,&quot;text_direction&quot;:&quot;horizontal&quot;,&quot;support_big_font&quot;:false,&quot;fill_id&quot;:&quot;164c300f690d423ab1b6e3b65edb0bf9&quot;,&quot;fill_align&quot;:&quot;lm&quot;,&quot;chip_types&quot;:[&quot;picture&quot;]}]]"/>
  <p:tag name="KSO_WM_SLIDE_BACKGROUND" val="[&quot;general&quot;]"/>
  <p:tag name="KSO_WM_CHIP_XID" val="5ed1cf097ab0972fba70b1e8"/>
  <p:tag name="KSO_WM_CHIP_DECFILLPROP" val="[]"/>
  <p:tag name="KSO_WM_CHIP_GROUPID" val="5eda13105860357932c55e1f"/>
  <p:tag name="KSO_WM_SLIDE_BK_DARK_LIGHT" val="2"/>
  <p:tag name="KSO_WM_SLIDE_BACKGROUND_TYPE" val="general"/>
  <p:tag name="KSO_WM_SLIDE_SUPPORT_FEATURE_TYPE" val="0"/>
  <p:tag name="KSO_WM_TEMPLATE_ASSEMBLE_XID" val="60656f514054ed1e2fb807b9"/>
  <p:tag name="KSO_WM_TEMPLATE_ASSEMBLE_GROUPID" val="60656f514054ed1e2fb807b9"/>
  <p:tag name="KSO_WM_SLIDE_LAYOUT_INFO" val="{&quot;backgroundInfo&quot;:[{&quot;bottom&quot;:0,&quot;bottomAbs&quot;:false,&quot;left&quot;:0,&quot;leftAbs&quot;:false,&quot;right&quot;:0,&quot;rightAbs&quot;:false,&quot;top&quot;:0,&quot;topAbs&quot;:false,&quot;type&quot;:&quot;general&quot;}],&quot;direction&quot;:1,&quot;id&quot;:&quot;2021-04-01T15:39:48&quot;,&quot;maxSize&quot;:{&quot;size1&quot;:42.5},&quot;minSize&quot;:{&quot;size1&quot;:42.5},&quot;normalSize&quot;:{&quot;size1&quot;:42.5},&quot;subLayout&quot;:[{&quot;id&quot;:&quot;2021-04-01T15:39:48&quot;,&quot;margin&quot;:{&quot;bottom&quot;:3.809999942779541,&quot;left&quot;:4.2330002784729,&quot;right&quot;:0,&quot;top&quot;:3.809999942779541},&quot;type&quot;:0},{&quot;id&quot;:&quot;2021-04-01T15:39:48&quot;,&quot;margin&quot;:{&quot;bottom&quot;:3.809999942779541,&quot;left&quot;:2.9629998207092285,&quot;right&quot;:4.657000541687012,&quot;top&quot;:3.38700008392334},&quot;type&quot;:0}],&quot;type&quot;:0}"/>
</p:tagLst>
</file>

<file path=ppt/tags/tag247.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248.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BEAUTIFY_FLAG" val="#wm#"/>
  <p:tag name="KSO_WM_TEMPLATE_CATEGORY" val="diagram"/>
  <p:tag name="KSO_WM_TEMPLATE_INDEX" val="20182480"/>
</p:tagLst>
</file>

<file path=ppt/tags/tag251.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252.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253.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254.xml><?xml version="1.0" encoding="utf-8"?>
<p:tagLst xmlns:p="http://schemas.openxmlformats.org/presentationml/2006/main">
  <p:tag name="KSO_WM_BEAUTIFY_FLAG" val="#wm#"/>
  <p:tag name="KSO_WM_TEMPLATE_CATEGORY" val="diagram"/>
  <p:tag name="KSO_WM_TEMPLATE_INDEX" val="20182480"/>
</p:tagLst>
</file>

<file path=ppt/tags/tag255.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ID" val="diagram20216715_1*ζ_h_i*1_1_1"/>
  <p:tag name="KSO_WM_TEMPLATE_CATEGORY" val="diagram"/>
  <p:tag name="KSO_WM_TEMPLATE_INDEX" val="20216715"/>
  <p:tag name="KSO_WM_UNIT_LAYERLEVEL" val="1_1_1"/>
  <p:tag name="KSO_WM_TAG_VERSION" val="1.0"/>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56.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ID" val="diagram20216715_1*ζ_h_i*1_1_2"/>
  <p:tag name="KSO_WM_TEMPLATE_CATEGORY" val="diagram"/>
  <p:tag name="KSO_WM_TEMPLATE_INDEX" val="20216715"/>
  <p:tag name="KSO_WM_UNIT_LAYERLEVEL" val="1_1_1"/>
  <p:tag name="KSO_WM_TAG_VERSION" val="1.0"/>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57.xml><?xml version="1.0" encoding="utf-8"?>
<p:tagLst xmlns:p="http://schemas.openxmlformats.org/presentationml/2006/main">
  <p:tag name="KSO_WM_UNIT_PICTURE_TOWARD" val="1"/>
  <p:tag name="KSO_WM_UNIT_VALUE" val="1435*1387"/>
  <p:tag name="KSO_WM_UNIT_HIGHLIGHT" val="0"/>
  <p:tag name="KSO_WM_UNIT_COMPATIBLE" val="0"/>
  <p:tag name="KSO_WM_UNIT_DIAGRAM_ISNUMVISUAL" val="0"/>
  <p:tag name="KSO_WM_UNIT_DIAGRAM_ISREFERUNIT" val="0"/>
  <p:tag name="KSO_WM_DIAGRAM_GROUP_CODE" val="ζ1-1"/>
  <p:tag name="KSO_WM_UNIT_ID" val="diagram20216715_1*ζ_h_d*1_1_1"/>
  <p:tag name="KSO_WM_TEMPLATE_CATEGORY" val="diagram"/>
  <p:tag name="KSO_WM_TEMPLATE_INDEX" val="20216715"/>
  <p:tag name="KSO_WM_UNIT_LAYERLEVEL" val="1_1_1"/>
  <p:tag name="KSO_WM_TAG_VERSION" val="1.0"/>
  <p:tag name="KSO_WM_UNIT_USESOURCEFORMAT_APPLY" val="1"/>
</p:tagLst>
</file>

<file path=ppt/tags/tag258.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ID" val="diagram20217048_1*f*1"/>
  <p:tag name="KSO_WM_TEMPLATE_CATEGORY" val="diagram"/>
  <p:tag name="KSO_WM_TEMPLATE_INDEX" val="20217048"/>
  <p:tag name="KSO_WM_UNIT_LAYERLEVEL" val="1"/>
  <p:tag name="KSO_WM_TAG_VERSION" val="1.0"/>
  <p:tag name="KSO_WM_UNIT_DEFAULT_FONT" val="14;20;2"/>
  <p:tag name="KSO_WM_UNIT_BLOCK" val="0"/>
  <p:tag name="KSO_WM_UNIT_VALUE" val="46"/>
  <p:tag name="KSO_WM_UNIT_SHOW_EDIT_AREA_INDICATION" val="1"/>
  <p:tag name="KSO_WM_CHIP_GROUPID" val="5e6b05596848fb12bee65ac8"/>
  <p:tag name="KSO_WM_CHIP_XID" val="5e6b05596848fb12bee65aca"/>
  <p:tag name="KSO_WM_UNIT_DEC_AREA_ID" val="ad5e8ad59c164a0aa6a59482f171869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e30cc2fdffc469294340550dd17ade0"/>
  <p:tag name="KSO_WM_UNIT_TEXT_FILL_FORE_SCHEMECOLOR_INDEX_BRIGHTNESS" val="0.25"/>
  <p:tag name="KSO_WM_UNIT_TEXT_FILL_FORE_SCHEMECOLOR_INDEX" val="13"/>
  <p:tag name="KSO_WM_UNIT_TEXT_FILL_TYPE" val="1"/>
  <p:tag name="KSO_WM_TEMPLATE_ASSEMBLE_XID" val="606570454054ed1e2fb814a9"/>
  <p:tag name="KSO_WM_TEMPLATE_ASSEMBLE_GROUPID" val="606570454054ed1e2fb814a9"/>
</p:tagLst>
</file>

<file path=ppt/tags/tag25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ID" val="diagram20217048_1*f*2"/>
  <p:tag name="KSO_WM_TEMPLATE_CATEGORY" val="diagram"/>
  <p:tag name="KSO_WM_TEMPLATE_INDEX" val="20217048"/>
  <p:tag name="KSO_WM_UNIT_LAYERLEVEL" val="1"/>
  <p:tag name="KSO_WM_TAG_VERSION" val="1.0"/>
  <p:tag name="KSO_WM_UNIT_DEFAULT_FONT" val="14;20;2"/>
  <p:tag name="KSO_WM_UNIT_BLOCK" val="0"/>
  <p:tag name="KSO_WM_UNIT_VALUE" val="138"/>
  <p:tag name="KSO_WM_UNIT_SHOW_EDIT_AREA_INDICATION" val="1"/>
  <p:tag name="KSO_WM_CHIP_GROUPID" val="5e6b05596848fb12bee65ac8"/>
  <p:tag name="KSO_WM_CHIP_XID" val="5e6b05596848fb12bee65aca"/>
  <p:tag name="KSO_WM_UNIT_DEC_AREA_ID" val="5bb237062dac4bb39ca9c2edddaeccc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d54d711b91142a7ae28782f8e6f309b"/>
  <p:tag name="KSO_WM_UNIT_TEXT_FILL_FORE_SCHEMECOLOR_INDEX_BRIGHTNESS" val="0.25"/>
  <p:tag name="KSO_WM_UNIT_TEXT_FILL_FORE_SCHEMECOLOR_INDEX" val="13"/>
  <p:tag name="KSO_WM_UNIT_TEXT_FILL_TYPE" val="1"/>
  <p:tag name="KSO_WM_TEMPLATE_ASSEMBLE_XID" val="606570454054ed1e2fb814a9"/>
  <p:tag name="KSO_WM_TEMPLATE_ASSEMBLE_GROUPID" val="606570454054ed1e2fb814a9"/>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BEAUTIFY_FLAG" val="#wm#"/>
  <p:tag name="KSO_WM_TEMPLATE_CATEGORY" val="diagram"/>
  <p:tag name="KSO_WM_TEMPLATE_INDEX" val="20217048"/>
  <p:tag name="KSO_WM_SLIDE_ID" val="diagram202170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SLIDE_LAYOUT" val="d_f"/>
  <p:tag name="KSO_WM_SLIDE_LAYOUT_CNT" val="1_2"/>
  <p:tag name="KSO_WM_TEMPLATE_THUMBS_INDEX" val="1、4、7、12、13、14、15、16、17、18、20、24、25、28、33、36、40、43、44"/>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features&quot;:[&quot;creativepic&quot;],&quot;support_big_font&quot;:false,&quot;picture_toward&quot;:1,&quot;picture_dockside&quot;:[],&quot;fill_id&quot;:&quot;ea24516ef22941bda3c0fadbdb233f5f&quot;,&quot;fill_align&quot;:&quot;cm&quot;,&quot;chip_types&quot;:[&quot;picture&quot;]},{&quot;text_align&quot;:&quot;lb&quot;,&quot;text_direction&quot;:&quot;horizontal&quot;,&quot;support_big_font&quot;:false,&quot;picture_toward&quot;:0,&quot;picture_dockside&quot;:[],&quot;fill_id&quot;:&quot;e64d6b39dbcb4f5e8b45c2814b499727&quot;,&quot;fill_align&quot;:&quot;lb&quot;,&quot;chip_types&quot;:[&quot;text&quot;,&quot;header&quot;]},{&quot;text_align&quot;:&quot;lt&quot;,&quot;text_direction&quot;:&quot;horizontal&quot;,&quot;support_big_font&quot;:false,&quot;picture_toward&quot;:0,&quot;picture_dockside&quot;:[],&quot;fill_id&quot;:&quot;4cac0ce68cb84566b51d233488c6b209&quot;,&quot;fill_align&quot;:&quot;lt&quot;,&quot;chip_types&quot;:[&quot;text&quot;]}]]"/>
  <p:tag name="KSO_WM_SLIDE_SIZE" val="816*348"/>
  <p:tag name="KSO_WM_SLIDE_POSITION" val="72*95"/>
  <p:tag name="KSO_WM_CHIP_XID" val="5facfe54998712faa657a885"/>
  <p:tag name="KSO_WM_CHIP_DECFILLPROP" val="[]"/>
  <p:tag name="KSO_WM_CHIP_GROUPID" val="5facfe54998712faa657a884"/>
  <p:tag name="KSO_WM_SLIDE_BK_DARK_LIGHT" val="2"/>
  <p:tag name="KSO_WM_SLIDE_BACKGROUND_TYPE" val="general"/>
  <p:tag name="KSO_WM_SLIDE_SUPPORT_FEATURE_TYPE" val="8"/>
  <p:tag name="KSO_WM_TEMPLATE_ASSEMBLE_XID" val="606570454054ed1e2fb814a9"/>
  <p:tag name="KSO_WM_TEMPLATE_ASSEMBLE_GROUPID" val="606570454054ed1e2fb814a9"/>
  <p:tag name="KSO_WM_UNIT_FLASH_PICTURE_TYPE" val="0"/>
  <p:tag name="FIXED_XID_TMP" val="5f5ee1ca4d6848d78f644aec"/>
  <p:tag name="KSO_WM_SLIDE_CAN_ADD_NAVIGATION" val="1"/>
  <p:tag name="KSO_WM_SLIDE_LAYOUT_INFO" val="{&quot;direction&quot;:1,&quot;id&quot;:&quot;2021-04-01T16:15:47&quot;,&quot;maxSize&quot;:{&quot;size1&quot;:62.84029677708944},&quot;minSize&quot;:{&quot;size1&quot;:42.940296777089436},&quot;normalSize&quot;:{&quot;size1&quot;:57.05904677708945},&quot;subLayout&quot;:[{&quot;id&quot;:&quot;2021-04-01T16:15:47&quot;,&quot;maxSize&quot;:{&quot;size1&quot;:50.81258321880682},&quot;minSize&quot;:{&quot;size1&quot;:15.21258321880682},&quot;normalSize&quot;:{&quot;size1&quot;:50.81258321880682},&quot;subLayout&quot;:[{&quot;id&quot;:&quot;2021-04-01T16:15:47&quot;,&quot;margin&quot;:{&quot;bottom&quot;:0.02600000612437725,&quot;left&quot;:2.5399999618530273,&quot;right&quot;:1.6670000553131104,&quot;top&quot;:1.6929999589920044},&quot;type&quot;:0},{&quot;id&quot;:&quot;2021-04-01T16:15:47&quot;,&quot;margin&quot;:{&quot;bottom&quot;:1.6929999589920044,&quot;left&quot;:2.5399999618530273,&quot;right&quot;:1.6670000553131104,&quot;top&quot;:0.8199999928474426},&quot;type&quot;:0}],&quot;type&quot;:0},{&quot;id&quot;:&quot;2021-04-01T16:15:47&quot;,&quot;margin&quot;:{&quot;bottom&quot;:1.6929999589920044,&quot;left&quot;:0.02600000612437725,&quot;right&quot;:1.6929999589920044,&quot;top&quot;:1.6929999589920044},&quot;type&quot;:0}],&quot;type&quot;:0}"/>
</p:tagLst>
</file>

<file path=ppt/tags/tag261.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262.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263.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264.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265.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279.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281.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282.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283.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284.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285.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287.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288.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289.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BEAUTIFY_FLAG" val="#wm#"/>
  <p:tag name="KSO_WM_TEMPLATE_CATEGORY" val="diagram"/>
  <p:tag name="KSO_WM_TEMPLATE_INDEX" val="20182480"/>
</p:tagLst>
</file>

<file path=ppt/tags/tag291.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292.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293.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223749.911"/>
  <p:tag name="KSO_WM_UNIT_PLACING_PICTURE_USER_VIEWPORT" val="{&quot;height&quot;:7275,&quot;width&quot;:10975}"/>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fontScheme name="2brswpj0">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ysClr val="windowText" lastClr="000000"/>
      </a:dk1>
      <a:lt1>
        <a:sysClr val="window" lastClr="FFFFFF"/>
      </a:lt1>
      <a:dk2>
        <a:srgbClr val="EEF2F6"/>
      </a:dk2>
      <a:lt2>
        <a:srgbClr val="FFFFFF"/>
      </a:lt2>
      <a:accent1>
        <a:srgbClr val="357CB0"/>
      </a:accent1>
      <a:accent2>
        <a:srgbClr val="438697"/>
      </a:accent2>
      <a:accent3>
        <a:srgbClr val="51917F"/>
      </a:accent3>
      <a:accent4>
        <a:srgbClr val="609B66"/>
      </a:accent4>
      <a:accent5>
        <a:srgbClr val="6EA64E"/>
      </a:accent5>
      <a:accent6>
        <a:srgbClr val="7CB035"/>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F2F2F2"/>
      </a:dk2>
      <a:lt2>
        <a:srgbClr val="FFFFFF"/>
      </a:lt2>
      <a:accent1>
        <a:srgbClr val="266CBA"/>
      </a:accent1>
      <a:accent2>
        <a:srgbClr val="0887CE"/>
      </a:accent2>
      <a:accent3>
        <a:srgbClr val="089AC2"/>
      </a:accent3>
      <a:accent4>
        <a:srgbClr val="07A99D"/>
      </a:accent4>
      <a:accent5>
        <a:srgbClr val="07B566"/>
      </a:accent5>
      <a:accent6>
        <a:srgbClr val="6CBA26"/>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16380</Words>
  <Application>WPS 演示</Application>
  <PresentationFormat>宽屏</PresentationFormat>
  <Paragraphs>400</Paragraphs>
  <Slides>38</Slides>
  <Notes>32</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38</vt:i4>
      </vt:variant>
    </vt:vector>
  </HeadingPairs>
  <TitlesOfParts>
    <vt:vector size="58" baseType="lpstr">
      <vt:lpstr>Arial</vt:lpstr>
      <vt:lpstr>宋体</vt:lpstr>
      <vt:lpstr>Wingdings</vt:lpstr>
      <vt:lpstr>微软雅黑</vt:lpstr>
      <vt:lpstr>汉仪旗黑-85S</vt:lpstr>
      <vt:lpstr>黑体</vt:lpstr>
      <vt:lpstr>Calibri</vt:lpstr>
      <vt:lpstr>Wingdings</vt:lpstr>
      <vt:lpstr>Times New Roman</vt:lpstr>
      <vt:lpstr>Segoe UI</vt:lpstr>
      <vt:lpstr>Arial Unicode MS</vt:lpstr>
      <vt:lpstr>等线</vt:lpstr>
      <vt:lpstr>Chalkboard SE</vt:lpstr>
      <vt:lpstr>Segoe Print</vt:lpstr>
      <vt:lpstr>HelveticaNeue</vt:lpstr>
      <vt:lpstr>Helvetica 65 Medium</vt:lpstr>
      <vt:lpstr>华文新魏</vt:lpstr>
      <vt:lpstr>Office 主题</vt:lpstr>
      <vt:lpstr>1_Office 主题​​</vt:lpstr>
      <vt:lpstr>1_Office 主题</vt:lpstr>
      <vt:lpstr>PowerPoint 演示文稿</vt:lpstr>
      <vt:lpstr>PowerPoint 演示文稿</vt:lpstr>
      <vt:lpstr>Target vocabulary</vt:lpstr>
      <vt:lpstr>PowerPoint 演示文稿</vt:lpstr>
      <vt:lpstr>Reading the passage</vt:lpstr>
      <vt:lpstr>PowerPoint 演示文稿</vt:lpstr>
      <vt:lpstr>PowerPoint 演示文稿</vt:lpstr>
      <vt:lpstr>Reading comprehesion</vt:lpstr>
      <vt:lpstr>PowerPoint 演示文稿</vt:lpstr>
      <vt:lpstr>PowerPoint 演示文稿</vt:lpstr>
      <vt:lpstr>PowerPoint 演示文稿</vt:lpstr>
      <vt:lpstr>Structure imitation</vt:lpstr>
      <vt:lpstr>PowerPoint 演示文稿</vt:lpstr>
      <vt:lpstr>PowerPoint 演示文稿</vt:lpstr>
      <vt:lpstr>PowerPoint 演示文稿</vt:lpstr>
      <vt:lpstr>PowerPoint 演示文稿</vt:lpstr>
      <vt:lpstr>Story telling</vt:lpstr>
      <vt:lpstr>PowerPoint 演示文稿</vt:lpstr>
      <vt:lpstr>Summary writing</vt:lpstr>
      <vt:lpstr>PowerPoint 演示文稿</vt:lpstr>
      <vt:lpstr>PowerPoint 演示文稿</vt:lpstr>
      <vt:lpstr>PowerPoint 演示文稿</vt:lpstr>
      <vt:lpstr>PowerPoint 演示文稿</vt:lpstr>
      <vt:lpstr>PowerPoint 演示文稿</vt:lpstr>
      <vt:lpstr>Occasion describing</vt:lpstr>
      <vt:lpstr>PowerPoint 演示文稿</vt:lpstr>
      <vt:lpstr>PowerPoint 演示文稿</vt:lpstr>
      <vt:lpstr>PowerPoint 演示文稿</vt:lpstr>
      <vt:lpstr>PowerPoint 演示文稿</vt:lpstr>
      <vt:lpstr>Story development</vt:lpstr>
      <vt:lpstr>PowerPoint 演示文稿</vt:lpstr>
      <vt:lpstr>PowerPoint 演示文稿</vt:lpstr>
      <vt:lpstr>PowerPoint 演示文稿</vt:lpstr>
      <vt:lpstr>   Vocabulary reiforcement</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24147</cp:lastModifiedBy>
  <cp:revision>202</cp:revision>
  <dcterms:created xsi:type="dcterms:W3CDTF">2019-09-23T13:49:00Z</dcterms:created>
  <dcterms:modified xsi:type="dcterms:W3CDTF">2023-06-25T04:51:45Z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F37B1AA53682461ABC9A5E5963F83B88</vt:lpwstr>
  </property>
</Properties>
</file>