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38" r:id="rId3"/>
    <p:sldId id="259" r:id="rId4"/>
    <p:sldId id="270" r:id="rId5"/>
    <p:sldId id="321" r:id="rId6"/>
    <p:sldId id="271" r:id="rId8"/>
    <p:sldId id="272" r:id="rId9"/>
    <p:sldId id="273" r:id="rId10"/>
    <p:sldId id="279" r:id="rId11"/>
    <p:sldId id="278" r:id="rId12"/>
    <p:sldId id="294" r:id="rId13"/>
    <p:sldId id="295" r:id="rId14"/>
    <p:sldId id="263" r:id="rId15"/>
    <p:sldId id="280" r:id="rId16"/>
    <p:sldId id="316" r:id="rId17"/>
    <p:sldId id="297" r:id="rId18"/>
    <p:sldId id="274" r:id="rId19"/>
    <p:sldId id="334" r:id="rId20"/>
    <p:sldId id="335" r:id="rId21"/>
    <p:sldId id="336" r:id="rId22"/>
    <p:sldId id="337"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32"/>
        <p:guide pos="375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03-07T21:1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405 49,'-1'4,"1"0,0-1,-1 1,0-1,1 0,0 0,-1 0,0 1</inkml:trace>
</inkml:ink>
</file>

<file path=ppt/ink/ink10.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285 569,'1'0</inkml:trace>
</inkml:ink>
</file>

<file path=ppt/ink/ink11.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27 613,'3350'0,"-3350"948,-3350-948,3350-948</inkml:trace>
</inkml:ink>
</file>

<file path=ppt/ink/ink12.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929 745,'3300'0,"-3300"671,-3300-671,3300-671</inkml:trace>
</inkml:ink>
</file>

<file path=ppt/ink/ink13.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532 487,'6522'0,"-6522"995,-6522-995,6522-995</inkml:trace>
</inkml:ink>
</file>

<file path=ppt/ink/ink14.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578 630,'3052'0,"-3052"992,-3052-992,3052-992</inkml:trace>
</inkml:ink>
</file>

<file path=ppt/ink/ink15.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675 558,'4392'0,"-4392"895,-4392-895,4392-895</inkml:trace>
</inkml:ink>
</file>

<file path=ppt/ink/ink16.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222 541,'2233'0,"-2233"671,-2233-671,2233-671</inkml:trace>
</inkml:ink>
</file>

<file path=ppt/ink/ink17.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326 546,'2655'0,"-2655"770,-2655-770,2655-770</inkml:trace>
</inkml:ink>
</file>

<file path=ppt/ink/ink18.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317 558,'153'0</inkml:trace>
</inkml:ink>
</file>

<file path=ppt/ink/ink19.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435 1517,'2648'-987</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03-07T21:1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397 235,'3'0,"0"-1,0 2,-3 2,2 1,-3-1,-2-1,1 1,-1-1,0 1,1 0,-2-1,7-2,0 0,0 0,0 0,0-2,0 1,0 1</inkml:trace>
</inkml:ink>
</file>

<file path=ppt/ink/ink20.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572 540,'647'2034</inkml:trace>
</inkml:ink>
</file>

<file path=ppt/ink/ink21.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684 1220,'274'-622</inkml:trace>
</inkml:ink>
</file>

<file path=ppt/ink/ink22.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839 599,'1391'2184</inkml:trace>
</inkml:ink>
</file>

<file path=ppt/ink/ink23.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966 715,'721'178</inkml:trace>
</inkml:ink>
</file>

<file path=ppt/ink/ink24.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852 694,'3249'0,"-3249"746,-3249-746,3249-746</inkml:trace>
</inkml:ink>
</file>

<file path=ppt/ink/ink25.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257 587,'3251'0,"-3251"671,-3251-671,3251-671</inkml:trace>
</inkml:ink>
</file>

<file path=ppt/ink/ink26.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285 569,'1'0</inkml:trace>
</inkml:ink>
</file>

<file path=ppt/ink/ink27.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156 1324,'2258'-721</inkml:trace>
</inkml:ink>
</file>

<file path=ppt/ink/ink28.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280 970,'33'-399</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03-07T21:1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390 536,'2'-3,"2"2,-1 1,0 0,0 0,0 2,-2 1,-1 0,0 1,-3-3,0-1,-1 0,1 0,6-1,0 1,0 1,0 2,-1 1,-2-1,-1 0,-2-3,0 0,-1 0,1 0,0 0</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03-07T21:1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41 892,'-5'3,"2"-1,2 1,-1 0,-1 0,2 0,4-3,0 0,0 0,1 0,-1 0,0 0,0 0,0 0</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03-07T21:1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45 897,'0'3,"-1"1,1 0,-2-1,1 0,-1 0,2 0</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03-07T21:1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994 49,'0'3,"0"1,-2-1,1 0,0 1,-2-2,2 1,4-5,0 0,1 1,-1 1,0 1,0 2,-2 0,-1 1,0-1,-3-1,0 1,0-3,0 0,0 0,0 0,0-2,0 1</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03-07T21:1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997 55,'3'0,"0"0,0 0,0 0</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3-03-07T21:14:35"/>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998 216,'-3'2,"0"1,0-1,2 1,-2-1,0 1,2 0,1 0,0 1,0-1,0 0,4-3,-1 0,0 0,0 0,0-3,0 0,-3 0,-2 0,-1 2,0-1,0 1,0 1</inkml:trace>
</inkml:ink>
</file>

<file path=ppt/ink/ink9.xml><?xml version="1.0" encoding="utf-8"?>
<inkml:ink xmlns:inkml="http://www.w3.org/2003/InkML">
  <inkml:definitions>
    <inkml:context xml:id="ctx0">
      <inkml:inkSource xml:id="inkSrc0">
        <inkml:traceFormat>
          <inkml:channel name="X" type="integer" max="0" min="0" units="cm"/>
          <inkml:channel name="Y" type="integer" max="0" min="0" units="cm"/>
        </inkml:traceFormat>
        <inkml:channelProperties>
          <inkml:channelProperty channel="X" name="resolution" value="28.3464566929134" units="1/cm"/>
          <inkml:channelProperty channel="Y" name="resolution" value="28.3464566929134" units="1/cm"/>
        </inkml:channelProperties>
      </inkml:inkSource>
      <inkml:timestamp xml:id="ts0" timeString="2022-02-17T10:07:53"/>
    </inkml:context>
    <inkml:brush xml:id="br0">
      <inkml:brushProperty name="width" value="0.09701" units="cm"/>
      <inkml:brushProperty name="height" value="0.09701" units="cm"/>
      <inkml:brushProperty name="color" value="#ff0000"/>
    </inkml:brush>
  </inkml:definitions>
  <inkml:trace contextRef="#ctx0" brushRef="#br0">317 558,'153'0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94.xml"/><Relationship Id="rId4" Type="http://schemas.openxmlformats.org/officeDocument/2006/relationships/tags" Target="../tags/tag193.xml"/><Relationship Id="rId3" Type="http://schemas.openxmlformats.org/officeDocument/2006/relationships/tags" Target="../tags/tag192.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a:spLocks noGrp="1"/>
          </p:cNvSpPr>
          <p:nvPr>
            <p:ph type="body" idx="1"/>
            <p:custDataLst>
              <p:tags r:id="rId4"/>
            </p:custDataLst>
          </p:nvPr>
        </p:nvSpPr>
        <p:spPr/>
        <p:txBody>
          <a:bodyPr/>
          <a:lstStyle/>
          <a:p>
            <a:r>
              <a:rPr lang="en-US"/>
              <a:t>Let’s see their travel routes. </a:t>
            </a:r>
            <a:endParaRPr lang="en-US"/>
          </a:p>
          <a:p>
            <a:r>
              <a:rPr lang="en-US"/>
              <a:t>As you can see… their journey starts from the east coast to the west coast.</a:t>
            </a:r>
            <a:endParaRPr lang="en-US"/>
          </a:p>
          <a:p>
            <a:r>
              <a:rPr lang="en-US"/>
              <a:t>Now can you answer the question I raise at the beginning? What is the heart of Canada?</a:t>
            </a:r>
            <a:endParaRPr lang="en-US"/>
          </a:p>
          <a:p>
            <a:r>
              <a:rPr lang="en-US"/>
              <a:t>And now let’s come to the second question. What did they see?</a:t>
            </a:r>
            <a:endParaRPr lang="en-US"/>
          </a:p>
        </p:txBody>
      </p:sp>
      <p:sp>
        <p:nvSpPr>
          <p:cNvPr id="4" name="Slide Number Placeholder 3"/>
          <p:cNvSpPr>
            <a:spLocks noGrp="1"/>
          </p:cNvSpPr>
          <p:nvPr>
            <p:ph type="sldNum" sz="quarter" idx="5"/>
            <p:custDataLst>
              <p:tags r:id="rId5"/>
            </p:custDataLst>
          </p:nvPr>
        </p:nvSpPr>
        <p:spPr/>
        <p:txBody>
          <a:bodyPr/>
          <a:lstStyle/>
          <a:p>
            <a:fld id="{E58B98F6-8455-2348-A2A0-22022BFDDAE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6EC11D52-C292-4AA8-876B-554F93FEF28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5"/>
            <p:custDataLst>
              <p:tags r:id="rId5"/>
            </p:custDataLst>
          </p:nvPr>
        </p:nvSpPr>
        <p:spPr/>
        <p:txBody>
          <a:bodyPr/>
          <a:lstStyle/>
          <a:p>
            <a:fld id="{6EC11D52-C292-4AA8-876B-554F93FEF28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3"/>
            </p:custDataLst>
          </p:nvPr>
        </p:nvSpPr>
        <p:spPr/>
      </p:sp>
      <p:sp>
        <p:nvSpPr>
          <p:cNvPr id="3" name="Notes Placeholder 2"/>
          <p:cNvSpPr>
            <a:spLocks noGrp="1"/>
          </p:cNvSpPr>
          <p:nvPr>
            <p:ph type="body" idx="1"/>
            <p:custDataLst>
              <p:tags r:id="rId4"/>
            </p:custDataLst>
          </p:nvPr>
        </p:nvSpPr>
        <p:spPr/>
        <p:txBody>
          <a:bodyPr/>
          <a:lstStyle/>
          <a:p>
            <a:r>
              <a:rPr lang="en-US"/>
              <a:t>Let’s see their travel routes. </a:t>
            </a:r>
            <a:endParaRPr lang="en-US"/>
          </a:p>
          <a:p>
            <a:r>
              <a:rPr lang="en-US"/>
              <a:t>As you can see… their journey starts from the east coast to the west coast.</a:t>
            </a:r>
            <a:endParaRPr lang="en-US"/>
          </a:p>
          <a:p>
            <a:r>
              <a:rPr lang="en-US"/>
              <a:t>Now can you answer the question I raise at the beginning? What is the heart of Canada?</a:t>
            </a:r>
            <a:endParaRPr lang="en-US"/>
          </a:p>
          <a:p>
            <a:r>
              <a:rPr lang="en-US"/>
              <a:t>And now let’s come to the second question. What did they see?</a:t>
            </a:r>
            <a:endParaRPr lang="en-US"/>
          </a:p>
        </p:txBody>
      </p:sp>
      <p:sp>
        <p:nvSpPr>
          <p:cNvPr id="4" name="Slide Number Placeholder 3"/>
          <p:cNvSpPr>
            <a:spLocks noGrp="1"/>
          </p:cNvSpPr>
          <p:nvPr>
            <p:ph type="sldNum" sz="quarter" idx="5"/>
            <p:custDataLst>
              <p:tags r:id="rId5"/>
            </p:custDataLst>
          </p:nvPr>
        </p:nvSpPr>
        <p:spPr/>
        <p:txBody>
          <a:bodyPr/>
          <a:lstStyle/>
          <a:p>
            <a:fld id="{E58B98F6-8455-2348-A2A0-22022BFDDAEE}"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438ED882-CFD8-4EAE-9856-CB61F34EFEB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C21B6BD-A5B3-47B3-ADB9-48FDDBC2F4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438ED882-CFD8-4EAE-9856-CB61F34EFEB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C21B6BD-A5B3-47B3-ADB9-48FDDBC2F4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custDataLst>
              <p:tags r:id="rId3"/>
            </p:custDataLst>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438ED882-CFD8-4EAE-9856-CB61F34EFEB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C21B6BD-A5B3-47B3-ADB9-48FDDBC2F4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438ED882-CFD8-4EAE-9856-CB61F34EFEB8}"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AC21B6BD-A5B3-47B3-ADB9-48FDDBC2F47F}" type="slidenum">
              <a:rPr lang="zh-CN" altLang="en-US" smtClean="0"/>
            </a:fld>
            <a:endParaRPr lang="zh-CN" altLang="en-US"/>
          </a:p>
        </p:txBody>
      </p:sp>
      <p:sp>
        <p:nvSpPr>
          <p:cNvPr id="14" name="文本占位符 2"/>
          <p:cNvSpPr>
            <a:spLocks noGrp="1"/>
          </p:cNvSpPr>
          <p:nvPr>
            <p:ph idx="1"/>
            <p:custDataLst>
              <p:tags r:id="rId5"/>
            </p:custDataLst>
          </p:nvPr>
        </p:nvSpPr>
        <p:spPr>
          <a:xfrm>
            <a:off x="838916" y="819000"/>
            <a:ext cx="10515600" cy="5220000"/>
          </a:xfrm>
          <a:prstGeom prst="rect">
            <a:avLst/>
          </a:prstGeom>
        </p:spPr>
        <p:txBody>
          <a:bodyPr vert="horz" lIns="91440" tIns="45720" rIns="91440" bIns="45720" rtlCol="0">
            <a:normAutofit/>
          </a:bodyPr>
          <a:lstStyle>
            <a:lvl1pPr>
              <a:defRPr baseline="0"/>
            </a:lvl1pPr>
            <a:lvl2pPr>
              <a:defRPr baseline="0"/>
            </a:lvl2pPr>
            <a:lvl3pPr>
              <a:defRPr baseline="0"/>
            </a:lvl3pPr>
            <a:lvl4pPr>
              <a:defRPr baseline="0"/>
            </a:lvl4pPr>
            <a:lvl5pPr>
              <a:defRPr baseline="0"/>
            </a:lvl5pPr>
          </a:lstStyle>
          <a:p>
            <a:pPr lvl="0"/>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14" name="文本占位符 2"/>
          <p:cNvSpPr>
            <a:spLocks noGrp="1"/>
          </p:cNvSpPr>
          <p:nvPr>
            <p:ph idx="1"/>
            <p:custDataLst>
              <p:tags r:id="rId2"/>
            </p:custDataLst>
          </p:nvPr>
        </p:nvSpPr>
        <p:spPr>
          <a:xfrm>
            <a:off x="774813" y="818999"/>
            <a:ext cx="10579703" cy="5488015"/>
          </a:xfrm>
          <a:prstGeom prst="rect">
            <a:avLst/>
          </a:prstGeom>
        </p:spPr>
        <p:txBody>
          <a:bodyPr vert="horz" lIns="91440" tIns="45720" rIns="91440" bIns="45720" rtlCol="0">
            <a:normAutofit/>
          </a:bodyPr>
          <a:lstStyle>
            <a:lvl1pPr algn="just">
              <a:defRPr baseline="0"/>
            </a:lvl1pPr>
            <a:lvl2pPr>
              <a:defRPr baseline="0"/>
            </a:lvl2pPr>
            <a:lvl3pPr>
              <a:defRPr baseline="0"/>
            </a:lvl3pPr>
            <a:lvl4pPr>
              <a:defRPr baseline="0"/>
            </a:lvl4pPr>
            <a:lvl5pPr>
              <a:defRPr baseline="0"/>
            </a:lvl5pPr>
          </a:lstStyle>
          <a:p>
            <a:pPr lvl="0"/>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438ED882-CFD8-4EAE-9856-CB61F34EFEB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C21B6BD-A5B3-47B3-ADB9-48FDDBC2F4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438ED882-CFD8-4EAE-9856-CB61F34EFEB8}"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AC21B6BD-A5B3-47B3-ADB9-48FDDBC2F4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custDataLst>
              <p:tags r:id="rId3"/>
            </p:custDataLst>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custDataLst>
              <p:tags r:id="rId4"/>
            </p:custDataLst>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438ED882-CFD8-4EAE-9856-CB61F34EFEB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C21B6BD-A5B3-47B3-ADB9-48FDDBC2F4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custDataLst>
              <p:tags r:id="rId4"/>
            </p:custDataLst>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custDataLst>
              <p:tags r:id="rId6"/>
            </p:custDataLst>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438ED882-CFD8-4EAE-9856-CB61F34EFEB8}"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AC21B6BD-A5B3-47B3-ADB9-48FDDBC2F4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438ED882-CFD8-4EAE-9856-CB61F34EFEB8}"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AC21B6BD-A5B3-47B3-ADB9-48FDDBC2F4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438ED882-CFD8-4EAE-9856-CB61F34EFEB8}"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AC21B6BD-A5B3-47B3-ADB9-48FDDBC2F4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438ED882-CFD8-4EAE-9856-CB61F34EFEB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C21B6BD-A5B3-47B3-ADB9-48FDDBC2F4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438ED882-CFD8-4EAE-9856-CB61F34EFEB8}"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AC21B6BD-A5B3-47B3-ADB9-48FDDBC2F47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4" Type="http://schemas.openxmlformats.org/officeDocument/2006/relationships/theme" Target="../theme/theme1.xml"/><Relationship Id="rId23" Type="http://schemas.openxmlformats.org/officeDocument/2006/relationships/image" Target="../media/image3.png"/><Relationship Id="rId22" Type="http://schemas.openxmlformats.org/officeDocument/2006/relationships/image" Target="file:///D:\qq&#25991;&#20214;\712321467\Image\C2C\Image2\%7b75232B38-A165-1FB7-499C-2E1C792CACB5%7d.png" TargetMode="External"/><Relationship Id="rId21" Type="http://schemas.openxmlformats.org/officeDocument/2006/relationships/image" Target="../media/image2.png"/><Relationship Id="rId20" Type="http://schemas.openxmlformats.org/officeDocument/2006/relationships/tags" Target="../tags/tag69.xml"/><Relationship Id="rId2" Type="http://schemas.openxmlformats.org/officeDocument/2006/relationships/slideLayout" Target="../slideLayouts/slideLayout2.xml"/><Relationship Id="rId19" Type="http://schemas.openxmlformats.org/officeDocument/2006/relationships/tags" Target="../tags/tag68.xml"/><Relationship Id="rId18" Type="http://schemas.openxmlformats.org/officeDocument/2006/relationships/tags" Target="../tags/tag67.xml"/><Relationship Id="rId17" Type="http://schemas.openxmlformats.org/officeDocument/2006/relationships/tags" Target="../tags/tag66.xml"/><Relationship Id="rId16" Type="http://schemas.openxmlformats.org/officeDocument/2006/relationships/tags" Target="../tags/tag65.xml"/><Relationship Id="rId15" Type="http://schemas.openxmlformats.org/officeDocument/2006/relationships/tags" Target="../tags/tag64.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tretch>
            <a:fillRect t="-6000" b="-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838200" y="365125"/>
            <a:ext cx="10515600" cy="1325563"/>
          </a:xfrm>
          <a:prstGeom prst="rect">
            <a:avLst/>
          </a:prstGeom>
        </p:spPr>
        <p:txBody>
          <a:bodyPr vert="horz" lIns="91440" tIns="45720" rIns="91440" bIns="45720" rtlCol="0" anchor="ctr">
            <a:normAutofit/>
          </a:bodyPr>
          <a:lstStyle/>
          <a:p>
            <a:endParaRPr lang="zh-CN" altLang="en-US"/>
          </a:p>
        </p:txBody>
      </p:sp>
      <p:sp>
        <p:nvSpPr>
          <p:cNvPr id="3" name="文本占位符 2"/>
          <p:cNvSpPr>
            <a:spLocks noGrp="1"/>
          </p:cNvSpPr>
          <p:nvPr>
            <p:ph type="body" idx="1"/>
            <p:custDataLst>
              <p:tags r:id="rId16"/>
            </p:custDataLst>
          </p:nvPr>
        </p:nvSpPr>
        <p:spPr>
          <a:xfrm>
            <a:off x="838200" y="1825625"/>
            <a:ext cx="10515600" cy="4351338"/>
          </a:xfrm>
          <a:prstGeom prst="rect">
            <a:avLst/>
          </a:prstGeom>
        </p:spPr>
        <p:txBody>
          <a:bodyPr vert="horz" lIns="91440" tIns="45720" rIns="91440" bIns="45720" rtlCol="0">
            <a:normAutofit/>
          </a:bodyPr>
          <a:lstStyle/>
          <a:p>
            <a:pPr lvl="0"/>
            <a:endParaRPr lang="zh-CN" altLang="en-US"/>
          </a:p>
        </p:txBody>
      </p:sp>
      <p:sp>
        <p:nvSpPr>
          <p:cNvPr id="4" name="日期占位符 3"/>
          <p:cNvSpPr>
            <a:spLocks noGrp="1"/>
          </p:cNvSpPr>
          <p:nvPr>
            <p:ph type="dt" sz="half" idx="2"/>
            <p:custDataLst>
              <p:tags r:id="rId1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ED882-CFD8-4EAE-9856-CB61F34EFEB8}"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21B6BD-A5B3-47B3-ADB9-48FDDBC2F47F}" type="slidenum">
              <a:rPr lang="zh-CN" altLang="en-US" smtClean="0"/>
            </a:fld>
            <a:endParaRPr lang="zh-CN" altLang="en-US"/>
          </a:p>
        </p:txBody>
      </p:sp>
      <p:pic>
        <p:nvPicPr>
          <p:cNvPr id="7" name="图片 1073743875" descr="学科网 zxxk.com"/>
          <p:cNvPicPr>
            <a:picLocks noChangeAspect="1"/>
          </p:cNvPicPr>
          <p:nvPr userDrawn="1">
            <p:custDataLst>
              <p:tags r:id="rId20"/>
            </p:custDataLst>
          </p:nvPr>
        </p:nvPicPr>
        <p:blipFill>
          <a:blip r:embed="rId21" r:link="rId22"/>
          <a:stretch>
            <a:fillRect/>
          </a:stretch>
        </p:blipFill>
        <p:spPr>
          <a:xfrm>
            <a:off x="838200" y="365125"/>
            <a:ext cx="9525" cy="9525"/>
          </a:xfrm>
          <a:prstGeom prst="rect">
            <a:avLst/>
          </a:prstGeom>
          <a:noFill/>
          <a:ln>
            <a:noFill/>
            <a:miter lim="800000"/>
            <a:headEnd/>
            <a:tailEnd/>
          </a:ln>
        </p:spPr>
      </p:pic>
      <p:pic>
        <p:nvPicPr>
          <p:cNvPr id="12" name="图片 11" descr="水印"/>
          <p:cNvPicPr>
            <a:picLocks noChangeAspect="1"/>
          </p:cNvPicPr>
          <p:nvPr userDrawn="1"/>
        </p:nvPicPr>
        <p:blipFill>
          <a:blip r:embed="rId2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xStyles>
    <p:titleStyle>
      <a:lvl1pPr algn="l" defTabSz="914400" rtl="0" eaLnBrk="1" latinLnBrk="0" hangingPunct="1">
        <a:lnSpc>
          <a:spcPts val="3000"/>
        </a:lnSpc>
        <a:spcBef>
          <a:spcPct val="0"/>
        </a:spcBef>
        <a:buNone/>
        <a:defRPr sz="2000" b="1" i="0" kern="1200" baseline="0">
          <a:solidFill>
            <a:srgbClr val="00B0F0"/>
          </a:solidFill>
          <a:latin typeface="Times New Roman" panose="02020603050405020304" pitchFamily="18" charset="0"/>
          <a:ea typeface="微软雅黑" panose="020B0503020204020204" charset="-122"/>
          <a:cs typeface="+mj-cs"/>
        </a:defRPr>
      </a:lvl1pPr>
    </p:titleStyle>
    <p:bodyStyle>
      <a:lvl1pPr marL="0" indent="0" algn="l" defTabSz="914400" rtl="0" eaLnBrk="1" latinLnBrk="0" hangingPunct="1">
        <a:lnSpc>
          <a:spcPct val="150000"/>
        </a:lnSpc>
        <a:spcBef>
          <a:spcPct val="0"/>
        </a:spcBef>
        <a:buFont typeface="Arial" panose="020B0604020202020204" pitchFamily="34" charset="0"/>
        <a:buNone/>
        <a:defRPr sz="2000" kern="1200" baseline="0">
          <a:solidFill>
            <a:schemeClr val="tx1"/>
          </a:solidFill>
          <a:latin typeface="Times New Roman" panose="02020603050405020304" pitchFamily="18" charset="0"/>
          <a:ea typeface="宋体" panose="02010600030101010101"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image" Target="../media/image25.jpeg"/><Relationship Id="rId8" Type="http://schemas.openxmlformats.org/officeDocument/2006/relationships/image" Target="../media/image24.png"/><Relationship Id="rId7" Type="http://schemas.openxmlformats.org/officeDocument/2006/relationships/tags" Target="../tags/tag130.xml"/><Relationship Id="rId6" Type="http://schemas.openxmlformats.org/officeDocument/2006/relationships/image" Target="../media/image7.jpeg"/><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image" Target="../media/image5.emf"/><Relationship Id="rId18" Type="http://schemas.openxmlformats.org/officeDocument/2006/relationships/slideLayout" Target="../slideLayouts/slideLayout1.xml"/><Relationship Id="rId17" Type="http://schemas.openxmlformats.org/officeDocument/2006/relationships/tags" Target="../tags/tag136.xml"/><Relationship Id="rId16" Type="http://schemas.openxmlformats.org/officeDocument/2006/relationships/tags" Target="../tags/tag135.xml"/><Relationship Id="rId15" Type="http://schemas.openxmlformats.org/officeDocument/2006/relationships/tags" Target="../tags/tag134.xml"/><Relationship Id="rId14" Type="http://schemas.openxmlformats.org/officeDocument/2006/relationships/tags" Target="../tags/tag133.xml"/><Relationship Id="rId13" Type="http://schemas.openxmlformats.org/officeDocument/2006/relationships/tags" Target="../tags/tag132.xml"/><Relationship Id="rId12" Type="http://schemas.openxmlformats.org/officeDocument/2006/relationships/tags" Target="../tags/tag131.xml"/><Relationship Id="rId11" Type="http://schemas.openxmlformats.org/officeDocument/2006/relationships/image" Target="../media/image27.jpeg"/><Relationship Id="rId10" Type="http://schemas.openxmlformats.org/officeDocument/2006/relationships/image" Target="../media/image26.jpeg"/><Relationship Id="rId1" Type="http://schemas.openxmlformats.org/officeDocument/2006/relationships/tags" Target="../tags/tag126.xml"/></Relationships>
</file>

<file path=ppt/slides/_rels/slide11.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image" Target="../media/image7.jpeg"/><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8" Type="http://schemas.openxmlformats.org/officeDocument/2006/relationships/slideLayout" Target="../slideLayouts/slideLayout1.xml"/><Relationship Id="rId17" Type="http://schemas.openxmlformats.org/officeDocument/2006/relationships/tags" Target="../tags/tag152.xml"/><Relationship Id="rId16" Type="http://schemas.openxmlformats.org/officeDocument/2006/relationships/tags" Target="../tags/tag151.xml"/><Relationship Id="rId15" Type="http://schemas.openxmlformats.org/officeDocument/2006/relationships/tags" Target="../tags/tag150.xml"/><Relationship Id="rId14" Type="http://schemas.openxmlformats.org/officeDocument/2006/relationships/tags" Target="../tags/tag149.xml"/><Relationship Id="rId13" Type="http://schemas.openxmlformats.org/officeDocument/2006/relationships/tags" Target="../tags/tag148.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tags" Target="../tags/tag137.xml"/></Relationships>
</file>

<file path=ppt/slides/_rels/slide12.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image" Target="../media/image7.jpeg"/><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image" Target="../media/image6.emf"/><Relationship Id="rId3" Type="http://schemas.openxmlformats.org/officeDocument/2006/relationships/tags" Target="../tags/tag154.xml"/><Relationship Id="rId20" Type="http://schemas.openxmlformats.org/officeDocument/2006/relationships/slideLayout" Target="../slideLayouts/slideLayout1.xml"/><Relationship Id="rId2" Type="http://schemas.openxmlformats.org/officeDocument/2006/relationships/image" Target="../media/image5.emf"/><Relationship Id="rId19" Type="http://schemas.openxmlformats.org/officeDocument/2006/relationships/tags" Target="../tags/tag167.xml"/><Relationship Id="rId18" Type="http://schemas.openxmlformats.org/officeDocument/2006/relationships/tags" Target="../tags/tag166.xml"/><Relationship Id="rId17" Type="http://schemas.openxmlformats.org/officeDocument/2006/relationships/tags" Target="../tags/tag165.xml"/><Relationship Id="rId16" Type="http://schemas.openxmlformats.org/officeDocument/2006/relationships/tags" Target="../tags/tag164.xml"/><Relationship Id="rId15" Type="http://schemas.openxmlformats.org/officeDocument/2006/relationships/tags" Target="../tags/tag163.xml"/><Relationship Id="rId14" Type="http://schemas.openxmlformats.org/officeDocument/2006/relationships/tags" Target="../tags/tag162.xml"/><Relationship Id="rId13" Type="http://schemas.openxmlformats.org/officeDocument/2006/relationships/tags" Target="../tags/tag161.xml"/><Relationship Id="rId12" Type="http://schemas.openxmlformats.org/officeDocument/2006/relationships/tags" Target="../tags/tag160.xml"/><Relationship Id="rId11" Type="http://schemas.openxmlformats.org/officeDocument/2006/relationships/tags" Target="../tags/tag159.xml"/><Relationship Id="rId10" Type="http://schemas.openxmlformats.org/officeDocument/2006/relationships/image" Target="../media/image28.png"/><Relationship Id="rId1" Type="http://schemas.openxmlformats.org/officeDocument/2006/relationships/tags" Target="../tags/tag153.xml"/></Relationships>
</file>

<file path=ppt/slides/_rels/slide13.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tags" Target="../tags/tag174.xml"/><Relationship Id="rId7" Type="http://schemas.openxmlformats.org/officeDocument/2006/relationships/tags" Target="../tags/tag173.xml"/><Relationship Id="rId6" Type="http://schemas.openxmlformats.org/officeDocument/2006/relationships/tags" Target="../tags/tag172.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image" Target="../media/image7.jpeg"/><Relationship Id="rId2" Type="http://schemas.openxmlformats.org/officeDocument/2006/relationships/tags" Target="../tags/tag169.xml"/><Relationship Id="rId14" Type="http://schemas.openxmlformats.org/officeDocument/2006/relationships/slideLayout" Target="../slideLayouts/slideLayout1.xml"/><Relationship Id="rId13" Type="http://schemas.openxmlformats.org/officeDocument/2006/relationships/tags" Target="../tags/tag179.xml"/><Relationship Id="rId12" Type="http://schemas.openxmlformats.org/officeDocument/2006/relationships/tags" Target="../tags/tag178.xml"/><Relationship Id="rId11" Type="http://schemas.openxmlformats.org/officeDocument/2006/relationships/tags" Target="../tags/tag177.xml"/><Relationship Id="rId10" Type="http://schemas.openxmlformats.org/officeDocument/2006/relationships/tags" Target="../tags/tag176.xml"/><Relationship Id="rId1" Type="http://schemas.openxmlformats.org/officeDocument/2006/relationships/tags" Target="../tags/tag168.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9.jpeg"/><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 Type="http://schemas.openxmlformats.org/officeDocument/2006/relationships/image" Target="../media/image7.jpeg"/><Relationship Id="rId2" Type="http://schemas.openxmlformats.org/officeDocument/2006/relationships/tags" Target="../tags/tag181.xml"/><Relationship Id="rId1" Type="http://schemas.openxmlformats.org/officeDocument/2006/relationships/tags" Target="../tags/tag180.xml"/></Relationships>
</file>

<file path=ppt/slides/_rels/slide15.xml.rels><?xml version="1.0" encoding="UTF-8" standalone="yes"?>
<Relationships xmlns="http://schemas.openxmlformats.org/package/2006/relationships"><Relationship Id="rId9" Type="http://schemas.openxmlformats.org/officeDocument/2006/relationships/customXml" Target="../ink/ink14.xml"/><Relationship Id="rId8" Type="http://schemas.openxmlformats.org/officeDocument/2006/relationships/image" Target="../media/image32.png"/><Relationship Id="rId7" Type="http://schemas.openxmlformats.org/officeDocument/2006/relationships/customXml" Target="../ink/ink13.xml"/><Relationship Id="rId6" Type="http://schemas.openxmlformats.org/officeDocument/2006/relationships/image" Target="../media/image31.png"/><Relationship Id="rId5" Type="http://schemas.openxmlformats.org/officeDocument/2006/relationships/customXml" Target="../ink/ink12.xml"/><Relationship Id="rId46" Type="http://schemas.openxmlformats.org/officeDocument/2006/relationships/notesSlide" Target="../notesSlides/notesSlide4.xml"/><Relationship Id="rId45" Type="http://schemas.openxmlformats.org/officeDocument/2006/relationships/slideLayout" Target="../slideLayouts/slideLayout2.xml"/><Relationship Id="rId44" Type="http://schemas.openxmlformats.org/officeDocument/2006/relationships/tags" Target="../tags/tag191.xml"/><Relationship Id="rId43" Type="http://schemas.openxmlformats.org/officeDocument/2006/relationships/tags" Target="../tags/tag190.xml"/><Relationship Id="rId42" Type="http://schemas.openxmlformats.org/officeDocument/2006/relationships/tags" Target="../tags/tag189.xml"/><Relationship Id="rId41" Type="http://schemas.openxmlformats.org/officeDocument/2006/relationships/tags" Target="../tags/tag188.xml"/><Relationship Id="rId40" Type="http://schemas.openxmlformats.org/officeDocument/2006/relationships/image" Target="../media/image46.png"/><Relationship Id="rId4" Type="http://schemas.openxmlformats.org/officeDocument/2006/relationships/image" Target="../media/image30.png"/><Relationship Id="rId39" Type="http://schemas.openxmlformats.org/officeDocument/2006/relationships/tags" Target="../tags/tag187.xml"/><Relationship Id="rId38" Type="http://schemas.openxmlformats.org/officeDocument/2006/relationships/image" Target="../media/image45.png"/><Relationship Id="rId37" Type="http://schemas.openxmlformats.org/officeDocument/2006/relationships/customXml" Target="../ink/ink28.xml"/><Relationship Id="rId36" Type="http://schemas.openxmlformats.org/officeDocument/2006/relationships/image" Target="../media/image44.png"/><Relationship Id="rId35" Type="http://schemas.openxmlformats.org/officeDocument/2006/relationships/customXml" Target="../ink/ink27.xml"/><Relationship Id="rId34" Type="http://schemas.openxmlformats.org/officeDocument/2006/relationships/image" Target="../media/image21.png"/><Relationship Id="rId33" Type="http://schemas.openxmlformats.org/officeDocument/2006/relationships/customXml" Target="../ink/ink26.xml"/><Relationship Id="rId32" Type="http://schemas.openxmlformats.org/officeDocument/2006/relationships/image" Target="../media/image43.png"/><Relationship Id="rId31" Type="http://schemas.openxmlformats.org/officeDocument/2006/relationships/customXml" Target="../ink/ink25.xml"/><Relationship Id="rId30" Type="http://schemas.openxmlformats.org/officeDocument/2006/relationships/image" Target="../media/image42.png"/><Relationship Id="rId3" Type="http://schemas.openxmlformats.org/officeDocument/2006/relationships/customXml" Target="../ink/ink11.xml"/><Relationship Id="rId29" Type="http://schemas.openxmlformats.org/officeDocument/2006/relationships/customXml" Target="../ink/ink24.xml"/><Relationship Id="rId28" Type="http://schemas.openxmlformats.org/officeDocument/2006/relationships/image" Target="../media/image41.png"/><Relationship Id="rId27" Type="http://schemas.openxmlformats.org/officeDocument/2006/relationships/customXml" Target="../ink/ink23.xml"/><Relationship Id="rId26" Type="http://schemas.openxmlformats.org/officeDocument/2006/relationships/image" Target="../media/image40.png"/><Relationship Id="rId25" Type="http://schemas.openxmlformats.org/officeDocument/2006/relationships/customXml" Target="../ink/ink22.xml"/><Relationship Id="rId24" Type="http://schemas.openxmlformats.org/officeDocument/2006/relationships/image" Target="../media/image39.png"/><Relationship Id="rId23" Type="http://schemas.openxmlformats.org/officeDocument/2006/relationships/customXml" Target="../ink/ink21.xml"/><Relationship Id="rId22" Type="http://schemas.openxmlformats.org/officeDocument/2006/relationships/image" Target="../media/image38.png"/><Relationship Id="rId21" Type="http://schemas.openxmlformats.org/officeDocument/2006/relationships/customXml" Target="../ink/ink20.xml"/><Relationship Id="rId20" Type="http://schemas.openxmlformats.org/officeDocument/2006/relationships/image" Target="../media/image37.png"/><Relationship Id="rId2" Type="http://schemas.openxmlformats.org/officeDocument/2006/relationships/image" Target="../media/image19.png"/><Relationship Id="rId19" Type="http://schemas.openxmlformats.org/officeDocument/2006/relationships/customXml" Target="../ink/ink19.xml"/><Relationship Id="rId18" Type="http://schemas.openxmlformats.org/officeDocument/2006/relationships/image" Target="../media/image20.png"/><Relationship Id="rId17" Type="http://schemas.openxmlformats.org/officeDocument/2006/relationships/customXml" Target="../ink/ink18.xml"/><Relationship Id="rId16" Type="http://schemas.openxmlformats.org/officeDocument/2006/relationships/image" Target="../media/image36.png"/><Relationship Id="rId15" Type="http://schemas.openxmlformats.org/officeDocument/2006/relationships/customXml" Target="../ink/ink17.xml"/><Relationship Id="rId14" Type="http://schemas.openxmlformats.org/officeDocument/2006/relationships/image" Target="../media/image35.png"/><Relationship Id="rId13" Type="http://schemas.openxmlformats.org/officeDocument/2006/relationships/customXml" Target="../ink/ink16.xml"/><Relationship Id="rId12" Type="http://schemas.openxmlformats.org/officeDocument/2006/relationships/image" Target="../media/image34.png"/><Relationship Id="rId11" Type="http://schemas.openxmlformats.org/officeDocument/2006/relationships/customXml" Target="../ink/ink15.xml"/><Relationship Id="rId10" Type="http://schemas.openxmlformats.org/officeDocument/2006/relationships/image" Target="../media/image33.png"/><Relationship Id="rId1" Type="http://schemas.openxmlformats.org/officeDocument/2006/relationships/tags" Target="../tags/tag186.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jpeg"/><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image" Target="../media/image6.emf"/><Relationship Id="rId3" Type="http://schemas.openxmlformats.org/officeDocument/2006/relationships/tags" Target="../tags/tag196.xml"/><Relationship Id="rId2" Type="http://schemas.openxmlformats.org/officeDocument/2006/relationships/image" Target="../media/image5.emf"/><Relationship Id="rId1" Type="http://schemas.openxmlformats.org/officeDocument/2006/relationships/tags" Target="../tags/tag195.xml"/></Relationships>
</file>

<file path=ppt/slides/_rels/slide17.xml.rels><?xml version="1.0" encoding="UTF-8" standalone="yes"?>
<Relationships xmlns="http://schemas.openxmlformats.org/package/2006/relationships"><Relationship Id="rId9" Type="http://schemas.openxmlformats.org/officeDocument/2006/relationships/tags" Target="../tags/tag203.xml"/><Relationship Id="rId8" Type="http://schemas.openxmlformats.org/officeDocument/2006/relationships/image" Target="../media/image47.jpeg"/><Relationship Id="rId7" Type="http://schemas.openxmlformats.org/officeDocument/2006/relationships/image" Target="../media/image7.jpeg"/><Relationship Id="rId6" Type="http://schemas.openxmlformats.org/officeDocument/2006/relationships/tags" Target="../tags/tag202.xml"/><Relationship Id="rId5" Type="http://schemas.openxmlformats.org/officeDocument/2006/relationships/tags" Target="../tags/tag201.xml"/><Relationship Id="rId4" Type="http://schemas.openxmlformats.org/officeDocument/2006/relationships/image" Target="../media/image6.emf"/><Relationship Id="rId3" Type="http://schemas.openxmlformats.org/officeDocument/2006/relationships/tags" Target="../tags/tag200.xml"/><Relationship Id="rId2" Type="http://schemas.openxmlformats.org/officeDocument/2006/relationships/image" Target="../media/image5.emf"/><Relationship Id="rId11" Type="http://schemas.openxmlformats.org/officeDocument/2006/relationships/slideLayout" Target="../slideLayouts/slideLayout1.xml"/><Relationship Id="rId10" Type="http://schemas.openxmlformats.org/officeDocument/2006/relationships/image" Target="../media/image48.jpeg"/><Relationship Id="rId1" Type="http://schemas.openxmlformats.org/officeDocument/2006/relationships/tags" Target="../tags/tag199.xml"/></Relationships>
</file>

<file path=ppt/slides/_rels/slide18.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image" Target="../media/image49.jpeg"/><Relationship Id="rId7" Type="http://schemas.openxmlformats.org/officeDocument/2006/relationships/image" Target="../media/image7.jpeg"/><Relationship Id="rId6" Type="http://schemas.openxmlformats.org/officeDocument/2006/relationships/tags" Target="../tags/tag207.xml"/><Relationship Id="rId5" Type="http://schemas.openxmlformats.org/officeDocument/2006/relationships/tags" Target="../tags/tag206.xml"/><Relationship Id="rId4" Type="http://schemas.openxmlformats.org/officeDocument/2006/relationships/image" Target="../media/image6.emf"/><Relationship Id="rId3" Type="http://schemas.openxmlformats.org/officeDocument/2006/relationships/tags" Target="../tags/tag205.xml"/><Relationship Id="rId2" Type="http://schemas.openxmlformats.org/officeDocument/2006/relationships/image" Target="../media/image5.emf"/><Relationship Id="rId12" Type="http://schemas.openxmlformats.org/officeDocument/2006/relationships/slideLayout" Target="../slideLayouts/slideLayout1.xml"/><Relationship Id="rId11" Type="http://schemas.openxmlformats.org/officeDocument/2006/relationships/image" Target="../media/image3.png"/><Relationship Id="rId10" Type="http://schemas.openxmlformats.org/officeDocument/2006/relationships/image" Target="../media/image50.jpeg"/><Relationship Id="rId1" Type="http://schemas.openxmlformats.org/officeDocument/2006/relationships/tags" Target="../tags/tag204.xml"/></Relationships>
</file>

<file path=ppt/slides/_rels/slide19.xml.rels><?xml version="1.0" encoding="UTF-8" standalone="yes"?>
<Relationships xmlns="http://schemas.openxmlformats.org/package/2006/relationships"><Relationship Id="rId9" Type="http://schemas.openxmlformats.org/officeDocument/2006/relationships/tags" Target="../tags/tag213.xml"/><Relationship Id="rId8" Type="http://schemas.openxmlformats.org/officeDocument/2006/relationships/image" Target="../media/image51.jpeg"/><Relationship Id="rId7" Type="http://schemas.openxmlformats.org/officeDocument/2006/relationships/image" Target="../media/image7.jpeg"/><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image" Target="../media/image6.emf"/><Relationship Id="rId3" Type="http://schemas.openxmlformats.org/officeDocument/2006/relationships/tags" Target="../tags/tag210.xml"/><Relationship Id="rId2" Type="http://schemas.openxmlformats.org/officeDocument/2006/relationships/image" Target="../media/image5.emf"/><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tags" Target="../tags/tag209.xml"/></Relationships>
</file>

<file path=ppt/slides/_rels/slide2.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74.xml"/><Relationship Id="rId7" Type="http://schemas.openxmlformats.org/officeDocument/2006/relationships/image" Target="../media/image7.jpeg"/><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image" Target="../media/image6.emf"/><Relationship Id="rId3" Type="http://schemas.openxmlformats.org/officeDocument/2006/relationships/tags" Target="../tags/tag71.xml"/><Relationship Id="rId2" Type="http://schemas.openxmlformats.org/officeDocument/2006/relationships/image" Target="../media/image5.emf"/><Relationship Id="rId10" Type="http://schemas.openxmlformats.org/officeDocument/2006/relationships/slideLayout" Target="../slideLayouts/slideLayout1.xml"/><Relationship Id="rId1" Type="http://schemas.openxmlformats.org/officeDocument/2006/relationships/tags" Target="../tags/tag70.xml"/></Relationships>
</file>

<file path=ppt/slides/_rels/slide20.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image" Target="../media/image52.png"/><Relationship Id="rId7" Type="http://schemas.openxmlformats.org/officeDocument/2006/relationships/image" Target="../media/image7.jpeg"/><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image" Target="../media/image6.emf"/><Relationship Id="rId3" Type="http://schemas.openxmlformats.org/officeDocument/2006/relationships/tags" Target="../tags/tag215.xml"/><Relationship Id="rId2" Type="http://schemas.openxmlformats.org/officeDocument/2006/relationships/image" Target="../media/image5.emf"/><Relationship Id="rId11" Type="http://schemas.openxmlformats.org/officeDocument/2006/relationships/slideLayout" Target="../slideLayouts/slideLayout1.xml"/><Relationship Id="rId10" Type="http://schemas.openxmlformats.org/officeDocument/2006/relationships/image" Target="../media/image3.png"/><Relationship Id="rId1" Type="http://schemas.openxmlformats.org/officeDocument/2006/relationships/tags" Target="../tags/tag214.xml"/></Relationships>
</file>

<file path=ppt/slides/_rels/slide3.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customXml" Target="../ink/ink2.xml"/><Relationship Id="rId7" Type="http://schemas.openxmlformats.org/officeDocument/2006/relationships/image" Target="../media/image11.png"/><Relationship Id="rId6" Type="http://schemas.openxmlformats.org/officeDocument/2006/relationships/customXml" Target="../ink/ink1.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tags" Target="../tags/tag76.xml"/><Relationship Id="rId22" Type="http://schemas.openxmlformats.org/officeDocument/2006/relationships/slideLayout" Target="../slideLayouts/slideLayout1.xml"/><Relationship Id="rId21" Type="http://schemas.openxmlformats.org/officeDocument/2006/relationships/image" Target="../media/image18.png"/><Relationship Id="rId20" Type="http://schemas.openxmlformats.org/officeDocument/2006/relationships/customXml" Target="../ink/ink8.xml"/><Relationship Id="rId2" Type="http://schemas.openxmlformats.org/officeDocument/2006/relationships/image" Target="../media/image5.emf"/><Relationship Id="rId19" Type="http://schemas.openxmlformats.org/officeDocument/2006/relationships/image" Target="../media/image17.png"/><Relationship Id="rId18" Type="http://schemas.openxmlformats.org/officeDocument/2006/relationships/customXml" Target="../ink/ink7.xml"/><Relationship Id="rId17" Type="http://schemas.openxmlformats.org/officeDocument/2006/relationships/image" Target="../media/image16.png"/><Relationship Id="rId16" Type="http://schemas.openxmlformats.org/officeDocument/2006/relationships/customXml" Target="../ink/ink6.xml"/><Relationship Id="rId15" Type="http://schemas.openxmlformats.org/officeDocument/2006/relationships/image" Target="../media/image15.png"/><Relationship Id="rId14" Type="http://schemas.openxmlformats.org/officeDocument/2006/relationships/customXml" Target="../ink/ink5.xml"/><Relationship Id="rId13" Type="http://schemas.openxmlformats.org/officeDocument/2006/relationships/image" Target="../media/image14.png"/><Relationship Id="rId12" Type="http://schemas.openxmlformats.org/officeDocument/2006/relationships/customXml" Target="../ink/ink4.xml"/><Relationship Id="rId11" Type="http://schemas.openxmlformats.org/officeDocument/2006/relationships/image" Target="../media/image13.png"/><Relationship Id="rId10" Type="http://schemas.openxmlformats.org/officeDocument/2006/relationships/customXml" Target="../ink/ink3.xml"/><Relationship Id="rId1" Type="http://schemas.openxmlformats.org/officeDocument/2006/relationships/tags" Target="../tags/tag75.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customXml" Target="../ink/ink10.xml"/><Relationship Id="rId4" Type="http://schemas.openxmlformats.org/officeDocument/2006/relationships/image" Target="../media/image20.png"/><Relationship Id="rId3" Type="http://schemas.openxmlformats.org/officeDocument/2006/relationships/customXml" Target="../ink/ink9.xml"/><Relationship Id="rId2" Type="http://schemas.openxmlformats.org/officeDocument/2006/relationships/image" Target="../media/image19.png"/><Relationship Id="rId1" Type="http://schemas.openxmlformats.org/officeDocument/2006/relationships/tags" Target="../tags/tag77.xml"/></Relationships>
</file>

<file path=ppt/slides/_rels/slide5.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image" Target="../media/image7.jpeg"/><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image" Target="../media/image6.emf"/><Relationship Id="rId3" Type="http://schemas.openxmlformats.org/officeDocument/2006/relationships/tags" Target="../tags/tag82.xml"/><Relationship Id="rId2" Type="http://schemas.openxmlformats.org/officeDocument/2006/relationships/image" Target="../media/image5.emf"/><Relationship Id="rId10" Type="http://schemas.openxmlformats.org/officeDocument/2006/relationships/slideLayout" Target="../slideLayouts/slideLayout1.xml"/><Relationship Id="rId1" Type="http://schemas.openxmlformats.org/officeDocument/2006/relationships/tags" Target="../tags/tag81.xml"/></Relationships>
</file>

<file path=ppt/slides/_rels/slide6.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image" Target="../media/image6.emf"/><Relationship Id="rId5" Type="http://schemas.openxmlformats.org/officeDocument/2006/relationships/tags" Target="../tags/tag90.xml"/><Relationship Id="rId4" Type="http://schemas.openxmlformats.org/officeDocument/2006/relationships/image" Target="../media/image5.emf"/><Relationship Id="rId3" Type="http://schemas.openxmlformats.org/officeDocument/2006/relationships/tags" Target="../tags/tag89.xml"/><Relationship Id="rId23" Type="http://schemas.openxmlformats.org/officeDocument/2006/relationships/slideLayout" Target="../slideLayouts/slideLayout1.xml"/><Relationship Id="rId22" Type="http://schemas.openxmlformats.org/officeDocument/2006/relationships/tags" Target="../tags/tag105.xml"/><Relationship Id="rId21" Type="http://schemas.openxmlformats.org/officeDocument/2006/relationships/tags" Target="../tags/tag104.xml"/><Relationship Id="rId20" Type="http://schemas.openxmlformats.org/officeDocument/2006/relationships/tags" Target="../tags/tag103.xml"/><Relationship Id="rId2" Type="http://schemas.openxmlformats.org/officeDocument/2006/relationships/tags" Target="../tags/tag88.xml"/><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tags" Target="../tags/tag100.xml"/><Relationship Id="rId16" Type="http://schemas.openxmlformats.org/officeDocument/2006/relationships/tags" Target="../tags/tag99.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tags" Target="../tags/tag87.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11.xml"/><Relationship Id="rId6" Type="http://schemas.openxmlformats.org/officeDocument/2006/relationships/image" Target="../media/image7.jpeg"/><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image" Target="../media/image22.png"/><Relationship Id="rId1" Type="http://schemas.openxmlformats.org/officeDocument/2006/relationships/tags" Target="../tags/tag112.xml"/></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image" Target="../media/image23.png"/><Relationship Id="rId1" Type="http://schemas.openxmlformats.org/officeDocument/2006/relationships/tags" Target="../tags/tag1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224857" y="-245"/>
            <a:ext cx="1173064" cy="1087635"/>
          </a:xfrm>
          <a:prstGeom prst="rect">
            <a:avLst/>
          </a:prstGeom>
        </p:spPr>
      </p:pic>
      <p:sp>
        <p:nvSpPr>
          <p:cNvPr id="5" name="椭圆 4"/>
          <p:cNvSpPr/>
          <p:nvPr>
            <p:custDataLst>
              <p:tags r:id="rId3"/>
            </p:custDataLst>
          </p:nvPr>
        </p:nvSpPr>
        <p:spPr>
          <a:xfrm>
            <a:off x="11547015" y="96"/>
            <a:ext cx="644844" cy="726193"/>
          </a:xfrm>
          <a:prstGeom prst="ellipse">
            <a:avLst/>
          </a:prstGeom>
          <a:solidFill>
            <a:srgbClr val="FFC86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custDataLst>
              <p:tags r:id="rId4"/>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0693706" y="-212082"/>
            <a:ext cx="1426197" cy="1511334"/>
          </a:xfrm>
          <a:prstGeom prst="ellipse">
            <a:avLst/>
          </a:prstGeom>
          <a:ln>
            <a:noFill/>
          </a:ln>
          <a:effectLst>
            <a:softEdge rad="112500"/>
          </a:effectLst>
        </p:spPr>
      </p:pic>
      <p:pic>
        <p:nvPicPr>
          <p:cNvPr id="1026" name="Picture 2"/>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bwMode="auto">
          <a:xfrm>
            <a:off x="0" y="-635"/>
            <a:ext cx="3826510" cy="6922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descr="u=143034079,3424755469&amp;fm=253&amp;fmt=auto&amp;app=138&amp;f=JPEG.webp"/>
          <p:cNvPicPr>
            <a:picLocks noChangeAspect="1"/>
          </p:cNvPicPr>
          <p:nvPr/>
        </p:nvPicPr>
        <p:blipFill>
          <a:blip r:embed="rId9"/>
          <a:stretch>
            <a:fillRect/>
          </a:stretch>
        </p:blipFill>
        <p:spPr>
          <a:xfrm>
            <a:off x="3841115" y="-12065"/>
            <a:ext cx="4815205" cy="3355975"/>
          </a:xfrm>
          <a:prstGeom prst="rect">
            <a:avLst/>
          </a:prstGeom>
        </p:spPr>
      </p:pic>
      <p:pic>
        <p:nvPicPr>
          <p:cNvPr id="3" name="图片 2" descr="u=1032691150,919343347&amp;fm=253&amp;fmt=auto&amp;app=138&amp;f=JPEG.webp"/>
          <p:cNvPicPr>
            <a:picLocks noChangeAspect="1"/>
          </p:cNvPicPr>
          <p:nvPr/>
        </p:nvPicPr>
        <p:blipFill>
          <a:blip r:embed="rId10"/>
          <a:stretch>
            <a:fillRect/>
          </a:stretch>
        </p:blipFill>
        <p:spPr>
          <a:xfrm>
            <a:off x="3827145" y="3343910"/>
            <a:ext cx="5234305" cy="3514090"/>
          </a:xfrm>
          <a:prstGeom prst="rect">
            <a:avLst/>
          </a:prstGeom>
        </p:spPr>
      </p:pic>
      <p:pic>
        <p:nvPicPr>
          <p:cNvPr id="8" name="图片 7" descr="u=3179513105,2509257303&amp;fm=253&amp;fmt=auto&amp;app=138&amp;f=JPEG.webp"/>
          <p:cNvPicPr>
            <a:picLocks noChangeAspect="1"/>
          </p:cNvPicPr>
          <p:nvPr/>
        </p:nvPicPr>
        <p:blipFill>
          <a:blip r:embed="rId11"/>
          <a:stretch>
            <a:fillRect/>
          </a:stretch>
        </p:blipFill>
        <p:spPr>
          <a:xfrm>
            <a:off x="8056245" y="1030605"/>
            <a:ext cx="4235450" cy="3175000"/>
          </a:xfrm>
          <a:prstGeom prst="rect">
            <a:avLst/>
          </a:prstGeom>
        </p:spPr>
      </p:pic>
      <p:sp>
        <p:nvSpPr>
          <p:cNvPr id="9" name="文本框 8"/>
          <p:cNvSpPr txBox="1"/>
          <p:nvPr>
            <p:custDataLst>
              <p:tags r:id="rId12"/>
            </p:custDataLst>
          </p:nvPr>
        </p:nvSpPr>
        <p:spPr>
          <a:xfrm>
            <a:off x="776605" y="-62865"/>
            <a:ext cx="4277995" cy="706755"/>
          </a:xfrm>
          <a:prstGeom prst="rect">
            <a:avLst/>
          </a:prstGeom>
          <a:noFill/>
        </p:spPr>
        <p:txBody>
          <a:bodyPr wrap="square" rtlCol="0">
            <a:spAutoFit/>
          </a:bodyPr>
          <a:p>
            <a:r>
              <a:rPr lang="en-US" altLang="zh-CN" sz="4000" b="1" u="sng">
                <a:solidFill>
                  <a:schemeClr val="bg1"/>
                </a:solidFill>
                <a:latin typeface="Times New Roman" panose="02020603050405020304" pitchFamily="18" charset="0"/>
                <a:cs typeface="Times New Roman" panose="02020603050405020304" pitchFamily="18" charset="0"/>
                <a:sym typeface="+mn-ea"/>
              </a:rPr>
              <a:t>different creatures:</a:t>
            </a:r>
            <a:r>
              <a:rPr lang="zh-CN" altLang="en-US" sz="4000">
                <a:latin typeface="Times New Roman" panose="02020603050405020304" pitchFamily="18" charset="0"/>
                <a:cs typeface="Times New Roman" panose="02020603050405020304" pitchFamily="18" charset="0"/>
                <a:sym typeface="+mn-ea"/>
              </a:rPr>
              <a:t> </a:t>
            </a:r>
            <a:endParaRPr lang="en-US" altLang="zh-CN" sz="4000" b="1">
              <a:solidFill>
                <a:schemeClr val="bg1"/>
              </a:solidFill>
              <a:latin typeface="Times New Roman" panose="02020603050405020304" pitchFamily="18" charset="0"/>
              <a:cs typeface="Times New Roman" panose="02020603050405020304" pitchFamily="18" charset="0"/>
              <a:sym typeface="+mn-ea"/>
            </a:endParaRPr>
          </a:p>
        </p:txBody>
      </p:sp>
      <p:sp>
        <p:nvSpPr>
          <p:cNvPr id="10" name="文本框 9"/>
          <p:cNvSpPr txBox="1"/>
          <p:nvPr>
            <p:custDataLst>
              <p:tags r:id="rId13"/>
            </p:custDataLst>
          </p:nvPr>
        </p:nvSpPr>
        <p:spPr>
          <a:xfrm>
            <a:off x="114300" y="4850765"/>
            <a:ext cx="11856085" cy="2002790"/>
          </a:xfrm>
          <a:prstGeom prst="rect">
            <a:avLst/>
          </a:prstGeom>
          <a:solidFill>
            <a:schemeClr val="bg1"/>
          </a:solidFill>
        </p:spPr>
        <p:txBody>
          <a:bodyPr wrap="square" rtlCol="0">
            <a:noAutofit/>
          </a:bodyPr>
          <a:p>
            <a:pPr indent="0" algn="just" fontAlgn="auto">
              <a:lnSpc>
                <a:spcPts val="3940"/>
              </a:lnSpc>
            </a:pPr>
            <a:r>
              <a:rPr lang="zh-CN" altLang="en-US" sz="4000" u="sng">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In addition to</a:t>
            </a:r>
            <a:r>
              <a:rPr lang="zh-CN" altLang="en-US" sz="4000" u="sng">
                <a:latin typeface="Times New Roman" panose="02020603050405020304" pitchFamily="18" charset="0"/>
                <a:cs typeface="Times New Roman" panose="02020603050405020304" pitchFamily="18" charset="0"/>
                <a:sym typeface="+mn-ea"/>
              </a:rPr>
              <a:t> seeing </a:t>
            </a:r>
            <a:r>
              <a:rPr lang="zh-CN" altLang="en-US" sz="4000">
                <a:latin typeface="Times New Roman" panose="02020603050405020304" pitchFamily="18" charset="0"/>
                <a:cs typeface="Times New Roman" panose="02020603050405020304" pitchFamily="18" charset="0"/>
                <a:sym typeface="+mn-ea"/>
              </a:rPr>
              <a:t>spectacular mountain peaks and forests, </a:t>
            </a:r>
            <a:r>
              <a:rPr lang="zh-CN" altLang="en-US" sz="4000" u="sng">
                <a:latin typeface="Times New Roman" panose="02020603050405020304" pitchFamily="18" charset="0"/>
                <a:cs typeface="Times New Roman" panose="02020603050405020304" pitchFamily="18" charset="0"/>
                <a:sym typeface="+mn-ea"/>
              </a:rPr>
              <a:t>one </a:t>
            </a:r>
            <a:r>
              <a:rPr lang="zh-CN" altLang="en-US" sz="4000" u="sng">
                <a:highlight>
                  <a:srgbClr val="FFFF00"/>
                </a:highlight>
                <a:latin typeface="Times New Roman" panose="02020603050405020304" pitchFamily="18" charset="0"/>
                <a:cs typeface="Times New Roman" panose="02020603050405020304" pitchFamily="18" charset="0"/>
                <a:sym typeface="+mn-ea"/>
              </a:rPr>
              <a:t>highlight</a:t>
            </a:r>
            <a:r>
              <a:rPr lang="zh-CN" altLang="en-US" sz="4000" u="sng">
                <a:latin typeface="Times New Roman" panose="02020603050405020304" pitchFamily="18" charset="0"/>
                <a:cs typeface="Times New Roman" panose="02020603050405020304" pitchFamily="18" charset="0"/>
                <a:sym typeface="+mn-ea"/>
              </a:rPr>
              <a:t> of</a:t>
            </a:r>
            <a:r>
              <a:rPr lang="zh-CN" altLang="en-US" sz="4000">
                <a:latin typeface="Times New Roman" panose="02020603050405020304" pitchFamily="18" charset="0"/>
                <a:cs typeface="Times New Roman" panose="02020603050405020304" pitchFamily="18" charset="0"/>
                <a:sym typeface="+mn-ea"/>
              </a:rPr>
              <a:t> their trip </a:t>
            </a:r>
            <a:r>
              <a:rPr lang="zh-CN" altLang="en-US" sz="4000" u="sng">
                <a:latin typeface="Times New Roman" panose="02020603050405020304" pitchFamily="18" charset="0"/>
                <a:cs typeface="Times New Roman" panose="02020603050405020304" pitchFamily="18" charset="0"/>
                <a:sym typeface="+mn-ea"/>
              </a:rPr>
              <a:t>was </a:t>
            </a:r>
            <a:r>
              <a:rPr lang="zh-CN" altLang="en-US" sz="4000">
                <a:latin typeface="Times New Roman" panose="02020603050405020304" pitchFamily="18" charset="0"/>
                <a:cs typeface="Times New Roman" panose="02020603050405020304" pitchFamily="18" charset="0"/>
                <a:sym typeface="+mn-ea"/>
              </a:rPr>
              <a:t>being able to see many different creatures, including deer, mountain goats, and even a grizzly bear and an eagle.</a:t>
            </a:r>
            <a:r>
              <a:rPr lang="en-US" altLang="zh-CN" sz="4000">
                <a:latin typeface="Times New Roman" panose="02020603050405020304" pitchFamily="18" charset="0"/>
                <a:cs typeface="Times New Roman" panose="02020603050405020304" pitchFamily="18" charset="0"/>
                <a:sym typeface="+mn-ea"/>
              </a:rPr>
              <a:t>      </a:t>
            </a:r>
            <a:endParaRPr lang="en-US" altLang="zh-CN" sz="4000" b="1">
              <a:gradFill>
                <a:gsLst>
                  <a:gs pos="0">
                    <a:srgbClr val="E30000"/>
                  </a:gs>
                  <a:gs pos="100000">
                    <a:srgbClr val="760303"/>
                  </a:gs>
                </a:gsLst>
                <a:lin scaled="0"/>
              </a:gradFill>
              <a:highlight>
                <a:srgbClr val="FFFF00"/>
              </a:highlight>
              <a:latin typeface="Times New Roman" panose="02020603050405020304" pitchFamily="18" charset="0"/>
              <a:cs typeface="Times New Roman" panose="02020603050405020304" pitchFamily="18" charset="0"/>
              <a:sym typeface="+mn-ea"/>
            </a:endParaRPr>
          </a:p>
        </p:txBody>
      </p:sp>
      <p:sp>
        <p:nvSpPr>
          <p:cNvPr id="11" name="文本框 10"/>
          <p:cNvSpPr txBox="1"/>
          <p:nvPr>
            <p:custDataLst>
              <p:tags r:id="rId14"/>
            </p:custDataLst>
          </p:nvPr>
        </p:nvSpPr>
        <p:spPr>
          <a:xfrm>
            <a:off x="776605" y="1153160"/>
            <a:ext cx="2079625" cy="706755"/>
          </a:xfrm>
          <a:prstGeom prst="rect">
            <a:avLst/>
          </a:prstGeom>
          <a:noFill/>
        </p:spPr>
        <p:txBody>
          <a:bodyPr wrap="square" rtlCol="0">
            <a:spAutoFit/>
          </a:bodyPr>
          <a:p>
            <a:r>
              <a:rPr lang="en-US" altLang="zh-CN" sz="4000" b="1">
                <a:solidFill>
                  <a:schemeClr val="bg1"/>
                </a:solidFill>
                <a:latin typeface="Times New Roman" panose="02020603050405020304" pitchFamily="18" charset="0"/>
                <a:cs typeface="Times New Roman" panose="02020603050405020304" pitchFamily="18" charset="0"/>
                <a:sym typeface="+mn-ea"/>
              </a:rPr>
              <a:t>deer</a:t>
            </a:r>
            <a:r>
              <a:rPr lang="zh-CN" altLang="en-US" sz="4000">
                <a:latin typeface="Times New Roman" panose="02020603050405020304" pitchFamily="18" charset="0"/>
                <a:cs typeface="Times New Roman" panose="02020603050405020304" pitchFamily="18" charset="0"/>
                <a:sym typeface="+mn-ea"/>
              </a:rPr>
              <a:t> </a:t>
            </a:r>
            <a:endParaRPr lang="en-US" altLang="zh-CN" sz="4000" b="1">
              <a:solidFill>
                <a:schemeClr val="bg1"/>
              </a:solidFill>
              <a:latin typeface="Times New Roman" panose="02020603050405020304" pitchFamily="18" charset="0"/>
              <a:cs typeface="Times New Roman" panose="02020603050405020304" pitchFamily="18" charset="0"/>
              <a:sym typeface="+mn-ea"/>
            </a:endParaRPr>
          </a:p>
        </p:txBody>
      </p:sp>
      <p:sp>
        <p:nvSpPr>
          <p:cNvPr id="12" name="文本框 11"/>
          <p:cNvSpPr txBox="1"/>
          <p:nvPr>
            <p:custDataLst>
              <p:tags r:id="rId15"/>
            </p:custDataLst>
          </p:nvPr>
        </p:nvSpPr>
        <p:spPr>
          <a:xfrm>
            <a:off x="4305300" y="1704340"/>
            <a:ext cx="4277995" cy="706755"/>
          </a:xfrm>
          <a:prstGeom prst="rect">
            <a:avLst/>
          </a:prstGeom>
          <a:noFill/>
        </p:spPr>
        <p:txBody>
          <a:bodyPr wrap="square" rtlCol="0">
            <a:spAutoFit/>
          </a:bodyPr>
          <a:p>
            <a:r>
              <a:rPr lang="en-US" altLang="zh-CN" sz="4000" b="1">
                <a:solidFill>
                  <a:schemeClr val="bg1"/>
                </a:solidFill>
                <a:latin typeface="Times New Roman" panose="02020603050405020304" pitchFamily="18" charset="0"/>
                <a:cs typeface="Times New Roman" panose="02020603050405020304" pitchFamily="18" charset="0"/>
                <a:sym typeface="+mn-ea"/>
              </a:rPr>
              <a:t>mountain goats </a:t>
            </a:r>
            <a:endParaRPr lang="en-US" altLang="zh-CN" sz="4000" b="1">
              <a:solidFill>
                <a:schemeClr val="bg1"/>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custDataLst>
              <p:tags r:id="rId16"/>
            </p:custDataLst>
          </p:nvPr>
        </p:nvSpPr>
        <p:spPr>
          <a:xfrm>
            <a:off x="4109720" y="3728085"/>
            <a:ext cx="4277995" cy="706755"/>
          </a:xfrm>
          <a:prstGeom prst="rect">
            <a:avLst/>
          </a:prstGeom>
          <a:noFill/>
        </p:spPr>
        <p:txBody>
          <a:bodyPr wrap="square" rtlCol="0">
            <a:spAutoFit/>
          </a:bodyPr>
          <a:p>
            <a:r>
              <a:rPr lang="en-US" altLang="zh-CN" sz="4000" b="1">
                <a:solidFill>
                  <a:schemeClr val="bg1"/>
                </a:solidFill>
                <a:latin typeface="Times New Roman" panose="02020603050405020304" pitchFamily="18" charset="0"/>
                <a:cs typeface="Times New Roman" panose="02020603050405020304" pitchFamily="18" charset="0"/>
                <a:sym typeface="+mn-ea"/>
              </a:rPr>
              <a:t>grizzly bear </a:t>
            </a:r>
            <a:endParaRPr lang="en-US" altLang="zh-CN" sz="4000" b="1">
              <a:solidFill>
                <a:schemeClr val="bg1"/>
              </a:solidFill>
              <a:latin typeface="Times New Roman" panose="02020603050405020304" pitchFamily="18" charset="0"/>
              <a:cs typeface="Times New Roman" panose="02020603050405020304" pitchFamily="18" charset="0"/>
              <a:sym typeface="+mn-ea"/>
            </a:endParaRPr>
          </a:p>
        </p:txBody>
      </p:sp>
      <p:sp>
        <p:nvSpPr>
          <p:cNvPr id="15" name="文本框 14"/>
          <p:cNvSpPr txBox="1"/>
          <p:nvPr>
            <p:custDataLst>
              <p:tags r:id="rId17"/>
            </p:custDataLst>
          </p:nvPr>
        </p:nvSpPr>
        <p:spPr>
          <a:xfrm>
            <a:off x="9967595" y="1109980"/>
            <a:ext cx="4277995" cy="706755"/>
          </a:xfrm>
          <a:prstGeom prst="rect">
            <a:avLst/>
          </a:prstGeom>
          <a:noFill/>
        </p:spPr>
        <p:txBody>
          <a:bodyPr wrap="square" rtlCol="0">
            <a:spAutoFit/>
          </a:bodyPr>
          <a:p>
            <a:r>
              <a:rPr lang="en-US" altLang="zh-CN" sz="4000" b="1">
                <a:solidFill>
                  <a:schemeClr val="bg1"/>
                </a:solidFill>
                <a:latin typeface="Times New Roman" panose="02020603050405020304" pitchFamily="18" charset="0"/>
                <a:cs typeface="Times New Roman" panose="02020603050405020304" pitchFamily="18" charset="0"/>
                <a:sym typeface="+mn-ea"/>
              </a:rPr>
              <a:t>eagle</a:t>
            </a:r>
            <a:r>
              <a:rPr lang="zh-CN" altLang="en-US" sz="4000">
                <a:latin typeface="Times New Roman" panose="02020603050405020304" pitchFamily="18" charset="0"/>
                <a:cs typeface="Times New Roman" panose="02020603050405020304" pitchFamily="18" charset="0"/>
                <a:sym typeface="+mn-ea"/>
              </a:rPr>
              <a:t> </a:t>
            </a:r>
            <a:endParaRPr lang="en-US" altLang="zh-CN" sz="4000" b="1">
              <a:solidFill>
                <a:schemeClr val="bg1"/>
              </a:solidFill>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224790" y="2804795"/>
            <a:ext cx="11967845" cy="1938020"/>
          </a:xfrm>
          <a:prstGeom prst="rect">
            <a:avLst/>
          </a:prstGeom>
          <a:solidFill>
            <a:schemeClr val="bg1"/>
          </a:solidFill>
        </p:spPr>
        <p:txBody>
          <a:bodyPr wrap="square" rtlCol="0">
            <a:spAutoFit/>
          </a:bodyPr>
          <a:p>
            <a:r>
              <a:rPr lang="zh-CN" altLang="en-US" sz="4000">
                <a:latin typeface="Times New Roman" panose="02020603050405020304" pitchFamily="18" charset="0"/>
                <a:cs typeface="Times New Roman" panose="02020603050405020304" pitchFamily="18" charset="0"/>
              </a:rPr>
              <a:t>As the train </a:t>
            </a:r>
            <a:r>
              <a:rPr lang="zh-CN" altLang="en-US" sz="4000">
                <a:highlight>
                  <a:srgbClr val="FFFF00"/>
                </a:highlight>
                <a:latin typeface="Times New Roman" panose="02020603050405020304" pitchFamily="18" charset="0"/>
                <a:cs typeface="Times New Roman" panose="02020603050405020304" pitchFamily="18" charset="0"/>
              </a:rPr>
              <a:t>thundered on</a:t>
            </a:r>
            <a:r>
              <a:rPr lang="zh-CN" altLang="en-US" sz="4000">
                <a:latin typeface="Times New Roman" panose="02020603050405020304" pitchFamily="18" charset="0"/>
                <a:cs typeface="Times New Roman" panose="02020603050405020304" pitchFamily="18" charset="0"/>
              </a:rPr>
              <a:t>, we </a:t>
            </a:r>
            <a:r>
              <a:rPr lang="zh-CN" altLang="en-US" sz="4000" u="sng">
                <a:latin typeface="Times New Roman" panose="02020603050405020304" pitchFamily="18" charset="0"/>
                <a:cs typeface="Times New Roman" panose="02020603050405020304" pitchFamily="18" charset="0"/>
              </a:rPr>
              <a:t>found</a:t>
            </a:r>
            <a:r>
              <a:rPr lang="zh-CN" altLang="en-US" sz="4000">
                <a:latin typeface="Times New Roman" panose="02020603050405020304" pitchFamily="18" charset="0"/>
                <a:cs typeface="Times New Roman" panose="02020603050405020304" pitchFamily="18" charset="0"/>
              </a:rPr>
              <a:t> an eagle </a:t>
            </a:r>
            <a:r>
              <a:rPr lang="zh-CN" altLang="en-US" sz="4000" u="sng">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hover</a:t>
            </a:r>
            <a:r>
              <a:rPr lang="zh-CN" altLang="en-US" sz="4000" u="sng">
                <a:latin typeface="Times New Roman" panose="02020603050405020304" pitchFamily="18" charset="0"/>
                <a:cs typeface="Times New Roman" panose="02020603050405020304" pitchFamily="18" charset="0"/>
              </a:rPr>
              <a:t>ing over </a:t>
            </a:r>
            <a:r>
              <a:rPr lang="zh-CN" altLang="en-US" sz="4000">
                <a:latin typeface="Times New Roman" panose="02020603050405020304" pitchFamily="18" charset="0"/>
                <a:cs typeface="Times New Roman" panose="02020603050405020304" pitchFamily="18" charset="0"/>
              </a:rPr>
              <a:t>the surface of the blue water</a:t>
            </a:r>
            <a:r>
              <a:rPr lang="en-US" altLang="zh-CN" sz="4000">
                <a:latin typeface="Times New Roman" panose="02020603050405020304" pitchFamily="18" charset="0"/>
                <a:cs typeface="Times New Roman" panose="02020603050405020304" pitchFamily="18" charset="0"/>
              </a:rPr>
              <a:t>, which literally </a:t>
            </a:r>
            <a:r>
              <a:rPr lang="en-US" altLang="zh-CN" sz="4000">
                <a:highlight>
                  <a:srgbClr val="FFFF00"/>
                </a:highlight>
                <a:latin typeface="Times New Roman" panose="02020603050405020304" pitchFamily="18" charset="0"/>
                <a:cs typeface="Times New Roman" panose="02020603050405020304" pitchFamily="18" charset="0"/>
              </a:rPr>
              <a:t>took my breath away.</a:t>
            </a:r>
            <a:r>
              <a:rPr lang="en-US" altLang="zh-CN" sz="4000">
                <a:latin typeface="Times New Roman" panose="02020603050405020304" pitchFamily="18" charset="0"/>
                <a:cs typeface="Times New Roman" panose="02020603050405020304" pitchFamily="18" charset="0"/>
              </a:rPr>
              <a:t>      </a:t>
            </a:r>
            <a:r>
              <a:rPr lang="en-US" altLang="zh-CN" sz="400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r>
              <a:rPr lang="en-US" altLang="zh-CN" sz="4000">
                <a:gradFill>
                  <a:gsLst>
                    <a:gs pos="0">
                      <a:srgbClr val="E30000"/>
                    </a:gs>
                    <a:gs pos="100000">
                      <a:srgbClr val="760303"/>
                    </a:gs>
                  </a:gsLst>
                  <a:lin scaled="0"/>
                </a:gradFill>
                <a:highlight>
                  <a:srgbClr val="FFFF00"/>
                </a:highlight>
                <a:latin typeface="Times New Roman" panose="02020603050405020304" pitchFamily="18" charset="0"/>
                <a:cs typeface="Times New Roman" panose="02020603050405020304" pitchFamily="18" charset="0"/>
              </a:rPr>
              <a:t>S </a:t>
            </a:r>
            <a:r>
              <a:rPr lang="en-US" altLang="zh-CN" sz="4000">
                <a:latin typeface="Times New Roman" panose="02020603050405020304" pitchFamily="18" charset="0"/>
                <a:cs typeface="Times New Roman" panose="02020603050405020304" pitchFamily="18" charset="0"/>
              </a:rPr>
              <a:t> </a:t>
            </a:r>
            <a:endParaRPr lang="en-US" altLang="zh-CN" sz="4000">
              <a:latin typeface="Times New Roman" panose="02020603050405020304" pitchFamily="18" charset="0"/>
              <a:cs typeface="Times New Roman" panose="02020603050405020304" pitchFamily="18" charset="0"/>
            </a:endParaRPr>
          </a:p>
        </p:txBody>
      </p:sp>
      <p:sp>
        <p:nvSpPr>
          <p:cNvPr id="16" name="文本框 15"/>
          <p:cNvSpPr txBox="1"/>
          <p:nvPr/>
        </p:nvSpPr>
        <p:spPr>
          <a:xfrm>
            <a:off x="9307830" y="6311265"/>
            <a:ext cx="1111250" cy="559435"/>
          </a:xfrm>
          <a:prstGeom prst="rect">
            <a:avLst/>
          </a:prstGeom>
          <a:noFill/>
        </p:spPr>
        <p:txBody>
          <a:bodyPr wrap="square" rtlCol="0">
            <a:noAutofit/>
          </a:bodyPr>
          <a:p>
            <a:r>
              <a:rPr lang="en-US" altLang="zh-CN" sz="3600">
                <a:latin typeface="Times New Roman" panose="02020603050405020304" pitchFamily="18" charset="0"/>
                <a:cs typeface="Times New Roman" panose="02020603050405020304" pitchFamily="18" charset="0"/>
                <a:sym typeface="+mn-ea"/>
              </a:rPr>
              <a:t>    </a:t>
            </a:r>
            <a:r>
              <a:rPr lang="en-US" altLang="zh-CN" sz="3600">
                <a:gradFill>
                  <a:gsLst>
                    <a:gs pos="0">
                      <a:srgbClr val="E30000"/>
                    </a:gs>
                    <a:gs pos="100000">
                      <a:srgbClr val="760303"/>
                    </a:gs>
                  </a:gsLst>
                  <a:lin scaled="0"/>
                </a:gradFill>
                <a:highlight>
                  <a:srgbClr val="FFFF00"/>
                </a:highlight>
                <a:latin typeface="Times New Roman" panose="02020603050405020304" pitchFamily="18" charset="0"/>
                <a:cs typeface="Times New Roman" panose="02020603050405020304" pitchFamily="18" charset="0"/>
                <a:sym typeface="+mn-ea"/>
              </a:rPr>
              <a:t>G</a:t>
            </a:r>
            <a:endParaRPr lang="en-US" altLang="zh-CN" sz="3600" b="1">
              <a:gradFill>
                <a:gsLst>
                  <a:gs pos="0">
                    <a:srgbClr val="E30000"/>
                  </a:gs>
                  <a:gs pos="100000">
                    <a:srgbClr val="760303"/>
                  </a:gs>
                </a:gsLst>
                <a:lin scaled="0"/>
              </a:gradFill>
              <a:highlight>
                <a:srgbClr val="FFFF00"/>
              </a:highlight>
              <a:latin typeface="Times New Roman" panose="02020603050405020304" pitchFamily="18" charset="0"/>
              <a:cs typeface="Times New Roman" panose="02020603050405020304" pitchFamily="18" charset="0"/>
              <a:sym typeface="+mn-ea"/>
            </a:endParaRPr>
          </a:p>
          <a:p>
            <a:endParaRPr lang="zh-CN" altLang="en-US" sz="3600"/>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6" grpId="0" bldLvl="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5"/>
          <p:cNvSpPr txBox="1"/>
          <p:nvPr/>
        </p:nvSpPr>
        <p:spPr>
          <a:xfrm>
            <a:off x="9584055" y="2458085"/>
            <a:ext cx="2318385" cy="368300"/>
          </a:xfrm>
          <a:prstGeom prst="rect">
            <a:avLst/>
          </a:prstGeom>
          <a:solidFill>
            <a:schemeClr val="accent1">
              <a:lumMod val="20000"/>
              <a:lumOff val="80000"/>
            </a:schemeClr>
          </a:solidFill>
        </p:spPr>
        <p:txBody>
          <a:bodyPr wrap="square" rtlCol="0">
            <a:spAutoFit/>
          </a:bodyPr>
          <a:p>
            <a:endParaRPr lang="zh-CN" altLang="en-US"/>
          </a:p>
        </p:txBody>
      </p:sp>
      <p:sp>
        <p:nvSpPr>
          <p:cNvPr id="17" name="文本框 16"/>
          <p:cNvSpPr txBox="1"/>
          <p:nvPr>
            <p:custDataLst>
              <p:tags r:id="rId1"/>
            </p:custDataLst>
          </p:nvPr>
        </p:nvSpPr>
        <p:spPr>
          <a:xfrm>
            <a:off x="9232265" y="5004435"/>
            <a:ext cx="2618740" cy="422275"/>
          </a:xfrm>
          <a:prstGeom prst="rect">
            <a:avLst/>
          </a:prstGeom>
          <a:solidFill>
            <a:schemeClr val="accent1">
              <a:lumMod val="20000"/>
              <a:lumOff val="80000"/>
            </a:schemeClr>
          </a:solidFill>
        </p:spPr>
        <p:txBody>
          <a:bodyPr wrap="square" rtlCol="0">
            <a:noAutofit/>
          </a:bodyPr>
          <a:p>
            <a:endParaRPr lang="zh-CN" altLang="en-US"/>
          </a:p>
        </p:txBody>
      </p:sp>
      <p:sp>
        <p:nvSpPr>
          <p:cNvPr id="18" name="文本框 17"/>
          <p:cNvSpPr txBox="1"/>
          <p:nvPr>
            <p:custDataLst>
              <p:tags r:id="rId2"/>
            </p:custDataLst>
          </p:nvPr>
        </p:nvSpPr>
        <p:spPr>
          <a:xfrm>
            <a:off x="111125" y="5426710"/>
            <a:ext cx="1657985" cy="422275"/>
          </a:xfrm>
          <a:prstGeom prst="rect">
            <a:avLst/>
          </a:prstGeom>
          <a:solidFill>
            <a:schemeClr val="accent1">
              <a:lumMod val="20000"/>
              <a:lumOff val="80000"/>
            </a:schemeClr>
          </a:solidFill>
        </p:spPr>
        <p:txBody>
          <a:bodyPr wrap="square" rtlCol="0">
            <a:noAutofit/>
          </a:bodyPr>
          <a:p>
            <a:endParaRPr lang="zh-CN" altLang="en-US"/>
          </a:p>
        </p:txBody>
      </p:sp>
      <p:sp>
        <p:nvSpPr>
          <p:cNvPr id="16" name="文本框 15"/>
          <p:cNvSpPr txBox="1"/>
          <p:nvPr>
            <p:custDataLst>
              <p:tags r:id="rId3"/>
            </p:custDataLst>
          </p:nvPr>
        </p:nvSpPr>
        <p:spPr>
          <a:xfrm>
            <a:off x="1374140" y="2861945"/>
            <a:ext cx="2922270" cy="422275"/>
          </a:xfrm>
          <a:prstGeom prst="rect">
            <a:avLst/>
          </a:prstGeom>
          <a:solidFill>
            <a:schemeClr val="accent1">
              <a:lumMod val="20000"/>
              <a:lumOff val="80000"/>
            </a:schemeClr>
          </a:solidFill>
        </p:spPr>
        <p:txBody>
          <a:bodyPr wrap="square" rtlCol="0">
            <a:noAutofit/>
          </a:bodyPr>
          <a:p>
            <a:endParaRPr lang="zh-CN" altLang="en-US"/>
          </a:p>
        </p:txBody>
      </p:sp>
      <p:sp>
        <p:nvSpPr>
          <p:cNvPr id="15" name="文本框 14"/>
          <p:cNvSpPr txBox="1"/>
          <p:nvPr/>
        </p:nvSpPr>
        <p:spPr>
          <a:xfrm>
            <a:off x="2662555" y="2032635"/>
            <a:ext cx="6239510" cy="422275"/>
          </a:xfrm>
          <a:prstGeom prst="rect">
            <a:avLst/>
          </a:prstGeom>
          <a:solidFill>
            <a:schemeClr val="accent1">
              <a:lumMod val="20000"/>
              <a:lumOff val="80000"/>
            </a:schemeClr>
          </a:solidFill>
        </p:spPr>
        <p:txBody>
          <a:bodyPr wrap="square" rtlCol="0">
            <a:noAutofit/>
          </a:bodyPr>
          <a:p>
            <a:endParaRPr lang="zh-CN" altLang="en-US"/>
          </a:p>
        </p:txBody>
      </p:sp>
      <p:sp>
        <p:nvSpPr>
          <p:cNvPr id="7" name="椭圆 6"/>
          <p:cNvSpPr/>
          <p:nvPr>
            <p:custDataLst>
              <p:tags r:id="rId4"/>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104880" y="5737225"/>
            <a:ext cx="1349375" cy="1430020"/>
          </a:xfrm>
          <a:prstGeom prst="ellipse">
            <a:avLst/>
          </a:prstGeom>
          <a:ln>
            <a:noFill/>
          </a:ln>
          <a:effectLst>
            <a:softEdge rad="112500"/>
          </a:effectLst>
        </p:spPr>
      </p:pic>
      <p:sp>
        <p:nvSpPr>
          <p:cNvPr id="2" name="文本框 1"/>
          <p:cNvSpPr txBox="1"/>
          <p:nvPr/>
        </p:nvSpPr>
        <p:spPr>
          <a:xfrm>
            <a:off x="185420" y="226695"/>
            <a:ext cx="1444625" cy="583565"/>
          </a:xfrm>
          <a:prstGeom prst="rect">
            <a:avLst/>
          </a:prstGeom>
          <a:noFill/>
        </p:spPr>
        <p:txBody>
          <a:bodyPr wrap="square" rtlCol="0">
            <a:spAutoFit/>
          </a:bodyPr>
          <a:p>
            <a:r>
              <a:rPr lang="en-US" altLang="zh-CN" sz="3200" b="1">
                <a:highlight>
                  <a:srgbClr val="FFFF00"/>
                </a:highlight>
                <a:latin typeface="Times New Roman" panose="02020603050405020304" pitchFamily="18" charset="0"/>
                <a:cs typeface="Times New Roman" panose="02020603050405020304" pitchFamily="18" charset="0"/>
              </a:rPr>
              <a:t>Para.3</a:t>
            </a:r>
            <a:endParaRPr lang="en-US" altLang="zh-CN" sz="3200" b="1">
              <a:highlight>
                <a:srgbClr val="FFFF00"/>
              </a:highlight>
              <a:latin typeface="Times New Roman" panose="02020603050405020304" pitchFamily="18" charset="0"/>
              <a:cs typeface="Times New Roman" panose="02020603050405020304" pitchFamily="18" charset="0"/>
            </a:endParaRPr>
          </a:p>
        </p:txBody>
      </p:sp>
      <p:sp>
        <p:nvSpPr>
          <p:cNvPr id="3" name="文本框 2"/>
          <p:cNvSpPr txBox="1"/>
          <p:nvPr/>
        </p:nvSpPr>
        <p:spPr>
          <a:xfrm>
            <a:off x="171450" y="1038860"/>
            <a:ext cx="11717655" cy="5231130"/>
          </a:xfrm>
          <a:prstGeom prst="rect">
            <a:avLst/>
          </a:prstGeom>
          <a:noFill/>
          <a:ln>
            <a:solidFill>
              <a:schemeClr val="tx1"/>
            </a:solidFill>
            <a:prstDash val="dashDot"/>
          </a:ln>
        </p:spPr>
        <p:txBody>
          <a:bodyPr wrap="square" rtlCol="0">
            <a:spAutoFit/>
          </a:bodyPr>
          <a:p>
            <a:pPr indent="0" algn="just" fontAlgn="auto">
              <a:lnSpc>
                <a:spcPts val="3340"/>
              </a:lnSpc>
            </a:pPr>
            <a:r>
              <a:rPr lang="en-US" altLang="zh-CN" sz="3200">
                <a:latin typeface="Times New Roman" panose="02020603050405020304" pitchFamily="18" charset="0"/>
                <a:cs typeface="Times New Roman" panose="02020603050405020304" pitchFamily="18" charset="0"/>
              </a:rPr>
              <a:t>        </a:t>
            </a:r>
            <a:r>
              <a:rPr lang="zh-CN" altLang="en-US" sz="3200" u="sng">
                <a:latin typeface="Times New Roman" panose="02020603050405020304" pitchFamily="18" charset="0"/>
                <a:cs typeface="Times New Roman" panose="02020603050405020304" pitchFamily="18" charset="0"/>
              </a:rPr>
              <a:t>The next morning</a:t>
            </a:r>
            <a:r>
              <a:rPr lang="zh-CN" altLang="en-US" sz="3200">
                <a:latin typeface="Times New Roman" panose="02020603050405020304" pitchFamily="18" charset="0"/>
                <a:cs typeface="Times New Roman" panose="02020603050405020304" pitchFamily="18" charset="0"/>
              </a:rPr>
              <a:t>, the two girls arose early to take the train to Lake Louise, passing through the Canadian Rockies. Seen from the train window, the mountains and forests of Canada looked massive. When the train arrived at the station, they took a taxi to Lake Louise where the blue water literally took their breath away with its exceptional beauty. They spent the night, and then took a coach bound north through the Canadian Rockies to Jasper. Looking at the beautiful scenery, they both agreed that it was the most awesome journey they had ever taken. In addition to seeing spectacular mountain peaks and forests, one highlight of their trip was being able to see many different creatures, including deer, mountain goats, and even a grizzly bear and an eagle.</a:t>
            </a:r>
            <a:endParaRPr lang="zh-CN" altLang="en-US" sz="3200">
              <a:latin typeface="Times New Roman" panose="02020603050405020304" pitchFamily="18" charset="0"/>
              <a:cs typeface="Times New Roman" panose="02020603050405020304" pitchFamily="18" charset="0"/>
            </a:endParaRPr>
          </a:p>
        </p:txBody>
      </p:sp>
      <p:sp>
        <p:nvSpPr>
          <p:cNvPr id="19" name="文本框 18"/>
          <p:cNvSpPr txBox="1"/>
          <p:nvPr>
            <p:custDataLst>
              <p:tags r:id="rId7"/>
            </p:custDataLst>
          </p:nvPr>
        </p:nvSpPr>
        <p:spPr>
          <a:xfrm>
            <a:off x="246380" y="6188075"/>
            <a:ext cx="6715125" cy="583565"/>
          </a:xfrm>
          <a:prstGeom prst="rect">
            <a:avLst/>
          </a:prstGeom>
          <a:noFill/>
        </p:spPr>
        <p:txBody>
          <a:bodyPr wrap="square" rtlCol="0">
            <a:spAutoFit/>
          </a:bodyPr>
          <a:p>
            <a:r>
              <a:rPr lang="en-US" altLang="zh-CN" sz="3200" b="1">
                <a:latin typeface="Times New Roman" panose="02020603050405020304" pitchFamily="18" charset="0"/>
                <a:cs typeface="Times New Roman" panose="02020603050405020304" pitchFamily="18" charset="0"/>
              </a:rPr>
              <a:t>How did they feel? Why? </a:t>
            </a:r>
            <a:endParaRPr lang="en-US" altLang="zh-CN" sz="3200" b="1">
              <a:latin typeface="Times New Roman" panose="02020603050405020304" pitchFamily="18" charset="0"/>
              <a:cs typeface="Times New Roman" panose="02020603050405020304" pitchFamily="18" charset="0"/>
            </a:endParaRPr>
          </a:p>
        </p:txBody>
      </p:sp>
      <p:cxnSp>
        <p:nvCxnSpPr>
          <p:cNvPr id="20" name="直接连接符 19"/>
          <p:cNvCxnSpPr/>
          <p:nvPr>
            <p:custDataLst>
              <p:tags r:id="rId8"/>
            </p:custDataLst>
          </p:nvPr>
        </p:nvCxnSpPr>
        <p:spPr>
          <a:xfrm flipV="1">
            <a:off x="246380" y="4460240"/>
            <a:ext cx="11694160" cy="36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9"/>
            </p:custDataLst>
          </p:nvPr>
        </p:nvCxnSpPr>
        <p:spPr>
          <a:xfrm flipV="1">
            <a:off x="7763510" y="4060190"/>
            <a:ext cx="3947160" cy="101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0"/>
            </p:custDataLst>
          </p:nvPr>
        </p:nvCxnSpPr>
        <p:spPr>
          <a:xfrm flipV="1">
            <a:off x="3065780" y="4892040"/>
            <a:ext cx="8797290" cy="317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圆角矩形 26"/>
          <p:cNvSpPr/>
          <p:nvPr>
            <p:custDataLst>
              <p:tags r:id="rId11"/>
            </p:custDataLst>
          </p:nvPr>
        </p:nvSpPr>
        <p:spPr>
          <a:xfrm>
            <a:off x="2884170" y="4467860"/>
            <a:ext cx="2404745" cy="437515"/>
          </a:xfrm>
          <a:prstGeom prst="round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p>
            <a:pPr algn="ctr"/>
            <a:endParaRPr kumimoji="1" lang="zh-CN" altLang="en-US"/>
          </a:p>
        </p:txBody>
      </p:sp>
      <p:cxnSp>
        <p:nvCxnSpPr>
          <p:cNvPr id="11" name="直接连接符 10"/>
          <p:cNvCxnSpPr/>
          <p:nvPr>
            <p:custDataLst>
              <p:tags r:id="rId12"/>
            </p:custDataLst>
          </p:nvPr>
        </p:nvCxnSpPr>
        <p:spPr>
          <a:xfrm flipV="1">
            <a:off x="284480" y="5330190"/>
            <a:ext cx="11604625" cy="1651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3"/>
            </p:custDataLst>
          </p:nvPr>
        </p:nvCxnSpPr>
        <p:spPr>
          <a:xfrm flipV="1">
            <a:off x="262890" y="5741670"/>
            <a:ext cx="11600180" cy="6921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4"/>
            </p:custDataLst>
          </p:nvPr>
        </p:nvCxnSpPr>
        <p:spPr>
          <a:xfrm flipV="1">
            <a:off x="284480" y="6188075"/>
            <a:ext cx="1298575" cy="196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15"/>
            </p:custDataLst>
          </p:nvPr>
        </p:nvSpPr>
        <p:spPr>
          <a:xfrm>
            <a:off x="1699260" y="200025"/>
            <a:ext cx="10304780" cy="583565"/>
          </a:xfrm>
          <a:prstGeom prst="rect">
            <a:avLst/>
          </a:prstGeom>
          <a:solidFill>
            <a:srgbClr val="FFFF00"/>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their seeings and feelings through Lake </a:t>
            </a:r>
            <a:r>
              <a:rPr lang="en-US" altLang="zh-CN" sz="3200" b="1">
                <a:latin typeface="Times New Roman" panose="02020603050405020304" pitchFamily="18" charset="0"/>
                <a:cs typeface="Times New Roman" panose="02020603050405020304" pitchFamily="18" charset="0"/>
                <a:sym typeface="+mn-ea"/>
              </a:rPr>
              <a:t>Louise to Jasper</a:t>
            </a:r>
            <a:endParaRPr lang="en-US" altLang="zh-CN" sz="3200" b="1">
              <a:latin typeface="Times New Roman" panose="02020603050405020304" pitchFamily="18" charset="0"/>
              <a:cs typeface="Times New Roman" panose="02020603050405020304" pitchFamily="18" charset="0"/>
              <a:sym typeface="+mn-ea"/>
            </a:endParaRPr>
          </a:p>
        </p:txBody>
      </p:sp>
      <p:cxnSp>
        <p:nvCxnSpPr>
          <p:cNvPr id="14" name="直接箭头连接符 13"/>
          <p:cNvCxnSpPr/>
          <p:nvPr>
            <p:custDataLst>
              <p:tags r:id="rId16"/>
            </p:custDataLst>
          </p:nvPr>
        </p:nvCxnSpPr>
        <p:spPr>
          <a:xfrm>
            <a:off x="5288915" y="4680585"/>
            <a:ext cx="2295525" cy="1527175"/>
          </a:xfrm>
          <a:prstGeom prst="straightConnector1">
            <a:avLst/>
          </a:prstGeom>
          <a:ln>
            <a:gradFill>
              <a:gsLst>
                <a:gs pos="0">
                  <a:srgbClr val="E30000"/>
                </a:gs>
                <a:gs pos="100000">
                  <a:srgbClr val="760303"/>
                </a:gs>
              </a:gsLst>
            </a:gradFill>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17"/>
            </p:custDataLst>
          </p:nvPr>
        </p:nvSpPr>
        <p:spPr>
          <a:xfrm>
            <a:off x="7612380" y="5852160"/>
            <a:ext cx="3257550" cy="583565"/>
          </a:xfrm>
          <a:prstGeom prst="rect">
            <a:avLst/>
          </a:prstGeom>
          <a:noFill/>
        </p:spPr>
        <p:txBody>
          <a:bodyPr wrap="square" rtlCol="0">
            <a:spAutoFit/>
          </a:bodyPr>
          <a:p>
            <a:r>
              <a:rPr lang="en-US"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function: adding</a:t>
            </a:r>
            <a:endPar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5" name="文本框 4"/>
          <p:cNvSpPr txBox="1"/>
          <p:nvPr/>
        </p:nvSpPr>
        <p:spPr>
          <a:xfrm>
            <a:off x="7745730" y="3516630"/>
            <a:ext cx="1670050" cy="583565"/>
          </a:xfrm>
          <a:prstGeom prst="rect">
            <a:avLst/>
          </a:prstGeom>
          <a:noFill/>
        </p:spPr>
        <p:txBody>
          <a:bodyPr wrap="square" rtlCol="0">
            <a:spAutoFit/>
          </a:bodyPr>
          <a:p>
            <a:r>
              <a:rPr lang="en-US" altLang="zh-CN" sz="320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Looking</a:t>
            </a:r>
            <a:endParaRPr lang="en-US" altLang="zh-CN" sz="320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1643380" y="3954780"/>
            <a:ext cx="1195070" cy="583565"/>
          </a:xfrm>
          <a:prstGeom prst="rect">
            <a:avLst/>
          </a:prstGeom>
          <a:noFill/>
        </p:spPr>
        <p:txBody>
          <a:bodyPr wrap="square" rtlCol="0">
            <a:spAutoFit/>
          </a:bodyPr>
          <a:p>
            <a:r>
              <a:rPr lang="en-US" altLang="zh-CN" sz="320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they</a:t>
            </a:r>
            <a:endParaRPr lang="en-US" altLang="zh-CN" sz="320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23" name="文本框 22"/>
          <p:cNvSpPr txBox="1"/>
          <p:nvPr/>
        </p:nvSpPr>
        <p:spPr>
          <a:xfrm>
            <a:off x="7950200" y="3954145"/>
            <a:ext cx="1819910" cy="583565"/>
          </a:xfrm>
          <a:prstGeom prst="rect">
            <a:avLst/>
          </a:prstGeom>
          <a:noFill/>
        </p:spPr>
        <p:txBody>
          <a:bodyPr wrap="square" rtlCol="0">
            <a:spAutoFit/>
          </a:bodyPr>
          <a:p>
            <a:r>
              <a:rPr lang="en-US" altLang="zh-CN" sz="320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awesome</a:t>
            </a:r>
            <a:endParaRPr lang="en-US" altLang="zh-CN" sz="320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par>
                                <p:cTn id="22" presetID="3"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par>
                                <p:cTn id="25" presetID="3"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circle(in)">
                                      <p:cBhvr>
                                        <p:cTn id="35" dur="20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linds(horizont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10" grpId="0" bldLvl="0" animBg="1"/>
      <p:bldP spid="22" grpId="0"/>
      <p:bldP spid="5"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224857" y="-245"/>
            <a:ext cx="1173064" cy="1087635"/>
          </a:xfrm>
          <a:prstGeom prst="rect">
            <a:avLst/>
          </a:prstGeom>
        </p:spPr>
      </p:pic>
      <p:pic>
        <p:nvPicPr>
          <p:cNvPr id="6" name="图片 5"/>
          <p:cNvPicPr>
            <a:picLocks noChangeAspect="1"/>
          </p:cNvPicPr>
          <p:nvPr>
            <p:custDataLst>
              <p:tags r:id="rId3"/>
            </p:custDataLst>
          </p:nvPr>
        </p:nvPicPr>
        <p:blipFill>
          <a:blip r:embed="rId4">
            <a:duotone>
              <a:schemeClr val="accent4">
                <a:shade val="45000"/>
                <a:satMod val="135000"/>
              </a:schemeClr>
              <a:prstClr val="white"/>
            </a:duotone>
          </a:blip>
          <a:srcRect t="48626" b="21244"/>
          <a:stretch>
            <a:fillRect/>
          </a:stretch>
        </p:blipFill>
        <p:spPr>
          <a:xfrm>
            <a:off x="0" y="6400800"/>
            <a:ext cx="12192000" cy="511326"/>
          </a:xfrm>
          <a:prstGeom prst="rect">
            <a:avLst/>
          </a:prstGeom>
        </p:spPr>
      </p:pic>
      <p:sp>
        <p:nvSpPr>
          <p:cNvPr id="5" name="椭圆 4"/>
          <p:cNvSpPr/>
          <p:nvPr>
            <p:custDataLst>
              <p:tags r:id="rId5"/>
            </p:custDataLst>
          </p:nvPr>
        </p:nvSpPr>
        <p:spPr>
          <a:xfrm>
            <a:off x="11547015" y="96"/>
            <a:ext cx="644844" cy="726193"/>
          </a:xfrm>
          <a:prstGeom prst="ellipse">
            <a:avLst/>
          </a:prstGeom>
          <a:solidFill>
            <a:srgbClr val="FFC86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custDataLst>
              <p:tags r:id="rId6"/>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10693706" y="-212082"/>
            <a:ext cx="1426197" cy="1511334"/>
          </a:xfrm>
          <a:prstGeom prst="ellipse">
            <a:avLst/>
          </a:prstGeom>
          <a:ln>
            <a:noFill/>
          </a:ln>
          <a:effectLst>
            <a:softEdge rad="112500"/>
          </a:effectLst>
        </p:spPr>
      </p:pic>
      <p:pic>
        <p:nvPicPr>
          <p:cNvPr id="2" name="图片 1"/>
          <p:cNvPicPr>
            <a:picLocks noChangeAspect="1"/>
          </p:cNvPicPr>
          <p:nvPr>
            <p:custDataLst>
              <p:tags r:id="rId9"/>
            </p:custDataLst>
          </p:nvPr>
        </p:nvPicPr>
        <p:blipFill>
          <a:blip r:embed="rId10"/>
          <a:stretch>
            <a:fillRect/>
          </a:stretch>
        </p:blipFill>
        <p:spPr>
          <a:xfrm>
            <a:off x="0" y="0"/>
            <a:ext cx="12191365" cy="6858635"/>
          </a:xfrm>
          <a:prstGeom prst="rect">
            <a:avLst/>
          </a:prstGeom>
        </p:spPr>
      </p:pic>
      <p:sp>
        <p:nvSpPr>
          <p:cNvPr id="3" name="文本框 2"/>
          <p:cNvSpPr txBox="1"/>
          <p:nvPr>
            <p:custDataLst>
              <p:tags r:id="rId11"/>
            </p:custDataLst>
          </p:nvPr>
        </p:nvSpPr>
        <p:spPr>
          <a:xfrm>
            <a:off x="185420" y="142875"/>
            <a:ext cx="1433830" cy="583565"/>
          </a:xfrm>
          <a:prstGeom prst="rect">
            <a:avLst/>
          </a:prstGeom>
          <a:noFill/>
        </p:spPr>
        <p:txBody>
          <a:bodyPr wrap="square" rtlCol="0">
            <a:spAutoFit/>
          </a:bodyPr>
          <a:p>
            <a:r>
              <a:rPr lang="en-US" altLang="zh-CN" sz="3200" b="1">
                <a:highlight>
                  <a:srgbClr val="FFFF00"/>
                </a:highlight>
                <a:latin typeface="Times New Roman" panose="02020603050405020304" pitchFamily="18" charset="0"/>
                <a:cs typeface="Times New Roman" panose="02020603050405020304" pitchFamily="18" charset="0"/>
              </a:rPr>
              <a:t>Para.4</a:t>
            </a:r>
            <a:endParaRPr lang="en-US" altLang="zh-CN" sz="3200" b="1">
              <a:highlight>
                <a:srgbClr val="FFFF00"/>
              </a:highlight>
              <a:latin typeface="Times New Roman" panose="02020603050405020304" pitchFamily="18" charset="0"/>
              <a:cs typeface="Times New Roman" panose="02020603050405020304" pitchFamily="18" charset="0"/>
            </a:endParaRPr>
          </a:p>
        </p:txBody>
      </p:sp>
      <p:sp>
        <p:nvSpPr>
          <p:cNvPr id="8" name="文本框 7"/>
          <p:cNvSpPr txBox="1"/>
          <p:nvPr/>
        </p:nvSpPr>
        <p:spPr>
          <a:xfrm>
            <a:off x="1823720" y="142875"/>
            <a:ext cx="2580640" cy="706755"/>
          </a:xfrm>
          <a:prstGeom prst="rect">
            <a:avLst/>
          </a:prstGeom>
          <a:noFill/>
        </p:spPr>
        <p:txBody>
          <a:bodyPr wrap="square" rtlCol="0">
            <a:spAutoFit/>
          </a:bodyPr>
          <a:p>
            <a:r>
              <a:rPr lang="en-US" altLang="zh-CN" sz="4000" b="1">
                <a:solidFill>
                  <a:schemeClr val="tx1"/>
                </a:solidFill>
                <a:highlight>
                  <a:srgbClr val="FFFF00"/>
                </a:highlight>
                <a:latin typeface="Times New Roman" panose="02020603050405020304" pitchFamily="18" charset="0"/>
                <a:cs typeface="Times New Roman" panose="02020603050405020304" pitchFamily="18" charset="0"/>
                <a:sym typeface="+mn-ea"/>
              </a:rPr>
              <a:t>Edmonton</a:t>
            </a:r>
            <a:endParaRPr lang="en-US" altLang="zh-CN" sz="4000" b="1">
              <a:solidFill>
                <a:schemeClr val="tx1"/>
              </a:solidFill>
              <a:highlight>
                <a:srgbClr val="FFFF00"/>
              </a:highlight>
              <a:latin typeface="Times New Roman" panose="02020603050405020304" pitchFamily="18" charset="0"/>
              <a:cs typeface="Times New Roman" panose="02020603050405020304" pitchFamily="18" charset="0"/>
              <a:sym typeface="+mn-ea"/>
            </a:endParaRPr>
          </a:p>
        </p:txBody>
      </p:sp>
      <p:sp>
        <p:nvSpPr>
          <p:cNvPr id="51" name="文本框 25604"/>
          <p:cNvSpPr txBox="1">
            <a:spLocks noChangeArrowheads="1"/>
          </p:cNvSpPr>
          <p:nvPr>
            <p:custDataLst>
              <p:tags r:id="rId12"/>
            </p:custDataLst>
          </p:nvPr>
        </p:nvSpPr>
        <p:spPr bwMode="auto">
          <a:xfrm>
            <a:off x="224790" y="1030605"/>
            <a:ext cx="1299845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en-US" altLang="zh-CN" sz="3200" b="1" i="0" u="none" strike="noStrike" kern="1200" cap="none" spc="0" normalizeH="0" baseline="0" noProof="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rPr>
              <a:t>What do you know about Edmonton after reading this paragraph?</a:t>
            </a:r>
            <a:endParaRPr kumimoji="0" lang="en-US" altLang="zh-CN" sz="3200" b="1" i="0" u="none" strike="noStrike" kern="1200" cap="none" spc="0" normalizeH="0" baseline="0" noProof="0">
              <a:ln>
                <a:noFill/>
              </a:ln>
              <a:solidFill>
                <a:schemeClr val="bg1"/>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文本框 8"/>
          <p:cNvSpPr txBox="1"/>
          <p:nvPr/>
        </p:nvSpPr>
        <p:spPr>
          <a:xfrm>
            <a:off x="346710" y="1087120"/>
            <a:ext cx="7830820" cy="645160"/>
          </a:xfrm>
          <a:prstGeom prst="rect">
            <a:avLst/>
          </a:prstGeom>
          <a:solidFill>
            <a:schemeClr val="bg1"/>
          </a:solidFill>
        </p:spPr>
        <p:txBody>
          <a:bodyPr wrap="square" rtlCol="0">
            <a:spAutoFit/>
          </a:bodyPr>
          <a:p>
            <a:r>
              <a:rPr lang="en-US" sz="3600" b="1">
                <a:latin typeface="Times New Roman" panose="02020603050405020304" pitchFamily="18" charset="0"/>
                <a:cs typeface="Times New Roman" panose="02020603050405020304" pitchFamily="18" charset="0"/>
                <a:sym typeface="+mn-ea"/>
              </a:rPr>
              <a:t>It’s </a:t>
            </a:r>
            <a:r>
              <a:rPr sz="3600" b="1">
                <a:latin typeface="Times New Roman" panose="02020603050405020304" pitchFamily="18" charset="0"/>
                <a:cs typeface="Times New Roman" panose="02020603050405020304" pitchFamily="18" charset="0"/>
                <a:sym typeface="+mn-ea"/>
              </a:rPr>
              <a:t>the provincial capital of Alberta</a:t>
            </a:r>
            <a:r>
              <a:rPr lang="en-US" sz="3600" b="1">
                <a:latin typeface="Times New Roman" panose="02020603050405020304" pitchFamily="18" charset="0"/>
                <a:cs typeface="Times New Roman" panose="02020603050405020304" pitchFamily="18" charset="0"/>
                <a:sym typeface="+mn-ea"/>
              </a:rPr>
              <a:t>.</a:t>
            </a:r>
            <a:endParaRPr lang="en-US" sz="3600" b="1">
              <a:latin typeface="Times New Roman" panose="02020603050405020304" pitchFamily="18" charset="0"/>
              <a:cs typeface="Times New Roman" panose="02020603050405020304" pitchFamily="18" charset="0"/>
              <a:sym typeface="+mn-ea"/>
            </a:endParaRPr>
          </a:p>
        </p:txBody>
      </p:sp>
      <p:sp>
        <p:nvSpPr>
          <p:cNvPr id="10" name="文本框 9"/>
          <p:cNvSpPr txBox="1"/>
          <p:nvPr>
            <p:custDataLst>
              <p:tags r:id="rId13"/>
            </p:custDataLst>
          </p:nvPr>
        </p:nvSpPr>
        <p:spPr>
          <a:xfrm>
            <a:off x="311785" y="1918335"/>
            <a:ext cx="7854950" cy="1198880"/>
          </a:xfrm>
          <a:prstGeom prst="rect">
            <a:avLst/>
          </a:prstGeom>
          <a:solidFill>
            <a:schemeClr val="bg1"/>
          </a:solidFill>
        </p:spPr>
        <p:txBody>
          <a:bodyPr wrap="square" rtlCol="0">
            <a:spAutoFit/>
          </a:bodyPr>
          <a:p>
            <a:r>
              <a:rPr lang="en-US" sz="3600" b="1">
                <a:latin typeface="Times New Roman" panose="02020603050405020304" pitchFamily="18" charset="0"/>
                <a:cs typeface="Times New Roman" panose="02020603050405020304" pitchFamily="18" charset="0"/>
                <a:sym typeface="+mn-ea"/>
              </a:rPr>
              <a:t>It’s </a:t>
            </a:r>
            <a:r>
              <a:rPr sz="3600" b="1">
                <a:latin typeface="Times New Roman" panose="02020603050405020304" pitchFamily="18" charset="0"/>
                <a:cs typeface="Times New Roman" panose="02020603050405020304" pitchFamily="18" charset="0"/>
                <a:sym typeface="+mn-ea"/>
              </a:rPr>
              <a:t>the centre of Canada's huge oil and </a:t>
            </a:r>
            <a:endParaRPr sz="3600" b="1">
              <a:latin typeface="Times New Roman" panose="02020603050405020304" pitchFamily="18" charset="0"/>
              <a:cs typeface="Times New Roman" panose="02020603050405020304" pitchFamily="18" charset="0"/>
              <a:sym typeface="+mn-ea"/>
            </a:endParaRPr>
          </a:p>
          <a:p>
            <a:r>
              <a:rPr sz="3600" b="1">
                <a:latin typeface="Times New Roman" panose="02020603050405020304" pitchFamily="18" charset="0"/>
                <a:cs typeface="Times New Roman" panose="02020603050405020304" pitchFamily="18" charset="0"/>
                <a:sym typeface="+mn-ea"/>
              </a:rPr>
              <a:t>gas drilling industry.</a:t>
            </a:r>
            <a:endParaRPr lang="en-US" sz="3600" b="1">
              <a:latin typeface="Times New Roman" panose="02020603050405020304" pitchFamily="18" charset="0"/>
              <a:cs typeface="Times New Roman" panose="02020603050405020304" pitchFamily="18" charset="0"/>
              <a:sym typeface="+mn-ea"/>
            </a:endParaRPr>
          </a:p>
        </p:txBody>
      </p:sp>
      <p:sp>
        <p:nvSpPr>
          <p:cNvPr id="11" name="文本框 10"/>
          <p:cNvSpPr txBox="1"/>
          <p:nvPr>
            <p:custDataLst>
              <p:tags r:id="rId14"/>
            </p:custDataLst>
          </p:nvPr>
        </p:nvSpPr>
        <p:spPr>
          <a:xfrm>
            <a:off x="336550" y="3288665"/>
            <a:ext cx="7830820" cy="1198880"/>
          </a:xfrm>
          <a:prstGeom prst="rect">
            <a:avLst/>
          </a:prstGeom>
          <a:solidFill>
            <a:schemeClr val="bg1"/>
          </a:solidFill>
        </p:spPr>
        <p:txBody>
          <a:bodyPr wrap="square" rtlCol="0">
            <a:spAutoFit/>
          </a:bodyPr>
          <a:p>
            <a:r>
              <a:rPr sz="3600" b="1">
                <a:latin typeface="Times New Roman" panose="02020603050405020304" pitchFamily="18" charset="0"/>
                <a:cs typeface="Times New Roman" panose="02020603050405020304" pitchFamily="18" charset="0"/>
                <a:sym typeface="+mn-ea"/>
              </a:rPr>
              <a:t>Edmonton is freezing cold in winter, with daily temperatures averaging-10</a:t>
            </a:r>
            <a:r>
              <a:rPr lang="en-US" sz="3600" b="1">
                <a:latin typeface="Times New Roman" panose="02020603050405020304" pitchFamily="18" charset="0"/>
                <a:cs typeface="Times New Roman" panose="02020603050405020304" pitchFamily="18" charset="0"/>
                <a:sym typeface="+mn-ea"/>
              </a:rPr>
              <a:t>.</a:t>
            </a:r>
            <a:endParaRPr lang="en-US" sz="3600" b="1">
              <a:latin typeface="Times New Roman" panose="02020603050405020304" pitchFamily="18" charset="0"/>
              <a:cs typeface="Times New Roman" panose="02020603050405020304" pitchFamily="18" charset="0"/>
              <a:sym typeface="+mn-ea"/>
            </a:endParaRPr>
          </a:p>
        </p:txBody>
      </p:sp>
      <p:sp>
        <p:nvSpPr>
          <p:cNvPr id="12" name="文本框 11"/>
          <p:cNvSpPr txBox="1"/>
          <p:nvPr>
            <p:custDataLst>
              <p:tags r:id="rId15"/>
            </p:custDataLst>
          </p:nvPr>
        </p:nvSpPr>
        <p:spPr>
          <a:xfrm>
            <a:off x="346710" y="4659630"/>
            <a:ext cx="7830820" cy="1804670"/>
          </a:xfrm>
          <a:prstGeom prst="rect">
            <a:avLst/>
          </a:prstGeom>
          <a:solidFill>
            <a:schemeClr val="bg1"/>
          </a:solidFill>
        </p:spPr>
        <p:txBody>
          <a:bodyPr wrap="square" rtlCol="0">
            <a:spAutoFit/>
          </a:bodyPr>
          <a:p>
            <a:pPr indent="0" algn="just" fontAlgn="auto">
              <a:lnSpc>
                <a:spcPts val="3340"/>
              </a:lnSpc>
            </a:pPr>
            <a:r>
              <a:rPr lang="en-US"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Since</a:t>
            </a:r>
            <a:r>
              <a:rPr lang="en-US" sz="3600" b="1">
                <a:latin typeface="Times New Roman" panose="02020603050405020304" pitchFamily="18" charset="0"/>
                <a:cs typeface="Times New Roman" panose="02020603050405020304" pitchFamily="18" charset="0"/>
                <a:sym typeface="+mn-ea"/>
              </a:rPr>
              <a:t>...</a:t>
            </a:r>
            <a:r>
              <a:rPr sz="3600" b="1">
                <a:latin typeface="Times New Roman" panose="02020603050405020304" pitchFamily="18" charset="0"/>
                <a:cs typeface="Times New Roman" panose="02020603050405020304" pitchFamily="18" charset="0"/>
                <a:sym typeface="+mn-ea"/>
              </a:rPr>
              <a:t>Edmonton is home to many shopping malls.</a:t>
            </a:r>
            <a:r>
              <a:rPr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In fact</a:t>
            </a:r>
            <a:r>
              <a:rPr sz="3600" b="1">
                <a:latin typeface="Times New Roman" panose="02020603050405020304" pitchFamily="18" charset="0"/>
                <a:cs typeface="Times New Roman" panose="02020603050405020304" pitchFamily="18" charset="0"/>
                <a:sym typeface="+mn-ea"/>
              </a:rPr>
              <a:t>, one of the largest shopping malls in North America is in Edmonton.</a:t>
            </a:r>
            <a:endParaRPr lang="en-US" sz="3600" b="1">
              <a:latin typeface="Times New Roman" panose="02020603050405020304" pitchFamily="18" charset="0"/>
              <a:cs typeface="Times New Roman" panose="02020603050405020304" pitchFamily="18" charset="0"/>
              <a:sym typeface="+mn-ea"/>
            </a:endParaRPr>
          </a:p>
        </p:txBody>
      </p:sp>
      <p:sp>
        <p:nvSpPr>
          <p:cNvPr id="13" name="文本框 12"/>
          <p:cNvSpPr txBox="1"/>
          <p:nvPr>
            <p:custDataLst>
              <p:tags r:id="rId16"/>
            </p:custDataLst>
          </p:nvPr>
        </p:nvSpPr>
        <p:spPr>
          <a:xfrm>
            <a:off x="9130030" y="969010"/>
            <a:ext cx="1650365" cy="645160"/>
          </a:xfrm>
          <a:prstGeom prst="rect">
            <a:avLst/>
          </a:prstGeom>
          <a:solidFill>
            <a:schemeClr val="bg1"/>
          </a:solidFill>
        </p:spPr>
        <p:txBody>
          <a:bodyPr wrap="square" rtlCol="0">
            <a:spAutoFit/>
          </a:bodyPr>
          <a:p>
            <a:r>
              <a:rPr lang="en-US" sz="3600" b="1">
                <a:highlight>
                  <a:srgbClr val="FFFF00"/>
                </a:highlight>
                <a:latin typeface="Times New Roman" panose="02020603050405020304" pitchFamily="18" charset="0"/>
                <a:cs typeface="Times New Roman" panose="02020603050405020304" pitchFamily="18" charset="0"/>
                <a:sym typeface="+mn-ea"/>
              </a:rPr>
              <a:t>politics</a:t>
            </a:r>
            <a:endParaRPr lang="en-US" sz="3600" b="1">
              <a:highlight>
                <a:srgbClr val="FFFF00"/>
              </a:highlight>
              <a:latin typeface="Times New Roman" panose="02020603050405020304" pitchFamily="18" charset="0"/>
              <a:cs typeface="Times New Roman" panose="02020603050405020304" pitchFamily="18" charset="0"/>
              <a:sym typeface="+mn-ea"/>
            </a:endParaRPr>
          </a:p>
        </p:txBody>
      </p:sp>
      <p:sp>
        <p:nvSpPr>
          <p:cNvPr id="15" name="文本框 14"/>
          <p:cNvSpPr txBox="1"/>
          <p:nvPr>
            <p:custDataLst>
              <p:tags r:id="rId17"/>
            </p:custDataLst>
          </p:nvPr>
        </p:nvSpPr>
        <p:spPr>
          <a:xfrm>
            <a:off x="8295005" y="1853565"/>
            <a:ext cx="3823970" cy="1198880"/>
          </a:xfrm>
          <a:prstGeom prst="rect">
            <a:avLst/>
          </a:prstGeom>
          <a:solidFill>
            <a:schemeClr val="bg1"/>
          </a:solidFill>
        </p:spPr>
        <p:txBody>
          <a:bodyPr wrap="square" rtlCol="0">
            <a:spAutoFit/>
          </a:bodyPr>
          <a:p>
            <a:r>
              <a:rPr lang="en-US" altLang="zh-CN" sz="3600" b="1">
                <a:latin typeface="Times New Roman" panose="02020603050405020304" pitchFamily="18" charset="0"/>
                <a:cs typeface="Times New Roman" panose="02020603050405020304" pitchFamily="18" charset="0"/>
                <a:sym typeface="+mn-ea"/>
              </a:rPr>
              <a:t>             </a:t>
            </a:r>
            <a:r>
              <a:rPr lang="zh-CN" altLang="en-US" sz="3600" b="1">
                <a:highlight>
                  <a:srgbClr val="FFFF00"/>
                </a:highlight>
                <a:latin typeface="Times New Roman" panose="02020603050405020304" pitchFamily="18" charset="0"/>
                <a:cs typeface="Times New Roman" panose="02020603050405020304" pitchFamily="18" charset="0"/>
                <a:sym typeface="+mn-ea"/>
              </a:rPr>
              <a:t>＋</a:t>
            </a:r>
            <a:endParaRPr lang="en-US" sz="3600" b="1">
              <a:highlight>
                <a:srgbClr val="FFFF00"/>
              </a:highlight>
              <a:latin typeface="Times New Roman" panose="02020603050405020304" pitchFamily="18" charset="0"/>
              <a:cs typeface="Times New Roman" panose="02020603050405020304" pitchFamily="18" charset="0"/>
              <a:sym typeface="+mn-ea"/>
            </a:endParaRPr>
          </a:p>
          <a:p>
            <a:r>
              <a:rPr lang="en-US" sz="3600" b="1">
                <a:highlight>
                  <a:srgbClr val="FFFF00"/>
                </a:highlight>
                <a:latin typeface="Times New Roman" panose="02020603050405020304" pitchFamily="18" charset="0"/>
                <a:cs typeface="Times New Roman" panose="02020603050405020304" pitchFamily="18" charset="0"/>
                <a:sym typeface="+mn-ea"/>
              </a:rPr>
              <a:t>natural resources</a:t>
            </a:r>
            <a:endParaRPr lang="en-US" sz="3600" b="1">
              <a:highlight>
                <a:srgbClr val="FFFF00"/>
              </a:highlight>
              <a:latin typeface="Times New Roman" panose="02020603050405020304" pitchFamily="18" charset="0"/>
              <a:cs typeface="Times New Roman" panose="02020603050405020304" pitchFamily="18" charset="0"/>
              <a:sym typeface="+mn-ea"/>
            </a:endParaRPr>
          </a:p>
        </p:txBody>
      </p:sp>
      <p:sp>
        <p:nvSpPr>
          <p:cNvPr id="16" name="文本框 15"/>
          <p:cNvSpPr txBox="1"/>
          <p:nvPr>
            <p:custDataLst>
              <p:tags r:id="rId18"/>
            </p:custDataLst>
          </p:nvPr>
        </p:nvSpPr>
        <p:spPr>
          <a:xfrm>
            <a:off x="9265285" y="3291840"/>
            <a:ext cx="1650365" cy="1198880"/>
          </a:xfrm>
          <a:prstGeom prst="rect">
            <a:avLst/>
          </a:prstGeom>
          <a:solidFill>
            <a:schemeClr val="bg1"/>
          </a:solidFill>
        </p:spPr>
        <p:txBody>
          <a:bodyPr wrap="square" rtlCol="0">
            <a:spAutoFit/>
          </a:bodyPr>
          <a:p>
            <a:r>
              <a:rPr lang="en-US" altLang="zh-CN" sz="3600" b="1">
                <a:latin typeface="Times New Roman" panose="02020603050405020304" pitchFamily="18" charset="0"/>
                <a:cs typeface="Times New Roman" panose="02020603050405020304" pitchFamily="18" charset="0"/>
                <a:sym typeface="+mn-ea"/>
              </a:rPr>
              <a:t>     </a:t>
            </a:r>
            <a:r>
              <a:rPr lang="zh-CN" altLang="en-US" sz="3600" b="1">
                <a:highlight>
                  <a:srgbClr val="FFFF00"/>
                </a:highlight>
                <a:latin typeface="Times New Roman" panose="02020603050405020304" pitchFamily="18" charset="0"/>
                <a:cs typeface="Times New Roman" panose="02020603050405020304" pitchFamily="18" charset="0"/>
                <a:sym typeface="+mn-ea"/>
              </a:rPr>
              <a:t>＋</a:t>
            </a:r>
            <a:endParaRPr lang="en-US" sz="3600" b="1">
              <a:highlight>
                <a:srgbClr val="FFFF00"/>
              </a:highlight>
              <a:latin typeface="Times New Roman" panose="02020603050405020304" pitchFamily="18" charset="0"/>
              <a:cs typeface="Times New Roman" panose="02020603050405020304" pitchFamily="18" charset="0"/>
              <a:sym typeface="+mn-ea"/>
            </a:endParaRPr>
          </a:p>
          <a:p>
            <a:r>
              <a:rPr lang="en-US" sz="3600" b="1">
                <a:highlight>
                  <a:srgbClr val="FFFF00"/>
                </a:highlight>
                <a:latin typeface="Times New Roman" panose="02020603050405020304" pitchFamily="18" charset="0"/>
                <a:cs typeface="Times New Roman" panose="02020603050405020304" pitchFamily="18" charset="0"/>
                <a:sym typeface="+mn-ea"/>
              </a:rPr>
              <a:t>climate</a:t>
            </a:r>
            <a:endParaRPr lang="en-US" sz="3600" b="1">
              <a:highlight>
                <a:srgbClr val="FFFF00"/>
              </a:highlight>
              <a:latin typeface="Times New Roman" panose="02020603050405020304" pitchFamily="18" charset="0"/>
              <a:cs typeface="Times New Roman" panose="02020603050405020304" pitchFamily="18" charset="0"/>
              <a:sym typeface="+mn-ea"/>
            </a:endParaRPr>
          </a:p>
        </p:txBody>
      </p:sp>
      <p:sp>
        <p:nvSpPr>
          <p:cNvPr id="17" name="文本框 16"/>
          <p:cNvSpPr txBox="1"/>
          <p:nvPr>
            <p:custDataLst>
              <p:tags r:id="rId19"/>
            </p:custDataLst>
          </p:nvPr>
        </p:nvSpPr>
        <p:spPr>
          <a:xfrm>
            <a:off x="9043035" y="4730115"/>
            <a:ext cx="2416175" cy="1198880"/>
          </a:xfrm>
          <a:prstGeom prst="rect">
            <a:avLst/>
          </a:prstGeom>
          <a:solidFill>
            <a:schemeClr val="bg1"/>
          </a:solidFill>
        </p:spPr>
        <p:txBody>
          <a:bodyPr wrap="square" rtlCol="0">
            <a:spAutoFit/>
          </a:bodyPr>
          <a:p>
            <a:r>
              <a:rPr lang="en-US" altLang="zh-CN" sz="3600" b="1">
                <a:latin typeface="Times New Roman" panose="02020603050405020304" pitchFamily="18" charset="0"/>
                <a:cs typeface="Times New Roman" panose="02020603050405020304" pitchFamily="18" charset="0"/>
                <a:sym typeface="+mn-ea"/>
              </a:rPr>
              <a:t>       </a:t>
            </a:r>
            <a:r>
              <a:rPr lang="zh-CN" altLang="en-US" sz="3600" b="1">
                <a:highlight>
                  <a:srgbClr val="FFFF00"/>
                </a:highlight>
                <a:latin typeface="Times New Roman" panose="02020603050405020304" pitchFamily="18" charset="0"/>
                <a:cs typeface="Times New Roman" panose="02020603050405020304" pitchFamily="18" charset="0"/>
                <a:sym typeface="+mn-ea"/>
              </a:rPr>
              <a:t>＋</a:t>
            </a:r>
            <a:endParaRPr lang="en-US" sz="3600" b="1">
              <a:highlight>
                <a:srgbClr val="FFFF00"/>
              </a:highlight>
              <a:latin typeface="Times New Roman" panose="02020603050405020304" pitchFamily="18" charset="0"/>
              <a:cs typeface="Times New Roman" panose="02020603050405020304" pitchFamily="18" charset="0"/>
              <a:sym typeface="+mn-ea"/>
            </a:endParaRPr>
          </a:p>
          <a:p>
            <a:r>
              <a:rPr lang="en-US" sz="3600" b="1">
                <a:highlight>
                  <a:srgbClr val="FFFF00"/>
                </a:highlight>
                <a:latin typeface="Times New Roman" panose="02020603050405020304" pitchFamily="18" charset="0"/>
                <a:cs typeface="Times New Roman" panose="02020603050405020304" pitchFamily="18" charset="0"/>
                <a:sym typeface="+mn-ea"/>
              </a:rPr>
              <a:t>economics</a:t>
            </a:r>
            <a:endParaRPr lang="en-US" sz="3600" b="1">
              <a:highlight>
                <a:srgbClr val="FFFF00"/>
              </a:highlight>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1000"/>
                                        <p:tgtEl>
                                          <p:spTgt spid="51"/>
                                        </p:tgtEl>
                                      </p:cBhvr>
                                    </p:animEffect>
                                    <p:anim calcmode="lin" valueType="num">
                                      <p:cBhvr>
                                        <p:cTn id="11" dur="1000" fill="hold"/>
                                        <p:tgtEl>
                                          <p:spTgt spid="51"/>
                                        </p:tgtEl>
                                        <p:attrNameLst>
                                          <p:attrName>ppt_x</p:attrName>
                                        </p:attrNameLst>
                                      </p:cBhvr>
                                      <p:tavLst>
                                        <p:tav tm="0">
                                          <p:val>
                                            <p:strVal val="#ppt_x"/>
                                          </p:val>
                                        </p:tav>
                                        <p:tav tm="100000">
                                          <p:val>
                                            <p:strVal val="#ppt_x"/>
                                          </p:val>
                                        </p:tav>
                                      </p:tavLst>
                                    </p:anim>
                                    <p:anim calcmode="lin" valueType="num">
                                      <p:cBhvr>
                                        <p:cTn id="1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1"/>
                                        </p:tgtEl>
                                      </p:cBhvr>
                                    </p:animEffect>
                                    <p:set>
                                      <p:cBhvr>
                                        <p:cTn id="17" dur="1" fill="hold">
                                          <p:stCondLst>
                                            <p:cond delay="499"/>
                                          </p:stCondLst>
                                        </p:cTn>
                                        <p:tgtEl>
                                          <p:spTgt spid="51"/>
                                        </p:tgtEl>
                                        <p:attrNameLst>
                                          <p:attrName>style.visibility</p:attrName>
                                        </p:attrNameLst>
                                      </p:cBhvr>
                                      <p:to>
                                        <p:strVal val="hidden"/>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1" grpId="0"/>
      <p:bldP spid="51" grpId="1"/>
      <p:bldP spid="9" grpId="0" bldLvl="0" animBg="1"/>
      <p:bldP spid="10" grpId="0" bldLvl="0" animBg="1"/>
      <p:bldP spid="11" grpId="0" bldLvl="0" animBg="1"/>
      <p:bldP spid="12" grpId="0" bldLvl="0" animBg="1"/>
      <p:bldP spid="13" grpId="0" bldLvl="0" animBg="1"/>
      <p:bldP spid="15" grpId="0" bldLvl="0" animBg="1"/>
      <p:bldP spid="16" grpId="0" bldLvl="0" animBg="1"/>
      <p:bldP spid="17"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椭圆 6"/>
          <p:cNvSpPr/>
          <p:nvPr>
            <p:custDataLst>
              <p:tags r:id="rId1"/>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028351" y="5655953"/>
            <a:ext cx="1426197" cy="1511334"/>
          </a:xfrm>
          <a:prstGeom prst="ellipse">
            <a:avLst/>
          </a:prstGeom>
          <a:ln>
            <a:noFill/>
          </a:ln>
          <a:effectLst>
            <a:softEdge rad="112500"/>
          </a:effectLst>
        </p:spPr>
      </p:pic>
      <p:sp>
        <p:nvSpPr>
          <p:cNvPr id="2" name="文本框 1"/>
          <p:cNvSpPr txBox="1"/>
          <p:nvPr/>
        </p:nvSpPr>
        <p:spPr>
          <a:xfrm>
            <a:off x="107315" y="259080"/>
            <a:ext cx="1444625" cy="583565"/>
          </a:xfrm>
          <a:prstGeom prst="rect">
            <a:avLst/>
          </a:prstGeom>
          <a:noFill/>
        </p:spPr>
        <p:txBody>
          <a:bodyPr wrap="square" rtlCol="0">
            <a:spAutoFit/>
          </a:bodyPr>
          <a:p>
            <a:r>
              <a:rPr lang="en-US" altLang="zh-CN" sz="3200" b="1">
                <a:highlight>
                  <a:srgbClr val="FFFF00"/>
                </a:highlight>
                <a:latin typeface="Times New Roman" panose="02020603050405020304" pitchFamily="18" charset="0"/>
                <a:cs typeface="Times New Roman" panose="02020603050405020304" pitchFamily="18" charset="0"/>
              </a:rPr>
              <a:t>Para.5</a:t>
            </a:r>
            <a:endParaRPr lang="en-US" altLang="zh-CN" sz="3200" b="1">
              <a:highlight>
                <a:srgbClr val="FFFF00"/>
              </a:highlight>
              <a:latin typeface="Times New Roman" panose="02020603050405020304" pitchFamily="18" charset="0"/>
              <a:cs typeface="Times New Roman" panose="02020603050405020304" pitchFamily="18" charset="0"/>
            </a:endParaRPr>
          </a:p>
        </p:txBody>
      </p:sp>
      <p:sp>
        <p:nvSpPr>
          <p:cNvPr id="3" name="文本框 2"/>
          <p:cNvSpPr txBox="1"/>
          <p:nvPr/>
        </p:nvSpPr>
        <p:spPr>
          <a:xfrm>
            <a:off x="185420" y="1422400"/>
            <a:ext cx="11671300" cy="2661285"/>
          </a:xfrm>
          <a:prstGeom prst="rect">
            <a:avLst/>
          </a:prstGeom>
          <a:noFill/>
          <a:ln>
            <a:solidFill>
              <a:schemeClr val="tx1"/>
            </a:solidFill>
            <a:prstDash val="dashDot"/>
          </a:ln>
        </p:spPr>
        <p:txBody>
          <a:bodyPr wrap="square" rtlCol="0">
            <a:spAutoFit/>
          </a:bodyPr>
          <a:p>
            <a:pPr indent="0" algn="just" fontAlgn="auto">
              <a:lnSpc>
                <a:spcPts val="3340"/>
              </a:lnSpc>
            </a:pPr>
            <a:r>
              <a:rPr lang="en-US" sz="3200">
                <a:latin typeface="Times New Roman" panose="02020603050405020304" pitchFamily="18" charset="0"/>
                <a:cs typeface="Times New Roman" panose="02020603050405020304" pitchFamily="18" charset="0"/>
              </a:rPr>
              <a:t>         </a:t>
            </a:r>
            <a:r>
              <a:rPr sz="3200">
                <a:latin typeface="Times New Roman" panose="02020603050405020304" pitchFamily="18" charset="0"/>
                <a:cs typeface="Times New Roman" panose="02020603050405020304" pitchFamily="18" charset="0"/>
              </a:rPr>
              <a:t>From Edmonton, the train headed southeast across the great Canadian Prairie. At school, Daiyu and Liu Qian had leant that Canada's population is only slightly over thirty-seven million. However, they did not anticipate seeing such an open country, and were truly amazed. They went through two wheat-growing provinces, where they saw a bunch of farms that covered a very large area.</a:t>
            </a:r>
            <a:endParaRPr sz="3200">
              <a:latin typeface="Times New Roman" panose="02020603050405020304" pitchFamily="18" charset="0"/>
              <a:cs typeface="Times New Roman" panose="02020603050405020304" pitchFamily="18" charset="0"/>
            </a:endParaRPr>
          </a:p>
        </p:txBody>
      </p:sp>
      <p:sp>
        <p:nvSpPr>
          <p:cNvPr id="19" name="文本框 18"/>
          <p:cNvSpPr txBox="1"/>
          <p:nvPr>
            <p:custDataLst>
              <p:tags r:id="rId4"/>
            </p:custDataLst>
          </p:nvPr>
        </p:nvSpPr>
        <p:spPr>
          <a:xfrm>
            <a:off x="764540" y="4663440"/>
            <a:ext cx="6715125" cy="706755"/>
          </a:xfrm>
          <a:prstGeom prst="rect">
            <a:avLst/>
          </a:prstGeom>
          <a:noFill/>
        </p:spPr>
        <p:txBody>
          <a:bodyPr wrap="square" rtlCol="0">
            <a:spAutoFit/>
          </a:bodyPr>
          <a:p>
            <a:r>
              <a:rPr lang="en-US" altLang="zh-CN" sz="4000" b="1">
                <a:latin typeface="Times New Roman" panose="02020603050405020304" pitchFamily="18" charset="0"/>
                <a:cs typeface="Times New Roman" panose="02020603050405020304" pitchFamily="18" charset="0"/>
              </a:rPr>
              <a:t>How did they feel? Why? </a:t>
            </a:r>
            <a:endParaRPr lang="en-US" altLang="zh-CN" sz="4000" b="1">
              <a:latin typeface="Times New Roman" panose="02020603050405020304" pitchFamily="18" charset="0"/>
              <a:cs typeface="Times New Roman" panose="02020603050405020304" pitchFamily="18" charset="0"/>
            </a:endParaRPr>
          </a:p>
        </p:txBody>
      </p:sp>
      <p:sp>
        <p:nvSpPr>
          <p:cNvPr id="10" name="文本框 9"/>
          <p:cNvSpPr txBox="1"/>
          <p:nvPr>
            <p:custDataLst>
              <p:tags r:id="rId5"/>
            </p:custDataLst>
          </p:nvPr>
        </p:nvSpPr>
        <p:spPr>
          <a:xfrm>
            <a:off x="1551940" y="259080"/>
            <a:ext cx="10508615" cy="583565"/>
          </a:xfrm>
          <a:prstGeom prst="rect">
            <a:avLst/>
          </a:prstGeom>
          <a:solidFill>
            <a:srgbClr val="FFFF00"/>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their seeings and feelings </a:t>
            </a:r>
            <a:r>
              <a:rPr lang="en-US" altLang="zh-CN" sz="3200" b="1">
                <a:latin typeface="Times New Roman" panose="02020603050405020304" pitchFamily="18" charset="0"/>
                <a:cs typeface="Times New Roman" panose="02020603050405020304" pitchFamily="18" charset="0"/>
                <a:sym typeface="+mn-ea"/>
              </a:rPr>
              <a:t>across the great Canadian Prairie</a:t>
            </a:r>
            <a:endParaRPr lang="en-US" altLang="zh-CN" sz="3200" b="1">
              <a:latin typeface="Times New Roman" panose="02020603050405020304" pitchFamily="18" charset="0"/>
              <a:cs typeface="Times New Roman" panose="02020603050405020304" pitchFamily="18" charset="0"/>
              <a:sym typeface="+mn-ea"/>
            </a:endParaRPr>
          </a:p>
        </p:txBody>
      </p:sp>
      <p:sp>
        <p:nvSpPr>
          <p:cNvPr id="27" name="圆角矩形 26"/>
          <p:cNvSpPr/>
          <p:nvPr>
            <p:custDataLst>
              <p:tags r:id="rId6"/>
            </p:custDataLst>
          </p:nvPr>
        </p:nvSpPr>
        <p:spPr>
          <a:xfrm>
            <a:off x="224155" y="2725420"/>
            <a:ext cx="1771015" cy="480695"/>
          </a:xfrm>
          <a:prstGeom prst="round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p>
            <a:pPr algn="ctr"/>
            <a:endParaRPr kumimoji="1" lang="zh-CN" altLang="en-US"/>
          </a:p>
        </p:txBody>
      </p:sp>
      <p:cxnSp>
        <p:nvCxnSpPr>
          <p:cNvPr id="14" name="直接箭头连接符 13"/>
          <p:cNvCxnSpPr/>
          <p:nvPr>
            <p:custDataLst>
              <p:tags r:id="rId7"/>
            </p:custDataLst>
          </p:nvPr>
        </p:nvCxnSpPr>
        <p:spPr>
          <a:xfrm>
            <a:off x="2047240" y="3249295"/>
            <a:ext cx="3051175" cy="2015490"/>
          </a:xfrm>
          <a:prstGeom prst="straightConnector1">
            <a:avLst/>
          </a:prstGeom>
          <a:ln>
            <a:gradFill>
              <a:gsLst>
                <a:gs pos="0">
                  <a:srgbClr val="E30000"/>
                </a:gs>
                <a:gs pos="100000">
                  <a:srgbClr val="760303"/>
                </a:gs>
              </a:gsLst>
            </a:gradFill>
            <a:tailEnd type="arrow"/>
          </a:ln>
        </p:spPr>
        <p:style>
          <a:lnRef idx="1">
            <a:schemeClr val="accent1"/>
          </a:lnRef>
          <a:fillRef idx="0">
            <a:schemeClr val="accent1"/>
          </a:fillRef>
          <a:effectRef idx="0">
            <a:schemeClr val="accent1"/>
          </a:effectRef>
          <a:fontRef idx="minor">
            <a:schemeClr val="tx1"/>
          </a:fontRef>
        </p:style>
      </p:cxnSp>
      <p:sp>
        <p:nvSpPr>
          <p:cNvPr id="22" name="文本框 21"/>
          <p:cNvSpPr txBox="1"/>
          <p:nvPr>
            <p:custDataLst>
              <p:tags r:id="rId8"/>
            </p:custDataLst>
          </p:nvPr>
        </p:nvSpPr>
        <p:spPr>
          <a:xfrm>
            <a:off x="5177790" y="5264785"/>
            <a:ext cx="3257550" cy="583565"/>
          </a:xfrm>
          <a:prstGeom prst="rect">
            <a:avLst/>
          </a:prstGeom>
          <a:noFill/>
        </p:spPr>
        <p:txBody>
          <a:bodyPr wrap="square" rtlCol="0">
            <a:spAutoFit/>
          </a:bodyPr>
          <a:p>
            <a:r>
              <a:rPr lang="en-US"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function: conrast</a:t>
            </a:r>
            <a:endPar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8" name="文本框 7"/>
          <p:cNvSpPr txBox="1"/>
          <p:nvPr>
            <p:custDataLst>
              <p:tags r:id="rId9"/>
            </p:custDataLst>
          </p:nvPr>
        </p:nvSpPr>
        <p:spPr>
          <a:xfrm>
            <a:off x="764540" y="5848350"/>
            <a:ext cx="11427460" cy="583565"/>
          </a:xfrm>
          <a:prstGeom prst="rect">
            <a:avLst/>
          </a:prstGeom>
          <a:noFill/>
        </p:spPr>
        <p:txBody>
          <a:bodyPr wrap="square" rtlCol="0">
            <a:spAutoFit/>
          </a:bodyPr>
          <a:p>
            <a:r>
              <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Tip3: Use proper discourse markers to show relationships.</a:t>
            </a:r>
            <a:endPar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5" name="文本框 4"/>
          <p:cNvSpPr txBox="1"/>
          <p:nvPr>
            <p:custDataLst>
              <p:tags r:id="rId10"/>
            </p:custDataLst>
          </p:nvPr>
        </p:nvSpPr>
        <p:spPr>
          <a:xfrm>
            <a:off x="1995170" y="3053715"/>
            <a:ext cx="1670050" cy="583565"/>
          </a:xfrm>
          <a:prstGeom prst="rect">
            <a:avLst/>
          </a:prstGeom>
          <a:noFill/>
        </p:spPr>
        <p:txBody>
          <a:bodyPr wrap="square" rtlCol="0">
            <a:spAutoFit/>
          </a:bodyPr>
          <a:p>
            <a:r>
              <a:rPr lang="en-US" altLang="zh-CN" sz="3200">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amazed</a:t>
            </a:r>
            <a:endParaRPr lang="en-US" altLang="zh-CN" sz="3200">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cxnSp>
        <p:nvCxnSpPr>
          <p:cNvPr id="6" name="直接连接符 5"/>
          <p:cNvCxnSpPr/>
          <p:nvPr>
            <p:custDataLst>
              <p:tags r:id="rId11"/>
            </p:custDataLst>
          </p:nvPr>
        </p:nvCxnSpPr>
        <p:spPr>
          <a:xfrm flipV="1">
            <a:off x="2148840" y="2720975"/>
            <a:ext cx="9492615" cy="374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12"/>
            </p:custDataLst>
          </p:nvPr>
        </p:nvCxnSpPr>
        <p:spPr>
          <a:xfrm flipV="1">
            <a:off x="7407910" y="3119755"/>
            <a:ext cx="3522345" cy="12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3"/>
            </p:custDataLst>
          </p:nvPr>
        </p:nvCxnSpPr>
        <p:spPr>
          <a:xfrm>
            <a:off x="7469505" y="3938905"/>
            <a:ext cx="3105150" cy="431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par>
                                <p:cTn id="12" presetID="3" presetClass="entr" presetSubtype="1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par>
                                <p:cTn id="15" presetID="3"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circle(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3" presetClass="entr" presetSubtype="1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2" grpId="0"/>
      <p:bldP spid="8"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椭圆 6"/>
          <p:cNvSpPr/>
          <p:nvPr>
            <p:custDataLst>
              <p:tags r:id="rId1"/>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1028351" y="5655953"/>
            <a:ext cx="1426197" cy="1511334"/>
          </a:xfrm>
          <a:prstGeom prst="ellipse">
            <a:avLst/>
          </a:prstGeom>
          <a:ln>
            <a:noFill/>
          </a:ln>
          <a:effectLst>
            <a:softEdge rad="112500"/>
          </a:effectLst>
        </p:spPr>
      </p:pic>
      <p:sp>
        <p:nvSpPr>
          <p:cNvPr id="2" name="文本框 1"/>
          <p:cNvSpPr txBox="1"/>
          <p:nvPr/>
        </p:nvSpPr>
        <p:spPr>
          <a:xfrm>
            <a:off x="107315" y="259080"/>
            <a:ext cx="1444625" cy="583565"/>
          </a:xfrm>
          <a:prstGeom prst="rect">
            <a:avLst/>
          </a:prstGeom>
          <a:noFill/>
        </p:spPr>
        <p:txBody>
          <a:bodyPr wrap="square" rtlCol="0">
            <a:spAutoFit/>
          </a:bodyPr>
          <a:p>
            <a:r>
              <a:rPr lang="en-US" altLang="zh-CN" sz="3200" b="1">
                <a:highlight>
                  <a:srgbClr val="FFFF00"/>
                </a:highlight>
                <a:latin typeface="Times New Roman" panose="02020603050405020304" pitchFamily="18" charset="0"/>
                <a:cs typeface="Times New Roman" panose="02020603050405020304" pitchFamily="18" charset="0"/>
              </a:rPr>
              <a:t>Para.6</a:t>
            </a:r>
            <a:endParaRPr lang="en-US" altLang="zh-CN" sz="3200" b="1">
              <a:highlight>
                <a:srgbClr val="FFFF00"/>
              </a:highlight>
              <a:latin typeface="Times New Roman" panose="02020603050405020304" pitchFamily="18" charset="0"/>
              <a:cs typeface="Times New Roman" panose="02020603050405020304" pitchFamily="18" charset="0"/>
            </a:endParaRPr>
          </a:p>
        </p:txBody>
      </p:sp>
      <p:sp>
        <p:nvSpPr>
          <p:cNvPr id="3" name="文本框 2"/>
          <p:cNvSpPr txBox="1"/>
          <p:nvPr/>
        </p:nvSpPr>
        <p:spPr>
          <a:xfrm>
            <a:off x="107315" y="989965"/>
            <a:ext cx="11967210" cy="5231130"/>
          </a:xfrm>
          <a:prstGeom prst="rect">
            <a:avLst/>
          </a:prstGeom>
          <a:noFill/>
          <a:ln>
            <a:solidFill>
              <a:schemeClr val="tx1"/>
            </a:solidFill>
            <a:prstDash val="dashDot"/>
          </a:ln>
        </p:spPr>
        <p:txBody>
          <a:bodyPr wrap="square" rtlCol="0">
            <a:spAutoFit/>
          </a:bodyPr>
          <a:p>
            <a:pPr indent="0" algn="just" fontAlgn="auto">
              <a:lnSpc>
                <a:spcPts val="3340"/>
              </a:lnSpc>
            </a:pPr>
            <a:r>
              <a:rPr lang="en-US" sz="3200">
                <a:latin typeface="Times New Roman" panose="02020603050405020304" pitchFamily="18" charset="0"/>
                <a:cs typeface="Times New Roman" panose="02020603050405020304" pitchFamily="18" charset="0"/>
              </a:rPr>
              <a:t>        </a:t>
            </a:r>
            <a:r>
              <a:rPr sz="3200">
                <a:latin typeface="Times New Roman" panose="02020603050405020304" pitchFamily="18" charset="0"/>
                <a:cs typeface="Times New Roman" panose="02020603050405020304" pitchFamily="18" charset="0"/>
              </a:rPr>
              <a:t>After another day on the train, eventually they were back in an urban area, the city of Winnipeg. From there, they travelled through the night, and woke up in Ontario — a land of forests and lakes.The train thundered on, through the rolling hills. The bushes and maple trees outside their windows were red, gold, and orange, and there was frost on the ground, confirming that autumn had arrived in Canada. Night came again, and the train turned south towards Toronto. When they woke up the next morning and pulled back the curtain, they could see the wide stretch of Lake Huron—one of the four Great Lakes on Ontario's southern border. It was not until 9: 30 a m. that they finally reached the capital of Ontario, Toronto. All in all, their trip from Vancouver to Toronto had taken a duration of four days.</a:t>
            </a:r>
            <a:endParaRPr sz="3200">
              <a:latin typeface="Times New Roman" panose="02020603050405020304" pitchFamily="18" charset="0"/>
              <a:cs typeface="Times New Roman" panose="02020603050405020304" pitchFamily="18" charset="0"/>
            </a:endParaRPr>
          </a:p>
        </p:txBody>
      </p:sp>
      <p:sp>
        <p:nvSpPr>
          <p:cNvPr id="10" name="文本框 9"/>
          <p:cNvSpPr txBox="1"/>
          <p:nvPr>
            <p:custDataLst>
              <p:tags r:id="rId4"/>
            </p:custDataLst>
          </p:nvPr>
        </p:nvSpPr>
        <p:spPr>
          <a:xfrm>
            <a:off x="1691640" y="259080"/>
            <a:ext cx="9476740" cy="583565"/>
          </a:xfrm>
          <a:prstGeom prst="rect">
            <a:avLst/>
          </a:prstGeom>
          <a:solidFill>
            <a:srgbClr val="FFFF00"/>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their sightseeing </a:t>
            </a:r>
            <a:r>
              <a:rPr lang="en-US" altLang="zh-CN" sz="3200" b="1">
                <a:latin typeface="Times New Roman" panose="02020603050405020304" pitchFamily="18" charset="0"/>
                <a:cs typeface="Times New Roman" panose="02020603050405020304" pitchFamily="18" charset="0"/>
                <a:sym typeface="+mn-ea"/>
              </a:rPr>
              <a:t>from Winnipeg to Toronto</a:t>
            </a:r>
            <a:endParaRPr lang="en-US" altLang="zh-CN" sz="3200" b="1">
              <a:latin typeface="Times New Roman" panose="02020603050405020304" pitchFamily="18" charset="0"/>
              <a:cs typeface="Times New Roman" panose="02020603050405020304" pitchFamily="18" charset="0"/>
              <a:sym typeface="+mn-ea"/>
            </a:endParaRPr>
          </a:p>
        </p:txBody>
      </p:sp>
      <p:cxnSp>
        <p:nvCxnSpPr>
          <p:cNvPr id="13" name="直接连接符 12"/>
          <p:cNvCxnSpPr/>
          <p:nvPr>
            <p:custDataLst>
              <p:tags r:id="rId5"/>
            </p:custDataLst>
          </p:nvPr>
        </p:nvCxnSpPr>
        <p:spPr>
          <a:xfrm>
            <a:off x="215900" y="2703195"/>
            <a:ext cx="11706225" cy="48895"/>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6"/>
            </p:custDataLst>
          </p:nvPr>
        </p:nvCxnSpPr>
        <p:spPr>
          <a:xfrm flipV="1">
            <a:off x="193675" y="3147695"/>
            <a:ext cx="11758930" cy="15875"/>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7"/>
            </p:custDataLst>
          </p:nvPr>
        </p:nvCxnSpPr>
        <p:spPr>
          <a:xfrm>
            <a:off x="257175" y="3560445"/>
            <a:ext cx="10509885" cy="43180"/>
          </a:xfrm>
          <a:prstGeom prst="line">
            <a:avLst/>
          </a:prstGeom>
          <a:ln w="762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8" name="图片 17" descr="cf31-fypikwu3225681"/>
          <p:cNvPicPr>
            <a:picLocks noChangeAspect="1"/>
          </p:cNvPicPr>
          <p:nvPr/>
        </p:nvPicPr>
        <p:blipFill>
          <a:blip r:embed="rId8"/>
          <a:stretch>
            <a:fillRect/>
          </a:stretch>
        </p:blipFill>
        <p:spPr>
          <a:xfrm>
            <a:off x="1201420" y="842645"/>
            <a:ext cx="9385935" cy="57727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linds(horizont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635" y="0"/>
            <a:ext cx="12193270" cy="6849110"/>
          </a:xfrm>
          <a:prstGeom prst="rect">
            <a:avLst/>
          </a:prstGeom>
        </p:spPr>
      </p:pic>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240665" y="5473700"/>
              <a:ext cx="1214755" cy="347980"/>
            </p14:xfrm>
          </p:contentPart>
        </mc:Choice>
        <mc:Fallback xmlns="">
          <p:pic>
            <p:nvPicPr>
              <p:cNvPr id="5" name="墨迹 4"/>
            </p:nvPicPr>
            <p:blipFill>
              <a:blip r:embed="rId4"/>
            </p:blipFill>
            <p:spPr>
              <a:xfrm>
                <a:off x="240665" y="5473700"/>
                <a:ext cx="1214755" cy="34798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8297545" y="6510655"/>
              <a:ext cx="1196975" cy="252095"/>
            </p14:xfrm>
          </p:contentPart>
        </mc:Choice>
        <mc:Fallback xmlns="">
          <p:pic>
            <p:nvPicPr>
              <p:cNvPr id="6" name="墨迹 5"/>
            </p:nvPicPr>
            <p:blipFill>
              <a:blip r:embed="rId6"/>
            </p:blipFill>
            <p:spPr>
              <a:xfrm>
                <a:off x="8297545" y="6510655"/>
                <a:ext cx="1196975" cy="252095"/>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3474085" y="4393565"/>
              <a:ext cx="2367280" cy="365760"/>
            </p14:xfrm>
          </p:contentPart>
        </mc:Choice>
        <mc:Fallback xmlns="">
          <p:pic>
            <p:nvPicPr>
              <p:cNvPr id="7" name="墨迹 6"/>
            </p:nvPicPr>
            <p:blipFill>
              <a:blip r:embed="rId8"/>
            </p:blipFill>
            <p:spPr>
              <a:xfrm>
                <a:off x="3474085" y="4393565"/>
                <a:ext cx="2367280" cy="36576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5162550" y="5625465"/>
              <a:ext cx="1107440" cy="365760"/>
            </p14:xfrm>
          </p:contentPart>
        </mc:Choice>
        <mc:Fallback xmlns="">
          <p:pic>
            <p:nvPicPr>
              <p:cNvPr id="8" name="墨迹 7"/>
            </p:nvPicPr>
            <p:blipFill>
              <a:blip r:embed="rId10"/>
            </p:blipFill>
            <p:spPr>
              <a:xfrm>
                <a:off x="5162550" y="5625465"/>
                <a:ext cx="1107440" cy="365760"/>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6028690" y="4982210"/>
              <a:ext cx="1590040" cy="330835"/>
            </p14:xfrm>
          </p:contentPart>
        </mc:Choice>
        <mc:Fallback xmlns="">
          <p:pic>
            <p:nvPicPr>
              <p:cNvPr id="9" name="墨迹 8"/>
            </p:nvPicPr>
            <p:blipFill>
              <a:blip r:embed="rId12"/>
            </p:blipFill>
            <p:spPr>
              <a:xfrm>
                <a:off x="6028690" y="4982210"/>
                <a:ext cx="1590040" cy="330835"/>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1982470" y="4830445"/>
              <a:ext cx="812800" cy="250190"/>
            </p14:xfrm>
          </p:contentPart>
        </mc:Choice>
        <mc:Fallback xmlns="">
          <p:pic>
            <p:nvPicPr>
              <p:cNvPr id="10" name="墨迹 9"/>
            </p:nvPicPr>
            <p:blipFill>
              <a:blip r:embed="rId14"/>
            </p:blipFill>
            <p:spPr>
              <a:xfrm>
                <a:off x="1982470" y="4830445"/>
                <a:ext cx="812800" cy="250190"/>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2911475" y="4875530"/>
              <a:ext cx="964565" cy="285750"/>
            </p14:xfrm>
          </p:contentPart>
        </mc:Choice>
        <mc:Fallback xmlns="">
          <p:pic>
            <p:nvPicPr>
              <p:cNvPr id="11" name="墨迹 10"/>
            </p:nvPicPr>
            <p:blipFill>
              <a:blip r:embed="rId16"/>
            </p:blipFill>
            <p:spPr>
              <a:xfrm>
                <a:off x="2911475" y="4875530"/>
                <a:ext cx="964565" cy="28575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3" name="墨迹 12"/>
              <p14:cNvContentPartPr/>
              <p14:nvPr/>
            </p14:nvContentPartPr>
            <p14:xfrm>
              <a:off x="2830830" y="4982210"/>
              <a:ext cx="62865" cy="360"/>
            </p14:xfrm>
          </p:contentPart>
        </mc:Choice>
        <mc:Fallback xmlns="">
          <p:pic>
            <p:nvPicPr>
              <p:cNvPr id="13" name="墨迹 12"/>
            </p:nvPicPr>
            <p:blipFill>
              <a:blip r:embed="rId18"/>
            </p:blipFill>
            <p:spPr>
              <a:xfrm>
                <a:off x="2830830" y="4982210"/>
                <a:ext cx="62865" cy="36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4" name="墨迹 13"/>
              <p14:cNvContentPartPr/>
              <p14:nvPr/>
            </p14:nvContentPartPr>
            <p14:xfrm>
              <a:off x="3884930" y="4709769"/>
              <a:ext cx="964564" cy="365652"/>
            </p14:xfrm>
          </p:contentPart>
        </mc:Choice>
        <mc:Fallback xmlns="">
          <p:pic>
            <p:nvPicPr>
              <p:cNvPr id="14" name="墨迹 13"/>
            </p:nvPicPr>
            <p:blipFill>
              <a:blip r:embed="rId20"/>
            </p:blipFill>
            <p:spPr>
              <a:xfrm>
                <a:off x="3884930" y="4709769"/>
                <a:ext cx="964564" cy="365652"/>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5" name="墨迹 14"/>
              <p14:cNvContentPartPr/>
              <p14:nvPr/>
            </p14:nvContentPartPr>
            <p14:xfrm>
              <a:off x="5108575" y="4821555"/>
              <a:ext cx="241300" cy="741045"/>
            </p14:xfrm>
          </p:contentPart>
        </mc:Choice>
        <mc:Fallback xmlns="">
          <p:pic>
            <p:nvPicPr>
              <p:cNvPr id="15" name="墨迹 14"/>
            </p:nvPicPr>
            <p:blipFill>
              <a:blip r:embed="rId22"/>
            </p:blipFill>
            <p:spPr>
              <a:xfrm>
                <a:off x="5108575" y="4821555"/>
                <a:ext cx="241300" cy="741045"/>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6" name="墨迹 15"/>
              <p14:cNvContentPartPr/>
              <p14:nvPr/>
            </p14:nvContentPartPr>
            <p14:xfrm>
              <a:off x="6109335" y="5339715"/>
              <a:ext cx="106680" cy="232410"/>
            </p14:xfrm>
          </p:contentPart>
        </mc:Choice>
        <mc:Fallback xmlns="">
          <p:pic>
            <p:nvPicPr>
              <p:cNvPr id="16" name="墨迹 15"/>
            </p:nvPicPr>
            <p:blipFill>
              <a:blip r:embed="rId24"/>
            </p:blipFill>
            <p:spPr>
              <a:xfrm>
                <a:off x="6109335" y="5339715"/>
                <a:ext cx="106680" cy="232410"/>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7" name="墨迹 16"/>
              <p14:cNvContentPartPr/>
              <p14:nvPr/>
            </p14:nvContentPartPr>
            <p14:xfrm>
              <a:off x="7493635" y="5348605"/>
              <a:ext cx="509270" cy="795020"/>
            </p14:xfrm>
          </p:contentPart>
        </mc:Choice>
        <mc:Fallback xmlns="">
          <p:pic>
            <p:nvPicPr>
              <p:cNvPr id="17" name="墨迹 16"/>
            </p:nvPicPr>
            <p:blipFill>
              <a:blip r:embed="rId26"/>
            </p:blipFill>
            <p:spPr>
              <a:xfrm>
                <a:off x="7493635" y="5348605"/>
                <a:ext cx="509270" cy="79502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8" name="墨迹 17"/>
              <p14:cNvContentPartPr/>
              <p14:nvPr/>
            </p14:nvContentPartPr>
            <p14:xfrm>
              <a:off x="8627745" y="6384290"/>
              <a:ext cx="267970" cy="71755"/>
            </p14:xfrm>
          </p:contentPart>
        </mc:Choice>
        <mc:Fallback xmlns="">
          <p:pic>
            <p:nvPicPr>
              <p:cNvPr id="18" name="墨迹 17"/>
            </p:nvPicPr>
            <p:blipFill>
              <a:blip r:embed="rId28"/>
            </p:blipFill>
            <p:spPr>
              <a:xfrm>
                <a:off x="8627745" y="6384290"/>
                <a:ext cx="267970" cy="7175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9" name="墨迹 18"/>
              <p14:cNvContentPartPr/>
              <p14:nvPr/>
            </p14:nvContentPartPr>
            <p14:xfrm>
              <a:off x="7609840" y="6196965"/>
              <a:ext cx="1178560" cy="276860"/>
            </p14:xfrm>
          </p:contentPart>
        </mc:Choice>
        <mc:Fallback xmlns="">
          <p:pic>
            <p:nvPicPr>
              <p:cNvPr id="19" name="墨迹 18"/>
            </p:nvPicPr>
            <p:blipFill>
              <a:blip r:embed="rId30"/>
            </p:blipFill>
            <p:spPr>
              <a:xfrm>
                <a:off x="7609840" y="6196965"/>
                <a:ext cx="1178560" cy="276860"/>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1" name="墨迹 20"/>
              <p14:cNvContentPartPr/>
              <p14:nvPr/>
            </p14:nvContentPartPr>
            <p14:xfrm>
              <a:off x="2294890" y="5241290"/>
              <a:ext cx="1179195" cy="250190"/>
            </p14:xfrm>
          </p:contentPart>
        </mc:Choice>
        <mc:Fallback xmlns="">
          <p:pic>
            <p:nvPicPr>
              <p:cNvPr id="21" name="墨迹 20"/>
            </p:nvPicPr>
            <p:blipFill>
              <a:blip r:embed="rId32"/>
            </p:blipFill>
            <p:spPr>
              <a:xfrm>
                <a:off x="2294890" y="5241290"/>
                <a:ext cx="1179195" cy="25019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2" name="墨迹 21"/>
              <p14:cNvContentPartPr/>
              <p14:nvPr/>
            </p14:nvContentPartPr>
            <p14:xfrm>
              <a:off x="2545080" y="5080635"/>
              <a:ext cx="8890" cy="360"/>
            </p14:xfrm>
          </p:contentPart>
        </mc:Choice>
        <mc:Fallback xmlns="">
          <p:pic>
            <p:nvPicPr>
              <p:cNvPr id="22" name="墨迹 21"/>
            </p:nvPicPr>
            <p:blipFill>
              <a:blip r:embed="rId34"/>
            </p:blipFill>
            <p:spPr>
              <a:xfrm>
                <a:off x="2545080" y="5080635"/>
                <a:ext cx="8890" cy="36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3" name="墨迹 22"/>
              <p14:cNvContentPartPr/>
              <p14:nvPr/>
            </p14:nvContentPartPr>
            <p14:xfrm>
              <a:off x="1455420" y="5357495"/>
              <a:ext cx="821690" cy="267970"/>
            </p14:xfrm>
          </p:contentPart>
        </mc:Choice>
        <mc:Fallback xmlns="">
          <p:pic>
            <p:nvPicPr>
              <p:cNvPr id="23" name="墨迹 22"/>
            </p:nvPicPr>
            <p:blipFill>
              <a:blip r:embed="rId36"/>
            </p:blipFill>
            <p:spPr>
              <a:xfrm>
                <a:off x="1455420" y="5357495"/>
                <a:ext cx="821690" cy="26797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4" name="墨迹 23"/>
              <p14:cNvContentPartPr/>
              <p14:nvPr/>
            </p14:nvContentPartPr>
            <p14:xfrm>
              <a:off x="2500630" y="5098415"/>
              <a:ext cx="17780" cy="151765"/>
            </p14:xfrm>
          </p:contentPart>
        </mc:Choice>
        <mc:Fallback xmlns="">
          <p:pic>
            <p:nvPicPr>
              <p:cNvPr id="24" name="墨迹 23"/>
            </p:nvPicPr>
            <p:blipFill>
              <a:blip r:embed="rId38"/>
            </p:blipFill>
            <p:spPr>
              <a:xfrm>
                <a:off x="2500630" y="5098415"/>
                <a:ext cx="17780" cy="151765"/>
              </a:xfrm>
              <a:prstGeom prst="rect"/>
            </p:spPr>
          </p:pic>
        </mc:Fallback>
      </mc:AlternateContent>
      <p:pic>
        <p:nvPicPr>
          <p:cNvPr id="27" name="Picture 26"/>
          <p:cNvPicPr>
            <a:picLocks noChangeAspect="1"/>
          </p:cNvPicPr>
          <p:nvPr>
            <p:custDataLst>
              <p:tags r:id="rId39"/>
            </p:custDataLst>
          </p:nvPr>
        </p:nvPicPr>
        <p:blipFill>
          <a:blip r:embed="rId40">
            <a:extLst>
              <a:ext uri="{28A0092B-C50C-407E-A947-70E740481C1C}">
                <a14:useLocalDpi xmlns:a14="http://schemas.microsoft.com/office/drawing/2010/main" val="0"/>
              </a:ext>
            </a:extLst>
          </a:blip>
          <a:stretch>
            <a:fillRect/>
          </a:stretch>
        </p:blipFill>
        <p:spPr>
          <a:xfrm>
            <a:off x="7982791" y="0"/>
            <a:ext cx="3172571" cy="44805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custDataLst>
              <p:tags r:id="rId41"/>
            </p:custDataLst>
          </p:nvPr>
        </p:nvSpPr>
        <p:spPr>
          <a:xfrm>
            <a:off x="8178800" y="1083945"/>
            <a:ext cx="2636520" cy="271145"/>
          </a:xfrm>
          <a:prstGeom prst="rect">
            <a:avLst/>
          </a:prstGeom>
          <a:noFill/>
          <a:ln w="38100">
            <a:solidFill>
              <a:srgbClr val="C00000"/>
            </a:solidFill>
          </a:ln>
        </p:spPr>
        <p:txBody>
          <a:bodyPr wrap="square" rtlCol="0">
            <a:noAutofit/>
          </a:bodyPr>
          <a:lstStyle/>
          <a:p>
            <a:endParaRPr lang="en-US" sz="1600">
              <a:solidFill>
                <a:srgbClr val="C00000"/>
              </a:solidFill>
            </a:endParaRPr>
          </a:p>
        </p:txBody>
      </p:sp>
      <p:sp>
        <p:nvSpPr>
          <p:cNvPr id="28" name="TextBox 27"/>
          <p:cNvSpPr txBox="1"/>
          <p:nvPr>
            <p:custDataLst>
              <p:tags r:id="rId42"/>
            </p:custDataLst>
          </p:nvPr>
        </p:nvSpPr>
        <p:spPr>
          <a:xfrm>
            <a:off x="8178800" y="720725"/>
            <a:ext cx="1749425" cy="294005"/>
          </a:xfrm>
          <a:prstGeom prst="rect">
            <a:avLst/>
          </a:prstGeom>
          <a:noFill/>
          <a:ln w="38100">
            <a:solidFill>
              <a:srgbClr val="C00000"/>
            </a:solidFill>
          </a:ln>
        </p:spPr>
        <p:txBody>
          <a:bodyPr wrap="square" rtlCol="0">
            <a:noAutofit/>
          </a:bodyPr>
          <a:lstStyle/>
          <a:p>
            <a:endParaRPr lang="en-US" sz="1600">
              <a:solidFill>
                <a:srgbClr val="C00000"/>
              </a:solidFill>
            </a:endParaRPr>
          </a:p>
        </p:txBody>
      </p:sp>
      <p:sp>
        <p:nvSpPr>
          <p:cNvPr id="2" name="文本框 1"/>
          <p:cNvSpPr txBox="1"/>
          <p:nvPr/>
        </p:nvSpPr>
        <p:spPr>
          <a:xfrm>
            <a:off x="107950" y="4954905"/>
            <a:ext cx="1517650" cy="583565"/>
          </a:xfrm>
          <a:prstGeom prst="rect">
            <a:avLst/>
          </a:prstGeom>
          <a:noFill/>
        </p:spPr>
        <p:txBody>
          <a:bodyPr wrap="square" rtlCol="0">
            <a:spAutoFit/>
          </a:bodyPr>
          <a:p>
            <a:r>
              <a:rPr lang="en-US" altLang="zh-CN" sz="3200" b="1">
                <a:highlight>
                  <a:srgbClr val="FFFF00"/>
                </a:highlight>
                <a:latin typeface="Times New Roman" panose="02020603050405020304" pitchFamily="18" charset="0"/>
                <a:cs typeface="Times New Roman" panose="02020603050405020304" pitchFamily="18" charset="0"/>
              </a:rPr>
              <a:t>Para.2</a:t>
            </a:r>
            <a:endParaRPr lang="en-US" altLang="zh-CN" sz="3200" b="1">
              <a:highlight>
                <a:srgbClr val="FFFF00"/>
              </a:highlight>
              <a:latin typeface="Times New Roman" panose="02020603050405020304" pitchFamily="18" charset="0"/>
              <a:cs typeface="Times New Roman" panose="02020603050405020304" pitchFamily="18" charset="0"/>
            </a:endParaRPr>
          </a:p>
        </p:txBody>
      </p:sp>
      <p:sp>
        <p:nvSpPr>
          <p:cNvPr id="12" name="文本框 11"/>
          <p:cNvSpPr txBox="1"/>
          <p:nvPr/>
        </p:nvSpPr>
        <p:spPr>
          <a:xfrm>
            <a:off x="4261485" y="5991225"/>
            <a:ext cx="2008505" cy="583565"/>
          </a:xfrm>
          <a:prstGeom prst="rect">
            <a:avLst/>
          </a:prstGeom>
          <a:noFill/>
        </p:spPr>
        <p:txBody>
          <a:bodyPr wrap="square" rtlCol="0">
            <a:spAutoFit/>
          </a:bodyPr>
          <a:p>
            <a:r>
              <a:rPr lang="en-US" altLang="zh-CN" sz="3200" b="1">
                <a:highlight>
                  <a:srgbClr val="FFFF00"/>
                </a:highlight>
                <a:latin typeface="Times New Roman" panose="02020603050405020304" pitchFamily="18" charset="0"/>
                <a:cs typeface="Times New Roman" panose="02020603050405020304" pitchFamily="18" charset="0"/>
              </a:rPr>
              <a:t>Paras.3-6</a:t>
            </a:r>
            <a:endParaRPr lang="en-US" altLang="zh-CN" sz="3200" b="1">
              <a:highlight>
                <a:srgbClr val="FFFF00"/>
              </a:highlight>
              <a:latin typeface="Times New Roman" panose="02020603050405020304" pitchFamily="18" charset="0"/>
              <a:cs typeface="Times New Roman" panose="02020603050405020304" pitchFamily="18" charset="0"/>
            </a:endParaRPr>
          </a:p>
        </p:txBody>
      </p:sp>
      <p:sp>
        <p:nvSpPr>
          <p:cNvPr id="20" name="文本框 19"/>
          <p:cNvSpPr txBox="1"/>
          <p:nvPr/>
        </p:nvSpPr>
        <p:spPr>
          <a:xfrm>
            <a:off x="437515" y="1355090"/>
            <a:ext cx="6455410" cy="1076325"/>
          </a:xfrm>
          <a:prstGeom prst="rect">
            <a:avLst/>
          </a:prstGeom>
          <a:solidFill>
            <a:schemeClr val="bg1"/>
          </a:solidFill>
        </p:spPr>
        <p:txBody>
          <a:bodyPr wrap="square" rtlCol="0">
            <a:spAutoFit/>
          </a:bodyPr>
          <a:p>
            <a:r>
              <a:rPr lang="en-US" altLang="zh-CN" sz="3200" b="1">
                <a:highlight>
                  <a:srgbClr val="FFFF00"/>
                </a:highlight>
                <a:latin typeface="Times New Roman" panose="02020603050405020304" pitchFamily="18" charset="0"/>
                <a:cs typeface="Times New Roman" panose="02020603050405020304" pitchFamily="18" charset="0"/>
              </a:rPr>
              <a:t>What might be talked about next in the journal? </a:t>
            </a:r>
            <a:endParaRPr lang="en-US" altLang="zh-CN" sz="3200" b="1">
              <a:highlight>
                <a:srgbClr val="FFFF00"/>
              </a:highlight>
              <a:latin typeface="Times New Roman" panose="02020603050405020304" pitchFamily="18" charset="0"/>
              <a:cs typeface="Times New Roman" panose="02020603050405020304" pitchFamily="18" charset="0"/>
            </a:endParaRPr>
          </a:p>
        </p:txBody>
      </p:sp>
      <p:sp>
        <p:nvSpPr>
          <p:cNvPr id="29" name="文本框 28"/>
          <p:cNvSpPr txBox="1"/>
          <p:nvPr>
            <p:custDataLst>
              <p:tags r:id="rId43"/>
            </p:custDataLst>
          </p:nvPr>
        </p:nvSpPr>
        <p:spPr>
          <a:xfrm>
            <a:off x="0" y="0"/>
            <a:ext cx="4656455" cy="583565"/>
          </a:xfrm>
          <a:prstGeom prst="rect">
            <a:avLst/>
          </a:prstGeom>
          <a:noFill/>
        </p:spPr>
        <p:txBody>
          <a:bodyPr wrap="square" rtlCol="0">
            <a:spAutoFit/>
          </a:bodyPr>
          <a:p>
            <a:r>
              <a:rPr lang="en-US" altLang="zh-CN" sz="3200" u="sng">
                <a:highlight>
                  <a:srgbClr val="FFFF00"/>
                </a:highlight>
                <a:latin typeface="Times New Roman" panose="02020603050405020304" pitchFamily="18" charset="0"/>
                <a:cs typeface="Times New Roman" panose="02020603050405020304" pitchFamily="18" charset="0"/>
              </a:rPr>
              <a:t>After-reading </a:t>
            </a:r>
            <a:r>
              <a:rPr lang="en-US" altLang="zh-CN" sz="3200" u="sng">
                <a:latin typeface="Times New Roman" panose="02020603050405020304" pitchFamily="18" charset="0"/>
                <a:cs typeface="Times New Roman" panose="02020603050405020304" pitchFamily="18" charset="0"/>
              </a:rPr>
              <a:t>   </a:t>
            </a:r>
            <a:endParaRPr lang="en-US" altLang="zh-CN" sz="3200" b="1">
              <a:highlight>
                <a:srgbClr val="FFFF00"/>
              </a:highlight>
              <a:latin typeface="Times New Roman" panose="02020603050405020304" pitchFamily="18" charset="0"/>
              <a:cs typeface="Times New Roman" panose="02020603050405020304" pitchFamily="18" charset="0"/>
            </a:endParaRPr>
          </a:p>
        </p:txBody>
      </p:sp>
      <p:cxnSp>
        <p:nvCxnSpPr>
          <p:cNvPr id="30" name="直接箭头连接符 29"/>
          <p:cNvCxnSpPr/>
          <p:nvPr/>
        </p:nvCxnSpPr>
        <p:spPr>
          <a:xfrm flipV="1">
            <a:off x="8958580" y="5515610"/>
            <a:ext cx="1746885" cy="1002665"/>
          </a:xfrm>
          <a:prstGeom prst="straightConnector1">
            <a:avLst/>
          </a:prstGeom>
          <a:ln w="76200">
            <a:gradFill>
              <a:gsLst>
                <a:gs pos="0">
                  <a:srgbClr val="E30000"/>
                </a:gs>
                <a:gs pos="100000">
                  <a:srgbClr val="760303"/>
                </a:gs>
              </a:gsLst>
            </a:gradFill>
            <a:tailEnd type="arrow"/>
          </a:ln>
        </p:spPr>
        <p:style>
          <a:lnRef idx="1">
            <a:schemeClr val="accent1"/>
          </a:lnRef>
          <a:fillRef idx="0">
            <a:schemeClr val="accent1"/>
          </a:fillRef>
          <a:effectRef idx="0">
            <a:schemeClr val="accent1"/>
          </a:effectRef>
          <a:fontRef idx="minor">
            <a:schemeClr val="tx1"/>
          </a:fontRef>
        </p:style>
      </p:cxnSp>
      <p:sp>
        <p:nvSpPr>
          <p:cNvPr id="31" name="圆角矩形 30"/>
          <p:cNvSpPr/>
          <p:nvPr>
            <p:custDataLst>
              <p:tags r:id="rId44"/>
            </p:custDataLst>
          </p:nvPr>
        </p:nvSpPr>
        <p:spPr>
          <a:xfrm>
            <a:off x="10768330" y="5240655"/>
            <a:ext cx="1007110" cy="401320"/>
          </a:xfrm>
          <a:prstGeom prst="roundRect">
            <a:avLst/>
          </a:prstGeom>
          <a:noFill/>
          <a:ln w="762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p>
            <a:pPr algn="ct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8" grpId="0" bldLvl="0" animBg="1"/>
      <p:bldP spid="20" grpId="0" animBg="1"/>
      <p:bldP spid="31" grpId="0" animBg="1"/>
      <p:bldP spid="2"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224857" y="-245"/>
            <a:ext cx="1173064" cy="1087635"/>
          </a:xfrm>
          <a:prstGeom prst="rect">
            <a:avLst/>
          </a:prstGeom>
        </p:spPr>
      </p:pic>
      <p:pic>
        <p:nvPicPr>
          <p:cNvPr id="6" name="图片 5"/>
          <p:cNvPicPr>
            <a:picLocks noChangeAspect="1"/>
          </p:cNvPicPr>
          <p:nvPr>
            <p:custDataLst>
              <p:tags r:id="rId3"/>
            </p:custDataLst>
          </p:nvPr>
        </p:nvPicPr>
        <p:blipFill>
          <a:blip r:embed="rId4">
            <a:duotone>
              <a:schemeClr val="accent4">
                <a:shade val="45000"/>
                <a:satMod val="135000"/>
              </a:schemeClr>
              <a:prstClr val="white"/>
            </a:duotone>
          </a:blip>
          <a:srcRect t="48626" b="21244"/>
          <a:stretch>
            <a:fillRect/>
          </a:stretch>
        </p:blipFill>
        <p:spPr>
          <a:xfrm>
            <a:off x="0" y="6400800"/>
            <a:ext cx="12192000" cy="511326"/>
          </a:xfrm>
          <a:prstGeom prst="rect">
            <a:avLst/>
          </a:prstGeom>
        </p:spPr>
      </p:pic>
      <p:sp>
        <p:nvSpPr>
          <p:cNvPr id="7" name="椭圆 6"/>
          <p:cNvSpPr/>
          <p:nvPr>
            <p:custDataLst>
              <p:tags r:id="rId5"/>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1134090" y="5572760"/>
            <a:ext cx="1212215" cy="1285240"/>
          </a:xfrm>
          <a:prstGeom prst="ellipse">
            <a:avLst/>
          </a:prstGeom>
          <a:ln>
            <a:noFill/>
          </a:ln>
          <a:effectLst>
            <a:softEdge rad="112500"/>
          </a:effectLst>
        </p:spPr>
      </p:pic>
      <p:sp>
        <p:nvSpPr>
          <p:cNvPr id="2" name="文本框 1"/>
          <p:cNvSpPr txBox="1"/>
          <p:nvPr/>
        </p:nvSpPr>
        <p:spPr>
          <a:xfrm>
            <a:off x="1496060" y="272415"/>
            <a:ext cx="6271895" cy="583565"/>
          </a:xfrm>
          <a:prstGeom prst="rect">
            <a:avLst/>
          </a:prstGeom>
          <a:noFill/>
        </p:spPr>
        <p:txBody>
          <a:bodyPr wrap="square" rtlCol="0">
            <a:spAutoFit/>
          </a:bodyPr>
          <a:p>
            <a:r>
              <a:rPr lang="en-US" altLang="zh-CN" sz="3200" u="sng">
                <a:highlight>
                  <a:srgbClr val="FFFF00"/>
                </a:highlight>
                <a:latin typeface="Times New Roman" panose="02020603050405020304" pitchFamily="18" charset="0"/>
                <a:cs typeface="Times New Roman" panose="02020603050405020304" pitchFamily="18" charset="0"/>
              </a:rPr>
              <a:t>After-reading:  Assignments </a:t>
            </a:r>
            <a:r>
              <a:rPr lang="en-US" altLang="zh-CN" sz="3200" u="sng">
                <a:latin typeface="Times New Roman" panose="02020603050405020304" pitchFamily="18" charset="0"/>
                <a:cs typeface="Times New Roman" panose="02020603050405020304" pitchFamily="18" charset="0"/>
              </a:rPr>
              <a:t>   </a:t>
            </a:r>
            <a:r>
              <a:rPr lang="en-US" altLang="zh-CN" sz="3200">
                <a:latin typeface="Times New Roman" panose="02020603050405020304" pitchFamily="18" charset="0"/>
                <a:cs typeface="Times New Roman" panose="02020603050405020304" pitchFamily="18" charset="0"/>
              </a:rPr>
              <a:t>   </a:t>
            </a:r>
            <a:endParaRPr lang="en-US" altLang="zh-CN" sz="3200" b="1">
              <a:highlight>
                <a:srgbClr val="FFFF00"/>
              </a:highlight>
              <a:latin typeface="Times New Roman" panose="02020603050405020304" pitchFamily="18" charset="0"/>
              <a:cs typeface="Times New Roman" panose="02020603050405020304" pitchFamily="18" charset="0"/>
            </a:endParaRPr>
          </a:p>
        </p:txBody>
      </p:sp>
      <p:sp>
        <p:nvSpPr>
          <p:cNvPr id="3" name="文本框 2"/>
          <p:cNvSpPr txBox="1"/>
          <p:nvPr/>
        </p:nvSpPr>
        <p:spPr>
          <a:xfrm>
            <a:off x="166370" y="1030605"/>
            <a:ext cx="11859260" cy="5744210"/>
          </a:xfrm>
          <a:prstGeom prst="rect">
            <a:avLst/>
          </a:prstGeom>
          <a:noFill/>
          <a:ln>
            <a:solidFill>
              <a:schemeClr val="tx1"/>
            </a:solidFill>
            <a:prstDash val="dashDot"/>
          </a:ln>
        </p:spPr>
        <p:txBody>
          <a:bodyPr wrap="square" rtlCol="0">
            <a:noAutofit/>
          </a:bodyPr>
          <a:p>
            <a:pPr algn="just"/>
            <a:r>
              <a:rPr lang="en-US" altLang="zh-CN" sz="3600">
                <a:latin typeface="Times New Roman" panose="02020603050405020304" pitchFamily="18" charset="0"/>
                <a:cs typeface="Times New Roman" panose="02020603050405020304" pitchFamily="18" charset="0"/>
              </a:rPr>
              <a:t>      </a:t>
            </a:r>
            <a:r>
              <a:rPr lang="en-US" altLang="zh-CN" sz="3600" u="sng">
                <a:latin typeface="Times New Roman" panose="02020603050405020304" pitchFamily="18" charset="0"/>
                <a:cs typeface="Times New Roman" panose="02020603050405020304" pitchFamily="18" charset="0"/>
              </a:rPr>
              <a:t>Write a paragraph about the “pictures” of your sightseeing </a:t>
            </a:r>
            <a:r>
              <a:rPr lang="en-US" altLang="zh-CN" sz="3600">
                <a:latin typeface="Times New Roman" panose="02020603050405020304" pitchFamily="18" charset="0"/>
                <a:cs typeface="Times New Roman" panose="02020603050405020304" pitchFamily="18" charset="0"/>
              </a:rPr>
              <a:t>tour of any place you have visited.</a:t>
            </a:r>
            <a:endParaRPr lang="en-US" altLang="zh-CN" sz="3600">
              <a:latin typeface="Times New Roman" panose="02020603050405020304" pitchFamily="18" charset="0"/>
              <a:cs typeface="Times New Roman" panose="02020603050405020304" pitchFamily="18" charset="0"/>
            </a:endParaRPr>
          </a:p>
          <a:p>
            <a:pPr algn="just"/>
            <a:r>
              <a:rPr lang="en-US" altLang="zh-CN" sz="3600">
                <a:latin typeface="Times New Roman" panose="02020603050405020304" pitchFamily="18" charset="0"/>
                <a:cs typeface="Times New Roman" panose="02020603050405020304" pitchFamily="18" charset="0"/>
              </a:rPr>
              <a:t>Requirements:</a:t>
            </a:r>
            <a:endParaRPr lang="en-US" altLang="zh-CN" sz="3600">
              <a:latin typeface="Times New Roman" panose="02020603050405020304" pitchFamily="18" charset="0"/>
              <a:cs typeface="Times New Roman" panose="02020603050405020304" pitchFamily="18" charset="0"/>
            </a:endParaRPr>
          </a:p>
          <a:p>
            <a:pPr algn="just"/>
            <a:r>
              <a:rPr lang="en-US" altLang="zh-CN" sz="3600">
                <a:latin typeface="Times New Roman" panose="02020603050405020304" pitchFamily="18" charset="0"/>
                <a:cs typeface="Times New Roman" panose="02020603050405020304" pitchFamily="18" charset="0"/>
              </a:rPr>
              <a:t>1. Put the</a:t>
            </a:r>
            <a:r>
              <a:rPr lang="en-US" altLang="zh-CN" sz="3600">
                <a:highlight>
                  <a:srgbClr val="FFFF00"/>
                </a:highlight>
                <a:latin typeface="Times New Roman" panose="02020603050405020304" pitchFamily="18" charset="0"/>
                <a:cs typeface="Times New Roman" panose="02020603050405020304" pitchFamily="18" charset="0"/>
              </a:rPr>
              <a:t> tips</a:t>
            </a:r>
            <a:r>
              <a:rPr lang="en-US" altLang="zh-CN" sz="3600">
                <a:latin typeface="Times New Roman" panose="02020603050405020304" pitchFamily="18" charset="0"/>
                <a:cs typeface="Times New Roman" panose="02020603050405020304" pitchFamily="18" charset="0"/>
              </a:rPr>
              <a:t> given in class into practice;</a:t>
            </a:r>
            <a:endParaRPr lang="en-US" altLang="zh-CN" sz="3600">
              <a:latin typeface="Times New Roman" panose="02020603050405020304" pitchFamily="18" charset="0"/>
              <a:cs typeface="Times New Roman" panose="02020603050405020304" pitchFamily="18" charset="0"/>
            </a:endParaRPr>
          </a:p>
          <a:p>
            <a:pPr algn="just"/>
            <a:r>
              <a:rPr lang="en-US" altLang="zh-CN"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Tip 1: </a:t>
            </a:r>
            <a:r>
              <a:rPr lang="en-US" altLang="zh-CN" sz="3600" b="1" u="sng">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logic</a:t>
            </a:r>
            <a:r>
              <a:rPr lang="en-US" altLang="zh-CN"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t>
            </a:r>
            <a:r>
              <a:rPr lang="zh-CN" altLang="en-US"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t>
            </a:r>
            <a:r>
              <a:rPr lang="en-US" altLang="zh-CN"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G — S; at a distance/at a close distance</a:t>
            </a:r>
            <a:r>
              <a:rPr lang="zh-CN" altLang="en-US"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t>
            </a:r>
            <a:endParaRPr lang="zh-CN" altLang="en-US"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endParaRPr>
          </a:p>
          <a:p>
            <a:pPr algn="just"/>
            <a:r>
              <a:rPr lang="en-US" altLang="zh-CN"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Tip 2: </a:t>
            </a:r>
            <a:r>
              <a:rPr lang="en-US" altLang="zh-CN" sz="3600" b="1" u="sng">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Picture</a:t>
            </a:r>
            <a:r>
              <a:rPr lang="en-US" altLang="zh-CN"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the scenery/imagination and go into details</a:t>
            </a:r>
            <a:r>
              <a:rPr lang="zh-CN" altLang="en-US"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t>
            </a:r>
            <a:endParaRPr lang="zh-CN" altLang="en-US"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endParaRPr>
          </a:p>
          <a:p>
            <a:pPr algn="just"/>
            <a:r>
              <a:rPr lang="en-US" altLang="zh-CN"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   Tip3: Use proper </a:t>
            </a:r>
            <a:r>
              <a:rPr lang="en-US" altLang="zh-CN" sz="3600" b="1" u="sng">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discourse markers ——coherence</a:t>
            </a:r>
            <a:r>
              <a:rPr lang="en-US" altLang="zh-CN" sz="36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sym typeface="+mn-ea"/>
              </a:rPr>
              <a:t>.</a:t>
            </a:r>
            <a:endParaRPr lang="en-US" altLang="zh-CN" sz="3600">
              <a:latin typeface="Times New Roman" panose="02020603050405020304" pitchFamily="18" charset="0"/>
              <a:cs typeface="Times New Roman" panose="02020603050405020304" pitchFamily="18" charset="0"/>
            </a:endParaRPr>
          </a:p>
          <a:p>
            <a:pPr algn="just"/>
            <a:r>
              <a:rPr lang="en-US" altLang="zh-CN" sz="3600">
                <a:latin typeface="Times New Roman" panose="02020603050405020304" pitchFamily="18" charset="0"/>
                <a:cs typeface="Times New Roman" panose="02020603050405020304" pitchFamily="18" charset="0"/>
              </a:rPr>
              <a:t>2. Make your paragraph </a:t>
            </a:r>
            <a:r>
              <a:rPr lang="en-US" altLang="zh-CN" sz="3600">
                <a:highlight>
                  <a:srgbClr val="FFFF00"/>
                </a:highlight>
                <a:latin typeface="Times New Roman" panose="02020603050405020304" pitchFamily="18" charset="0"/>
                <a:cs typeface="Times New Roman" panose="02020603050405020304" pitchFamily="18" charset="0"/>
              </a:rPr>
              <a:t>impressive</a:t>
            </a:r>
            <a:r>
              <a:rPr lang="en-US" altLang="zh-CN" sz="3600" u="sng">
                <a:latin typeface="Times New Roman" panose="02020603050405020304" pitchFamily="18" charset="0"/>
                <a:cs typeface="Times New Roman" panose="02020603050405020304" pitchFamily="18" charset="0"/>
              </a:rPr>
              <a:t> using beautiful </a:t>
            </a:r>
            <a:r>
              <a:rPr lang="en-US" altLang="zh-CN" sz="3600" u="sng">
                <a:highlight>
                  <a:srgbClr val="FFFF00"/>
                </a:highlight>
                <a:latin typeface="Times New Roman" panose="02020603050405020304" pitchFamily="18" charset="0"/>
                <a:cs typeface="Times New Roman" panose="02020603050405020304" pitchFamily="18" charset="0"/>
              </a:rPr>
              <a:t>language</a:t>
            </a:r>
            <a:r>
              <a:rPr lang="en-US" altLang="zh-CN" sz="3600" u="sng">
                <a:latin typeface="Times New Roman" panose="02020603050405020304" pitchFamily="18" charset="0"/>
                <a:cs typeface="Times New Roman" panose="02020603050405020304" pitchFamily="18" charset="0"/>
              </a:rPr>
              <a:t> </a:t>
            </a:r>
            <a:r>
              <a:rPr lang="en-US" altLang="zh-CN" sz="3600">
                <a:latin typeface="Times New Roman" panose="02020603050405020304" pitchFamily="18" charset="0"/>
                <a:cs typeface="Times New Roman" panose="02020603050405020304" pitchFamily="18" charset="0"/>
              </a:rPr>
              <a:t>  </a:t>
            </a:r>
            <a:endParaRPr lang="en-US" altLang="zh-CN" sz="3600">
              <a:latin typeface="Times New Roman" panose="02020603050405020304" pitchFamily="18" charset="0"/>
              <a:cs typeface="Times New Roman" panose="02020603050405020304" pitchFamily="18" charset="0"/>
            </a:endParaRPr>
          </a:p>
          <a:p>
            <a:pPr algn="just"/>
            <a:r>
              <a:rPr lang="en-US" altLang="zh-CN" sz="3600">
                <a:latin typeface="Times New Roman" panose="02020603050405020304" pitchFamily="18" charset="0"/>
                <a:cs typeface="Times New Roman" panose="02020603050405020304" pitchFamily="18" charset="0"/>
              </a:rPr>
              <a:t>    </a:t>
            </a:r>
            <a:r>
              <a:rPr lang="en-US" altLang="zh-CN" sz="3600" u="sng">
                <a:latin typeface="Times New Roman" panose="02020603050405020304" pitchFamily="18" charset="0"/>
                <a:cs typeface="Times New Roman" panose="02020603050405020304" pitchFamily="18" charset="0"/>
              </a:rPr>
              <a:t>(word—phrase—sentence);</a:t>
            </a:r>
            <a:endParaRPr lang="en-US" altLang="zh-CN" sz="3600" u="sng">
              <a:latin typeface="Times New Roman" panose="02020603050405020304" pitchFamily="18" charset="0"/>
              <a:cs typeface="Times New Roman" panose="02020603050405020304" pitchFamily="18" charset="0"/>
            </a:endParaRPr>
          </a:p>
          <a:p>
            <a:pPr algn="just"/>
            <a:r>
              <a:rPr lang="en-US" altLang="zh-CN" sz="3600">
                <a:latin typeface="Times New Roman" panose="02020603050405020304" pitchFamily="18" charset="0"/>
                <a:cs typeface="Times New Roman" panose="02020603050405020304" pitchFamily="18" charset="0"/>
              </a:rPr>
              <a:t>3. in order of time or space.</a:t>
            </a:r>
            <a:endParaRPr lang="en-US" altLang="zh-CN" sz="3600">
              <a:latin typeface="Times New Roman" panose="02020603050405020304" pitchFamily="18" charset="0"/>
              <a:cs typeface="Times New Roman" panose="02020603050405020304" pitchFamily="18" charset="0"/>
            </a:endParaRPr>
          </a:p>
          <a:p>
            <a:pPr algn="just"/>
            <a:endParaRPr lang="en-US" altLang="zh-CN" sz="36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224857" y="-245"/>
            <a:ext cx="1173064" cy="1087635"/>
          </a:xfrm>
          <a:prstGeom prst="rect">
            <a:avLst/>
          </a:prstGeom>
        </p:spPr>
      </p:pic>
      <p:pic>
        <p:nvPicPr>
          <p:cNvPr id="6" name="图片 5"/>
          <p:cNvPicPr>
            <a:picLocks noChangeAspect="1"/>
          </p:cNvPicPr>
          <p:nvPr>
            <p:custDataLst>
              <p:tags r:id="rId3"/>
            </p:custDataLst>
          </p:nvPr>
        </p:nvPicPr>
        <p:blipFill>
          <a:blip r:embed="rId4">
            <a:duotone>
              <a:schemeClr val="accent4">
                <a:shade val="45000"/>
                <a:satMod val="135000"/>
              </a:schemeClr>
              <a:prstClr val="white"/>
            </a:duotone>
          </a:blip>
          <a:srcRect t="48626" b="21244"/>
          <a:stretch>
            <a:fillRect/>
          </a:stretch>
        </p:blipFill>
        <p:spPr>
          <a:xfrm>
            <a:off x="0" y="6400800"/>
            <a:ext cx="12192000" cy="511326"/>
          </a:xfrm>
          <a:prstGeom prst="rect">
            <a:avLst/>
          </a:prstGeom>
        </p:spPr>
      </p:pic>
      <p:sp>
        <p:nvSpPr>
          <p:cNvPr id="7" name="椭圆 6"/>
          <p:cNvSpPr/>
          <p:nvPr>
            <p:custDataLst>
              <p:tags r:id="rId5"/>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1134090" y="5572760"/>
            <a:ext cx="1212215" cy="1285240"/>
          </a:xfrm>
          <a:prstGeom prst="ellipse">
            <a:avLst/>
          </a:prstGeom>
          <a:ln>
            <a:noFill/>
          </a:ln>
          <a:effectLst>
            <a:softEdge rad="112500"/>
          </a:effectLst>
        </p:spPr>
      </p:pic>
      <p:pic>
        <p:nvPicPr>
          <p:cNvPr id="8" name="图片 7" descr="IMG_1681(20230313-104145)"/>
          <p:cNvPicPr>
            <a:picLocks noChangeAspect="1"/>
          </p:cNvPicPr>
          <p:nvPr/>
        </p:nvPicPr>
        <p:blipFill>
          <a:blip r:embed="rId8"/>
          <a:stretch>
            <a:fillRect/>
          </a:stretch>
        </p:blipFill>
        <p:spPr>
          <a:xfrm>
            <a:off x="6511925" y="-116205"/>
            <a:ext cx="5724525" cy="6858000"/>
          </a:xfrm>
          <a:prstGeom prst="rect">
            <a:avLst/>
          </a:prstGeom>
        </p:spPr>
      </p:pic>
      <p:pic>
        <p:nvPicPr>
          <p:cNvPr id="9" name="图片 8" descr="IMG_1682(20230313-104226)"/>
          <p:cNvPicPr>
            <a:picLocks noChangeAspect="1"/>
          </p:cNvPicPr>
          <p:nvPr>
            <p:custDataLst>
              <p:tags r:id="rId9"/>
            </p:custDataLst>
          </p:nvPr>
        </p:nvPicPr>
        <p:blipFill>
          <a:blip r:embed="rId10"/>
          <a:stretch>
            <a:fillRect/>
          </a:stretch>
        </p:blipFill>
        <p:spPr>
          <a:xfrm>
            <a:off x="90170" y="386080"/>
            <a:ext cx="6421755" cy="6858000"/>
          </a:xfrm>
          <a:prstGeom prst="rect">
            <a:avLst/>
          </a:prstGeom>
        </p:spPr>
      </p:pic>
      <p:sp>
        <p:nvSpPr>
          <p:cNvPr id="10" name="文本框 9"/>
          <p:cNvSpPr txBox="1"/>
          <p:nvPr/>
        </p:nvSpPr>
        <p:spPr>
          <a:xfrm>
            <a:off x="529590" y="5572760"/>
            <a:ext cx="11132820" cy="1383665"/>
          </a:xfrm>
          <a:prstGeom prst="rect">
            <a:avLst/>
          </a:prstGeom>
          <a:noFill/>
        </p:spPr>
        <p:txBody>
          <a:bodyPr wrap="square" rtlCol="0">
            <a:spAutoFit/>
          </a:bodyPr>
          <a:p>
            <a:r>
              <a:rPr lang="en-US" altLang="zh-CN" sz="2800" b="1">
                <a:highlight>
                  <a:srgbClr val="FFFF00"/>
                </a:highlight>
              </a:rPr>
              <a:t>1. in order of time/space;</a:t>
            </a:r>
            <a:endParaRPr lang="en-US" altLang="zh-CN" sz="2800" b="1">
              <a:highlight>
                <a:srgbClr val="FFFF00"/>
              </a:highlight>
            </a:endParaRPr>
          </a:p>
          <a:p>
            <a:r>
              <a:rPr lang="en-US" altLang="zh-CN" sz="2800" b="1">
                <a:highlight>
                  <a:srgbClr val="FFFF00"/>
                </a:highlight>
              </a:rPr>
              <a:t>2. good language</a:t>
            </a:r>
            <a:r>
              <a:rPr lang="en-US" altLang="zh-CN" sz="2800" b="1">
                <a:highlight>
                  <a:srgbClr val="FFFF00"/>
                </a:highlight>
                <a:sym typeface="+mn-ea"/>
              </a:rPr>
              <a:t>(</a:t>
            </a:r>
            <a:r>
              <a:rPr lang="zh-CN" altLang="en-US" sz="2800" b="1">
                <a:highlight>
                  <a:srgbClr val="FFFF00"/>
                </a:highlight>
                <a:sym typeface="+mn-ea"/>
              </a:rPr>
              <a:t>尤其是能对课文中的语言进行高效地迁移，很棒！</a:t>
            </a:r>
            <a:r>
              <a:rPr lang="en-US" altLang="zh-CN" sz="2800" b="1">
                <a:highlight>
                  <a:srgbClr val="FFFF00"/>
                </a:highlight>
                <a:sym typeface="+mn-ea"/>
              </a:rPr>
              <a:t>)</a:t>
            </a:r>
            <a:r>
              <a:rPr lang="en-US" altLang="zh-CN" sz="2800" b="1">
                <a:highlight>
                  <a:srgbClr val="FFFF00"/>
                </a:highlight>
              </a:rPr>
              <a:t>;</a:t>
            </a:r>
            <a:endParaRPr lang="en-US" altLang="zh-CN" sz="2800" b="1">
              <a:highlight>
                <a:srgbClr val="FFFF00"/>
              </a:highlight>
            </a:endParaRPr>
          </a:p>
          <a:p>
            <a:r>
              <a:rPr lang="en-US" altLang="zh-CN" sz="2800" b="1">
                <a:highlight>
                  <a:srgbClr val="FFFF00"/>
                </a:highlight>
              </a:rPr>
              <a:t>3. vivid picture</a:t>
            </a:r>
            <a:r>
              <a:rPr lang="zh-CN" altLang="en-US" sz="2800" b="1">
                <a:highlight>
                  <a:srgbClr val="FFFF00"/>
                </a:highlight>
              </a:rPr>
              <a:t>（</a:t>
            </a:r>
            <a:r>
              <a:rPr lang="en-US" altLang="zh-CN" sz="2800" b="1">
                <a:highlight>
                  <a:srgbClr val="FFFF00"/>
                </a:highlight>
              </a:rPr>
              <a:t>rich imagination</a:t>
            </a:r>
            <a:r>
              <a:rPr lang="zh-CN" altLang="en-US" sz="2800" b="1">
                <a:highlight>
                  <a:srgbClr val="FFFF00"/>
                </a:highlight>
              </a:rPr>
              <a:t>）</a:t>
            </a:r>
            <a:r>
              <a:rPr lang="en-US" altLang="zh-CN" sz="2800" b="1">
                <a:highlight>
                  <a:srgbClr val="FFFF00"/>
                </a:highlight>
              </a:rPr>
              <a:t>.</a:t>
            </a:r>
            <a:endParaRPr lang="en-US" altLang="zh-CN" sz="2800" b="1">
              <a:highlight>
                <a:srgbClr val="FFFF00"/>
              </a:highlight>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224857" y="-245"/>
            <a:ext cx="1173064" cy="1087635"/>
          </a:xfrm>
          <a:prstGeom prst="rect">
            <a:avLst/>
          </a:prstGeom>
        </p:spPr>
      </p:pic>
      <p:pic>
        <p:nvPicPr>
          <p:cNvPr id="6" name="图片 5"/>
          <p:cNvPicPr>
            <a:picLocks noChangeAspect="1"/>
          </p:cNvPicPr>
          <p:nvPr>
            <p:custDataLst>
              <p:tags r:id="rId3"/>
            </p:custDataLst>
          </p:nvPr>
        </p:nvPicPr>
        <p:blipFill>
          <a:blip r:embed="rId4">
            <a:duotone>
              <a:schemeClr val="accent4">
                <a:shade val="45000"/>
                <a:satMod val="135000"/>
              </a:schemeClr>
              <a:prstClr val="white"/>
            </a:duotone>
          </a:blip>
          <a:srcRect t="48626" b="21244"/>
          <a:stretch>
            <a:fillRect/>
          </a:stretch>
        </p:blipFill>
        <p:spPr>
          <a:xfrm>
            <a:off x="0" y="6400800"/>
            <a:ext cx="12192000" cy="511326"/>
          </a:xfrm>
          <a:prstGeom prst="rect">
            <a:avLst/>
          </a:prstGeom>
        </p:spPr>
      </p:pic>
      <p:sp>
        <p:nvSpPr>
          <p:cNvPr id="7" name="椭圆 6"/>
          <p:cNvSpPr/>
          <p:nvPr>
            <p:custDataLst>
              <p:tags r:id="rId5"/>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1134090" y="5572760"/>
            <a:ext cx="1212215" cy="1285240"/>
          </a:xfrm>
          <a:prstGeom prst="ellipse">
            <a:avLst/>
          </a:prstGeom>
          <a:ln>
            <a:noFill/>
          </a:ln>
          <a:effectLst>
            <a:softEdge rad="112500"/>
          </a:effectLst>
        </p:spPr>
      </p:pic>
      <p:pic>
        <p:nvPicPr>
          <p:cNvPr id="8" name="图片 7" descr="IMG_1683(20230313-104324)"/>
          <p:cNvPicPr>
            <a:picLocks noChangeAspect="1"/>
          </p:cNvPicPr>
          <p:nvPr/>
        </p:nvPicPr>
        <p:blipFill>
          <a:blip r:embed="rId8"/>
          <a:stretch>
            <a:fillRect/>
          </a:stretch>
        </p:blipFill>
        <p:spPr>
          <a:xfrm>
            <a:off x="6421120" y="0"/>
            <a:ext cx="5925185" cy="6858000"/>
          </a:xfrm>
          <a:prstGeom prst="rect">
            <a:avLst/>
          </a:prstGeom>
        </p:spPr>
      </p:pic>
      <p:pic>
        <p:nvPicPr>
          <p:cNvPr id="9" name="图片 8" descr="IMG_1680(20230313-104052)"/>
          <p:cNvPicPr>
            <a:picLocks noChangeAspect="1"/>
          </p:cNvPicPr>
          <p:nvPr>
            <p:custDataLst>
              <p:tags r:id="rId9"/>
            </p:custDataLst>
          </p:nvPr>
        </p:nvPicPr>
        <p:blipFill>
          <a:blip r:embed="rId10"/>
          <a:stretch>
            <a:fillRect/>
          </a:stretch>
        </p:blipFill>
        <p:spPr>
          <a:xfrm>
            <a:off x="-278765" y="0"/>
            <a:ext cx="6790690" cy="6858000"/>
          </a:xfrm>
          <a:prstGeom prst="rect">
            <a:avLst/>
          </a:prstGeom>
        </p:spPr>
      </p:pic>
      <p:sp>
        <p:nvSpPr>
          <p:cNvPr id="10" name="文本框 9"/>
          <p:cNvSpPr txBox="1"/>
          <p:nvPr/>
        </p:nvSpPr>
        <p:spPr>
          <a:xfrm>
            <a:off x="472440" y="5528310"/>
            <a:ext cx="11592560" cy="1383665"/>
          </a:xfrm>
          <a:prstGeom prst="rect">
            <a:avLst/>
          </a:prstGeom>
          <a:noFill/>
        </p:spPr>
        <p:txBody>
          <a:bodyPr wrap="square" rtlCol="0">
            <a:spAutoFit/>
          </a:bodyPr>
          <a:p>
            <a:r>
              <a:rPr lang="en-US" altLang="zh-CN" sz="2800" b="1">
                <a:highlight>
                  <a:srgbClr val="FFFF00"/>
                </a:highlight>
              </a:rPr>
              <a:t>1. in order of time/space(</a:t>
            </a:r>
            <a:r>
              <a:rPr lang="zh-CN" altLang="en-US" sz="2800" b="1">
                <a:highlight>
                  <a:srgbClr val="FFFF00"/>
                </a:highlight>
              </a:rPr>
              <a:t>日志的时间应该是当天</a:t>
            </a:r>
            <a:r>
              <a:rPr lang="en-US" altLang="zh-CN" sz="2800" b="1">
                <a:highlight>
                  <a:srgbClr val="FFFF00"/>
                </a:highlight>
              </a:rPr>
              <a:t>);</a:t>
            </a:r>
            <a:endParaRPr lang="en-US" altLang="zh-CN" sz="2800" b="1">
              <a:highlight>
                <a:srgbClr val="FFFF00"/>
              </a:highlight>
            </a:endParaRPr>
          </a:p>
          <a:p>
            <a:r>
              <a:rPr lang="en-US" altLang="zh-CN" sz="2800" b="1">
                <a:highlight>
                  <a:srgbClr val="FFFF00"/>
                </a:highlight>
              </a:rPr>
              <a:t>2. good language</a:t>
            </a:r>
            <a:r>
              <a:rPr lang="en-US" altLang="zh-CN" sz="2800" b="1">
                <a:highlight>
                  <a:srgbClr val="FFFF00"/>
                </a:highlight>
                <a:sym typeface="+mn-ea"/>
              </a:rPr>
              <a:t>(</a:t>
            </a:r>
            <a:r>
              <a:rPr lang="zh-CN" altLang="en-US" sz="2800" b="1">
                <a:highlight>
                  <a:srgbClr val="FFFF00"/>
                </a:highlight>
                <a:sym typeface="+mn-ea"/>
              </a:rPr>
              <a:t>尤其是能对课文中的语言进行高效地迁移，很棒！</a:t>
            </a:r>
            <a:r>
              <a:rPr lang="en-US" altLang="zh-CN" sz="2800" b="1">
                <a:highlight>
                  <a:srgbClr val="FFFF00"/>
                </a:highlight>
                <a:sym typeface="+mn-ea"/>
              </a:rPr>
              <a:t>)</a:t>
            </a:r>
            <a:r>
              <a:rPr lang="en-US" altLang="zh-CN" sz="2800" b="1">
                <a:highlight>
                  <a:srgbClr val="FFFF00"/>
                </a:highlight>
              </a:rPr>
              <a:t>;</a:t>
            </a:r>
            <a:endParaRPr lang="en-US" altLang="zh-CN" sz="2800" b="1">
              <a:highlight>
                <a:srgbClr val="FFFF00"/>
              </a:highlight>
            </a:endParaRPr>
          </a:p>
          <a:p>
            <a:r>
              <a:rPr lang="en-US" altLang="zh-CN" sz="2800" b="1">
                <a:highlight>
                  <a:srgbClr val="FFFF00"/>
                </a:highlight>
              </a:rPr>
              <a:t>3. vivid picture</a:t>
            </a:r>
            <a:r>
              <a:rPr lang="zh-CN" altLang="en-US" sz="2800" b="1">
                <a:highlight>
                  <a:srgbClr val="FFFF00"/>
                </a:highlight>
                <a:sym typeface="+mn-ea"/>
              </a:rPr>
              <a:t>（</a:t>
            </a:r>
            <a:r>
              <a:rPr lang="en-US" altLang="zh-CN" sz="2800" b="1">
                <a:highlight>
                  <a:srgbClr val="FFFF00"/>
                </a:highlight>
                <a:sym typeface="+mn-ea"/>
              </a:rPr>
              <a:t>rich imagination</a:t>
            </a:r>
            <a:r>
              <a:rPr lang="zh-CN" altLang="en-US" sz="2800" b="1">
                <a:highlight>
                  <a:srgbClr val="FFFF00"/>
                </a:highlight>
                <a:sym typeface="+mn-ea"/>
              </a:rPr>
              <a:t>）</a:t>
            </a:r>
            <a:r>
              <a:rPr lang="en-US" altLang="zh-CN" sz="2800" b="1">
                <a:highlight>
                  <a:srgbClr val="FFFF00"/>
                </a:highlight>
              </a:rPr>
              <a:t>.</a:t>
            </a:r>
            <a:endParaRPr lang="en-US" altLang="zh-CN" sz="2800" b="1">
              <a:highlight>
                <a:srgbClr val="FFFF00"/>
              </a:highlight>
            </a:endParaRPr>
          </a:p>
        </p:txBody>
      </p:sp>
      <p:pic>
        <p:nvPicPr>
          <p:cNvPr id="12" name="图片 11" descr="水印"/>
          <p:cNvPicPr>
            <a:picLocks noChangeAspect="1"/>
          </p:cNvPicPr>
          <p:nvPr userDrawn="1"/>
        </p:nvPicPr>
        <p:blipFill>
          <a:blip r:embed="rId1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224857" y="-245"/>
            <a:ext cx="1173064" cy="1087635"/>
          </a:xfrm>
          <a:prstGeom prst="rect">
            <a:avLst/>
          </a:prstGeom>
        </p:spPr>
      </p:pic>
      <p:pic>
        <p:nvPicPr>
          <p:cNvPr id="6" name="图片 5"/>
          <p:cNvPicPr>
            <a:picLocks noChangeAspect="1"/>
          </p:cNvPicPr>
          <p:nvPr>
            <p:custDataLst>
              <p:tags r:id="rId3"/>
            </p:custDataLst>
          </p:nvPr>
        </p:nvPicPr>
        <p:blipFill>
          <a:blip r:embed="rId4">
            <a:duotone>
              <a:schemeClr val="accent4">
                <a:shade val="45000"/>
                <a:satMod val="135000"/>
              </a:schemeClr>
              <a:prstClr val="white"/>
            </a:duotone>
          </a:blip>
          <a:srcRect t="48626" b="21244"/>
          <a:stretch>
            <a:fillRect/>
          </a:stretch>
        </p:blipFill>
        <p:spPr>
          <a:xfrm>
            <a:off x="0" y="6400800"/>
            <a:ext cx="12192000" cy="511326"/>
          </a:xfrm>
          <a:prstGeom prst="rect">
            <a:avLst/>
          </a:prstGeom>
        </p:spPr>
      </p:pic>
      <p:sp>
        <p:nvSpPr>
          <p:cNvPr id="7" name="椭圆 6"/>
          <p:cNvSpPr/>
          <p:nvPr>
            <p:custDataLst>
              <p:tags r:id="rId5"/>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1134090" y="5572760"/>
            <a:ext cx="1212215" cy="1285240"/>
          </a:xfrm>
          <a:prstGeom prst="ellipse">
            <a:avLst/>
          </a:prstGeom>
          <a:ln>
            <a:noFill/>
          </a:ln>
          <a:effectLst>
            <a:softEdge rad="112500"/>
          </a:effectLst>
        </p:spPr>
      </p:pic>
      <p:pic>
        <p:nvPicPr>
          <p:cNvPr id="5" name="图片 4" descr="IMG_1684(20230313-104412)"/>
          <p:cNvPicPr>
            <a:picLocks noChangeAspect="1"/>
          </p:cNvPicPr>
          <p:nvPr/>
        </p:nvPicPr>
        <p:blipFill>
          <a:blip r:embed="rId8"/>
          <a:stretch>
            <a:fillRect/>
          </a:stretch>
        </p:blipFill>
        <p:spPr>
          <a:xfrm>
            <a:off x="4469130" y="-115570"/>
            <a:ext cx="7611745" cy="7089775"/>
          </a:xfrm>
          <a:prstGeom prst="rect">
            <a:avLst/>
          </a:prstGeom>
        </p:spPr>
      </p:pic>
      <p:sp>
        <p:nvSpPr>
          <p:cNvPr id="10" name="文本框 9"/>
          <p:cNvSpPr txBox="1"/>
          <p:nvPr>
            <p:custDataLst>
              <p:tags r:id="rId9"/>
            </p:custDataLst>
          </p:nvPr>
        </p:nvSpPr>
        <p:spPr>
          <a:xfrm>
            <a:off x="134620" y="1920240"/>
            <a:ext cx="4334510" cy="2245360"/>
          </a:xfrm>
          <a:prstGeom prst="rect">
            <a:avLst/>
          </a:prstGeom>
          <a:noFill/>
        </p:spPr>
        <p:txBody>
          <a:bodyPr wrap="square" rtlCol="0">
            <a:spAutoFit/>
          </a:bodyPr>
          <a:p>
            <a:r>
              <a:rPr lang="en-US" altLang="zh-CN" sz="2800" b="1">
                <a:highlight>
                  <a:srgbClr val="FFFF00"/>
                </a:highlight>
              </a:rPr>
              <a:t>1. in order of time/space;</a:t>
            </a:r>
            <a:endParaRPr lang="en-US" altLang="zh-CN" sz="2800" b="1">
              <a:highlight>
                <a:srgbClr val="FFFF00"/>
              </a:highlight>
            </a:endParaRPr>
          </a:p>
          <a:p>
            <a:r>
              <a:rPr lang="en-US" altLang="zh-CN" sz="2800" b="1">
                <a:highlight>
                  <a:srgbClr val="FFFF00"/>
                </a:highlight>
              </a:rPr>
              <a:t>2. Good language(</a:t>
            </a:r>
            <a:r>
              <a:rPr lang="zh-CN" altLang="en-US" sz="2800" b="1">
                <a:highlight>
                  <a:srgbClr val="FFFF00"/>
                </a:highlight>
              </a:rPr>
              <a:t>对文本语言和课堂生成语言做到高效迁移，棒！</a:t>
            </a:r>
            <a:r>
              <a:rPr lang="en-US" altLang="zh-CN" sz="2800" b="1">
                <a:highlight>
                  <a:srgbClr val="FFFF00"/>
                </a:highlight>
              </a:rPr>
              <a:t>);</a:t>
            </a:r>
            <a:endParaRPr lang="en-US" altLang="zh-CN" sz="2800" b="1">
              <a:highlight>
                <a:srgbClr val="FFFF00"/>
              </a:highlight>
            </a:endParaRPr>
          </a:p>
          <a:p>
            <a:r>
              <a:rPr lang="en-US" altLang="zh-CN" sz="2800" b="1">
                <a:highlight>
                  <a:srgbClr val="FFFF00"/>
                </a:highlight>
              </a:rPr>
              <a:t>3. Vivid picture.</a:t>
            </a:r>
            <a:endParaRPr lang="en-US" altLang="zh-CN" sz="2800" b="1">
              <a:highlight>
                <a:srgbClr val="FFFF00"/>
              </a:highlight>
            </a:endParaRPr>
          </a:p>
        </p:txBody>
      </p:sp>
      <p:pic>
        <p:nvPicPr>
          <p:cNvPr id="12" name="图片 11" descr="水印"/>
          <p:cNvPicPr>
            <a:picLocks noChangeAspect="1"/>
          </p:cNvPicPr>
          <p:nvPr userDrawn="1"/>
        </p:nvPicPr>
        <p:blipFill>
          <a:blip r:embed="rId10"/>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11097962" y="-57395"/>
            <a:ext cx="1173064" cy="1087635"/>
          </a:xfrm>
          <a:prstGeom prst="rect">
            <a:avLst/>
          </a:prstGeom>
        </p:spPr>
      </p:pic>
      <p:pic>
        <p:nvPicPr>
          <p:cNvPr id="6" name="图片 5"/>
          <p:cNvPicPr>
            <a:picLocks noChangeAspect="1"/>
          </p:cNvPicPr>
          <p:nvPr>
            <p:custDataLst>
              <p:tags r:id="rId3"/>
            </p:custDataLst>
          </p:nvPr>
        </p:nvPicPr>
        <p:blipFill>
          <a:blip r:embed="rId4">
            <a:duotone>
              <a:schemeClr val="accent4">
                <a:shade val="45000"/>
                <a:satMod val="135000"/>
              </a:schemeClr>
              <a:prstClr val="white"/>
            </a:duotone>
          </a:blip>
          <a:srcRect t="48626" b="21244"/>
          <a:stretch>
            <a:fillRect/>
          </a:stretch>
        </p:blipFill>
        <p:spPr>
          <a:xfrm>
            <a:off x="0" y="6400800"/>
            <a:ext cx="12192000" cy="511326"/>
          </a:xfrm>
          <a:prstGeom prst="rect">
            <a:avLst/>
          </a:prstGeom>
        </p:spPr>
      </p:pic>
      <p:sp>
        <p:nvSpPr>
          <p:cNvPr id="7" name="椭圆 6"/>
          <p:cNvSpPr/>
          <p:nvPr>
            <p:custDataLst>
              <p:tags r:id="rId5"/>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0844836" y="5346708"/>
            <a:ext cx="1426197" cy="1511334"/>
          </a:xfrm>
          <a:prstGeom prst="ellipse">
            <a:avLst/>
          </a:prstGeom>
          <a:ln>
            <a:noFill/>
          </a:ln>
          <a:effectLst>
            <a:softEdge rad="112500"/>
          </a:effectLst>
        </p:spPr>
      </p:pic>
      <p:pic>
        <p:nvPicPr>
          <p:cNvPr id="3" name="图片 2"/>
          <p:cNvPicPr>
            <a:picLocks noChangeAspect="1"/>
          </p:cNvPicPr>
          <p:nvPr>
            <p:custDataLst>
              <p:tags r:id="rId8"/>
            </p:custDataLst>
          </p:nvPr>
        </p:nvPicPr>
        <p:blipFill>
          <a:blip r:embed="rId9"/>
          <a:stretch>
            <a:fillRect/>
          </a:stretch>
        </p:blipFill>
        <p:spPr>
          <a:xfrm>
            <a:off x="635" y="20320"/>
            <a:ext cx="5841365" cy="6816725"/>
          </a:xfrm>
          <a:prstGeom prst="rect">
            <a:avLst/>
          </a:prstGeom>
        </p:spPr>
      </p:pic>
      <p:sp>
        <p:nvSpPr>
          <p:cNvPr id="2" name="文本框 1"/>
          <p:cNvSpPr txBox="1"/>
          <p:nvPr/>
        </p:nvSpPr>
        <p:spPr>
          <a:xfrm>
            <a:off x="6055995" y="1390015"/>
            <a:ext cx="6350000" cy="3784600"/>
          </a:xfrm>
          <a:prstGeom prst="rect">
            <a:avLst/>
          </a:prstGeom>
          <a:noFill/>
        </p:spPr>
        <p:txBody>
          <a:bodyPr wrap="square" rtlCol="0">
            <a:spAutoFit/>
          </a:bodyPr>
          <a:p>
            <a:r>
              <a:rPr lang="en-US" altLang="zh-CN" sz="4000" b="1">
                <a:latin typeface="Times New Roman" panose="02020603050405020304" pitchFamily="18" charset="0"/>
                <a:ea typeface="+mn-lt"/>
                <a:cs typeface="Times New Roman" panose="02020603050405020304" pitchFamily="18" charset="0"/>
              </a:rPr>
              <a:t>U4  Journey Across </a:t>
            </a:r>
            <a:endParaRPr lang="en-US" altLang="zh-CN" sz="4000" b="1">
              <a:latin typeface="Times New Roman" panose="02020603050405020304" pitchFamily="18" charset="0"/>
              <a:ea typeface="+mn-lt"/>
              <a:cs typeface="Times New Roman" panose="02020603050405020304" pitchFamily="18" charset="0"/>
            </a:endParaRPr>
          </a:p>
          <a:p>
            <a:r>
              <a:rPr lang="en-US" altLang="zh-CN" sz="4000" b="1">
                <a:latin typeface="Times New Roman" panose="02020603050405020304" pitchFamily="18" charset="0"/>
                <a:ea typeface="+mn-lt"/>
                <a:cs typeface="Times New Roman" panose="02020603050405020304" pitchFamily="18" charset="0"/>
              </a:rPr>
              <a:t>         A Vast Land</a:t>
            </a:r>
            <a:endParaRPr lang="en-US" altLang="zh-CN" sz="4000" b="1">
              <a:latin typeface="Times New Roman" panose="02020603050405020304" pitchFamily="18" charset="0"/>
              <a:ea typeface="+mn-lt"/>
              <a:cs typeface="Times New Roman" panose="02020603050405020304" pitchFamily="18" charset="0"/>
            </a:endParaRPr>
          </a:p>
          <a:p>
            <a:endParaRPr lang="en-US" altLang="zh-CN" sz="3600" b="1">
              <a:latin typeface="Times New Roman" panose="02020603050405020304" pitchFamily="18" charset="0"/>
              <a:ea typeface="+mn-lt"/>
              <a:cs typeface="Times New Roman" panose="02020603050405020304" pitchFamily="18" charset="0"/>
            </a:endParaRPr>
          </a:p>
          <a:p>
            <a:r>
              <a:rPr lang="en-US" altLang="zh-CN" sz="3600" b="1">
                <a:latin typeface="Times New Roman" panose="02020603050405020304" pitchFamily="18" charset="0"/>
                <a:ea typeface="+mn-lt"/>
                <a:cs typeface="Times New Roman" panose="02020603050405020304" pitchFamily="18" charset="0"/>
              </a:rPr>
              <a:t> </a:t>
            </a:r>
            <a:r>
              <a:rPr lang="en-US" altLang="zh-CN" sz="3200" b="1" i="1">
                <a:latin typeface="Times New Roman" panose="02020603050405020304" pitchFamily="18" charset="0"/>
                <a:ea typeface="+mn-lt"/>
                <a:cs typeface="Times New Roman" panose="02020603050405020304" pitchFamily="18" charset="0"/>
              </a:rPr>
              <a:t>    Reading and Thinking</a:t>
            </a:r>
            <a:endParaRPr lang="en-US" altLang="zh-CN" sz="3200" b="1" i="1">
              <a:latin typeface="Times New Roman" panose="02020603050405020304" pitchFamily="18" charset="0"/>
              <a:ea typeface="+mn-lt"/>
              <a:cs typeface="Times New Roman" panose="02020603050405020304" pitchFamily="18" charset="0"/>
            </a:endParaRPr>
          </a:p>
          <a:p>
            <a:endParaRPr lang="en-US" altLang="zh-CN" sz="3200" b="1" i="1">
              <a:latin typeface="Times New Roman" panose="02020603050405020304" pitchFamily="18" charset="0"/>
              <a:ea typeface="+mn-lt"/>
              <a:cs typeface="Times New Roman" panose="02020603050405020304" pitchFamily="18" charset="0"/>
            </a:endParaRPr>
          </a:p>
          <a:p>
            <a:r>
              <a:rPr lang="en-US" altLang="zh-CN" sz="2800" b="1" i="1">
                <a:latin typeface="Times New Roman" panose="02020603050405020304" pitchFamily="18" charset="0"/>
                <a:ea typeface="+mn-lt"/>
                <a:cs typeface="Times New Roman" panose="02020603050405020304" pitchFamily="18" charset="0"/>
              </a:rPr>
              <a:t>Longquan NO.1 Senior High School</a:t>
            </a:r>
            <a:endParaRPr lang="en-US" altLang="zh-CN" sz="2800" b="1" i="1">
              <a:latin typeface="Times New Roman" panose="02020603050405020304" pitchFamily="18" charset="0"/>
              <a:ea typeface="+mn-lt"/>
              <a:cs typeface="Times New Roman" panose="02020603050405020304" pitchFamily="18" charset="0"/>
            </a:endParaRPr>
          </a:p>
          <a:p>
            <a:r>
              <a:rPr lang="en-US" altLang="zh-CN" sz="2800" b="1" i="1">
                <a:latin typeface="Times New Roman" panose="02020603050405020304" pitchFamily="18" charset="0"/>
                <a:ea typeface="+mn-lt"/>
                <a:cs typeface="Times New Roman" panose="02020603050405020304" pitchFamily="18" charset="0"/>
              </a:rPr>
              <a:t>                       </a:t>
            </a:r>
            <a:r>
              <a:rPr lang="zh-CN" altLang="en-US" sz="2800" b="1" i="1">
                <a:latin typeface="Times New Roman" panose="02020603050405020304" pitchFamily="18" charset="0"/>
                <a:ea typeface="+mn-lt"/>
                <a:cs typeface="Times New Roman" panose="02020603050405020304" pitchFamily="18" charset="0"/>
              </a:rPr>
              <a:t>兰建珍</a:t>
            </a:r>
            <a:r>
              <a:rPr lang="en-US" altLang="zh-CN" sz="2800" b="1" i="1">
                <a:latin typeface="Times New Roman" panose="02020603050405020304" pitchFamily="18" charset="0"/>
                <a:ea typeface="+mn-lt"/>
                <a:cs typeface="Times New Roman" panose="02020603050405020304" pitchFamily="18" charset="0"/>
              </a:rPr>
              <a:t> (*^</a:t>
            </a:r>
            <a:r>
              <a:rPr lang="zh-CN" altLang="en-US" sz="2800" b="1" i="1">
                <a:latin typeface="Times New Roman" panose="02020603050405020304" pitchFamily="18" charset="0"/>
                <a:ea typeface="+mn-lt"/>
                <a:cs typeface="Times New Roman" panose="02020603050405020304" pitchFamily="18" charset="0"/>
              </a:rPr>
              <a:t>▽</a:t>
            </a:r>
            <a:r>
              <a:rPr lang="en-US" altLang="zh-CN" sz="2800" b="1" i="1">
                <a:latin typeface="Times New Roman" panose="02020603050405020304" pitchFamily="18" charset="0"/>
                <a:ea typeface="+mn-lt"/>
                <a:cs typeface="Times New Roman" panose="02020603050405020304" pitchFamily="18" charset="0"/>
              </a:rPr>
              <a:t>^*)</a:t>
            </a:r>
            <a:endParaRPr lang="en-US" altLang="zh-CN" sz="2800" b="1" i="1">
              <a:latin typeface="Times New Roman" panose="02020603050405020304" pitchFamily="18" charset="0"/>
              <a:ea typeface="+mn-lt"/>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224857" y="-245"/>
            <a:ext cx="1173064" cy="1087635"/>
          </a:xfrm>
          <a:prstGeom prst="rect">
            <a:avLst/>
          </a:prstGeom>
        </p:spPr>
      </p:pic>
      <p:pic>
        <p:nvPicPr>
          <p:cNvPr id="6" name="图片 5"/>
          <p:cNvPicPr>
            <a:picLocks noChangeAspect="1"/>
          </p:cNvPicPr>
          <p:nvPr>
            <p:custDataLst>
              <p:tags r:id="rId3"/>
            </p:custDataLst>
          </p:nvPr>
        </p:nvPicPr>
        <p:blipFill>
          <a:blip r:embed="rId4">
            <a:duotone>
              <a:schemeClr val="accent4">
                <a:shade val="45000"/>
                <a:satMod val="135000"/>
              </a:schemeClr>
              <a:prstClr val="white"/>
            </a:duotone>
          </a:blip>
          <a:srcRect t="48626" b="21244"/>
          <a:stretch>
            <a:fillRect/>
          </a:stretch>
        </p:blipFill>
        <p:spPr>
          <a:xfrm>
            <a:off x="0" y="6400800"/>
            <a:ext cx="12192000" cy="511326"/>
          </a:xfrm>
          <a:prstGeom prst="rect">
            <a:avLst/>
          </a:prstGeom>
        </p:spPr>
      </p:pic>
      <p:sp>
        <p:nvSpPr>
          <p:cNvPr id="7" name="椭圆 6"/>
          <p:cNvSpPr/>
          <p:nvPr>
            <p:custDataLst>
              <p:tags r:id="rId5"/>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1134090" y="5572760"/>
            <a:ext cx="1212215" cy="1285240"/>
          </a:xfrm>
          <a:prstGeom prst="ellipse">
            <a:avLst/>
          </a:prstGeom>
          <a:ln>
            <a:noFill/>
          </a:ln>
          <a:effectLst>
            <a:softEdge rad="112500"/>
          </a:effectLst>
        </p:spPr>
      </p:pic>
      <p:pic>
        <p:nvPicPr>
          <p:cNvPr id="2" name="图片 1"/>
          <p:cNvPicPr>
            <a:picLocks noChangeAspect="1"/>
          </p:cNvPicPr>
          <p:nvPr/>
        </p:nvPicPr>
        <p:blipFill>
          <a:blip r:embed="rId8"/>
          <a:stretch>
            <a:fillRect/>
          </a:stretch>
        </p:blipFill>
        <p:spPr>
          <a:xfrm>
            <a:off x="5293360" y="0"/>
            <a:ext cx="7052945" cy="6105525"/>
          </a:xfrm>
          <a:prstGeom prst="rect">
            <a:avLst/>
          </a:prstGeom>
        </p:spPr>
      </p:pic>
      <p:sp>
        <p:nvSpPr>
          <p:cNvPr id="10" name="文本框 9"/>
          <p:cNvSpPr txBox="1"/>
          <p:nvPr>
            <p:custDataLst>
              <p:tags r:id="rId9"/>
            </p:custDataLst>
          </p:nvPr>
        </p:nvSpPr>
        <p:spPr>
          <a:xfrm>
            <a:off x="134620" y="953135"/>
            <a:ext cx="5159375" cy="5262245"/>
          </a:xfrm>
          <a:prstGeom prst="rect">
            <a:avLst/>
          </a:prstGeom>
          <a:noFill/>
        </p:spPr>
        <p:txBody>
          <a:bodyPr wrap="square" rtlCol="0">
            <a:spAutoFit/>
          </a:bodyPr>
          <a:p>
            <a:r>
              <a:rPr lang="en-US" altLang="zh-CN" sz="2800" b="1">
                <a:highlight>
                  <a:srgbClr val="FFFF00"/>
                </a:highlight>
              </a:rPr>
              <a:t>1. </a:t>
            </a:r>
            <a:r>
              <a:rPr lang="zh-CN" altLang="en-US" sz="2800" b="1">
                <a:highlight>
                  <a:srgbClr val="FFFF00"/>
                </a:highlight>
              </a:rPr>
              <a:t>整个段落似乎是几个场景的堆砌，缺乏时间线或空间线索的串联</a:t>
            </a:r>
            <a:r>
              <a:rPr lang="en-US" altLang="zh-CN" sz="2800" b="1">
                <a:highlight>
                  <a:srgbClr val="FFFF00"/>
                </a:highlight>
              </a:rPr>
              <a:t>;</a:t>
            </a:r>
            <a:endParaRPr lang="en-US" altLang="zh-CN" sz="2800" b="1">
              <a:highlight>
                <a:srgbClr val="FFFF00"/>
              </a:highlight>
            </a:endParaRPr>
          </a:p>
          <a:p>
            <a:r>
              <a:rPr lang="en-US" altLang="zh-CN" sz="2800" b="1">
                <a:highlight>
                  <a:srgbClr val="FFFF00"/>
                </a:highlight>
              </a:rPr>
              <a:t>2. </a:t>
            </a:r>
            <a:r>
              <a:rPr lang="zh-CN" altLang="en-US" sz="2800" b="1">
                <a:highlight>
                  <a:srgbClr val="FFFF00"/>
                </a:highlight>
              </a:rPr>
              <a:t>有在尽力丰富语言，而且划线句式写得挺好，要是对于文本语言有更多的模仿和迁移便是锦上添花了</a:t>
            </a:r>
            <a:r>
              <a:rPr lang="en-US" altLang="zh-CN" sz="2800" b="1">
                <a:highlight>
                  <a:srgbClr val="FFFF00"/>
                </a:highlight>
              </a:rPr>
              <a:t>);</a:t>
            </a:r>
            <a:endParaRPr lang="en-US" altLang="zh-CN" sz="2800" b="1">
              <a:highlight>
                <a:srgbClr val="FFFF00"/>
              </a:highlight>
            </a:endParaRPr>
          </a:p>
          <a:p>
            <a:r>
              <a:rPr lang="en-US" altLang="zh-CN" sz="2800" b="1">
                <a:highlight>
                  <a:srgbClr val="FFFF00"/>
                </a:highlight>
              </a:rPr>
              <a:t>3. </a:t>
            </a:r>
            <a:r>
              <a:rPr lang="zh-CN" altLang="en-US" sz="2800" b="1">
                <a:highlight>
                  <a:srgbClr val="FFFF00"/>
                </a:highlight>
              </a:rPr>
              <a:t>确有些画面，但不够丰富、生动和清晰</a:t>
            </a:r>
            <a:r>
              <a:rPr lang="en-US" altLang="zh-CN" sz="2800" b="1">
                <a:highlight>
                  <a:srgbClr val="FFFF00"/>
                </a:highlight>
              </a:rPr>
              <a:t>.“to show,but not to tell”,</a:t>
            </a:r>
            <a:r>
              <a:rPr lang="zh-CN" altLang="en-US" sz="2800" b="1">
                <a:highlight>
                  <a:srgbClr val="FFFF00"/>
                </a:highlight>
              </a:rPr>
              <a:t>此段描述的是你的旅游日志的一部分，</a:t>
            </a:r>
            <a:r>
              <a:rPr lang="en-US" altLang="zh-CN" sz="2800" b="1">
                <a:highlight>
                  <a:srgbClr val="FFFF00"/>
                </a:highlight>
              </a:rPr>
              <a:t>so show your seeing,doing and feeling.</a:t>
            </a:r>
            <a:endParaRPr lang="en-US" altLang="zh-CN" sz="2800" b="1">
              <a:highlight>
                <a:srgbClr val="FFFF00"/>
              </a:highlight>
            </a:endParaRPr>
          </a:p>
        </p:txBody>
      </p:sp>
      <p:pic>
        <p:nvPicPr>
          <p:cNvPr id="12" name="图片 11" descr="水印"/>
          <p:cNvPicPr>
            <a:picLocks noChangeAspect="1"/>
          </p:cNvPicPr>
          <p:nvPr userDrawn="1"/>
        </p:nvPicPr>
        <p:blipFill>
          <a:blip r:embed="rId10"/>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224857" y="-245"/>
            <a:ext cx="1173064" cy="1087635"/>
          </a:xfrm>
          <a:prstGeom prst="rect">
            <a:avLst/>
          </a:prstGeom>
        </p:spPr>
      </p:pic>
      <p:sp>
        <p:nvSpPr>
          <p:cNvPr id="7" name="椭圆 6"/>
          <p:cNvSpPr/>
          <p:nvPr>
            <p:custDataLst>
              <p:tags r:id="rId3"/>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2" name="图片 1"/>
          <p:cNvPicPr>
            <a:picLocks noChangeAspect="1"/>
          </p:cNvPicPr>
          <p:nvPr/>
        </p:nvPicPr>
        <p:blipFill>
          <a:blip r:embed="rId4"/>
          <a:stretch>
            <a:fillRect/>
          </a:stretch>
        </p:blipFill>
        <p:spPr>
          <a:xfrm>
            <a:off x="-387350" y="-233680"/>
            <a:ext cx="6648450" cy="7035800"/>
          </a:xfrm>
          <a:prstGeom prst="rect">
            <a:avLst/>
          </a:prstGeom>
        </p:spPr>
      </p:pic>
      <p:pic>
        <p:nvPicPr>
          <p:cNvPr id="3" name="图片 2"/>
          <p:cNvPicPr>
            <a:picLocks noChangeAspect="1"/>
          </p:cNvPicPr>
          <p:nvPr/>
        </p:nvPicPr>
        <p:blipFill>
          <a:blip r:embed="rId5"/>
          <a:stretch>
            <a:fillRect/>
          </a:stretch>
        </p:blipFill>
        <p:spPr>
          <a:xfrm>
            <a:off x="6210935" y="129540"/>
            <a:ext cx="5922010" cy="3714750"/>
          </a:xfrm>
          <a:prstGeom prst="rect">
            <a:avLst/>
          </a:prstGeom>
        </p:spPr>
      </p:pic>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2540000" y="311150"/>
              <a:ext cx="31750" cy="196850"/>
            </p14:xfrm>
          </p:contentPart>
        </mc:Choice>
        <mc:Fallback xmlns="">
          <p:pic>
            <p:nvPicPr>
              <p:cNvPr id="5" name="墨迹 4"/>
            </p:nvPicPr>
            <p:blipFill>
              <a:blip r:embed="rId7"/>
            </p:blipFill>
            <p:spPr>
              <a:xfrm>
                <a:off x="2540000" y="311150"/>
                <a:ext cx="31750" cy="19685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2476500" y="1485900"/>
              <a:ext cx="133350" cy="165100"/>
            </p14:xfrm>
          </p:contentPart>
        </mc:Choice>
        <mc:Fallback xmlns="">
          <p:pic>
            <p:nvPicPr>
              <p:cNvPr id="8" name="墨迹 7"/>
            </p:nvPicPr>
            <p:blipFill>
              <a:blip r:embed="rId9"/>
            </p:blipFill>
            <p:spPr>
              <a:xfrm>
                <a:off x="2476500" y="1485900"/>
                <a:ext cx="133350" cy="16510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2476500" y="3378200"/>
              <a:ext cx="127000" cy="165100"/>
            </p14:xfrm>
          </p:contentPart>
        </mc:Choice>
        <mc:Fallback xmlns="">
          <p:pic>
            <p:nvPicPr>
              <p:cNvPr id="9" name="墨迹 8"/>
            </p:nvPicPr>
            <p:blipFill>
              <a:blip r:embed="rId11"/>
            </p:blipFill>
            <p:spPr>
              <a:xfrm>
                <a:off x="2476500" y="3378200"/>
                <a:ext cx="127000" cy="16510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165100" y="5664200"/>
              <a:ext cx="158750" cy="107950"/>
            </p14:xfrm>
          </p:contentPart>
        </mc:Choice>
        <mc:Fallback xmlns="">
          <p:pic>
            <p:nvPicPr>
              <p:cNvPr id="10" name="墨迹 9"/>
            </p:nvPicPr>
            <p:blipFill>
              <a:blip r:embed="rId13"/>
            </p:blipFill>
            <p:spPr>
              <a:xfrm>
                <a:off x="165100" y="5664200"/>
                <a:ext cx="158750" cy="1079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247650" y="5695950"/>
              <a:ext cx="38100" cy="146050"/>
            </p14:xfrm>
          </p:contentPart>
        </mc:Choice>
        <mc:Fallback xmlns="">
          <p:pic>
            <p:nvPicPr>
              <p:cNvPr id="11" name="墨迹 10"/>
            </p:nvPicPr>
            <p:blipFill>
              <a:blip r:embed="rId15"/>
            </p:blipFill>
            <p:spPr>
              <a:xfrm>
                <a:off x="247650" y="5695950"/>
                <a:ext cx="38100" cy="1460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6235700" y="311150"/>
              <a:ext cx="152400" cy="228600"/>
            </p14:xfrm>
          </p:contentPart>
        </mc:Choice>
        <mc:Fallback xmlns="">
          <p:pic>
            <p:nvPicPr>
              <p:cNvPr id="12" name="墨迹 11"/>
            </p:nvPicPr>
            <p:blipFill>
              <a:blip r:embed="rId17"/>
            </p:blipFill>
            <p:spPr>
              <a:xfrm>
                <a:off x="6235700" y="311150"/>
                <a:ext cx="152400" cy="22860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6330950" y="349250"/>
              <a:ext cx="76200" cy="360"/>
            </p14:xfrm>
          </p:contentPart>
        </mc:Choice>
        <mc:Fallback xmlns="">
          <p:pic>
            <p:nvPicPr>
              <p:cNvPr id="13" name="墨迹 12"/>
            </p:nvPicPr>
            <p:blipFill>
              <a:blip r:embed="rId19"/>
            </p:blipFill>
            <p:spPr>
              <a:xfrm>
                <a:off x="6330950" y="349250"/>
                <a:ext cx="76200" cy="36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5" name="墨迹 14"/>
              <p14:cNvContentPartPr/>
              <p14:nvPr/>
            </p14:nvContentPartPr>
            <p14:xfrm>
              <a:off x="6229350" y="1371600"/>
              <a:ext cx="120650" cy="196850"/>
            </p14:xfrm>
          </p:contentPart>
        </mc:Choice>
        <mc:Fallback xmlns="">
          <p:pic>
            <p:nvPicPr>
              <p:cNvPr id="15" name="墨迹 14"/>
            </p:nvPicPr>
            <p:blipFill>
              <a:blip r:embed="rId21"/>
            </p:blipFill>
            <p:spPr>
              <a:xfrm>
                <a:off x="6229350" y="1371600"/>
                <a:ext cx="120650" cy="196850"/>
              </a:xfrm>
              <a:prstGeom prst="rect"/>
            </p:spPr>
          </p:pic>
        </mc:Fallback>
      </mc:AlternateContent>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635" y="0"/>
            <a:ext cx="12193270" cy="6849110"/>
          </a:xfrm>
          <a:prstGeom prst="rect">
            <a:avLst/>
          </a:prstGeom>
        </p:spPr>
      </p:pic>
      <mc:AlternateContent xmlns:mc="http://schemas.openxmlformats.org/markup-compatibility/2006" xmlns:p14="http://schemas.microsoft.com/office/powerpoint/2010/main">
        <mc:Choice Requires="p14">
          <p:contentPart r:id="rId3" p14:bwMode="auto">
            <p14:nvContentPartPr>
              <p14:cNvPr id="13" name="墨迹 12"/>
              <p14:cNvContentPartPr/>
              <p14:nvPr/>
            </p14:nvContentPartPr>
            <p14:xfrm>
              <a:off x="2830830" y="4982210"/>
              <a:ext cx="62865" cy="360"/>
            </p14:xfrm>
          </p:contentPart>
        </mc:Choice>
        <mc:Fallback xmlns="">
          <p:pic>
            <p:nvPicPr>
              <p:cNvPr id="13" name="墨迹 12"/>
            </p:nvPicPr>
            <p:blipFill>
              <a:blip r:embed="rId4"/>
            </p:blipFill>
            <p:spPr>
              <a:xfrm>
                <a:off x="2830830" y="4982210"/>
                <a:ext cx="62865" cy="36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22" name="墨迹 21"/>
              <p14:cNvContentPartPr/>
              <p14:nvPr/>
            </p14:nvContentPartPr>
            <p14:xfrm>
              <a:off x="2545080" y="5080635"/>
              <a:ext cx="8890" cy="360"/>
            </p14:xfrm>
          </p:contentPart>
        </mc:Choice>
        <mc:Fallback xmlns="">
          <p:pic>
            <p:nvPicPr>
              <p:cNvPr id="22" name="墨迹 21"/>
            </p:nvPicPr>
            <p:blipFill>
              <a:blip r:embed="rId6"/>
            </p:blipFill>
            <p:spPr>
              <a:xfrm>
                <a:off x="2545080" y="5080635"/>
                <a:ext cx="8890" cy="360"/>
              </a:xfrm>
              <a:prstGeom prst="rect"/>
            </p:spPr>
          </p:pic>
        </mc:Fallback>
      </mc:AlternateContent>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p:cNvPicPr>
            <a:picLocks noChangeAspect="1"/>
          </p:cNvPicPr>
          <p:nvPr>
            <p:custDataLst>
              <p:tags r:id="rId1"/>
            </p:custDataLst>
          </p:nvPr>
        </p:nvPicPr>
        <p:blipFill>
          <a:blip r:embed="rId2"/>
          <a:stretch>
            <a:fillRect/>
          </a:stretch>
        </p:blipFill>
        <p:spPr>
          <a:xfrm>
            <a:off x="224857" y="-245"/>
            <a:ext cx="1173064" cy="1087635"/>
          </a:xfrm>
          <a:prstGeom prst="rect">
            <a:avLst/>
          </a:prstGeom>
        </p:spPr>
      </p:pic>
      <p:pic>
        <p:nvPicPr>
          <p:cNvPr id="6" name="图片 5"/>
          <p:cNvPicPr>
            <a:picLocks noChangeAspect="1"/>
          </p:cNvPicPr>
          <p:nvPr>
            <p:custDataLst>
              <p:tags r:id="rId3"/>
            </p:custDataLst>
          </p:nvPr>
        </p:nvPicPr>
        <p:blipFill>
          <a:blip r:embed="rId4">
            <a:duotone>
              <a:schemeClr val="accent4">
                <a:shade val="45000"/>
                <a:satMod val="135000"/>
              </a:schemeClr>
              <a:prstClr val="white"/>
            </a:duotone>
          </a:blip>
          <a:srcRect t="48626" b="21244"/>
          <a:stretch>
            <a:fillRect/>
          </a:stretch>
        </p:blipFill>
        <p:spPr>
          <a:xfrm>
            <a:off x="0" y="6400800"/>
            <a:ext cx="12192000" cy="511326"/>
          </a:xfrm>
          <a:prstGeom prst="rect">
            <a:avLst/>
          </a:prstGeom>
        </p:spPr>
      </p:pic>
      <p:sp>
        <p:nvSpPr>
          <p:cNvPr id="7" name="椭圆 6"/>
          <p:cNvSpPr/>
          <p:nvPr>
            <p:custDataLst>
              <p:tags r:id="rId5"/>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a:xfrm>
            <a:off x="10844836" y="5346708"/>
            <a:ext cx="1426197" cy="1511334"/>
          </a:xfrm>
          <a:prstGeom prst="ellipse">
            <a:avLst/>
          </a:prstGeom>
          <a:ln>
            <a:noFill/>
          </a:ln>
          <a:effectLst>
            <a:softEdge rad="112500"/>
          </a:effectLst>
        </p:spPr>
      </p:pic>
      <p:sp>
        <p:nvSpPr>
          <p:cNvPr id="2" name="文本框 1"/>
          <p:cNvSpPr txBox="1"/>
          <p:nvPr/>
        </p:nvSpPr>
        <p:spPr>
          <a:xfrm>
            <a:off x="1496060" y="154940"/>
            <a:ext cx="4656455" cy="583565"/>
          </a:xfrm>
          <a:prstGeom prst="rect">
            <a:avLst/>
          </a:prstGeom>
          <a:noFill/>
        </p:spPr>
        <p:txBody>
          <a:bodyPr wrap="square" rtlCol="0">
            <a:spAutoFit/>
          </a:bodyPr>
          <a:p>
            <a:r>
              <a:rPr lang="en-US" altLang="zh-CN" sz="3200" u="sng">
                <a:highlight>
                  <a:srgbClr val="FFFF00"/>
                </a:highlight>
                <a:latin typeface="Times New Roman" panose="02020603050405020304" pitchFamily="18" charset="0"/>
                <a:cs typeface="Times New Roman" panose="02020603050405020304" pitchFamily="18" charset="0"/>
              </a:rPr>
              <a:t>While-reading </a:t>
            </a:r>
            <a:r>
              <a:rPr lang="en-US" altLang="zh-CN" sz="3200" u="sng">
                <a:latin typeface="Times New Roman" panose="02020603050405020304" pitchFamily="18" charset="0"/>
                <a:cs typeface="Times New Roman" panose="02020603050405020304" pitchFamily="18" charset="0"/>
              </a:rPr>
              <a:t>   </a:t>
            </a:r>
            <a:r>
              <a:rPr lang="en-US" altLang="zh-CN" sz="3200">
                <a:latin typeface="Times New Roman" panose="02020603050405020304" pitchFamily="18" charset="0"/>
                <a:cs typeface="Times New Roman" panose="02020603050405020304" pitchFamily="18" charset="0"/>
              </a:rPr>
              <a:t>    </a:t>
            </a:r>
            <a:r>
              <a:rPr lang="en-US" altLang="zh-CN" sz="3200" b="1">
                <a:highlight>
                  <a:srgbClr val="FFFF00"/>
                </a:highlight>
                <a:latin typeface="Times New Roman" panose="02020603050405020304" pitchFamily="18" charset="0"/>
                <a:cs typeface="Times New Roman" panose="02020603050405020304" pitchFamily="18" charset="0"/>
              </a:rPr>
              <a:t>Para.1</a:t>
            </a:r>
            <a:endParaRPr lang="en-US" altLang="zh-CN" sz="3200" b="1">
              <a:highlight>
                <a:srgbClr val="FFFF00"/>
              </a:highlight>
              <a:latin typeface="Times New Roman" panose="02020603050405020304" pitchFamily="18" charset="0"/>
              <a:cs typeface="Times New Roman" panose="02020603050405020304" pitchFamily="18" charset="0"/>
            </a:endParaRPr>
          </a:p>
        </p:txBody>
      </p:sp>
      <p:sp>
        <p:nvSpPr>
          <p:cNvPr id="3" name="文本框 2"/>
          <p:cNvSpPr txBox="1"/>
          <p:nvPr/>
        </p:nvSpPr>
        <p:spPr>
          <a:xfrm>
            <a:off x="523875" y="1404620"/>
            <a:ext cx="11479530" cy="2861310"/>
          </a:xfrm>
          <a:prstGeom prst="rect">
            <a:avLst/>
          </a:prstGeom>
          <a:noFill/>
          <a:ln>
            <a:solidFill>
              <a:schemeClr val="tx1"/>
            </a:solidFill>
            <a:prstDash val="dashDot"/>
          </a:ln>
        </p:spPr>
        <p:txBody>
          <a:bodyPr wrap="square" rtlCol="0">
            <a:spAutoFit/>
          </a:bodyPr>
          <a:p>
            <a:pPr algn="just"/>
            <a:r>
              <a:rPr lang="en-US" altLang="zh-CN" sz="3600">
                <a:latin typeface="Times New Roman" panose="02020603050405020304" pitchFamily="18" charset="0"/>
                <a:cs typeface="Times New Roman" panose="02020603050405020304" pitchFamily="18" charset="0"/>
              </a:rPr>
              <a:t>      </a:t>
            </a:r>
            <a:r>
              <a:rPr lang="zh-CN" altLang="en-US" sz="3600">
                <a:latin typeface="Times New Roman" panose="02020603050405020304" pitchFamily="18" charset="0"/>
                <a:cs typeface="Times New Roman" panose="02020603050405020304" pitchFamily="18" charset="0"/>
              </a:rPr>
              <a:t>Li Daiyu and her cousin Liu Qian went to Canada to visit their cousins in Halifax on the Atlantic coast. Rather than travel by commercial airline all the way, they decided to fly to Vancouver and then take the train. For both of them, the thought of crossing the whole county by rail was exciting.</a:t>
            </a:r>
            <a:endParaRPr lang="zh-CN" altLang="en-US" sz="3600">
              <a:latin typeface="Times New Roman" panose="02020603050405020304" pitchFamily="18" charset="0"/>
              <a:cs typeface="Times New Roman" panose="02020603050405020304" pitchFamily="18" charset="0"/>
            </a:endParaRPr>
          </a:p>
        </p:txBody>
      </p:sp>
      <p:sp>
        <p:nvSpPr>
          <p:cNvPr id="8" name="文本框 7"/>
          <p:cNvSpPr txBox="1"/>
          <p:nvPr/>
        </p:nvSpPr>
        <p:spPr>
          <a:xfrm>
            <a:off x="6250940" y="154940"/>
            <a:ext cx="2339340" cy="583565"/>
          </a:xfrm>
          <a:prstGeom prst="rect">
            <a:avLst/>
          </a:prstGeom>
          <a:solidFill>
            <a:srgbClr val="FFFF00"/>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background</a:t>
            </a:r>
            <a:endParaRPr lang="en-US" altLang="zh-CN" sz="3200" b="1">
              <a:latin typeface="Times New Roman" panose="02020603050405020304" pitchFamily="18" charset="0"/>
              <a:cs typeface="Times New Roman" panose="02020603050405020304" pitchFamily="18" charset="0"/>
            </a:endParaRPr>
          </a:p>
        </p:txBody>
      </p:sp>
      <p:sp>
        <p:nvSpPr>
          <p:cNvPr id="9" name="文本框 8"/>
          <p:cNvSpPr txBox="1"/>
          <p:nvPr/>
        </p:nvSpPr>
        <p:spPr>
          <a:xfrm>
            <a:off x="2824480" y="1707515"/>
            <a:ext cx="4942840" cy="583565"/>
          </a:xfrm>
          <a:prstGeom prst="rect">
            <a:avLst/>
          </a:prstGeom>
          <a:solidFill>
            <a:schemeClr val="accent5">
              <a:lumMod val="20000"/>
              <a:lumOff val="80000"/>
            </a:schemeClr>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Who? what? where? why? </a:t>
            </a:r>
            <a:endParaRPr lang="en-US" altLang="zh-CN" sz="3200" b="1">
              <a:latin typeface="Times New Roman" panose="02020603050405020304" pitchFamily="18" charset="0"/>
              <a:cs typeface="Times New Roman" panose="02020603050405020304" pitchFamily="18" charset="0"/>
            </a:endParaRPr>
          </a:p>
        </p:txBody>
      </p:sp>
      <p:cxnSp>
        <p:nvCxnSpPr>
          <p:cNvPr id="10" name="直接连接符 9"/>
          <p:cNvCxnSpPr/>
          <p:nvPr/>
        </p:nvCxnSpPr>
        <p:spPr>
          <a:xfrm>
            <a:off x="9561830" y="1949450"/>
            <a:ext cx="0" cy="722630"/>
          </a:xfrm>
          <a:prstGeom prst="line">
            <a:avLst/>
          </a:prstGeom>
          <a:ln w="76200">
            <a:gradFill>
              <a:gsLst>
                <a:gs pos="0">
                  <a:srgbClr val="E30000"/>
                </a:gs>
                <a:gs pos="100000">
                  <a:srgbClr val="760303"/>
                </a:gs>
              </a:gsLst>
            </a:gra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7767320" y="2926080"/>
            <a:ext cx="0" cy="722630"/>
          </a:xfrm>
          <a:prstGeom prst="line">
            <a:avLst/>
          </a:prstGeom>
          <a:ln w="76200">
            <a:gradFill>
              <a:gsLst>
                <a:gs pos="0">
                  <a:srgbClr val="E30000"/>
                </a:gs>
                <a:gs pos="100000">
                  <a:srgbClr val="760303"/>
                </a:gs>
              </a:gsLst>
            </a:gra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8"/>
            </p:custDataLst>
          </p:nvPr>
        </p:nvSpPr>
        <p:spPr>
          <a:xfrm>
            <a:off x="5389880" y="2788285"/>
            <a:ext cx="1209040" cy="583565"/>
          </a:xfrm>
          <a:prstGeom prst="rect">
            <a:avLst/>
          </a:prstGeom>
          <a:solidFill>
            <a:schemeClr val="accent5">
              <a:lumMod val="20000"/>
              <a:lumOff val="80000"/>
            </a:schemeClr>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How? </a:t>
            </a:r>
            <a:endParaRPr lang="en-US" altLang="zh-CN" sz="3200" b="1">
              <a:latin typeface="Times New Roman" panose="02020603050405020304" pitchFamily="18" charset="0"/>
              <a:cs typeface="Times New Roman" panose="02020603050405020304" pitchFamily="18" charset="0"/>
            </a:endParaRPr>
          </a:p>
        </p:txBody>
      </p:sp>
      <p:sp>
        <p:nvSpPr>
          <p:cNvPr id="5" name="文本框 4"/>
          <p:cNvSpPr txBox="1"/>
          <p:nvPr>
            <p:custDataLst>
              <p:tags r:id="rId9"/>
            </p:custDataLst>
          </p:nvPr>
        </p:nvSpPr>
        <p:spPr>
          <a:xfrm>
            <a:off x="8238490" y="4097020"/>
            <a:ext cx="1209040" cy="583565"/>
          </a:xfrm>
          <a:prstGeom prst="rect">
            <a:avLst/>
          </a:prstGeom>
          <a:solidFill>
            <a:schemeClr val="accent5">
              <a:lumMod val="20000"/>
              <a:lumOff val="80000"/>
            </a:schemeClr>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How? </a:t>
            </a:r>
            <a:endParaRPr lang="en-US" altLang="zh-CN" sz="32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ldLvl="0" animBg="1"/>
      <p:bldP spid="12" grpId="0" bldLvl="0" animBg="1"/>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文本框 17"/>
          <p:cNvSpPr txBox="1"/>
          <p:nvPr>
            <p:custDataLst>
              <p:tags r:id="rId1"/>
            </p:custDataLst>
          </p:nvPr>
        </p:nvSpPr>
        <p:spPr>
          <a:xfrm>
            <a:off x="381000" y="3272790"/>
            <a:ext cx="2609215" cy="503555"/>
          </a:xfrm>
          <a:prstGeom prst="rect">
            <a:avLst/>
          </a:prstGeom>
          <a:solidFill>
            <a:schemeClr val="accent5">
              <a:lumMod val="20000"/>
              <a:lumOff val="80000"/>
            </a:schemeClr>
          </a:solidFill>
        </p:spPr>
        <p:txBody>
          <a:bodyPr wrap="square" rtlCol="0">
            <a:noAutofit/>
          </a:bodyPr>
          <a:p>
            <a:endParaRPr lang="zh-CN" altLang="en-US"/>
          </a:p>
        </p:txBody>
      </p:sp>
      <p:sp>
        <p:nvSpPr>
          <p:cNvPr id="17" name="文本框 16"/>
          <p:cNvSpPr txBox="1"/>
          <p:nvPr>
            <p:custDataLst>
              <p:tags r:id="rId2"/>
            </p:custDataLst>
          </p:nvPr>
        </p:nvSpPr>
        <p:spPr>
          <a:xfrm>
            <a:off x="6464300" y="1030605"/>
            <a:ext cx="4380230" cy="503555"/>
          </a:xfrm>
          <a:prstGeom prst="rect">
            <a:avLst/>
          </a:prstGeom>
          <a:solidFill>
            <a:schemeClr val="accent5">
              <a:lumMod val="20000"/>
              <a:lumOff val="80000"/>
            </a:schemeClr>
          </a:solidFill>
        </p:spPr>
        <p:txBody>
          <a:bodyPr wrap="square" rtlCol="0">
            <a:noAutofit/>
          </a:bodyPr>
          <a:p>
            <a:endParaRPr lang="zh-CN" altLang="en-US"/>
          </a:p>
        </p:txBody>
      </p:sp>
      <p:sp>
        <p:nvSpPr>
          <p:cNvPr id="15" name="文本框 14"/>
          <p:cNvSpPr txBox="1"/>
          <p:nvPr/>
        </p:nvSpPr>
        <p:spPr>
          <a:xfrm>
            <a:off x="7976235" y="526415"/>
            <a:ext cx="3503930" cy="503555"/>
          </a:xfrm>
          <a:prstGeom prst="rect">
            <a:avLst/>
          </a:prstGeom>
          <a:solidFill>
            <a:schemeClr val="accent5">
              <a:lumMod val="20000"/>
              <a:lumOff val="80000"/>
            </a:schemeClr>
          </a:solidFill>
        </p:spPr>
        <p:txBody>
          <a:bodyPr wrap="square" rtlCol="0">
            <a:noAutofit/>
          </a:bodyPr>
          <a:p>
            <a:endParaRPr lang="zh-CN" altLang="en-US"/>
          </a:p>
        </p:txBody>
      </p:sp>
      <p:pic>
        <p:nvPicPr>
          <p:cNvPr id="14" name="图片 13"/>
          <p:cNvPicPr>
            <a:picLocks noChangeAspect="1"/>
          </p:cNvPicPr>
          <p:nvPr>
            <p:custDataLst>
              <p:tags r:id="rId3"/>
            </p:custDataLst>
          </p:nvPr>
        </p:nvPicPr>
        <p:blipFill>
          <a:blip r:embed="rId4"/>
          <a:stretch>
            <a:fillRect/>
          </a:stretch>
        </p:blipFill>
        <p:spPr>
          <a:xfrm>
            <a:off x="-179638" y="-57395"/>
            <a:ext cx="1173064" cy="1087635"/>
          </a:xfrm>
          <a:prstGeom prst="rect">
            <a:avLst/>
          </a:prstGeom>
        </p:spPr>
      </p:pic>
      <p:pic>
        <p:nvPicPr>
          <p:cNvPr id="6" name="图片 5"/>
          <p:cNvPicPr>
            <a:picLocks noChangeAspect="1"/>
          </p:cNvPicPr>
          <p:nvPr>
            <p:custDataLst>
              <p:tags r:id="rId5"/>
            </p:custDataLst>
          </p:nvPr>
        </p:nvPicPr>
        <p:blipFill>
          <a:blip r:embed="rId6">
            <a:duotone>
              <a:schemeClr val="accent4">
                <a:shade val="45000"/>
                <a:satMod val="135000"/>
              </a:schemeClr>
              <a:prstClr val="white"/>
            </a:duotone>
          </a:blip>
          <a:srcRect t="48626" b="21244"/>
          <a:stretch>
            <a:fillRect/>
          </a:stretch>
        </p:blipFill>
        <p:spPr>
          <a:xfrm>
            <a:off x="0" y="6400800"/>
            <a:ext cx="12192000" cy="511326"/>
          </a:xfrm>
          <a:prstGeom prst="rect">
            <a:avLst/>
          </a:prstGeom>
        </p:spPr>
      </p:pic>
      <p:sp>
        <p:nvSpPr>
          <p:cNvPr id="7" name="椭圆 6"/>
          <p:cNvSpPr/>
          <p:nvPr>
            <p:custDataLst>
              <p:tags r:id="rId7"/>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8"/>
            </p:custDataLst>
          </p:nvPr>
        </p:nvPicPr>
        <p:blipFill>
          <a:blip r:embed="rId9">
            <a:extLst>
              <a:ext uri="{28A0092B-C50C-407E-A947-70E740481C1C}">
                <a14:useLocalDpi xmlns:a14="http://schemas.microsoft.com/office/drawing/2010/main" val="0"/>
              </a:ext>
            </a:extLst>
          </a:blip>
          <a:stretch>
            <a:fillRect/>
          </a:stretch>
        </p:blipFill>
        <p:spPr>
          <a:xfrm>
            <a:off x="10844836" y="5346708"/>
            <a:ext cx="1426197" cy="1511334"/>
          </a:xfrm>
          <a:prstGeom prst="ellipse">
            <a:avLst/>
          </a:prstGeom>
          <a:ln>
            <a:noFill/>
          </a:ln>
          <a:effectLst>
            <a:softEdge rad="112500"/>
          </a:effectLst>
        </p:spPr>
      </p:pic>
      <p:sp>
        <p:nvSpPr>
          <p:cNvPr id="3" name="文本框 2"/>
          <p:cNvSpPr txBox="1"/>
          <p:nvPr/>
        </p:nvSpPr>
        <p:spPr>
          <a:xfrm>
            <a:off x="381000" y="513715"/>
            <a:ext cx="11689715" cy="4523105"/>
          </a:xfrm>
          <a:prstGeom prst="rect">
            <a:avLst/>
          </a:prstGeom>
          <a:noFill/>
          <a:ln>
            <a:solidFill>
              <a:schemeClr val="tx1"/>
            </a:solidFill>
            <a:prstDash val="dashDot"/>
          </a:ln>
        </p:spPr>
        <p:txBody>
          <a:bodyPr wrap="square" rtlCol="0">
            <a:spAutoFit/>
          </a:bodyPr>
          <a:p>
            <a:pPr algn="just"/>
            <a:r>
              <a:rPr lang="en-US" altLang="zh-CN" sz="3600">
                <a:latin typeface="Times New Roman" panose="02020603050405020304" pitchFamily="18" charset="0"/>
                <a:cs typeface="Times New Roman" panose="02020603050405020304" pitchFamily="18" charset="0"/>
              </a:rPr>
              <a:t>          </a:t>
            </a:r>
            <a:r>
              <a:rPr lang="zh-CN" altLang="en-US" sz="3600" u="sng">
                <a:latin typeface="Times New Roman" panose="02020603050405020304" pitchFamily="18" charset="0"/>
                <a:cs typeface="Times New Roman" panose="02020603050405020304" pitchFamily="18" charset="0"/>
              </a:rPr>
              <a:t>Before starting out</a:t>
            </a:r>
            <a:r>
              <a:rPr lang="zh-CN" altLang="en-US" sz="3600">
                <a:latin typeface="Times New Roman" panose="02020603050405020304" pitchFamily="18" charset="0"/>
                <a:cs typeface="Times New Roman" panose="02020603050405020304" pitchFamily="18" charset="0"/>
              </a:rPr>
              <a:t>, they spent a couple of days in Vancouver, seeing the sights. During their first day, as is typical of Vancouver, it rained. Despite the weather, they were able to take a boat ride out into the bay, and later visit an island that had wonderful shops selling crafts and antiques. The next day was clear and mild, and they were pleased to see the beautiful mountains looking out over the city. Later they took a pleasant hike in a forest just a short distance away.</a:t>
            </a:r>
            <a:endParaRPr lang="zh-CN" altLang="en-US" sz="3600">
              <a:latin typeface="Times New Roman" panose="02020603050405020304" pitchFamily="18" charset="0"/>
              <a:cs typeface="Times New Roman" panose="02020603050405020304" pitchFamily="18" charset="0"/>
            </a:endParaRPr>
          </a:p>
        </p:txBody>
      </p:sp>
      <p:sp>
        <p:nvSpPr>
          <p:cNvPr id="9" name="文本框 8"/>
          <p:cNvSpPr txBox="1"/>
          <p:nvPr/>
        </p:nvSpPr>
        <p:spPr>
          <a:xfrm>
            <a:off x="835660" y="5212080"/>
            <a:ext cx="992505" cy="605155"/>
          </a:xfrm>
          <a:prstGeom prst="rect">
            <a:avLst/>
          </a:prstGeom>
          <a:solidFill>
            <a:schemeClr val="bg1"/>
          </a:solidFill>
        </p:spPr>
        <p:txBody>
          <a:bodyPr wrap="square" rtlCol="0">
            <a:noAutofit/>
          </a:bodyPr>
          <a:p>
            <a:r>
              <a:rPr lang="en-US" altLang="zh-CN" sz="3200" b="1">
                <a:solidFill>
                  <a:schemeClr val="accent5">
                    <a:lumMod val="75000"/>
                  </a:schemeClr>
                </a:solidFill>
                <a:latin typeface="Times New Roman" panose="02020603050405020304" pitchFamily="18" charset="0"/>
                <a:cs typeface="Times New Roman" panose="02020603050405020304" pitchFamily="18" charset="0"/>
              </a:rPr>
              <a:t>time</a:t>
            </a:r>
            <a:r>
              <a:rPr lang="en-US" altLang="zh-CN" sz="3200" b="1">
                <a:latin typeface="Times New Roman" panose="02020603050405020304" pitchFamily="18" charset="0"/>
                <a:cs typeface="Times New Roman" panose="02020603050405020304" pitchFamily="18" charset="0"/>
              </a:rPr>
              <a:t> </a:t>
            </a:r>
            <a:endParaRPr lang="en-US" altLang="zh-CN" sz="3200" b="1">
              <a:solidFill>
                <a:srgbClr val="FF0000"/>
              </a:solidFill>
              <a:latin typeface="Times New Roman" panose="02020603050405020304" pitchFamily="18" charset="0"/>
              <a:cs typeface="Times New Roman" panose="02020603050405020304" pitchFamily="18" charset="0"/>
            </a:endParaRPr>
          </a:p>
        </p:txBody>
      </p:sp>
      <p:sp>
        <p:nvSpPr>
          <p:cNvPr id="12" name="文本框 11"/>
          <p:cNvSpPr txBox="1"/>
          <p:nvPr>
            <p:custDataLst>
              <p:tags r:id="rId10"/>
            </p:custDataLst>
          </p:nvPr>
        </p:nvSpPr>
        <p:spPr>
          <a:xfrm>
            <a:off x="805180" y="5817235"/>
            <a:ext cx="2759075" cy="583565"/>
          </a:xfrm>
          <a:prstGeom prst="rect">
            <a:avLst/>
          </a:prstGeom>
          <a:noFill/>
        </p:spPr>
        <p:txBody>
          <a:bodyPr wrap="square" rtlCol="0">
            <a:spAutoFit/>
          </a:bodyPr>
          <a:p>
            <a:r>
              <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Logic? </a:t>
            </a:r>
            <a:endPar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5" name="文本框 4"/>
          <p:cNvSpPr txBox="1"/>
          <p:nvPr>
            <p:custDataLst>
              <p:tags r:id="rId11"/>
            </p:custDataLst>
          </p:nvPr>
        </p:nvSpPr>
        <p:spPr>
          <a:xfrm>
            <a:off x="1564005" y="30480"/>
            <a:ext cx="1359535" cy="583565"/>
          </a:xfrm>
          <a:prstGeom prst="rect">
            <a:avLst/>
          </a:prstGeom>
          <a:solidFill>
            <a:srgbClr val="FFFF00"/>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Para.2</a:t>
            </a:r>
            <a:endParaRPr lang="en-US" altLang="zh-CN" sz="3200" b="1">
              <a:latin typeface="Times New Roman" panose="02020603050405020304" pitchFamily="18" charset="0"/>
              <a:cs typeface="Times New Roman" panose="02020603050405020304" pitchFamily="18" charset="0"/>
            </a:endParaRPr>
          </a:p>
        </p:txBody>
      </p:sp>
      <p:cxnSp>
        <p:nvCxnSpPr>
          <p:cNvPr id="20" name="直接连接符 19"/>
          <p:cNvCxnSpPr/>
          <p:nvPr/>
        </p:nvCxnSpPr>
        <p:spPr>
          <a:xfrm flipV="1">
            <a:off x="2025015" y="2618740"/>
            <a:ext cx="6252845" cy="323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2"/>
            </p:custDataLst>
          </p:nvPr>
        </p:nvCxnSpPr>
        <p:spPr>
          <a:xfrm flipV="1">
            <a:off x="10541635" y="2618740"/>
            <a:ext cx="1529080" cy="107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3"/>
            </p:custDataLst>
          </p:nvPr>
        </p:nvCxnSpPr>
        <p:spPr>
          <a:xfrm flipV="1">
            <a:off x="521335" y="3157220"/>
            <a:ext cx="1029970" cy="311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4"/>
            </p:custDataLst>
          </p:nvPr>
        </p:nvCxnSpPr>
        <p:spPr>
          <a:xfrm flipV="1">
            <a:off x="11360785" y="3748405"/>
            <a:ext cx="644525" cy="19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5"/>
            </p:custDataLst>
          </p:nvPr>
        </p:nvCxnSpPr>
        <p:spPr>
          <a:xfrm flipV="1">
            <a:off x="456565" y="4300220"/>
            <a:ext cx="4457700" cy="88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6"/>
            </p:custDataLst>
          </p:nvPr>
        </p:nvCxnSpPr>
        <p:spPr>
          <a:xfrm flipV="1">
            <a:off x="456565" y="4828540"/>
            <a:ext cx="5654040" cy="36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文本框 25"/>
          <p:cNvSpPr txBox="1"/>
          <p:nvPr>
            <p:custDataLst>
              <p:tags r:id="rId17"/>
            </p:custDataLst>
          </p:nvPr>
        </p:nvSpPr>
        <p:spPr>
          <a:xfrm>
            <a:off x="1715770" y="5245100"/>
            <a:ext cx="3147695" cy="583565"/>
          </a:xfrm>
          <a:prstGeom prst="rect">
            <a:avLst/>
          </a:prstGeom>
          <a:solidFill>
            <a:schemeClr val="bg1"/>
          </a:solidFill>
        </p:spPr>
        <p:txBody>
          <a:bodyPr wrap="square" rtlCol="0">
            <a:spAutoFit/>
          </a:bodyPr>
          <a:p>
            <a:r>
              <a:rPr lang="zh-CN" altLang="en-US" sz="3200" b="1">
                <a:latin typeface="Times New Roman" panose="02020603050405020304" pitchFamily="18" charset="0"/>
                <a:cs typeface="Times New Roman" panose="02020603050405020304" pitchFamily="18" charset="0"/>
              </a:rPr>
              <a:t>＋</a:t>
            </a:r>
            <a:r>
              <a:rPr lang="en-US" altLang="zh-CN" sz="3200" b="1">
                <a:latin typeface="Times New Roman" panose="02020603050405020304" pitchFamily="18" charset="0"/>
                <a:cs typeface="Times New Roman" panose="02020603050405020304" pitchFamily="18" charset="0"/>
              </a:rPr>
              <a:t>what they did</a:t>
            </a:r>
            <a:endParaRPr lang="en-US" altLang="zh-CN" sz="3200" b="1">
              <a:solidFill>
                <a:srgbClr val="FF0000"/>
              </a:solidFill>
              <a:latin typeface="Times New Roman" panose="02020603050405020304" pitchFamily="18" charset="0"/>
              <a:cs typeface="Times New Roman" panose="02020603050405020304" pitchFamily="18" charset="0"/>
            </a:endParaRPr>
          </a:p>
        </p:txBody>
      </p:sp>
      <p:sp>
        <p:nvSpPr>
          <p:cNvPr id="27" name="圆角矩形 26"/>
          <p:cNvSpPr/>
          <p:nvPr>
            <p:custDataLst>
              <p:tags r:id="rId18"/>
            </p:custDataLst>
          </p:nvPr>
        </p:nvSpPr>
        <p:spPr>
          <a:xfrm>
            <a:off x="9373870" y="2291715"/>
            <a:ext cx="1016000" cy="469900"/>
          </a:xfrm>
          <a:prstGeom prst="round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p>
            <a:pPr algn="ctr"/>
            <a:endParaRPr kumimoji="1" lang="zh-CN" altLang="en-US"/>
          </a:p>
        </p:txBody>
      </p:sp>
      <p:sp>
        <p:nvSpPr>
          <p:cNvPr id="28" name="圆角矩形 27"/>
          <p:cNvSpPr/>
          <p:nvPr>
            <p:custDataLst>
              <p:tags r:id="rId19"/>
            </p:custDataLst>
          </p:nvPr>
        </p:nvSpPr>
        <p:spPr>
          <a:xfrm>
            <a:off x="9986010" y="3874135"/>
            <a:ext cx="1134110" cy="490220"/>
          </a:xfrm>
          <a:prstGeom prst="roundRect">
            <a:avLst/>
          </a:prstGeom>
          <a:noFill/>
          <a:ln w="762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p>
            <a:pPr algn="ctr"/>
            <a:endParaRPr kumimoji="1" lang="zh-CN" altLang="en-US"/>
          </a:p>
        </p:txBody>
      </p:sp>
      <p:sp>
        <p:nvSpPr>
          <p:cNvPr id="2" name="文本框 1"/>
          <p:cNvSpPr txBox="1"/>
          <p:nvPr/>
        </p:nvSpPr>
        <p:spPr>
          <a:xfrm>
            <a:off x="805180" y="5761990"/>
            <a:ext cx="4972685" cy="583565"/>
          </a:xfrm>
          <a:prstGeom prst="rect">
            <a:avLst/>
          </a:prstGeom>
          <a:solidFill>
            <a:schemeClr val="bg1"/>
          </a:solidFill>
        </p:spPr>
        <p:txBody>
          <a:bodyPr wrap="square" rtlCol="0">
            <a:spAutoFit/>
          </a:bodyPr>
          <a:p>
            <a:r>
              <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Tip 1: logic!</a:t>
            </a:r>
            <a:r>
              <a:rPr lang="zh-CN" altLang="en-US"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a:t>
            </a:r>
            <a:r>
              <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G——S</a:t>
            </a:r>
            <a:r>
              <a:rPr lang="zh-CN" altLang="en-US"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a:t>
            </a:r>
            <a:r>
              <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endPar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8" name="文本框 7"/>
          <p:cNvSpPr txBox="1"/>
          <p:nvPr>
            <p:custDataLst>
              <p:tags r:id="rId20"/>
            </p:custDataLst>
          </p:nvPr>
        </p:nvSpPr>
        <p:spPr>
          <a:xfrm>
            <a:off x="5554345" y="5189220"/>
            <a:ext cx="6199505" cy="583565"/>
          </a:xfrm>
          <a:prstGeom prst="rect">
            <a:avLst/>
          </a:prstGeom>
          <a:noFill/>
        </p:spPr>
        <p:txBody>
          <a:bodyPr wrap="square" rtlCol="0">
            <a:spAutoFit/>
          </a:bodyPr>
          <a:p>
            <a:r>
              <a:rPr lang="en-US"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discourse markers/linking words</a:t>
            </a:r>
            <a:r>
              <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a:t>
            </a:r>
            <a:endPar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10" name="文本框 9"/>
          <p:cNvSpPr txBox="1"/>
          <p:nvPr>
            <p:custDataLst>
              <p:tags r:id="rId21"/>
            </p:custDataLst>
          </p:nvPr>
        </p:nvSpPr>
        <p:spPr>
          <a:xfrm>
            <a:off x="2990215" y="60960"/>
            <a:ext cx="7984490" cy="583565"/>
          </a:xfrm>
          <a:prstGeom prst="rect">
            <a:avLst/>
          </a:prstGeom>
          <a:solidFill>
            <a:srgbClr val="FFFF00"/>
          </a:solidFill>
        </p:spPr>
        <p:txBody>
          <a:bodyPr wrap="square" rtlCol="0">
            <a:spAutoFit/>
          </a:bodyPr>
          <a:p>
            <a:r>
              <a:rPr lang="en-US" altLang="zh-CN" sz="3200" b="1">
                <a:latin typeface="Times New Roman" panose="02020603050405020304" pitchFamily="18" charset="0"/>
                <a:cs typeface="Times New Roman" panose="02020603050405020304" pitchFamily="18" charset="0"/>
              </a:rPr>
              <a:t>their sightseeing (esp.doings) in Vancouver</a:t>
            </a:r>
            <a:endParaRPr lang="en-US" altLang="zh-CN" sz="3200" b="1">
              <a:latin typeface="Times New Roman" panose="02020603050405020304" pitchFamily="18" charset="0"/>
              <a:cs typeface="Times New Roman" panose="02020603050405020304" pitchFamily="18" charset="0"/>
            </a:endParaRPr>
          </a:p>
        </p:txBody>
      </p:sp>
      <p:sp>
        <p:nvSpPr>
          <p:cNvPr id="11" name="文本框 10"/>
          <p:cNvSpPr txBox="1"/>
          <p:nvPr>
            <p:custDataLst>
              <p:tags r:id="rId22"/>
            </p:custDataLst>
          </p:nvPr>
        </p:nvSpPr>
        <p:spPr>
          <a:xfrm>
            <a:off x="5681345" y="5795010"/>
            <a:ext cx="6199505" cy="583565"/>
          </a:xfrm>
          <a:prstGeom prst="rect">
            <a:avLst/>
          </a:prstGeom>
          <a:noFill/>
        </p:spPr>
        <p:txBody>
          <a:bodyPr wrap="square" rtlCol="0">
            <a:spAutoFit/>
          </a:bodyPr>
          <a:p>
            <a:r>
              <a:rPr lang="en-US"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function: order of time</a:t>
            </a:r>
            <a:endPar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cxnSp>
        <p:nvCxnSpPr>
          <p:cNvPr id="13" name="直接箭头连接符 12"/>
          <p:cNvCxnSpPr/>
          <p:nvPr/>
        </p:nvCxnSpPr>
        <p:spPr>
          <a:xfrm flipH="1">
            <a:off x="8011160" y="2844800"/>
            <a:ext cx="1492250" cy="2490470"/>
          </a:xfrm>
          <a:prstGeom prst="straightConnector1">
            <a:avLst/>
          </a:prstGeom>
          <a:ln>
            <a:gradFill>
              <a:gsLst>
                <a:gs pos="0">
                  <a:srgbClr val="E30000"/>
                </a:gs>
                <a:gs pos="100000">
                  <a:srgbClr val="760303"/>
                </a:gs>
              </a:gsLst>
            </a:gra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8194675" y="4159885"/>
            <a:ext cx="1804670" cy="1121410"/>
          </a:xfrm>
          <a:prstGeom prst="straightConnector1">
            <a:avLst/>
          </a:prstGeom>
          <a:ln>
            <a:gradFill>
              <a:gsLst>
                <a:gs pos="0">
                  <a:srgbClr val="E30000"/>
                </a:gs>
                <a:gs pos="100000">
                  <a:srgbClr val="760303"/>
                </a:gs>
              </a:gsLst>
            </a:gra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par>
                                <p:cTn id="13" presetID="3" presetClass="entr" presetSubtype="1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par>
                                <p:cTn id="16" presetID="3"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linds(horizontal)">
                                      <p:cBhvr>
                                        <p:cTn id="18" dur="500"/>
                                        <p:tgtEl>
                                          <p:spTgt spid="22"/>
                                        </p:tgtEl>
                                      </p:cBhvr>
                                    </p:animEffect>
                                  </p:childTnLst>
                                </p:cTn>
                              </p:par>
                              <p:par>
                                <p:cTn id="19" presetID="3"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par>
                                <p:cTn id="22" presetID="3" presetClass="entr" presetSubtype="1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linds(horizontal)">
                                      <p:cBhvr>
                                        <p:cTn id="24" dur="500"/>
                                        <p:tgtEl>
                                          <p:spTgt spid="24"/>
                                        </p:tgtEl>
                                      </p:cBhvr>
                                    </p:animEffect>
                                  </p:childTnLst>
                                </p:cTn>
                              </p:par>
                              <p:par>
                                <p:cTn id="25" presetID="3"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linds(horizont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linds(horizont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ircle(in)">
                                      <p:cBhvr>
                                        <p:cTn id="50" dur="2000"/>
                                        <p:tgtEl>
                                          <p:spTgt spid="27"/>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circle(in)">
                                      <p:cBhvr>
                                        <p:cTn id="53" dur="20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par>
                          <p:cTn id="60" fill="hold">
                            <p:stCondLst>
                              <p:cond delay="0"/>
                            </p:stCondLst>
                            <p:childTnLst>
                              <p:par>
                                <p:cTn id="61" presetID="3" presetClass="entr" presetSubtype="1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linds(horizontal)">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blinds(horizontal)">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2" grpId="0"/>
      <p:bldP spid="26" grpId="0" bldLvl="0" animBg="1"/>
      <p:bldP spid="27" grpId="0" bldLvl="0" animBg="1"/>
      <p:bldP spid="28" grpId="0" bldLvl="0" animBg="1"/>
      <p:bldP spid="2" grpId="0" bldLvl="0" animBg="1"/>
      <p:bldP spid="8" grpId="0"/>
      <p:bldP spid="10" grpId="0" bldLvl="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文本框 5"/>
          <p:cNvSpPr txBox="1"/>
          <p:nvPr/>
        </p:nvSpPr>
        <p:spPr>
          <a:xfrm>
            <a:off x="9685020" y="1707515"/>
            <a:ext cx="2318385" cy="368300"/>
          </a:xfrm>
          <a:prstGeom prst="rect">
            <a:avLst/>
          </a:prstGeom>
          <a:solidFill>
            <a:schemeClr val="accent1">
              <a:lumMod val="20000"/>
              <a:lumOff val="80000"/>
            </a:schemeClr>
          </a:solidFill>
        </p:spPr>
        <p:txBody>
          <a:bodyPr wrap="square" rtlCol="0">
            <a:spAutoFit/>
          </a:bodyPr>
          <a:p>
            <a:endParaRPr lang="zh-CN" altLang="en-US"/>
          </a:p>
        </p:txBody>
      </p:sp>
      <p:sp>
        <p:nvSpPr>
          <p:cNvPr id="17" name="文本框 16"/>
          <p:cNvSpPr txBox="1"/>
          <p:nvPr>
            <p:custDataLst>
              <p:tags r:id="rId1"/>
            </p:custDataLst>
          </p:nvPr>
        </p:nvSpPr>
        <p:spPr>
          <a:xfrm>
            <a:off x="9385300" y="4229100"/>
            <a:ext cx="2618740" cy="422275"/>
          </a:xfrm>
          <a:prstGeom prst="rect">
            <a:avLst/>
          </a:prstGeom>
          <a:solidFill>
            <a:schemeClr val="accent1">
              <a:lumMod val="20000"/>
              <a:lumOff val="80000"/>
            </a:schemeClr>
          </a:solidFill>
        </p:spPr>
        <p:txBody>
          <a:bodyPr wrap="square" rtlCol="0">
            <a:noAutofit/>
          </a:bodyPr>
          <a:p>
            <a:endParaRPr lang="zh-CN" altLang="en-US"/>
          </a:p>
        </p:txBody>
      </p:sp>
      <p:sp>
        <p:nvSpPr>
          <p:cNvPr id="18" name="文本框 17"/>
          <p:cNvSpPr txBox="1"/>
          <p:nvPr>
            <p:custDataLst>
              <p:tags r:id="rId2"/>
            </p:custDataLst>
          </p:nvPr>
        </p:nvSpPr>
        <p:spPr>
          <a:xfrm>
            <a:off x="106680" y="4651375"/>
            <a:ext cx="1657985" cy="422275"/>
          </a:xfrm>
          <a:prstGeom prst="rect">
            <a:avLst/>
          </a:prstGeom>
          <a:solidFill>
            <a:schemeClr val="accent1">
              <a:lumMod val="20000"/>
              <a:lumOff val="80000"/>
            </a:schemeClr>
          </a:solidFill>
        </p:spPr>
        <p:txBody>
          <a:bodyPr wrap="square" rtlCol="0">
            <a:noAutofit/>
          </a:bodyPr>
          <a:p>
            <a:endParaRPr lang="zh-CN" altLang="en-US"/>
          </a:p>
        </p:txBody>
      </p:sp>
      <p:sp>
        <p:nvSpPr>
          <p:cNvPr id="16" name="文本框 15"/>
          <p:cNvSpPr txBox="1"/>
          <p:nvPr>
            <p:custDataLst>
              <p:tags r:id="rId3"/>
            </p:custDataLst>
          </p:nvPr>
        </p:nvSpPr>
        <p:spPr>
          <a:xfrm>
            <a:off x="1387475" y="2166620"/>
            <a:ext cx="2922270" cy="422275"/>
          </a:xfrm>
          <a:prstGeom prst="rect">
            <a:avLst/>
          </a:prstGeom>
          <a:solidFill>
            <a:schemeClr val="accent1">
              <a:lumMod val="20000"/>
              <a:lumOff val="80000"/>
            </a:schemeClr>
          </a:solidFill>
        </p:spPr>
        <p:txBody>
          <a:bodyPr wrap="square" rtlCol="0">
            <a:noAutofit/>
          </a:bodyPr>
          <a:p>
            <a:endParaRPr lang="zh-CN" altLang="en-US"/>
          </a:p>
        </p:txBody>
      </p:sp>
      <p:sp>
        <p:nvSpPr>
          <p:cNvPr id="15" name="文本框 14"/>
          <p:cNvSpPr txBox="1"/>
          <p:nvPr/>
        </p:nvSpPr>
        <p:spPr>
          <a:xfrm>
            <a:off x="2564765" y="1285240"/>
            <a:ext cx="6478905" cy="422275"/>
          </a:xfrm>
          <a:prstGeom prst="rect">
            <a:avLst/>
          </a:prstGeom>
          <a:solidFill>
            <a:schemeClr val="accent1">
              <a:lumMod val="20000"/>
              <a:lumOff val="80000"/>
            </a:schemeClr>
          </a:solidFill>
        </p:spPr>
        <p:txBody>
          <a:bodyPr wrap="square" rtlCol="0">
            <a:noAutofit/>
          </a:bodyPr>
          <a:p>
            <a:endParaRPr lang="zh-CN" altLang="en-US"/>
          </a:p>
        </p:txBody>
      </p:sp>
      <p:sp>
        <p:nvSpPr>
          <p:cNvPr id="7" name="椭圆 6"/>
          <p:cNvSpPr/>
          <p:nvPr>
            <p:custDataLst>
              <p:tags r:id="rId4"/>
            </p:custDataLst>
          </p:nvPr>
        </p:nvSpPr>
        <p:spPr>
          <a:xfrm>
            <a:off x="224716" y="1030852"/>
            <a:ext cx="364032" cy="423589"/>
          </a:xfrm>
          <a:prstGeom prst="ellipse">
            <a:avLst/>
          </a:prstGeom>
          <a:solidFill>
            <a:srgbClr val="EACE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A06843"/>
              </a:solidFill>
            </a:endParaRPr>
          </a:p>
        </p:txBody>
      </p:sp>
      <p:pic>
        <p:nvPicPr>
          <p:cNvPr id="4" name="图片 3"/>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11028351" y="5655953"/>
            <a:ext cx="1426197" cy="1511334"/>
          </a:xfrm>
          <a:prstGeom prst="ellipse">
            <a:avLst/>
          </a:prstGeom>
          <a:ln>
            <a:noFill/>
          </a:ln>
          <a:effectLst>
            <a:softEdge rad="112500"/>
          </a:effectLst>
        </p:spPr>
      </p:pic>
      <p:sp>
        <p:nvSpPr>
          <p:cNvPr id="2" name="文本框 1"/>
          <p:cNvSpPr txBox="1"/>
          <p:nvPr/>
        </p:nvSpPr>
        <p:spPr>
          <a:xfrm>
            <a:off x="185420" y="-68580"/>
            <a:ext cx="1444625" cy="583565"/>
          </a:xfrm>
          <a:prstGeom prst="rect">
            <a:avLst/>
          </a:prstGeom>
          <a:noFill/>
        </p:spPr>
        <p:txBody>
          <a:bodyPr wrap="square" rtlCol="0">
            <a:spAutoFit/>
          </a:bodyPr>
          <a:p>
            <a:r>
              <a:rPr lang="en-US" altLang="zh-CN" sz="3200" b="1">
                <a:highlight>
                  <a:srgbClr val="FFFF00"/>
                </a:highlight>
                <a:latin typeface="Times New Roman" panose="02020603050405020304" pitchFamily="18" charset="0"/>
                <a:cs typeface="Times New Roman" panose="02020603050405020304" pitchFamily="18" charset="0"/>
              </a:rPr>
              <a:t>Para.3</a:t>
            </a:r>
            <a:endParaRPr lang="en-US" altLang="zh-CN" sz="3200" b="1">
              <a:highlight>
                <a:srgbClr val="FFFF00"/>
              </a:highlight>
              <a:latin typeface="Times New Roman" panose="02020603050405020304" pitchFamily="18" charset="0"/>
              <a:cs typeface="Times New Roman" panose="02020603050405020304" pitchFamily="18" charset="0"/>
            </a:endParaRPr>
          </a:p>
        </p:txBody>
      </p:sp>
      <p:sp>
        <p:nvSpPr>
          <p:cNvPr id="3" name="文本框 2"/>
          <p:cNvSpPr txBox="1"/>
          <p:nvPr/>
        </p:nvSpPr>
        <p:spPr>
          <a:xfrm>
            <a:off x="106680" y="433705"/>
            <a:ext cx="11896725" cy="5231130"/>
          </a:xfrm>
          <a:prstGeom prst="rect">
            <a:avLst/>
          </a:prstGeom>
          <a:noFill/>
          <a:ln>
            <a:solidFill>
              <a:schemeClr val="tx1"/>
            </a:solidFill>
            <a:prstDash val="dashDot"/>
          </a:ln>
        </p:spPr>
        <p:txBody>
          <a:bodyPr wrap="square" rtlCol="0">
            <a:spAutoFit/>
          </a:bodyPr>
          <a:p>
            <a:pPr indent="0" algn="just" fontAlgn="auto">
              <a:lnSpc>
                <a:spcPts val="3340"/>
              </a:lnSpc>
            </a:pPr>
            <a:r>
              <a:rPr lang="en-US" altLang="zh-CN" sz="3200">
                <a:latin typeface="Times New Roman" panose="02020603050405020304" pitchFamily="18" charset="0"/>
                <a:cs typeface="Times New Roman" panose="02020603050405020304" pitchFamily="18" charset="0"/>
              </a:rPr>
              <a:t>         </a:t>
            </a:r>
            <a:r>
              <a:rPr lang="zh-CN" altLang="en-US" sz="3200" u="sng">
                <a:latin typeface="Times New Roman" panose="02020603050405020304" pitchFamily="18" charset="0"/>
                <a:cs typeface="Times New Roman" panose="02020603050405020304" pitchFamily="18" charset="0"/>
              </a:rPr>
              <a:t>The next morning</a:t>
            </a:r>
            <a:r>
              <a:rPr lang="zh-CN" altLang="en-US" sz="3200">
                <a:latin typeface="Times New Roman" panose="02020603050405020304" pitchFamily="18" charset="0"/>
                <a:cs typeface="Times New Roman" panose="02020603050405020304" pitchFamily="18" charset="0"/>
              </a:rPr>
              <a:t>, the two girls arose early to take the train to Lake Louise, passing through the Canadian Rockies. Seen from the train window, the mountains and forests of Canada looked massive. When the train arrived at the station, they took a taxi to Lake Louise where the blue water literally took their breath away with its exceptional beauty. They spent the night, and then took a coach bound north through the Canadian Rockies to Jasper. Looking at the beautiful scenery, they both agreed that it was the most awesome journey they had ever taken. In addition to seeing spectacular mountain peaks and forests, one highlight of their trip was being able to see many different creatures, including deer, mountain goats, and even a grizzly bear and an eagle.</a:t>
            </a:r>
            <a:endParaRPr lang="zh-CN" altLang="en-US" sz="3200">
              <a:latin typeface="Times New Roman" panose="02020603050405020304" pitchFamily="18" charset="0"/>
              <a:cs typeface="Times New Roman" panose="02020603050405020304" pitchFamily="18" charset="0"/>
            </a:endParaRPr>
          </a:p>
        </p:txBody>
      </p:sp>
      <p:sp>
        <p:nvSpPr>
          <p:cNvPr id="5" name="文本框 4"/>
          <p:cNvSpPr txBox="1"/>
          <p:nvPr>
            <p:custDataLst>
              <p:tags r:id="rId7"/>
            </p:custDataLst>
          </p:nvPr>
        </p:nvSpPr>
        <p:spPr>
          <a:xfrm>
            <a:off x="185420" y="5655945"/>
            <a:ext cx="7447280" cy="583565"/>
          </a:xfrm>
          <a:prstGeom prst="rect">
            <a:avLst/>
          </a:prstGeom>
          <a:noFill/>
        </p:spPr>
        <p:txBody>
          <a:bodyPr wrap="square" rtlCol="0">
            <a:spAutoFit/>
          </a:bodyPr>
          <a:p>
            <a:r>
              <a:rPr lang="en-US" altLang="zh-CN" sz="3200" b="1">
                <a:latin typeface="Times New Roman" panose="02020603050405020304" pitchFamily="18" charset="0"/>
                <a:cs typeface="Times New Roman" panose="02020603050405020304" pitchFamily="18" charset="0"/>
              </a:rPr>
              <a:t>How do you appreciate this paragraph? </a:t>
            </a:r>
            <a:endParaRPr lang="en-US" altLang="zh-CN" sz="3200" b="1">
              <a:latin typeface="Times New Roman" panose="02020603050405020304" pitchFamily="18" charset="0"/>
              <a:cs typeface="Times New Roman" panose="02020603050405020304" pitchFamily="18" charset="0"/>
            </a:endParaRPr>
          </a:p>
        </p:txBody>
      </p:sp>
      <p:sp>
        <p:nvSpPr>
          <p:cNvPr id="8" name="文本框 7"/>
          <p:cNvSpPr txBox="1"/>
          <p:nvPr/>
        </p:nvSpPr>
        <p:spPr>
          <a:xfrm>
            <a:off x="185420" y="6239510"/>
            <a:ext cx="6715125" cy="583565"/>
          </a:xfrm>
          <a:prstGeom prst="rect">
            <a:avLst/>
          </a:prstGeom>
          <a:noFill/>
        </p:spPr>
        <p:txBody>
          <a:bodyPr wrap="square" rtlCol="0">
            <a:spAutoFit/>
          </a:bodyPr>
          <a:p>
            <a:r>
              <a:rPr lang="en-US" altLang="zh-CN" sz="3200" b="1">
                <a:latin typeface="Times New Roman" panose="02020603050405020304" pitchFamily="18" charset="0"/>
                <a:cs typeface="Times New Roman" panose="02020603050405020304" pitchFamily="18" charset="0"/>
              </a:rPr>
              <a:t>What did they see in this paragraph? </a:t>
            </a:r>
            <a:endParaRPr lang="en-US" altLang="zh-CN" sz="32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6" grpId="0" bldLvl="0" animBg="1"/>
      <p:bldP spid="17" grpId="0" bldLvl="0" animBg="1"/>
      <p:bldP spid="18" grpId="0" bldLvl="0" animBg="1"/>
      <p:bldP spid="6" grpId="0" bldLvl="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0"/>
            <a:ext cx="12192000" cy="6846570"/>
          </a:xfrm>
          <a:prstGeom prst="rect">
            <a:avLst/>
          </a:prstGeom>
        </p:spPr>
      </p:pic>
      <p:sp>
        <p:nvSpPr>
          <p:cNvPr id="3" name="文本框 2"/>
          <p:cNvSpPr txBox="1"/>
          <p:nvPr/>
        </p:nvSpPr>
        <p:spPr>
          <a:xfrm>
            <a:off x="432435" y="412750"/>
            <a:ext cx="8228965" cy="706755"/>
          </a:xfrm>
          <a:prstGeom prst="rect">
            <a:avLst/>
          </a:prstGeom>
          <a:noFill/>
        </p:spPr>
        <p:txBody>
          <a:bodyPr wrap="square" rtlCol="0">
            <a:spAutoFit/>
          </a:bodyPr>
          <a:p>
            <a:r>
              <a:rPr lang="zh-CN" altLang="en-US" sz="4000" b="1">
                <a:solidFill>
                  <a:schemeClr val="bg1"/>
                </a:solidFill>
                <a:latin typeface="Times New Roman" panose="02020603050405020304" pitchFamily="18" charset="0"/>
                <a:cs typeface="Times New Roman" panose="02020603050405020304" pitchFamily="18" charset="0"/>
                <a:sym typeface="+mn-ea"/>
              </a:rPr>
              <a:t>the mountains and forests of Canada</a:t>
            </a:r>
            <a:endParaRPr lang="zh-CN" altLang="en-US" sz="4000" b="1">
              <a:solidFill>
                <a:schemeClr val="bg1"/>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358775" y="5103495"/>
            <a:ext cx="11153140" cy="1076325"/>
          </a:xfrm>
          <a:prstGeom prst="rect">
            <a:avLst/>
          </a:prstGeom>
          <a:solidFill>
            <a:schemeClr val="bg1"/>
          </a:solidFill>
        </p:spPr>
        <p:txBody>
          <a:bodyPr wrap="square" rtlCol="0">
            <a:spAutoFit/>
          </a:bodyPr>
          <a:p>
            <a:pPr algn="l">
              <a:buClrTx/>
              <a:buSzTx/>
              <a:buFontTx/>
            </a:pPr>
            <a:r>
              <a:rPr lang="zh-CN" altLang="en-US" sz="3200" b="1" u="sng">
                <a:solidFill>
                  <a:schemeClr val="tx1"/>
                </a:solidFill>
                <a:latin typeface="Times New Roman" panose="02020603050405020304" pitchFamily="18" charset="0"/>
                <a:cs typeface="Times New Roman" panose="02020603050405020304" pitchFamily="18" charset="0"/>
                <a:sym typeface="+mn-ea"/>
              </a:rPr>
              <a:t>Seen from </a:t>
            </a:r>
            <a:r>
              <a:rPr lang="zh-CN" altLang="en-US" sz="3200" b="1">
                <a:solidFill>
                  <a:schemeClr val="tx1"/>
                </a:solidFill>
                <a:latin typeface="Times New Roman" panose="02020603050405020304" pitchFamily="18" charset="0"/>
                <a:cs typeface="Times New Roman" panose="02020603050405020304" pitchFamily="18" charset="0"/>
                <a:sym typeface="+mn-ea"/>
              </a:rPr>
              <a:t>the train window, </a:t>
            </a:r>
            <a:r>
              <a:rPr lang="zh-CN" altLang="en-US" sz="3200" b="1" u="sng">
                <a:solidFill>
                  <a:schemeClr val="tx1"/>
                </a:solidFill>
                <a:latin typeface="Times New Roman" panose="02020603050405020304" pitchFamily="18" charset="0"/>
                <a:cs typeface="Times New Roman" panose="02020603050405020304" pitchFamily="18" charset="0"/>
                <a:sym typeface="+mn-ea"/>
              </a:rPr>
              <a:t>the mountains and forests</a:t>
            </a:r>
            <a:r>
              <a:rPr lang="zh-CN" altLang="en-US" sz="3200" b="1">
                <a:solidFill>
                  <a:schemeClr val="tx1"/>
                </a:solidFill>
                <a:latin typeface="Times New Roman" panose="02020603050405020304" pitchFamily="18" charset="0"/>
                <a:cs typeface="Times New Roman" panose="02020603050405020304" pitchFamily="18" charset="0"/>
                <a:sym typeface="+mn-ea"/>
              </a:rPr>
              <a:t> of Canada looked </a:t>
            </a:r>
            <a:r>
              <a:rPr lang="zh-CN" altLang="en-US" sz="3200" b="1">
                <a:gradFill>
                  <a:gsLst>
                    <a:gs pos="0">
                      <a:srgbClr val="E30000"/>
                    </a:gs>
                    <a:gs pos="100000">
                      <a:srgbClr val="760303"/>
                    </a:gs>
                  </a:gsLst>
                  <a:lin scaled="0"/>
                </a:gradFill>
                <a:highlight>
                  <a:srgbClr val="FFFF00"/>
                </a:highlight>
                <a:latin typeface="Times New Roman" panose="02020603050405020304" pitchFamily="18" charset="0"/>
                <a:cs typeface="Times New Roman" panose="02020603050405020304" pitchFamily="18" charset="0"/>
                <a:sym typeface="+mn-ea"/>
              </a:rPr>
              <a:t>massive</a:t>
            </a:r>
            <a:r>
              <a:rPr lang="zh-CN" altLang="en-US" sz="3200" b="1">
                <a:solidFill>
                  <a:schemeClr val="tx1"/>
                </a:solidFill>
                <a:latin typeface="Times New Roman" panose="02020603050405020304" pitchFamily="18" charset="0"/>
                <a:cs typeface="Times New Roman" panose="02020603050405020304" pitchFamily="18" charset="0"/>
                <a:sym typeface="+mn-ea"/>
              </a:rPr>
              <a:t>. </a:t>
            </a:r>
            <a:endParaRPr lang="zh-CN" altLang="en-US" sz="3200" b="1">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379095" y="6230620"/>
            <a:ext cx="11130280" cy="583565"/>
          </a:xfrm>
          <a:prstGeom prst="rect">
            <a:avLst/>
          </a:prstGeom>
          <a:solidFill>
            <a:schemeClr val="bg1"/>
          </a:solidFill>
        </p:spPr>
        <p:txBody>
          <a:bodyPr wrap="square" rtlCol="0">
            <a:spAutoFit/>
          </a:bodyPr>
          <a:p>
            <a:pPr algn="l">
              <a:buClrTx/>
              <a:buSzTx/>
              <a:buFontTx/>
            </a:pPr>
            <a:r>
              <a:rPr lang="en-US" altLang="zh-CN" sz="3200" b="1">
                <a:solidFill>
                  <a:schemeClr val="tx1"/>
                </a:solidFill>
                <a:latin typeface="Times New Roman" panose="02020603050405020304" pitchFamily="18" charset="0"/>
                <a:cs typeface="Times New Roman" panose="02020603050405020304" pitchFamily="18" charset="0"/>
                <a:sym typeface="+mn-ea"/>
              </a:rPr>
              <a:t>In addition to seeing</a:t>
            </a:r>
            <a:r>
              <a:rPr lang="en-US" altLang="zh-CN" sz="3200" b="1">
                <a:gradFill>
                  <a:gsLst>
                    <a:gs pos="0">
                      <a:srgbClr val="E30000"/>
                    </a:gs>
                    <a:gs pos="100000">
                      <a:srgbClr val="760303"/>
                    </a:gs>
                  </a:gsLst>
                  <a:lin scaled="0"/>
                </a:gradFill>
                <a:highlight>
                  <a:srgbClr val="FFFF00"/>
                </a:highlight>
                <a:latin typeface="Times New Roman" panose="02020603050405020304" pitchFamily="18" charset="0"/>
                <a:cs typeface="Times New Roman" panose="02020603050405020304" pitchFamily="18" charset="0"/>
                <a:sym typeface="+mn-ea"/>
              </a:rPr>
              <a:t> spectacular</a:t>
            </a:r>
            <a:r>
              <a:rPr lang="en-US" altLang="zh-CN" sz="3200" b="1">
                <a:solidFill>
                  <a:schemeClr val="tx1"/>
                </a:solidFill>
                <a:latin typeface="Times New Roman" panose="02020603050405020304" pitchFamily="18" charset="0"/>
                <a:cs typeface="Times New Roman" panose="02020603050405020304" pitchFamily="18" charset="0"/>
                <a:sym typeface="+mn-ea"/>
              </a:rPr>
              <a:t> mountain peaks and forests,...</a:t>
            </a:r>
            <a:endParaRPr lang="en-US" altLang="zh-CN" sz="3200" b="1">
              <a:solidFill>
                <a:schemeClr val="tx1"/>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custDataLst>
              <p:tags r:id="rId3"/>
            </p:custDataLst>
          </p:nvPr>
        </p:nvSpPr>
        <p:spPr>
          <a:xfrm>
            <a:off x="497205" y="517525"/>
            <a:ext cx="10918190" cy="1076325"/>
          </a:xfrm>
          <a:prstGeom prst="rect">
            <a:avLst/>
          </a:prstGeom>
          <a:solidFill>
            <a:schemeClr val="bg1"/>
          </a:solidFill>
        </p:spPr>
        <p:txBody>
          <a:bodyPr wrap="square" rtlCol="0">
            <a:spAutoFit/>
          </a:bodyPr>
          <a:p>
            <a:r>
              <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Tip 2: Picture the scenery/imagination and go into details </a:t>
            </a:r>
            <a:endPar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a:p>
            <a:r>
              <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rPr>
              <a:t>           —— to show not just to tell.</a:t>
            </a:r>
            <a:endParaRPr lang="en-US" altLang="zh-CN" sz="3200" b="1">
              <a:gradFill>
                <a:gsLst>
                  <a:gs pos="0">
                    <a:srgbClr val="E30000"/>
                  </a:gs>
                  <a:gs pos="100000">
                    <a:srgbClr val="760303"/>
                  </a:gs>
                </a:gsLst>
                <a:lin scaled="0"/>
              </a:gradFill>
              <a:latin typeface="Times New Roman" panose="02020603050405020304" pitchFamily="18" charset="0"/>
              <a:cs typeface="Times New Roman" panose="02020603050405020304" pitchFamily="18" charset="0"/>
            </a:endParaRPr>
          </a:p>
        </p:txBody>
      </p:sp>
      <p:sp>
        <p:nvSpPr>
          <p:cNvPr id="6" name="文本框 5"/>
          <p:cNvSpPr txBox="1"/>
          <p:nvPr>
            <p:custDataLst>
              <p:tags r:id="rId4"/>
            </p:custDataLst>
          </p:nvPr>
        </p:nvSpPr>
        <p:spPr>
          <a:xfrm>
            <a:off x="90805" y="3550920"/>
            <a:ext cx="10918825" cy="1076325"/>
          </a:xfrm>
          <a:prstGeom prst="rect">
            <a:avLst/>
          </a:prstGeom>
          <a:solidFill>
            <a:schemeClr val="bg1"/>
          </a:solidFill>
        </p:spPr>
        <p:txBody>
          <a:bodyPr wrap="square" rtlCol="0">
            <a:spAutoFit/>
          </a:bodyPr>
          <a:p>
            <a:r>
              <a:rPr lang="en-US" altLang="zh-CN" sz="3200" b="1">
                <a:solidFill>
                  <a:schemeClr val="tx1"/>
                </a:solidFill>
                <a:latin typeface="Times New Roman" panose="02020603050405020304" pitchFamily="18" charset="0"/>
                <a:cs typeface="Times New Roman" panose="02020603050405020304" pitchFamily="18" charset="0"/>
              </a:rPr>
              <a:t>The peaceful landscape </a:t>
            </a:r>
            <a:r>
              <a:rPr lang="en-US" altLang="zh-CN" sz="3200" b="1">
                <a:solidFill>
                  <a:schemeClr val="tx1"/>
                </a:solidFill>
                <a:highlight>
                  <a:srgbClr val="FFFF00"/>
                </a:highlight>
                <a:latin typeface="Times New Roman" panose="02020603050405020304" pitchFamily="18" charset="0"/>
                <a:cs typeface="Times New Roman" panose="02020603050405020304" pitchFamily="18" charset="0"/>
              </a:rPr>
              <a:t>is a true feast for the eyes</a:t>
            </a:r>
            <a:r>
              <a:rPr lang="en-US" altLang="zh-CN" sz="3200" b="1">
                <a:solidFill>
                  <a:schemeClr val="tx1"/>
                </a:solidFill>
                <a:latin typeface="Times New Roman" panose="02020603050405020304" pitchFamily="18" charset="0"/>
                <a:cs typeface="Times New Roman" panose="02020603050405020304" pitchFamily="18" charset="0"/>
              </a:rPr>
              <a:t>, </a:t>
            </a:r>
            <a:r>
              <a:rPr lang="en-US" altLang="zh-CN" sz="3200" b="1" u="sng">
                <a:solidFill>
                  <a:schemeClr val="tx1"/>
                </a:solidFill>
                <a:latin typeface="Times New Roman" panose="02020603050405020304" pitchFamily="18" charset="0"/>
                <a:cs typeface="Times New Roman" panose="02020603050405020304" pitchFamily="18" charset="0"/>
              </a:rPr>
              <a:t>with </a:t>
            </a:r>
            <a:r>
              <a:rPr lang="en-US" altLang="zh-CN" sz="3200" b="1">
                <a:solidFill>
                  <a:schemeClr val="tx1"/>
                </a:solidFill>
                <a:latin typeface="Times New Roman" panose="02020603050405020304" pitchFamily="18" charset="0"/>
                <a:cs typeface="Times New Roman" panose="02020603050405020304" pitchFamily="18" charset="0"/>
              </a:rPr>
              <a:t>its rolling green hills dotted with goats and deer.</a:t>
            </a:r>
            <a:endParaRPr lang="en-US" altLang="zh-CN" sz="3200" b="1">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custDataLst>
              <p:tags r:id="rId5"/>
            </p:custDataLst>
          </p:nvPr>
        </p:nvSpPr>
        <p:spPr>
          <a:xfrm>
            <a:off x="91440" y="2417445"/>
            <a:ext cx="10918190" cy="1076325"/>
          </a:xfrm>
          <a:prstGeom prst="rect">
            <a:avLst/>
          </a:prstGeom>
          <a:solidFill>
            <a:schemeClr val="bg1"/>
          </a:solidFill>
        </p:spPr>
        <p:txBody>
          <a:bodyPr wrap="square" rtlCol="0">
            <a:spAutoFit/>
          </a:bodyPr>
          <a:p>
            <a:r>
              <a:rPr lang="en-US" altLang="zh-CN" sz="3200" b="1">
                <a:solidFill>
                  <a:schemeClr val="tx1"/>
                </a:solidFill>
                <a:latin typeface="Times New Roman" panose="02020603050405020304" pitchFamily="18" charset="0"/>
                <a:cs typeface="Times New Roman" panose="02020603050405020304" pitchFamily="18" charset="0"/>
              </a:rPr>
              <a:t>Down by the lake, the sound of rippling water and chirp of the seabirds </a:t>
            </a:r>
            <a:r>
              <a:rPr lang="en-US" altLang="zh-CN" sz="3200" b="1">
                <a:gradFill>
                  <a:gsLst>
                    <a:gs pos="0">
                      <a:srgbClr val="E30000"/>
                    </a:gs>
                    <a:gs pos="100000">
                      <a:srgbClr val="760303"/>
                    </a:gs>
                  </a:gsLst>
                  <a:lin scaled="0"/>
                </a:gradFill>
                <a:highlight>
                  <a:srgbClr val="FFFF00"/>
                </a:highlight>
                <a:latin typeface="Times New Roman" panose="02020603050405020304" pitchFamily="18" charset="0"/>
                <a:cs typeface="Times New Roman" panose="02020603050405020304" pitchFamily="18" charset="0"/>
              </a:rPr>
              <a:t>literally</a:t>
            </a:r>
            <a:r>
              <a:rPr lang="en-US" altLang="zh-CN" sz="3200" b="1">
                <a:solidFill>
                  <a:schemeClr val="tx1"/>
                </a:solidFill>
                <a:highlight>
                  <a:srgbClr val="FFFF00"/>
                </a:highlight>
                <a:latin typeface="Times New Roman" panose="02020603050405020304" pitchFamily="18" charset="0"/>
                <a:cs typeface="Times New Roman" panose="02020603050405020304" pitchFamily="18" charset="0"/>
              </a:rPr>
              <a:t> </a:t>
            </a:r>
            <a:r>
              <a:rPr lang="en-US" altLang="zh-CN" sz="3200" b="1" u="sng">
                <a:solidFill>
                  <a:schemeClr val="tx1"/>
                </a:solidFill>
                <a:latin typeface="Times New Roman" panose="02020603050405020304" pitchFamily="18" charset="0"/>
                <a:cs typeface="Times New Roman" panose="02020603050405020304" pitchFamily="18" charset="0"/>
              </a:rPr>
              <a:t>make up the music of </a:t>
            </a:r>
            <a:r>
              <a:rPr lang="en-US" altLang="zh-CN" sz="3200" b="1">
                <a:solidFill>
                  <a:schemeClr val="tx1"/>
                </a:solidFill>
                <a:latin typeface="Times New Roman" panose="02020603050405020304" pitchFamily="18" charset="0"/>
                <a:cs typeface="Times New Roman" panose="02020603050405020304" pitchFamily="18" charset="0"/>
              </a:rPr>
              <a:t>the </a:t>
            </a:r>
            <a:r>
              <a:rPr lang="en-US" altLang="zh-CN" sz="3200" b="1">
                <a:gradFill>
                  <a:gsLst>
                    <a:gs pos="0">
                      <a:srgbClr val="E30000"/>
                    </a:gs>
                    <a:gs pos="100000">
                      <a:srgbClr val="760303"/>
                    </a:gs>
                  </a:gsLst>
                  <a:lin scaled="0"/>
                </a:gradFill>
                <a:highlight>
                  <a:srgbClr val="FFFF00"/>
                </a:highlight>
                <a:latin typeface="Times New Roman" panose="02020603050405020304" pitchFamily="18" charset="0"/>
                <a:cs typeface="Times New Roman" panose="02020603050405020304" pitchFamily="18" charset="0"/>
              </a:rPr>
              <a:t>bay</a:t>
            </a:r>
            <a:r>
              <a:rPr lang="en-US" altLang="zh-CN" sz="3200" b="1">
                <a:solidFill>
                  <a:schemeClr val="tx1"/>
                </a:solidFill>
                <a:highlight>
                  <a:srgbClr val="FFFF00"/>
                </a:highlight>
                <a:latin typeface="Times New Roman" panose="02020603050405020304" pitchFamily="18" charset="0"/>
                <a:cs typeface="Times New Roman" panose="02020603050405020304" pitchFamily="18" charset="0"/>
              </a:rPr>
              <a:t>.</a:t>
            </a:r>
            <a:r>
              <a:rPr lang="en-US" altLang="zh-CN" sz="3200" b="1">
                <a:solidFill>
                  <a:schemeClr val="tx1"/>
                </a:solidFill>
                <a:latin typeface="Times New Roman" panose="02020603050405020304" pitchFamily="18" charset="0"/>
                <a:cs typeface="Times New Roman" panose="02020603050405020304" pitchFamily="18" charset="0"/>
              </a:rPr>
              <a:t> </a:t>
            </a:r>
            <a:endParaRPr lang="en-US" altLang="zh-CN" sz="3200" b="1">
              <a:solidFill>
                <a:schemeClr val="tx1"/>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8958580" y="5618480"/>
            <a:ext cx="3233420" cy="829945"/>
          </a:xfrm>
          <a:prstGeom prst="rect">
            <a:avLst/>
          </a:prstGeom>
          <a:noFill/>
        </p:spPr>
        <p:txBody>
          <a:bodyPr wrap="square" rtlCol="0">
            <a:spAutoFit/>
          </a:bodyPr>
          <a:p>
            <a:r>
              <a:rPr lang="en-US" altLang="zh-CN" sz="4800">
                <a:highlight>
                  <a:srgbClr val="00FFFF"/>
                </a:highlight>
                <a:latin typeface="Times New Roman" panose="02020603050405020304" pitchFamily="18" charset="0"/>
                <a:cs typeface="Times New Roman" panose="02020603050405020304" pitchFamily="18" charset="0"/>
              </a:rPr>
              <a:t>at a distance</a:t>
            </a:r>
            <a:endParaRPr lang="en-US" altLang="zh-CN" sz="4800">
              <a:highlight>
                <a:srgbClr val="00FFFF"/>
              </a:highlight>
              <a:latin typeface="Times New Roman" panose="02020603050405020304" pitchFamily="18" charset="0"/>
              <a:cs typeface="Times New Roman" panose="02020603050405020304" pitchFamily="18" charset="0"/>
            </a:endParaRPr>
          </a:p>
        </p:txBody>
      </p:sp>
      <p:sp>
        <p:nvSpPr>
          <p:cNvPr id="9" name="文本框 8"/>
          <p:cNvSpPr txBox="1"/>
          <p:nvPr>
            <p:custDataLst>
              <p:tags r:id="rId6"/>
            </p:custDataLst>
          </p:nvPr>
        </p:nvSpPr>
        <p:spPr>
          <a:xfrm>
            <a:off x="9812020" y="2895600"/>
            <a:ext cx="2618740" cy="1568450"/>
          </a:xfrm>
          <a:prstGeom prst="rect">
            <a:avLst/>
          </a:prstGeom>
          <a:noFill/>
        </p:spPr>
        <p:txBody>
          <a:bodyPr wrap="square" rtlCol="0">
            <a:spAutoFit/>
          </a:bodyPr>
          <a:p>
            <a:r>
              <a:rPr lang="en-US" altLang="zh-CN" sz="4800">
                <a:highlight>
                  <a:srgbClr val="00FFFF"/>
                </a:highlight>
                <a:latin typeface="Times New Roman" panose="02020603050405020304" pitchFamily="18" charset="0"/>
                <a:cs typeface="Times New Roman" panose="02020603050405020304" pitchFamily="18" charset="0"/>
              </a:rPr>
              <a:t>at a close distance</a:t>
            </a:r>
            <a:endParaRPr lang="en-US" altLang="zh-CN" sz="4800">
              <a:highlight>
                <a:srgbClr val="00FFFF"/>
              </a:highligh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6" grpId="0" bldLvl="0" animBg="1"/>
      <p:bldP spid="6" grpId="0" bldLvl="0" animBg="1"/>
      <p:bldP spid="7" grpId="0" bldLvl="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0" y="0"/>
            <a:ext cx="12192000" cy="6858635"/>
          </a:xfrm>
          <a:prstGeom prst="rect">
            <a:avLst/>
          </a:prstGeom>
        </p:spPr>
      </p:pic>
      <p:sp>
        <p:nvSpPr>
          <p:cNvPr id="2" name="文本框 1"/>
          <p:cNvSpPr txBox="1"/>
          <p:nvPr>
            <p:custDataLst>
              <p:tags r:id="rId3"/>
            </p:custDataLst>
          </p:nvPr>
        </p:nvSpPr>
        <p:spPr>
          <a:xfrm>
            <a:off x="432435" y="412750"/>
            <a:ext cx="10184130" cy="706755"/>
          </a:xfrm>
          <a:prstGeom prst="rect">
            <a:avLst/>
          </a:prstGeom>
          <a:noFill/>
        </p:spPr>
        <p:txBody>
          <a:bodyPr wrap="square" rtlCol="0">
            <a:spAutoFit/>
          </a:bodyPr>
          <a:p>
            <a:r>
              <a:rPr lang="zh-CN" altLang="en-US" sz="4000" b="1">
                <a:solidFill>
                  <a:schemeClr val="bg1"/>
                </a:solidFill>
                <a:latin typeface="Times New Roman" panose="02020603050405020304" pitchFamily="18" charset="0"/>
                <a:cs typeface="Times New Roman" panose="02020603050405020304" pitchFamily="18" charset="0"/>
                <a:sym typeface="+mn-ea"/>
              </a:rPr>
              <a:t>the blue water of the Lake Louise</a:t>
            </a:r>
            <a:r>
              <a:rPr lang="zh-CN" altLang="en-US" sz="4000">
                <a:latin typeface="Times New Roman" panose="02020603050405020304" pitchFamily="18" charset="0"/>
                <a:cs typeface="Times New Roman" panose="02020603050405020304" pitchFamily="18" charset="0"/>
                <a:sym typeface="+mn-ea"/>
              </a:rPr>
              <a:t> </a:t>
            </a:r>
            <a:endParaRPr lang="en-US" altLang="zh-CN" sz="4000" b="1">
              <a:solidFill>
                <a:schemeClr val="bg1"/>
              </a:solidFill>
              <a:latin typeface="Times New Roman" panose="02020603050405020304" pitchFamily="18" charset="0"/>
              <a:cs typeface="Times New Roman" panose="02020603050405020304" pitchFamily="18" charset="0"/>
              <a:sym typeface="+mn-ea"/>
            </a:endParaRPr>
          </a:p>
        </p:txBody>
      </p:sp>
      <p:sp>
        <p:nvSpPr>
          <p:cNvPr id="4" name="文本框 3"/>
          <p:cNvSpPr txBox="1"/>
          <p:nvPr>
            <p:custDataLst>
              <p:tags r:id="rId4"/>
            </p:custDataLst>
          </p:nvPr>
        </p:nvSpPr>
        <p:spPr>
          <a:xfrm>
            <a:off x="335915" y="4919980"/>
            <a:ext cx="11520170" cy="1938020"/>
          </a:xfrm>
          <a:prstGeom prst="rect">
            <a:avLst/>
          </a:prstGeom>
          <a:solidFill>
            <a:schemeClr val="bg1"/>
          </a:solidFill>
        </p:spPr>
        <p:txBody>
          <a:bodyPr wrap="square" rtlCol="0">
            <a:spAutoFit/>
          </a:bodyPr>
          <a:p>
            <a:pPr algn="l">
              <a:buClrTx/>
              <a:buSzTx/>
              <a:buFontTx/>
            </a:pPr>
            <a:r>
              <a:rPr lang="zh-CN" altLang="en-US" sz="4000" b="1">
                <a:solidFill>
                  <a:schemeClr val="tx1"/>
                </a:solidFill>
                <a:latin typeface="Times New Roman" panose="02020603050405020304" pitchFamily="18" charset="0"/>
                <a:cs typeface="Times New Roman" panose="02020603050405020304" pitchFamily="18" charset="0"/>
                <a:sym typeface="+mn-ea"/>
              </a:rPr>
              <a:t>When the train arrived at the station, they took a taxi to Lake Louise where the blue water</a:t>
            </a:r>
            <a:r>
              <a:rPr lang="zh-CN" altLang="en-US" sz="4000" b="1">
                <a:solidFill>
                  <a:schemeClr val="tx1"/>
                </a:solidFill>
                <a:highlight>
                  <a:srgbClr val="FFFF00"/>
                </a:highlight>
                <a:latin typeface="Times New Roman" panose="02020603050405020304" pitchFamily="18" charset="0"/>
                <a:cs typeface="Times New Roman" panose="02020603050405020304" pitchFamily="18" charset="0"/>
                <a:sym typeface="+mn-ea"/>
              </a:rPr>
              <a:t> </a:t>
            </a:r>
            <a:r>
              <a:rPr lang="zh-CN" altLang="en-US" sz="4000" b="1">
                <a:gradFill>
                  <a:gsLst>
                    <a:gs pos="0">
                      <a:srgbClr val="E30000"/>
                    </a:gs>
                    <a:gs pos="100000">
                      <a:srgbClr val="760303"/>
                    </a:gs>
                  </a:gsLst>
                  <a:lin scaled="0"/>
                </a:gradFill>
                <a:highlight>
                  <a:srgbClr val="FFFF00"/>
                </a:highlight>
                <a:latin typeface="Times New Roman" panose="02020603050405020304" pitchFamily="18" charset="0"/>
                <a:cs typeface="Times New Roman" panose="02020603050405020304" pitchFamily="18" charset="0"/>
                <a:sym typeface="+mn-ea"/>
              </a:rPr>
              <a:t>literally took their breath away</a:t>
            </a:r>
            <a:r>
              <a:rPr lang="zh-CN" altLang="en-US" sz="4000" b="1">
                <a:solidFill>
                  <a:schemeClr val="tx1"/>
                </a:solidFill>
                <a:highlight>
                  <a:srgbClr val="FFFF00"/>
                </a:highlight>
                <a:latin typeface="Times New Roman" panose="02020603050405020304" pitchFamily="18" charset="0"/>
                <a:cs typeface="Times New Roman" panose="02020603050405020304" pitchFamily="18" charset="0"/>
                <a:sym typeface="+mn-ea"/>
              </a:rPr>
              <a:t> </a:t>
            </a:r>
            <a:r>
              <a:rPr lang="zh-CN" altLang="en-US" sz="4000" b="1">
                <a:solidFill>
                  <a:schemeClr val="tx1"/>
                </a:solidFill>
                <a:latin typeface="Times New Roman" panose="02020603050405020304" pitchFamily="18" charset="0"/>
                <a:cs typeface="Times New Roman" panose="02020603050405020304" pitchFamily="18" charset="0"/>
                <a:sym typeface="+mn-ea"/>
              </a:rPr>
              <a:t>with its exceptional beauty.  </a:t>
            </a:r>
            <a:endParaRPr lang="zh-CN" altLang="en-US" sz="4000" b="1">
              <a:solidFill>
                <a:schemeClr val="tx1"/>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972185" y="3602990"/>
            <a:ext cx="8320405" cy="706755"/>
          </a:xfrm>
          <a:prstGeom prst="rect">
            <a:avLst/>
          </a:prstGeom>
          <a:solidFill>
            <a:schemeClr val="bg1"/>
          </a:solidFill>
        </p:spPr>
        <p:txBody>
          <a:bodyPr wrap="square" rtlCol="0">
            <a:spAutoFit/>
          </a:bodyPr>
          <a:p>
            <a:pPr lvl="0" algn="l">
              <a:buClrTx/>
              <a:buSzTx/>
              <a:buFontTx/>
            </a:pPr>
            <a:r>
              <a:rPr lang="zh-CN" altLang="en-US" sz="4000" b="1">
                <a:gradFill>
                  <a:gsLst>
                    <a:gs pos="0">
                      <a:srgbClr val="E30000"/>
                    </a:gs>
                    <a:gs pos="100000">
                      <a:srgbClr val="760303"/>
                    </a:gs>
                  </a:gsLst>
                  <a:lin scaled="0"/>
                </a:gradFill>
                <a:highlight>
                  <a:srgbClr val="FFFF00"/>
                </a:highlight>
                <a:latin typeface="Times New Roman" panose="02020603050405020304" pitchFamily="18" charset="0"/>
                <a:cs typeface="Times New Roman" panose="02020603050405020304" pitchFamily="18" charset="0"/>
                <a:sym typeface="+mn-ea"/>
              </a:rPr>
              <a:t>impressive/breathtaking/spectacular</a:t>
            </a:r>
            <a:endParaRPr lang="zh-CN" altLang="en-US" sz="4000" b="1">
              <a:gradFill>
                <a:gsLst>
                  <a:gs pos="0">
                    <a:srgbClr val="E30000"/>
                  </a:gs>
                  <a:gs pos="100000">
                    <a:srgbClr val="760303"/>
                  </a:gs>
                </a:gsLst>
                <a:lin scaled="0"/>
              </a:gradFill>
              <a:highlight>
                <a:srgbClr val="FFFF00"/>
              </a:highlight>
              <a:latin typeface="Times New Roman" panose="02020603050405020304" pitchFamily="18" charset="0"/>
              <a:cs typeface="Times New Roman" panose="02020603050405020304" pitchFamily="18" charset="0"/>
              <a:sym typeface="+mn-ea"/>
            </a:endParaRPr>
          </a:p>
        </p:txBody>
      </p:sp>
      <p:cxnSp>
        <p:nvCxnSpPr>
          <p:cNvPr id="6" name="直接箭头连接符 5"/>
          <p:cNvCxnSpPr/>
          <p:nvPr/>
        </p:nvCxnSpPr>
        <p:spPr>
          <a:xfrm flipV="1">
            <a:off x="4559935" y="4183380"/>
            <a:ext cx="797560" cy="207010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50">
        <p:push dir="u"/>
      </p:transition>
    </mc:Choice>
    <mc:Fallback>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tags/tag1.xml><?xml version="1.0" encoding="utf-8"?>
<p:tagLst xmlns:p="http://schemas.openxmlformats.org/presentationml/2006/main">
  <p:tag name="AS_UNIQUEID" val="1493"/>
</p:tagLst>
</file>

<file path=ppt/tags/tag10.xml><?xml version="1.0" encoding="utf-8"?>
<p:tagLst xmlns:p="http://schemas.openxmlformats.org/presentationml/2006/main">
  <p:tag name="AS_UNIQUEID" val="1503"/>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AS_UNIQUEID" val="627"/>
  <p:tag name="KSO_WM_BEAUTIFY_FLAG" val=""/>
</p:tagLst>
</file>

<file path=ppt/tags/tag102.xml><?xml version="1.0" encoding="utf-8"?>
<p:tagLst xmlns:p="http://schemas.openxmlformats.org/presentationml/2006/main">
  <p:tag name="AS_UNIQUEID" val="627"/>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AS_UNIQUEID" val="956"/>
</p:tagLst>
</file>

<file path=ppt/tags/tag11.xml><?xml version="1.0" encoding="utf-8"?>
<p:tagLst xmlns:p="http://schemas.openxmlformats.org/presentationml/2006/main">
  <p:tag name="AS_UNIQUEID" val="1505"/>
</p:tagLst>
</file>

<file path=ppt/tags/tag110.xml><?xml version="1.0" encoding="utf-8"?>
<p:tagLst xmlns:p="http://schemas.openxmlformats.org/presentationml/2006/main">
  <p:tag name="AS_UNIQUEID" val="958"/>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AS_UNIQUEID" val="1207"/>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AS_UNIQUEID" val="1203"/>
</p:tagLst>
</file>

<file path=ppt/tags/tag118.xml><?xml version="1.0" encoding="utf-8"?>
<p:tagLst xmlns:p="http://schemas.openxmlformats.org/presentationml/2006/main">
  <p:tag name="AS_UNIQUEID" val="1204"/>
</p:tagLst>
</file>

<file path=ppt/tags/tag119.xml><?xml version="1.0" encoding="utf-8"?>
<p:tagLst xmlns:p="http://schemas.openxmlformats.org/presentationml/2006/main">
  <p:tag name="AS_UNIQUEID" val="1205"/>
</p:tagLst>
</file>

<file path=ppt/tags/tag12.xml><?xml version="1.0" encoding="utf-8"?>
<p:tagLst xmlns:p="http://schemas.openxmlformats.org/presentationml/2006/main">
  <p:tag name="AS_UNIQUEID" val="1506"/>
</p:tagLst>
</file>

<file path=ppt/tags/tag120.xml><?xml version="1.0" encoding="utf-8"?>
<p:tagLst xmlns:p="http://schemas.openxmlformats.org/presentationml/2006/main">
  <p:tag name="AS_UNIQUEID" val="120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AS_UNIQUEID" val="1197"/>
</p:tagLst>
</file>

<file path=ppt/tags/tag124.xml><?xml version="1.0" encoding="utf-8"?>
<p:tagLst xmlns:p="http://schemas.openxmlformats.org/presentationml/2006/main">
  <p:tag name="AS_UNIQUEID" val="1198"/>
</p:tagLst>
</file>

<file path=ppt/tags/tag125.xml><?xml version="1.0" encoding="utf-8"?>
<p:tagLst xmlns:p="http://schemas.openxmlformats.org/presentationml/2006/main">
  <p:tag name="AS_UNIQUEID" val="1199"/>
</p:tagLst>
</file>

<file path=ppt/tags/tag126.xml><?xml version="1.0" encoding="utf-8"?>
<p:tagLst xmlns:p="http://schemas.openxmlformats.org/presentationml/2006/main">
  <p:tag name="AS_UNIQUEID" val="952"/>
</p:tagLst>
</file>

<file path=ppt/tags/tag127.xml><?xml version="1.0" encoding="utf-8"?>
<p:tagLst xmlns:p="http://schemas.openxmlformats.org/presentationml/2006/main">
  <p:tag name="AS_UNIQUEID" val="955"/>
</p:tagLst>
</file>

<file path=ppt/tags/tag128.xml><?xml version="1.0" encoding="utf-8"?>
<p:tagLst xmlns:p="http://schemas.openxmlformats.org/presentationml/2006/main">
  <p:tag name="AS_UNIQUEID" val="956"/>
</p:tagLst>
</file>

<file path=ppt/tags/tag129.xml><?xml version="1.0" encoding="utf-8"?>
<p:tagLst xmlns:p="http://schemas.openxmlformats.org/presentationml/2006/main">
  <p:tag name="AS_UNIQUEID" val="958"/>
</p:tagLst>
</file>

<file path=ppt/tags/tag13.xml><?xml version="1.0" encoding="utf-8"?>
<p:tagLst xmlns:p="http://schemas.openxmlformats.org/presentationml/2006/main">
  <p:tag name="AS_UNIQUEID" val="1507"/>
</p:tagLst>
</file>

<file path=ppt/tags/tag130.xml><?xml version="1.0" encoding="utf-8"?>
<p:tagLst xmlns:p="http://schemas.openxmlformats.org/presentationml/2006/main">
  <p:tag name="AS_UNIQUEID" val="526"/>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AS_UNIQUEID" val="1508"/>
</p:tagLst>
</file>

<file path=ppt/tags/tag140.xml><?xml version="1.0" encoding="utf-8"?>
<p:tagLst xmlns:p="http://schemas.openxmlformats.org/presentationml/2006/main">
  <p:tag name="AS_UNIQUEID" val="956"/>
</p:tagLst>
</file>

<file path=ppt/tags/tag141.xml><?xml version="1.0" encoding="utf-8"?>
<p:tagLst xmlns:p="http://schemas.openxmlformats.org/presentationml/2006/main">
  <p:tag name="AS_UNIQUEID" val="958"/>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AS_UNIQUEID" val="627"/>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AS_UNIQUEID" val="1509"/>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AS_UNIQUEID" val="952"/>
</p:tagLst>
</file>

<file path=ppt/tags/tag154.xml><?xml version="1.0" encoding="utf-8"?>
<p:tagLst xmlns:p="http://schemas.openxmlformats.org/presentationml/2006/main">
  <p:tag name="AS_UNIQUEID" val="953"/>
</p:tagLst>
</file>

<file path=ppt/tags/tag155.xml><?xml version="1.0" encoding="utf-8"?>
<p:tagLst xmlns:p="http://schemas.openxmlformats.org/presentationml/2006/main">
  <p:tag name="AS_UNIQUEID" val="955"/>
</p:tagLst>
</file>

<file path=ppt/tags/tag156.xml><?xml version="1.0" encoding="utf-8"?>
<p:tagLst xmlns:p="http://schemas.openxmlformats.org/presentationml/2006/main">
  <p:tag name="AS_UNIQUEID" val="956"/>
</p:tagLst>
</file>

<file path=ppt/tags/tag157.xml><?xml version="1.0" encoding="utf-8"?>
<p:tagLst xmlns:p="http://schemas.openxmlformats.org/presentationml/2006/main">
  <p:tag name="AS_UNIQUEID" val="958"/>
</p:tagLst>
</file>

<file path=ppt/tags/tag158.xml><?xml version="1.0" encoding="utf-8"?>
<p:tagLst xmlns:p="http://schemas.openxmlformats.org/presentationml/2006/main">
  <p:tag name="AS_UNIQUEID" val="1213"/>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AS_UNIQUEID" val="1511"/>
</p:tagLst>
</file>

<file path=ppt/tags/tag160.xml><?xml version="1.0" encoding="utf-8"?>
<p:tagLst xmlns:p="http://schemas.openxmlformats.org/presentationml/2006/main">
  <p:tag name="AS_UNIQUEID" val="820"/>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AS_UNIQUEID" val="956"/>
</p:tagLst>
</file>

<file path=ppt/tags/tag169.xml><?xml version="1.0" encoding="utf-8"?>
<p:tagLst xmlns:p="http://schemas.openxmlformats.org/presentationml/2006/main">
  <p:tag name="AS_UNIQUEID" val="958"/>
</p:tagLst>
</file>

<file path=ppt/tags/tag17.xml><?xml version="1.0" encoding="utf-8"?>
<p:tagLst xmlns:p="http://schemas.openxmlformats.org/presentationml/2006/main">
  <p:tag name="AS_UNIQUEID" val="1512"/>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AS_UNIQUEID" val="627"/>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AS_UNIQUEID" val="1513"/>
</p:tagLst>
</file>

<file path=ppt/tags/tag180.xml><?xml version="1.0" encoding="utf-8"?>
<p:tagLst xmlns:p="http://schemas.openxmlformats.org/presentationml/2006/main">
  <p:tag name="AS_UNIQUEID" val="956"/>
</p:tagLst>
</file>

<file path=ppt/tags/tag181.xml><?xml version="1.0" encoding="utf-8"?>
<p:tagLst xmlns:p="http://schemas.openxmlformats.org/presentationml/2006/main">
  <p:tag name="AS_UNIQUEID" val="958"/>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AS_UNIQUEID" val="219"/>
</p:tagLst>
</file>

<file path=ppt/tags/tag187.xml><?xml version="1.0" encoding="utf-8"?>
<p:tagLst xmlns:p="http://schemas.openxmlformats.org/presentationml/2006/main">
  <p:tag name="AS_UNIQUEID" val="1067"/>
</p:tagLst>
</file>

<file path=ppt/tags/tag188.xml><?xml version="1.0" encoding="utf-8"?>
<p:tagLst xmlns:p="http://schemas.openxmlformats.org/presentationml/2006/main">
  <p:tag name="AS_UNIQUEID" val="1068"/>
</p:tagLst>
</file>

<file path=ppt/tags/tag189.xml><?xml version="1.0" encoding="utf-8"?>
<p:tagLst xmlns:p="http://schemas.openxmlformats.org/presentationml/2006/main">
  <p:tag name="AS_UNIQUEID" val="1069"/>
</p:tagLst>
</file>

<file path=ppt/tags/tag19.xml><?xml version="1.0" encoding="utf-8"?>
<p:tagLst xmlns:p="http://schemas.openxmlformats.org/presentationml/2006/main">
  <p:tag name="AS_UNIQUEID" val="1514"/>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AS_UNIQUEID" val="627"/>
</p:tagLst>
</file>

<file path=ppt/tags/tag192.xml><?xml version="1.0" encoding="utf-8"?>
<p:tagLst xmlns:p="http://schemas.openxmlformats.org/presentationml/2006/main">
  <p:tag name="AS_UNIQUEID" val="1063"/>
</p:tagLst>
</file>

<file path=ppt/tags/tag193.xml><?xml version="1.0" encoding="utf-8"?>
<p:tagLst xmlns:p="http://schemas.openxmlformats.org/presentationml/2006/main">
  <p:tag name="AS_UNIQUEID" val="1064"/>
</p:tagLst>
</file>

<file path=ppt/tags/tag194.xml><?xml version="1.0" encoding="utf-8"?>
<p:tagLst xmlns:p="http://schemas.openxmlformats.org/presentationml/2006/main">
  <p:tag name="AS_UNIQUEID" val="1065"/>
</p:tagLst>
</file>

<file path=ppt/tags/tag195.xml><?xml version="1.0" encoding="utf-8"?>
<p:tagLst xmlns:p="http://schemas.openxmlformats.org/presentationml/2006/main">
  <p:tag name="AS_UNIQUEID" val="952"/>
</p:tagLst>
</file>

<file path=ppt/tags/tag196.xml><?xml version="1.0" encoding="utf-8"?>
<p:tagLst xmlns:p="http://schemas.openxmlformats.org/presentationml/2006/main">
  <p:tag name="AS_UNIQUEID" val="953"/>
</p:tagLst>
</file>

<file path=ppt/tags/tag197.xml><?xml version="1.0" encoding="utf-8"?>
<p:tagLst xmlns:p="http://schemas.openxmlformats.org/presentationml/2006/main">
  <p:tag name="AS_UNIQUEID" val="956"/>
</p:tagLst>
</file>

<file path=ppt/tags/tag198.xml><?xml version="1.0" encoding="utf-8"?>
<p:tagLst xmlns:p="http://schemas.openxmlformats.org/presentationml/2006/main">
  <p:tag name="AS_UNIQUEID" val="958"/>
</p:tagLst>
</file>

<file path=ppt/tags/tag199.xml><?xml version="1.0" encoding="utf-8"?>
<p:tagLst xmlns:p="http://schemas.openxmlformats.org/presentationml/2006/main">
  <p:tag name="AS_UNIQUEID" val="952"/>
</p:tagLst>
</file>

<file path=ppt/tags/tag2.xml><?xml version="1.0" encoding="utf-8"?>
<p:tagLst xmlns:p="http://schemas.openxmlformats.org/presentationml/2006/main">
  <p:tag name="AS_UNIQUEID" val="1494"/>
</p:tagLst>
</file>

<file path=ppt/tags/tag20.xml><?xml version="1.0" encoding="utf-8"?>
<p:tagLst xmlns:p="http://schemas.openxmlformats.org/presentationml/2006/main">
  <p:tag name="AS_UNIQUEID" val="1515"/>
</p:tagLst>
</file>

<file path=ppt/tags/tag200.xml><?xml version="1.0" encoding="utf-8"?>
<p:tagLst xmlns:p="http://schemas.openxmlformats.org/presentationml/2006/main">
  <p:tag name="AS_UNIQUEID" val="953"/>
</p:tagLst>
</file>

<file path=ppt/tags/tag201.xml><?xml version="1.0" encoding="utf-8"?>
<p:tagLst xmlns:p="http://schemas.openxmlformats.org/presentationml/2006/main">
  <p:tag name="AS_UNIQUEID" val="956"/>
</p:tagLst>
</file>

<file path=ppt/tags/tag202.xml><?xml version="1.0" encoding="utf-8"?>
<p:tagLst xmlns:p="http://schemas.openxmlformats.org/presentationml/2006/main">
  <p:tag name="AS_UNIQUEID" val="958"/>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AS_UNIQUEID" val="952"/>
</p:tagLst>
</file>

<file path=ppt/tags/tag205.xml><?xml version="1.0" encoding="utf-8"?>
<p:tagLst xmlns:p="http://schemas.openxmlformats.org/presentationml/2006/main">
  <p:tag name="AS_UNIQUEID" val="953"/>
</p:tagLst>
</file>

<file path=ppt/tags/tag206.xml><?xml version="1.0" encoding="utf-8"?>
<p:tagLst xmlns:p="http://schemas.openxmlformats.org/presentationml/2006/main">
  <p:tag name="AS_UNIQUEID" val="956"/>
</p:tagLst>
</file>

<file path=ppt/tags/tag207.xml><?xml version="1.0" encoding="utf-8"?>
<p:tagLst xmlns:p="http://schemas.openxmlformats.org/presentationml/2006/main">
  <p:tag name="AS_UNIQUEID" val="958"/>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AS_UNIQUEID" val="952"/>
</p:tagLst>
</file>

<file path=ppt/tags/tag21.xml><?xml version="1.0" encoding="utf-8"?>
<p:tagLst xmlns:p="http://schemas.openxmlformats.org/presentationml/2006/main">
  <p:tag name="AS_UNIQUEID" val="1516"/>
</p:tagLst>
</file>

<file path=ppt/tags/tag210.xml><?xml version="1.0" encoding="utf-8"?>
<p:tagLst xmlns:p="http://schemas.openxmlformats.org/presentationml/2006/main">
  <p:tag name="AS_UNIQUEID" val="953"/>
</p:tagLst>
</file>

<file path=ppt/tags/tag211.xml><?xml version="1.0" encoding="utf-8"?>
<p:tagLst xmlns:p="http://schemas.openxmlformats.org/presentationml/2006/main">
  <p:tag name="AS_UNIQUEID" val="956"/>
</p:tagLst>
</file>

<file path=ppt/tags/tag212.xml><?xml version="1.0" encoding="utf-8"?>
<p:tagLst xmlns:p="http://schemas.openxmlformats.org/presentationml/2006/main">
  <p:tag name="AS_UNIQUEID" val="958"/>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AS_UNIQUEID" val="952"/>
</p:tagLst>
</file>

<file path=ppt/tags/tag215.xml><?xml version="1.0" encoding="utf-8"?>
<p:tagLst xmlns:p="http://schemas.openxmlformats.org/presentationml/2006/main">
  <p:tag name="AS_UNIQUEID" val="953"/>
</p:tagLst>
</file>

<file path=ppt/tags/tag216.xml><?xml version="1.0" encoding="utf-8"?>
<p:tagLst xmlns:p="http://schemas.openxmlformats.org/presentationml/2006/main">
  <p:tag name="AS_UNIQUEID" val="956"/>
</p:tagLst>
</file>

<file path=ppt/tags/tag217.xml><?xml version="1.0" encoding="utf-8"?>
<p:tagLst xmlns:p="http://schemas.openxmlformats.org/presentationml/2006/main">
  <p:tag name="AS_UNIQUEID" val="958"/>
</p:tagLst>
</file>

<file path=ppt/tags/tag218.xml><?xml version="1.0" encoding="utf-8"?>
<p:tagLst xmlns:p="http://schemas.openxmlformats.org/presentationml/2006/main">
  <p:tag name="KSO_WM_BEAUTIFY_FLAG" val=""/>
</p:tagLst>
</file>

<file path=ppt/tags/tag22.xml><?xml version="1.0" encoding="utf-8"?>
<p:tagLst xmlns:p="http://schemas.openxmlformats.org/presentationml/2006/main">
  <p:tag name="AS_UNIQUEID" val="1518"/>
</p:tagLst>
</file>

<file path=ppt/tags/tag23.xml><?xml version="1.0" encoding="utf-8"?>
<p:tagLst xmlns:p="http://schemas.openxmlformats.org/presentationml/2006/main">
  <p:tag name="AS_UNIQUEID" val="1519"/>
</p:tagLst>
</file>

<file path=ppt/tags/tag24.xml><?xml version="1.0" encoding="utf-8"?>
<p:tagLst xmlns:p="http://schemas.openxmlformats.org/presentationml/2006/main">
  <p:tag name="AS_UNIQUEID" val="1520"/>
</p:tagLst>
</file>

<file path=ppt/tags/tag25.xml><?xml version="1.0" encoding="utf-8"?>
<p:tagLst xmlns:p="http://schemas.openxmlformats.org/presentationml/2006/main">
  <p:tag name="AS_UNIQUEID" val="1521"/>
</p:tagLst>
</file>

<file path=ppt/tags/tag26.xml><?xml version="1.0" encoding="utf-8"?>
<p:tagLst xmlns:p="http://schemas.openxmlformats.org/presentationml/2006/main">
  <p:tag name="AS_UNIQUEID" val="1522"/>
</p:tagLst>
</file>

<file path=ppt/tags/tag27.xml><?xml version="1.0" encoding="utf-8"?>
<p:tagLst xmlns:p="http://schemas.openxmlformats.org/presentationml/2006/main">
  <p:tag name="AS_UNIQUEID" val="1523"/>
</p:tagLst>
</file>

<file path=ppt/tags/tag28.xml><?xml version="1.0" encoding="utf-8"?>
<p:tagLst xmlns:p="http://schemas.openxmlformats.org/presentationml/2006/main">
  <p:tag name="AS_UNIQUEID" val="1524"/>
</p:tagLst>
</file>

<file path=ppt/tags/tag29.xml><?xml version="1.0" encoding="utf-8"?>
<p:tagLst xmlns:p="http://schemas.openxmlformats.org/presentationml/2006/main">
  <p:tag name="AS_UNIQUEID" val="1525"/>
</p:tagLst>
</file>

<file path=ppt/tags/tag3.xml><?xml version="1.0" encoding="utf-8"?>
<p:tagLst xmlns:p="http://schemas.openxmlformats.org/presentationml/2006/main">
  <p:tag name="AS_UNIQUEID" val="1495"/>
</p:tagLst>
</file>

<file path=ppt/tags/tag30.xml><?xml version="1.0" encoding="utf-8"?>
<p:tagLst xmlns:p="http://schemas.openxmlformats.org/presentationml/2006/main">
  <p:tag name="AS_UNIQUEID" val="1527"/>
</p:tagLst>
</file>

<file path=ppt/tags/tag31.xml><?xml version="1.0" encoding="utf-8"?>
<p:tagLst xmlns:p="http://schemas.openxmlformats.org/presentationml/2006/main">
  <p:tag name="AS_UNIQUEID" val="1528"/>
</p:tagLst>
</file>

<file path=ppt/tags/tag32.xml><?xml version="1.0" encoding="utf-8"?>
<p:tagLst xmlns:p="http://schemas.openxmlformats.org/presentationml/2006/main">
  <p:tag name="AS_UNIQUEID" val="1529"/>
</p:tagLst>
</file>

<file path=ppt/tags/tag33.xml><?xml version="1.0" encoding="utf-8"?>
<p:tagLst xmlns:p="http://schemas.openxmlformats.org/presentationml/2006/main">
  <p:tag name="AS_UNIQUEID" val="1530"/>
</p:tagLst>
</file>

<file path=ppt/tags/tag34.xml><?xml version="1.0" encoding="utf-8"?>
<p:tagLst xmlns:p="http://schemas.openxmlformats.org/presentationml/2006/main">
  <p:tag name="AS_UNIQUEID" val="1532"/>
</p:tagLst>
</file>

<file path=ppt/tags/tag35.xml><?xml version="1.0" encoding="utf-8"?>
<p:tagLst xmlns:p="http://schemas.openxmlformats.org/presentationml/2006/main">
  <p:tag name="AS_UNIQUEID" val="1533"/>
</p:tagLst>
</file>

<file path=ppt/tags/tag36.xml><?xml version="1.0" encoding="utf-8"?>
<p:tagLst xmlns:p="http://schemas.openxmlformats.org/presentationml/2006/main">
  <p:tag name="AS_UNIQUEID" val="1534"/>
</p:tagLst>
</file>

<file path=ppt/tags/tag37.xml><?xml version="1.0" encoding="utf-8"?>
<p:tagLst xmlns:p="http://schemas.openxmlformats.org/presentationml/2006/main">
  <p:tag name="AS_UNIQUEID" val="1536"/>
</p:tagLst>
</file>

<file path=ppt/tags/tag38.xml><?xml version="1.0" encoding="utf-8"?>
<p:tagLst xmlns:p="http://schemas.openxmlformats.org/presentationml/2006/main">
  <p:tag name="AS_UNIQUEID" val="1537"/>
</p:tagLst>
</file>

<file path=ppt/tags/tag39.xml><?xml version="1.0" encoding="utf-8"?>
<p:tagLst xmlns:p="http://schemas.openxmlformats.org/presentationml/2006/main">
  <p:tag name="AS_UNIQUEID" val="1538"/>
</p:tagLst>
</file>

<file path=ppt/tags/tag4.xml><?xml version="1.0" encoding="utf-8"?>
<p:tagLst xmlns:p="http://schemas.openxmlformats.org/presentationml/2006/main">
  <p:tag name="AS_UNIQUEID" val="1496"/>
</p:tagLst>
</file>

<file path=ppt/tags/tag40.xml><?xml version="1.0" encoding="utf-8"?>
<p:tagLst xmlns:p="http://schemas.openxmlformats.org/presentationml/2006/main">
  <p:tag name="AS_UNIQUEID" val="1539"/>
</p:tagLst>
</file>

<file path=ppt/tags/tag41.xml><?xml version="1.0" encoding="utf-8"?>
<p:tagLst xmlns:p="http://schemas.openxmlformats.org/presentationml/2006/main">
  <p:tag name="AS_UNIQUEID" val="1540"/>
</p:tagLst>
</file>

<file path=ppt/tags/tag42.xml><?xml version="1.0" encoding="utf-8"?>
<p:tagLst xmlns:p="http://schemas.openxmlformats.org/presentationml/2006/main">
  <p:tag name="AS_UNIQUEID" val="1541"/>
</p:tagLst>
</file>

<file path=ppt/tags/tag43.xml><?xml version="1.0" encoding="utf-8"?>
<p:tagLst xmlns:p="http://schemas.openxmlformats.org/presentationml/2006/main">
  <p:tag name="AS_UNIQUEID" val="1543"/>
</p:tagLst>
</file>

<file path=ppt/tags/tag44.xml><?xml version="1.0" encoding="utf-8"?>
<p:tagLst xmlns:p="http://schemas.openxmlformats.org/presentationml/2006/main">
  <p:tag name="AS_UNIQUEID" val="1544"/>
</p:tagLst>
</file>

<file path=ppt/tags/tag45.xml><?xml version="1.0" encoding="utf-8"?>
<p:tagLst xmlns:p="http://schemas.openxmlformats.org/presentationml/2006/main">
  <p:tag name="AS_UNIQUEID" val="1545"/>
</p:tagLst>
</file>

<file path=ppt/tags/tag46.xml><?xml version="1.0" encoding="utf-8"?>
<p:tagLst xmlns:p="http://schemas.openxmlformats.org/presentationml/2006/main">
  <p:tag name="AS_UNIQUEID" val="1546"/>
</p:tagLst>
</file>

<file path=ppt/tags/tag47.xml><?xml version="1.0" encoding="utf-8"?>
<p:tagLst xmlns:p="http://schemas.openxmlformats.org/presentationml/2006/main">
  <p:tag name="AS_UNIQUEID" val="1547"/>
</p:tagLst>
</file>

<file path=ppt/tags/tag48.xml><?xml version="1.0" encoding="utf-8"?>
<p:tagLst xmlns:p="http://schemas.openxmlformats.org/presentationml/2006/main">
  <p:tag name="AS_UNIQUEID" val="1548"/>
</p:tagLst>
</file>

<file path=ppt/tags/tag49.xml><?xml version="1.0" encoding="utf-8"?>
<p:tagLst xmlns:p="http://schemas.openxmlformats.org/presentationml/2006/main">
  <p:tag name="AS_UNIQUEID" val="1550"/>
</p:tagLst>
</file>

<file path=ppt/tags/tag5.xml><?xml version="1.0" encoding="utf-8"?>
<p:tagLst xmlns:p="http://schemas.openxmlformats.org/presentationml/2006/main">
  <p:tag name="AS_UNIQUEID" val="1497"/>
</p:tagLst>
</file>

<file path=ppt/tags/tag50.xml><?xml version="1.0" encoding="utf-8"?>
<p:tagLst xmlns:p="http://schemas.openxmlformats.org/presentationml/2006/main">
  <p:tag name="AS_UNIQUEID" val="1551"/>
</p:tagLst>
</file>

<file path=ppt/tags/tag51.xml><?xml version="1.0" encoding="utf-8"?>
<p:tagLst xmlns:p="http://schemas.openxmlformats.org/presentationml/2006/main">
  <p:tag name="AS_UNIQUEID" val="1552"/>
</p:tagLst>
</file>

<file path=ppt/tags/tag52.xml><?xml version="1.0" encoding="utf-8"?>
<p:tagLst xmlns:p="http://schemas.openxmlformats.org/presentationml/2006/main">
  <p:tag name="AS_UNIQUEID" val="1553"/>
</p:tagLst>
</file>

<file path=ppt/tags/tag53.xml><?xml version="1.0" encoding="utf-8"?>
<p:tagLst xmlns:p="http://schemas.openxmlformats.org/presentationml/2006/main">
  <p:tag name="AS_UNIQUEID" val="1554"/>
</p:tagLst>
</file>

<file path=ppt/tags/tag54.xml><?xml version="1.0" encoding="utf-8"?>
<p:tagLst xmlns:p="http://schemas.openxmlformats.org/presentationml/2006/main">
  <p:tag name="AS_UNIQUEID" val="1556"/>
</p:tagLst>
</file>

<file path=ppt/tags/tag55.xml><?xml version="1.0" encoding="utf-8"?>
<p:tagLst xmlns:p="http://schemas.openxmlformats.org/presentationml/2006/main">
  <p:tag name="AS_UNIQUEID" val="1557"/>
</p:tagLst>
</file>

<file path=ppt/tags/tag56.xml><?xml version="1.0" encoding="utf-8"?>
<p:tagLst xmlns:p="http://schemas.openxmlformats.org/presentationml/2006/main">
  <p:tag name="AS_UNIQUEID" val="1558"/>
</p:tagLst>
</file>

<file path=ppt/tags/tag57.xml><?xml version="1.0" encoding="utf-8"?>
<p:tagLst xmlns:p="http://schemas.openxmlformats.org/presentationml/2006/main">
  <p:tag name="AS_UNIQUEID" val="1559"/>
</p:tagLst>
</file>

<file path=ppt/tags/tag58.xml><?xml version="1.0" encoding="utf-8"?>
<p:tagLst xmlns:p="http://schemas.openxmlformats.org/presentationml/2006/main">
  <p:tag name="AS_UNIQUEID" val="1560"/>
</p:tagLst>
</file>

<file path=ppt/tags/tag59.xml><?xml version="1.0" encoding="utf-8"?>
<p:tagLst xmlns:p="http://schemas.openxmlformats.org/presentationml/2006/main">
  <p:tag name="AS_UNIQUEID" val="1562"/>
</p:tagLst>
</file>

<file path=ppt/tags/tag6.xml><?xml version="1.0" encoding="utf-8"?>
<p:tagLst xmlns:p="http://schemas.openxmlformats.org/presentationml/2006/main">
  <p:tag name="AS_UNIQUEID" val="1499"/>
</p:tagLst>
</file>

<file path=ppt/tags/tag60.xml><?xml version="1.0" encoding="utf-8"?>
<p:tagLst xmlns:p="http://schemas.openxmlformats.org/presentationml/2006/main">
  <p:tag name="AS_UNIQUEID" val="1563"/>
</p:tagLst>
</file>

<file path=ppt/tags/tag61.xml><?xml version="1.0" encoding="utf-8"?>
<p:tagLst xmlns:p="http://schemas.openxmlformats.org/presentationml/2006/main">
  <p:tag name="AS_UNIQUEID" val="1564"/>
</p:tagLst>
</file>

<file path=ppt/tags/tag62.xml><?xml version="1.0" encoding="utf-8"?>
<p:tagLst xmlns:p="http://schemas.openxmlformats.org/presentationml/2006/main">
  <p:tag name="AS_UNIQUEID" val="1565"/>
</p:tagLst>
</file>

<file path=ppt/tags/tag63.xml><?xml version="1.0" encoding="utf-8"?>
<p:tagLst xmlns:p="http://schemas.openxmlformats.org/presentationml/2006/main">
  <p:tag name="AS_UNIQUEID" val="1567"/>
</p:tagLst>
</file>

<file path=ppt/tags/tag64.xml><?xml version="1.0" encoding="utf-8"?>
<p:tagLst xmlns:p="http://schemas.openxmlformats.org/presentationml/2006/main">
  <p:tag name="AS_UNIQUEID" val="1569"/>
</p:tagLst>
</file>

<file path=ppt/tags/tag65.xml><?xml version="1.0" encoding="utf-8"?>
<p:tagLst xmlns:p="http://schemas.openxmlformats.org/presentationml/2006/main">
  <p:tag name="AS_UNIQUEID" val="1570"/>
</p:tagLst>
</file>

<file path=ppt/tags/tag66.xml><?xml version="1.0" encoding="utf-8"?>
<p:tagLst xmlns:p="http://schemas.openxmlformats.org/presentationml/2006/main">
  <p:tag name="AS_UNIQUEID" val="1571"/>
</p:tagLst>
</file>

<file path=ppt/tags/tag67.xml><?xml version="1.0" encoding="utf-8"?>
<p:tagLst xmlns:p="http://schemas.openxmlformats.org/presentationml/2006/main">
  <p:tag name="AS_UNIQUEID" val="1572"/>
</p:tagLst>
</file>

<file path=ppt/tags/tag68.xml><?xml version="1.0" encoding="utf-8"?>
<p:tagLst xmlns:p="http://schemas.openxmlformats.org/presentationml/2006/main">
  <p:tag name="AS_UNIQUEID" val="1573"/>
</p:tagLst>
</file>

<file path=ppt/tags/tag69.xml><?xml version="1.0" encoding="utf-8"?>
<p:tagLst xmlns:p="http://schemas.openxmlformats.org/presentationml/2006/main">
  <p:tag name="AS_UNIQUEID" val="1574"/>
</p:tagLst>
</file>

<file path=ppt/tags/tag7.xml><?xml version="1.0" encoding="utf-8"?>
<p:tagLst xmlns:p="http://schemas.openxmlformats.org/presentationml/2006/main">
  <p:tag name="AS_UNIQUEID" val="1500"/>
</p:tagLst>
</file>

<file path=ppt/tags/tag70.xml><?xml version="1.0" encoding="utf-8"?>
<p:tagLst xmlns:p="http://schemas.openxmlformats.org/presentationml/2006/main">
  <p:tag name="AS_UNIQUEID" val="952"/>
</p:tagLst>
</file>

<file path=ppt/tags/tag71.xml><?xml version="1.0" encoding="utf-8"?>
<p:tagLst xmlns:p="http://schemas.openxmlformats.org/presentationml/2006/main">
  <p:tag name="AS_UNIQUEID" val="953"/>
</p:tagLst>
</file>

<file path=ppt/tags/tag72.xml><?xml version="1.0" encoding="utf-8"?>
<p:tagLst xmlns:p="http://schemas.openxmlformats.org/presentationml/2006/main">
  <p:tag name="AS_UNIQUEID" val="956"/>
</p:tagLst>
</file>

<file path=ppt/tags/tag73.xml><?xml version="1.0" encoding="utf-8"?>
<p:tagLst xmlns:p="http://schemas.openxmlformats.org/presentationml/2006/main">
  <p:tag name="AS_UNIQUEID" val="958"/>
</p:tagLst>
</file>

<file path=ppt/tags/tag74.xml><?xml version="1.0" encoding="utf-8"?>
<p:tagLst xmlns:p="http://schemas.openxmlformats.org/presentationml/2006/main">
  <p:tag name="AS_UNIQUEID" val="1139"/>
  <p:tag name="KSO_WM_UNIT_PLACING_PICTURE_USER_VIEWPORT" val="{&quot;height&quot;:9270,&quot;width&quot;:6852}"/>
  <p:tag name="KSO_WM_BEAUTIFY_FLAG" val=""/>
</p:tagLst>
</file>

<file path=ppt/tags/tag75.xml><?xml version="1.0" encoding="utf-8"?>
<p:tagLst xmlns:p="http://schemas.openxmlformats.org/presentationml/2006/main">
  <p:tag name="AS_UNIQUEID" val="952"/>
</p:tagLst>
</file>

<file path=ppt/tags/tag76.xml><?xml version="1.0" encoding="utf-8"?>
<p:tagLst xmlns:p="http://schemas.openxmlformats.org/presentationml/2006/main">
  <p:tag name="AS_UNIQUEID" val="956"/>
</p:tagLst>
</file>

<file path=ppt/tags/tag77.xml><?xml version="1.0" encoding="utf-8"?>
<p:tagLst xmlns:p="http://schemas.openxmlformats.org/presentationml/2006/main">
  <p:tag name="AS_UNIQUEID" val="219"/>
</p:tagLst>
</file>

<file path=ppt/tags/tag78.xml><?xml version="1.0" encoding="utf-8"?>
<p:tagLst xmlns:p="http://schemas.openxmlformats.org/presentationml/2006/main">
  <p:tag name="AS_UNIQUEID" val="1063"/>
</p:tagLst>
</file>

<file path=ppt/tags/tag79.xml><?xml version="1.0" encoding="utf-8"?>
<p:tagLst xmlns:p="http://schemas.openxmlformats.org/presentationml/2006/main">
  <p:tag name="AS_UNIQUEID" val="1064"/>
</p:tagLst>
</file>

<file path=ppt/tags/tag8.xml><?xml version="1.0" encoding="utf-8"?>
<p:tagLst xmlns:p="http://schemas.openxmlformats.org/presentationml/2006/main">
  <p:tag name="AS_UNIQUEID" val="1501"/>
</p:tagLst>
</file>

<file path=ppt/tags/tag80.xml><?xml version="1.0" encoding="utf-8"?>
<p:tagLst xmlns:p="http://schemas.openxmlformats.org/presentationml/2006/main">
  <p:tag name="AS_UNIQUEID" val="1065"/>
</p:tagLst>
</file>

<file path=ppt/tags/tag81.xml><?xml version="1.0" encoding="utf-8"?>
<p:tagLst xmlns:p="http://schemas.openxmlformats.org/presentationml/2006/main">
  <p:tag name="AS_UNIQUEID" val="952"/>
</p:tagLst>
</file>

<file path=ppt/tags/tag82.xml><?xml version="1.0" encoding="utf-8"?>
<p:tagLst xmlns:p="http://schemas.openxmlformats.org/presentationml/2006/main">
  <p:tag name="AS_UNIQUEID" val="953"/>
</p:tagLst>
</file>

<file path=ppt/tags/tag83.xml><?xml version="1.0" encoding="utf-8"?>
<p:tagLst xmlns:p="http://schemas.openxmlformats.org/presentationml/2006/main">
  <p:tag name="AS_UNIQUEID" val="956"/>
</p:tagLst>
</file>

<file path=ppt/tags/tag84.xml><?xml version="1.0" encoding="utf-8"?>
<p:tagLst xmlns:p="http://schemas.openxmlformats.org/presentationml/2006/main">
  <p:tag name="AS_UNIQUEID" val="958"/>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AS_UNIQUEID" val="952"/>
</p:tagLst>
</file>

<file path=ppt/tags/tag9.xml><?xml version="1.0" encoding="utf-8"?>
<p:tagLst xmlns:p="http://schemas.openxmlformats.org/presentationml/2006/main">
  <p:tag name="AS_UNIQUEID" val="1502"/>
</p:tagLst>
</file>

<file path=ppt/tags/tag90.xml><?xml version="1.0" encoding="utf-8"?>
<p:tagLst xmlns:p="http://schemas.openxmlformats.org/presentationml/2006/main">
  <p:tag name="AS_UNIQUEID" val="953"/>
</p:tagLst>
</file>

<file path=ppt/tags/tag91.xml><?xml version="1.0" encoding="utf-8"?>
<p:tagLst xmlns:p="http://schemas.openxmlformats.org/presentationml/2006/main">
  <p:tag name="AS_UNIQUEID" val="956"/>
</p:tagLst>
</file>

<file path=ppt/tags/tag92.xml><?xml version="1.0" encoding="utf-8"?>
<p:tagLst xmlns:p="http://schemas.openxmlformats.org/presentationml/2006/main">
  <p:tag name="AS_UNIQUEID" val="958"/>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7083</Words>
  <Application>WPS 演示</Application>
  <PresentationFormat>宽屏</PresentationFormat>
  <Paragraphs>192</Paragraphs>
  <Slides>20</Slides>
  <Notes>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20</vt:i4>
      </vt:variant>
    </vt:vector>
  </HeadingPairs>
  <TitlesOfParts>
    <vt:vector size="32" baseType="lpstr">
      <vt:lpstr>Arial</vt:lpstr>
      <vt:lpstr>宋体</vt:lpstr>
      <vt:lpstr>Wingdings</vt:lpstr>
      <vt:lpstr>Times New Roman</vt:lpstr>
      <vt:lpstr>微软雅黑</vt:lpstr>
      <vt:lpstr>等线</vt:lpstr>
      <vt:lpstr>Arial Unicode MS</vt:lpstr>
      <vt:lpstr>Calibri</vt:lpstr>
      <vt:lpstr>HelveticaNeue</vt:lpstr>
      <vt:lpstr>Helvetica 65 Medium</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24147</cp:lastModifiedBy>
  <cp:revision>255</cp:revision>
  <dcterms:created xsi:type="dcterms:W3CDTF">2019-06-19T02:08:00Z</dcterms:created>
  <dcterms:modified xsi:type="dcterms:W3CDTF">2023-06-25T08:26:45Z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3288A53E9D21460BADBE5B593B41B11A</vt:lpwstr>
  </property>
</Properties>
</file>