
<file path=[Content_Types].xml><?xml version="1.0" encoding="utf-8"?>
<Types xmlns="http://schemas.openxmlformats.org/package/2006/content-types">
  <Default Extension="png" ContentType="image/png"/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sldIdLst>
    <p:sldId id="362" r:id="rId3"/>
    <p:sldId id="302" r:id="rId4"/>
    <p:sldId id="257" r:id="rId5"/>
    <p:sldId id="300" r:id="rId7"/>
    <p:sldId id="344" r:id="rId8"/>
    <p:sldId id="258" r:id="rId9"/>
    <p:sldId id="318" r:id="rId10"/>
    <p:sldId id="301" r:id="rId11"/>
    <p:sldId id="341" r:id="rId12"/>
    <p:sldId id="327" r:id="rId13"/>
    <p:sldId id="326" r:id="rId14"/>
    <p:sldId id="345" r:id="rId15"/>
    <p:sldId id="334" r:id="rId16"/>
    <p:sldId id="342" r:id="rId17"/>
    <p:sldId id="347" r:id="rId18"/>
    <p:sldId id="346" r:id="rId19"/>
    <p:sldId id="329" r:id="rId20"/>
    <p:sldId id="336" r:id="rId21"/>
    <p:sldId id="343" r:id="rId22"/>
    <p:sldId id="337" r:id="rId23"/>
    <p:sldId id="307" r:id="rId24"/>
    <p:sldId id="340" r:id="rId25"/>
  </p:sldIdLst>
  <p:sldSz cx="12192000" cy="6858000"/>
  <p:notesSz cx="6858000" cy="9144000"/>
  <p:embeddedFontLst>
    <p:embeddedFont>
      <p:font typeface="微软雅黑" panose="020B0503020204020204" pitchFamily="34" charset="-122"/>
      <p:regular r:id="rId29"/>
    </p:embeddedFont>
    <p:embeddedFont>
      <p:font typeface="Broadway" panose="04040905080B02020502" charset="0"/>
      <p:regular r:id="rId30"/>
    </p:embeddedFont>
    <p:embeddedFont>
      <p:font typeface="Gill Sans Ultra Bold" panose="020B0A02020104020203" charset="0"/>
      <p:regular r:id="rId31"/>
    </p:embeddedFont>
    <p:embeddedFont>
      <p:font typeface="Arial Black" panose="020B0A04020102020204" charset="0"/>
      <p:bold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  <p:embeddedFont>
      <p:font typeface="Arial Unicode MS" panose="020B0604020202020204" charset="-122"/>
      <p:regular r:id="rId37"/>
    </p:embeddedFont>
    <p:embeddedFont>
      <p:font typeface="华文新魏" panose="02010800040101010101" pitchFamily="2" charset="-122"/>
      <p:regular r:id="rId3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446DA9"/>
    <a:srgbClr val="FFFFFF"/>
    <a:srgbClr val="CE656C"/>
    <a:srgbClr val="634126"/>
    <a:srgbClr val="E5BB84"/>
    <a:srgbClr val="1FAE8C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-678" y="-96"/>
      </p:cViewPr>
      <p:guideLst>
        <p:guide orient="horz" pos="211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Which painting do you like best? Why?</a:t>
            </a:r>
            <a:endParaRPr lang="zh-CN" altLang="en-US"/>
          </a:p>
          <a:p>
            <a:r>
              <a:rPr lang="en-US" altLang="zh-CN"/>
              <a:t>pic1: real people/true to life=realistic</a:t>
            </a:r>
            <a:endParaRPr lang="en-US" altLang="zh-CN"/>
          </a:p>
          <a:p>
            <a:r>
              <a:rPr lang="en-US" altLang="zh-CN"/>
              <a:t>pic2:religious</a:t>
            </a:r>
            <a:endParaRPr lang="en-US" altLang="zh-CN"/>
          </a:p>
          <a:p>
            <a:r>
              <a:rPr lang="en-US" altLang="zh-CN"/>
              <a:t>pic3:subjective</a:t>
            </a:r>
            <a:endParaRPr lang="en-US" altLang="zh-CN"/>
          </a:p>
          <a:p>
            <a:r>
              <a:rPr lang="en-US" altLang="zh-CN"/>
              <a:t>pic4:abstract/ not realistic</a:t>
            </a:r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6" Type="http://schemas.openxmlformats.org/officeDocument/2006/relationships/slideLayout" Target="../slideLayouts/slideLayout7.xml"/><Relationship Id="rId45" Type="http://schemas.openxmlformats.org/officeDocument/2006/relationships/tags" Target="../tags/tag167.xml"/><Relationship Id="rId44" Type="http://schemas.openxmlformats.org/officeDocument/2006/relationships/tags" Target="../tags/tag166.xml"/><Relationship Id="rId43" Type="http://schemas.openxmlformats.org/officeDocument/2006/relationships/tags" Target="../tags/tag165.xml"/><Relationship Id="rId42" Type="http://schemas.openxmlformats.org/officeDocument/2006/relationships/tags" Target="../tags/tag164.xml"/><Relationship Id="rId41" Type="http://schemas.openxmlformats.org/officeDocument/2006/relationships/tags" Target="../tags/tag163.xml"/><Relationship Id="rId40" Type="http://schemas.openxmlformats.org/officeDocument/2006/relationships/tags" Target="../tags/tag162.xml"/><Relationship Id="rId4" Type="http://schemas.openxmlformats.org/officeDocument/2006/relationships/tags" Target="../tags/tag130.xml"/><Relationship Id="rId39" Type="http://schemas.openxmlformats.org/officeDocument/2006/relationships/tags" Target="../tags/tag161.xml"/><Relationship Id="rId38" Type="http://schemas.openxmlformats.org/officeDocument/2006/relationships/tags" Target="../tags/tag160.xml"/><Relationship Id="rId37" Type="http://schemas.openxmlformats.org/officeDocument/2006/relationships/tags" Target="../tags/tag159.xml"/><Relationship Id="rId36" Type="http://schemas.openxmlformats.org/officeDocument/2006/relationships/tags" Target="../tags/tag158.xml"/><Relationship Id="rId35" Type="http://schemas.openxmlformats.org/officeDocument/2006/relationships/tags" Target="../tags/tag157.xml"/><Relationship Id="rId34" Type="http://schemas.openxmlformats.org/officeDocument/2006/relationships/tags" Target="../tags/tag156.xml"/><Relationship Id="rId33" Type="http://schemas.openxmlformats.org/officeDocument/2006/relationships/tags" Target="../tags/tag155.xml"/><Relationship Id="rId32" Type="http://schemas.openxmlformats.org/officeDocument/2006/relationships/image" Target="../media/image4.jpeg"/><Relationship Id="rId31" Type="http://schemas.openxmlformats.org/officeDocument/2006/relationships/tags" Target="../tags/tag154.xml"/><Relationship Id="rId30" Type="http://schemas.openxmlformats.org/officeDocument/2006/relationships/image" Target="../media/image22.jpeg"/><Relationship Id="rId3" Type="http://schemas.openxmlformats.org/officeDocument/2006/relationships/tags" Target="../tags/tag129.xml"/><Relationship Id="rId29" Type="http://schemas.openxmlformats.org/officeDocument/2006/relationships/tags" Target="../tags/tag153.xml"/><Relationship Id="rId28" Type="http://schemas.openxmlformats.org/officeDocument/2006/relationships/image" Target="../media/image21.jpeg"/><Relationship Id="rId27" Type="http://schemas.openxmlformats.org/officeDocument/2006/relationships/tags" Target="../tags/tag152.xml"/><Relationship Id="rId26" Type="http://schemas.openxmlformats.org/officeDocument/2006/relationships/image" Target="../media/image6.jpeg"/><Relationship Id="rId25" Type="http://schemas.openxmlformats.org/officeDocument/2006/relationships/tags" Target="../tags/tag151.xml"/><Relationship Id="rId24" Type="http://schemas.openxmlformats.org/officeDocument/2006/relationships/tags" Target="../tags/tag150.xml"/><Relationship Id="rId23" Type="http://schemas.openxmlformats.org/officeDocument/2006/relationships/tags" Target="../tags/tag149.xml"/><Relationship Id="rId22" Type="http://schemas.openxmlformats.org/officeDocument/2006/relationships/tags" Target="../tags/tag148.xml"/><Relationship Id="rId21" Type="http://schemas.openxmlformats.org/officeDocument/2006/relationships/tags" Target="../tags/tag147.xml"/><Relationship Id="rId20" Type="http://schemas.openxmlformats.org/officeDocument/2006/relationships/tags" Target="../tags/tag146.xml"/><Relationship Id="rId2" Type="http://schemas.openxmlformats.org/officeDocument/2006/relationships/tags" Target="../tags/tag128.xml"/><Relationship Id="rId19" Type="http://schemas.openxmlformats.org/officeDocument/2006/relationships/tags" Target="../tags/tag145.xml"/><Relationship Id="rId18" Type="http://schemas.openxmlformats.org/officeDocument/2006/relationships/tags" Target="../tags/tag144.xml"/><Relationship Id="rId17" Type="http://schemas.openxmlformats.org/officeDocument/2006/relationships/tags" Target="../tags/tag143.xml"/><Relationship Id="rId16" Type="http://schemas.openxmlformats.org/officeDocument/2006/relationships/tags" Target="../tags/tag142.xml"/><Relationship Id="rId15" Type="http://schemas.openxmlformats.org/officeDocument/2006/relationships/tags" Target="../tags/tag141.xml"/><Relationship Id="rId14" Type="http://schemas.openxmlformats.org/officeDocument/2006/relationships/tags" Target="../tags/tag140.xml"/><Relationship Id="rId13" Type="http://schemas.openxmlformats.org/officeDocument/2006/relationships/tags" Target="../tags/tag139.xml"/><Relationship Id="rId12" Type="http://schemas.openxmlformats.org/officeDocument/2006/relationships/tags" Target="../tags/tag138.xml"/><Relationship Id="rId11" Type="http://schemas.openxmlformats.org/officeDocument/2006/relationships/tags" Target="../tags/tag137.xml"/><Relationship Id="rId10" Type="http://schemas.openxmlformats.org/officeDocument/2006/relationships/tags" Target="../tags/tag136.xml"/><Relationship Id="rId1" Type="http://schemas.openxmlformats.org/officeDocument/2006/relationships/tags" Target="../tags/tag12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image" Target="../media/image6.jpeg"/><Relationship Id="rId7" Type="http://schemas.openxmlformats.org/officeDocument/2006/relationships/tags" Target="../tags/tag171.xml"/><Relationship Id="rId6" Type="http://schemas.openxmlformats.org/officeDocument/2006/relationships/image" Target="../media/image21.jpeg"/><Relationship Id="rId5" Type="http://schemas.openxmlformats.org/officeDocument/2006/relationships/tags" Target="../tags/tag170.xml"/><Relationship Id="rId4" Type="http://schemas.openxmlformats.org/officeDocument/2006/relationships/image" Target="../media/image22.jpeg"/><Relationship Id="rId3" Type="http://schemas.openxmlformats.org/officeDocument/2006/relationships/tags" Target="../tags/tag169.xml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185.xml"/><Relationship Id="rId21" Type="http://schemas.openxmlformats.org/officeDocument/2006/relationships/tags" Target="../tags/tag184.xml"/><Relationship Id="rId20" Type="http://schemas.openxmlformats.org/officeDocument/2006/relationships/tags" Target="../tags/tag183.xml"/><Relationship Id="rId2" Type="http://schemas.openxmlformats.org/officeDocument/2006/relationships/image" Target="../media/image4.jpeg"/><Relationship Id="rId19" Type="http://schemas.openxmlformats.org/officeDocument/2006/relationships/tags" Target="../tags/tag182.xml"/><Relationship Id="rId18" Type="http://schemas.openxmlformats.org/officeDocument/2006/relationships/tags" Target="../tags/tag181.xml"/><Relationship Id="rId17" Type="http://schemas.openxmlformats.org/officeDocument/2006/relationships/tags" Target="../tags/tag180.xml"/><Relationship Id="rId16" Type="http://schemas.openxmlformats.org/officeDocument/2006/relationships/tags" Target="../tags/tag179.xml"/><Relationship Id="rId15" Type="http://schemas.openxmlformats.org/officeDocument/2006/relationships/tags" Target="../tags/tag178.xml"/><Relationship Id="rId14" Type="http://schemas.openxmlformats.org/officeDocument/2006/relationships/tags" Target="../tags/tag177.xml"/><Relationship Id="rId13" Type="http://schemas.openxmlformats.org/officeDocument/2006/relationships/tags" Target="../tags/tag176.xml"/><Relationship Id="rId12" Type="http://schemas.openxmlformats.org/officeDocument/2006/relationships/tags" Target="../tags/tag175.xml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tags" Target="../tags/tag16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90.xml"/><Relationship Id="rId8" Type="http://schemas.openxmlformats.org/officeDocument/2006/relationships/image" Target="../media/image6.jpeg"/><Relationship Id="rId7" Type="http://schemas.openxmlformats.org/officeDocument/2006/relationships/tags" Target="../tags/tag189.xml"/><Relationship Id="rId6" Type="http://schemas.openxmlformats.org/officeDocument/2006/relationships/image" Target="../media/image21.jpeg"/><Relationship Id="rId5" Type="http://schemas.openxmlformats.org/officeDocument/2006/relationships/tags" Target="../tags/tag188.xml"/><Relationship Id="rId4" Type="http://schemas.openxmlformats.org/officeDocument/2006/relationships/image" Target="../media/image22.jpeg"/><Relationship Id="rId3" Type="http://schemas.openxmlformats.org/officeDocument/2006/relationships/tags" Target="../tags/tag187.xml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202.xml"/><Relationship Id="rId21" Type="http://schemas.openxmlformats.org/officeDocument/2006/relationships/image" Target="../media/image23.png"/><Relationship Id="rId20" Type="http://schemas.openxmlformats.org/officeDocument/2006/relationships/tags" Target="../tags/tag201.xml"/><Relationship Id="rId2" Type="http://schemas.openxmlformats.org/officeDocument/2006/relationships/image" Target="../media/image4.jpeg"/><Relationship Id="rId19" Type="http://schemas.openxmlformats.org/officeDocument/2006/relationships/tags" Target="../tags/tag200.xml"/><Relationship Id="rId18" Type="http://schemas.openxmlformats.org/officeDocument/2006/relationships/tags" Target="../tags/tag199.xml"/><Relationship Id="rId17" Type="http://schemas.openxmlformats.org/officeDocument/2006/relationships/tags" Target="../tags/tag198.xml"/><Relationship Id="rId16" Type="http://schemas.openxmlformats.org/officeDocument/2006/relationships/tags" Target="../tags/tag197.xml"/><Relationship Id="rId15" Type="http://schemas.openxmlformats.org/officeDocument/2006/relationships/tags" Target="../tags/tag196.xml"/><Relationship Id="rId14" Type="http://schemas.openxmlformats.org/officeDocument/2006/relationships/tags" Target="../tags/tag195.xml"/><Relationship Id="rId13" Type="http://schemas.openxmlformats.org/officeDocument/2006/relationships/tags" Target="../tags/tag194.xml"/><Relationship Id="rId12" Type="http://schemas.openxmlformats.org/officeDocument/2006/relationships/tags" Target="../tags/tag193.xml"/><Relationship Id="rId11" Type="http://schemas.openxmlformats.org/officeDocument/2006/relationships/tags" Target="../tags/tag192.xml"/><Relationship Id="rId10" Type="http://schemas.openxmlformats.org/officeDocument/2006/relationships/tags" Target="../tags/tag191.xml"/><Relationship Id="rId1" Type="http://schemas.openxmlformats.org/officeDocument/2006/relationships/tags" Target="../tags/tag18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jpeg"/><Relationship Id="rId8" Type="http://schemas.openxmlformats.org/officeDocument/2006/relationships/tags" Target="../tags/tag208.xml"/><Relationship Id="rId7" Type="http://schemas.openxmlformats.org/officeDocument/2006/relationships/tags" Target="../tags/tag207.xml"/><Relationship Id="rId6" Type="http://schemas.openxmlformats.org/officeDocument/2006/relationships/tags" Target="../tags/tag206.xml"/><Relationship Id="rId5" Type="http://schemas.openxmlformats.org/officeDocument/2006/relationships/tags" Target="../tags/tag205.xml"/><Relationship Id="rId4" Type="http://schemas.openxmlformats.org/officeDocument/2006/relationships/image" Target="../media/image9.png"/><Relationship Id="rId3" Type="http://schemas.openxmlformats.org/officeDocument/2006/relationships/tags" Target="../tags/tag204.xml"/><Relationship Id="rId2" Type="http://schemas.openxmlformats.org/officeDocument/2006/relationships/image" Target="../media/image8.png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209.xml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" Type="http://schemas.openxmlformats.org/officeDocument/2006/relationships/tags" Target="../tags/tag20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1.xml"/><Relationship Id="rId1" Type="http://schemas.openxmlformats.org/officeDocument/2006/relationships/tags" Target="../tags/tag2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3.xml"/><Relationship Id="rId1" Type="http://schemas.openxmlformats.org/officeDocument/2006/relationships/tags" Target="../tags/tag212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16.xml"/><Relationship Id="rId4" Type="http://schemas.openxmlformats.org/officeDocument/2006/relationships/image" Target="../media/image9.png"/><Relationship Id="rId3" Type="http://schemas.openxmlformats.org/officeDocument/2006/relationships/tags" Target="../tags/tag215.xml"/><Relationship Id="rId2" Type="http://schemas.openxmlformats.org/officeDocument/2006/relationships/image" Target="../media/image8.png"/><Relationship Id="rId1" Type="http://schemas.openxmlformats.org/officeDocument/2006/relationships/tags" Target="../tags/tag21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21.xml"/><Relationship Id="rId8" Type="http://schemas.openxmlformats.org/officeDocument/2006/relationships/image" Target="../media/image6.jpeg"/><Relationship Id="rId7" Type="http://schemas.openxmlformats.org/officeDocument/2006/relationships/tags" Target="../tags/tag220.xml"/><Relationship Id="rId6" Type="http://schemas.openxmlformats.org/officeDocument/2006/relationships/image" Target="../media/image21.jpeg"/><Relationship Id="rId5" Type="http://schemas.openxmlformats.org/officeDocument/2006/relationships/tags" Target="../tags/tag219.xml"/><Relationship Id="rId4" Type="http://schemas.openxmlformats.org/officeDocument/2006/relationships/image" Target="../media/image22.jpeg"/><Relationship Id="rId3" Type="http://schemas.openxmlformats.org/officeDocument/2006/relationships/tags" Target="../tags/tag218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232.xml"/><Relationship Id="rId2" Type="http://schemas.openxmlformats.org/officeDocument/2006/relationships/image" Target="../media/image4.jpeg"/><Relationship Id="rId19" Type="http://schemas.openxmlformats.org/officeDocument/2006/relationships/tags" Target="../tags/tag231.xml"/><Relationship Id="rId18" Type="http://schemas.openxmlformats.org/officeDocument/2006/relationships/tags" Target="../tags/tag230.xml"/><Relationship Id="rId17" Type="http://schemas.openxmlformats.org/officeDocument/2006/relationships/tags" Target="../tags/tag229.xml"/><Relationship Id="rId16" Type="http://schemas.openxmlformats.org/officeDocument/2006/relationships/tags" Target="../tags/tag228.xml"/><Relationship Id="rId15" Type="http://schemas.openxmlformats.org/officeDocument/2006/relationships/tags" Target="../tags/tag227.xml"/><Relationship Id="rId14" Type="http://schemas.openxmlformats.org/officeDocument/2006/relationships/tags" Target="../tags/tag226.xml"/><Relationship Id="rId13" Type="http://schemas.openxmlformats.org/officeDocument/2006/relationships/tags" Target="../tags/tag225.xml"/><Relationship Id="rId12" Type="http://schemas.openxmlformats.org/officeDocument/2006/relationships/tags" Target="../tags/tag224.xml"/><Relationship Id="rId11" Type="http://schemas.openxmlformats.org/officeDocument/2006/relationships/tags" Target="../tags/tag223.xml"/><Relationship Id="rId10" Type="http://schemas.openxmlformats.org/officeDocument/2006/relationships/tags" Target="../tags/tag222.xml"/><Relationship Id="rId1" Type="http://schemas.openxmlformats.org/officeDocument/2006/relationships/tags" Target="../tags/tag21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37.xml"/><Relationship Id="rId8" Type="http://schemas.openxmlformats.org/officeDocument/2006/relationships/image" Target="../media/image6.jpeg"/><Relationship Id="rId7" Type="http://schemas.openxmlformats.org/officeDocument/2006/relationships/tags" Target="../tags/tag236.xml"/><Relationship Id="rId6" Type="http://schemas.openxmlformats.org/officeDocument/2006/relationships/image" Target="../media/image21.jpeg"/><Relationship Id="rId5" Type="http://schemas.openxmlformats.org/officeDocument/2006/relationships/tags" Target="../tags/tag235.xml"/><Relationship Id="rId4" Type="http://schemas.openxmlformats.org/officeDocument/2006/relationships/image" Target="../media/image22.jpeg"/><Relationship Id="rId32" Type="http://schemas.openxmlformats.org/officeDocument/2006/relationships/slideLayout" Target="../slideLayouts/slideLayout7.xml"/><Relationship Id="rId31" Type="http://schemas.openxmlformats.org/officeDocument/2006/relationships/tags" Target="../tags/tag252.xml"/><Relationship Id="rId30" Type="http://schemas.openxmlformats.org/officeDocument/2006/relationships/image" Target="../media/image28.png"/><Relationship Id="rId3" Type="http://schemas.openxmlformats.org/officeDocument/2006/relationships/tags" Target="../tags/tag234.xml"/><Relationship Id="rId29" Type="http://schemas.openxmlformats.org/officeDocument/2006/relationships/tags" Target="../tags/tag251.xml"/><Relationship Id="rId28" Type="http://schemas.microsoft.com/office/2007/relationships/media" Target="../media/media3.mp4"/><Relationship Id="rId27" Type="http://schemas.openxmlformats.org/officeDocument/2006/relationships/video" Target="../media/media3.mp4"/><Relationship Id="rId26" Type="http://schemas.openxmlformats.org/officeDocument/2006/relationships/tags" Target="../tags/tag250.xml"/><Relationship Id="rId25" Type="http://schemas.openxmlformats.org/officeDocument/2006/relationships/image" Target="../media/image27.png"/><Relationship Id="rId24" Type="http://schemas.openxmlformats.org/officeDocument/2006/relationships/tags" Target="../tags/tag249.xml"/><Relationship Id="rId23" Type="http://schemas.microsoft.com/office/2007/relationships/media" Target="../media/media2.mp4"/><Relationship Id="rId22" Type="http://schemas.openxmlformats.org/officeDocument/2006/relationships/video" Target="NULL" TargetMode="External"/><Relationship Id="rId21" Type="http://schemas.openxmlformats.org/officeDocument/2006/relationships/tags" Target="../tags/tag248.xml"/><Relationship Id="rId20" Type="http://schemas.openxmlformats.org/officeDocument/2006/relationships/image" Target="../media/image23.png"/><Relationship Id="rId2" Type="http://schemas.openxmlformats.org/officeDocument/2006/relationships/image" Target="../media/image4.jpeg"/><Relationship Id="rId19" Type="http://schemas.openxmlformats.org/officeDocument/2006/relationships/tags" Target="../tags/tag247.xml"/><Relationship Id="rId18" Type="http://schemas.openxmlformats.org/officeDocument/2006/relationships/tags" Target="../tags/tag246.xml"/><Relationship Id="rId17" Type="http://schemas.openxmlformats.org/officeDocument/2006/relationships/tags" Target="../tags/tag245.xml"/><Relationship Id="rId16" Type="http://schemas.openxmlformats.org/officeDocument/2006/relationships/tags" Target="../tags/tag244.xml"/><Relationship Id="rId15" Type="http://schemas.openxmlformats.org/officeDocument/2006/relationships/tags" Target="../tags/tag243.xml"/><Relationship Id="rId14" Type="http://schemas.openxmlformats.org/officeDocument/2006/relationships/tags" Target="../tags/tag242.xml"/><Relationship Id="rId13" Type="http://schemas.openxmlformats.org/officeDocument/2006/relationships/tags" Target="../tags/tag241.xml"/><Relationship Id="rId12" Type="http://schemas.openxmlformats.org/officeDocument/2006/relationships/tags" Target="../tags/tag240.xml"/><Relationship Id="rId11" Type="http://schemas.openxmlformats.org/officeDocument/2006/relationships/tags" Target="../tags/tag239.xml"/><Relationship Id="rId10" Type="http://schemas.openxmlformats.org/officeDocument/2006/relationships/tags" Target="../tags/tag238.xml"/><Relationship Id="rId1" Type="http://schemas.openxmlformats.org/officeDocument/2006/relationships/tags" Target="../tags/tag23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57.xml"/><Relationship Id="rId8" Type="http://schemas.openxmlformats.org/officeDocument/2006/relationships/image" Target="../media/image6.jpeg"/><Relationship Id="rId7" Type="http://schemas.openxmlformats.org/officeDocument/2006/relationships/tags" Target="../tags/tag256.xml"/><Relationship Id="rId6" Type="http://schemas.openxmlformats.org/officeDocument/2006/relationships/image" Target="../media/image21.jpeg"/><Relationship Id="rId5" Type="http://schemas.openxmlformats.org/officeDocument/2006/relationships/tags" Target="../tags/tag255.xml"/><Relationship Id="rId4" Type="http://schemas.openxmlformats.org/officeDocument/2006/relationships/image" Target="../media/image22.jpeg"/><Relationship Id="rId3" Type="http://schemas.openxmlformats.org/officeDocument/2006/relationships/tags" Target="../tags/tag254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268.xml"/><Relationship Id="rId20" Type="http://schemas.openxmlformats.org/officeDocument/2006/relationships/tags" Target="../tags/tag267.xml"/><Relationship Id="rId2" Type="http://schemas.openxmlformats.org/officeDocument/2006/relationships/image" Target="../media/image4.jpeg"/><Relationship Id="rId19" Type="http://schemas.openxmlformats.org/officeDocument/2006/relationships/tags" Target="../tags/tag266.xml"/><Relationship Id="rId18" Type="http://schemas.openxmlformats.org/officeDocument/2006/relationships/tags" Target="../tags/tag265.xml"/><Relationship Id="rId17" Type="http://schemas.openxmlformats.org/officeDocument/2006/relationships/image" Target="../media/image23.png"/><Relationship Id="rId16" Type="http://schemas.openxmlformats.org/officeDocument/2006/relationships/tags" Target="../tags/tag264.xml"/><Relationship Id="rId15" Type="http://schemas.openxmlformats.org/officeDocument/2006/relationships/tags" Target="../tags/tag263.xml"/><Relationship Id="rId14" Type="http://schemas.openxmlformats.org/officeDocument/2006/relationships/tags" Target="../tags/tag262.xml"/><Relationship Id="rId13" Type="http://schemas.openxmlformats.org/officeDocument/2006/relationships/tags" Target="../tags/tag261.xml"/><Relationship Id="rId12" Type="http://schemas.openxmlformats.org/officeDocument/2006/relationships/tags" Target="../tags/tag260.xml"/><Relationship Id="rId11" Type="http://schemas.openxmlformats.org/officeDocument/2006/relationships/tags" Target="../tags/tag259.xml"/><Relationship Id="rId10" Type="http://schemas.openxmlformats.org/officeDocument/2006/relationships/tags" Target="../tags/tag258.xml"/><Relationship Id="rId1" Type="http://schemas.openxmlformats.org/officeDocument/2006/relationships/tags" Target="../tags/tag253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3.jpeg"/><Relationship Id="rId1" Type="http://schemas.openxmlformats.org/officeDocument/2006/relationships/tags" Target="../tags/tag6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9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273.xml"/><Relationship Id="rId5" Type="http://schemas.openxmlformats.org/officeDocument/2006/relationships/image" Target="../media/image30.png"/><Relationship Id="rId4" Type="http://schemas.openxmlformats.org/officeDocument/2006/relationships/tags" Target="../tags/tag272.xml"/><Relationship Id="rId3" Type="http://schemas.openxmlformats.org/officeDocument/2006/relationships/tags" Target="../tags/tag271.xml"/><Relationship Id="rId2" Type="http://schemas.openxmlformats.org/officeDocument/2006/relationships/image" Target="../media/image29.jpeg"/><Relationship Id="rId1" Type="http://schemas.openxmlformats.org/officeDocument/2006/relationships/tags" Target="../tags/tag270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75.xml"/><Relationship Id="rId2" Type="http://schemas.openxmlformats.org/officeDocument/2006/relationships/image" Target="../media/image3.jpeg"/><Relationship Id="rId1" Type="http://schemas.openxmlformats.org/officeDocument/2006/relationships/tags" Target="../tags/tag27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image" Target="../media/image7.jpeg"/><Relationship Id="rId7" Type="http://schemas.openxmlformats.org/officeDocument/2006/relationships/tags" Target="../tags/tag68.xml"/><Relationship Id="rId6" Type="http://schemas.openxmlformats.org/officeDocument/2006/relationships/image" Target="../media/image6.jpeg"/><Relationship Id="rId5" Type="http://schemas.openxmlformats.org/officeDocument/2006/relationships/tags" Target="../tags/tag67.xml"/><Relationship Id="rId4" Type="http://schemas.openxmlformats.org/officeDocument/2006/relationships/image" Target="../media/image5.jpeg"/><Relationship Id="rId3" Type="http://schemas.openxmlformats.org/officeDocument/2006/relationships/tags" Target="../tags/tag66.xml"/><Relationship Id="rId2" Type="http://schemas.openxmlformats.org/officeDocument/2006/relationships/image" Target="../media/image4.jpe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2.xml"/><Relationship Id="rId4" Type="http://schemas.openxmlformats.org/officeDocument/2006/relationships/image" Target="../media/image9.png"/><Relationship Id="rId3" Type="http://schemas.openxmlformats.org/officeDocument/2006/relationships/tags" Target="../tags/tag71.xml"/><Relationship Id="rId2" Type="http://schemas.openxmlformats.org/officeDocument/2006/relationships/image" Target="../media/image8.png"/><Relationship Id="rId1" Type="http://schemas.openxmlformats.org/officeDocument/2006/relationships/tags" Target="../tags/tag70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5.xml"/><Relationship Id="rId4" Type="http://schemas.openxmlformats.org/officeDocument/2006/relationships/image" Target="../media/image9.png"/><Relationship Id="rId3" Type="http://schemas.openxmlformats.org/officeDocument/2006/relationships/tags" Target="../tags/tag74.xml"/><Relationship Id="rId2" Type="http://schemas.openxmlformats.org/officeDocument/2006/relationships/image" Target="../media/image8.png"/><Relationship Id="rId1" Type="http://schemas.openxmlformats.org/officeDocument/2006/relationships/tags" Target="../tags/tag7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image" Target="../media/image9.png"/><Relationship Id="rId3" Type="http://schemas.openxmlformats.org/officeDocument/2006/relationships/tags" Target="../tags/tag77.xml"/><Relationship Id="rId2" Type="http://schemas.openxmlformats.org/officeDocument/2006/relationships/image" Target="../media/image8.png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86.xml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tags" Target="../tags/tag7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image" Target="../media/image9.png"/><Relationship Id="rId3" Type="http://schemas.openxmlformats.org/officeDocument/2006/relationships/tags" Target="../tags/tag88.xml"/><Relationship Id="rId28" Type="http://schemas.openxmlformats.org/officeDocument/2006/relationships/slideLayout" Target="../slideLayouts/slideLayout7.xml"/><Relationship Id="rId27" Type="http://schemas.openxmlformats.org/officeDocument/2006/relationships/tags" Target="../tags/tag111.xml"/><Relationship Id="rId26" Type="http://schemas.openxmlformats.org/officeDocument/2006/relationships/tags" Target="../tags/tag110.xml"/><Relationship Id="rId25" Type="http://schemas.openxmlformats.org/officeDocument/2006/relationships/tags" Target="../tags/tag109.xml"/><Relationship Id="rId24" Type="http://schemas.openxmlformats.org/officeDocument/2006/relationships/tags" Target="../tags/tag108.xml"/><Relationship Id="rId23" Type="http://schemas.openxmlformats.org/officeDocument/2006/relationships/tags" Target="../tags/tag107.xml"/><Relationship Id="rId22" Type="http://schemas.openxmlformats.org/officeDocument/2006/relationships/tags" Target="../tags/tag106.xml"/><Relationship Id="rId21" Type="http://schemas.openxmlformats.org/officeDocument/2006/relationships/tags" Target="../tags/tag105.xml"/><Relationship Id="rId20" Type="http://schemas.openxmlformats.org/officeDocument/2006/relationships/tags" Target="../tags/tag104.xml"/><Relationship Id="rId2" Type="http://schemas.openxmlformats.org/officeDocument/2006/relationships/image" Target="../media/image8.png"/><Relationship Id="rId19" Type="http://schemas.openxmlformats.org/officeDocument/2006/relationships/tags" Target="../tags/tag103.xml"/><Relationship Id="rId18" Type="http://schemas.openxmlformats.org/officeDocument/2006/relationships/tags" Target="../tags/tag102.xml"/><Relationship Id="rId17" Type="http://schemas.openxmlformats.org/officeDocument/2006/relationships/tags" Target="../tags/tag101.xml"/><Relationship Id="rId16" Type="http://schemas.openxmlformats.org/officeDocument/2006/relationships/tags" Target="../tags/tag100.xml"/><Relationship Id="rId15" Type="http://schemas.openxmlformats.org/officeDocument/2006/relationships/tags" Target="../tags/tag99.xml"/><Relationship Id="rId14" Type="http://schemas.openxmlformats.org/officeDocument/2006/relationships/tags" Target="../tags/tag98.xml"/><Relationship Id="rId13" Type="http://schemas.openxmlformats.org/officeDocument/2006/relationships/tags" Target="../tags/tag97.xml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tags" Target="../tags/tag8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image" Target="../media/image13.png"/><Relationship Id="rId7" Type="http://schemas.openxmlformats.org/officeDocument/2006/relationships/tags" Target="../tags/tag115.xml"/><Relationship Id="rId6" Type="http://schemas.openxmlformats.org/officeDocument/2006/relationships/image" Target="../media/image12.jpeg"/><Relationship Id="rId5" Type="http://schemas.openxmlformats.org/officeDocument/2006/relationships/tags" Target="../tags/tag114.xml"/><Relationship Id="rId4" Type="http://schemas.openxmlformats.org/officeDocument/2006/relationships/image" Target="../media/image11.png"/><Relationship Id="rId3" Type="http://schemas.openxmlformats.org/officeDocument/2006/relationships/tags" Target="../tags/tag113.xml"/><Relationship Id="rId26" Type="http://schemas.openxmlformats.org/officeDocument/2006/relationships/slideLayout" Target="../slideLayouts/slideLayout7.xml"/><Relationship Id="rId25" Type="http://schemas.openxmlformats.org/officeDocument/2006/relationships/tags" Target="../tags/tag124.xml"/><Relationship Id="rId24" Type="http://schemas.openxmlformats.org/officeDocument/2006/relationships/tags" Target="../tags/tag123.xml"/><Relationship Id="rId23" Type="http://schemas.openxmlformats.org/officeDocument/2006/relationships/image" Target="../media/image19.png"/><Relationship Id="rId22" Type="http://schemas.openxmlformats.org/officeDocument/2006/relationships/tags" Target="../tags/tag122.xml"/><Relationship Id="rId21" Type="http://schemas.microsoft.com/office/2007/relationships/media" Target="../media/media1.mp4"/><Relationship Id="rId20" Type="http://schemas.openxmlformats.org/officeDocument/2006/relationships/video" Target="../media/media1.mp4"/><Relationship Id="rId2" Type="http://schemas.openxmlformats.org/officeDocument/2006/relationships/image" Target="../media/image10.png"/><Relationship Id="rId19" Type="http://schemas.openxmlformats.org/officeDocument/2006/relationships/tags" Target="../tags/tag121.xml"/><Relationship Id="rId18" Type="http://schemas.openxmlformats.org/officeDocument/2006/relationships/image" Target="../media/image18.jpeg"/><Relationship Id="rId17" Type="http://schemas.openxmlformats.org/officeDocument/2006/relationships/tags" Target="../tags/tag120.xml"/><Relationship Id="rId16" Type="http://schemas.openxmlformats.org/officeDocument/2006/relationships/image" Target="../media/image17.png"/><Relationship Id="rId15" Type="http://schemas.openxmlformats.org/officeDocument/2006/relationships/tags" Target="../tags/tag119.xml"/><Relationship Id="rId14" Type="http://schemas.openxmlformats.org/officeDocument/2006/relationships/image" Target="../media/image16.jpeg"/><Relationship Id="rId13" Type="http://schemas.openxmlformats.org/officeDocument/2006/relationships/tags" Target="../tags/tag118.xml"/><Relationship Id="rId12" Type="http://schemas.openxmlformats.org/officeDocument/2006/relationships/image" Target="../media/image15.jpeg"/><Relationship Id="rId11" Type="http://schemas.openxmlformats.org/officeDocument/2006/relationships/tags" Target="../tags/tag117.xml"/><Relationship Id="rId10" Type="http://schemas.openxmlformats.org/officeDocument/2006/relationships/image" Target="../media/image14.jpeg"/><Relationship Id="rId1" Type="http://schemas.openxmlformats.org/officeDocument/2006/relationships/tags" Target="../tags/tag11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任意多边形 4"/>
          <p:cNvSpPr/>
          <p:nvPr>
            <p:custDataLst>
              <p:tags r:id="rId1"/>
            </p:custDataLst>
          </p:nvPr>
        </p:nvSpPr>
        <p:spPr>
          <a:xfrm>
            <a:off x="-78105" y="1826260"/>
            <a:ext cx="12270105" cy="1859280"/>
          </a:xfrm>
          <a:custGeom>
            <a:avLst/>
            <a:gdLst>
              <a:gd name="connisteX0" fmla="*/ 0 w 12270105"/>
              <a:gd name="connsiteY0" fmla="*/ 1859181 h 1859181"/>
              <a:gd name="connisteX1" fmla="*/ 1127760 w 12270105"/>
              <a:gd name="connsiteY1" fmla="*/ 1231801 h 1859181"/>
              <a:gd name="connisteX2" fmla="*/ 2579370 w 12270105"/>
              <a:gd name="connsiteY2" fmla="*/ 1712496 h 1859181"/>
              <a:gd name="connisteX3" fmla="*/ 3932555 w 12270105"/>
              <a:gd name="connsiteY3" fmla="*/ 956846 h 1859181"/>
              <a:gd name="connisteX4" fmla="*/ 5011420 w 12270105"/>
              <a:gd name="connsiteY4" fmla="*/ 1379121 h 1859181"/>
              <a:gd name="connisteX5" fmla="*/ 6649720 w 12270105"/>
              <a:gd name="connsiteY5" fmla="*/ 446941 h 1859181"/>
              <a:gd name="connisteX6" fmla="*/ 8150225 w 12270105"/>
              <a:gd name="connsiteY6" fmla="*/ 1447701 h 1859181"/>
              <a:gd name="connisteX7" fmla="*/ 9739630 w 12270105"/>
              <a:gd name="connsiteY7" fmla="*/ 349151 h 1859181"/>
              <a:gd name="connisteX8" fmla="*/ 10935970 w 12270105"/>
              <a:gd name="connsiteY8" fmla="*/ 918111 h 1859181"/>
              <a:gd name="connisteX9" fmla="*/ 11760200 w 12270105"/>
              <a:gd name="connsiteY9" fmla="*/ 34826 h 1859181"/>
              <a:gd name="connisteX10" fmla="*/ 12270105 w 12270105"/>
              <a:gd name="connsiteY10" fmla="*/ 250726 h 185918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12270105" h="1859182">
                <a:moveTo>
                  <a:pt x="0" y="1859182"/>
                </a:moveTo>
                <a:cubicBezTo>
                  <a:pt x="196215" y="1723927"/>
                  <a:pt x="612140" y="1261012"/>
                  <a:pt x="1127760" y="1231802"/>
                </a:cubicBezTo>
                <a:cubicBezTo>
                  <a:pt x="1643380" y="1202592"/>
                  <a:pt x="2018665" y="1767742"/>
                  <a:pt x="2579370" y="1712497"/>
                </a:cubicBezTo>
                <a:cubicBezTo>
                  <a:pt x="3140075" y="1657252"/>
                  <a:pt x="3446145" y="1023522"/>
                  <a:pt x="3932555" y="956847"/>
                </a:cubicBezTo>
                <a:cubicBezTo>
                  <a:pt x="4418965" y="890172"/>
                  <a:pt x="4467860" y="1481357"/>
                  <a:pt x="5011420" y="1379122"/>
                </a:cubicBezTo>
                <a:cubicBezTo>
                  <a:pt x="5554980" y="1276887"/>
                  <a:pt x="6021705" y="432972"/>
                  <a:pt x="6649720" y="446942"/>
                </a:cubicBezTo>
                <a:cubicBezTo>
                  <a:pt x="7277735" y="460912"/>
                  <a:pt x="7532370" y="1467387"/>
                  <a:pt x="8150225" y="1447702"/>
                </a:cubicBezTo>
                <a:cubicBezTo>
                  <a:pt x="8768080" y="1428017"/>
                  <a:pt x="9182735" y="455197"/>
                  <a:pt x="9739630" y="349152"/>
                </a:cubicBezTo>
                <a:cubicBezTo>
                  <a:pt x="10296525" y="243107"/>
                  <a:pt x="10532110" y="980977"/>
                  <a:pt x="10935970" y="918112"/>
                </a:cubicBezTo>
                <a:cubicBezTo>
                  <a:pt x="11339830" y="855247"/>
                  <a:pt x="11493500" y="168177"/>
                  <a:pt x="11760200" y="34827"/>
                </a:cubicBezTo>
                <a:cubicBezTo>
                  <a:pt x="12026900" y="-98523"/>
                  <a:pt x="12184380" y="189767"/>
                  <a:pt x="12270105" y="250727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776605" y="2959735"/>
            <a:ext cx="274320" cy="27432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3316605" y="2812415"/>
            <a:ext cx="274320" cy="2743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4"/>
            </p:custDataLst>
          </p:nvPr>
        </p:nvSpPr>
        <p:spPr>
          <a:xfrm>
            <a:off x="5919470" y="2322195"/>
            <a:ext cx="274320" cy="2743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5"/>
            </p:custDataLst>
          </p:nvPr>
        </p:nvSpPr>
        <p:spPr>
          <a:xfrm>
            <a:off x="8907780" y="2478405"/>
            <a:ext cx="274320" cy="2743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941955" y="3181985"/>
            <a:ext cx="2392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</a:rPr>
              <a:t>The Ren</a:t>
            </a:r>
            <a:r>
              <a:rPr lang="en-US" altLang="zh-CN" sz="24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aissance</a:t>
            </a:r>
            <a:endParaRPr lang="en-US" altLang="zh-CN" sz="2400" b="1" i="1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136525" y="3342005"/>
            <a:ext cx="30492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Middle Ages</a:t>
            </a:r>
            <a:endParaRPr lang="en-US" altLang="zh-CN" sz="24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5413375" y="2626360"/>
            <a:ext cx="2392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Impressionism</a:t>
            </a:r>
            <a:endParaRPr lang="zh-CN" altLang="en-US" sz="2400" b="1">
              <a:latin typeface="Segoe Print" panose="02000600000000000000" charset="0"/>
              <a:cs typeface="Segoe Print" panose="02000600000000000000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8081010" y="2773680"/>
            <a:ext cx="2392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chemeClr val="accent4">
                    <a:lumMod val="75000"/>
                  </a:schemeClr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Modern Art</a:t>
            </a:r>
            <a:endParaRPr lang="en-US" altLang="zh-CN" sz="2400" b="1" i="1" smtClean="0">
              <a:solidFill>
                <a:schemeClr val="accent4">
                  <a:lumMod val="75000"/>
                </a:schemeClr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cxnSp>
        <p:nvCxnSpPr>
          <p:cNvPr id="3" name="直接连接符 2"/>
          <p:cNvCxnSpPr>
            <a:endCxn id="6" idx="0"/>
          </p:cNvCxnSpPr>
          <p:nvPr/>
        </p:nvCxnSpPr>
        <p:spPr>
          <a:xfrm>
            <a:off x="822960" y="2320290"/>
            <a:ext cx="90805" cy="639445"/>
          </a:xfrm>
          <a:prstGeom prst="line">
            <a:avLst/>
          </a:prstGeom>
          <a:ln w="19050">
            <a:solidFill>
              <a:srgbClr val="446DA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238473" y="1379855"/>
            <a:ext cx="1265437" cy="982980"/>
            <a:chOff x="704" y="2607"/>
            <a:chExt cx="1352" cy="1050"/>
          </a:xfrm>
        </p:grpSpPr>
        <p:sp>
          <p:nvSpPr>
            <p:cNvPr id="2" name="椭圆 1"/>
            <p:cNvSpPr/>
            <p:nvPr/>
          </p:nvSpPr>
          <p:spPr>
            <a:xfrm>
              <a:off x="704" y="2607"/>
              <a:ext cx="1081" cy="1050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88" y="2846"/>
              <a:ext cx="1268" cy="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</a:rPr>
                <a:t>Giotto</a:t>
              </a:r>
              <a:endParaRPr lang="en-US" altLang="zh-CN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504315" y="2085975"/>
            <a:ext cx="1217930" cy="1256030"/>
            <a:chOff x="22" y="2607"/>
            <a:chExt cx="1918" cy="1978"/>
          </a:xfrm>
        </p:grpSpPr>
        <p:sp>
          <p:nvSpPr>
            <p:cNvPr id="21" name="椭圆 20"/>
            <p:cNvSpPr/>
            <p:nvPr>
              <p:custDataLst>
                <p:tags r:id="rId10"/>
              </p:custDataLst>
            </p:nvPr>
          </p:nvSpPr>
          <p:spPr>
            <a:xfrm>
              <a:off x="162" y="2607"/>
              <a:ext cx="1623" cy="157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>
              <p:custDataLst>
                <p:tags r:id="rId11"/>
              </p:custDataLst>
            </p:nvPr>
          </p:nvSpPr>
          <p:spPr>
            <a:xfrm>
              <a:off x="22" y="3043"/>
              <a:ext cx="1918" cy="15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>
                  <a:solidFill>
                    <a:schemeClr val="bg1"/>
                  </a:solidFill>
                </a:rPr>
                <a:t>Masaccio</a:t>
              </a:r>
              <a:endParaRPr lang="en-US" altLang="zh-CN">
                <a:solidFill>
                  <a:schemeClr val="bg1"/>
                </a:solidFill>
              </a:endParaRPr>
            </a:p>
          </p:txBody>
        </p:sp>
      </p:grpSp>
      <p:cxnSp>
        <p:nvCxnSpPr>
          <p:cNvPr id="40" name="直接连接符 39"/>
          <p:cNvCxnSpPr/>
          <p:nvPr>
            <p:custDataLst>
              <p:tags r:id="rId12"/>
            </p:custDataLst>
          </p:nvPr>
        </p:nvCxnSpPr>
        <p:spPr>
          <a:xfrm>
            <a:off x="2627630" y="2644140"/>
            <a:ext cx="803910" cy="156845"/>
          </a:xfrm>
          <a:prstGeom prst="line">
            <a:avLst/>
          </a:prstGeom>
          <a:ln w="19050">
            <a:solidFill>
              <a:srgbClr val="446DA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>
            <a:endCxn id="7" idx="0"/>
          </p:cNvCxnSpPr>
          <p:nvPr>
            <p:custDataLst>
              <p:tags r:id="rId13"/>
            </p:custDataLst>
          </p:nvPr>
        </p:nvCxnSpPr>
        <p:spPr>
          <a:xfrm>
            <a:off x="2754630" y="1946275"/>
            <a:ext cx="699135" cy="866140"/>
          </a:xfrm>
          <a:prstGeom prst="line">
            <a:avLst/>
          </a:prstGeom>
          <a:ln w="19050">
            <a:solidFill>
              <a:srgbClr val="446DA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endCxn id="7" idx="0"/>
          </p:cNvCxnSpPr>
          <p:nvPr>
            <p:custDataLst>
              <p:tags r:id="rId14"/>
            </p:custDataLst>
          </p:nvPr>
        </p:nvCxnSpPr>
        <p:spPr>
          <a:xfrm>
            <a:off x="3316605" y="1651635"/>
            <a:ext cx="137160" cy="1160780"/>
          </a:xfrm>
          <a:prstGeom prst="line">
            <a:avLst/>
          </a:prstGeom>
          <a:ln w="19050">
            <a:solidFill>
              <a:srgbClr val="446DA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>
            <a:endCxn id="7" idx="0"/>
          </p:cNvCxnSpPr>
          <p:nvPr>
            <p:custDataLst>
              <p:tags r:id="rId15"/>
            </p:custDataLst>
          </p:nvPr>
        </p:nvCxnSpPr>
        <p:spPr>
          <a:xfrm flipH="1">
            <a:off x="3453765" y="1720215"/>
            <a:ext cx="417830" cy="1092200"/>
          </a:xfrm>
          <a:prstGeom prst="line">
            <a:avLst/>
          </a:prstGeom>
          <a:ln w="19050">
            <a:solidFill>
              <a:srgbClr val="446DA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 flipH="1">
            <a:off x="3490595" y="2327910"/>
            <a:ext cx="656590" cy="473075"/>
          </a:xfrm>
          <a:prstGeom prst="line">
            <a:avLst/>
          </a:prstGeom>
          <a:ln w="19050">
            <a:solidFill>
              <a:srgbClr val="446DA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/>
          <p:cNvGrpSpPr/>
          <p:nvPr/>
        </p:nvGrpSpPr>
        <p:grpSpPr>
          <a:xfrm>
            <a:off x="6056933" y="676910"/>
            <a:ext cx="1367774" cy="974725"/>
            <a:chOff x="704" y="2607"/>
            <a:chExt cx="1473" cy="1050"/>
          </a:xfrm>
        </p:grpSpPr>
        <p:sp>
          <p:nvSpPr>
            <p:cNvPr id="49" name="椭圆 48"/>
            <p:cNvSpPr/>
            <p:nvPr>
              <p:custDataLst>
                <p:tags r:id="rId17"/>
              </p:custDataLst>
            </p:nvPr>
          </p:nvSpPr>
          <p:spPr>
            <a:xfrm>
              <a:off x="704" y="2607"/>
              <a:ext cx="1081" cy="105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0" name="文本框 49"/>
            <p:cNvSpPr txBox="1"/>
            <p:nvPr>
              <p:custDataLst>
                <p:tags r:id="rId18"/>
              </p:custDataLst>
            </p:nvPr>
          </p:nvSpPr>
          <p:spPr>
            <a:xfrm>
              <a:off x="771" y="2899"/>
              <a:ext cx="1406" cy="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</a:rPr>
                <a:t>Renoir</a:t>
              </a:r>
              <a:endParaRPr lang="en-US" altLang="zh-CN">
                <a:solidFill>
                  <a:schemeClr val="bg1"/>
                </a:solidFill>
              </a:endParaRPr>
            </a:p>
          </p:txBody>
        </p:sp>
      </p:grpSp>
      <p:cxnSp>
        <p:nvCxnSpPr>
          <p:cNvPr id="51" name="直接连接符 50"/>
          <p:cNvCxnSpPr>
            <a:endCxn id="8" idx="0"/>
          </p:cNvCxnSpPr>
          <p:nvPr>
            <p:custDataLst>
              <p:tags r:id="rId19"/>
            </p:custDataLst>
          </p:nvPr>
        </p:nvCxnSpPr>
        <p:spPr>
          <a:xfrm>
            <a:off x="5602605" y="1651635"/>
            <a:ext cx="454025" cy="670560"/>
          </a:xfrm>
          <a:prstGeom prst="line">
            <a:avLst/>
          </a:prstGeom>
          <a:ln w="19050">
            <a:solidFill>
              <a:srgbClr val="446DA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>
            <a:endCxn id="8" idx="0"/>
          </p:cNvCxnSpPr>
          <p:nvPr>
            <p:custDataLst>
              <p:tags r:id="rId20"/>
            </p:custDataLst>
          </p:nvPr>
        </p:nvCxnSpPr>
        <p:spPr>
          <a:xfrm flipH="1">
            <a:off x="6056630" y="1593850"/>
            <a:ext cx="354965" cy="728345"/>
          </a:xfrm>
          <a:prstGeom prst="line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>
            <a:endCxn id="9" idx="1"/>
          </p:cNvCxnSpPr>
          <p:nvPr>
            <p:custDataLst>
              <p:tags r:id="rId21"/>
            </p:custDataLst>
          </p:nvPr>
        </p:nvCxnSpPr>
        <p:spPr>
          <a:xfrm>
            <a:off x="8581390" y="1760855"/>
            <a:ext cx="366395" cy="757555"/>
          </a:xfrm>
          <a:prstGeom prst="line">
            <a:avLst/>
          </a:prstGeom>
          <a:ln w="19050">
            <a:solidFill>
              <a:srgbClr val="446DA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/>
          <p:cNvSpPr txBox="1"/>
          <p:nvPr/>
        </p:nvSpPr>
        <p:spPr>
          <a:xfrm>
            <a:off x="83185" y="3789680"/>
            <a:ext cx="323342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primitive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two-dimensional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religious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8" name="文本框 57"/>
          <p:cNvSpPr txBox="1"/>
          <p:nvPr>
            <p:custDataLst>
              <p:tags r:id="rId22"/>
            </p:custDataLst>
          </p:nvPr>
        </p:nvSpPr>
        <p:spPr>
          <a:xfrm>
            <a:off x="3107055" y="3556635"/>
            <a:ext cx="310261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less religious</a:t>
            </a:r>
            <a:endParaRPr lang="en-US" altLang="zh-CN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humanistic</a:t>
            </a:r>
            <a:endParaRPr lang="en-US" altLang="zh-CN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realistic</a:t>
            </a:r>
            <a:endParaRPr lang="en-US" altLang="zh-CN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accurate</a:t>
            </a:r>
            <a:endParaRPr lang="en-US" altLang="zh-CN" sz="2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9" name="文本框 58"/>
          <p:cNvSpPr txBox="1"/>
          <p:nvPr>
            <p:custDataLst>
              <p:tags r:id="rId23"/>
            </p:custDataLst>
          </p:nvPr>
        </p:nvSpPr>
        <p:spPr>
          <a:xfrm>
            <a:off x="5760720" y="3040380"/>
            <a:ext cx="310261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subjective</a:t>
            </a:r>
            <a:endParaRPr lang="en-US" altLang="zh-CN" sz="2800" b="1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not detailed</a:t>
            </a:r>
            <a:endParaRPr lang="en-US" altLang="zh-CN" sz="2800" b="1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colorful</a:t>
            </a:r>
            <a:endParaRPr lang="en-US" altLang="zh-CN" sz="2800" b="1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warm</a:t>
            </a:r>
            <a:endParaRPr lang="en-US" altLang="zh-CN" sz="2800" b="1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humanistic</a:t>
            </a:r>
            <a:endParaRPr lang="en-US" altLang="zh-CN" sz="2800" b="1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0" name="文本框 59"/>
          <p:cNvSpPr txBox="1"/>
          <p:nvPr>
            <p:custDataLst>
              <p:tags r:id="rId24"/>
            </p:custDataLst>
          </p:nvPr>
        </p:nvSpPr>
        <p:spPr>
          <a:xfrm>
            <a:off x="8450580" y="3181985"/>
            <a:ext cx="232791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Cubistic</a:t>
            </a:r>
            <a:endParaRPr lang="en-US" altLang="zh-CN" sz="2800" b="1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realistic</a:t>
            </a:r>
            <a:endParaRPr lang="en-US" altLang="zh-CN" sz="2800" b="1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dream-like</a:t>
            </a:r>
            <a:endParaRPr lang="en-US" altLang="zh-CN" sz="2800" b="1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abstract</a:t>
            </a:r>
            <a:endParaRPr lang="en-US" altLang="zh-CN" sz="2800" b="1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3" name="图片 32" descr="中世纪绘画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84480" y="3802380"/>
            <a:ext cx="2470150" cy="24542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4" name="图片 83" descr="达芬奇《蒙娜丽莎》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 cstate="print"/>
          <a:stretch>
            <a:fillRect/>
          </a:stretch>
        </p:blipFill>
        <p:spPr>
          <a:xfrm>
            <a:off x="3239770" y="3342005"/>
            <a:ext cx="1642745" cy="24479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莫奈《日出印象》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 cstate="print"/>
          <a:stretch>
            <a:fillRect/>
          </a:stretch>
        </p:blipFill>
        <p:spPr>
          <a:xfrm>
            <a:off x="5334000" y="3234055"/>
            <a:ext cx="2973705" cy="219456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2" name="图片 81" descr="毕加索《女主角》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 cstate="print"/>
          <a:stretch>
            <a:fillRect/>
          </a:stretch>
        </p:blipFill>
        <p:spPr>
          <a:xfrm>
            <a:off x="8874760" y="3181985"/>
            <a:ext cx="1708150" cy="244475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组合 25"/>
          <p:cNvGrpSpPr/>
          <p:nvPr/>
        </p:nvGrpSpPr>
        <p:grpSpPr>
          <a:xfrm>
            <a:off x="1734820" y="1258570"/>
            <a:ext cx="1157605" cy="1007745"/>
            <a:chOff x="61" y="2214"/>
            <a:chExt cx="1823" cy="1587"/>
          </a:xfrm>
        </p:grpSpPr>
        <p:sp>
          <p:nvSpPr>
            <p:cNvPr id="27" name="椭圆 26"/>
            <p:cNvSpPr/>
            <p:nvPr>
              <p:custDataLst>
                <p:tags r:id="rId33"/>
              </p:custDataLst>
            </p:nvPr>
          </p:nvSpPr>
          <p:spPr>
            <a:xfrm>
              <a:off x="151" y="2214"/>
              <a:ext cx="1634" cy="158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4"/>
              </p:custDataLst>
            </p:nvPr>
          </p:nvSpPr>
          <p:spPr>
            <a:xfrm>
              <a:off x="61" y="2701"/>
              <a:ext cx="182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>
                  <a:solidFill>
                    <a:schemeClr val="bg1"/>
                  </a:solidFill>
                </a:rPr>
                <a:t>da Vinci</a:t>
              </a:r>
              <a:endParaRPr lang="en-US" altLang="zh-CN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294255" y="612775"/>
            <a:ext cx="1560195" cy="1166495"/>
            <a:chOff x="-160" y="1820"/>
            <a:chExt cx="2457" cy="1837"/>
          </a:xfrm>
        </p:grpSpPr>
        <p:sp>
          <p:nvSpPr>
            <p:cNvPr id="30" name="椭圆 29"/>
            <p:cNvSpPr/>
            <p:nvPr>
              <p:custDataLst>
                <p:tags r:id="rId35"/>
              </p:custDataLst>
            </p:nvPr>
          </p:nvSpPr>
          <p:spPr>
            <a:xfrm>
              <a:off x="122" y="1820"/>
              <a:ext cx="1892" cy="183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>
              <p:custDataLst>
                <p:tags r:id="rId36"/>
              </p:custDataLst>
            </p:nvPr>
          </p:nvSpPr>
          <p:spPr>
            <a:xfrm>
              <a:off x="-160" y="2432"/>
              <a:ext cx="245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>
                  <a:solidFill>
                    <a:schemeClr val="bg1"/>
                  </a:solidFill>
                </a:rPr>
                <a:t>Michelangelo</a:t>
              </a:r>
              <a:endParaRPr lang="en-US" altLang="zh-CN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556000" y="993140"/>
            <a:ext cx="1042670" cy="967740"/>
            <a:chOff x="704" y="2133"/>
            <a:chExt cx="1642" cy="1524"/>
          </a:xfrm>
        </p:grpSpPr>
        <p:sp>
          <p:nvSpPr>
            <p:cNvPr id="34" name="椭圆 33"/>
            <p:cNvSpPr/>
            <p:nvPr>
              <p:custDataLst>
                <p:tags r:id="rId37"/>
              </p:custDataLst>
            </p:nvPr>
          </p:nvSpPr>
          <p:spPr>
            <a:xfrm>
              <a:off x="704" y="2133"/>
              <a:ext cx="1569" cy="1524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>
              <p:custDataLst>
                <p:tags r:id="rId38"/>
              </p:custDataLst>
            </p:nvPr>
          </p:nvSpPr>
          <p:spPr>
            <a:xfrm>
              <a:off x="704" y="2629"/>
              <a:ext cx="1642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>
                  <a:solidFill>
                    <a:schemeClr val="bg1"/>
                  </a:solidFill>
                </a:rPr>
                <a:t>Rapheal</a:t>
              </a:r>
              <a:endParaRPr lang="en-US" altLang="zh-CN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856355" y="1614170"/>
            <a:ext cx="1379855" cy="1049655"/>
            <a:chOff x="444" y="2607"/>
            <a:chExt cx="2173" cy="1653"/>
          </a:xfrm>
        </p:grpSpPr>
        <p:sp>
          <p:nvSpPr>
            <p:cNvPr id="38" name="椭圆 37"/>
            <p:cNvSpPr/>
            <p:nvPr>
              <p:custDataLst>
                <p:tags r:id="rId39"/>
              </p:custDataLst>
            </p:nvPr>
          </p:nvSpPr>
          <p:spPr>
            <a:xfrm>
              <a:off x="704" y="2607"/>
              <a:ext cx="1702" cy="1653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9" name="文本框 38"/>
            <p:cNvSpPr txBox="1"/>
            <p:nvPr>
              <p:custDataLst>
                <p:tags r:id="rId40"/>
              </p:custDataLst>
            </p:nvPr>
          </p:nvSpPr>
          <p:spPr>
            <a:xfrm>
              <a:off x="444" y="3140"/>
              <a:ext cx="217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>
                  <a:solidFill>
                    <a:schemeClr val="bg1"/>
                  </a:solidFill>
                </a:rPr>
                <a:t>Rembrandt</a:t>
              </a:r>
              <a:endParaRPr lang="en-US" altLang="zh-CN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882319" y="767715"/>
            <a:ext cx="1457248" cy="993140"/>
            <a:chOff x="704" y="2607"/>
            <a:chExt cx="1541" cy="1050"/>
          </a:xfrm>
        </p:grpSpPr>
        <p:sp>
          <p:nvSpPr>
            <p:cNvPr id="46" name="椭圆 45"/>
            <p:cNvSpPr/>
            <p:nvPr>
              <p:custDataLst>
                <p:tags r:id="rId41"/>
              </p:custDataLst>
            </p:nvPr>
          </p:nvSpPr>
          <p:spPr>
            <a:xfrm>
              <a:off x="704" y="2607"/>
              <a:ext cx="1081" cy="105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>
              <p:custDataLst>
                <p:tags r:id="rId42"/>
              </p:custDataLst>
            </p:nvPr>
          </p:nvSpPr>
          <p:spPr>
            <a:xfrm>
              <a:off x="808" y="2913"/>
              <a:ext cx="1437" cy="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</a:rPr>
                <a:t>Monet</a:t>
              </a:r>
              <a:endParaRPr lang="en-US" altLang="zh-CN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952105" y="742315"/>
            <a:ext cx="1115695" cy="1083945"/>
            <a:chOff x="28" y="1950"/>
            <a:chExt cx="1757" cy="1707"/>
          </a:xfrm>
        </p:grpSpPr>
        <p:sp>
          <p:nvSpPr>
            <p:cNvPr id="54" name="椭圆 53"/>
            <p:cNvSpPr/>
            <p:nvPr>
              <p:custDataLst>
                <p:tags r:id="rId43"/>
              </p:custDataLst>
            </p:nvPr>
          </p:nvSpPr>
          <p:spPr>
            <a:xfrm>
              <a:off x="28" y="1950"/>
              <a:ext cx="1757" cy="1707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5" name="文本框 54"/>
            <p:cNvSpPr txBox="1"/>
            <p:nvPr>
              <p:custDataLst>
                <p:tags r:id="rId44"/>
              </p:custDataLst>
            </p:nvPr>
          </p:nvSpPr>
          <p:spPr>
            <a:xfrm>
              <a:off x="135" y="2591"/>
              <a:ext cx="164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>
                  <a:solidFill>
                    <a:schemeClr val="bg1"/>
                  </a:solidFill>
                </a:rPr>
                <a:t>Picasso</a:t>
              </a:r>
              <a:endParaRPr lang="en-US" altLang="zh-CN">
                <a:solidFill>
                  <a:schemeClr val="bg1"/>
                </a:solidFill>
              </a:endParaRPr>
            </a:p>
          </p:txBody>
        </p:sp>
      </p:grpSp>
    </p:spTree>
    <p:custDataLst>
      <p:tags r:id="rId4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5" name="图片 64" descr="毕加索《女主角》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8121650" y="-15240"/>
            <a:ext cx="1708150" cy="244475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4" name="图片 63" descr="莫奈《日出印象》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4599305" y="6350"/>
            <a:ext cx="3317240" cy="244856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3" name="图片 62" descr="达芬奇《蒙娜丽莎》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2700020" y="6350"/>
            <a:ext cx="1642745" cy="24479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2" name="图片 61" descr="中世纪绘画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2470150" cy="24542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任意多边形 4"/>
          <p:cNvSpPr/>
          <p:nvPr>
            <p:custDataLst>
              <p:tags r:id="rId9"/>
            </p:custDataLst>
          </p:nvPr>
        </p:nvSpPr>
        <p:spPr>
          <a:xfrm>
            <a:off x="-78105" y="1826260"/>
            <a:ext cx="12270105" cy="1859280"/>
          </a:xfrm>
          <a:custGeom>
            <a:avLst/>
            <a:gdLst>
              <a:gd name="connisteX0" fmla="*/ 0 w 12270105"/>
              <a:gd name="connsiteY0" fmla="*/ 1859181 h 1859181"/>
              <a:gd name="connisteX1" fmla="*/ 1127760 w 12270105"/>
              <a:gd name="connsiteY1" fmla="*/ 1231801 h 1859181"/>
              <a:gd name="connisteX2" fmla="*/ 2579370 w 12270105"/>
              <a:gd name="connsiteY2" fmla="*/ 1712496 h 1859181"/>
              <a:gd name="connisteX3" fmla="*/ 3932555 w 12270105"/>
              <a:gd name="connsiteY3" fmla="*/ 956846 h 1859181"/>
              <a:gd name="connisteX4" fmla="*/ 5011420 w 12270105"/>
              <a:gd name="connsiteY4" fmla="*/ 1379121 h 1859181"/>
              <a:gd name="connisteX5" fmla="*/ 6649720 w 12270105"/>
              <a:gd name="connsiteY5" fmla="*/ 446941 h 1859181"/>
              <a:gd name="connisteX6" fmla="*/ 8150225 w 12270105"/>
              <a:gd name="connsiteY6" fmla="*/ 1447701 h 1859181"/>
              <a:gd name="connisteX7" fmla="*/ 9739630 w 12270105"/>
              <a:gd name="connsiteY7" fmla="*/ 349151 h 1859181"/>
              <a:gd name="connisteX8" fmla="*/ 10935970 w 12270105"/>
              <a:gd name="connsiteY8" fmla="*/ 918111 h 1859181"/>
              <a:gd name="connisteX9" fmla="*/ 11760200 w 12270105"/>
              <a:gd name="connsiteY9" fmla="*/ 34826 h 1859181"/>
              <a:gd name="connisteX10" fmla="*/ 12270105 w 12270105"/>
              <a:gd name="connsiteY10" fmla="*/ 250726 h 185918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12270105" h="1859182">
                <a:moveTo>
                  <a:pt x="0" y="1859182"/>
                </a:moveTo>
                <a:cubicBezTo>
                  <a:pt x="196215" y="1723927"/>
                  <a:pt x="612140" y="1261012"/>
                  <a:pt x="1127760" y="1231802"/>
                </a:cubicBezTo>
                <a:cubicBezTo>
                  <a:pt x="1643380" y="1202592"/>
                  <a:pt x="2018665" y="1767742"/>
                  <a:pt x="2579370" y="1712497"/>
                </a:cubicBezTo>
                <a:cubicBezTo>
                  <a:pt x="3140075" y="1657252"/>
                  <a:pt x="3446145" y="1023522"/>
                  <a:pt x="3932555" y="956847"/>
                </a:cubicBezTo>
                <a:cubicBezTo>
                  <a:pt x="4418965" y="890172"/>
                  <a:pt x="4467860" y="1481357"/>
                  <a:pt x="5011420" y="1379122"/>
                </a:cubicBezTo>
                <a:cubicBezTo>
                  <a:pt x="5554980" y="1276887"/>
                  <a:pt x="6021705" y="432972"/>
                  <a:pt x="6649720" y="446942"/>
                </a:cubicBezTo>
                <a:cubicBezTo>
                  <a:pt x="7277735" y="460912"/>
                  <a:pt x="7532370" y="1467387"/>
                  <a:pt x="8150225" y="1447702"/>
                </a:cubicBezTo>
                <a:cubicBezTo>
                  <a:pt x="8768080" y="1428017"/>
                  <a:pt x="9182735" y="455197"/>
                  <a:pt x="9739630" y="349152"/>
                </a:cubicBezTo>
                <a:cubicBezTo>
                  <a:pt x="10296525" y="243107"/>
                  <a:pt x="10532110" y="980977"/>
                  <a:pt x="10935970" y="918112"/>
                </a:cubicBezTo>
                <a:cubicBezTo>
                  <a:pt x="11339830" y="855247"/>
                  <a:pt x="11493500" y="168177"/>
                  <a:pt x="11760200" y="34827"/>
                </a:cubicBezTo>
                <a:cubicBezTo>
                  <a:pt x="12026900" y="-98523"/>
                  <a:pt x="12184380" y="189767"/>
                  <a:pt x="12270105" y="250727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10"/>
            </p:custDataLst>
          </p:nvPr>
        </p:nvSpPr>
        <p:spPr>
          <a:xfrm>
            <a:off x="776605" y="2959735"/>
            <a:ext cx="274320" cy="27432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11"/>
            </p:custDataLst>
          </p:nvPr>
        </p:nvSpPr>
        <p:spPr>
          <a:xfrm>
            <a:off x="3316605" y="2812415"/>
            <a:ext cx="274320" cy="2743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12"/>
            </p:custDataLst>
          </p:nvPr>
        </p:nvSpPr>
        <p:spPr>
          <a:xfrm>
            <a:off x="5919470" y="2322195"/>
            <a:ext cx="274320" cy="2743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13"/>
            </p:custDataLst>
          </p:nvPr>
        </p:nvSpPr>
        <p:spPr>
          <a:xfrm>
            <a:off x="8907780" y="2478405"/>
            <a:ext cx="274320" cy="2743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4"/>
            </p:custDataLst>
          </p:nvPr>
        </p:nvSpPr>
        <p:spPr>
          <a:xfrm>
            <a:off x="2941955" y="3181985"/>
            <a:ext cx="2392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</a:rPr>
              <a:t>The Ren</a:t>
            </a:r>
            <a:r>
              <a:rPr lang="en-US" altLang="zh-CN" sz="24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aissance</a:t>
            </a:r>
            <a:endParaRPr lang="en-US" altLang="zh-CN" sz="2400" b="1" i="1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5"/>
            </p:custDataLst>
          </p:nvPr>
        </p:nvSpPr>
        <p:spPr>
          <a:xfrm>
            <a:off x="136525" y="3342005"/>
            <a:ext cx="30492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Middle Ages</a:t>
            </a:r>
            <a:endParaRPr lang="en-US" altLang="zh-CN" sz="24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6"/>
            </p:custDataLst>
          </p:nvPr>
        </p:nvSpPr>
        <p:spPr>
          <a:xfrm>
            <a:off x="5413375" y="2626360"/>
            <a:ext cx="2392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Impressionism</a:t>
            </a:r>
            <a:endParaRPr lang="zh-CN" altLang="en-US" sz="2400" b="1">
              <a:latin typeface="Segoe Print" panose="02000600000000000000" charset="0"/>
              <a:cs typeface="Segoe Print" panose="02000600000000000000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7"/>
            </p:custDataLst>
          </p:nvPr>
        </p:nvSpPr>
        <p:spPr>
          <a:xfrm>
            <a:off x="8081010" y="2773680"/>
            <a:ext cx="2392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chemeClr val="accent4">
                    <a:lumMod val="75000"/>
                  </a:schemeClr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Modern Art</a:t>
            </a:r>
            <a:endParaRPr lang="en-US" altLang="zh-CN" sz="2400" b="1" i="1" smtClean="0">
              <a:solidFill>
                <a:schemeClr val="accent4">
                  <a:lumMod val="75000"/>
                </a:schemeClr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83185" y="3789680"/>
            <a:ext cx="31026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primitive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two-dimensional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religious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8" name="文本框 57"/>
          <p:cNvSpPr txBox="1"/>
          <p:nvPr>
            <p:custDataLst>
              <p:tags r:id="rId18"/>
            </p:custDataLst>
          </p:nvPr>
        </p:nvSpPr>
        <p:spPr>
          <a:xfrm>
            <a:off x="3316605" y="3642360"/>
            <a:ext cx="310261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less religious</a:t>
            </a:r>
            <a:endParaRPr lang="en-US" altLang="zh-CN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humanistic</a:t>
            </a:r>
            <a:endParaRPr lang="en-US" altLang="zh-CN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realistic</a:t>
            </a:r>
            <a:endParaRPr lang="en-US" altLang="zh-CN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accurate</a:t>
            </a:r>
            <a:endParaRPr lang="en-US" altLang="zh-CN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9" name="文本框 58"/>
          <p:cNvSpPr txBox="1"/>
          <p:nvPr>
            <p:custDataLst>
              <p:tags r:id="rId19"/>
            </p:custDataLst>
          </p:nvPr>
        </p:nvSpPr>
        <p:spPr>
          <a:xfrm>
            <a:off x="5846445" y="3116580"/>
            <a:ext cx="310261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subjective</a:t>
            </a:r>
            <a:endParaRPr lang="en-US" altLang="zh-CN" sz="2800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not detailed</a:t>
            </a:r>
            <a:endParaRPr lang="en-US" altLang="zh-CN" sz="2800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colorful</a:t>
            </a:r>
            <a:endParaRPr lang="en-US" altLang="zh-CN" sz="2800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warm</a:t>
            </a:r>
            <a:endParaRPr lang="en-US" altLang="zh-CN" sz="2800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humanistic</a:t>
            </a:r>
            <a:endParaRPr lang="en-US" altLang="zh-CN" sz="2800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0" name="文本框 59"/>
          <p:cNvSpPr txBox="1"/>
          <p:nvPr>
            <p:custDataLst>
              <p:tags r:id="rId20"/>
            </p:custDataLst>
          </p:nvPr>
        </p:nvSpPr>
        <p:spPr>
          <a:xfrm>
            <a:off x="8450580" y="3181985"/>
            <a:ext cx="232791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Cubistic</a:t>
            </a:r>
            <a:endParaRPr lang="en-US" altLang="zh-CN" sz="28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realistic</a:t>
            </a:r>
            <a:endParaRPr lang="en-US" altLang="zh-CN" sz="28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dream-like</a:t>
            </a:r>
            <a:endParaRPr lang="en-US" altLang="zh-CN" sz="28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abstract</a:t>
            </a:r>
            <a:endParaRPr lang="en-US" altLang="zh-CN" sz="2800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61" name="直接箭头连接符 60"/>
          <p:cNvCxnSpPr/>
          <p:nvPr/>
        </p:nvCxnSpPr>
        <p:spPr>
          <a:xfrm>
            <a:off x="0" y="6035040"/>
            <a:ext cx="12194540" cy="127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/>
          <p:cNvSpPr/>
          <p:nvPr/>
        </p:nvSpPr>
        <p:spPr>
          <a:xfrm>
            <a:off x="255270" y="5659120"/>
            <a:ext cx="22148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from</a:t>
            </a:r>
            <a:endParaRPr lang="en-US" altLang="zh-CN" sz="7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8455025" y="5659120"/>
            <a:ext cx="10464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to</a:t>
            </a:r>
            <a:endParaRPr lang="en-US" altLang="zh-CN" sz="7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8" name="文本框 67"/>
          <p:cNvSpPr txBox="1"/>
          <p:nvPr>
            <p:custDataLst>
              <p:tags r:id="rId21"/>
            </p:custDataLst>
          </p:nvPr>
        </p:nvSpPr>
        <p:spPr>
          <a:xfrm>
            <a:off x="2051685" y="5474970"/>
            <a:ext cx="9721215" cy="52197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p>
            <a:pPr algn="r"/>
            <a:r>
              <a:rPr lang="en-US" sz="2800">
                <a:latin typeface="Arial Black" panose="020B0A04020102020204" charset="0"/>
                <a:cs typeface="Arial Black" panose="020B0A04020102020204" charset="0"/>
              </a:rPr>
              <a:t>Summary: how did the style of painting change?</a:t>
            </a:r>
            <a:endParaRPr lang="en-US" sz="2800">
              <a:latin typeface="Arial Black" panose="020B0A04020102020204" charset="0"/>
              <a:cs typeface="Arial Black" panose="020B0A04020102020204" charset="0"/>
            </a:endParaRPr>
          </a:p>
        </p:txBody>
      </p:sp>
    </p:spTree>
    <p:custDataLst>
      <p:tags r:id="rId2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 bldLvl="0" animBg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5" name="图片 64" descr="毕加索《女主角》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8121650" y="-15240"/>
            <a:ext cx="1708150" cy="244475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4" name="图片 63" descr="莫奈《日出印象》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4599305" y="6350"/>
            <a:ext cx="3317240" cy="244856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3" name="图片 62" descr="达芬奇《蒙娜丽莎》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2700020" y="6350"/>
            <a:ext cx="1642745" cy="24479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2" name="图片 61" descr="中世纪绘画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2470150" cy="24542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任意多边形 4"/>
          <p:cNvSpPr/>
          <p:nvPr>
            <p:custDataLst>
              <p:tags r:id="rId9"/>
            </p:custDataLst>
          </p:nvPr>
        </p:nvSpPr>
        <p:spPr>
          <a:xfrm>
            <a:off x="-78105" y="1826260"/>
            <a:ext cx="12270105" cy="1859280"/>
          </a:xfrm>
          <a:custGeom>
            <a:avLst/>
            <a:gdLst>
              <a:gd name="connisteX0" fmla="*/ 0 w 12270105"/>
              <a:gd name="connsiteY0" fmla="*/ 1859181 h 1859181"/>
              <a:gd name="connisteX1" fmla="*/ 1127760 w 12270105"/>
              <a:gd name="connsiteY1" fmla="*/ 1231801 h 1859181"/>
              <a:gd name="connisteX2" fmla="*/ 2579370 w 12270105"/>
              <a:gd name="connsiteY2" fmla="*/ 1712496 h 1859181"/>
              <a:gd name="connisteX3" fmla="*/ 3932555 w 12270105"/>
              <a:gd name="connsiteY3" fmla="*/ 956846 h 1859181"/>
              <a:gd name="connisteX4" fmla="*/ 5011420 w 12270105"/>
              <a:gd name="connsiteY4" fmla="*/ 1379121 h 1859181"/>
              <a:gd name="connisteX5" fmla="*/ 6649720 w 12270105"/>
              <a:gd name="connsiteY5" fmla="*/ 446941 h 1859181"/>
              <a:gd name="connisteX6" fmla="*/ 8150225 w 12270105"/>
              <a:gd name="connsiteY6" fmla="*/ 1447701 h 1859181"/>
              <a:gd name="connisteX7" fmla="*/ 9739630 w 12270105"/>
              <a:gd name="connsiteY7" fmla="*/ 349151 h 1859181"/>
              <a:gd name="connisteX8" fmla="*/ 10935970 w 12270105"/>
              <a:gd name="connsiteY8" fmla="*/ 918111 h 1859181"/>
              <a:gd name="connisteX9" fmla="*/ 11760200 w 12270105"/>
              <a:gd name="connsiteY9" fmla="*/ 34826 h 1859181"/>
              <a:gd name="connisteX10" fmla="*/ 12270105 w 12270105"/>
              <a:gd name="connsiteY10" fmla="*/ 250726 h 185918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12270105" h="1859182">
                <a:moveTo>
                  <a:pt x="0" y="1859182"/>
                </a:moveTo>
                <a:cubicBezTo>
                  <a:pt x="196215" y="1723927"/>
                  <a:pt x="612140" y="1261012"/>
                  <a:pt x="1127760" y="1231802"/>
                </a:cubicBezTo>
                <a:cubicBezTo>
                  <a:pt x="1643380" y="1202592"/>
                  <a:pt x="2018665" y="1767742"/>
                  <a:pt x="2579370" y="1712497"/>
                </a:cubicBezTo>
                <a:cubicBezTo>
                  <a:pt x="3140075" y="1657252"/>
                  <a:pt x="3446145" y="1023522"/>
                  <a:pt x="3932555" y="956847"/>
                </a:cubicBezTo>
                <a:cubicBezTo>
                  <a:pt x="4418965" y="890172"/>
                  <a:pt x="4467860" y="1481357"/>
                  <a:pt x="5011420" y="1379122"/>
                </a:cubicBezTo>
                <a:cubicBezTo>
                  <a:pt x="5554980" y="1276887"/>
                  <a:pt x="6021705" y="432972"/>
                  <a:pt x="6649720" y="446942"/>
                </a:cubicBezTo>
                <a:cubicBezTo>
                  <a:pt x="7277735" y="460912"/>
                  <a:pt x="7532370" y="1467387"/>
                  <a:pt x="8150225" y="1447702"/>
                </a:cubicBezTo>
                <a:cubicBezTo>
                  <a:pt x="8768080" y="1428017"/>
                  <a:pt x="9182735" y="455197"/>
                  <a:pt x="9739630" y="349152"/>
                </a:cubicBezTo>
                <a:cubicBezTo>
                  <a:pt x="10296525" y="243107"/>
                  <a:pt x="10532110" y="980977"/>
                  <a:pt x="10935970" y="918112"/>
                </a:cubicBezTo>
                <a:cubicBezTo>
                  <a:pt x="11339830" y="855247"/>
                  <a:pt x="11493500" y="168177"/>
                  <a:pt x="11760200" y="34827"/>
                </a:cubicBezTo>
                <a:cubicBezTo>
                  <a:pt x="12026900" y="-98523"/>
                  <a:pt x="12184380" y="189767"/>
                  <a:pt x="12270105" y="250727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10"/>
            </p:custDataLst>
          </p:nvPr>
        </p:nvSpPr>
        <p:spPr>
          <a:xfrm>
            <a:off x="776605" y="2959735"/>
            <a:ext cx="274320" cy="27432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11"/>
            </p:custDataLst>
          </p:nvPr>
        </p:nvSpPr>
        <p:spPr>
          <a:xfrm>
            <a:off x="3316605" y="2812415"/>
            <a:ext cx="274320" cy="2743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12"/>
            </p:custDataLst>
          </p:nvPr>
        </p:nvSpPr>
        <p:spPr>
          <a:xfrm>
            <a:off x="5919470" y="2322195"/>
            <a:ext cx="274320" cy="2743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13"/>
            </p:custDataLst>
          </p:nvPr>
        </p:nvSpPr>
        <p:spPr>
          <a:xfrm>
            <a:off x="8907780" y="2478405"/>
            <a:ext cx="274320" cy="2743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4"/>
            </p:custDataLst>
          </p:nvPr>
        </p:nvSpPr>
        <p:spPr>
          <a:xfrm>
            <a:off x="2941955" y="3181985"/>
            <a:ext cx="2392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</a:rPr>
              <a:t>The Ren</a:t>
            </a:r>
            <a:r>
              <a:rPr lang="en-US" altLang="zh-CN" sz="24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aissance</a:t>
            </a:r>
            <a:endParaRPr lang="en-US" altLang="zh-CN" sz="2400" b="1" i="1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5"/>
            </p:custDataLst>
          </p:nvPr>
        </p:nvSpPr>
        <p:spPr>
          <a:xfrm>
            <a:off x="136525" y="3342005"/>
            <a:ext cx="30492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Middle Ages</a:t>
            </a:r>
            <a:endParaRPr lang="en-US" altLang="zh-CN" sz="24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6"/>
            </p:custDataLst>
          </p:nvPr>
        </p:nvSpPr>
        <p:spPr>
          <a:xfrm>
            <a:off x="5413375" y="2626360"/>
            <a:ext cx="2392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Impressionism</a:t>
            </a:r>
            <a:endParaRPr lang="zh-CN" altLang="en-US" sz="2400" b="1">
              <a:latin typeface="Segoe Print" panose="02000600000000000000" charset="0"/>
              <a:cs typeface="Segoe Print" panose="02000600000000000000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7"/>
            </p:custDataLst>
          </p:nvPr>
        </p:nvSpPr>
        <p:spPr>
          <a:xfrm>
            <a:off x="8081010" y="2773680"/>
            <a:ext cx="2392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chemeClr val="accent4">
                    <a:lumMod val="75000"/>
                  </a:schemeClr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Modern Art</a:t>
            </a:r>
            <a:endParaRPr lang="en-US" altLang="zh-CN" sz="2400" b="1" i="1" smtClean="0">
              <a:solidFill>
                <a:schemeClr val="accent4">
                  <a:lumMod val="75000"/>
                </a:schemeClr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776605" y="3983990"/>
            <a:ext cx="323977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religious</a:t>
            </a:r>
            <a:endParaRPr lang="en-US" altLang="zh-CN" sz="3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accurate</a:t>
            </a:r>
            <a:endParaRPr lang="en-US" altLang="zh-CN" sz="3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objective</a:t>
            </a:r>
            <a:endParaRPr lang="en-US" altLang="zh-CN" sz="3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</p:txBody>
      </p:sp>
      <p:cxnSp>
        <p:nvCxnSpPr>
          <p:cNvPr id="61" name="直接箭头连接符 60"/>
          <p:cNvCxnSpPr/>
          <p:nvPr/>
        </p:nvCxnSpPr>
        <p:spPr>
          <a:xfrm>
            <a:off x="0" y="6035040"/>
            <a:ext cx="12194540" cy="127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/>
          <p:cNvSpPr/>
          <p:nvPr/>
        </p:nvSpPr>
        <p:spPr>
          <a:xfrm>
            <a:off x="255270" y="5659120"/>
            <a:ext cx="22148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from</a:t>
            </a:r>
            <a:endParaRPr lang="en-US" altLang="zh-CN" sz="7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8455025" y="5659120"/>
            <a:ext cx="10464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to</a:t>
            </a:r>
            <a:endParaRPr lang="en-US" altLang="zh-CN" sz="7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8" name="文本框 67"/>
          <p:cNvSpPr txBox="1"/>
          <p:nvPr>
            <p:custDataLst>
              <p:tags r:id="rId18"/>
            </p:custDataLst>
          </p:nvPr>
        </p:nvSpPr>
        <p:spPr>
          <a:xfrm>
            <a:off x="-76200" y="6061075"/>
            <a:ext cx="12270740" cy="521970"/>
          </a:xfrm>
          <a:prstGeom prst="rect">
            <a:avLst/>
          </a:prstGeom>
          <a:solidFill>
            <a:schemeClr val="bg1">
              <a:alpha val="62000"/>
            </a:schemeClr>
          </a:solidFill>
          <a:ln w="28575">
            <a:noFill/>
          </a:ln>
        </p:spPr>
        <p:txBody>
          <a:bodyPr wrap="square" rtlCol="0">
            <a:spAutoFit/>
          </a:bodyPr>
          <a:p>
            <a:pPr algn="ctr"/>
            <a:r>
              <a:rPr lang="en-US" sz="2800">
                <a:latin typeface="Arial Black" panose="020B0A04020102020204" charset="0"/>
                <a:cs typeface="Arial Black" panose="020B0A04020102020204" charset="0"/>
              </a:rPr>
              <a:t>Why does the Western painting style change over time ?</a:t>
            </a:r>
            <a:endParaRPr lang="en-US" sz="28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8081010" y="3983990"/>
            <a:ext cx="32975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36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realistic</a:t>
            </a:r>
            <a:endParaRPr lang="en-US" altLang="zh-CN" sz="36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36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abstract</a:t>
            </a:r>
            <a:endParaRPr lang="en-US" altLang="zh-CN" sz="36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36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subjective</a:t>
            </a:r>
            <a:endParaRPr lang="en-US" altLang="zh-CN" sz="36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19" name="图片 18" descr="QQ截图20230307224156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520000">
            <a:off x="4672330" y="3992880"/>
            <a:ext cx="2296795" cy="1945005"/>
          </a:xfrm>
          <a:prstGeom prst="rect">
            <a:avLst/>
          </a:prstGeom>
        </p:spPr>
      </p:pic>
    </p:spTree>
    <p:custDataLst>
      <p:tags r:id="rId2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99567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95670" y="2019300"/>
            <a:ext cx="6196965" cy="4838700"/>
          </a:xfrm>
          <a:prstGeom prst="rect">
            <a:avLst/>
          </a:prstGeom>
        </p:spPr>
      </p:pic>
      <p:cxnSp>
        <p:nvCxnSpPr>
          <p:cNvPr id="14" name="直接连接符 13"/>
          <p:cNvCxnSpPr/>
          <p:nvPr>
            <p:custDataLst>
              <p:tags r:id="rId5"/>
            </p:custDataLst>
          </p:nvPr>
        </p:nvCxnSpPr>
        <p:spPr>
          <a:xfrm>
            <a:off x="374015" y="3218180"/>
            <a:ext cx="46913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35915" y="2193925"/>
            <a:ext cx="5475605" cy="82994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Arial Bold" panose="020B0604020202020204" charset="0"/>
                <a:cs typeface="Arial Bold" panose="020B0604020202020204" charset="0"/>
              </a:rPr>
              <a:t>New ideas</a:t>
            </a:r>
            <a:r>
              <a:rPr lang="en-US" altLang="zh-CN" sz="2400"/>
              <a:t> and </a:t>
            </a:r>
            <a:r>
              <a:rPr lang="en-US" altLang="zh-CN" sz="2400" b="1">
                <a:solidFill>
                  <a:srgbClr val="FF0000"/>
                </a:solidFill>
                <a:latin typeface="Arial Bold" panose="020B0604020202020204" charset="0"/>
                <a:cs typeface="Arial Bold" panose="020B0604020202020204" charset="0"/>
              </a:rPr>
              <a:t>values</a:t>
            </a:r>
            <a:r>
              <a:rPr lang="en-US" altLang="zh-CN" sz="2400"/>
              <a:t> gradually replace old ones from...</a:t>
            </a:r>
            <a:endParaRPr lang="en-US" altLang="zh-CN" sz="2400"/>
          </a:p>
        </p:txBody>
      </p:sp>
      <p:cxnSp>
        <p:nvCxnSpPr>
          <p:cNvPr id="5" name="直接连接符 4"/>
          <p:cNvCxnSpPr/>
          <p:nvPr>
            <p:custDataLst>
              <p:tags r:id="rId6"/>
            </p:custDataLst>
          </p:nvPr>
        </p:nvCxnSpPr>
        <p:spPr>
          <a:xfrm>
            <a:off x="4361815" y="3578860"/>
            <a:ext cx="14528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7"/>
            </p:custDataLst>
          </p:nvPr>
        </p:nvCxnSpPr>
        <p:spPr>
          <a:xfrm>
            <a:off x="3563620" y="4537075"/>
            <a:ext cx="12204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8"/>
            </p:custDataLst>
          </p:nvPr>
        </p:nvCxnSpPr>
        <p:spPr>
          <a:xfrm>
            <a:off x="6241415" y="2898140"/>
            <a:ext cx="12204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883285" y="3348355"/>
            <a:ext cx="3439160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en-US" altLang="zh-CN" sz="2400"/>
              <a:t>the use of </a:t>
            </a:r>
            <a:r>
              <a:rPr lang="en-US" altLang="zh-CN" sz="2400" b="1">
                <a:solidFill>
                  <a:srgbClr val="FF0000"/>
                </a:solidFill>
                <a:latin typeface="Arial Bold" panose="020B0604020202020204" charset="0"/>
                <a:cs typeface="Arial Bold" panose="020B0604020202020204" charset="0"/>
              </a:rPr>
              <a:t>perspective</a:t>
            </a:r>
            <a:endParaRPr lang="en-US" altLang="zh-CN" sz="2400"/>
          </a:p>
        </p:txBody>
      </p:sp>
      <p:sp>
        <p:nvSpPr>
          <p:cNvPr id="9" name="文本框 8"/>
          <p:cNvSpPr txBox="1"/>
          <p:nvPr/>
        </p:nvSpPr>
        <p:spPr>
          <a:xfrm>
            <a:off x="2297430" y="3939540"/>
            <a:ext cx="3088005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en-US" altLang="zh-CN" sz="2400"/>
              <a:t>the use of </a:t>
            </a:r>
            <a:r>
              <a:rPr lang="en-US" altLang="zh-CN" sz="2400" b="1">
                <a:solidFill>
                  <a:srgbClr val="FF0000"/>
                </a:solidFill>
                <a:latin typeface="Arial Bold" panose="020B0604020202020204" charset="0"/>
                <a:cs typeface="Arial Bold" panose="020B0604020202020204" charset="0"/>
              </a:rPr>
              <a:t>oil paints</a:t>
            </a:r>
            <a:endParaRPr lang="en-US" altLang="zh-CN" sz="2400"/>
          </a:p>
        </p:txBody>
      </p:sp>
      <p:sp>
        <p:nvSpPr>
          <p:cNvPr id="10" name="文本框 9"/>
          <p:cNvSpPr txBox="1"/>
          <p:nvPr/>
        </p:nvSpPr>
        <p:spPr>
          <a:xfrm>
            <a:off x="6241415" y="3023870"/>
            <a:ext cx="2375535" cy="82994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en-US" altLang="zh-CN" sz="2400"/>
              <a:t>the invention of </a:t>
            </a:r>
            <a:r>
              <a:rPr lang="en-US" altLang="zh-CN" sz="2400" b="1">
                <a:solidFill>
                  <a:srgbClr val="FF0000"/>
                </a:solidFill>
                <a:latin typeface="Arial Bold" panose="020B0604020202020204" charset="0"/>
                <a:cs typeface="Arial Bold" panose="020B0604020202020204" charset="0"/>
              </a:rPr>
              <a:t>photography</a:t>
            </a:r>
            <a:endParaRPr lang="en-US" altLang="zh-CN" sz="2400"/>
          </a:p>
        </p:txBody>
      </p:sp>
      <p:pic>
        <p:nvPicPr>
          <p:cNvPr id="11" name="图片 10" descr="oil paint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3475" y="4552315"/>
            <a:ext cx="2067560" cy="206756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7495" y="3980180"/>
            <a:ext cx="4294505" cy="2860040"/>
          </a:xfrm>
          <a:prstGeom prst="round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/>
          <a:srcRect l="2183" t="9191" r="41433" b="9790"/>
          <a:stretch>
            <a:fillRect/>
          </a:stretch>
        </p:blipFill>
        <p:spPr>
          <a:xfrm>
            <a:off x="5995670" y="0"/>
            <a:ext cx="2375535" cy="2231390"/>
          </a:xfrm>
          <a:prstGeom prst="round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255395" y="1845310"/>
            <a:ext cx="4600575" cy="11988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pPr algn="r"/>
            <a:r>
              <a:rPr lang="en-US" altLang="zh-CN" sz="2400" b="1">
                <a:solidFill>
                  <a:srgbClr val="FF0000"/>
                </a:solidFill>
                <a:latin typeface="Arial Bold" panose="020B0604020202020204" charset="0"/>
                <a:cs typeface="Arial Bold" panose="020B0604020202020204" charset="0"/>
              </a:rPr>
              <a:t>New ideas</a:t>
            </a:r>
            <a:r>
              <a:rPr lang="en-US" altLang="zh-CN" sz="2400"/>
              <a:t> and </a:t>
            </a:r>
            <a:r>
              <a:rPr lang="en-US" altLang="zh-CN" sz="2400" b="1">
                <a:solidFill>
                  <a:srgbClr val="FF0000"/>
                </a:solidFill>
                <a:latin typeface="Arial Bold" panose="020B0604020202020204" charset="0"/>
                <a:cs typeface="Arial Bold" panose="020B0604020202020204" charset="0"/>
              </a:rPr>
              <a:t>values</a:t>
            </a:r>
            <a:r>
              <a:rPr lang="en-US" altLang="zh-CN" sz="2400"/>
              <a:t> gradually replace old ones from...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2416810" y="3359150"/>
            <a:ext cx="3439160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pPr algn="r"/>
            <a:r>
              <a:rPr lang="en-US" altLang="zh-CN" sz="2400"/>
              <a:t>the use of </a:t>
            </a:r>
            <a:r>
              <a:rPr lang="en-US" altLang="zh-CN" sz="2400" b="1">
                <a:solidFill>
                  <a:srgbClr val="FF0000"/>
                </a:solidFill>
                <a:latin typeface="Arial Bold" panose="020B0604020202020204" charset="0"/>
                <a:cs typeface="Arial Bold" panose="020B0604020202020204" charset="0"/>
              </a:rPr>
              <a:t>perspective</a:t>
            </a:r>
            <a:endParaRPr lang="en-US" altLang="zh-CN" sz="2400"/>
          </a:p>
        </p:txBody>
      </p:sp>
      <p:sp>
        <p:nvSpPr>
          <p:cNvPr id="9" name="文本框 8"/>
          <p:cNvSpPr txBox="1"/>
          <p:nvPr/>
        </p:nvSpPr>
        <p:spPr>
          <a:xfrm>
            <a:off x="2767965" y="4157980"/>
            <a:ext cx="3088005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pPr algn="r"/>
            <a:r>
              <a:rPr lang="en-US" altLang="zh-CN" sz="2400"/>
              <a:t>the use of </a:t>
            </a:r>
            <a:r>
              <a:rPr lang="en-US" altLang="zh-CN" sz="2400" b="1">
                <a:solidFill>
                  <a:srgbClr val="FF0000"/>
                </a:solidFill>
                <a:latin typeface="Arial Bold" panose="020B0604020202020204" charset="0"/>
                <a:cs typeface="Arial Bold" panose="020B0604020202020204" charset="0"/>
              </a:rPr>
              <a:t>oil paints</a:t>
            </a:r>
            <a:endParaRPr lang="en-US" altLang="zh-CN" sz="2400"/>
          </a:p>
        </p:txBody>
      </p:sp>
      <p:sp>
        <p:nvSpPr>
          <p:cNvPr id="10" name="文本框 9"/>
          <p:cNvSpPr txBox="1"/>
          <p:nvPr/>
        </p:nvSpPr>
        <p:spPr>
          <a:xfrm>
            <a:off x="1255395" y="4945380"/>
            <a:ext cx="4600575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pPr algn="r"/>
            <a:r>
              <a:rPr lang="en-US" altLang="zh-CN" sz="2400"/>
              <a:t>the invention of </a:t>
            </a:r>
            <a:r>
              <a:rPr lang="en-US" altLang="zh-CN" sz="2400" b="1">
                <a:solidFill>
                  <a:srgbClr val="FF0000"/>
                </a:solidFill>
                <a:latin typeface="Arial Bold" panose="020B0604020202020204" charset="0"/>
                <a:cs typeface="Arial Bold" panose="020B0604020202020204" charset="0"/>
              </a:rPr>
              <a:t>photography</a:t>
            </a:r>
            <a:endParaRPr lang="en-US" altLang="zh-CN" sz="2400"/>
          </a:p>
        </p:txBody>
      </p:sp>
      <p:sp>
        <p:nvSpPr>
          <p:cNvPr id="68" name="文本框 67"/>
          <p:cNvSpPr txBox="1"/>
          <p:nvPr>
            <p:custDataLst>
              <p:tags r:id="rId1"/>
            </p:custDataLst>
          </p:nvPr>
        </p:nvSpPr>
        <p:spPr>
          <a:xfrm>
            <a:off x="0" y="575945"/>
            <a:ext cx="12270740" cy="706755"/>
          </a:xfrm>
          <a:prstGeom prst="rect">
            <a:avLst/>
          </a:prstGeom>
          <a:solidFill>
            <a:schemeClr val="bg1">
              <a:alpha val="62000"/>
            </a:schemeClr>
          </a:solidFill>
          <a:ln w="28575">
            <a:noFill/>
          </a:ln>
        </p:spPr>
        <p:txBody>
          <a:bodyPr wrap="square" rtlCol="0">
            <a:spAutoFit/>
          </a:bodyPr>
          <a:p>
            <a:pPr algn="ctr"/>
            <a:r>
              <a:rPr lang="en-US" sz="2800">
                <a:latin typeface="Arial Black" panose="020B0A04020102020204" charset="0"/>
                <a:cs typeface="Arial Black" panose="020B0A04020102020204" charset="0"/>
              </a:rPr>
              <a:t>The </a:t>
            </a:r>
            <a:r>
              <a:rPr lang="en-US" sz="4000" b="1">
                <a:solidFill>
                  <a:srgbClr val="C00000"/>
                </a:solidFill>
                <a:latin typeface="Arial Black" panose="020B0A04020102020204" charset="0"/>
                <a:cs typeface="Arial Black" panose="020B0A04020102020204" charset="0"/>
              </a:rPr>
              <a:t>reasons</a:t>
            </a:r>
            <a:r>
              <a:rPr lang="en-US" sz="2800">
                <a:latin typeface="Arial Black" panose="020B0A04020102020204" charset="0"/>
                <a:cs typeface="Arial Black" panose="020B0A04020102020204" charset="0"/>
              </a:rPr>
              <a:t> of style change </a:t>
            </a:r>
            <a:endParaRPr lang="en-US" sz="28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58535" y="1576705"/>
            <a:ext cx="2964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new ideas</a:t>
            </a:r>
            <a:endParaRPr lang="en-US" altLang="zh-CN" sz="3600" b="1">
              <a:solidFill>
                <a:schemeClr val="accent1">
                  <a:lumMod val="75000"/>
                </a:schemeClr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58535" y="2375535"/>
            <a:ext cx="34391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new values</a:t>
            </a:r>
            <a:endParaRPr lang="en-US" altLang="zh-CN" sz="3600" b="1">
              <a:solidFill>
                <a:schemeClr val="accent1">
                  <a:lumMod val="75000"/>
                </a:schemeClr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58535" y="3174365"/>
            <a:ext cx="4495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new technique</a:t>
            </a:r>
            <a:endParaRPr lang="en-US" altLang="zh-CN" sz="3600" b="1">
              <a:solidFill>
                <a:schemeClr val="accent1">
                  <a:lumMod val="75000"/>
                </a:schemeClr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58535" y="4017645"/>
            <a:ext cx="4495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new tool</a:t>
            </a:r>
            <a:endParaRPr lang="en-US" altLang="zh-CN" sz="3600" b="1">
              <a:solidFill>
                <a:schemeClr val="accent1">
                  <a:lumMod val="75000"/>
                </a:schemeClr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058535" y="4816475"/>
            <a:ext cx="4495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new technology</a:t>
            </a:r>
            <a:endParaRPr lang="en-US" altLang="zh-CN" sz="3600" b="1">
              <a:solidFill>
                <a:schemeClr val="accent1">
                  <a:lumMod val="75000"/>
                </a:schemeClr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8" name="文本框 67"/>
          <p:cNvSpPr txBox="1"/>
          <p:nvPr>
            <p:custDataLst>
              <p:tags r:id="rId1"/>
            </p:custDataLst>
          </p:nvPr>
        </p:nvSpPr>
        <p:spPr>
          <a:xfrm>
            <a:off x="0" y="2115185"/>
            <a:ext cx="12270740" cy="12604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p>
            <a:pPr algn="ctr"/>
            <a:r>
              <a:rPr lang="en-US" sz="4800">
                <a:solidFill>
                  <a:srgbClr val="C00000"/>
                </a:solidFill>
                <a:latin typeface="Arial Black" panose="020B0A04020102020204" charset="0"/>
                <a:cs typeface="Arial Black" panose="020B0A04020102020204" charset="0"/>
              </a:rPr>
              <a:t>How</a:t>
            </a:r>
            <a:r>
              <a:rPr lang="en-US" sz="2800">
                <a:latin typeface="Arial Black" panose="020B0A04020102020204" charset="0"/>
                <a:cs typeface="Arial Black" panose="020B0A04020102020204" charset="0"/>
              </a:rPr>
              <a:t> did the writer show clearly the </a:t>
            </a:r>
            <a:r>
              <a:rPr lang="en-US" sz="2800" u="sng">
                <a:solidFill>
                  <a:srgbClr val="C00000"/>
                </a:solidFill>
                <a:latin typeface="Arial Black" panose="020B0A04020102020204" charset="0"/>
                <a:cs typeface="Arial Black" panose="020B0A04020102020204" charset="0"/>
              </a:rPr>
              <a:t>changes</a:t>
            </a:r>
            <a:r>
              <a:rPr lang="en-US" sz="2800">
                <a:latin typeface="Arial Black" panose="020B0A04020102020204" charset="0"/>
                <a:cs typeface="Arial Black" panose="020B0A04020102020204" charset="0"/>
              </a:rPr>
              <a:t> in Western painting styles?</a:t>
            </a:r>
            <a:endParaRPr lang="en-US" sz="2800">
              <a:latin typeface="Arial Black" panose="020B0A04020102020204" charset="0"/>
              <a:cs typeface="Arial Black" panose="020B0A040201020202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99567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95670" y="2019300"/>
            <a:ext cx="6196965" cy="483870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3427730" y="891540"/>
            <a:ext cx="862330" cy="2514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2872740" y="2045970"/>
            <a:ext cx="1416685" cy="2514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4181475" y="2439035"/>
            <a:ext cx="1223645" cy="2514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1772920" y="3036570"/>
            <a:ext cx="1223645" cy="2514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1271905" y="3398520"/>
            <a:ext cx="1724660" cy="2514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2010410" y="3927475"/>
            <a:ext cx="862330" cy="2514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2010410" y="4312920"/>
            <a:ext cx="1223645" cy="2514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4097655" y="5305425"/>
            <a:ext cx="1724660" cy="2514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6408420" y="2509520"/>
            <a:ext cx="862330" cy="2514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8955405" y="2509520"/>
            <a:ext cx="862330" cy="2514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5969000" y="3234690"/>
            <a:ext cx="862330" cy="2514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5969000" y="3486150"/>
            <a:ext cx="862330" cy="2514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8663305" y="3486150"/>
            <a:ext cx="1155065" cy="2514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5" name="图片 64" descr="毕加索《女主角》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8121650" y="-15240"/>
            <a:ext cx="1708150" cy="244475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4" name="图片 63" descr="莫奈《日出印象》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4599305" y="6350"/>
            <a:ext cx="3317240" cy="244856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3" name="图片 62" descr="达芬奇《蒙娜丽莎》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2700020" y="6350"/>
            <a:ext cx="1642745" cy="24479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2" name="图片 61" descr="中世纪绘画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2470150" cy="24542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任意多边形 4"/>
          <p:cNvSpPr/>
          <p:nvPr>
            <p:custDataLst>
              <p:tags r:id="rId9"/>
            </p:custDataLst>
          </p:nvPr>
        </p:nvSpPr>
        <p:spPr>
          <a:xfrm>
            <a:off x="-78105" y="1826260"/>
            <a:ext cx="12270105" cy="1859280"/>
          </a:xfrm>
          <a:custGeom>
            <a:avLst/>
            <a:gdLst>
              <a:gd name="connisteX0" fmla="*/ 0 w 12270105"/>
              <a:gd name="connsiteY0" fmla="*/ 1859181 h 1859181"/>
              <a:gd name="connisteX1" fmla="*/ 1127760 w 12270105"/>
              <a:gd name="connsiteY1" fmla="*/ 1231801 h 1859181"/>
              <a:gd name="connisteX2" fmla="*/ 2579370 w 12270105"/>
              <a:gd name="connsiteY2" fmla="*/ 1712496 h 1859181"/>
              <a:gd name="connisteX3" fmla="*/ 3932555 w 12270105"/>
              <a:gd name="connsiteY3" fmla="*/ 956846 h 1859181"/>
              <a:gd name="connisteX4" fmla="*/ 5011420 w 12270105"/>
              <a:gd name="connsiteY4" fmla="*/ 1379121 h 1859181"/>
              <a:gd name="connisteX5" fmla="*/ 6649720 w 12270105"/>
              <a:gd name="connsiteY5" fmla="*/ 446941 h 1859181"/>
              <a:gd name="connisteX6" fmla="*/ 8150225 w 12270105"/>
              <a:gd name="connsiteY6" fmla="*/ 1447701 h 1859181"/>
              <a:gd name="connisteX7" fmla="*/ 9739630 w 12270105"/>
              <a:gd name="connsiteY7" fmla="*/ 349151 h 1859181"/>
              <a:gd name="connisteX8" fmla="*/ 10935970 w 12270105"/>
              <a:gd name="connsiteY8" fmla="*/ 918111 h 1859181"/>
              <a:gd name="connisteX9" fmla="*/ 11760200 w 12270105"/>
              <a:gd name="connsiteY9" fmla="*/ 34826 h 1859181"/>
              <a:gd name="connisteX10" fmla="*/ 12270105 w 12270105"/>
              <a:gd name="connsiteY10" fmla="*/ 250726 h 185918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12270105" h="1859182">
                <a:moveTo>
                  <a:pt x="0" y="1859182"/>
                </a:moveTo>
                <a:cubicBezTo>
                  <a:pt x="196215" y="1723927"/>
                  <a:pt x="612140" y="1261012"/>
                  <a:pt x="1127760" y="1231802"/>
                </a:cubicBezTo>
                <a:cubicBezTo>
                  <a:pt x="1643380" y="1202592"/>
                  <a:pt x="2018665" y="1767742"/>
                  <a:pt x="2579370" y="1712497"/>
                </a:cubicBezTo>
                <a:cubicBezTo>
                  <a:pt x="3140075" y="1657252"/>
                  <a:pt x="3446145" y="1023522"/>
                  <a:pt x="3932555" y="956847"/>
                </a:cubicBezTo>
                <a:cubicBezTo>
                  <a:pt x="4418965" y="890172"/>
                  <a:pt x="4467860" y="1481357"/>
                  <a:pt x="5011420" y="1379122"/>
                </a:cubicBezTo>
                <a:cubicBezTo>
                  <a:pt x="5554980" y="1276887"/>
                  <a:pt x="6021705" y="432972"/>
                  <a:pt x="6649720" y="446942"/>
                </a:cubicBezTo>
                <a:cubicBezTo>
                  <a:pt x="7277735" y="460912"/>
                  <a:pt x="7532370" y="1467387"/>
                  <a:pt x="8150225" y="1447702"/>
                </a:cubicBezTo>
                <a:cubicBezTo>
                  <a:pt x="8768080" y="1428017"/>
                  <a:pt x="9182735" y="455197"/>
                  <a:pt x="9739630" y="349152"/>
                </a:cubicBezTo>
                <a:cubicBezTo>
                  <a:pt x="10296525" y="243107"/>
                  <a:pt x="10532110" y="980977"/>
                  <a:pt x="10935970" y="918112"/>
                </a:cubicBezTo>
                <a:cubicBezTo>
                  <a:pt x="11339830" y="855247"/>
                  <a:pt x="11493500" y="168177"/>
                  <a:pt x="11760200" y="34827"/>
                </a:cubicBezTo>
                <a:cubicBezTo>
                  <a:pt x="12026900" y="-98523"/>
                  <a:pt x="12184380" y="189767"/>
                  <a:pt x="12270105" y="250727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10"/>
            </p:custDataLst>
          </p:nvPr>
        </p:nvSpPr>
        <p:spPr>
          <a:xfrm>
            <a:off x="776605" y="2959735"/>
            <a:ext cx="274320" cy="27432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11"/>
            </p:custDataLst>
          </p:nvPr>
        </p:nvSpPr>
        <p:spPr>
          <a:xfrm>
            <a:off x="3316605" y="2812415"/>
            <a:ext cx="274320" cy="2743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12"/>
            </p:custDataLst>
          </p:nvPr>
        </p:nvSpPr>
        <p:spPr>
          <a:xfrm>
            <a:off x="5919470" y="2322195"/>
            <a:ext cx="274320" cy="2743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13"/>
            </p:custDataLst>
          </p:nvPr>
        </p:nvSpPr>
        <p:spPr>
          <a:xfrm>
            <a:off x="8907780" y="2478405"/>
            <a:ext cx="274320" cy="2743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4"/>
            </p:custDataLst>
          </p:nvPr>
        </p:nvSpPr>
        <p:spPr>
          <a:xfrm>
            <a:off x="2941955" y="3181985"/>
            <a:ext cx="2392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</a:rPr>
              <a:t>The Ren</a:t>
            </a:r>
            <a:r>
              <a:rPr lang="en-US" altLang="zh-CN" sz="24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aissance</a:t>
            </a:r>
            <a:endParaRPr lang="en-US" altLang="zh-CN" sz="2400" b="1" i="1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5"/>
            </p:custDataLst>
          </p:nvPr>
        </p:nvSpPr>
        <p:spPr>
          <a:xfrm>
            <a:off x="136525" y="3342005"/>
            <a:ext cx="30492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Middle Ages</a:t>
            </a:r>
            <a:endParaRPr lang="en-US" altLang="zh-CN" sz="24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6"/>
            </p:custDataLst>
          </p:nvPr>
        </p:nvSpPr>
        <p:spPr>
          <a:xfrm>
            <a:off x="5413375" y="2626360"/>
            <a:ext cx="2392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Impressionism</a:t>
            </a:r>
            <a:endParaRPr lang="zh-CN" altLang="en-US" sz="2400" b="1">
              <a:latin typeface="Segoe Print" panose="02000600000000000000" charset="0"/>
              <a:cs typeface="Segoe Print" panose="02000600000000000000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7"/>
            </p:custDataLst>
          </p:nvPr>
        </p:nvSpPr>
        <p:spPr>
          <a:xfrm>
            <a:off x="8081010" y="2773680"/>
            <a:ext cx="2392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chemeClr val="accent4">
                    <a:lumMod val="75000"/>
                  </a:schemeClr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Modern Art</a:t>
            </a:r>
            <a:endParaRPr lang="en-US" altLang="zh-CN" sz="2400" b="1" i="1" smtClean="0">
              <a:solidFill>
                <a:schemeClr val="accent4">
                  <a:lumMod val="75000"/>
                </a:schemeClr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359535" y="3737610"/>
            <a:ext cx="32397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religious</a:t>
            </a:r>
            <a:endParaRPr lang="en-US" altLang="zh-CN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accurate</a:t>
            </a:r>
            <a:endParaRPr lang="en-US" altLang="zh-CN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objective</a:t>
            </a:r>
            <a:endParaRPr lang="en-US" altLang="zh-CN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</p:txBody>
      </p:sp>
      <p:cxnSp>
        <p:nvCxnSpPr>
          <p:cNvPr id="61" name="直接箭头连接符 60"/>
          <p:cNvCxnSpPr/>
          <p:nvPr/>
        </p:nvCxnSpPr>
        <p:spPr>
          <a:xfrm>
            <a:off x="-2540" y="4804410"/>
            <a:ext cx="12194540" cy="127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67"/>
          <p:cNvSpPr txBox="1"/>
          <p:nvPr>
            <p:custDataLst>
              <p:tags r:id="rId18"/>
            </p:custDataLst>
          </p:nvPr>
        </p:nvSpPr>
        <p:spPr>
          <a:xfrm>
            <a:off x="-2540" y="5671185"/>
            <a:ext cx="12270740" cy="521970"/>
          </a:xfrm>
          <a:prstGeom prst="rect">
            <a:avLst/>
          </a:prstGeom>
          <a:solidFill>
            <a:schemeClr val="bg1">
              <a:alpha val="62000"/>
            </a:schemeClr>
          </a:solidFill>
          <a:ln w="28575">
            <a:noFill/>
          </a:ln>
        </p:spPr>
        <p:txBody>
          <a:bodyPr wrap="square" rtlCol="0">
            <a:spAutoFit/>
          </a:bodyPr>
          <a:p>
            <a:pPr algn="ctr"/>
            <a:r>
              <a:rPr lang="en-US" sz="2800">
                <a:solidFill>
                  <a:srgbClr val="C00000"/>
                </a:solidFill>
                <a:latin typeface="Arial Black" panose="020B0A04020102020204" charset="0"/>
                <a:cs typeface="Arial Black" panose="020B0A04020102020204" charset="0"/>
              </a:rPr>
              <a:t>new</a:t>
            </a:r>
            <a:r>
              <a:rPr lang="en-US" sz="280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 ideas, values, technique, tool, technology </a:t>
            </a:r>
            <a:endParaRPr lang="en-US" sz="2800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7225030" y="3481070"/>
            <a:ext cx="32975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0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realistic</a:t>
            </a:r>
            <a:endParaRPr lang="en-US" altLang="zh-CN" sz="20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0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abstract</a:t>
            </a:r>
            <a:endParaRPr lang="en-US" altLang="zh-CN" sz="20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0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subjective</a:t>
            </a:r>
            <a:endParaRPr lang="en-US" altLang="zh-CN" sz="20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2" name="上箭头 1"/>
          <p:cNvSpPr/>
          <p:nvPr/>
        </p:nvSpPr>
        <p:spPr>
          <a:xfrm>
            <a:off x="5579745" y="4846955"/>
            <a:ext cx="612140" cy="737870"/>
          </a:xfrm>
          <a:prstGeom prst="up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5" name="图片 64" descr="毕加索《女主角》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8121650" y="-15240"/>
            <a:ext cx="1708150" cy="244475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4" name="图片 63" descr="莫奈《日出印象》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4599305" y="6350"/>
            <a:ext cx="3317240" cy="244856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3" name="图片 62" descr="达芬奇《蒙娜丽莎》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2700020" y="6350"/>
            <a:ext cx="1642745" cy="24479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2" name="图片 61" descr="中世纪绘画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2470150" cy="24542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任意多边形 4"/>
          <p:cNvSpPr/>
          <p:nvPr>
            <p:custDataLst>
              <p:tags r:id="rId9"/>
            </p:custDataLst>
          </p:nvPr>
        </p:nvSpPr>
        <p:spPr>
          <a:xfrm>
            <a:off x="-78105" y="1826260"/>
            <a:ext cx="12270105" cy="1859280"/>
          </a:xfrm>
          <a:custGeom>
            <a:avLst/>
            <a:gdLst>
              <a:gd name="connisteX0" fmla="*/ 0 w 12270105"/>
              <a:gd name="connsiteY0" fmla="*/ 1859181 h 1859181"/>
              <a:gd name="connisteX1" fmla="*/ 1127760 w 12270105"/>
              <a:gd name="connsiteY1" fmla="*/ 1231801 h 1859181"/>
              <a:gd name="connisteX2" fmla="*/ 2579370 w 12270105"/>
              <a:gd name="connsiteY2" fmla="*/ 1712496 h 1859181"/>
              <a:gd name="connisteX3" fmla="*/ 3932555 w 12270105"/>
              <a:gd name="connsiteY3" fmla="*/ 956846 h 1859181"/>
              <a:gd name="connisteX4" fmla="*/ 5011420 w 12270105"/>
              <a:gd name="connsiteY4" fmla="*/ 1379121 h 1859181"/>
              <a:gd name="connisteX5" fmla="*/ 6649720 w 12270105"/>
              <a:gd name="connsiteY5" fmla="*/ 446941 h 1859181"/>
              <a:gd name="connisteX6" fmla="*/ 8150225 w 12270105"/>
              <a:gd name="connsiteY6" fmla="*/ 1447701 h 1859181"/>
              <a:gd name="connisteX7" fmla="*/ 9739630 w 12270105"/>
              <a:gd name="connsiteY7" fmla="*/ 349151 h 1859181"/>
              <a:gd name="connisteX8" fmla="*/ 10935970 w 12270105"/>
              <a:gd name="connsiteY8" fmla="*/ 918111 h 1859181"/>
              <a:gd name="connisteX9" fmla="*/ 11760200 w 12270105"/>
              <a:gd name="connsiteY9" fmla="*/ 34826 h 1859181"/>
              <a:gd name="connisteX10" fmla="*/ 12270105 w 12270105"/>
              <a:gd name="connsiteY10" fmla="*/ 250726 h 185918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12270105" h="1859182">
                <a:moveTo>
                  <a:pt x="0" y="1859182"/>
                </a:moveTo>
                <a:cubicBezTo>
                  <a:pt x="196215" y="1723927"/>
                  <a:pt x="612140" y="1261012"/>
                  <a:pt x="1127760" y="1231802"/>
                </a:cubicBezTo>
                <a:cubicBezTo>
                  <a:pt x="1643380" y="1202592"/>
                  <a:pt x="2018665" y="1767742"/>
                  <a:pt x="2579370" y="1712497"/>
                </a:cubicBezTo>
                <a:cubicBezTo>
                  <a:pt x="3140075" y="1657252"/>
                  <a:pt x="3446145" y="1023522"/>
                  <a:pt x="3932555" y="956847"/>
                </a:cubicBezTo>
                <a:cubicBezTo>
                  <a:pt x="4418965" y="890172"/>
                  <a:pt x="4467860" y="1481357"/>
                  <a:pt x="5011420" y="1379122"/>
                </a:cubicBezTo>
                <a:cubicBezTo>
                  <a:pt x="5554980" y="1276887"/>
                  <a:pt x="6021705" y="432972"/>
                  <a:pt x="6649720" y="446942"/>
                </a:cubicBezTo>
                <a:cubicBezTo>
                  <a:pt x="7277735" y="460912"/>
                  <a:pt x="7532370" y="1467387"/>
                  <a:pt x="8150225" y="1447702"/>
                </a:cubicBezTo>
                <a:cubicBezTo>
                  <a:pt x="8768080" y="1428017"/>
                  <a:pt x="9182735" y="455197"/>
                  <a:pt x="9739630" y="349152"/>
                </a:cubicBezTo>
                <a:cubicBezTo>
                  <a:pt x="10296525" y="243107"/>
                  <a:pt x="10532110" y="980977"/>
                  <a:pt x="10935970" y="918112"/>
                </a:cubicBezTo>
                <a:cubicBezTo>
                  <a:pt x="11339830" y="855247"/>
                  <a:pt x="11493500" y="168177"/>
                  <a:pt x="11760200" y="34827"/>
                </a:cubicBezTo>
                <a:cubicBezTo>
                  <a:pt x="12026900" y="-98523"/>
                  <a:pt x="12184380" y="189767"/>
                  <a:pt x="12270105" y="250727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10"/>
            </p:custDataLst>
          </p:nvPr>
        </p:nvSpPr>
        <p:spPr>
          <a:xfrm>
            <a:off x="776605" y="2959735"/>
            <a:ext cx="274320" cy="27432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11"/>
            </p:custDataLst>
          </p:nvPr>
        </p:nvSpPr>
        <p:spPr>
          <a:xfrm>
            <a:off x="3316605" y="2812415"/>
            <a:ext cx="274320" cy="2743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12"/>
            </p:custDataLst>
          </p:nvPr>
        </p:nvSpPr>
        <p:spPr>
          <a:xfrm>
            <a:off x="5919470" y="2322195"/>
            <a:ext cx="274320" cy="2743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13"/>
            </p:custDataLst>
          </p:nvPr>
        </p:nvSpPr>
        <p:spPr>
          <a:xfrm>
            <a:off x="8907780" y="2478405"/>
            <a:ext cx="274320" cy="2743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4"/>
            </p:custDataLst>
          </p:nvPr>
        </p:nvSpPr>
        <p:spPr>
          <a:xfrm>
            <a:off x="2941955" y="3181985"/>
            <a:ext cx="2392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</a:rPr>
              <a:t>The Ren</a:t>
            </a:r>
            <a:r>
              <a:rPr lang="en-US" altLang="zh-CN" sz="24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aissance</a:t>
            </a:r>
            <a:endParaRPr lang="en-US" altLang="zh-CN" sz="2400" b="1" i="1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5"/>
            </p:custDataLst>
          </p:nvPr>
        </p:nvSpPr>
        <p:spPr>
          <a:xfrm>
            <a:off x="136525" y="3342005"/>
            <a:ext cx="30492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Middle Ages</a:t>
            </a:r>
            <a:endParaRPr lang="en-US" altLang="zh-CN" sz="24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6"/>
            </p:custDataLst>
          </p:nvPr>
        </p:nvSpPr>
        <p:spPr>
          <a:xfrm>
            <a:off x="5413375" y="2626360"/>
            <a:ext cx="2392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Impressionism</a:t>
            </a:r>
            <a:endParaRPr lang="zh-CN" altLang="en-US" sz="2400" b="1">
              <a:latin typeface="Segoe Print" panose="02000600000000000000" charset="0"/>
              <a:cs typeface="Segoe Print" panose="02000600000000000000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7"/>
            </p:custDataLst>
          </p:nvPr>
        </p:nvSpPr>
        <p:spPr>
          <a:xfrm>
            <a:off x="8081010" y="2773680"/>
            <a:ext cx="2392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chemeClr val="accent4">
                    <a:lumMod val="75000"/>
                  </a:schemeClr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Modern Art</a:t>
            </a:r>
            <a:endParaRPr lang="en-US" altLang="zh-CN" sz="2400" b="1" i="1" smtClean="0">
              <a:solidFill>
                <a:schemeClr val="accent4">
                  <a:lumMod val="75000"/>
                </a:schemeClr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359535" y="3737610"/>
            <a:ext cx="32397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religious</a:t>
            </a:r>
            <a:endParaRPr lang="en-US" altLang="zh-CN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accurate</a:t>
            </a:r>
            <a:endParaRPr lang="en-US" altLang="zh-CN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objective</a:t>
            </a:r>
            <a:endParaRPr lang="en-US" altLang="zh-CN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</p:txBody>
      </p:sp>
      <p:cxnSp>
        <p:nvCxnSpPr>
          <p:cNvPr id="61" name="直接箭头连接符 60"/>
          <p:cNvCxnSpPr/>
          <p:nvPr/>
        </p:nvCxnSpPr>
        <p:spPr>
          <a:xfrm>
            <a:off x="-2540" y="4804410"/>
            <a:ext cx="12194540" cy="127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18"/>
            </p:custDataLst>
          </p:nvPr>
        </p:nvSpPr>
        <p:spPr>
          <a:xfrm>
            <a:off x="7225030" y="3481070"/>
            <a:ext cx="32975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0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realistic</a:t>
            </a:r>
            <a:endParaRPr lang="en-US" altLang="zh-CN" sz="20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0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abstract</a:t>
            </a:r>
            <a:endParaRPr lang="en-US" altLang="zh-CN" sz="20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zh-CN" sz="20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subjective</a:t>
            </a:r>
            <a:endParaRPr lang="en-US" altLang="zh-CN" sz="20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2" name="上箭头 1"/>
          <p:cNvSpPr/>
          <p:nvPr/>
        </p:nvSpPr>
        <p:spPr>
          <a:xfrm>
            <a:off x="5579745" y="4846955"/>
            <a:ext cx="612140" cy="737870"/>
          </a:xfrm>
          <a:prstGeom prst="up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9" name="图片 18" descr="QQ截图20230307224156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520000">
            <a:off x="9745980" y="1407795"/>
            <a:ext cx="2296795" cy="1945005"/>
          </a:xfrm>
          <a:prstGeom prst="rect">
            <a:avLst/>
          </a:prstGeom>
        </p:spPr>
      </p:pic>
      <p:sp>
        <p:nvSpPr>
          <p:cNvPr id="68" name="文本框 67"/>
          <p:cNvSpPr txBox="1"/>
          <p:nvPr>
            <p:custDataLst>
              <p:tags r:id="rId21"/>
            </p:custDataLst>
          </p:nvPr>
        </p:nvSpPr>
        <p:spPr>
          <a:xfrm>
            <a:off x="-2540" y="5671185"/>
            <a:ext cx="12270740" cy="521970"/>
          </a:xfrm>
          <a:prstGeom prst="rect">
            <a:avLst/>
          </a:prstGeom>
          <a:solidFill>
            <a:schemeClr val="bg1">
              <a:alpha val="62000"/>
            </a:schemeClr>
          </a:solidFill>
          <a:ln w="28575">
            <a:noFill/>
          </a:ln>
        </p:spPr>
        <p:txBody>
          <a:bodyPr wrap="square" rtlCol="0">
            <a:spAutoFit/>
          </a:bodyPr>
          <a:p>
            <a:pPr algn="ctr"/>
            <a:r>
              <a:rPr lang="en-US" sz="2800">
                <a:solidFill>
                  <a:srgbClr val="C00000"/>
                </a:solidFill>
                <a:latin typeface="Arial Black" panose="020B0A04020102020204" charset="0"/>
                <a:cs typeface="Arial Black" panose="020B0A04020102020204" charset="0"/>
              </a:rPr>
              <a:t>new</a:t>
            </a:r>
            <a:r>
              <a:rPr lang="en-US" sz="280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 ideas, values, technique, tool, technology </a:t>
            </a:r>
            <a:endParaRPr lang="en-US" sz="2800">
              <a:solidFill>
                <a:schemeClr val="tx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10" name="4分钟">
            <a:hlinkClick r:id="" action="ppaction://media"/>
          </p:cNvPr>
          <p:cNvPicPr/>
          <p:nvPr>
            <a:videoFile r:link="rId22"/>
            <p:extLst>
              <p:ext uri="{DAA4B4D4-6D71-4841-9C94-3DE7FCFB9230}">
                <p14:media xmlns:p14="http://schemas.microsoft.com/office/powerpoint/2010/main" r:embed="rId23">
                  <p14:trim st="117528.000000"/>
                </p14:media>
              </p:ext>
            </p:extLst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36525" y="4896485"/>
            <a:ext cx="1951355" cy="75692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26"/>
            </p:custDataLst>
          </p:nvPr>
        </p:nvSpPr>
        <p:spPr>
          <a:xfrm>
            <a:off x="0" y="4445"/>
            <a:ext cx="12194540" cy="953135"/>
          </a:xfrm>
          <a:prstGeom prst="rect">
            <a:avLst/>
          </a:prstGeom>
          <a:solidFill>
            <a:schemeClr val="bg1">
              <a:alpha val="62000"/>
            </a:schemeClr>
          </a:solidFill>
          <a:ln w="28575">
            <a:noFill/>
          </a:ln>
        </p:spPr>
        <p:txBody>
          <a:bodyPr wrap="square" rtlCol="0">
            <a:spAutoFit/>
          </a:bodyPr>
          <a:p>
            <a:pPr algn="l"/>
            <a:r>
              <a:rPr lang="en-US" sz="2800">
                <a:latin typeface="Arial Black" panose="020B0A04020102020204" charset="0"/>
                <a:cs typeface="Arial Black" panose="020B0A04020102020204" charset="0"/>
              </a:rPr>
              <a:t>Discussion:</a:t>
            </a:r>
            <a:endParaRPr lang="en-US" sz="2800">
              <a:latin typeface="Arial Black" panose="020B0A04020102020204" charset="0"/>
              <a:cs typeface="Arial Black" panose="020B0A04020102020204" charset="0"/>
            </a:endParaRPr>
          </a:p>
          <a:p>
            <a:pPr algn="l"/>
            <a:r>
              <a:rPr lang="en-US" sz="2800">
                <a:latin typeface="Arial Black" panose="020B0A04020102020204" charset="0"/>
                <a:cs typeface="Arial Black" panose="020B0A04020102020204" charset="0"/>
              </a:rPr>
              <a:t>What will the </a:t>
            </a:r>
            <a:r>
              <a:rPr lang="en-US" sz="2800">
                <a:solidFill>
                  <a:srgbClr val="C00000"/>
                </a:solidFill>
                <a:latin typeface="Arial Black" panose="020B0A04020102020204" charset="0"/>
                <a:cs typeface="Arial Black" panose="020B0A04020102020204" charset="0"/>
              </a:rPr>
              <a:t>painting style</a:t>
            </a:r>
            <a:r>
              <a:rPr lang="en-US" sz="2800">
                <a:latin typeface="Arial Black" panose="020B0A04020102020204" charset="0"/>
                <a:cs typeface="Arial Black" panose="020B0A04020102020204" charset="0"/>
              </a:rPr>
              <a:t> be like in the future ?</a:t>
            </a:r>
            <a:endParaRPr lang="en-US" sz="2800"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20" name="AI ART_20230307_23203391">
            <a:hlinkClick r:id="" action="ppaction://media"/>
          </p:cNvPr>
          <p:cNvPicPr/>
          <p:nvPr>
            <a:videoFile r:link="rId27"/>
            <p:extLst>
              <p:ext uri="{DAA4B4D4-6D71-4841-9C94-3DE7FCFB9230}">
                <p14:media xmlns:p14="http://schemas.microsoft.com/office/powerpoint/2010/main" r:embed="rId28"/>
              </p:ext>
            </p:extLst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9603105" y="6350"/>
            <a:ext cx="2581910" cy="1452245"/>
          </a:xfrm>
          <a:prstGeom prst="rect">
            <a:avLst/>
          </a:prstGeom>
        </p:spPr>
      </p:pic>
    </p:spTree>
    <p:custDataLst>
      <p:tags r:id="rId3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 fullScrn="0">
              <p:cMediaNode>
                <p:cTn id="12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5" name="图片 64" descr="毕加索《女主角》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4646295" y="3361055"/>
            <a:ext cx="1708150" cy="2444750"/>
          </a:xfrm>
          <a:prstGeom prst="rect">
            <a:avLst/>
          </a:prstGeom>
          <a:ln w="38100">
            <a:solidFill>
              <a:schemeClr val="accent4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4" name="图片 63" descr="莫奈《日出印象》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475865" y="983615"/>
            <a:ext cx="2167255" cy="160020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3" name="图片 62" descr="达芬奇《蒙娜丽莎》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345565" y="4050665"/>
            <a:ext cx="1371600" cy="2044065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2" name="图片 61" descr="中世纪绘画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47980" y="906780"/>
            <a:ext cx="1631315" cy="162052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任意多边形 4"/>
          <p:cNvSpPr/>
          <p:nvPr>
            <p:custDataLst>
              <p:tags r:id="rId9"/>
            </p:custDataLst>
          </p:nvPr>
        </p:nvSpPr>
        <p:spPr>
          <a:xfrm>
            <a:off x="-78105" y="1826260"/>
            <a:ext cx="12270105" cy="1859280"/>
          </a:xfrm>
          <a:custGeom>
            <a:avLst/>
            <a:gdLst>
              <a:gd name="connisteX0" fmla="*/ 0 w 12270105"/>
              <a:gd name="connsiteY0" fmla="*/ 1859181 h 1859181"/>
              <a:gd name="connisteX1" fmla="*/ 1127760 w 12270105"/>
              <a:gd name="connsiteY1" fmla="*/ 1231801 h 1859181"/>
              <a:gd name="connisteX2" fmla="*/ 2579370 w 12270105"/>
              <a:gd name="connsiteY2" fmla="*/ 1712496 h 1859181"/>
              <a:gd name="connisteX3" fmla="*/ 3932555 w 12270105"/>
              <a:gd name="connsiteY3" fmla="*/ 956846 h 1859181"/>
              <a:gd name="connisteX4" fmla="*/ 5011420 w 12270105"/>
              <a:gd name="connsiteY4" fmla="*/ 1379121 h 1859181"/>
              <a:gd name="connisteX5" fmla="*/ 6649720 w 12270105"/>
              <a:gd name="connsiteY5" fmla="*/ 446941 h 1859181"/>
              <a:gd name="connisteX6" fmla="*/ 8150225 w 12270105"/>
              <a:gd name="connsiteY6" fmla="*/ 1447701 h 1859181"/>
              <a:gd name="connisteX7" fmla="*/ 9739630 w 12270105"/>
              <a:gd name="connsiteY7" fmla="*/ 349151 h 1859181"/>
              <a:gd name="connisteX8" fmla="*/ 10935970 w 12270105"/>
              <a:gd name="connsiteY8" fmla="*/ 918111 h 1859181"/>
              <a:gd name="connisteX9" fmla="*/ 11760200 w 12270105"/>
              <a:gd name="connsiteY9" fmla="*/ 34826 h 1859181"/>
              <a:gd name="connisteX10" fmla="*/ 12270105 w 12270105"/>
              <a:gd name="connsiteY10" fmla="*/ 250726 h 185918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12270105" h="1859182">
                <a:moveTo>
                  <a:pt x="0" y="1859182"/>
                </a:moveTo>
                <a:cubicBezTo>
                  <a:pt x="196215" y="1723927"/>
                  <a:pt x="612140" y="1261012"/>
                  <a:pt x="1127760" y="1231802"/>
                </a:cubicBezTo>
                <a:cubicBezTo>
                  <a:pt x="1643380" y="1202592"/>
                  <a:pt x="2018665" y="1767742"/>
                  <a:pt x="2579370" y="1712497"/>
                </a:cubicBezTo>
                <a:cubicBezTo>
                  <a:pt x="3140075" y="1657252"/>
                  <a:pt x="3446145" y="1023522"/>
                  <a:pt x="3932555" y="956847"/>
                </a:cubicBezTo>
                <a:cubicBezTo>
                  <a:pt x="4418965" y="890172"/>
                  <a:pt x="4467860" y="1481357"/>
                  <a:pt x="5011420" y="1379122"/>
                </a:cubicBezTo>
                <a:cubicBezTo>
                  <a:pt x="5554980" y="1276887"/>
                  <a:pt x="6021705" y="432972"/>
                  <a:pt x="6649720" y="446942"/>
                </a:cubicBezTo>
                <a:cubicBezTo>
                  <a:pt x="7277735" y="460912"/>
                  <a:pt x="7532370" y="1467387"/>
                  <a:pt x="8150225" y="1447702"/>
                </a:cubicBezTo>
                <a:cubicBezTo>
                  <a:pt x="8768080" y="1428017"/>
                  <a:pt x="9182735" y="455197"/>
                  <a:pt x="9739630" y="349152"/>
                </a:cubicBezTo>
                <a:cubicBezTo>
                  <a:pt x="10296525" y="243107"/>
                  <a:pt x="10532110" y="980977"/>
                  <a:pt x="10935970" y="918112"/>
                </a:cubicBezTo>
                <a:cubicBezTo>
                  <a:pt x="11339830" y="855247"/>
                  <a:pt x="11493500" y="168177"/>
                  <a:pt x="11760200" y="34827"/>
                </a:cubicBezTo>
                <a:cubicBezTo>
                  <a:pt x="12026900" y="-98523"/>
                  <a:pt x="12184380" y="189767"/>
                  <a:pt x="12270105" y="250727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10"/>
            </p:custDataLst>
          </p:nvPr>
        </p:nvSpPr>
        <p:spPr>
          <a:xfrm>
            <a:off x="428625" y="3086735"/>
            <a:ext cx="274320" cy="27432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11"/>
            </p:custDataLst>
          </p:nvPr>
        </p:nvSpPr>
        <p:spPr>
          <a:xfrm>
            <a:off x="2006600" y="3361055"/>
            <a:ext cx="274320" cy="2743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12"/>
            </p:custDataLst>
          </p:nvPr>
        </p:nvSpPr>
        <p:spPr>
          <a:xfrm>
            <a:off x="3668395" y="2670175"/>
            <a:ext cx="274320" cy="2743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3"/>
            </p:custDataLst>
          </p:nvPr>
        </p:nvSpPr>
        <p:spPr>
          <a:xfrm>
            <a:off x="947420" y="3540760"/>
            <a:ext cx="2392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</a:rPr>
              <a:t>The Ren</a:t>
            </a:r>
            <a:r>
              <a:rPr lang="en-US" altLang="zh-CN" sz="2400" b="1" i="1" smtClean="0">
                <a:solidFill>
                  <a:srgbClr val="C00000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aissance</a:t>
            </a:r>
            <a:endParaRPr lang="en-US" altLang="zh-CN" sz="2400" b="1" i="1" smtClean="0">
              <a:solidFill>
                <a:srgbClr val="C0000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4"/>
            </p:custDataLst>
          </p:nvPr>
        </p:nvSpPr>
        <p:spPr>
          <a:xfrm>
            <a:off x="58420" y="2576830"/>
            <a:ext cx="30492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chemeClr val="tx1"/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Middle Ages</a:t>
            </a:r>
            <a:endParaRPr lang="en-US" altLang="zh-CN" sz="2400" b="1" i="1" smtClean="0">
              <a:solidFill>
                <a:schemeClr val="tx1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5"/>
            </p:custDataLst>
          </p:nvPr>
        </p:nvSpPr>
        <p:spPr>
          <a:xfrm>
            <a:off x="4304030" y="2383790"/>
            <a:ext cx="2392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chemeClr val="accent4">
                    <a:lumMod val="75000"/>
                  </a:schemeClr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Modern Art</a:t>
            </a:r>
            <a:endParaRPr lang="en-US" altLang="zh-CN" sz="2400" b="1" i="1" smtClean="0">
              <a:solidFill>
                <a:schemeClr val="accent4">
                  <a:lumMod val="75000"/>
                </a:schemeClr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pic>
        <p:nvPicPr>
          <p:cNvPr id="19" name="图片 18" descr="QQ截图2023030722415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520000">
            <a:off x="5462270" y="1433195"/>
            <a:ext cx="2296795" cy="194500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8"/>
            </p:custDataLst>
          </p:nvPr>
        </p:nvSpPr>
        <p:spPr>
          <a:xfrm>
            <a:off x="0" y="4445"/>
            <a:ext cx="12194540" cy="953135"/>
          </a:xfrm>
          <a:prstGeom prst="rect">
            <a:avLst/>
          </a:prstGeom>
          <a:solidFill>
            <a:schemeClr val="bg1">
              <a:alpha val="62000"/>
            </a:schemeClr>
          </a:solidFill>
          <a:ln w="28575">
            <a:noFill/>
          </a:ln>
        </p:spPr>
        <p:txBody>
          <a:bodyPr wrap="square" rtlCol="0">
            <a:spAutoFit/>
          </a:bodyPr>
          <a:p>
            <a:pPr algn="r"/>
            <a:r>
              <a:rPr lang="en-US" sz="2800">
                <a:latin typeface="Arial Black" panose="020B0A04020102020204" charset="0"/>
                <a:cs typeface="Arial Black" panose="020B0A04020102020204" charset="0"/>
              </a:rPr>
              <a:t>Discussion:</a:t>
            </a:r>
            <a:endParaRPr lang="en-US" sz="2800">
              <a:latin typeface="Arial Black" panose="020B0A04020102020204" charset="0"/>
              <a:cs typeface="Arial Black" panose="020B0A04020102020204" charset="0"/>
            </a:endParaRPr>
          </a:p>
          <a:p>
            <a:pPr algn="r"/>
            <a:r>
              <a:rPr lang="en-US" sz="2800">
                <a:latin typeface="Arial Black" panose="020B0A04020102020204" charset="0"/>
                <a:cs typeface="Arial Black" panose="020B0A04020102020204" charset="0"/>
              </a:rPr>
              <a:t>What will the </a:t>
            </a:r>
            <a:r>
              <a:rPr lang="en-US" sz="2800">
                <a:solidFill>
                  <a:srgbClr val="C00000"/>
                </a:solidFill>
                <a:latin typeface="Arial Black" panose="020B0A04020102020204" charset="0"/>
                <a:cs typeface="Arial Black" panose="020B0A04020102020204" charset="0"/>
              </a:rPr>
              <a:t>painting style</a:t>
            </a:r>
            <a:r>
              <a:rPr lang="en-US" sz="2800">
                <a:latin typeface="Arial Black" panose="020B0A04020102020204" charset="0"/>
                <a:cs typeface="Arial Black" panose="020B0A04020102020204" charset="0"/>
              </a:rPr>
              <a:t> be like in the future ?</a:t>
            </a:r>
            <a:endParaRPr lang="en-US" sz="28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9"/>
            </p:custDataLst>
          </p:nvPr>
        </p:nvSpPr>
        <p:spPr>
          <a:xfrm>
            <a:off x="2475865" y="2832100"/>
            <a:ext cx="2392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Impressionism</a:t>
            </a:r>
            <a:endParaRPr lang="zh-CN" altLang="en-US" sz="2400" b="1">
              <a:latin typeface="Segoe Print" panose="02000600000000000000" charset="0"/>
              <a:cs typeface="Segoe Print" panose="02000600000000000000" charset="0"/>
            </a:endParaRPr>
          </a:p>
        </p:txBody>
      </p:sp>
      <p:sp>
        <p:nvSpPr>
          <p:cNvPr id="17" name="椭圆 16"/>
          <p:cNvSpPr/>
          <p:nvPr>
            <p:custDataLst>
              <p:tags r:id="rId20"/>
            </p:custDataLst>
          </p:nvPr>
        </p:nvSpPr>
        <p:spPr>
          <a:xfrm>
            <a:off x="5285105" y="2844165"/>
            <a:ext cx="274320" cy="2743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7235825" y="1444625"/>
            <a:ext cx="2950210" cy="2190115"/>
            <a:chOff x="11133" y="5576"/>
            <a:chExt cx="4646" cy="3449"/>
          </a:xfrm>
        </p:grpSpPr>
        <p:sp>
          <p:nvSpPr>
            <p:cNvPr id="18" name="流程图: 可选过程 17"/>
            <p:cNvSpPr/>
            <p:nvPr/>
          </p:nvSpPr>
          <p:spPr>
            <a:xfrm>
              <a:off x="11133" y="5576"/>
              <a:ext cx="4646" cy="3219"/>
            </a:xfrm>
            <a:prstGeom prst="flowChartAlternateProcess">
              <a:avLst/>
            </a:prstGeom>
            <a:solidFill>
              <a:schemeClr val="accent1">
                <a:lumMod val="60000"/>
                <a:lumOff val="40000"/>
                <a:alpha val="6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1341" y="5683"/>
              <a:ext cx="4438" cy="3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 b="1" i="1" smtClean="0">
                  <a:solidFill>
                    <a:schemeClr val="accent1">
                      <a:lumMod val="75000"/>
                    </a:schemeClr>
                  </a:solidFill>
                  <a:latin typeface="Calibri" panose="020F0502020204030204" charset="0"/>
                  <a:ea typeface="Arial Unicode MS" panose="020B0604020202020204" charset="-122"/>
                  <a:cs typeface="Calibri" panose="020F0502020204030204" charset="0"/>
                </a:rPr>
                <a:t>AI ART</a:t>
              </a:r>
              <a:endParaRPr lang="en-US" altLang="zh-CN" sz="3200" b="1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000" b="1"/>
                <a:t>multi-dimensional</a:t>
              </a:r>
              <a:endParaRPr lang="en-US" altLang="zh-CN" sz="2000" b="1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000" b="1"/>
                <a:t>easy</a:t>
              </a:r>
              <a:endParaRPr lang="en-US" altLang="zh-CN" sz="2000" b="1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000" b="1"/>
                <a:t>imaginative</a:t>
              </a:r>
              <a:endParaRPr lang="en-US" altLang="zh-CN" sz="2000" b="1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000" b="1"/>
                <a:t>innovative</a:t>
              </a:r>
              <a:endParaRPr lang="en-US" altLang="zh-CN" sz="2000" b="1"/>
            </a:p>
            <a:p>
              <a:pPr marL="342900" indent="-342900"/>
              <a:endParaRPr lang="en-US" altLang="zh-CN" sz="2000" b="1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861810" y="3909695"/>
            <a:ext cx="2950210" cy="2044065"/>
            <a:chOff x="11133" y="5576"/>
            <a:chExt cx="4646" cy="3219"/>
          </a:xfrm>
        </p:grpSpPr>
        <p:sp>
          <p:nvSpPr>
            <p:cNvPr id="24" name="流程图: 可选过程 23"/>
            <p:cNvSpPr/>
            <p:nvPr/>
          </p:nvSpPr>
          <p:spPr>
            <a:xfrm>
              <a:off x="11133" y="5576"/>
              <a:ext cx="4646" cy="3219"/>
            </a:xfrm>
            <a:prstGeom prst="flowChartAlternateProcess">
              <a:avLst/>
            </a:prstGeom>
            <a:solidFill>
              <a:srgbClr val="7030A0">
                <a:alpha val="3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1320" y="5683"/>
              <a:ext cx="4438" cy="2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 b="1" i="1" smtClean="0">
                  <a:solidFill>
                    <a:srgbClr val="7030A0"/>
                  </a:solidFill>
                  <a:latin typeface="Calibri" panose="020F0502020204030204" charset="0"/>
                  <a:ea typeface="Arial Unicode MS" panose="020B0604020202020204" charset="-122"/>
                  <a:cs typeface="Calibri" panose="020F0502020204030204" charset="0"/>
                </a:rPr>
                <a:t>The Space Age</a:t>
              </a:r>
              <a:endParaRPr lang="en-US" altLang="zh-CN" sz="3200" b="1">
                <a:solidFill>
                  <a:srgbClr val="7030A0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000" b="1"/>
                <a:t>spacious</a:t>
              </a:r>
              <a:endParaRPr lang="en-US" altLang="zh-CN" sz="2000" b="1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000" b="1"/>
                <a:t>massive</a:t>
              </a:r>
              <a:endParaRPr lang="en-US" altLang="zh-CN" sz="2000" b="1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000" b="1"/>
                <a:t>dream-like</a:t>
              </a:r>
              <a:endParaRPr lang="en-US" altLang="zh-CN" sz="2000" b="1"/>
            </a:p>
            <a:p>
              <a:pPr marL="342900" indent="-342900"/>
              <a:r>
                <a:rPr lang="en-US" altLang="zh-CN" sz="2000" b="1"/>
                <a:t>...</a:t>
              </a:r>
              <a:endParaRPr lang="en-US" altLang="zh-CN" sz="2000" b="1"/>
            </a:p>
          </p:txBody>
        </p:sp>
      </p:grpSp>
    </p:spTree>
    <p:custDataLst>
      <p:tags r:id="rId2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画廊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-191" t="8380" r="227" b="19473"/>
          <a:stretch>
            <a:fillRect/>
          </a:stretch>
        </p:blipFill>
        <p:spPr>
          <a:xfrm>
            <a:off x="-28575" y="0"/>
            <a:ext cx="12216130" cy="58781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副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43585" y="6165850"/>
            <a:ext cx="5047615" cy="61023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i="1" u="sng"/>
          </a:p>
        </p:txBody>
      </p:sp>
      <p:sp>
        <p:nvSpPr>
          <p:cNvPr id="13" name="文本框 12"/>
          <p:cNvSpPr txBox="1"/>
          <p:nvPr/>
        </p:nvSpPr>
        <p:spPr>
          <a:xfrm>
            <a:off x="3418205" y="2905125"/>
            <a:ext cx="535559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600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roadway" panose="04040905080B02020502" charset="0"/>
                <a:cs typeface="Broadway" panose="04040905080B02020502" charset="0"/>
              </a:rPr>
              <a:t>EB3U1 ART</a:t>
            </a:r>
            <a:endParaRPr lang="en-US" altLang="zh-CN" sz="600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roadway" panose="04040905080B02020502" charset="0"/>
              <a:cs typeface="Broadway" panose="04040905080B02020502" charset="0"/>
            </a:endParaRPr>
          </a:p>
          <a:p>
            <a:pPr algn="ctr"/>
            <a:r>
              <a:rPr lang="en-US" altLang="zh-CN" sz="320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  <a:cs typeface="Times New Roman" panose="02020603050405020304" charset="0"/>
              </a:rPr>
              <a:t>Reading and Thinking</a:t>
            </a:r>
            <a:endParaRPr lang="en-US" altLang="zh-CN" sz="320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28575" y="5976620"/>
            <a:ext cx="12216130" cy="980440"/>
          </a:xfrm>
          <a:prstGeom prst="rect">
            <a:avLst/>
          </a:prstGeom>
          <a:solidFill>
            <a:srgbClr val="CE656C"/>
          </a:solidFill>
        </p:spPr>
        <p:txBody>
          <a:bodyPr wrap="square" rtlCol="0">
            <a:noAutofit/>
          </a:bodyPr>
          <a:p>
            <a:pPr algn="ctr"/>
            <a:r>
              <a:rPr lang="en-US" altLang="zh-CN" sz="4400">
                <a:solidFill>
                  <a:schemeClr val="bg1"/>
                </a:solidFill>
                <a:latin typeface="Gill Sans Ultra Bold" panose="020B0A02020104020203" charset="0"/>
                <a:cs typeface="Gill Sans Ultra Bold" panose="020B0A02020104020203" charset="0"/>
              </a:rPr>
              <a:t>welcome to Iris’s class!</a:t>
            </a:r>
            <a:endParaRPr lang="en-US" altLang="zh-CN" sz="4400">
              <a:solidFill>
                <a:schemeClr val="bg1"/>
              </a:solidFill>
              <a:latin typeface="Gill Sans Ultra Bold" panose="020B0A02020104020203" charset="0"/>
              <a:cs typeface="Gill Sans Ultra Bold" panose="020B0A02020104020203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54000" y="2346325"/>
            <a:ext cx="11683365" cy="316928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Western art? It is hard to give a precise definition. </a:t>
            </a:r>
            <a:r>
              <a:rPr lang="en-US" altLang="zh-CN" sz="3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there have been so many different styles of Western art, it is impossible to describe them all in a short text. </a:t>
            </a:r>
            <a:r>
              <a:rPr lang="en-US" altLang="zh-C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Perhaps the best way to undestand Western art is to look at the development of Western painting over centuries.</a:t>
            </a:r>
            <a:endParaRPr lang="en-US" altLang="zh-CN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48450" y="755650"/>
            <a:ext cx="52889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>
                <a:effectLst>
                  <a:reflection blurRad="6350" stA="55000" endA="300" endPos="45500" dir="5400000" sy="-100000" algn="bl" rotWithShape="0"/>
                </a:effectLst>
                <a:latin typeface="Arial Black" panose="020B0A04020102020204" charset="0"/>
                <a:cs typeface="Arial Black" panose="020B0A04020102020204" charset="0"/>
              </a:rPr>
              <a:t>What is art?</a:t>
            </a:r>
            <a:endParaRPr lang="en-US" altLang="zh-CN" sz="6000">
              <a:effectLst>
                <a:reflection blurRad="6350" stA="55000" endA="300" endPos="45500" dir="5400000" sy="-100000" algn="bl" rotWithShape="0"/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 descr="7b0a202020202262756c6c6574223a20227b5c2263617465676f727949645c223a31303031322c5c2274656d706c61746549645c223a32303233313239397d220a7d0a"/>
          <p:cNvSpPr txBox="1"/>
          <p:nvPr/>
        </p:nvSpPr>
        <p:spPr>
          <a:xfrm>
            <a:off x="1189355" y="508000"/>
            <a:ext cx="9493885" cy="64516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How would you answer the question, “</a:t>
            </a:r>
            <a:r>
              <a:rPr lang="en-US" sz="3600" b="1" i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What is art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?”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0515" y="1392555"/>
            <a:ext cx="7355840" cy="3538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p>
            <a:pPr algn="just"/>
            <a:r>
              <a:rPr lang="en-US" sz="3200">
                <a:latin typeface="Broadway" panose="04040905080B02020502" charset="0"/>
                <a:cs typeface="Broadway" panose="04040905080B02020502" charset="0"/>
              </a:rPr>
              <a:t>Art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 is a(n) ___________ of ___________;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457200" algn="just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a(n)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 ___________ of ___________;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            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a(n)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 ___________ of ___________;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            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a(n)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 ___________ of ___________;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            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a(n)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 ___________ of ___________;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            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a(n)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 ___________ of ___________;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           ......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802880" y="1296035"/>
            <a:ext cx="4229100" cy="5214620"/>
            <a:chOff x="12108" y="2041"/>
            <a:chExt cx="6660" cy="8212"/>
          </a:xfrm>
        </p:grpSpPr>
        <p:pic>
          <p:nvPicPr>
            <p:cNvPr id="2" name="图片 1" descr="爱默生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t="12787" b="3722"/>
            <a:stretch>
              <a:fillRect/>
            </a:stretch>
          </p:blipFill>
          <p:spPr>
            <a:xfrm>
              <a:off x="12108" y="2041"/>
              <a:ext cx="6661" cy="8213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12108" y="7688"/>
              <a:ext cx="6661" cy="2373"/>
            </a:xfrm>
            <a:prstGeom prst="rect">
              <a:avLst/>
            </a:prstGeom>
            <a:solidFill>
              <a:schemeClr val="bg1">
                <a:alpha val="63000"/>
              </a:schemeClr>
            </a:solidFill>
            <a:ln w="28575">
              <a:noFill/>
            </a:ln>
          </p:spPr>
          <p:txBody>
            <a:bodyPr wrap="square" rtlCol="0">
              <a:spAutoFit/>
            </a:bodyPr>
            <a:p>
              <a:r>
                <a:rPr lang="en-US" sz="3200">
                  <a:latin typeface="Arial Black" panose="020B0A04020102020204" charset="0"/>
                  <a:cs typeface="Arial Black" panose="020B0A04020102020204" charset="0"/>
                </a:rPr>
                <a:t>The creation of beauty is art.</a:t>
              </a:r>
              <a:endParaRPr lang="en-US" sz="3200">
                <a:latin typeface="Arial Black" panose="020B0A04020102020204" charset="0"/>
                <a:cs typeface="Arial Black" panose="020B0A04020102020204" charset="0"/>
              </a:endParaRPr>
            </a:p>
            <a:p>
              <a:r>
                <a:rPr lang="en-US" sz="2800">
                  <a:latin typeface="Times New Roman" panose="02020603050405020304" charset="0"/>
                  <a:cs typeface="Times New Roman" panose="02020603050405020304" charset="0"/>
                </a:rPr>
                <a:t>——Ralph Waldo Emerson</a:t>
              </a:r>
              <a:endParaRPr lang="en-US" sz="28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612390" y="1379220"/>
            <a:ext cx="1589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record</a:t>
            </a:r>
            <a:endParaRPr lang="en-US" altLang="zh-CN" sz="32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5541645" y="1379220"/>
            <a:ext cx="1589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life</a:t>
            </a:r>
            <a:endParaRPr lang="en-US" altLang="zh-CN" sz="32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3110" y="4004945"/>
            <a:ext cx="3065145" cy="30651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35050" y="5558790"/>
            <a:ext cx="39757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8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Kaleidoscope</a:t>
            </a:r>
            <a:endParaRPr lang="en-US" altLang="zh-CN" sz="48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18740" y="1936115"/>
            <a:ext cx="1728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memory</a:t>
            </a:r>
            <a:endParaRPr lang="en-US" altLang="zh-CN" sz="32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02580" y="1936115"/>
            <a:ext cx="1728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history</a:t>
            </a:r>
            <a:endParaRPr lang="en-US" altLang="zh-CN" sz="32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618740" y="2379980"/>
            <a:ext cx="1728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form</a:t>
            </a:r>
            <a:endParaRPr lang="en-US" altLang="zh-CN" sz="32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15560" y="2344420"/>
            <a:ext cx="26479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entertainment</a:t>
            </a:r>
            <a:endParaRPr lang="en-US" altLang="zh-CN" sz="32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623820" y="2869565"/>
            <a:ext cx="1728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pursuit</a:t>
            </a:r>
            <a:endParaRPr lang="en-US" altLang="zh-CN" sz="32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402580" y="2869565"/>
            <a:ext cx="1728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beauty</a:t>
            </a:r>
            <a:endParaRPr lang="en-US" altLang="zh-CN" sz="32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37155" y="3368040"/>
            <a:ext cx="20935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nutrition</a:t>
            </a:r>
            <a:endParaRPr lang="en-US" altLang="zh-CN" sz="32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402580" y="3399155"/>
            <a:ext cx="1728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soul</a:t>
            </a:r>
            <a:endParaRPr lang="en-US" altLang="zh-CN" sz="32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451100" y="3829685"/>
            <a:ext cx="2279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expression</a:t>
            </a:r>
            <a:endParaRPr lang="en-US" altLang="zh-CN" sz="32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402580" y="3836035"/>
            <a:ext cx="1728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idea</a:t>
            </a:r>
            <a:endParaRPr lang="en-US" altLang="zh-CN" sz="32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3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4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8" grpId="0"/>
      <p:bldP spid="9" grpId="0"/>
      <p:bldP spid="5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画廊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-191" t="2284" r="227" b="13377"/>
          <a:stretch>
            <a:fillRect/>
          </a:stretch>
        </p:blipFill>
        <p:spPr>
          <a:xfrm>
            <a:off x="-24130" y="-13454"/>
            <a:ext cx="12216130" cy="68715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640715" y="1659890"/>
            <a:ext cx="11328400" cy="35382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8000">
                <a:latin typeface="Arial Black" panose="020B0A04020102020204" charset="0"/>
                <a:cs typeface="Arial Black" panose="020B0A04020102020204" charset="0"/>
              </a:rPr>
              <a:t>Art </a:t>
            </a:r>
            <a:endParaRPr lang="en-US" altLang="zh-CN" sz="8000">
              <a:latin typeface="Arial Black" panose="020B0A04020102020204" charset="0"/>
              <a:cs typeface="Arial Black" panose="020B0A04020102020204" charset="0"/>
            </a:endParaRPr>
          </a:p>
          <a:p>
            <a:pPr algn="ctr"/>
            <a:r>
              <a:rPr lang="en-US" altLang="zh-CN" sz="3600">
                <a:latin typeface="Arial Black" panose="020B0A04020102020204" charset="0"/>
                <a:cs typeface="Arial Black" panose="020B0A04020102020204" charset="0"/>
              </a:rPr>
              <a:t>is a topic with </a:t>
            </a:r>
            <a:r>
              <a:rPr lang="en-US" altLang="zh-CN" sz="3600" u="sng">
                <a:solidFill>
                  <a:srgbClr val="C00000"/>
                </a:solidFill>
                <a:latin typeface="Arial Black" panose="020B0A04020102020204" charset="0"/>
                <a:cs typeface="Arial Black" panose="020B0A04020102020204" charset="0"/>
              </a:rPr>
              <a:t>diverse</a:t>
            </a:r>
            <a:r>
              <a:rPr lang="en-US" altLang="zh-CN" sz="3600">
                <a:latin typeface="Arial Black" panose="020B0A04020102020204" charset="0"/>
                <a:cs typeface="Arial Black" panose="020B0A04020102020204" charset="0"/>
              </a:rPr>
              <a:t> understandings.</a:t>
            </a:r>
            <a:endParaRPr lang="en-US" altLang="zh-CN" sz="3600">
              <a:latin typeface="Arial Black" panose="020B0A04020102020204" charset="0"/>
              <a:cs typeface="Arial Black" panose="020B0A04020102020204" charset="0"/>
            </a:endParaRPr>
          </a:p>
          <a:p>
            <a:pPr algn="ctr"/>
            <a:endParaRPr lang="en-US" altLang="zh-CN" sz="3600">
              <a:latin typeface="Arial Black" panose="020B0A04020102020204" charset="0"/>
              <a:cs typeface="Arial Black" panose="020B0A04020102020204" charset="0"/>
            </a:endParaRPr>
          </a:p>
          <a:p>
            <a:pPr algn="ctr"/>
            <a:r>
              <a:rPr lang="en-US" altLang="zh-CN" sz="3600">
                <a:latin typeface="Arial Black" panose="020B0A04020102020204" charset="0"/>
                <a:cs typeface="Arial Black" panose="020B0A04020102020204" charset="0"/>
              </a:rPr>
              <a:t>Walk into an art museum and feel the diverse beauty closely by yourself.</a:t>
            </a:r>
            <a:endParaRPr lang="en-US" altLang="zh-CN" sz="3600">
              <a:latin typeface="Arial Black" panose="020B0A04020102020204" charset="0"/>
              <a:cs typeface="Arial Black" panose="020B0A0402010202020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内容占位符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毕加索《女主角》"/>
          <p:cNvPicPr/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7396480" y="-46990"/>
            <a:ext cx="4795520" cy="6904800"/>
          </a:xfrm>
          <a:prstGeom prst="rect">
            <a:avLst/>
          </a:prstGeom>
        </p:spPr>
      </p:pic>
      <p:pic>
        <p:nvPicPr>
          <p:cNvPr id="5" name="图片 4" descr="达芬奇《蒙娜丽莎》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-15240" y="0"/>
            <a:ext cx="4634230" cy="6905625"/>
          </a:xfrm>
          <a:prstGeom prst="rect">
            <a:avLst/>
          </a:prstGeom>
        </p:spPr>
      </p:pic>
      <p:pic>
        <p:nvPicPr>
          <p:cNvPr id="7" name="图片 6" descr="中世纪绘画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2176145" y="-23495"/>
            <a:ext cx="6903085" cy="6858000"/>
          </a:xfrm>
          <a:prstGeom prst="rect">
            <a:avLst/>
          </a:prstGeom>
        </p:spPr>
      </p:pic>
      <p:pic>
        <p:nvPicPr>
          <p:cNvPr id="6" name="图片 5" descr="莫奈《日出印象》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1110615" y="-23495"/>
            <a:ext cx="9396095" cy="692975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049260" y="5264222"/>
            <a:ext cx="4426585" cy="1466778"/>
            <a:chOff x="12676" y="7952"/>
            <a:chExt cx="6971" cy="2567"/>
          </a:xfrm>
        </p:grpSpPr>
        <p:sp>
          <p:nvSpPr>
            <p:cNvPr id="10" name="五边形 9"/>
            <p:cNvSpPr/>
            <p:nvPr/>
          </p:nvSpPr>
          <p:spPr>
            <a:xfrm rot="10800000">
              <a:off x="12676" y="8071"/>
              <a:ext cx="6524" cy="2448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474" y="7952"/>
              <a:ext cx="6173" cy="252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u="sng">
                  <a:solidFill>
                    <a:srgbClr val="FF0000"/>
                  </a:solidFill>
                  <a:latin typeface="Arial Black" panose="020B0A04020102020204" charset="0"/>
                  <a:cs typeface="Arial Black" panose="020B0A04020102020204" charset="0"/>
                </a:rPr>
                <a:t>Influential</a:t>
              </a:r>
              <a:r>
                <a:rPr lang="en-US" altLang="zh-CN" sz="44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 Black" panose="020B0A04020102020204" charset="0"/>
                  <a:cs typeface="Arial Black" panose="020B0A04020102020204" charset="0"/>
                </a:rPr>
                <a:t> </a:t>
              </a:r>
              <a:r>
                <a:rPr lang="en-US" altLang="zh-CN" sz="4400">
                  <a:solidFill>
                    <a:schemeClr val="tx1"/>
                  </a:solidFill>
                  <a:latin typeface="Arial Black" panose="020B0A04020102020204" charset="0"/>
                  <a:cs typeface="Arial Black" panose="020B0A04020102020204" charset="0"/>
                </a:rPr>
                <a:t>paintings</a:t>
              </a:r>
              <a:endParaRPr lang="en-US" altLang="zh-CN" sz="440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endParaRPr>
            </a:p>
          </p:txBody>
        </p:sp>
      </p:grpSp>
      <p:sp>
        <p:nvSpPr>
          <p:cNvPr id="12" name="标题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Arial Black" panose="020B0A04020102020204" charset="0"/>
                <a:cs typeface="Arial Black" panose="020B0A04020102020204" charset="0"/>
              </a:rPr>
              <a:t>Lead-in</a:t>
            </a:r>
            <a:endParaRPr lang="en-US" altLang="zh-CN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89280" y="699770"/>
            <a:ext cx="11583670" cy="5219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sz="2800">
                <a:latin typeface="Times New Roman" panose="02020603050405020304" charset="0"/>
                <a:cs typeface="Times New Roman" panose="02020603050405020304" charset="0"/>
              </a:rPr>
              <a:t>Can you put the paintings in the order 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when</a:t>
            </a:r>
            <a:r>
              <a:rPr sz="2800">
                <a:latin typeface="Times New Roman" panose="02020603050405020304" charset="0"/>
                <a:cs typeface="Times New Roman" panose="02020603050405020304" charset="0"/>
              </a:rPr>
              <a:t> they were painted?</a:t>
            </a:r>
            <a:endParaRPr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1142 0.00462963 L -0.099479 0.00694444 " pathEditMode="relative" rAng="0" ptsTypes="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5 0 L 0.102969 0.0127778 " pathEditMode="relative" rAng="0" ptsTypes="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" y="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8594 0.0127778 " pathEditMode="relative" rAng="0" ptsTypes="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75 0 L 0.1525 0.00759259 " pathEditMode="relative" rAng="0" ptsTypes="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995670" cy="6857365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/>
        </p:nvSpPr>
        <p:spPr>
          <a:xfrm>
            <a:off x="6182995" y="405765"/>
            <a:ext cx="5822315" cy="7054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r"/>
            <a:r>
              <a:rPr lang="en-US" altLang="zh-CN">
                <a:latin typeface="Arial Black" panose="020B0A04020102020204" charset="0"/>
                <a:cs typeface="Arial Black" panose="020B0A04020102020204" charset="0"/>
              </a:rPr>
              <a:t>Prediction</a:t>
            </a:r>
            <a:endParaRPr lang="en-US" altLang="zh-CN"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95670" y="2019300"/>
            <a:ext cx="6196965" cy="48387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995670" cy="6857365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/>
        </p:nvSpPr>
        <p:spPr>
          <a:xfrm>
            <a:off x="6182995" y="169545"/>
            <a:ext cx="5822315" cy="213868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en-US" altLang="zh-CN" sz="2665">
                <a:latin typeface="Arial Black" panose="020B0A04020102020204" charset="0"/>
                <a:cs typeface="Arial Black" panose="020B0A04020102020204" charset="0"/>
              </a:rPr>
              <a:t>What is the text type?</a:t>
            </a:r>
            <a:endParaRPr lang="en-US" altLang="zh-CN" sz="2665">
              <a:latin typeface="Arial Black" panose="020B0A04020102020204" charset="0"/>
              <a:cs typeface="Arial Black" panose="020B0A04020102020204" charset="0"/>
            </a:endParaRPr>
          </a:p>
          <a:p>
            <a:pPr algn="l"/>
            <a:r>
              <a:rPr lang="en-US" altLang="zh-CN" sz="2000" b="0">
                <a:latin typeface="Arial Black" panose="020B0A04020102020204" charset="0"/>
                <a:cs typeface="Arial Black" panose="020B0A04020102020204" charset="0"/>
              </a:rPr>
              <a:t>A.Narration </a:t>
            </a:r>
            <a:endParaRPr lang="en-US" altLang="zh-CN" sz="2000" b="0">
              <a:latin typeface="Arial Black" panose="020B0A04020102020204" charset="0"/>
              <a:cs typeface="Arial Black" panose="020B0A04020102020204" charset="0"/>
            </a:endParaRPr>
          </a:p>
          <a:p>
            <a:pPr algn="l"/>
            <a:r>
              <a:rPr lang="en-US" altLang="zh-CN" sz="2000" b="0">
                <a:latin typeface="Arial Black" panose="020B0A04020102020204" charset="0"/>
                <a:cs typeface="Arial Black" panose="020B0A04020102020204" charset="0"/>
              </a:rPr>
              <a:t>B.Exposition </a:t>
            </a:r>
            <a:endParaRPr lang="en-US" altLang="zh-CN" sz="2000" b="0">
              <a:latin typeface="Arial Black" panose="020B0A04020102020204" charset="0"/>
              <a:cs typeface="Arial Black" panose="020B0A04020102020204" charset="0"/>
            </a:endParaRPr>
          </a:p>
          <a:p>
            <a:pPr algn="l"/>
            <a:r>
              <a:rPr lang="en-US" altLang="zh-CN" sz="2000" b="0">
                <a:latin typeface="Arial Black" panose="020B0A04020102020204" charset="0"/>
                <a:cs typeface="Arial Black" panose="020B0A04020102020204" charset="0"/>
              </a:rPr>
              <a:t>C.Argumentation</a:t>
            </a:r>
            <a:endParaRPr lang="en-US" altLang="zh-CN" sz="2000" b="0">
              <a:latin typeface="Arial Black" panose="020B0A04020102020204" charset="0"/>
              <a:cs typeface="Arial Black" panose="020B0A04020102020204" charset="0"/>
            </a:endParaRPr>
          </a:p>
          <a:p>
            <a:pPr algn="l"/>
            <a:endParaRPr lang="en-US" altLang="zh-CN" sz="2000" b="0"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95670" y="2019300"/>
            <a:ext cx="6196965" cy="48387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6182995" y="1142365"/>
            <a:ext cx="2506345" cy="3060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255905" y="169545"/>
            <a:ext cx="5595620" cy="1155065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4" grpId="0" bldLvl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99567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95670" y="2019300"/>
            <a:ext cx="6196965" cy="4838700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 flipV="1">
            <a:off x="385445" y="1536700"/>
            <a:ext cx="3179445" cy="171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对话气泡: 圆角矩形 13"/>
          <p:cNvSpPr/>
          <p:nvPr>
            <p:custDataLst>
              <p:tags r:id="rId5"/>
            </p:custDataLst>
          </p:nvPr>
        </p:nvSpPr>
        <p:spPr>
          <a:xfrm>
            <a:off x="385445" y="791210"/>
            <a:ext cx="2563495" cy="510181"/>
          </a:xfrm>
          <a:prstGeom prst="wedgeRoundRectCallout">
            <a:avLst>
              <a:gd name="adj1" fmla="val 14667"/>
              <a:gd name="adj2" fmla="val 69905"/>
              <a:gd name="adj3" fmla="val 16667"/>
            </a:avLst>
          </a:prstGeom>
          <a:solidFill>
            <a:srgbClr val="FFFFFF"/>
          </a:solidFill>
          <a:ln w="15875"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Middle Ages</a:t>
            </a:r>
            <a:endParaRPr lang="en-US" altLang="zh-CN" sz="24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6"/>
            </p:custDataLst>
          </p:nvPr>
        </p:nvCxnSpPr>
        <p:spPr>
          <a:xfrm flipV="1">
            <a:off x="385445" y="3037205"/>
            <a:ext cx="3179445" cy="171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对话气泡: 圆角矩形 13"/>
          <p:cNvSpPr/>
          <p:nvPr>
            <p:custDataLst>
              <p:tags r:id="rId7"/>
            </p:custDataLst>
          </p:nvPr>
        </p:nvSpPr>
        <p:spPr>
          <a:xfrm>
            <a:off x="385445" y="2291715"/>
            <a:ext cx="2563495" cy="510181"/>
          </a:xfrm>
          <a:prstGeom prst="wedgeRoundRectCallout">
            <a:avLst>
              <a:gd name="adj1" fmla="val 14667"/>
              <a:gd name="adj2" fmla="val 69905"/>
              <a:gd name="adj3" fmla="val 16667"/>
            </a:avLst>
          </a:prstGeom>
          <a:solidFill>
            <a:srgbClr val="FFFFFF"/>
          </a:solidFill>
          <a:ln w="15875"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Renaissance</a:t>
            </a:r>
            <a:endParaRPr lang="en-US" altLang="zh-CN" sz="24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8"/>
            </p:custDataLst>
          </p:nvPr>
        </p:nvCxnSpPr>
        <p:spPr>
          <a:xfrm flipV="1">
            <a:off x="6162040" y="2527300"/>
            <a:ext cx="3179445" cy="171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对话气泡: 圆角矩形 13"/>
          <p:cNvSpPr/>
          <p:nvPr>
            <p:custDataLst>
              <p:tags r:id="rId9"/>
            </p:custDataLst>
          </p:nvPr>
        </p:nvSpPr>
        <p:spPr>
          <a:xfrm>
            <a:off x="6162040" y="1781810"/>
            <a:ext cx="2563495" cy="510181"/>
          </a:xfrm>
          <a:prstGeom prst="wedgeRoundRectCallout">
            <a:avLst>
              <a:gd name="adj1" fmla="val 14667"/>
              <a:gd name="adj2" fmla="val 69905"/>
              <a:gd name="adj3" fmla="val 16667"/>
            </a:avLst>
          </a:prstGeom>
          <a:solidFill>
            <a:srgbClr val="FFFFFF"/>
          </a:solidFill>
          <a:ln w="15875"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Impressionism</a:t>
            </a:r>
            <a:endParaRPr lang="en-US" altLang="zh-CN" sz="24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10"/>
            </p:custDataLst>
          </p:nvPr>
        </p:nvCxnSpPr>
        <p:spPr>
          <a:xfrm flipV="1">
            <a:off x="6069330" y="5724525"/>
            <a:ext cx="3179445" cy="171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对话气泡: 圆角矩形 13"/>
          <p:cNvSpPr/>
          <p:nvPr>
            <p:custDataLst>
              <p:tags r:id="rId11"/>
            </p:custDataLst>
          </p:nvPr>
        </p:nvSpPr>
        <p:spPr>
          <a:xfrm>
            <a:off x="6069330" y="4979035"/>
            <a:ext cx="2563495" cy="510181"/>
          </a:xfrm>
          <a:prstGeom prst="wedgeRoundRectCallout">
            <a:avLst>
              <a:gd name="adj1" fmla="val 14667"/>
              <a:gd name="adj2" fmla="val 69905"/>
              <a:gd name="adj3" fmla="val 16667"/>
            </a:avLst>
          </a:prstGeom>
          <a:solidFill>
            <a:srgbClr val="FFFFFF"/>
          </a:solidFill>
          <a:ln w="15875"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Modern Art</a:t>
            </a:r>
            <a:endParaRPr lang="en-US" altLang="zh-CN" sz="2400" b="1" i="1" smtClean="0"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1" name="标题 11"/>
          <p:cNvSpPr>
            <a:spLocks noGrp="1"/>
          </p:cNvSpPr>
          <p:nvPr>
            <p:custDataLst>
              <p:tags r:id="rId12"/>
            </p:custDataLst>
          </p:nvPr>
        </p:nvSpPr>
        <p:spPr>
          <a:xfrm>
            <a:off x="6069330" y="85725"/>
            <a:ext cx="3778885" cy="7054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>
                <a:latin typeface="Arial Black" panose="020B0A04020102020204" charset="0"/>
                <a:cs typeface="Arial Black" panose="020B0A04020102020204" charset="0"/>
              </a:rPr>
              <a:t>Scanning</a:t>
            </a:r>
            <a:endParaRPr lang="en-US" altLang="zh-CN">
              <a:latin typeface="Arial Black" panose="020B0A04020102020204" charset="0"/>
              <a:cs typeface="Arial Black" panose="020B0A04020102020204" charset="0"/>
            </a:endParaRPr>
          </a:p>
        </p:txBody>
      </p:sp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6" grpId="0" bldLvl="0" animBg="1"/>
      <p:bldP spid="18" grpId="0" bldLvl="0" animBg="1"/>
      <p:bldP spid="2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99567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95670" y="2019300"/>
            <a:ext cx="6196965" cy="4838700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 flipV="1">
            <a:off x="385445" y="1536700"/>
            <a:ext cx="3179445" cy="171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5"/>
            </p:custDataLst>
          </p:nvPr>
        </p:nvCxnSpPr>
        <p:spPr>
          <a:xfrm flipV="1">
            <a:off x="385445" y="3037205"/>
            <a:ext cx="3179445" cy="171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对话气泡: 圆角矩形 13"/>
          <p:cNvSpPr/>
          <p:nvPr>
            <p:custDataLst>
              <p:tags r:id="rId6"/>
            </p:custDataLst>
          </p:nvPr>
        </p:nvSpPr>
        <p:spPr>
          <a:xfrm>
            <a:off x="317500" y="1683385"/>
            <a:ext cx="2588260" cy="510179"/>
          </a:xfrm>
          <a:prstGeom prst="wedgeRoundRectCallout">
            <a:avLst>
              <a:gd name="adj1" fmla="val -23965"/>
              <a:gd name="adj2" fmla="val 64134"/>
              <a:gd name="adj3" fmla="val 16667"/>
            </a:avLst>
          </a:prstGeom>
          <a:solidFill>
            <a:srgbClr val="FFFFFF"/>
          </a:solidFill>
          <a:ln w="15875">
            <a:solidFill>
              <a:schemeClr val="accent1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Giotto di Bondone</a:t>
            </a:r>
            <a:endParaRPr lang="zh-CN" altLang="en-US" sz="2400" b="1" i="1" smtClean="0">
              <a:solidFill>
                <a:srgbClr val="0070C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7"/>
            </p:custDataLst>
          </p:nvPr>
        </p:nvCxnSpPr>
        <p:spPr>
          <a:xfrm flipV="1">
            <a:off x="6162040" y="2527300"/>
            <a:ext cx="3179445" cy="171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>
            <p:custDataLst>
              <p:tags r:id="rId8"/>
            </p:custDataLst>
          </p:nvPr>
        </p:nvCxnSpPr>
        <p:spPr>
          <a:xfrm>
            <a:off x="385445" y="2435225"/>
            <a:ext cx="1860550" cy="190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对话气泡: 圆角矩形 13"/>
          <p:cNvSpPr/>
          <p:nvPr>
            <p:custDataLst>
              <p:tags r:id="rId9"/>
            </p:custDataLst>
          </p:nvPr>
        </p:nvSpPr>
        <p:spPr>
          <a:xfrm>
            <a:off x="231775" y="2981325"/>
            <a:ext cx="1502410" cy="502285"/>
          </a:xfrm>
          <a:prstGeom prst="wedgeRoundRectCallout">
            <a:avLst>
              <a:gd name="adj1" fmla="val -23965"/>
              <a:gd name="adj2" fmla="val 64134"/>
              <a:gd name="adj3" fmla="val 16667"/>
            </a:avLst>
          </a:prstGeom>
          <a:solidFill>
            <a:srgbClr val="FFFFFF"/>
          </a:solidFill>
          <a:ln w="15875">
            <a:solidFill>
              <a:schemeClr val="accent1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Masaccio</a:t>
            </a:r>
            <a:endParaRPr lang="zh-CN" altLang="en-US" sz="2000" b="1" i="1" smtClean="0">
              <a:solidFill>
                <a:srgbClr val="0070C0"/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cxnSp>
        <p:nvCxnSpPr>
          <p:cNvPr id="6" name="直接连接符 5"/>
          <p:cNvCxnSpPr/>
          <p:nvPr>
            <p:custDataLst>
              <p:tags r:id="rId10"/>
            </p:custDataLst>
          </p:nvPr>
        </p:nvCxnSpPr>
        <p:spPr>
          <a:xfrm flipV="1">
            <a:off x="555625" y="3732530"/>
            <a:ext cx="1492250" cy="698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对话气泡: 圆角矩形 13"/>
          <p:cNvSpPr/>
          <p:nvPr>
            <p:custDataLst>
              <p:tags r:id="rId11"/>
            </p:custDataLst>
          </p:nvPr>
        </p:nvSpPr>
        <p:spPr>
          <a:xfrm>
            <a:off x="3729355" y="2934970"/>
            <a:ext cx="2588895" cy="543560"/>
          </a:xfrm>
          <a:prstGeom prst="wedgeRoundRectCallout">
            <a:avLst>
              <a:gd name="adj1" fmla="val -23965"/>
              <a:gd name="adj2" fmla="val 64134"/>
              <a:gd name="adj3" fmla="val 16667"/>
            </a:avLst>
          </a:prstGeom>
          <a:solidFill>
            <a:srgbClr val="FFFFFF"/>
          </a:solidFill>
          <a:ln w="15875">
            <a:solidFill>
              <a:schemeClr val="accent1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Leonardo da Vinci</a:t>
            </a:r>
            <a:endParaRPr lang="zh-CN" altLang="en-US" sz="2400" b="1" i="1" smtClean="0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cxnSp>
        <p:nvCxnSpPr>
          <p:cNvPr id="8" name="直接连接符 7"/>
          <p:cNvCxnSpPr/>
          <p:nvPr>
            <p:custDataLst>
              <p:tags r:id="rId12"/>
            </p:custDataLst>
          </p:nvPr>
        </p:nvCxnSpPr>
        <p:spPr>
          <a:xfrm>
            <a:off x="3768725" y="3789045"/>
            <a:ext cx="1860550" cy="190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对话气泡: 圆角矩形 13"/>
          <p:cNvSpPr/>
          <p:nvPr>
            <p:custDataLst>
              <p:tags r:id="rId13"/>
            </p:custDataLst>
          </p:nvPr>
        </p:nvSpPr>
        <p:spPr>
          <a:xfrm>
            <a:off x="2283460" y="3084195"/>
            <a:ext cx="1359535" cy="543501"/>
          </a:xfrm>
          <a:prstGeom prst="wedgeRoundRectCallout">
            <a:avLst>
              <a:gd name="adj1" fmla="val -23965"/>
              <a:gd name="adj2" fmla="val 64134"/>
              <a:gd name="adj3" fmla="val 16667"/>
            </a:avLst>
          </a:prstGeom>
          <a:solidFill>
            <a:srgbClr val="FFFFFF"/>
          </a:solidFill>
          <a:ln w="15875">
            <a:solidFill>
              <a:schemeClr val="accent1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Raphael</a:t>
            </a:r>
            <a:endParaRPr lang="zh-CN" altLang="en-US" sz="2000" b="1" i="1" smtClean="0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14"/>
            </p:custDataLst>
          </p:nvPr>
        </p:nvCxnSpPr>
        <p:spPr>
          <a:xfrm flipV="1">
            <a:off x="2283460" y="3924935"/>
            <a:ext cx="1492250" cy="698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对话气泡: 圆角矩形 13"/>
          <p:cNvSpPr/>
          <p:nvPr>
            <p:custDataLst>
              <p:tags r:id="rId15"/>
            </p:custDataLst>
          </p:nvPr>
        </p:nvSpPr>
        <p:spPr>
          <a:xfrm>
            <a:off x="127000" y="4032885"/>
            <a:ext cx="1920875" cy="441934"/>
          </a:xfrm>
          <a:prstGeom prst="wedgeRoundRectCallout">
            <a:avLst>
              <a:gd name="adj1" fmla="val -18192"/>
              <a:gd name="adj2" fmla="val -63710"/>
              <a:gd name="adj3" fmla="val 16667"/>
            </a:avLst>
          </a:prstGeom>
          <a:solidFill>
            <a:srgbClr val="FFFFFF"/>
          </a:solidFill>
          <a:ln w="15875">
            <a:solidFill>
              <a:schemeClr val="accent1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0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Michelangelo</a:t>
            </a:r>
            <a:endParaRPr lang="zh-CN" altLang="en-US" sz="2000" b="1" i="1" smtClean="0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cxnSp>
        <p:nvCxnSpPr>
          <p:cNvPr id="22" name="直接连接符 21"/>
          <p:cNvCxnSpPr/>
          <p:nvPr>
            <p:custDataLst>
              <p:tags r:id="rId16"/>
            </p:custDataLst>
          </p:nvPr>
        </p:nvCxnSpPr>
        <p:spPr>
          <a:xfrm flipV="1">
            <a:off x="385445" y="3924935"/>
            <a:ext cx="1492250" cy="698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对话气泡: 圆角矩形 13"/>
          <p:cNvSpPr/>
          <p:nvPr>
            <p:custDataLst>
              <p:tags r:id="rId17"/>
            </p:custDataLst>
          </p:nvPr>
        </p:nvSpPr>
        <p:spPr>
          <a:xfrm>
            <a:off x="3859530" y="4331970"/>
            <a:ext cx="1769110" cy="510179"/>
          </a:xfrm>
          <a:prstGeom prst="wedgeRoundRectCallout">
            <a:avLst>
              <a:gd name="adj1" fmla="val -23965"/>
              <a:gd name="adj2" fmla="val 64134"/>
              <a:gd name="adj3" fmla="val 16667"/>
            </a:avLst>
          </a:prstGeom>
          <a:solidFill>
            <a:srgbClr val="FFFFFF"/>
          </a:solidFill>
          <a:ln w="15875">
            <a:solidFill>
              <a:schemeClr val="accent1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Rembrandt</a:t>
            </a:r>
            <a:endParaRPr lang="zh-CN" altLang="en-US" sz="2400" b="1" i="1" smtClean="0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cxnSp>
        <p:nvCxnSpPr>
          <p:cNvPr id="24" name="直接连接符 23"/>
          <p:cNvCxnSpPr/>
          <p:nvPr>
            <p:custDataLst>
              <p:tags r:id="rId18"/>
            </p:custDataLst>
          </p:nvPr>
        </p:nvCxnSpPr>
        <p:spPr>
          <a:xfrm flipV="1">
            <a:off x="4307205" y="5082540"/>
            <a:ext cx="1492250" cy="698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对话气泡: 圆角矩形 13"/>
          <p:cNvSpPr/>
          <p:nvPr>
            <p:custDataLst>
              <p:tags r:id="rId19"/>
            </p:custDataLst>
          </p:nvPr>
        </p:nvSpPr>
        <p:spPr>
          <a:xfrm>
            <a:off x="7764145" y="3117850"/>
            <a:ext cx="2204085" cy="509967"/>
          </a:xfrm>
          <a:prstGeom prst="wedgeRoundRectCallout">
            <a:avLst>
              <a:gd name="adj1" fmla="val -23965"/>
              <a:gd name="adj2" fmla="val 64134"/>
              <a:gd name="adj3" fmla="val 16667"/>
            </a:avLst>
          </a:prstGeom>
          <a:solidFill>
            <a:srgbClr val="FFFFFF"/>
          </a:solidFill>
          <a:ln w="15875">
            <a:solidFill>
              <a:schemeClr val="accent1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Claude Monet</a:t>
            </a:r>
            <a:endParaRPr lang="zh-CN" altLang="en-US" sz="2000" b="1" i="1" smtClean="0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cxnSp>
        <p:nvCxnSpPr>
          <p:cNvPr id="27" name="直接连接符 26"/>
          <p:cNvCxnSpPr/>
          <p:nvPr>
            <p:custDataLst>
              <p:tags r:id="rId20"/>
            </p:custDataLst>
          </p:nvPr>
        </p:nvCxnSpPr>
        <p:spPr>
          <a:xfrm flipV="1">
            <a:off x="7994650" y="3851275"/>
            <a:ext cx="1492250" cy="698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>
            <p:custDataLst>
              <p:tags r:id="rId21"/>
            </p:custDataLst>
          </p:nvPr>
        </p:nvCxnSpPr>
        <p:spPr>
          <a:xfrm flipV="1">
            <a:off x="6318885" y="6082665"/>
            <a:ext cx="1492250" cy="698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22"/>
            </p:custDataLst>
          </p:nvPr>
        </p:nvCxnSpPr>
        <p:spPr>
          <a:xfrm flipV="1">
            <a:off x="6162040" y="5743575"/>
            <a:ext cx="3179445" cy="171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对话气泡: 圆角矩形 13"/>
          <p:cNvSpPr/>
          <p:nvPr>
            <p:custDataLst>
              <p:tags r:id="rId23"/>
            </p:custDataLst>
          </p:nvPr>
        </p:nvSpPr>
        <p:spPr>
          <a:xfrm>
            <a:off x="6269990" y="5297170"/>
            <a:ext cx="1492250" cy="510493"/>
          </a:xfrm>
          <a:prstGeom prst="wedgeRoundRectCallout">
            <a:avLst>
              <a:gd name="adj1" fmla="val -23965"/>
              <a:gd name="adj2" fmla="val 64134"/>
              <a:gd name="adj3" fmla="val 16667"/>
            </a:avLst>
          </a:prstGeom>
          <a:solidFill>
            <a:srgbClr val="FFFFFF"/>
          </a:solidFill>
          <a:ln w="15875">
            <a:solidFill>
              <a:schemeClr val="accent1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Picasso</a:t>
            </a:r>
            <a:endParaRPr lang="zh-CN" altLang="en-US" sz="2400" b="1" i="1" smtClean="0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cxnSp>
        <p:nvCxnSpPr>
          <p:cNvPr id="35" name="直接连接符 34"/>
          <p:cNvCxnSpPr/>
          <p:nvPr>
            <p:custDataLst>
              <p:tags r:id="rId24"/>
            </p:custDataLst>
          </p:nvPr>
        </p:nvCxnSpPr>
        <p:spPr>
          <a:xfrm flipV="1">
            <a:off x="11025505" y="4860925"/>
            <a:ext cx="873125" cy="952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对话气泡: 圆角矩形 13"/>
          <p:cNvSpPr/>
          <p:nvPr>
            <p:custDataLst>
              <p:tags r:id="rId25"/>
            </p:custDataLst>
          </p:nvPr>
        </p:nvSpPr>
        <p:spPr>
          <a:xfrm>
            <a:off x="10561320" y="4122420"/>
            <a:ext cx="1502410" cy="509833"/>
          </a:xfrm>
          <a:prstGeom prst="wedgeRoundRectCallout">
            <a:avLst>
              <a:gd name="adj1" fmla="val 16675"/>
              <a:gd name="adj2" fmla="val 64133"/>
              <a:gd name="adj3" fmla="val 16667"/>
            </a:avLst>
          </a:prstGeom>
          <a:solidFill>
            <a:srgbClr val="FFFFFF"/>
          </a:solidFill>
          <a:ln w="15875">
            <a:solidFill>
              <a:schemeClr val="accent1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Renoir</a:t>
            </a:r>
            <a:endParaRPr lang="zh-CN" altLang="en-US" sz="2400" b="1" i="1" smtClean="0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37" name="标题 11"/>
          <p:cNvSpPr>
            <a:spLocks noGrp="1"/>
          </p:cNvSpPr>
          <p:nvPr>
            <p:custDataLst>
              <p:tags r:id="rId26"/>
            </p:custDataLst>
          </p:nvPr>
        </p:nvSpPr>
        <p:spPr>
          <a:xfrm>
            <a:off x="6069330" y="85725"/>
            <a:ext cx="3778885" cy="7054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>
                <a:latin typeface="Arial Black" panose="020B0A04020102020204" charset="0"/>
                <a:cs typeface="Arial Black" panose="020B0A04020102020204" charset="0"/>
              </a:rPr>
              <a:t>Scanning</a:t>
            </a:r>
            <a:endParaRPr lang="en-US" altLang="zh-CN">
              <a:latin typeface="Arial Black" panose="020B0A04020102020204" charset="0"/>
              <a:cs typeface="Arial Black" panose="020B0A04020102020204" charset="0"/>
            </a:endParaRPr>
          </a:p>
        </p:txBody>
      </p:sp>
    </p:spTree>
    <p:custDataLst>
      <p:tags r:id="rId2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5" grpId="0" bldLvl="0" animBg="1"/>
      <p:bldP spid="7" grpId="0" bldLvl="0" animBg="1"/>
      <p:bldP spid="9" grpId="0" bldLvl="0" animBg="1"/>
      <p:bldP spid="21" grpId="0" bldLvl="0" animBg="1"/>
      <p:bldP spid="23" grpId="0" bldLvl="0" animBg="1"/>
      <p:bldP spid="26" grpId="0" bldLvl="0" animBg="1"/>
      <p:bldP spid="28" grpId="0" bldLvl="0" animBg="1"/>
      <p:bldP spid="3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任意多边形 4"/>
          <p:cNvSpPr/>
          <p:nvPr/>
        </p:nvSpPr>
        <p:spPr>
          <a:xfrm>
            <a:off x="0" y="2712720"/>
            <a:ext cx="12270105" cy="1859280"/>
          </a:xfrm>
          <a:custGeom>
            <a:avLst/>
            <a:gdLst>
              <a:gd name="connisteX0" fmla="*/ 0 w 12270105"/>
              <a:gd name="connsiteY0" fmla="*/ 1859181 h 1859181"/>
              <a:gd name="connisteX1" fmla="*/ 1127760 w 12270105"/>
              <a:gd name="connsiteY1" fmla="*/ 1231801 h 1859181"/>
              <a:gd name="connisteX2" fmla="*/ 2579370 w 12270105"/>
              <a:gd name="connsiteY2" fmla="*/ 1712496 h 1859181"/>
              <a:gd name="connisteX3" fmla="*/ 3932555 w 12270105"/>
              <a:gd name="connsiteY3" fmla="*/ 956846 h 1859181"/>
              <a:gd name="connisteX4" fmla="*/ 5011420 w 12270105"/>
              <a:gd name="connsiteY4" fmla="*/ 1379121 h 1859181"/>
              <a:gd name="connisteX5" fmla="*/ 6649720 w 12270105"/>
              <a:gd name="connsiteY5" fmla="*/ 446941 h 1859181"/>
              <a:gd name="connisteX6" fmla="*/ 8150225 w 12270105"/>
              <a:gd name="connsiteY6" fmla="*/ 1447701 h 1859181"/>
              <a:gd name="connisteX7" fmla="*/ 9739630 w 12270105"/>
              <a:gd name="connsiteY7" fmla="*/ 349151 h 1859181"/>
              <a:gd name="connisteX8" fmla="*/ 10935970 w 12270105"/>
              <a:gd name="connsiteY8" fmla="*/ 918111 h 1859181"/>
              <a:gd name="connisteX9" fmla="*/ 11760200 w 12270105"/>
              <a:gd name="connsiteY9" fmla="*/ 34826 h 1859181"/>
              <a:gd name="connisteX10" fmla="*/ 12270105 w 12270105"/>
              <a:gd name="connsiteY10" fmla="*/ 250726 h 185918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12270105" h="1859182">
                <a:moveTo>
                  <a:pt x="0" y="1859182"/>
                </a:moveTo>
                <a:cubicBezTo>
                  <a:pt x="196215" y="1723927"/>
                  <a:pt x="612140" y="1261012"/>
                  <a:pt x="1127760" y="1231802"/>
                </a:cubicBezTo>
                <a:cubicBezTo>
                  <a:pt x="1643380" y="1202592"/>
                  <a:pt x="2018665" y="1767742"/>
                  <a:pt x="2579370" y="1712497"/>
                </a:cubicBezTo>
                <a:cubicBezTo>
                  <a:pt x="3140075" y="1657252"/>
                  <a:pt x="3446145" y="1023522"/>
                  <a:pt x="3932555" y="956847"/>
                </a:cubicBezTo>
                <a:cubicBezTo>
                  <a:pt x="4418965" y="890172"/>
                  <a:pt x="4467860" y="1481357"/>
                  <a:pt x="5011420" y="1379122"/>
                </a:cubicBezTo>
                <a:cubicBezTo>
                  <a:pt x="5554980" y="1276887"/>
                  <a:pt x="6021705" y="432972"/>
                  <a:pt x="6649720" y="446942"/>
                </a:cubicBezTo>
                <a:cubicBezTo>
                  <a:pt x="7277735" y="460912"/>
                  <a:pt x="7532370" y="1467387"/>
                  <a:pt x="8150225" y="1447702"/>
                </a:cubicBezTo>
                <a:cubicBezTo>
                  <a:pt x="8768080" y="1428017"/>
                  <a:pt x="9182735" y="455197"/>
                  <a:pt x="9739630" y="349152"/>
                </a:cubicBezTo>
                <a:cubicBezTo>
                  <a:pt x="10296525" y="243107"/>
                  <a:pt x="10532110" y="980977"/>
                  <a:pt x="10935970" y="918112"/>
                </a:cubicBezTo>
                <a:cubicBezTo>
                  <a:pt x="11339830" y="855247"/>
                  <a:pt x="11493500" y="168177"/>
                  <a:pt x="11760200" y="34827"/>
                </a:cubicBezTo>
                <a:cubicBezTo>
                  <a:pt x="12026900" y="-98523"/>
                  <a:pt x="12184380" y="189767"/>
                  <a:pt x="12270105" y="250727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854710" y="3846195"/>
            <a:ext cx="274320" cy="2743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394710" y="3698875"/>
            <a:ext cx="274320" cy="2743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5997575" y="3208655"/>
            <a:ext cx="274320" cy="2743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8985885" y="3364865"/>
            <a:ext cx="274320" cy="2743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020060" y="4068445"/>
            <a:ext cx="2392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</a:rPr>
              <a:t>The Ren</a:t>
            </a:r>
            <a:r>
              <a:rPr lang="en-US" altLang="zh-CN" sz="2400" b="1" i="1" smtClean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aissance</a:t>
            </a:r>
            <a:endParaRPr lang="zh-CN" altLang="en-US" sz="2400" b="1">
              <a:latin typeface="Segoe Print" panose="02000600000000000000" charset="0"/>
              <a:cs typeface="Segoe Print" panose="02000600000000000000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4630" y="4228465"/>
            <a:ext cx="30492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The Middle Ages</a:t>
            </a:r>
            <a:endParaRPr lang="en-US" altLang="zh-CN" sz="2400" b="1" i="1" smtClean="0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ea typeface="Arial Unicode MS" panose="020B0604020202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491480" y="3512820"/>
            <a:ext cx="2392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Impressionism</a:t>
            </a:r>
            <a:endParaRPr lang="zh-CN" altLang="en-US" sz="2400" b="1">
              <a:latin typeface="Segoe Print" panose="02000600000000000000" charset="0"/>
              <a:cs typeface="Segoe Print" panose="02000600000000000000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159115" y="3660140"/>
            <a:ext cx="2392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 i="1" smtClean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ea typeface="Arial Unicode MS" panose="020B0604020202020204" charset="-122"/>
                <a:cs typeface="Calibri" panose="020F0502020204030204" charset="0"/>
                <a:sym typeface="+mn-ea"/>
              </a:rPr>
              <a:t>Modern Art</a:t>
            </a:r>
            <a:endParaRPr lang="zh-CN" altLang="en-US" sz="2400" b="1">
              <a:latin typeface="Segoe Print" panose="02000600000000000000" charset="0"/>
              <a:cs typeface="Segoe Print" panose="02000600000000000000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4737735"/>
            <a:ext cx="1715135" cy="1941830"/>
            <a:chOff x="95" y="2081"/>
            <a:chExt cx="2701" cy="3058"/>
          </a:xfrm>
        </p:grpSpPr>
        <p:pic>
          <p:nvPicPr>
            <p:cNvPr id="32" name="图片 31" descr="乔托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r="5427"/>
            <a:stretch>
              <a:fillRect/>
            </a:stretch>
          </p:blipFill>
          <p:spPr>
            <a:xfrm>
              <a:off x="95" y="2343"/>
              <a:ext cx="2701" cy="2796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文本框 15"/>
            <p:cNvSpPr txBox="1"/>
            <p:nvPr/>
          </p:nvSpPr>
          <p:spPr>
            <a:xfrm>
              <a:off x="589" y="2081"/>
              <a:ext cx="1714" cy="5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p>
              <a:r>
                <a:rPr lang="en-US" altLang="zh-CN" sz="2400" b="1"/>
                <a:t>Giotto</a:t>
              </a:r>
              <a:endParaRPr lang="en-US" altLang="zh-CN" sz="2400" b="1"/>
            </a:p>
          </p:txBody>
        </p:sp>
      </p:grpSp>
      <p:grpSp>
        <p:nvGrpSpPr>
          <p:cNvPr id="19" name="组合 18"/>
          <p:cNvGrpSpPr/>
          <p:nvPr/>
        </p:nvGrpSpPr>
        <p:grpSpPr>
          <a:xfrm rot="20400000">
            <a:off x="746894" y="526344"/>
            <a:ext cx="1681725" cy="1950156"/>
            <a:chOff x="4532" y="1423"/>
            <a:chExt cx="2474" cy="30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4" name="图片 33" descr="马萨乔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4532" y="1652"/>
              <a:ext cx="2474" cy="2788"/>
            </a:xfrm>
            <a:prstGeom prst="ellipse">
              <a:avLst/>
            </a:prstGeom>
          </p:spPr>
        </p:pic>
        <p:sp>
          <p:nvSpPr>
            <p:cNvPr id="18" name="文本框 17"/>
            <p:cNvSpPr txBox="1"/>
            <p:nvPr>
              <p:custDataLst>
                <p:tags r:id="rId5"/>
              </p:custDataLst>
            </p:nvPr>
          </p:nvSpPr>
          <p:spPr>
            <a:xfrm>
              <a:off x="4959" y="1423"/>
              <a:ext cx="1571" cy="83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noAutofit/>
            </a:bodyPr>
            <a:p>
              <a:r>
                <a:rPr lang="en-US" altLang="zh-CN" sz="2400" b="1"/>
                <a:t>Masaccio</a:t>
              </a:r>
              <a:endParaRPr lang="en-US" altLang="zh-CN" sz="2400" b="1"/>
            </a:p>
          </p:txBody>
        </p:sp>
      </p:grpSp>
      <p:grpSp>
        <p:nvGrpSpPr>
          <p:cNvPr id="28" name="组合 27"/>
          <p:cNvGrpSpPr/>
          <p:nvPr/>
        </p:nvGrpSpPr>
        <p:grpSpPr>
          <a:xfrm rot="20820000">
            <a:off x="2400935" y="193040"/>
            <a:ext cx="1497330" cy="1915160"/>
            <a:chOff x="3781" y="589"/>
            <a:chExt cx="2358" cy="30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" name="图片 19" descr="达芬奇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81" y="781"/>
              <a:ext cx="2359" cy="2825"/>
            </a:xfrm>
            <a:prstGeom prst="ellipse">
              <a:avLst/>
            </a:prstGeom>
          </p:spPr>
        </p:pic>
        <p:sp>
          <p:nvSpPr>
            <p:cNvPr id="27" name="文本框 26"/>
            <p:cNvSpPr txBox="1"/>
            <p:nvPr>
              <p:custDataLst>
                <p:tags r:id="rId7"/>
              </p:custDataLst>
            </p:nvPr>
          </p:nvSpPr>
          <p:spPr>
            <a:xfrm>
              <a:off x="4136" y="589"/>
              <a:ext cx="1663" cy="59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p>
              <a:r>
                <a:rPr lang="en-US" altLang="zh-CN" sz="2400" b="1"/>
                <a:t>da Vinci</a:t>
              </a:r>
              <a:endParaRPr lang="en-US" altLang="zh-CN" sz="2400" b="1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899535" y="167640"/>
            <a:ext cx="1592580" cy="1940560"/>
            <a:chOff x="6141" y="549"/>
            <a:chExt cx="2508" cy="30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" name="图片 20" descr="拉斐尔"/>
            <p:cNvPicPr>
              <a:picLocks noChangeAspect="1"/>
            </p:cNvPicPr>
            <p:nvPr/>
          </p:nvPicPr>
          <p:blipFill>
            <a:blip r:embed="rId8"/>
            <a:srcRect b="18333"/>
            <a:stretch>
              <a:fillRect/>
            </a:stretch>
          </p:blipFill>
          <p:spPr>
            <a:xfrm rot="720000">
              <a:off x="6141" y="761"/>
              <a:ext cx="2508" cy="2845"/>
            </a:xfrm>
            <a:prstGeom prst="ellipse">
              <a:avLst/>
            </a:prstGeom>
          </p:spPr>
        </p:pic>
        <p:sp>
          <p:nvSpPr>
            <p:cNvPr id="29" name="文本框 28"/>
            <p:cNvSpPr txBox="1"/>
            <p:nvPr>
              <p:custDataLst>
                <p:tags r:id="rId9"/>
              </p:custDataLst>
            </p:nvPr>
          </p:nvSpPr>
          <p:spPr>
            <a:xfrm>
              <a:off x="6705" y="549"/>
              <a:ext cx="1663" cy="59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p>
              <a:r>
                <a:rPr lang="en-US" altLang="zh-CN" sz="2400" b="1"/>
                <a:t>Raphael</a:t>
              </a:r>
              <a:endParaRPr lang="en-US" altLang="zh-CN" sz="2400" b="1"/>
            </a:p>
          </p:txBody>
        </p:sp>
      </p:grpSp>
      <p:grpSp>
        <p:nvGrpSpPr>
          <p:cNvPr id="33" name="组合 32"/>
          <p:cNvGrpSpPr/>
          <p:nvPr/>
        </p:nvGrpSpPr>
        <p:grpSpPr>
          <a:xfrm rot="660000">
            <a:off x="3520354" y="2183390"/>
            <a:ext cx="1677035" cy="1880235"/>
            <a:chOff x="2846" y="3621"/>
            <a:chExt cx="2641" cy="29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图片 22" descr="伦勃朗"/>
            <p:cNvPicPr>
              <a:picLocks noChangeAspect="1"/>
            </p:cNvPicPr>
            <p:nvPr/>
          </p:nvPicPr>
          <p:blipFill>
            <a:blip r:embed="rId10"/>
            <a:srcRect b="4287"/>
            <a:stretch>
              <a:fillRect/>
            </a:stretch>
          </p:blipFill>
          <p:spPr>
            <a:xfrm rot="20820000">
              <a:off x="2988" y="3745"/>
              <a:ext cx="2499" cy="2837"/>
            </a:xfrm>
            <a:prstGeom prst="ellipse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11"/>
              </p:custDataLst>
            </p:nvPr>
          </p:nvSpPr>
          <p:spPr>
            <a:xfrm rot="20820000">
              <a:off x="2846" y="3621"/>
              <a:ext cx="2439" cy="59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p>
              <a:r>
                <a:rPr lang="en-US" altLang="zh-CN" sz="2400" b="1"/>
                <a:t>Rembrandt</a:t>
              </a:r>
              <a:endParaRPr lang="en-US" altLang="zh-CN" sz="2400" b="1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715135" y="2266315"/>
            <a:ext cx="1682750" cy="1913255"/>
            <a:chOff x="2701" y="3569"/>
            <a:chExt cx="2650" cy="30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图片 21" descr="米开朗基罗"/>
            <p:cNvPicPr>
              <a:picLocks noChangeAspect="1"/>
            </p:cNvPicPr>
            <p:nvPr/>
          </p:nvPicPr>
          <p:blipFill>
            <a:blip r:embed="rId12"/>
            <a:srcRect l="19527" t="2767" r="26269" b="52486"/>
            <a:stretch>
              <a:fillRect/>
            </a:stretch>
          </p:blipFill>
          <p:spPr>
            <a:xfrm>
              <a:off x="2701" y="3815"/>
              <a:ext cx="2650" cy="2767"/>
            </a:xfrm>
            <a:prstGeom prst="ellipse">
              <a:avLst/>
            </a:prstGeom>
          </p:spPr>
        </p:pic>
        <p:sp>
          <p:nvSpPr>
            <p:cNvPr id="35" name="文本框 34"/>
            <p:cNvSpPr txBox="1"/>
            <p:nvPr>
              <p:custDataLst>
                <p:tags r:id="rId13"/>
              </p:custDataLst>
            </p:nvPr>
          </p:nvSpPr>
          <p:spPr>
            <a:xfrm rot="21480000">
              <a:off x="3042" y="3569"/>
              <a:ext cx="2110" cy="87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noAutofit/>
            </a:bodyPr>
            <a:p>
              <a:r>
                <a:rPr lang="en-US" altLang="zh-CN" sz="2400" b="1"/>
                <a:t>Michelangelo</a:t>
              </a:r>
              <a:endParaRPr lang="en-US" altLang="zh-CN" sz="2400" b="1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219700" y="4154170"/>
            <a:ext cx="1689100" cy="1891665"/>
            <a:chOff x="8220" y="6542"/>
            <a:chExt cx="2660" cy="29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4" name="图片 23" descr="莫奈"/>
            <p:cNvPicPr>
              <a:picLocks noChangeAspect="1"/>
            </p:cNvPicPr>
            <p:nvPr/>
          </p:nvPicPr>
          <p:blipFill>
            <a:blip r:embed="rId14"/>
            <a:srcRect t="13583" b="22454"/>
            <a:stretch>
              <a:fillRect/>
            </a:stretch>
          </p:blipFill>
          <p:spPr>
            <a:xfrm>
              <a:off x="8220" y="6755"/>
              <a:ext cx="2661" cy="2767"/>
            </a:xfrm>
            <a:prstGeom prst="ellipse">
              <a:avLst/>
            </a:prstGeom>
          </p:spPr>
        </p:pic>
        <p:sp>
          <p:nvSpPr>
            <p:cNvPr id="37" name="文本框 36"/>
            <p:cNvSpPr txBox="1"/>
            <p:nvPr>
              <p:custDataLst>
                <p:tags r:id="rId15"/>
              </p:custDataLst>
            </p:nvPr>
          </p:nvSpPr>
          <p:spPr>
            <a:xfrm>
              <a:off x="8713" y="6542"/>
              <a:ext cx="1714" cy="5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p>
              <a:r>
                <a:rPr lang="en-US" altLang="zh-CN" sz="2400" b="1"/>
                <a:t>Monet</a:t>
              </a:r>
              <a:endParaRPr lang="en-US" altLang="zh-CN" sz="2400" b="1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798945" y="4375150"/>
            <a:ext cx="1592580" cy="1889125"/>
            <a:chOff x="11144" y="6875"/>
            <a:chExt cx="2508" cy="29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5" name="图片 24" descr="雷诺阿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946D2D">
                    <a:alpha val="100000"/>
                  </a:srgbClr>
                </a:clrFrom>
                <a:clrTo>
                  <a:srgbClr val="946D2D">
                    <a:alpha val="100000"/>
                    <a:alpha val="0"/>
                  </a:srgbClr>
                </a:clrTo>
              </a:clrChange>
            </a:blip>
            <a:srcRect l="2825" t="6574" r="3008" b="19743"/>
            <a:stretch>
              <a:fillRect/>
            </a:stretch>
          </p:blipFill>
          <p:spPr>
            <a:xfrm>
              <a:off x="11144" y="7122"/>
              <a:ext cx="2509" cy="2728"/>
            </a:xfrm>
            <a:prstGeom prst="ellipse">
              <a:avLst/>
            </a:prstGeom>
          </p:spPr>
        </p:pic>
        <p:sp>
          <p:nvSpPr>
            <p:cNvPr id="39" name="文本框 38"/>
            <p:cNvSpPr txBox="1"/>
            <p:nvPr>
              <p:custDataLst>
                <p:tags r:id="rId17"/>
              </p:custDataLst>
            </p:nvPr>
          </p:nvSpPr>
          <p:spPr>
            <a:xfrm>
              <a:off x="11625" y="6875"/>
              <a:ext cx="1714" cy="5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p>
              <a:r>
                <a:rPr lang="en-US" altLang="zh-CN" sz="2400" b="1"/>
                <a:t>Renoir</a:t>
              </a:r>
              <a:endParaRPr lang="en-US" altLang="zh-CN" sz="2400" b="1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8159115" y="1277620"/>
            <a:ext cx="1651000" cy="1931035"/>
            <a:chOff x="12849" y="2012"/>
            <a:chExt cx="2600" cy="30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6" name="图片 25" descr="毕加索"/>
            <p:cNvPicPr>
              <a:picLocks noChangeAspect="1"/>
            </p:cNvPicPr>
            <p:nvPr/>
          </p:nvPicPr>
          <p:blipFill>
            <a:blip r:embed="rId18"/>
            <a:srcRect l="19839" r="16717" b="30875"/>
            <a:stretch>
              <a:fillRect/>
            </a:stretch>
          </p:blipFill>
          <p:spPr>
            <a:xfrm>
              <a:off x="12849" y="2305"/>
              <a:ext cx="2601" cy="2748"/>
            </a:xfrm>
            <a:prstGeom prst="ellipse">
              <a:avLst/>
            </a:prstGeom>
          </p:spPr>
        </p:pic>
        <p:sp>
          <p:nvSpPr>
            <p:cNvPr id="41" name="文本框 40"/>
            <p:cNvSpPr txBox="1"/>
            <p:nvPr>
              <p:custDataLst>
                <p:tags r:id="rId19"/>
              </p:custDataLst>
            </p:nvPr>
          </p:nvSpPr>
          <p:spPr>
            <a:xfrm>
              <a:off x="13216" y="2012"/>
              <a:ext cx="1714" cy="58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p>
              <a:r>
                <a:rPr lang="en-US" altLang="zh-CN" sz="2400" b="1"/>
                <a:t>Picasso</a:t>
              </a:r>
              <a:endParaRPr lang="en-US" altLang="zh-CN" sz="2400" b="1"/>
            </a:p>
          </p:txBody>
        </p:sp>
      </p:grpSp>
      <p:pic>
        <p:nvPicPr>
          <p:cNvPr id="3" name="5分钟">
            <a:hlinkClick r:id="" action="ppaction://media"/>
          </p:cNvPr>
          <p:cNvPicPr/>
          <p:nvPr>
            <a:vide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9260205" y="5183505"/>
            <a:ext cx="2581275" cy="1217295"/>
          </a:xfrm>
          <a:prstGeom prst="rect">
            <a:avLst/>
          </a:prstGeom>
        </p:spPr>
      </p:pic>
      <p:sp>
        <p:nvSpPr>
          <p:cNvPr id="10" name="标题 11"/>
          <p:cNvSpPr>
            <a:spLocks noGrp="1"/>
          </p:cNvSpPr>
          <p:nvPr>
            <p:custDataLst>
              <p:tags r:id="rId24"/>
            </p:custDataLst>
          </p:nvPr>
        </p:nvSpPr>
        <p:spPr>
          <a:xfrm>
            <a:off x="7197090" y="156210"/>
            <a:ext cx="4994910" cy="10534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>
                <a:latin typeface="Arial Black" panose="020B0A04020102020204" charset="0"/>
                <a:cs typeface="Arial Black" panose="020B0A04020102020204" charset="0"/>
              </a:rPr>
              <a:t>Detailed reading</a:t>
            </a:r>
            <a:endParaRPr lang="en-US" altLang="zh-CN">
              <a:latin typeface="Arial Black" panose="020B0A04020102020204" charset="0"/>
              <a:cs typeface="Arial Black" panose="020B0A04020102020204" charset="0"/>
            </a:endParaRPr>
          </a:p>
        </p:txBody>
      </p:sp>
    </p:spTree>
    <p:custDataLst>
      <p:tags r:id="rId2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1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41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41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82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82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82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82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82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82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82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342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842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42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342"/>
                            </p:stCondLst>
                            <p:childTnLst>
                              <p:par>
                                <p:cTn id="7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83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/>
      <p:bldP spid="7" grpId="0" animBg="1"/>
      <p:bldP spid="11" grpId="0"/>
      <p:bldP spid="8" grpId="0" animBg="1"/>
      <p:bldP spid="13" grpId="0"/>
      <p:bldP spid="9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34820"/>
            <a:ext cx="12255500" cy="338836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2328545" y="2603500"/>
            <a:ext cx="515620" cy="4038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标题 1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865245" y="0"/>
            <a:ext cx="8390255" cy="157924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>
                <a:latin typeface="Arial Black" panose="020B0A04020102020204" charset="0"/>
                <a:cs typeface="Arial Black" panose="020B0A04020102020204" charset="0"/>
              </a:rPr>
              <a:t>Detailed reading-</a:t>
            </a:r>
            <a:r>
              <a:rPr lang="en-US" altLang="zh-CN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example</a:t>
            </a:r>
            <a:endParaRPr lang="en-US" altLang="zh-CN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5684520" y="2603500"/>
            <a:ext cx="1100455" cy="4038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10848340" y="2603500"/>
            <a:ext cx="1196975" cy="4038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716280" y="3007360"/>
            <a:ext cx="2506345" cy="4038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7911465" y="3788410"/>
            <a:ext cx="1196975" cy="4038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89535" y="4192270"/>
            <a:ext cx="626110" cy="4038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2328545" y="4596130"/>
            <a:ext cx="1100455" cy="4038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2429510" y="4192270"/>
            <a:ext cx="626110" cy="4038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6576695" y="4596130"/>
            <a:ext cx="1461135" cy="4038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bldLvl="0" animBg="1"/>
      <p:bldP spid="3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1" grpId="0" bldLvl="0" animBg="1"/>
      <p:bldP spid="11" grpId="1" animBg="1"/>
      <p:bldP spid="13" grpId="0" bldLvl="0" animBg="1"/>
      <p:bldP spid="13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032*958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03.xml><?xml version="1.0" encoding="utf-8"?>
<p:tagLst xmlns:p="http://schemas.openxmlformats.org/presentationml/2006/main">
  <p:tag name="KSO_WM_BEAUTIFY_FLAG" val=""/>
  <p:tag name="KSO_WM_UNIT_PLACING_PICTURE_USER_VIEWPORT" val="{&quot;height&quot;:9555,&quot;width&quot;:8355}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14.xml><?xml version="1.0" encoding="utf-8"?>
<p:tagLst xmlns:p="http://schemas.openxmlformats.org/presentationml/2006/main">
  <p:tag name="KSO_WM_BEAUTIFY_FLAG" val=""/>
  <p:tag name="KSO_WM_UNIT_PLACING_PICTURE_USER_VIEWPORT" val="{&quot;height&quot;:9555,&quot;width&quot;:8355}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1536*596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  <p:tag name="KSO_WM_BEAUTIFY_FLAG" val=""/>
</p:tagLst>
</file>

<file path=ppt/tags/tag2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4.xml><?xml version="1.0" encoding="utf-8"?>
<p:tagLst xmlns:p="http://schemas.openxmlformats.org/presentationml/2006/main">
  <p:tag name="KSO_WM_UNIT_PLACING_PICTURE_USER_VIEWPORT" val="{&quot;height&quot;:10826,&quot;width&quot;:19245}"/>
</p:tagLst>
</file>

<file path=ppt/tags/tag2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PLACING_PICTURE_USER_VIEWPORT" val="{&quot;height&quot;:10826,&quot;width&quot;:19245}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UNIT_PLACING_PICTURE_USER_VIEWPORT" val="{&quot;height&quot;:10800,&quot;width&quot;:7552}"/>
</p:tagLst>
</file>

<file path=ppt/tags/tag66.xml><?xml version="1.0" encoding="utf-8"?>
<p:tagLst xmlns:p="http://schemas.openxmlformats.org/presentationml/2006/main">
  <p:tag name="KSO_WM_UNIT_PLACING_PICTURE_USER_VIEWPORT" val="{&quot;height&quot;:10800,&quot;width&quot;:7248}"/>
</p:tagLst>
</file>

<file path=ppt/tags/tag67.xml><?xml version="1.0" encoding="utf-8"?>
<p:tagLst xmlns:p="http://schemas.openxmlformats.org/presentationml/2006/main">
  <p:tag name="KSO_WM_UNIT_PLACING_PICTURE_USER_VIEWPORT" val="{&quot;height&quot;:10800,&quot;width&quot;:10871}"/>
</p:tagLst>
</file>

<file path=ppt/tags/tag68.xml><?xml version="1.0" encoding="utf-8"?>
<p:tagLst xmlns:p="http://schemas.openxmlformats.org/presentationml/2006/main">
  <p:tag name="KSO_WM_UNIT_PLACING_PICTURE_USER_VIEWPORT" val="{&quot;height&quot;:10800,&quot;width&quot;:14644}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  <p:tag name="KSO_WM_UNIT_PLACING_PICTURE_USER_VIEWPORT" val="{&quot;height&quot;:9555,&quot;width&quot;:8355}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"/>
  <p:tag name="KSO_WM_UNIT_PLACING_PICTURE_USER_VIEWPORT" val="{&quot;height&quot;:9555,&quot;width&quot;:8355}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  <p:tag name="KSO_WM_UNIT_PLACING_PICTURE_USER_VIEWPORT" val="{&quot;height&quot;:9555,&quot;width&quot;:8355}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M_BEAUTIFY_FLAG" val=""/>
  <p:tag name="KSO_WM_UNIT_PLACING_PICTURE_USER_VIEWPORT" val="{&quot;height&quot;:9555,&quot;width&quot;:8355}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3170</Words>
  <Application>WPS 演示</Application>
  <PresentationFormat>自定义</PresentationFormat>
  <Paragraphs>329</Paragraphs>
  <Slides>22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Broadway</vt:lpstr>
      <vt:lpstr>Times New Roman</vt:lpstr>
      <vt:lpstr>Gill Sans Ultra Bold</vt:lpstr>
      <vt:lpstr>Arial Black</vt:lpstr>
      <vt:lpstr>Calibri</vt:lpstr>
      <vt:lpstr>Arial Unicode MS</vt:lpstr>
      <vt:lpstr>Segoe Print</vt:lpstr>
      <vt:lpstr>Arial Unicode MS</vt:lpstr>
      <vt:lpstr>Arial Bold</vt:lpstr>
      <vt:lpstr>HelveticaNeue</vt:lpstr>
      <vt:lpstr>Helvetica 65 Medium</vt:lpstr>
      <vt:lpstr>华文新魏</vt:lpstr>
      <vt:lpstr>Office 主题​​</vt:lpstr>
      <vt:lpstr>PowerPoint 演示文稿</vt:lpstr>
      <vt:lpstr>PowerPoint 演示文稿</vt:lpstr>
      <vt:lpstr>Lead-in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B3U1 ART</dc:title>
  <dc:creator/>
  <cp:lastModifiedBy>24147</cp:lastModifiedBy>
  <cp:revision>268</cp:revision>
  <dcterms:created xsi:type="dcterms:W3CDTF">2023-03-20T10:58:00Z</dcterms:created>
  <dcterms:modified xsi:type="dcterms:W3CDTF">2023-06-27T11:52:58Z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0ED18DBB256341C3A5DF6F37CBC7AE28</vt:lpwstr>
  </property>
</Properties>
</file>