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7" r:id="rId3"/>
    <p:sldId id="276" r:id="rId4"/>
    <p:sldId id="295" r:id="rId5"/>
    <p:sldId id="269" r:id="rId6"/>
    <p:sldId id="270" r:id="rId7"/>
    <p:sldId id="273" r:id="rId8"/>
    <p:sldId id="257" r:id="rId9"/>
    <p:sldId id="283" r:id="rId10"/>
    <p:sldId id="275" r:id="rId11"/>
    <p:sldId id="290" r:id="rId12"/>
    <p:sldId id="284" r:id="rId13"/>
    <p:sldId id="285" r:id="rId14"/>
    <p:sldId id="288"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0" autoAdjust="0"/>
    <p:restoredTop sz="94660"/>
  </p:normalViewPr>
  <p:slideViewPr>
    <p:cSldViewPr snapToGrid="0">
      <p:cViewPr varScale="1">
        <p:scale>
          <a:sx n="82" d="100"/>
          <a:sy n="82" d="100"/>
        </p:scale>
        <p:origin x="6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6B051C-EF70-4A30-99EA-BDB1B0608B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BFD76F-01AA-456D-ADB8-6878AA6546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B051C-EF70-4A30-99EA-BDB1B0608B6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FD76F-01AA-456D-ADB8-6878AA65465F}"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image" Target="../media/image15.png"/><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4.png"/><Relationship Id="rId2" Type="http://schemas.openxmlformats.org/officeDocument/2006/relationships/tags" Target="../tags/tag54.xml"/><Relationship Id="rId12" Type="http://schemas.openxmlformats.org/officeDocument/2006/relationships/slideLayout" Target="../slideLayouts/slideLayout2.xml"/><Relationship Id="rId11" Type="http://schemas.openxmlformats.org/officeDocument/2006/relationships/image" Target="../media/image1.png"/><Relationship Id="rId10" Type="http://schemas.openxmlformats.org/officeDocument/2006/relationships/tags" Target="../tags/tag60.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9.png"/><Relationship Id="rId7"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tags" Target="../tags/tag63.xml"/><Relationship Id="rId4" Type="http://schemas.openxmlformats.org/officeDocument/2006/relationships/image" Target="../media/image4.pn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image" Target="../media/image20.png"/><Relationship Id="rId5" Type="http://schemas.openxmlformats.org/officeDocument/2006/relationships/tags" Target="../tags/tag67.xml"/><Relationship Id="rId4" Type="http://schemas.openxmlformats.org/officeDocument/2006/relationships/image" Target="../media/image4.png"/><Relationship Id="rId3" Type="http://schemas.openxmlformats.org/officeDocument/2006/relationships/tags" Target="../tags/tag66.xml"/><Relationship Id="rId20" Type="http://schemas.openxmlformats.org/officeDocument/2006/relationships/slideLayout" Target="../slideLayouts/slideLayout2.xml"/><Relationship Id="rId2" Type="http://schemas.openxmlformats.org/officeDocument/2006/relationships/tags" Target="../tags/tag65.xml"/><Relationship Id="rId19" Type="http://schemas.openxmlformats.org/officeDocument/2006/relationships/image" Target="../media/image1.png"/><Relationship Id="rId18" Type="http://schemas.openxmlformats.org/officeDocument/2006/relationships/tags" Target="../tags/tag75.xml"/><Relationship Id="rId17" Type="http://schemas.openxmlformats.org/officeDocument/2006/relationships/image" Target="../media/image23.png"/><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image" Target="../media/image15.png"/><Relationship Id="rId13" Type="http://schemas.openxmlformats.org/officeDocument/2006/relationships/tags" Target="../tags/tag72.xml"/><Relationship Id="rId12" Type="http://schemas.openxmlformats.org/officeDocument/2006/relationships/image" Target="../media/image22.png"/><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png"/><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image" Target="../media/image4.png"/><Relationship Id="rId3" Type="http://schemas.openxmlformats.org/officeDocument/2006/relationships/tags" Target="../tags/tag77.xml"/><Relationship Id="rId2" Type="http://schemas.openxmlformats.org/officeDocument/2006/relationships/image" Target="../media/image3.png"/><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media/image4.png"/><Relationship Id="rId3" Type="http://schemas.openxmlformats.org/officeDocument/2006/relationships/tags" Target="../tags/tag81.xml"/><Relationship Id="rId2" Type="http://schemas.openxmlformats.org/officeDocument/2006/relationships/image" Target="../media/image24.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png"/><Relationship Id="rId7" Type="http://schemas.openxmlformats.org/officeDocument/2006/relationships/image" Target="../media/image5.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4.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9.xml"/><Relationship Id="rId3" Type="http://schemas.openxmlformats.org/officeDocument/2006/relationships/image" Target="../media/image4.png"/><Relationship Id="rId2" Type="http://schemas.openxmlformats.org/officeDocument/2006/relationships/tags" Target="../tags/tag8.xml"/><Relationship Id="rId15" Type="http://schemas.openxmlformats.org/officeDocument/2006/relationships/slideLayout" Target="../slideLayouts/slideLayout2.xml"/><Relationship Id="rId14" Type="http://schemas.openxmlformats.org/officeDocument/2006/relationships/image" Target="../media/image1.png"/><Relationship Id="rId13" Type="http://schemas.openxmlformats.org/officeDocument/2006/relationships/image" Target="../media/image10.png"/><Relationship Id="rId12" Type="http://schemas.openxmlformats.org/officeDocument/2006/relationships/image" Target="../media/image9.png"/><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0"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4" Type="http://schemas.openxmlformats.org/officeDocument/2006/relationships/slideLayout" Target="../slideLayouts/slideLayout2.xml"/><Relationship Id="rId13" Type="http://schemas.openxmlformats.org/officeDocument/2006/relationships/image" Target="../media/image1.png"/><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4.png"/><Relationship Id="rId2" Type="http://schemas.openxmlformats.org/officeDocument/2006/relationships/tags" Target="../tags/tag3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39.xml"/><Relationship Id="rId7" Type="http://schemas.openxmlformats.org/officeDocument/2006/relationships/image" Target="../media/image12.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4.png"/><Relationship Id="rId3" Type="http://schemas.openxmlformats.org/officeDocument/2006/relationships/tags" Target="../tags/tag36.xml"/><Relationship Id="rId2" Type="http://schemas.openxmlformats.org/officeDocument/2006/relationships/tags" Target="../tags/tag35.xml"/><Relationship Id="rId12" Type="http://schemas.openxmlformats.org/officeDocument/2006/relationships/slideLayout" Target="../slideLayouts/slideLayout2.xml"/><Relationship Id="rId11" Type="http://schemas.openxmlformats.org/officeDocument/2006/relationships/image" Target="../media/image1.png"/><Relationship Id="rId10" Type="http://schemas.openxmlformats.org/officeDocument/2006/relationships/image" Target="../media/image14.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media/image15.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4.png"/><Relationship Id="rId21" Type="http://schemas.openxmlformats.org/officeDocument/2006/relationships/slideLayout" Target="../slideLayouts/slideLayout2.xml"/><Relationship Id="rId20" Type="http://schemas.openxmlformats.org/officeDocument/2006/relationships/image" Target="../media/image1.png"/><Relationship Id="rId2" Type="http://schemas.openxmlformats.org/officeDocument/2006/relationships/tags" Target="../tags/tag40.xml"/><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40" name="图片 39" descr="51miz-E189250-6338194F"/>
          <p:cNvPicPr>
            <a:picLocks noChangeAspect="1"/>
          </p:cNvPicPr>
          <p:nvPr>
            <p:custDataLst>
              <p:tags r:id="rId2"/>
            </p:custDataLst>
          </p:nvPr>
        </p:nvPicPr>
        <p:blipFill>
          <a:blip r:embed="rId3" cstate="print"/>
          <a:stretch>
            <a:fillRect/>
          </a:stretch>
        </p:blipFill>
        <p:spPr>
          <a:xfrm>
            <a:off x="-269240" y="-122555"/>
            <a:ext cx="913765" cy="913765"/>
          </a:xfrm>
          <a:prstGeom prst="rect">
            <a:avLst/>
          </a:prstGeom>
        </p:spPr>
      </p:pic>
      <p:sp>
        <p:nvSpPr>
          <p:cNvPr id="6" name="文本框 5"/>
          <p:cNvSpPr txBox="1"/>
          <p:nvPr>
            <p:custDataLst>
              <p:tags r:id="rId4"/>
            </p:custDataLst>
          </p:nvPr>
        </p:nvSpPr>
        <p:spPr>
          <a:xfrm>
            <a:off x="953770" y="31750"/>
            <a:ext cx="10996930"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3: Polishing the essay all together</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14" name="文本框 13"/>
          <p:cNvSpPr txBox="1"/>
          <p:nvPr>
            <p:custDataLst>
              <p:tags r:id="rId5"/>
            </p:custDataLst>
          </p:nvPr>
        </p:nvSpPr>
        <p:spPr>
          <a:xfrm>
            <a:off x="881380" y="1238885"/>
            <a:ext cx="662940" cy="521970"/>
          </a:xfrm>
          <a:prstGeom prst="rect">
            <a:avLst/>
          </a:prstGeom>
          <a:noFill/>
        </p:spPr>
        <p:txBody>
          <a:bodyPr wrap="square" rtlCol="0" anchor="t">
            <a:spAutoFit/>
          </a:bodyPr>
          <a:p>
            <a:r>
              <a:rPr lang="en-US" altLang="zh-CN" sz="2800" b="1">
                <a:solidFill>
                  <a:schemeClr val="tx1"/>
                </a:solidFill>
                <a:latin typeface="Times New Roman" panose="02020603050405020304" pitchFamily="18" charset="0"/>
                <a:cs typeface="Times New Roman" panose="02020603050405020304" pitchFamily="18" charset="0"/>
                <a:sym typeface="+mn-ea"/>
              </a:rPr>
              <a:t>①</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custDataLst>
              <p:tags r:id="rId6"/>
            </p:custDataLst>
          </p:nvPr>
        </p:nvSpPr>
        <p:spPr>
          <a:xfrm>
            <a:off x="3738245" y="2036445"/>
            <a:ext cx="609600" cy="521970"/>
          </a:xfrm>
          <a:prstGeom prst="rect">
            <a:avLst/>
          </a:prstGeom>
          <a:noFill/>
        </p:spPr>
        <p:txBody>
          <a:bodyPr wrap="square" rtlCol="0" anchor="t">
            <a:spAutoFit/>
          </a:bodyPr>
          <a:p>
            <a:r>
              <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③</a:t>
            </a:r>
            <a:endPar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9" name="图片 18"/>
          <p:cNvPicPr>
            <a:picLocks noChangeAspect="1"/>
          </p:cNvPicPr>
          <p:nvPr>
            <p:custDataLst>
              <p:tags r:id="rId7"/>
            </p:custDataLst>
          </p:nvPr>
        </p:nvPicPr>
        <p:blipFill>
          <a:blip r:embed="rId8"/>
          <a:stretch>
            <a:fillRect/>
          </a:stretch>
        </p:blipFill>
        <p:spPr>
          <a:xfrm>
            <a:off x="0" y="1008380"/>
            <a:ext cx="12191365" cy="2578100"/>
          </a:xfrm>
          <a:prstGeom prst="rect">
            <a:avLst/>
          </a:prstGeom>
        </p:spPr>
      </p:pic>
      <p:sp>
        <p:nvSpPr>
          <p:cNvPr id="4" name="文本框 3"/>
          <p:cNvSpPr txBox="1"/>
          <p:nvPr>
            <p:custDataLst>
              <p:tags r:id="rId9"/>
            </p:custDataLst>
          </p:nvPr>
        </p:nvSpPr>
        <p:spPr>
          <a:xfrm>
            <a:off x="795020" y="553720"/>
            <a:ext cx="10967720" cy="586740"/>
          </a:xfrm>
          <a:prstGeom prst="rect">
            <a:avLst/>
          </a:prstGeom>
          <a:noFill/>
          <a:ln w="9525">
            <a:noFill/>
          </a:ln>
        </p:spPr>
        <p:txBody>
          <a:bodyPr wrap="square">
            <a:noAutofit/>
          </a:bodyPr>
          <a:p>
            <a:pPr indent="0"/>
            <a:r>
              <a:rPr lang="en-US" sz="2800" b="1">
                <a:solidFill>
                  <a:schemeClr val="tx1"/>
                </a:solidFill>
                <a:highlight>
                  <a:srgbClr val="FFFF00"/>
                </a:highlight>
                <a:latin typeface="Times New Roman" panose="02020603050405020304" pitchFamily="18" charset="0"/>
                <a:ea typeface="宋体" panose="02010600030101010101" pitchFamily="2" charset="-122"/>
              </a:rPr>
              <a:t>Let’s compare the polished one with the original one:</a:t>
            </a:r>
            <a:endParaRPr lang="en-US" altLang="en-US" sz="2800" b="1">
              <a:solidFill>
                <a:schemeClr val="tx1"/>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p:txBody>
      </p:sp>
      <p:sp>
        <p:nvSpPr>
          <p:cNvPr id="100" name="文本框 99"/>
          <p:cNvSpPr txBox="1"/>
          <p:nvPr>
            <p:custDataLst>
              <p:tags r:id="rId10"/>
            </p:custDataLst>
          </p:nvPr>
        </p:nvSpPr>
        <p:spPr>
          <a:xfrm>
            <a:off x="-635" y="3586480"/>
            <a:ext cx="12192000" cy="2294890"/>
          </a:xfrm>
          <a:prstGeom prst="rect">
            <a:avLst/>
          </a:prstGeom>
          <a:solidFill>
            <a:schemeClr val="bg2">
              <a:lumMod val="90000"/>
            </a:schemeClr>
          </a:solidFill>
          <a:ln w="9525">
            <a:noFill/>
          </a:ln>
        </p:spPr>
        <p:txBody>
          <a:bodyPr wrap="square">
            <a:noAutofit/>
          </a:bodyPr>
          <a:p>
            <a:pPr indent="266700" algn="just"/>
            <a:r>
              <a:rPr lang="en-US" sz="2800" b="1">
                <a:solidFill>
                  <a:srgbClr val="FF0000"/>
                </a:solidFill>
                <a:latin typeface="Times New Roman" panose="02020603050405020304" pitchFamily="18" charset="0"/>
                <a:ea typeface="新宋体" panose="02010609030101010101" charset="-122"/>
              </a:rPr>
              <a:t>With the continuous development of technology, we can make the dream of living on Mars come true.</a:t>
            </a:r>
            <a:r>
              <a:rPr lang="en-US" sz="2800" b="1" u="sng">
                <a:solidFill>
                  <a:srgbClr val="7030A0"/>
                </a:solidFill>
                <a:latin typeface="Times New Roman" panose="02020603050405020304" pitchFamily="18" charset="0"/>
                <a:ea typeface="新宋体" panose="02010609030101010101" charset="-122"/>
              </a:rPr>
              <a:t> It is a great delight for us that </a:t>
            </a:r>
            <a:r>
              <a:rPr lang="en-US" sz="2800" b="1">
                <a:latin typeface="Times New Roman" panose="02020603050405020304" pitchFamily="18" charset="0"/>
                <a:ea typeface="新宋体" panose="02010609030101010101" charset="-122"/>
              </a:rPr>
              <a:t>some countries have launched spacecrafts into space. </a:t>
            </a:r>
            <a:r>
              <a:rPr lang="en-US" sz="2800" b="1">
                <a:highlight>
                  <a:srgbClr val="00FF00"/>
                </a:highlight>
                <a:latin typeface="Times New Roman" panose="02020603050405020304" pitchFamily="18" charset="0"/>
                <a:ea typeface="新宋体" panose="02010609030101010101" charset="-122"/>
              </a:rPr>
              <a:t>More importantly</a:t>
            </a:r>
            <a:r>
              <a:rPr lang="en-US" sz="2800" b="1">
                <a:latin typeface="Times New Roman" panose="02020603050405020304" pitchFamily="18" charset="0"/>
                <a:ea typeface="新宋体" panose="02010609030101010101" charset="-122"/>
              </a:rPr>
              <a:t>, there is now an organization based in Europe that plans to send the first humans to Mars, </a:t>
            </a:r>
            <a:r>
              <a:rPr lang="en-US" sz="2800" b="1">
                <a:highlight>
                  <a:srgbClr val="00FF00"/>
                </a:highlight>
                <a:latin typeface="Times New Roman" panose="02020603050405020304" pitchFamily="18" charset="0"/>
                <a:ea typeface="新宋体" panose="02010609030101010101" charset="-122"/>
              </a:rPr>
              <a:t>resulting in</a:t>
            </a:r>
            <a:r>
              <a:rPr lang="en-US" sz="2800" b="1">
                <a:latin typeface="Times New Roman" panose="02020603050405020304" pitchFamily="18" charset="0"/>
                <a:ea typeface="新宋体" panose="02010609030101010101" charset="-122"/>
              </a:rPr>
              <a:t> a boost to the study of Mars migration .</a:t>
            </a:r>
            <a:endParaRPr lang="en-US" altLang="en-US" sz="2800" b="1">
              <a:latin typeface="Times New Roman" panose="02020603050405020304" pitchFamily="18" charset="0"/>
              <a:ea typeface="新宋体" panose="02010609030101010101" charset="-122"/>
            </a:endParaRPr>
          </a:p>
        </p:txBody>
      </p:sp>
      <p:sp>
        <p:nvSpPr>
          <p:cNvPr id="5" name="文本框 4"/>
          <p:cNvSpPr txBox="1"/>
          <p:nvPr/>
        </p:nvSpPr>
        <p:spPr>
          <a:xfrm>
            <a:off x="0" y="4041775"/>
            <a:ext cx="2479675" cy="480060"/>
          </a:xfrm>
          <a:prstGeom prst="rect">
            <a:avLst/>
          </a:prstGeom>
          <a:solidFill>
            <a:srgbClr val="FFFF00">
              <a:alpha val="52000"/>
            </a:srgbClr>
          </a:solidFill>
        </p:spPr>
        <p:txBody>
          <a:bodyPr wrap="square" rtlCol="0">
            <a:noAutofit/>
          </a:bodyPr>
          <a:p>
            <a:endParaRPr lang="zh-CN" altLang="en-US"/>
          </a:p>
        </p:txBody>
      </p:sp>
      <p:sp>
        <p:nvSpPr>
          <p:cNvPr id="7" name="文本框 6"/>
          <p:cNvSpPr txBox="1"/>
          <p:nvPr/>
        </p:nvSpPr>
        <p:spPr>
          <a:xfrm>
            <a:off x="7037070" y="4891405"/>
            <a:ext cx="5154295" cy="480060"/>
          </a:xfrm>
          <a:prstGeom prst="rect">
            <a:avLst/>
          </a:prstGeom>
          <a:solidFill>
            <a:srgbClr val="FFFF00">
              <a:alpha val="52000"/>
            </a:srgbClr>
          </a:solidFill>
        </p:spPr>
        <p:txBody>
          <a:bodyPr wrap="square" rtlCol="0">
            <a:noAutofit/>
          </a:bodyPr>
          <a:p>
            <a:endParaRPr lang="zh-CN" altLang="en-US"/>
          </a:p>
        </p:txBody>
      </p:sp>
      <p:sp>
        <p:nvSpPr>
          <p:cNvPr id="8" name="文本框 7"/>
          <p:cNvSpPr txBox="1"/>
          <p:nvPr/>
        </p:nvSpPr>
        <p:spPr>
          <a:xfrm>
            <a:off x="3340100" y="5301615"/>
            <a:ext cx="4647565" cy="480060"/>
          </a:xfrm>
          <a:prstGeom prst="rect">
            <a:avLst/>
          </a:prstGeom>
          <a:solidFill>
            <a:srgbClr val="FFFF00">
              <a:alpha val="52000"/>
            </a:srgbClr>
          </a:solidFill>
        </p:spPr>
        <p:txBody>
          <a:bodyPr wrap="square" rtlCol="0">
            <a:noAutofit/>
          </a:bodyPr>
          <a:p>
            <a:endParaRPr lang="zh-CN" altLang="en-US"/>
          </a:p>
        </p:txBody>
      </p:sp>
      <p:cxnSp>
        <p:nvCxnSpPr>
          <p:cNvPr id="9" name="直接箭头连接符 8"/>
          <p:cNvCxnSpPr/>
          <p:nvPr/>
        </p:nvCxnSpPr>
        <p:spPr>
          <a:xfrm flipV="1">
            <a:off x="2144395" y="3603625"/>
            <a:ext cx="1919605" cy="9271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6693535" y="3603625"/>
            <a:ext cx="3084195" cy="11912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5443855" y="3539490"/>
            <a:ext cx="0" cy="165989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327275" y="3064510"/>
            <a:ext cx="7535545" cy="521970"/>
          </a:xfrm>
          <a:prstGeom prst="rect">
            <a:avLst/>
          </a:prstGeom>
          <a:noFill/>
          <a:ln w="9525">
            <a:noFill/>
          </a:ln>
        </p:spPr>
        <p:txBody>
          <a:bodyPr wrap="square">
            <a:spAutoFit/>
          </a:bodyPr>
          <a:p>
            <a:pPr indent="0"/>
            <a:r>
              <a:rPr lang="en-US" sz="2800" b="1">
                <a:highlight>
                  <a:srgbClr val="FFFF00"/>
                </a:highlight>
                <a:latin typeface="Times New Roman" panose="02020603050405020304" pitchFamily="18" charset="0"/>
                <a:ea typeface="宋体" panose="02010600030101010101" pitchFamily="2" charset="-122"/>
              </a:rPr>
              <a:t>All the contents should be related to the topic.</a:t>
            </a:r>
            <a:endParaRPr lang="en-US" altLang="en-US" sz="2800" b="1">
              <a:highlight>
                <a:srgbClr val="FFFF00"/>
              </a:highlight>
              <a:latin typeface="Times New Roman" panose="02020603050405020304" pitchFamily="18" charset="0"/>
              <a:ea typeface="宋体" panose="02010600030101010101" pitchFamily="2" charset="-122"/>
            </a:endParaRPr>
          </a:p>
        </p:txBody>
      </p:sp>
      <p:pic>
        <p:nvPicPr>
          <p:cNvPr id="2" name="图片 1" descr="水印"/>
          <p:cNvPicPr>
            <a:picLocks noChangeAspect="1"/>
          </p:cNvPicPr>
          <p:nvPr userDrawn="1"/>
        </p:nvPicPr>
        <p:blipFill>
          <a:blip r:embed="rId11"/>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7" grpId="1"/>
      <p:bldP spid="100" grpId="1" animBg="1"/>
      <p:bldP spid="5" grpId="0" animBg="1"/>
      <p:bldP spid="7" grpId="0" animBg="1"/>
      <p:bldP spid="8" grpId="0" bldLvl="0" animBg="1"/>
      <p:bldP spid="5" grpId="1" animBg="1"/>
      <p:bldP spid="7" grpId="1" animBg="1"/>
      <p:bldP spid="8" grpId="1" animBg="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953770" y="31750"/>
            <a:ext cx="10996930"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4: Polishing the essays in group</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pic>
        <p:nvPicPr>
          <p:cNvPr id="40" name="图片 39" descr="51miz-E189250-6338194F"/>
          <p:cNvPicPr>
            <a:picLocks noChangeAspect="1"/>
          </p:cNvPicPr>
          <p:nvPr>
            <p:custDataLst>
              <p:tags r:id="rId3"/>
            </p:custDataLst>
          </p:nvPr>
        </p:nvPicPr>
        <p:blipFill>
          <a:blip r:embed="rId4" cstate="print"/>
          <a:stretch>
            <a:fillRect/>
          </a:stretch>
        </p:blipFill>
        <p:spPr>
          <a:xfrm>
            <a:off x="172720" y="-122555"/>
            <a:ext cx="913765" cy="91376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8735695" y="5191125"/>
            <a:ext cx="3456305" cy="1667510"/>
          </a:xfrm>
          <a:prstGeom prst="rect">
            <a:avLst/>
          </a:prstGeom>
        </p:spPr>
      </p:pic>
      <p:sp>
        <p:nvSpPr>
          <p:cNvPr id="5" name="文本框 4"/>
          <p:cNvSpPr txBox="1"/>
          <p:nvPr>
            <p:custDataLst>
              <p:tags r:id="rId7"/>
            </p:custDataLst>
          </p:nvPr>
        </p:nvSpPr>
        <p:spPr>
          <a:xfrm>
            <a:off x="306705" y="791210"/>
            <a:ext cx="11142345" cy="4831080"/>
          </a:xfrm>
          <a:prstGeom prst="rect">
            <a:avLst/>
          </a:prstGeom>
          <a:noFill/>
        </p:spPr>
        <p:txBody>
          <a:bodyPr wrap="square" rtlCol="0">
            <a:spAutoFit/>
          </a:bodyPr>
          <a:p>
            <a:r>
              <a:rPr lang="en-US" altLang="zh-CN" sz="2800" b="1">
                <a:highlight>
                  <a:srgbClr val="FFFF00"/>
                </a:highlight>
                <a:latin typeface="Comic Sans MS" panose="030F0702030302020204" pitchFamily="66" charset="0"/>
                <a:cs typeface="Comic Sans MS" panose="030F0702030302020204" pitchFamily="66" charset="0"/>
              </a:rPr>
              <a:t>Rules about Polishing:</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1. Decide on one paragraph to polish. </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2. Group members should put forward ideas about how to polish it. </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3.  The leader directly polishes the places need improving with different colors.</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3. You can turn to me for help if necessary.</a:t>
            </a:r>
            <a:endParaRPr lang="en-US" altLang="zh-CN" sz="2800" b="1">
              <a:solidFill>
                <a:schemeClr val="bg1"/>
              </a:solidFill>
              <a:latin typeface="Comic Sans MS" panose="030F0702030302020204" pitchFamily="66" charset="0"/>
              <a:cs typeface="Comic Sans MS" panose="030F0702030302020204" pitchFamily="66" charset="0"/>
            </a:endParaRPr>
          </a:p>
        </p:txBody>
      </p:sp>
      <p:pic>
        <p:nvPicPr>
          <p:cNvPr id="3" name="图片 2"/>
          <p:cNvPicPr>
            <a:picLocks noChangeAspect="1"/>
          </p:cNvPicPr>
          <p:nvPr/>
        </p:nvPicPr>
        <p:blipFill>
          <a:blip r:embed="rId8"/>
          <a:stretch>
            <a:fillRect/>
          </a:stretch>
        </p:blipFill>
        <p:spPr>
          <a:xfrm>
            <a:off x="6104890" y="553720"/>
            <a:ext cx="6202045" cy="36258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953770" y="31750"/>
            <a:ext cx="10996930"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5: Summarizing what we have explored in the class </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pic>
        <p:nvPicPr>
          <p:cNvPr id="40" name="图片 39" descr="51miz-E189250-6338194F"/>
          <p:cNvPicPr>
            <a:picLocks noChangeAspect="1"/>
          </p:cNvPicPr>
          <p:nvPr>
            <p:custDataLst>
              <p:tags r:id="rId3"/>
            </p:custDataLst>
          </p:nvPr>
        </p:nvPicPr>
        <p:blipFill>
          <a:blip r:embed="rId4" cstate="print"/>
          <a:stretch>
            <a:fillRect/>
          </a:stretch>
        </p:blipFill>
        <p:spPr>
          <a:xfrm>
            <a:off x="172720" y="-122555"/>
            <a:ext cx="913765" cy="91376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5928360" y="553720"/>
            <a:ext cx="6264275" cy="4072890"/>
          </a:xfrm>
          <a:prstGeom prst="rect">
            <a:avLst/>
          </a:prstGeom>
        </p:spPr>
      </p:pic>
      <p:sp>
        <p:nvSpPr>
          <p:cNvPr id="12" name="文本框 11"/>
          <p:cNvSpPr txBox="1"/>
          <p:nvPr>
            <p:custDataLst>
              <p:tags r:id="rId7"/>
            </p:custDataLst>
          </p:nvPr>
        </p:nvSpPr>
        <p:spPr>
          <a:xfrm>
            <a:off x="7674610" y="2146935"/>
            <a:ext cx="2524125" cy="277495"/>
          </a:xfrm>
          <a:prstGeom prst="rect">
            <a:avLst/>
          </a:prstGeom>
          <a:noFill/>
          <a:ln w="38100">
            <a:solidFill>
              <a:srgbClr val="FF000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pic>
        <p:nvPicPr>
          <p:cNvPr id="14" name="图片 13"/>
          <p:cNvPicPr>
            <a:picLocks noChangeAspect="1"/>
          </p:cNvPicPr>
          <p:nvPr>
            <p:custDataLst>
              <p:tags r:id="rId8"/>
            </p:custDataLst>
          </p:nvPr>
        </p:nvPicPr>
        <p:blipFill>
          <a:blip r:embed="rId9"/>
          <a:stretch>
            <a:fillRect/>
          </a:stretch>
        </p:blipFill>
        <p:spPr>
          <a:xfrm>
            <a:off x="0" y="553720"/>
            <a:ext cx="5935980" cy="4072890"/>
          </a:xfrm>
          <a:prstGeom prst="rect">
            <a:avLst/>
          </a:prstGeom>
        </p:spPr>
      </p:pic>
      <p:sp>
        <p:nvSpPr>
          <p:cNvPr id="15" name="文本框 14"/>
          <p:cNvSpPr txBox="1"/>
          <p:nvPr>
            <p:custDataLst>
              <p:tags r:id="rId10"/>
            </p:custDataLst>
          </p:nvPr>
        </p:nvSpPr>
        <p:spPr>
          <a:xfrm>
            <a:off x="494030" y="2738120"/>
            <a:ext cx="10862945" cy="460375"/>
          </a:xfrm>
          <a:prstGeom prst="rect">
            <a:avLst/>
          </a:prstGeom>
          <a:noFill/>
        </p:spPr>
        <p:txBody>
          <a:bodyPr wrap="square" rtlCol="0" anchor="t">
            <a:spAutoFit/>
          </a:bodyPr>
          <a:p>
            <a:r>
              <a:rPr lang="en-US" altLang="zh-CN" sz="2400" b="1">
                <a:highlight>
                  <a:srgbClr val="FFFF00"/>
                </a:highlight>
                <a:latin typeface="Comic Sans MS" panose="030F0702030302020204" pitchFamily="66" charset="0"/>
                <a:cs typeface="Comic Sans MS" panose="030F0702030302020204" pitchFamily="66" charset="0"/>
                <a:sym typeface="+mn-ea"/>
              </a:rPr>
              <a:t>Accumulate</a:t>
            </a:r>
            <a:r>
              <a:rPr lang="zh-CN" altLang="en-US" sz="2400" b="1">
                <a:highlight>
                  <a:srgbClr val="FFFF00"/>
                </a:highlight>
                <a:latin typeface="Comic Sans MS" panose="030F0702030302020204" pitchFamily="66" charset="0"/>
                <a:cs typeface="Comic Sans MS" panose="030F0702030302020204" pitchFamily="66" charset="0"/>
                <a:sym typeface="+mn-ea"/>
              </a:rPr>
              <a:t>（积累</a:t>
            </a:r>
            <a:r>
              <a:rPr lang="en-US" altLang="zh-CN" sz="2400" b="1">
                <a:highlight>
                  <a:srgbClr val="FFFF00"/>
                </a:highlight>
                <a:latin typeface="Comic Sans MS" panose="030F0702030302020204" pitchFamily="66" charset="0"/>
                <a:cs typeface="Comic Sans MS" panose="030F0702030302020204" pitchFamily="66" charset="0"/>
                <a:sym typeface="+mn-ea"/>
              </a:rPr>
              <a:t>) some related expressions based on different topics</a:t>
            </a:r>
            <a:endParaRPr lang="en-US" altLang="zh-CN" sz="2400" b="1">
              <a:highlight>
                <a:srgbClr val="FFFF00"/>
              </a:highlight>
              <a:latin typeface="Comic Sans MS" panose="030F0702030302020204" pitchFamily="66" charset="0"/>
              <a:cs typeface="Comic Sans MS" panose="030F0702030302020204" pitchFamily="66" charset="0"/>
              <a:sym typeface="+mn-ea"/>
            </a:endParaRPr>
          </a:p>
        </p:txBody>
      </p:sp>
      <p:pic>
        <p:nvPicPr>
          <p:cNvPr id="16" name="图片 15"/>
          <p:cNvPicPr>
            <a:picLocks noChangeAspect="1"/>
          </p:cNvPicPr>
          <p:nvPr>
            <p:custDataLst>
              <p:tags r:id="rId11"/>
            </p:custDataLst>
          </p:nvPr>
        </p:nvPicPr>
        <p:blipFill>
          <a:blip r:embed="rId12"/>
          <a:stretch>
            <a:fillRect/>
          </a:stretch>
        </p:blipFill>
        <p:spPr>
          <a:xfrm>
            <a:off x="1087120" y="3143885"/>
            <a:ext cx="9676765" cy="3557905"/>
          </a:xfrm>
          <a:prstGeom prst="rect">
            <a:avLst/>
          </a:prstGeom>
        </p:spPr>
      </p:pic>
      <p:pic>
        <p:nvPicPr>
          <p:cNvPr id="17" name="图片 16"/>
          <p:cNvPicPr>
            <a:picLocks noChangeAspect="1"/>
          </p:cNvPicPr>
          <p:nvPr>
            <p:custDataLst>
              <p:tags r:id="rId13"/>
            </p:custDataLst>
          </p:nvPr>
        </p:nvPicPr>
        <p:blipFill>
          <a:blip r:embed="rId14"/>
          <a:stretch>
            <a:fillRect/>
          </a:stretch>
        </p:blipFill>
        <p:spPr>
          <a:xfrm>
            <a:off x="5199380" y="553720"/>
            <a:ext cx="6993255" cy="2811780"/>
          </a:xfrm>
          <a:prstGeom prst="rect">
            <a:avLst/>
          </a:prstGeom>
        </p:spPr>
      </p:pic>
      <p:sp>
        <p:nvSpPr>
          <p:cNvPr id="18" name="文本框 17"/>
          <p:cNvSpPr txBox="1"/>
          <p:nvPr>
            <p:custDataLst>
              <p:tags r:id="rId15"/>
            </p:custDataLst>
          </p:nvPr>
        </p:nvSpPr>
        <p:spPr>
          <a:xfrm>
            <a:off x="5694045" y="3143250"/>
            <a:ext cx="6497320" cy="809625"/>
          </a:xfrm>
          <a:prstGeom prst="rect">
            <a:avLst/>
          </a:prstGeom>
          <a:noFill/>
        </p:spPr>
        <p:txBody>
          <a:bodyPr wrap="square" rtlCol="0" anchor="t">
            <a:noAutofit/>
          </a:bodyPr>
          <a:p>
            <a:r>
              <a:rPr lang="en-US" sz="2400" b="1">
                <a:highlight>
                  <a:srgbClr val="FFFF00"/>
                </a:highlight>
                <a:latin typeface="Comic Sans MS" panose="030F0702030302020204" pitchFamily="66" charset="0"/>
                <a:cs typeface="Comic Sans MS" panose="030F0702030302020204" pitchFamily="66" charset="0"/>
                <a:sym typeface="+mn-ea"/>
              </a:rPr>
              <a:t>Bettering your handwriting also matters!</a:t>
            </a:r>
            <a:endParaRPr lang="en-US" sz="2400" b="1">
              <a:highlight>
                <a:srgbClr val="FFFF00"/>
              </a:highlight>
              <a:latin typeface="Comic Sans MS" panose="030F0702030302020204" pitchFamily="66" charset="0"/>
              <a:cs typeface="Comic Sans MS" panose="030F0702030302020204" pitchFamily="66" charset="0"/>
              <a:sym typeface="+mn-ea"/>
            </a:endParaRPr>
          </a:p>
        </p:txBody>
      </p:sp>
      <p:pic>
        <p:nvPicPr>
          <p:cNvPr id="20" name="图片 19"/>
          <p:cNvPicPr>
            <a:picLocks noChangeAspect="1"/>
          </p:cNvPicPr>
          <p:nvPr>
            <p:custDataLst>
              <p:tags r:id="rId16"/>
            </p:custDataLst>
          </p:nvPr>
        </p:nvPicPr>
        <p:blipFill>
          <a:blip r:embed="rId17"/>
          <a:stretch>
            <a:fillRect/>
          </a:stretch>
        </p:blipFill>
        <p:spPr>
          <a:xfrm>
            <a:off x="5252720" y="3685540"/>
            <a:ext cx="6993255" cy="3016250"/>
          </a:xfrm>
          <a:prstGeom prst="rect">
            <a:avLst/>
          </a:prstGeom>
        </p:spPr>
      </p:pic>
      <p:sp>
        <p:nvSpPr>
          <p:cNvPr id="21" name="下箭头 20"/>
          <p:cNvSpPr/>
          <p:nvPr>
            <p:custDataLst>
              <p:tags r:id="rId18"/>
            </p:custDataLst>
          </p:nvPr>
        </p:nvSpPr>
        <p:spPr>
          <a:xfrm>
            <a:off x="8393430" y="3512185"/>
            <a:ext cx="344805"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水印"/>
          <p:cNvPicPr>
            <a:picLocks noChangeAspect="1"/>
          </p:cNvPicPr>
          <p:nvPr userDrawn="1"/>
        </p:nvPicPr>
        <p:blipFill>
          <a:blip r:embed="rId19"/>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bldLvl="0" animBg="1"/>
      <p:bldP spid="15" grpId="0"/>
      <p:bldP spid="18" grpId="0"/>
      <p:bldP spid="21" grpId="0" bldLvl="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27230" cy="6857365"/>
          </a:xfrm>
          <a:prstGeom prst="rect">
            <a:avLst/>
          </a:prstGeom>
        </p:spPr>
      </p:pic>
      <p:pic>
        <p:nvPicPr>
          <p:cNvPr id="40" name="图片 39" descr="51miz-E189250-6338194F"/>
          <p:cNvPicPr>
            <a:picLocks noChangeAspect="1"/>
          </p:cNvPicPr>
          <p:nvPr>
            <p:custDataLst>
              <p:tags r:id="rId3"/>
            </p:custDataLst>
          </p:nvPr>
        </p:nvPicPr>
        <p:blipFill>
          <a:blip r:embed="rId4" cstate="print"/>
          <a:stretch>
            <a:fillRect/>
          </a:stretch>
        </p:blipFill>
        <p:spPr>
          <a:xfrm>
            <a:off x="10777855" y="-226060"/>
            <a:ext cx="1617980" cy="1617980"/>
          </a:xfrm>
          <a:prstGeom prst="rect">
            <a:avLst/>
          </a:prstGeom>
        </p:spPr>
      </p:pic>
      <p:sp>
        <p:nvSpPr>
          <p:cNvPr id="6" name="文本框 5"/>
          <p:cNvSpPr txBox="1"/>
          <p:nvPr>
            <p:custDataLst>
              <p:tags r:id="rId5"/>
            </p:custDataLst>
          </p:nvPr>
        </p:nvSpPr>
        <p:spPr>
          <a:xfrm>
            <a:off x="975995" y="2088515"/>
            <a:ext cx="10443210" cy="1753235"/>
          </a:xfrm>
          <a:prstGeom prst="rect">
            <a:avLst/>
          </a:prstGeom>
          <a:solidFill>
            <a:schemeClr val="bg1">
              <a:alpha val="73000"/>
            </a:schemeClr>
          </a:solidFill>
        </p:spPr>
        <p:txBody>
          <a:bodyPr wrap="square" rtlCol="0">
            <a:spAutoFit/>
          </a:bodyPr>
          <a:p>
            <a:pPr marL="0" marR="0" lvl="0" indent="45720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等线" panose="02010600030101010101" charset="-122"/>
              </a:rPr>
              <a:t>We are the explorers. We don’t know what new discoveries lie ahead. But this is the very reason we must go.</a:t>
            </a:r>
            <a:endParaRPr kumimoji="0" lang="zh-CN" altLang="en-US" sz="40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等线" panose="02010600030101010101" charset="-122"/>
            </a:endParaRPr>
          </a:p>
        </p:txBody>
      </p:sp>
      <p:sp>
        <p:nvSpPr>
          <p:cNvPr id="7" name="文本框 6"/>
          <p:cNvSpPr txBox="1"/>
          <p:nvPr>
            <p:custDataLst>
              <p:tags r:id="rId6"/>
            </p:custDataLst>
          </p:nvPr>
        </p:nvSpPr>
        <p:spPr>
          <a:xfrm>
            <a:off x="2506345" y="5930265"/>
            <a:ext cx="9620885" cy="706755"/>
          </a:xfrm>
          <a:prstGeom prst="rect">
            <a:avLst/>
          </a:prstGeom>
          <a:solidFill>
            <a:schemeClr val="bg1">
              <a:alpha val="60000"/>
            </a:schemeClr>
          </a:solidFill>
        </p:spPr>
        <p:txBody>
          <a:bodyPr wrap="square" rtlCol="0">
            <a:spAutoFit/>
          </a:bodyPr>
          <a:p>
            <a:pPr algn="ctr"/>
            <a:r>
              <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rPr>
              <a:t>Thanks for your great cooperation!</a:t>
            </a:r>
            <a:endParaRPr lang="zh-CN" altLang="en-US" sz="40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8" name="文本框 7"/>
          <p:cNvSpPr txBox="1"/>
          <p:nvPr>
            <p:custDataLst>
              <p:tags r:id="rId7"/>
            </p:custDataLst>
          </p:nvPr>
        </p:nvSpPr>
        <p:spPr>
          <a:xfrm>
            <a:off x="1833880" y="0"/>
            <a:ext cx="8868410" cy="1342390"/>
          </a:xfrm>
          <a:prstGeom prst="rect">
            <a:avLst/>
          </a:prstGeom>
          <a:solidFill>
            <a:schemeClr val="bg1">
              <a:alpha val="60000"/>
            </a:schemeClr>
          </a:solidFill>
        </p:spPr>
        <p:txBody>
          <a:bodyPr wrap="square" rtlCol="0">
            <a:noAutofit/>
          </a:bodyPr>
          <a:p>
            <a:pPr algn="ctr"/>
            <a:r>
              <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rPr>
              <a:t>Enjoy Our Exploration-</a:t>
            </a:r>
            <a:endPar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r>
              <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rPr>
              <a:t>Assessing an Essay (</a:t>
            </a:r>
            <a:r>
              <a:rPr lang="zh-CN" altLang="en-US" sz="4000" b="1" dirty="0">
                <a:solidFill>
                  <a:srgbClr val="7030A0"/>
                </a:solidFill>
                <a:effectLst>
                  <a:outerShdw blurRad="38100" dist="38100" dir="2700000" algn="tl">
                    <a:srgbClr val="000000">
                      <a:alpha val="43137"/>
                    </a:srgbClr>
                  </a:outerShdw>
                </a:effectLst>
                <a:latin typeface="Comic Sans MS" panose="030F0702030302020204" pitchFamily="66" charset="0"/>
              </a:rPr>
              <a:t>作文评价）</a:t>
            </a:r>
            <a:r>
              <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endParaRPr lang="en-US" altLang="zh-CN" sz="40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zh-CN" altLang="en-US"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pic>
        <p:nvPicPr>
          <p:cNvPr id="3" name="图片 2" descr="水印"/>
          <p:cNvPicPr>
            <a:picLocks noChangeAspect="1"/>
          </p:cNvPicPr>
          <p:nvPr userDrawn="1"/>
        </p:nvPicPr>
        <p:blipFill>
          <a:blip r:embed="rId8"/>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7177">
            <a:off x="5370217" y="3570175"/>
            <a:ext cx="6679072" cy="4355906"/>
          </a:xfrm>
          <a:prstGeom prst="rect">
            <a:avLst/>
          </a:prstGeom>
        </p:spPr>
      </p:pic>
      <p:pic>
        <p:nvPicPr>
          <p:cNvPr id="40" name="图片 39" descr="51miz-E189250-6338194F"/>
          <p:cNvPicPr>
            <a:picLocks noChangeAspect="1"/>
          </p:cNvPicPr>
          <p:nvPr>
            <p:custDataLst>
              <p:tags r:id="rId3"/>
            </p:custDataLst>
          </p:nvPr>
        </p:nvPicPr>
        <p:blipFill>
          <a:blip r:embed="rId4" cstate="print"/>
          <a:stretch>
            <a:fillRect/>
          </a:stretch>
        </p:blipFill>
        <p:spPr>
          <a:xfrm>
            <a:off x="172720" y="-122555"/>
            <a:ext cx="913765" cy="913765"/>
          </a:xfrm>
          <a:prstGeom prst="rect">
            <a:avLst/>
          </a:prstGeom>
        </p:spPr>
      </p:pic>
      <p:sp>
        <p:nvSpPr>
          <p:cNvPr id="2" name="文本框 1"/>
          <p:cNvSpPr txBox="1"/>
          <p:nvPr>
            <p:custDataLst>
              <p:tags r:id="rId5"/>
            </p:custDataLst>
          </p:nvPr>
        </p:nvSpPr>
        <p:spPr>
          <a:xfrm>
            <a:off x="953770" y="31750"/>
            <a:ext cx="2987675"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Assignment:</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20485" name="文本框 10"/>
          <p:cNvSpPr txBox="1">
            <a:spLocks noChangeArrowheads="1"/>
          </p:cNvSpPr>
          <p:nvPr>
            <p:custDataLst>
              <p:tags r:id="rId6"/>
            </p:custDataLst>
          </p:nvPr>
        </p:nvSpPr>
        <p:spPr bwMode="auto">
          <a:xfrm>
            <a:off x="426720" y="1183640"/>
            <a:ext cx="11010900" cy="3538220"/>
          </a:xfrm>
          <a:prstGeom prst="rect">
            <a:avLst/>
          </a:prstGeom>
          <a:noFill/>
          <a:ln w="9525">
            <a:noFill/>
            <a:miter lim="800000"/>
          </a:ln>
        </p:spPr>
        <p:txBody>
          <a:bodyPr wrap="square">
            <a:spAutoFit/>
          </a:bodyPr>
          <a:p>
            <a:r>
              <a:rPr lang="en-US" altLang="zh-CN" sz="2800" b="1">
                <a:solidFill>
                  <a:schemeClr val="bg1"/>
                </a:solidFill>
                <a:latin typeface="Comic Sans MS" panose="030F0702030302020204" pitchFamily="66" charset="0"/>
                <a:ea typeface="微软雅黑" panose="020B0503020204020204" charset="-122"/>
                <a:cs typeface="Comic Sans MS" panose="030F0702030302020204" pitchFamily="66" charset="0"/>
              </a:rPr>
              <a:t>1. Please write an essay that gives your opinion about the idea of humans living on Mars independently. (You can find more evidence about Mars exploration on the Internet to make your essay more persuasive).</a:t>
            </a:r>
            <a:endParaRPr lang="en-US" altLang="zh-CN" sz="2800" b="1">
              <a:solidFill>
                <a:schemeClr val="bg1"/>
              </a:solidFill>
              <a:latin typeface="Comic Sans MS" panose="030F0702030302020204" pitchFamily="66" charset="0"/>
              <a:ea typeface="微软雅黑" panose="020B0503020204020204" charset="-122"/>
              <a:cs typeface="Comic Sans MS" panose="030F0702030302020204" pitchFamily="66" charset="0"/>
            </a:endParaRPr>
          </a:p>
          <a:p>
            <a:endParaRPr lang="en-US" altLang="zh-CN" sz="2800" b="1">
              <a:solidFill>
                <a:schemeClr val="bg1"/>
              </a:solidFill>
              <a:latin typeface="Comic Sans MS" panose="030F0702030302020204" pitchFamily="66" charset="0"/>
              <a:ea typeface="微软雅黑" panose="020B0503020204020204" charset="-122"/>
              <a:cs typeface="Comic Sans MS" panose="030F0702030302020204" pitchFamily="66" charset="0"/>
            </a:endParaRPr>
          </a:p>
          <a:p>
            <a:r>
              <a:rPr lang="en-US" altLang="zh-CN" sz="2800" b="1">
                <a:solidFill>
                  <a:schemeClr val="bg1"/>
                </a:solidFill>
                <a:latin typeface="Comic Sans MS" panose="030F0702030302020204" pitchFamily="66" charset="0"/>
                <a:ea typeface="微软雅黑" panose="020B0503020204020204" charset="-122"/>
                <a:cs typeface="Comic Sans MS" panose="030F0702030302020204" pitchFamily="66" charset="0"/>
              </a:rPr>
              <a:t>2.Please independently assess your essay according to the Evaluation Sheet on Writing and exchange it with your group members.</a:t>
            </a:r>
            <a:endParaRPr lang="en-US" altLang="zh-CN" sz="2800" b="1">
              <a:solidFill>
                <a:schemeClr val="bg1"/>
              </a:solidFill>
              <a:latin typeface="Comic Sans MS" panose="030F0702030302020204" pitchFamily="66" charset="0"/>
              <a:ea typeface="微软雅黑" panose="020B0503020204020204" charset="-122"/>
              <a:cs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96520" y="0"/>
            <a:ext cx="12127230" cy="6857365"/>
          </a:xfrm>
          <a:prstGeom prst="rect">
            <a:avLst/>
          </a:prstGeom>
        </p:spPr>
      </p:pic>
      <p:pic>
        <p:nvPicPr>
          <p:cNvPr id="40" name="图片 39" descr="51miz-E189250-6338194F"/>
          <p:cNvPicPr>
            <a:picLocks noChangeAspect="1"/>
          </p:cNvPicPr>
          <p:nvPr>
            <p:custDataLst>
              <p:tags r:id="rId3"/>
            </p:custDataLst>
          </p:nvPr>
        </p:nvPicPr>
        <p:blipFill>
          <a:blip r:embed="rId4" cstate="print"/>
          <a:stretch>
            <a:fillRect/>
          </a:stretch>
        </p:blipFill>
        <p:spPr>
          <a:xfrm>
            <a:off x="10701655" y="-226060"/>
            <a:ext cx="1694180" cy="1694180"/>
          </a:xfrm>
          <a:prstGeom prst="rect">
            <a:avLst/>
          </a:prstGeom>
        </p:spPr>
      </p:pic>
      <p:sp>
        <p:nvSpPr>
          <p:cNvPr id="5" name="文本框 4"/>
          <p:cNvSpPr txBox="1"/>
          <p:nvPr>
            <p:custDataLst>
              <p:tags r:id="rId5"/>
            </p:custDataLst>
          </p:nvPr>
        </p:nvSpPr>
        <p:spPr>
          <a:xfrm>
            <a:off x="789940" y="0"/>
            <a:ext cx="10149205" cy="1621790"/>
          </a:xfrm>
          <a:prstGeom prst="rect">
            <a:avLst/>
          </a:prstGeom>
          <a:solidFill>
            <a:schemeClr val="bg1">
              <a:alpha val="60000"/>
            </a:schemeClr>
          </a:solidFill>
        </p:spPr>
        <p:txBody>
          <a:bodyPr wrap="square" rtlCol="0">
            <a:noAutofit/>
          </a:bodyPr>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B3 U4 </a:t>
            </a:r>
            <a:endPar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Reading for Writing</a:t>
            </a:r>
            <a:endPar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endPar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zh-CN" altLang="en-US"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4" name="文本框 3"/>
          <p:cNvSpPr txBox="1"/>
          <p:nvPr/>
        </p:nvSpPr>
        <p:spPr>
          <a:xfrm>
            <a:off x="1400810" y="2301875"/>
            <a:ext cx="10154920" cy="1753235"/>
          </a:xfrm>
          <a:prstGeom prst="rect">
            <a:avLst/>
          </a:prstGeom>
          <a:noFill/>
        </p:spPr>
        <p:txBody>
          <a:bodyPr wrap="square" rtlCol="0">
            <a:spAutoFit/>
          </a:bodyPr>
          <a:p>
            <a:r>
              <a:rPr lang="en-US" altLang="zh-CN" sz="3600" b="1">
                <a:highlight>
                  <a:srgbClr val="FFFF00"/>
                </a:highlight>
                <a:latin typeface="Times New Roman" panose="02020603050405020304" pitchFamily="18" charset="0"/>
                <a:cs typeface="Times New Roman" panose="02020603050405020304" pitchFamily="18" charset="0"/>
              </a:rPr>
              <a:t> Present an argument about Space Exploration</a:t>
            </a:r>
            <a:endParaRPr lang="en-US" altLang="zh-CN" sz="3600" b="1">
              <a:highlight>
                <a:srgbClr val="FFFF00"/>
              </a:highlight>
              <a:latin typeface="Times New Roman" panose="02020603050405020304" pitchFamily="18" charset="0"/>
              <a:cs typeface="Times New Roman" panose="02020603050405020304" pitchFamily="18" charset="0"/>
            </a:endParaRPr>
          </a:p>
          <a:p>
            <a:r>
              <a:rPr lang="en-US" altLang="zh-CN" sz="3600" b="1">
                <a:latin typeface="Times New Roman" panose="02020603050405020304" pitchFamily="18" charset="0"/>
                <a:cs typeface="Times New Roman" panose="02020603050405020304" pitchFamily="18" charset="0"/>
              </a:rPr>
              <a:t>                   </a:t>
            </a:r>
            <a:endParaRPr lang="en-US" altLang="zh-CN" sz="3600" b="1">
              <a:latin typeface="Times New Roman" panose="02020603050405020304" pitchFamily="18" charset="0"/>
              <a:cs typeface="Times New Roman" panose="02020603050405020304" pitchFamily="18" charset="0"/>
            </a:endParaRPr>
          </a:p>
          <a:p>
            <a:r>
              <a:rPr lang="en-US" altLang="zh-CN" sz="3600" b="1">
                <a:latin typeface="Times New Roman" panose="02020603050405020304" pitchFamily="18" charset="0"/>
                <a:cs typeface="Times New Roman" panose="02020603050405020304" pitchFamily="18" charset="0"/>
              </a:rPr>
              <a:t>                  </a:t>
            </a:r>
            <a:r>
              <a:rPr lang="zh-CN" altLang="en-US" sz="3600" b="1">
                <a:highlight>
                  <a:srgbClr val="FFFF00"/>
                </a:highlight>
                <a:latin typeface="Times New Roman" panose="02020603050405020304" pitchFamily="18" charset="0"/>
                <a:cs typeface="Times New Roman" panose="02020603050405020304" pitchFamily="18" charset="0"/>
              </a:rPr>
              <a:t>阐述有关太空探索的论点</a:t>
            </a:r>
            <a:endParaRPr lang="zh-CN" altLang="en-US" sz="3600" b="1">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27230" cy="6857365"/>
          </a:xfrm>
          <a:prstGeom prst="rect">
            <a:avLst/>
          </a:prstGeom>
        </p:spPr>
      </p:pic>
      <p:pic>
        <p:nvPicPr>
          <p:cNvPr id="40" name="图片 39" descr="51miz-E189250-6338194F"/>
          <p:cNvPicPr>
            <a:picLocks noChangeAspect="1"/>
          </p:cNvPicPr>
          <p:nvPr>
            <p:custDataLst>
              <p:tags r:id="rId3"/>
            </p:custDataLst>
          </p:nvPr>
        </p:nvPicPr>
        <p:blipFill>
          <a:blip r:embed="rId4" cstate="print"/>
          <a:stretch>
            <a:fillRect/>
          </a:stretch>
        </p:blipFill>
        <p:spPr>
          <a:xfrm>
            <a:off x="10701655" y="-226060"/>
            <a:ext cx="1694180" cy="1694180"/>
          </a:xfrm>
          <a:prstGeom prst="rect">
            <a:avLst/>
          </a:prstGeom>
        </p:spPr>
      </p:pic>
      <p:sp>
        <p:nvSpPr>
          <p:cNvPr id="3" name="文本框 2"/>
          <p:cNvSpPr txBox="1"/>
          <p:nvPr>
            <p:custDataLst>
              <p:tags r:id="rId5"/>
            </p:custDataLst>
          </p:nvPr>
        </p:nvSpPr>
        <p:spPr>
          <a:xfrm>
            <a:off x="2709545" y="5417185"/>
            <a:ext cx="9417685" cy="953770"/>
          </a:xfrm>
          <a:prstGeom prst="rect">
            <a:avLst/>
          </a:prstGeom>
          <a:solidFill>
            <a:schemeClr val="bg1">
              <a:alpha val="60000"/>
            </a:schemeClr>
          </a:solidFill>
        </p:spPr>
        <p:txBody>
          <a:bodyPr wrap="square" rtlCol="0">
            <a:noAutofit/>
          </a:bodyPr>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Welcome to Belinda’s class!</a:t>
            </a:r>
            <a:endParaRPr lang="zh-CN" altLang="en-US"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5" name="文本框 4"/>
          <p:cNvSpPr txBox="1"/>
          <p:nvPr>
            <p:custDataLst>
              <p:tags r:id="rId6"/>
            </p:custDataLst>
          </p:nvPr>
        </p:nvSpPr>
        <p:spPr>
          <a:xfrm>
            <a:off x="1188085" y="0"/>
            <a:ext cx="9751060" cy="1621790"/>
          </a:xfrm>
          <a:prstGeom prst="rect">
            <a:avLst/>
          </a:prstGeom>
          <a:solidFill>
            <a:schemeClr val="bg1">
              <a:alpha val="60000"/>
            </a:schemeClr>
          </a:solidFill>
        </p:spPr>
        <p:txBody>
          <a:bodyPr wrap="square" rtlCol="0">
            <a:noAutofit/>
          </a:bodyPr>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Enjoy Our Exploration-</a:t>
            </a:r>
            <a:r>
              <a:rPr lang="en-US" altLang="zh-CN" sz="4400" b="1" dirty="0">
                <a:solidFill>
                  <a:srgbClr val="7030A0"/>
                </a:solidFill>
                <a:effectLst>
                  <a:outerShdw blurRad="38100" dist="38100" dir="2700000" algn="tl">
                    <a:srgbClr val="000000">
                      <a:alpha val="43137"/>
                    </a:srgbClr>
                  </a:outerShdw>
                </a:effectLst>
                <a:latin typeface="Comic Sans MS" panose="030F0702030302020204" pitchFamily="66" charset="0"/>
              </a:rPr>
              <a:t>Assessing an Essay (</a:t>
            </a:r>
            <a:r>
              <a:rPr lang="zh-CN" altLang="en-US" sz="4400" b="1" dirty="0">
                <a:solidFill>
                  <a:srgbClr val="7030A0"/>
                </a:solidFill>
                <a:effectLst>
                  <a:outerShdw blurRad="38100" dist="38100" dir="2700000" algn="tl">
                    <a:srgbClr val="000000">
                      <a:alpha val="43137"/>
                    </a:srgbClr>
                  </a:outerShdw>
                </a:effectLst>
                <a:latin typeface="Comic Sans MS" panose="030F0702030302020204" pitchFamily="66" charset="0"/>
              </a:rPr>
              <a:t>作文评价）</a:t>
            </a: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endPar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a:r>
              <a:rPr lang="en-US" altLang="zh-CN" sz="5400"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zh-CN" altLang="en-US"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12" name="文本框 11"/>
          <p:cNvSpPr txBox="1"/>
          <p:nvPr/>
        </p:nvSpPr>
        <p:spPr>
          <a:xfrm>
            <a:off x="984885" y="1805940"/>
            <a:ext cx="11142345" cy="2676525"/>
          </a:xfrm>
          <a:prstGeom prst="rect">
            <a:avLst/>
          </a:prstGeom>
          <a:noFill/>
        </p:spPr>
        <p:txBody>
          <a:bodyPr wrap="square" rtlCol="0">
            <a:spAutoFit/>
          </a:bodyPr>
          <a:p>
            <a:r>
              <a:rPr lang="en-US" altLang="zh-CN" sz="2800" b="1">
                <a:highlight>
                  <a:srgbClr val="FFFF00"/>
                </a:highlight>
                <a:latin typeface="Comic Sans MS" panose="030F0702030302020204" pitchFamily="66" charset="0"/>
                <a:cs typeface="Comic Sans MS" panose="030F0702030302020204" pitchFamily="66" charset="0"/>
              </a:rPr>
              <a:t>Rules about the Exploration:</a:t>
            </a:r>
            <a:endParaRPr lang="en-US" altLang="zh-CN" sz="2800" b="1">
              <a:highlight>
                <a:srgbClr val="FFFF00"/>
              </a:highlight>
              <a:latin typeface="Comic Sans MS" panose="030F0702030302020204" pitchFamily="66" charset="0"/>
              <a:cs typeface="Comic Sans MS" panose="030F0702030302020204" pitchFamily="66" charset="0"/>
            </a:endParaRPr>
          </a:p>
          <a:p>
            <a:r>
              <a:rPr lang="en-US" altLang="zh-CN" sz="2800" b="1">
                <a:solidFill>
                  <a:schemeClr val="tx1"/>
                </a:solidFill>
                <a:latin typeface="Comic Sans MS" panose="030F0702030302020204" pitchFamily="66" charset="0"/>
                <a:cs typeface="Comic Sans MS" panose="030F0702030302020204" pitchFamily="66" charset="0"/>
              </a:rPr>
              <a:t>1. Cooperate with the group members. (1 leader &amp; 3 members)</a:t>
            </a:r>
            <a:endParaRPr lang="en-US" altLang="zh-CN" sz="2800" b="1">
              <a:solidFill>
                <a:schemeClr val="tx1"/>
              </a:solidFill>
              <a:latin typeface="Comic Sans MS" panose="030F0702030302020204" pitchFamily="66" charset="0"/>
              <a:cs typeface="Comic Sans MS" panose="030F0702030302020204" pitchFamily="66" charset="0"/>
            </a:endParaRPr>
          </a:p>
          <a:p>
            <a:endParaRPr lang="en-US" altLang="zh-CN" sz="2800" b="1">
              <a:solidFill>
                <a:schemeClr val="tx1"/>
              </a:solidFill>
              <a:latin typeface="Comic Sans MS" panose="030F0702030302020204" pitchFamily="66" charset="0"/>
              <a:cs typeface="Comic Sans MS" panose="030F0702030302020204" pitchFamily="66" charset="0"/>
            </a:endParaRPr>
          </a:p>
          <a:p>
            <a:r>
              <a:rPr lang="en-US" altLang="zh-CN" sz="2800" b="1">
                <a:solidFill>
                  <a:schemeClr val="tx1"/>
                </a:solidFill>
                <a:latin typeface="Comic Sans MS" panose="030F0702030302020204" pitchFamily="66" charset="0"/>
                <a:cs typeface="Comic Sans MS" panose="030F0702030302020204" pitchFamily="66" charset="0"/>
              </a:rPr>
              <a:t>2. Raise your hands to express your ideas. (more volunteers)</a:t>
            </a:r>
            <a:endParaRPr lang="en-US" altLang="zh-CN" sz="2800" b="1">
              <a:solidFill>
                <a:schemeClr val="tx1"/>
              </a:solidFill>
              <a:latin typeface="Comic Sans MS" panose="030F0702030302020204" pitchFamily="66" charset="0"/>
              <a:cs typeface="Comic Sans MS" panose="030F0702030302020204" pitchFamily="66" charset="0"/>
            </a:endParaRPr>
          </a:p>
          <a:p>
            <a:endParaRPr lang="en-US" altLang="zh-CN" sz="2800" b="1">
              <a:solidFill>
                <a:schemeClr val="tx1"/>
              </a:solidFill>
              <a:latin typeface="Comic Sans MS" panose="030F0702030302020204" pitchFamily="66" charset="0"/>
              <a:cs typeface="Comic Sans MS" panose="030F0702030302020204" pitchFamily="66" charset="0"/>
            </a:endParaRPr>
          </a:p>
          <a:p>
            <a:r>
              <a:rPr lang="en-US" altLang="zh-CN" sz="2800" b="1">
                <a:solidFill>
                  <a:schemeClr val="tx1"/>
                </a:solidFill>
                <a:latin typeface="Comic Sans MS" panose="030F0702030302020204" pitchFamily="66" charset="0"/>
                <a:cs typeface="Comic Sans MS" panose="030F0702030302020204" pitchFamily="66" charset="0"/>
              </a:rPr>
              <a:t>3. Appreciate others’ essays or ideas and give them a big clap.</a:t>
            </a:r>
            <a:endParaRPr lang="en-US" altLang="zh-CN" sz="2800" b="1">
              <a:solidFill>
                <a:schemeClr val="tx1"/>
              </a:solidFill>
              <a:latin typeface="Comic Sans MS" panose="030F0702030302020204" pitchFamily="66" charset="0"/>
              <a:cs typeface="Comic Sans MS" panose="030F0702030302020204" pitchFamily="66" charset="0"/>
            </a:endParaRPr>
          </a:p>
        </p:txBody>
      </p:sp>
      <p:pic>
        <p:nvPicPr>
          <p:cNvPr id="6" name="图片 5"/>
          <p:cNvPicPr>
            <a:picLocks noChangeAspect="1"/>
          </p:cNvPicPr>
          <p:nvPr/>
        </p:nvPicPr>
        <p:blipFill>
          <a:blip r:embed="rId7"/>
          <a:stretch>
            <a:fillRect/>
          </a:stretch>
        </p:blipFill>
        <p:spPr>
          <a:xfrm>
            <a:off x="0" y="1685925"/>
            <a:ext cx="12127230" cy="5069205"/>
          </a:xfrm>
          <a:prstGeom prst="rect">
            <a:avLst/>
          </a:prstGeom>
        </p:spPr>
      </p:pic>
      <p:pic>
        <p:nvPicPr>
          <p:cNvPr id="8" name="图片 7" descr="水印"/>
          <p:cNvPicPr>
            <a:picLocks noChangeAspect="1"/>
          </p:cNvPicPr>
          <p:nvPr userDrawn="1"/>
        </p:nvPicPr>
        <p:blipFill>
          <a:blip r:embed="rId8"/>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40" name="图片 39" descr="51miz-E189250-6338194F"/>
          <p:cNvPicPr>
            <a:picLocks noChangeAspect="1"/>
          </p:cNvPicPr>
          <p:nvPr>
            <p:custDataLst>
              <p:tags r:id="rId2"/>
            </p:custDataLst>
          </p:nvPr>
        </p:nvPicPr>
        <p:blipFill>
          <a:blip r:embed="rId3" cstate="print"/>
          <a:stretch>
            <a:fillRect/>
          </a:stretch>
        </p:blipFill>
        <p:spPr>
          <a:xfrm>
            <a:off x="11241405" y="6061075"/>
            <a:ext cx="950595" cy="950595"/>
          </a:xfrm>
          <a:prstGeom prst="rect">
            <a:avLst/>
          </a:prstGeom>
        </p:spPr>
      </p:pic>
      <p:pic>
        <p:nvPicPr>
          <p:cNvPr id="9" name="图片 8"/>
          <p:cNvPicPr>
            <a:picLocks noChangeAspect="1"/>
          </p:cNvPicPr>
          <p:nvPr>
            <p:custDataLst>
              <p:tags r:id="rId4"/>
            </p:custDataLst>
          </p:nvPr>
        </p:nvPicPr>
        <p:blipFill>
          <a:blip r:embed="rId5"/>
          <a:srcRect l="9637" t="19347" r="10658" b="27236"/>
          <a:stretch>
            <a:fillRect/>
          </a:stretch>
        </p:blipFill>
        <p:spPr>
          <a:xfrm>
            <a:off x="0" y="0"/>
            <a:ext cx="5739130" cy="6858000"/>
          </a:xfrm>
          <a:prstGeom prst="rect">
            <a:avLst/>
          </a:prstGeom>
        </p:spPr>
      </p:pic>
      <p:sp>
        <p:nvSpPr>
          <p:cNvPr id="100" name="文本框 99"/>
          <p:cNvSpPr txBox="1"/>
          <p:nvPr/>
        </p:nvSpPr>
        <p:spPr>
          <a:xfrm>
            <a:off x="2225040" y="-44450"/>
            <a:ext cx="10093325" cy="521970"/>
          </a:xfrm>
          <a:prstGeom prst="rect">
            <a:avLst/>
          </a:prstGeom>
          <a:noFill/>
          <a:ln w="9525">
            <a:solidFill>
              <a:srgbClr val="FFFF00"/>
            </a:solidFill>
          </a:ln>
        </p:spPr>
        <p:txBody>
          <a:bodyPr wrap="square">
            <a:spAutoFit/>
          </a:bodyPr>
          <a:p>
            <a:pPr indent="0"/>
            <a:r>
              <a:rPr lang="en-US" sz="2800" b="1">
                <a:solidFill>
                  <a:schemeClr val="tx1"/>
                </a:solidFill>
                <a:latin typeface="Comic Sans MS" panose="030F0702030302020204" pitchFamily="66" charset="0"/>
                <a:ea typeface="宋体" panose="02010600030101010101" pitchFamily="2" charset="-122"/>
                <a:cs typeface="Comic Sans MS" panose="030F0702030302020204" pitchFamily="66" charset="0"/>
              </a:rPr>
              <a:t>Activity 1:</a:t>
            </a:r>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 Exploring the detailed points for assessment</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2" name="文本框 1"/>
          <p:cNvSpPr txBox="1"/>
          <p:nvPr/>
        </p:nvSpPr>
        <p:spPr>
          <a:xfrm>
            <a:off x="5739765" y="1729105"/>
            <a:ext cx="4462780" cy="953135"/>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cs typeface="Times New Roman" panose="02020603050405020304" pitchFamily="18" charset="0"/>
                <a:sym typeface="+mn-ea"/>
              </a:rPr>
              <a:t>scientists' ______ attitudes</a:t>
            </a:r>
            <a:r>
              <a:rPr lang="en-US" altLang="zh-CN" sz="2800" b="1">
                <a:solidFill>
                  <a:schemeClr val="tx1"/>
                </a:solidFill>
                <a:highlight>
                  <a:srgbClr val="FFFF00"/>
                </a:highlight>
                <a:latin typeface="Times New Roman" panose="02020603050405020304" pitchFamily="18" charset="0"/>
                <a:cs typeface="Times New Roman" panose="02020603050405020304" pitchFamily="18" charset="0"/>
                <a:sym typeface="+mn-ea"/>
              </a:rPr>
              <a:t> </a:t>
            </a:r>
            <a:r>
              <a:rPr lang="en-US" altLang="zh-CN" sz="2800" b="1">
                <a:solidFill>
                  <a:schemeClr val="bg1"/>
                </a:solidFill>
                <a:latin typeface="Times New Roman" panose="02020603050405020304" pitchFamily="18" charset="0"/>
                <a:cs typeface="Times New Roman" panose="02020603050405020304" pitchFamily="18" charset="0"/>
                <a:sym typeface="+mn-ea"/>
              </a:rPr>
              <a:t>to living on Mars (Para.1) </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5643245" y="3195320"/>
            <a:ext cx="4279900" cy="1383665"/>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cs typeface="Times New Roman" panose="02020603050405020304" pitchFamily="18" charset="0"/>
                <a:sym typeface="+mn-ea"/>
              </a:rPr>
              <a:t> the possible problems and </a:t>
            </a:r>
            <a:endParaRPr lang="en-US" altLang="zh-CN" sz="2800" b="1">
              <a:solidFill>
                <a:schemeClr val="bg1"/>
              </a:solidFill>
              <a:latin typeface="Times New Roman" panose="02020603050405020304" pitchFamily="18" charset="0"/>
              <a:cs typeface="Times New Roman" panose="02020603050405020304" pitchFamily="18" charset="0"/>
            </a:endParaRPr>
          </a:p>
          <a:p>
            <a:r>
              <a:rPr lang="en-US" altLang="zh-CN" sz="2800" b="1">
                <a:solidFill>
                  <a:schemeClr val="bg1"/>
                </a:solidFill>
                <a:latin typeface="Times New Roman" panose="02020603050405020304" pitchFamily="18" charset="0"/>
                <a:cs typeface="Times New Roman" panose="02020603050405020304" pitchFamily="18" charset="0"/>
                <a:sym typeface="+mn-ea"/>
              </a:rPr>
              <a:t> _______ of living on Mars (Paras.2-3)</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443220" y="5480050"/>
            <a:ext cx="5030470" cy="953135"/>
          </a:xfrm>
          <a:prstGeom prst="rect">
            <a:avLst/>
          </a:prstGeom>
          <a:noFill/>
        </p:spPr>
        <p:txBody>
          <a:bodyPr wrap="square" rtlCol="0" anchor="t">
            <a:spAutoFit/>
          </a:bodyPr>
          <a:p>
            <a:r>
              <a:rPr lang="en-US" altLang="zh-CN" sz="2800" b="1">
                <a:latin typeface="Times New Roman" panose="02020603050405020304" pitchFamily="18" charset="0"/>
                <a:cs typeface="Times New Roman" panose="02020603050405020304" pitchFamily="18" charset="0"/>
                <a:sym typeface="+mn-ea"/>
              </a:rPr>
              <a:t>   </a:t>
            </a:r>
            <a:r>
              <a:rPr lang="en-US" altLang="zh-CN" sz="2800" b="1">
                <a:solidFill>
                  <a:schemeClr val="bg1"/>
                </a:solidFill>
                <a:latin typeface="Times New Roman" panose="02020603050405020304" pitchFamily="18" charset="0"/>
                <a:cs typeface="Times New Roman" panose="02020603050405020304" pitchFamily="18" charset="0"/>
                <a:sym typeface="+mn-ea"/>
              </a:rPr>
              <a:t>the _______ we are making to  </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a:p>
            <a:r>
              <a:rPr lang="en-US" altLang="zh-CN" sz="2800" b="1">
                <a:solidFill>
                  <a:schemeClr val="bg1"/>
                </a:solidFill>
                <a:latin typeface="Times New Roman" panose="02020603050405020304" pitchFamily="18" charset="0"/>
                <a:cs typeface="Times New Roman" panose="02020603050405020304" pitchFamily="18" charset="0"/>
                <a:sym typeface="+mn-ea"/>
              </a:rPr>
              <a:t>   send humans to Mars (Para.4)</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cxnSp>
        <p:nvCxnSpPr>
          <p:cNvPr id="8" name="直接箭头连接符 7"/>
          <p:cNvCxnSpPr/>
          <p:nvPr/>
        </p:nvCxnSpPr>
        <p:spPr>
          <a:xfrm>
            <a:off x="9923145" y="2423160"/>
            <a:ext cx="470535" cy="107442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9659620" y="4029075"/>
            <a:ext cx="734060" cy="13620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9296400" y="3760470"/>
            <a:ext cx="1159510" cy="571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739765" y="908685"/>
            <a:ext cx="3148965" cy="521970"/>
          </a:xfrm>
          <a:prstGeom prst="rect">
            <a:avLst/>
          </a:prstGeom>
          <a:noFill/>
        </p:spPr>
        <p:txBody>
          <a:bodyPr wrap="square" rtlCol="0">
            <a:spAutoFit/>
          </a:bodyPr>
          <a:p>
            <a:r>
              <a:rPr lang="en-US" altLang="zh-CN" sz="2800" b="1">
                <a:solidFill>
                  <a:srgbClr val="7030A0"/>
                </a:solidFill>
                <a:highlight>
                  <a:srgbClr val="FFFF00"/>
                </a:highlight>
                <a:latin typeface="Times New Roman" panose="02020603050405020304" pitchFamily="18" charset="0"/>
                <a:cs typeface="Times New Roman" panose="02020603050405020304" pitchFamily="18" charset="0"/>
              </a:rPr>
              <a:t>Arguments</a:t>
            </a:r>
            <a:endParaRPr lang="en-US" altLang="zh-CN" sz="2800" b="1">
              <a:solidFill>
                <a:srgbClr val="7030A0"/>
              </a:solidFill>
              <a:highlight>
                <a:srgbClr val="FFFF00"/>
              </a:highlight>
              <a:latin typeface="Times New Roman" panose="02020603050405020304" pitchFamily="18" charset="0"/>
              <a:cs typeface="Times New Roman" panose="02020603050405020304" pitchFamily="18" charset="0"/>
            </a:endParaRPr>
          </a:p>
        </p:txBody>
      </p:sp>
      <p:sp>
        <p:nvSpPr>
          <p:cNvPr id="14" name="文本框 13"/>
          <p:cNvSpPr txBox="1"/>
          <p:nvPr/>
        </p:nvSpPr>
        <p:spPr>
          <a:xfrm>
            <a:off x="10393680" y="3032125"/>
            <a:ext cx="1712595" cy="843915"/>
          </a:xfrm>
          <a:prstGeom prst="rect">
            <a:avLst/>
          </a:prstGeom>
          <a:noFill/>
        </p:spPr>
        <p:txBody>
          <a:bodyPr wrap="square" rtlCol="0">
            <a:noAutofit/>
          </a:bodyPr>
          <a:p>
            <a:r>
              <a:rPr lang="en-US" altLang="zh-CN" sz="2800" b="1">
                <a:solidFill>
                  <a:schemeClr val="bg1"/>
                </a:solidFill>
                <a:latin typeface="Times New Roman" panose="02020603050405020304" pitchFamily="18" charset="0"/>
                <a:cs typeface="Times New Roman" panose="02020603050405020304" pitchFamily="18" charset="0"/>
              </a:rPr>
              <a:t>Homes on Mars? </a:t>
            </a:r>
            <a:endParaRPr lang="en-US" altLang="zh-CN" sz="2800" b="1">
              <a:solidFill>
                <a:schemeClr val="bg1"/>
              </a:solidFill>
              <a:latin typeface="Times New Roman" panose="02020603050405020304" pitchFamily="18" charset="0"/>
              <a:cs typeface="Times New Roman" panose="02020603050405020304" pitchFamily="18" charset="0"/>
            </a:endParaRPr>
          </a:p>
          <a:p>
            <a:endParaRPr lang="en-US" altLang="zh-CN" sz="2800" b="1">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5" name="文本框 14"/>
          <p:cNvSpPr txBox="1"/>
          <p:nvPr/>
        </p:nvSpPr>
        <p:spPr>
          <a:xfrm>
            <a:off x="10722610" y="2049780"/>
            <a:ext cx="1469390" cy="521970"/>
          </a:xfrm>
          <a:prstGeom prst="rect">
            <a:avLst/>
          </a:prstGeom>
          <a:noFill/>
        </p:spPr>
        <p:txBody>
          <a:bodyPr wrap="square" rtlCol="0">
            <a:spAutoFit/>
          </a:bodyPr>
          <a:p>
            <a:r>
              <a:rPr lang="en-US" altLang="zh-CN" sz="2800" b="1">
                <a:solidFill>
                  <a:srgbClr val="7030A0"/>
                </a:solidFill>
                <a:highlight>
                  <a:srgbClr val="FFFF00"/>
                </a:highlight>
                <a:latin typeface="Times New Roman" panose="02020603050405020304" pitchFamily="18" charset="0"/>
                <a:cs typeface="Times New Roman" panose="02020603050405020304" pitchFamily="18" charset="0"/>
              </a:rPr>
              <a:t>Point</a:t>
            </a:r>
            <a:endParaRPr lang="en-US" altLang="zh-CN" sz="2800" b="1">
              <a:solidFill>
                <a:srgbClr val="7030A0"/>
              </a:solidFill>
              <a:highlight>
                <a:srgbClr val="FFFF00"/>
              </a:highlight>
              <a:latin typeface="Times New Roman" panose="02020603050405020304" pitchFamily="18" charset="0"/>
              <a:cs typeface="Times New Roman" panose="02020603050405020304" pitchFamily="18" charset="0"/>
            </a:endParaRPr>
          </a:p>
        </p:txBody>
      </p:sp>
      <p:sp>
        <p:nvSpPr>
          <p:cNvPr id="23" name="圆角矩形 22"/>
          <p:cNvSpPr/>
          <p:nvPr/>
        </p:nvSpPr>
        <p:spPr>
          <a:xfrm>
            <a:off x="138430" y="2004060"/>
            <a:ext cx="5304790" cy="340995"/>
          </a:xfrm>
          <a:prstGeom prst="roundRect">
            <a:avLst/>
          </a:prstGeom>
          <a:no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smtClean="0">
              <a:latin typeface="微软雅黑" panose="020B0503020204020204" charset="-122"/>
              <a:ea typeface="微软雅黑" panose="020B0503020204020204" charset="-122"/>
            </a:endParaRPr>
          </a:p>
        </p:txBody>
      </p:sp>
      <p:sp>
        <p:nvSpPr>
          <p:cNvPr id="25" name="圆角矩形 24"/>
          <p:cNvSpPr/>
          <p:nvPr/>
        </p:nvSpPr>
        <p:spPr>
          <a:xfrm>
            <a:off x="138430" y="2346960"/>
            <a:ext cx="5304155" cy="685165"/>
          </a:xfrm>
          <a:prstGeom prst="roundRect">
            <a:avLst/>
          </a:prstGeom>
          <a:noFill/>
          <a:ln w="412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smtClean="0">
              <a:latin typeface="微软雅黑" panose="020B0503020204020204" charset="-122"/>
              <a:ea typeface="微软雅黑" panose="020B0503020204020204" charset="-122"/>
            </a:endParaRPr>
          </a:p>
        </p:txBody>
      </p:sp>
      <p:sp>
        <p:nvSpPr>
          <p:cNvPr id="26" name="文本框 25"/>
          <p:cNvSpPr txBox="1"/>
          <p:nvPr/>
        </p:nvSpPr>
        <p:spPr>
          <a:xfrm>
            <a:off x="1146810" y="2510155"/>
            <a:ext cx="3446145" cy="521970"/>
          </a:xfrm>
          <a:prstGeom prst="rect">
            <a:avLst/>
          </a:prstGeom>
          <a:noFill/>
        </p:spPr>
        <p:txBody>
          <a:bodyPr wrap="square" rtlCol="0">
            <a:spAutoFit/>
          </a:bodyPr>
          <a:p>
            <a:r>
              <a:rPr lang="en-US" altLang="zh-CN" sz="2800" b="1">
                <a:solidFill>
                  <a:srgbClr val="7030A0"/>
                </a:solidFill>
                <a:highlight>
                  <a:srgbClr val="FFFF00"/>
                </a:highlight>
                <a:latin typeface="Times New Roman" panose="02020603050405020304" pitchFamily="18" charset="0"/>
                <a:cs typeface="Times New Roman" panose="02020603050405020304" pitchFamily="18" charset="0"/>
              </a:rPr>
              <a:t>Supporting evidence</a:t>
            </a:r>
            <a:endParaRPr lang="en-US" altLang="zh-CN" sz="2800" b="1">
              <a:solidFill>
                <a:srgbClr val="7030A0"/>
              </a:solidFill>
              <a:highlight>
                <a:srgbClr val="FFFF00"/>
              </a:highlight>
              <a:latin typeface="Times New Roman" panose="02020603050405020304" pitchFamily="18" charset="0"/>
              <a:cs typeface="Times New Roman" panose="02020603050405020304" pitchFamily="18" charset="0"/>
            </a:endParaRPr>
          </a:p>
        </p:txBody>
      </p:sp>
      <p:sp>
        <p:nvSpPr>
          <p:cNvPr id="5" name="文本框 4"/>
          <p:cNvSpPr txBox="1"/>
          <p:nvPr/>
        </p:nvSpPr>
        <p:spPr>
          <a:xfrm>
            <a:off x="7203440" y="1714500"/>
            <a:ext cx="1510030" cy="521970"/>
          </a:xfrm>
          <a:prstGeom prst="rect">
            <a:avLst/>
          </a:prstGeom>
          <a:noFill/>
        </p:spPr>
        <p:txBody>
          <a:bodyPr wrap="square" rtlCol="0">
            <a:spAutoFit/>
          </a:bodyPr>
          <a:p>
            <a:r>
              <a:rPr lang="en-US" altLang="zh-CN" sz="2800" b="1">
                <a:solidFill>
                  <a:schemeClr val="tx1"/>
                </a:solidFill>
                <a:highlight>
                  <a:srgbClr val="FFFF00"/>
                </a:highlight>
                <a:latin typeface="Times New Roman" panose="02020603050405020304" pitchFamily="18" charset="0"/>
                <a:cs typeface="Times New Roman" panose="02020603050405020304" pitchFamily="18" charset="0"/>
              </a:rPr>
              <a:t>positive</a:t>
            </a:r>
            <a:endParaRPr lang="en-US" altLang="zh-CN" sz="2800" b="1">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6" name="文本框 5"/>
          <p:cNvSpPr txBox="1"/>
          <p:nvPr/>
        </p:nvSpPr>
        <p:spPr>
          <a:xfrm>
            <a:off x="5728335" y="3597275"/>
            <a:ext cx="1647825" cy="521970"/>
          </a:xfrm>
          <a:prstGeom prst="rect">
            <a:avLst/>
          </a:prstGeom>
          <a:noFill/>
        </p:spPr>
        <p:txBody>
          <a:bodyPr wrap="square" rtlCol="0">
            <a:spAutoFit/>
          </a:bodyPr>
          <a:p>
            <a:r>
              <a:rPr lang="en-US" altLang="zh-CN" sz="2800" b="1">
                <a:solidFill>
                  <a:schemeClr val="tx1"/>
                </a:solidFill>
                <a:highlight>
                  <a:srgbClr val="FFFF00"/>
                </a:highlight>
                <a:latin typeface="Times New Roman" panose="02020603050405020304" pitchFamily="18" charset="0"/>
                <a:cs typeface="Times New Roman" panose="02020603050405020304" pitchFamily="18" charset="0"/>
              </a:rPr>
              <a:t>solutions</a:t>
            </a:r>
            <a:endParaRPr lang="en-US" altLang="zh-CN" sz="2800" b="1">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7" name="文本框 6"/>
          <p:cNvSpPr txBox="1"/>
          <p:nvPr/>
        </p:nvSpPr>
        <p:spPr>
          <a:xfrm>
            <a:off x="6436360" y="5391150"/>
            <a:ext cx="1510030" cy="521970"/>
          </a:xfrm>
          <a:prstGeom prst="rect">
            <a:avLst/>
          </a:prstGeom>
          <a:noFill/>
        </p:spPr>
        <p:txBody>
          <a:bodyPr wrap="square" rtlCol="0">
            <a:spAutoFit/>
          </a:bodyPr>
          <a:p>
            <a:r>
              <a:rPr lang="en-US" altLang="zh-CN" sz="2800" b="1">
                <a:solidFill>
                  <a:schemeClr val="tx1"/>
                </a:solidFill>
                <a:highlight>
                  <a:srgbClr val="FFFF00"/>
                </a:highlight>
                <a:latin typeface="Times New Roman" panose="02020603050405020304" pitchFamily="18" charset="0"/>
                <a:cs typeface="Times New Roman" panose="02020603050405020304" pitchFamily="18" charset="0"/>
              </a:rPr>
              <a:t>project</a:t>
            </a:r>
            <a:endParaRPr lang="en-US" altLang="zh-CN" sz="2800" b="1">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16" name="文本框 15"/>
          <p:cNvSpPr txBox="1"/>
          <p:nvPr/>
        </p:nvSpPr>
        <p:spPr>
          <a:xfrm>
            <a:off x="10455910" y="3954780"/>
            <a:ext cx="1196975" cy="521970"/>
          </a:xfrm>
          <a:prstGeom prst="rect">
            <a:avLst/>
          </a:prstGeom>
          <a:noFill/>
        </p:spPr>
        <p:txBody>
          <a:bodyPr wrap="square" rtlCol="0" anchor="t">
            <a:spAutoFit/>
          </a:bodyPr>
          <a:p>
            <a:r>
              <a:rPr lang="en-US" altLang="zh-CN" sz="2800" b="1">
                <a:solidFill>
                  <a:srgbClr val="FF0000"/>
                </a:solidFill>
                <a:highlight>
                  <a:srgbClr val="FFFF00"/>
                </a:highlight>
                <a:latin typeface="Times New Roman" panose="02020603050405020304" pitchFamily="18" charset="0"/>
                <a:cs typeface="Times New Roman" panose="02020603050405020304" pitchFamily="18" charset="0"/>
                <a:sym typeface="+mn-ea"/>
              </a:rPr>
              <a:t>Yes!</a:t>
            </a:r>
            <a:endParaRPr lang="en-US" altLang="zh-CN" sz="2800" b="1">
              <a:solidFill>
                <a:srgbClr val="FF0000"/>
              </a:solidFill>
              <a:highlight>
                <a:srgbClr val="FFFF00"/>
              </a:highlight>
              <a:latin typeface="Times New Roman" panose="02020603050405020304" pitchFamily="18" charset="0"/>
              <a:cs typeface="Times New Roman" panose="02020603050405020304" pitchFamily="18" charset="0"/>
              <a:sym typeface="+mn-ea"/>
            </a:endParaRPr>
          </a:p>
        </p:txBody>
      </p:sp>
      <p:pic>
        <p:nvPicPr>
          <p:cNvPr id="20" name="图片 19"/>
          <p:cNvPicPr>
            <a:picLocks noChangeAspect="1"/>
          </p:cNvPicPr>
          <p:nvPr/>
        </p:nvPicPr>
        <p:blipFill>
          <a:blip r:embed="rId6"/>
          <a:stretch>
            <a:fillRect/>
          </a:stretch>
        </p:blipFill>
        <p:spPr>
          <a:xfrm>
            <a:off x="139065" y="664845"/>
            <a:ext cx="5600700" cy="1249045"/>
          </a:xfrm>
          <a:prstGeom prst="rect">
            <a:avLst/>
          </a:prstGeom>
        </p:spPr>
      </p:pic>
      <p:sp>
        <p:nvSpPr>
          <p:cNvPr id="22" name="文本框 21"/>
          <p:cNvSpPr txBox="1"/>
          <p:nvPr/>
        </p:nvSpPr>
        <p:spPr>
          <a:xfrm>
            <a:off x="1899920" y="2012315"/>
            <a:ext cx="3148965" cy="398780"/>
          </a:xfrm>
          <a:prstGeom prst="rect">
            <a:avLst/>
          </a:prstGeom>
          <a:noFill/>
        </p:spPr>
        <p:txBody>
          <a:bodyPr wrap="square" rtlCol="0">
            <a:spAutoFit/>
          </a:bodyPr>
          <a:p>
            <a:r>
              <a:rPr lang="en-US" altLang="zh-CN" sz="2000" b="1">
                <a:solidFill>
                  <a:srgbClr val="7030A0"/>
                </a:solidFill>
                <a:highlight>
                  <a:srgbClr val="FFFF00"/>
                </a:highlight>
                <a:latin typeface="Times New Roman" panose="02020603050405020304" pitchFamily="18" charset="0"/>
                <a:cs typeface="Times New Roman" panose="02020603050405020304" pitchFamily="18" charset="0"/>
              </a:rPr>
              <a:t>Arguments</a:t>
            </a:r>
            <a:endParaRPr lang="en-US" altLang="zh-CN" sz="2000" b="1">
              <a:solidFill>
                <a:srgbClr val="7030A0"/>
              </a:solidFill>
              <a:highlight>
                <a:srgbClr val="FFFF00"/>
              </a:highlight>
              <a:latin typeface="Times New Roman" panose="02020603050405020304" pitchFamily="18" charset="0"/>
              <a:cs typeface="Times New Roman" panose="02020603050405020304" pitchFamily="18" charset="0"/>
            </a:endParaRPr>
          </a:p>
        </p:txBody>
      </p:sp>
      <p:sp>
        <p:nvSpPr>
          <p:cNvPr id="27" name="文本框 26"/>
          <p:cNvSpPr txBox="1"/>
          <p:nvPr>
            <p:custDataLst>
              <p:tags r:id="rId7"/>
            </p:custDataLst>
          </p:nvPr>
        </p:nvSpPr>
        <p:spPr>
          <a:xfrm>
            <a:off x="212725" y="4174490"/>
            <a:ext cx="684530" cy="228600"/>
          </a:xfrm>
          <a:prstGeom prst="rect">
            <a:avLst/>
          </a:prstGeom>
          <a:noFill/>
          <a:ln w="28575" cmpd="sng">
            <a:solidFill>
              <a:srgbClr val="7030A0"/>
            </a:solidFill>
            <a:prstDash val="solid"/>
          </a:ln>
        </p:spPr>
        <p:txBody>
          <a:bodyPr wrap="square" rtlCol="0">
            <a:noAutofit/>
          </a:bodyPr>
          <a:p>
            <a:pPr algn="ctr">
              <a:lnSpc>
                <a:spcPct val="60000"/>
              </a:lnSpc>
            </a:pPr>
            <a:endParaRPr lang="en-US" altLang="zh-CN" sz="2400" b="1">
              <a:solidFill>
                <a:srgbClr val="FF0000"/>
              </a:solidFill>
              <a:latin typeface="Book Antiqua" panose="02040602050305030304" charset="0"/>
              <a:cs typeface="Book Antiqua" panose="02040602050305030304" charset="0"/>
            </a:endParaRPr>
          </a:p>
        </p:txBody>
      </p:sp>
      <p:sp>
        <p:nvSpPr>
          <p:cNvPr id="28" name="文本框 27"/>
          <p:cNvSpPr txBox="1"/>
          <p:nvPr>
            <p:custDataLst>
              <p:tags r:id="rId8"/>
            </p:custDataLst>
          </p:nvPr>
        </p:nvSpPr>
        <p:spPr>
          <a:xfrm>
            <a:off x="212725" y="3077845"/>
            <a:ext cx="684530" cy="257175"/>
          </a:xfrm>
          <a:prstGeom prst="rect">
            <a:avLst/>
          </a:prstGeom>
          <a:noFill/>
          <a:ln w="28575" cmpd="sng">
            <a:solidFill>
              <a:srgbClr val="7030A0"/>
            </a:solidFill>
            <a:prstDash val="solid"/>
          </a:ln>
        </p:spPr>
        <p:txBody>
          <a:bodyPr wrap="square" rtlCol="0">
            <a:noAutofit/>
          </a:bodyPr>
          <a:p>
            <a:pPr algn="ctr">
              <a:lnSpc>
                <a:spcPct val="60000"/>
              </a:lnSpc>
            </a:pPr>
            <a:endParaRPr lang="en-US" altLang="zh-CN" sz="2400" b="1">
              <a:solidFill>
                <a:srgbClr val="FF0000"/>
              </a:solidFill>
              <a:latin typeface="Book Antiqua" panose="02040602050305030304" charset="0"/>
              <a:cs typeface="Book Antiqua" panose="02040602050305030304" charset="0"/>
            </a:endParaRPr>
          </a:p>
        </p:txBody>
      </p:sp>
      <p:sp>
        <p:nvSpPr>
          <p:cNvPr id="29" name="圆角矩形 28"/>
          <p:cNvSpPr/>
          <p:nvPr>
            <p:custDataLst>
              <p:tags r:id="rId9"/>
            </p:custDataLst>
          </p:nvPr>
        </p:nvSpPr>
        <p:spPr>
          <a:xfrm>
            <a:off x="138430" y="6367780"/>
            <a:ext cx="5304155" cy="337185"/>
          </a:xfrm>
          <a:prstGeom prst="roundRect">
            <a:avLst/>
          </a:prstGeom>
          <a:no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smtClean="0">
              <a:latin typeface="微软雅黑" panose="020B0503020204020204" charset="-122"/>
              <a:ea typeface="微软雅黑" panose="020B0503020204020204" charset="-122"/>
            </a:endParaRPr>
          </a:p>
        </p:txBody>
      </p:sp>
      <p:cxnSp>
        <p:nvCxnSpPr>
          <p:cNvPr id="30" name="直接箭头连接符 29"/>
          <p:cNvCxnSpPr/>
          <p:nvPr>
            <p:custDataLst>
              <p:tags r:id="rId10"/>
            </p:custDataLst>
          </p:nvPr>
        </p:nvCxnSpPr>
        <p:spPr>
          <a:xfrm flipH="1">
            <a:off x="2626995" y="2300605"/>
            <a:ext cx="21590" cy="3968115"/>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custDataLst>
              <p:tags r:id="rId11"/>
            </p:custDataLst>
          </p:nvPr>
        </p:nvSpPr>
        <p:spPr>
          <a:xfrm>
            <a:off x="2647950" y="4174490"/>
            <a:ext cx="3080385" cy="521970"/>
          </a:xfrm>
          <a:prstGeom prst="rect">
            <a:avLst/>
          </a:prstGeom>
          <a:noFill/>
        </p:spPr>
        <p:txBody>
          <a:bodyPr wrap="square" rtlCol="0">
            <a:spAutoFit/>
          </a:bodyPr>
          <a:p>
            <a:r>
              <a:rPr lang="en-US" altLang="zh-CN" sz="2800" b="1">
                <a:solidFill>
                  <a:srgbClr val="7030A0"/>
                </a:solidFill>
                <a:highlight>
                  <a:srgbClr val="FFFF00"/>
                </a:highlight>
                <a:latin typeface="Times New Roman" panose="02020603050405020304" pitchFamily="18" charset="0"/>
                <a:cs typeface="Times New Roman" panose="02020603050405020304" pitchFamily="18" charset="0"/>
              </a:rPr>
              <a:t>echo(</a:t>
            </a:r>
            <a:r>
              <a:rPr lang="zh-CN" altLang="en-US" sz="2800" b="1">
                <a:solidFill>
                  <a:srgbClr val="7030A0"/>
                </a:solidFill>
                <a:highlight>
                  <a:srgbClr val="FFFF00"/>
                </a:highlight>
                <a:latin typeface="Times New Roman" panose="02020603050405020304" pitchFamily="18" charset="0"/>
                <a:cs typeface="Times New Roman" panose="02020603050405020304" pitchFamily="18" charset="0"/>
              </a:rPr>
              <a:t>呼应</a:t>
            </a:r>
            <a:r>
              <a:rPr lang="en-US" altLang="zh-CN" sz="2800" b="1">
                <a:solidFill>
                  <a:srgbClr val="7030A0"/>
                </a:solidFill>
                <a:highlight>
                  <a:srgbClr val="FFFF00"/>
                </a:highlight>
                <a:latin typeface="Times New Roman" panose="02020603050405020304" pitchFamily="18" charset="0"/>
                <a:cs typeface="Times New Roman" panose="02020603050405020304" pitchFamily="18" charset="0"/>
              </a:rPr>
              <a:t>)</a:t>
            </a:r>
            <a:endParaRPr lang="en-US" altLang="zh-CN" sz="2800" b="1">
              <a:solidFill>
                <a:srgbClr val="7030A0"/>
              </a:solidFill>
              <a:highlight>
                <a:srgbClr val="FFFF00"/>
              </a:highlight>
              <a:latin typeface="Times New Roman" panose="02020603050405020304" pitchFamily="18" charset="0"/>
              <a:cs typeface="Times New Roman" panose="02020603050405020304" pitchFamily="18" charset="0"/>
            </a:endParaRPr>
          </a:p>
        </p:txBody>
      </p:sp>
      <p:pic>
        <p:nvPicPr>
          <p:cNvPr id="32" name="图片 31"/>
          <p:cNvPicPr>
            <a:picLocks noChangeAspect="1"/>
          </p:cNvPicPr>
          <p:nvPr/>
        </p:nvPicPr>
        <p:blipFill>
          <a:blip r:embed="rId12"/>
          <a:stretch>
            <a:fillRect/>
          </a:stretch>
        </p:blipFill>
        <p:spPr>
          <a:xfrm>
            <a:off x="5739765" y="477520"/>
            <a:ext cx="6452235" cy="1031875"/>
          </a:xfrm>
          <a:prstGeom prst="rect">
            <a:avLst/>
          </a:prstGeom>
        </p:spPr>
      </p:pic>
      <p:pic>
        <p:nvPicPr>
          <p:cNvPr id="17" name="图片 16"/>
          <p:cNvPicPr>
            <a:picLocks noChangeAspect="1"/>
          </p:cNvPicPr>
          <p:nvPr/>
        </p:nvPicPr>
        <p:blipFill>
          <a:blip r:embed="rId13"/>
          <a:stretch>
            <a:fillRect/>
          </a:stretch>
        </p:blipFill>
        <p:spPr>
          <a:xfrm>
            <a:off x="5643245" y="1511935"/>
            <a:ext cx="6549390" cy="4961255"/>
          </a:xfrm>
          <a:prstGeom prst="rect">
            <a:avLst/>
          </a:prstGeom>
        </p:spPr>
      </p:pic>
      <p:pic>
        <p:nvPicPr>
          <p:cNvPr id="10" name="图片 9" descr="水印"/>
          <p:cNvPicPr>
            <a:picLocks noChangeAspect="1"/>
          </p:cNvPicPr>
          <p:nvPr userDrawn="1"/>
        </p:nvPicPr>
        <p:blipFill>
          <a:blip r:embed="rId14"/>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4" grpId="1"/>
      <p:bldP spid="26" grpId="1"/>
      <p:bldP spid="23" grpId="1" animBg="1"/>
      <p:bldP spid="25" grpId="1" animBg="1"/>
      <p:bldP spid="13" grpId="1"/>
      <p:bldP spid="15" grpId="1"/>
      <p:bldP spid="14" grpId="1"/>
      <p:bldP spid="22" grpId="1"/>
      <p:bldP spid="15" grpId="2"/>
      <p:bldP spid="14" grpId="2"/>
      <p:bldP spid="16" grpId="0"/>
      <p:bldP spid="2" grpId="2"/>
      <p:bldP spid="13" grpId="2"/>
      <p:bldP spid="5" grpId="0"/>
      <p:bldP spid="6" grpId="0"/>
      <p:bldP spid="3" grpId="2"/>
      <p:bldP spid="7" grpId="0"/>
      <p:bldP spid="4" grpId="2"/>
      <p:bldP spid="23" grpId="2" animBg="1"/>
      <p:bldP spid="25" grpId="2" animBg="1"/>
      <p:bldP spid="26" grpId="2"/>
      <p:bldP spid="22" grpId="2"/>
      <p:bldP spid="28" grpId="1" animBg="1"/>
      <p:bldP spid="27" grpId="1" animBg="1"/>
      <p:bldP spid="28" grpId="2" bldLvl="0" animBg="1"/>
      <p:bldP spid="27" grpId="2" bldLvl="0" animBg="1"/>
      <p:bldP spid="29" grpId="1" animBg="1"/>
      <p:bldP spid="29" grpId="2" bldLvl="0" animBg="1"/>
      <p:bldP spid="31" grpId="1"/>
      <p:bldP spid="31"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40" name="图片 39" descr="51miz-E189250-6338194F"/>
          <p:cNvPicPr>
            <a:picLocks noChangeAspect="1"/>
          </p:cNvPicPr>
          <p:nvPr>
            <p:custDataLst>
              <p:tags r:id="rId2"/>
            </p:custDataLst>
          </p:nvPr>
        </p:nvPicPr>
        <p:blipFill>
          <a:blip r:embed="rId3" cstate="print"/>
          <a:stretch>
            <a:fillRect/>
          </a:stretch>
        </p:blipFill>
        <p:spPr>
          <a:xfrm>
            <a:off x="-151130" y="-219710"/>
            <a:ext cx="1290955" cy="1290955"/>
          </a:xfrm>
          <a:prstGeom prst="rect">
            <a:avLst/>
          </a:prstGeom>
        </p:spPr>
      </p:pic>
      <p:sp>
        <p:nvSpPr>
          <p:cNvPr id="10" name="文本框 9"/>
          <p:cNvSpPr txBox="1"/>
          <p:nvPr>
            <p:custDataLst>
              <p:tags r:id="rId4"/>
            </p:custDataLst>
          </p:nvPr>
        </p:nvSpPr>
        <p:spPr>
          <a:xfrm>
            <a:off x="140970" y="1411605"/>
            <a:ext cx="11700510" cy="2676525"/>
          </a:xfrm>
          <a:prstGeom prst="rect">
            <a:avLst/>
          </a:prstGeom>
          <a:noFill/>
          <a:ln w="9525">
            <a:solidFill>
              <a:schemeClr val="tx1"/>
            </a:solidFill>
          </a:ln>
        </p:spPr>
        <p:txBody>
          <a:bodyPr wrap="square">
            <a:spAutoFit/>
          </a:bodyPr>
          <a:p>
            <a:pPr indent="0" algn="just"/>
            <a:r>
              <a:rPr lang="en-US" sz="24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Para.1 Some of the world’s most important scientists</a:t>
            </a:r>
            <a:r>
              <a:rPr 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u="sng">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think the idea of people living on Mars will come true one day</a:t>
            </a:r>
            <a:r>
              <a:rPr lang="en-US"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 Stephen Hawking believed humans must move into space to survive. “Once we spread out into space and establish independent colonies, our future should be safe,” he said. Robert Zubrin, a rocket scientist, agrees and thinks starting with Mars makes the most sense. He thinks sending people to Mars will allow us to learn a lot--for example, about the ability of humans to live in a very different environment. </a:t>
            </a:r>
            <a:endParaRPr lang="en-US" altLang="en-US" sz="2400" b="1">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custDataLst>
              <p:tags r:id="rId5"/>
            </p:custDataLst>
          </p:nvPr>
        </p:nvSpPr>
        <p:spPr>
          <a:xfrm>
            <a:off x="906780" y="0"/>
            <a:ext cx="10253980"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1: Exploring the detailed points for assessment</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12" name="文本框 11"/>
          <p:cNvSpPr txBox="1"/>
          <p:nvPr/>
        </p:nvSpPr>
        <p:spPr>
          <a:xfrm>
            <a:off x="906145" y="796925"/>
            <a:ext cx="10351135" cy="614680"/>
          </a:xfrm>
          <a:prstGeom prst="rect">
            <a:avLst/>
          </a:prstGeom>
          <a:noFill/>
        </p:spPr>
        <p:txBody>
          <a:bodyPr wrap="square" rtlCol="0">
            <a:noAutofit/>
          </a:bodyPr>
          <a:p>
            <a:r>
              <a:rPr lang="zh-CN" altLang="en-US" sz="2800" b="1">
                <a:highlight>
                  <a:srgbClr val="FFFF00"/>
                </a:highlight>
                <a:latin typeface="Times New Roman" panose="02020603050405020304" pitchFamily="18" charset="0"/>
                <a:cs typeface="Times New Roman" panose="02020603050405020304" pitchFamily="18" charset="0"/>
              </a:rPr>
              <a:t>Does the supporting evidence </a:t>
            </a:r>
            <a:r>
              <a:rPr lang="zh-CN" altLang="en-US" sz="2800" b="1" u="sng">
                <a:solidFill>
                  <a:srgbClr val="FF0000"/>
                </a:solidFill>
                <a:highlight>
                  <a:srgbClr val="FFFF00"/>
                </a:highlight>
                <a:latin typeface="Times New Roman" panose="02020603050405020304" pitchFamily="18" charset="0"/>
                <a:cs typeface="Times New Roman" panose="02020603050405020304" pitchFamily="18" charset="0"/>
              </a:rPr>
              <a:t>effectively</a:t>
            </a:r>
            <a:r>
              <a:rPr lang="zh-CN" altLang="en-US" sz="2800" b="1">
                <a:highlight>
                  <a:srgbClr val="FFFF00"/>
                </a:highlight>
                <a:latin typeface="Times New Roman" panose="02020603050405020304" pitchFamily="18" charset="0"/>
                <a:cs typeface="Times New Roman" panose="02020603050405020304" pitchFamily="18" charset="0"/>
              </a:rPr>
              <a:t> support the argument?</a:t>
            </a:r>
            <a:endParaRPr lang="zh-CN" altLang="en-US" sz="2800" b="1">
              <a:highlight>
                <a:srgbClr val="FFFF00"/>
              </a:highlight>
              <a:latin typeface="Times New Roman" panose="02020603050405020304" pitchFamily="18" charset="0"/>
              <a:cs typeface="Times New Roman" panose="02020603050405020304" pitchFamily="18" charset="0"/>
            </a:endParaRPr>
          </a:p>
        </p:txBody>
      </p:sp>
      <p:sp>
        <p:nvSpPr>
          <p:cNvPr id="13" name="文本框 12"/>
          <p:cNvSpPr txBox="1"/>
          <p:nvPr/>
        </p:nvSpPr>
        <p:spPr>
          <a:xfrm>
            <a:off x="6536055" y="1853565"/>
            <a:ext cx="1256030" cy="368300"/>
          </a:xfrm>
          <a:prstGeom prst="rect">
            <a:avLst/>
          </a:prstGeom>
          <a:gradFill>
            <a:gsLst>
              <a:gs pos="100000">
                <a:srgbClr val="7B32B2">
                  <a:alpha val="57000"/>
                </a:srgbClr>
              </a:gs>
              <a:gs pos="100000">
                <a:srgbClr val="401A5D"/>
              </a:gs>
            </a:gsLst>
            <a:lin ang="5400000" scaled="0"/>
          </a:gradFill>
        </p:spPr>
        <p:txBody>
          <a:bodyPr wrap="square" rtlCol="0">
            <a:spAutoFit/>
          </a:bodyPr>
          <a:p>
            <a:endParaRPr lang="zh-CN" altLang="en-US"/>
          </a:p>
        </p:txBody>
      </p:sp>
      <p:sp>
        <p:nvSpPr>
          <p:cNvPr id="15" name="文本框 14"/>
          <p:cNvSpPr txBox="1"/>
          <p:nvPr/>
        </p:nvSpPr>
        <p:spPr>
          <a:xfrm>
            <a:off x="8832215" y="1853565"/>
            <a:ext cx="3009265" cy="368300"/>
          </a:xfrm>
          <a:prstGeom prst="rect">
            <a:avLst/>
          </a:prstGeom>
          <a:solidFill>
            <a:schemeClr val="accent4">
              <a:lumMod val="60000"/>
              <a:lumOff val="40000"/>
              <a:alpha val="82000"/>
            </a:schemeClr>
          </a:solidFill>
        </p:spPr>
        <p:txBody>
          <a:bodyPr wrap="square" rtlCol="0">
            <a:spAutoFit/>
          </a:bodyPr>
          <a:p>
            <a:endParaRPr lang="zh-CN" altLang="en-US"/>
          </a:p>
        </p:txBody>
      </p:sp>
      <p:sp>
        <p:nvSpPr>
          <p:cNvPr id="16" name="文本框 15"/>
          <p:cNvSpPr txBox="1"/>
          <p:nvPr/>
        </p:nvSpPr>
        <p:spPr>
          <a:xfrm>
            <a:off x="1067435" y="2574925"/>
            <a:ext cx="2146935" cy="368300"/>
          </a:xfrm>
          <a:prstGeom prst="rect">
            <a:avLst/>
          </a:prstGeom>
          <a:solidFill>
            <a:schemeClr val="accent4">
              <a:lumMod val="60000"/>
              <a:lumOff val="40000"/>
              <a:alpha val="82000"/>
            </a:schemeClr>
          </a:solidFill>
        </p:spPr>
        <p:txBody>
          <a:bodyPr wrap="square" rtlCol="0">
            <a:spAutoFit/>
          </a:bodyPr>
          <a:p>
            <a:endParaRPr lang="zh-CN" altLang="en-US"/>
          </a:p>
        </p:txBody>
      </p:sp>
      <p:sp>
        <p:nvSpPr>
          <p:cNvPr id="17" name="文本框 16"/>
          <p:cNvSpPr txBox="1"/>
          <p:nvPr/>
        </p:nvSpPr>
        <p:spPr>
          <a:xfrm>
            <a:off x="2713990" y="2941955"/>
            <a:ext cx="2946400" cy="353060"/>
          </a:xfrm>
          <a:prstGeom prst="rect">
            <a:avLst/>
          </a:prstGeom>
          <a:solidFill>
            <a:schemeClr val="accent6">
              <a:lumMod val="60000"/>
              <a:lumOff val="40000"/>
              <a:alpha val="82000"/>
            </a:schemeClr>
          </a:solidFill>
        </p:spPr>
        <p:txBody>
          <a:bodyPr wrap="square" rtlCol="0">
            <a:noAutofit/>
          </a:bodyPr>
          <a:p>
            <a:endParaRPr lang="zh-CN" altLang="en-US"/>
          </a:p>
        </p:txBody>
      </p:sp>
      <p:sp>
        <p:nvSpPr>
          <p:cNvPr id="18" name="文本框 17"/>
          <p:cNvSpPr txBox="1"/>
          <p:nvPr/>
        </p:nvSpPr>
        <p:spPr>
          <a:xfrm flipV="1">
            <a:off x="10605770" y="2943225"/>
            <a:ext cx="1126490" cy="351790"/>
          </a:xfrm>
          <a:prstGeom prst="rect">
            <a:avLst/>
          </a:prstGeom>
          <a:solidFill>
            <a:schemeClr val="accent6">
              <a:lumMod val="60000"/>
              <a:lumOff val="40000"/>
              <a:alpha val="82000"/>
            </a:schemeClr>
          </a:solidFill>
        </p:spPr>
        <p:txBody>
          <a:bodyPr wrap="square" rtlCol="0">
            <a:noAutofit/>
          </a:bodyPr>
          <a:p>
            <a:endParaRPr lang="zh-CN" altLang="en-US"/>
          </a:p>
        </p:txBody>
      </p:sp>
      <p:sp>
        <p:nvSpPr>
          <p:cNvPr id="20" name="文本框 19"/>
          <p:cNvSpPr txBox="1"/>
          <p:nvPr/>
        </p:nvSpPr>
        <p:spPr>
          <a:xfrm>
            <a:off x="528955" y="2177415"/>
            <a:ext cx="1169670" cy="353060"/>
          </a:xfrm>
          <a:prstGeom prst="rect">
            <a:avLst/>
          </a:prstGeom>
          <a:solidFill>
            <a:schemeClr val="accent6">
              <a:lumMod val="60000"/>
              <a:lumOff val="40000"/>
              <a:alpha val="82000"/>
            </a:schemeClr>
          </a:solidFill>
        </p:spPr>
        <p:txBody>
          <a:bodyPr wrap="square" rtlCol="0">
            <a:noAutofit/>
          </a:bodyPr>
          <a:p>
            <a:endParaRPr lang="zh-CN" altLang="en-US"/>
          </a:p>
        </p:txBody>
      </p:sp>
      <p:sp>
        <p:nvSpPr>
          <p:cNvPr id="21" name="文本框 20"/>
          <p:cNvSpPr txBox="1"/>
          <p:nvPr/>
        </p:nvSpPr>
        <p:spPr>
          <a:xfrm>
            <a:off x="246380" y="3296285"/>
            <a:ext cx="1819275" cy="353060"/>
          </a:xfrm>
          <a:prstGeom prst="rect">
            <a:avLst/>
          </a:prstGeom>
          <a:solidFill>
            <a:schemeClr val="accent6">
              <a:lumMod val="60000"/>
              <a:lumOff val="40000"/>
              <a:alpha val="82000"/>
            </a:schemeClr>
          </a:solidFill>
        </p:spPr>
        <p:txBody>
          <a:bodyPr wrap="square" rtlCol="0">
            <a:noAutofit/>
          </a:bodyPr>
          <a:p>
            <a:endParaRPr lang="zh-CN" altLang="en-US"/>
          </a:p>
        </p:txBody>
      </p:sp>
      <p:cxnSp>
        <p:nvCxnSpPr>
          <p:cNvPr id="8" name="直接箭头连接符 7"/>
          <p:cNvCxnSpPr/>
          <p:nvPr>
            <p:custDataLst>
              <p:tags r:id="rId6"/>
            </p:custDataLst>
          </p:nvPr>
        </p:nvCxnSpPr>
        <p:spPr>
          <a:xfrm>
            <a:off x="5567045" y="3254375"/>
            <a:ext cx="16510" cy="7645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7"/>
            </p:custDataLst>
          </p:nvPr>
        </p:nvSpPr>
        <p:spPr>
          <a:xfrm>
            <a:off x="4057015" y="4072890"/>
            <a:ext cx="3446145" cy="521970"/>
          </a:xfrm>
          <a:prstGeom prst="rect">
            <a:avLst/>
          </a:prstGeom>
          <a:noFill/>
        </p:spPr>
        <p:txBody>
          <a:bodyPr wrap="square" rtlCol="0">
            <a:spAutoFit/>
          </a:bodyPr>
          <a:p>
            <a:r>
              <a:rPr lang="en-US" altLang="zh-CN" sz="2800" b="1">
                <a:solidFill>
                  <a:srgbClr val="7030A0"/>
                </a:solidFill>
                <a:highlight>
                  <a:srgbClr val="FFFF00"/>
                </a:highlight>
                <a:latin typeface="Times New Roman" panose="02020603050405020304" pitchFamily="18" charset="0"/>
                <a:cs typeface="Times New Roman" panose="02020603050405020304" pitchFamily="18" charset="0"/>
              </a:rPr>
              <a:t>is the most practical</a:t>
            </a:r>
            <a:endParaRPr lang="en-US" altLang="zh-CN" sz="2800" b="1">
              <a:solidFill>
                <a:srgbClr val="7030A0"/>
              </a:solidFill>
              <a:highlight>
                <a:srgbClr val="FFFF00"/>
              </a:highlight>
              <a:latin typeface="Times New Roman" panose="02020603050405020304" pitchFamily="18" charset="0"/>
              <a:cs typeface="Times New Roman" panose="02020603050405020304" pitchFamily="18" charset="0"/>
            </a:endParaRPr>
          </a:p>
        </p:txBody>
      </p:sp>
      <p:sp>
        <p:nvSpPr>
          <p:cNvPr id="2" name="文本框 1"/>
          <p:cNvSpPr txBox="1"/>
          <p:nvPr>
            <p:custDataLst>
              <p:tags r:id="rId8"/>
            </p:custDataLst>
          </p:nvPr>
        </p:nvSpPr>
        <p:spPr>
          <a:xfrm>
            <a:off x="9218295" y="2605405"/>
            <a:ext cx="2513965" cy="368300"/>
          </a:xfrm>
          <a:prstGeom prst="rect">
            <a:avLst/>
          </a:prstGeom>
          <a:gradFill>
            <a:gsLst>
              <a:gs pos="100000">
                <a:srgbClr val="7B32B2">
                  <a:alpha val="57000"/>
                </a:srgbClr>
              </a:gs>
              <a:gs pos="100000">
                <a:srgbClr val="401A5D"/>
              </a:gs>
            </a:gsLst>
            <a:lin ang="5400000" scaled="0"/>
          </a:gradFill>
        </p:spPr>
        <p:txBody>
          <a:bodyPr wrap="square" rtlCol="0">
            <a:spAutoFit/>
          </a:bodyPr>
          <a:p>
            <a:endParaRPr lang="zh-CN" altLang="en-US"/>
          </a:p>
        </p:txBody>
      </p:sp>
      <p:pic>
        <p:nvPicPr>
          <p:cNvPr id="3" name="图片 2" descr="水印"/>
          <p:cNvPicPr>
            <a:picLocks noChangeAspect="1"/>
          </p:cNvPicPr>
          <p:nvPr userDrawn="1"/>
        </p:nvPicPr>
        <p:blipFill>
          <a:blip r:embed="rId9"/>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5" grpId="0" bldLvl="0" animBg="1"/>
      <p:bldP spid="16" grpId="0" bldLvl="0" animBg="1"/>
      <p:bldP spid="15" grpId="1" animBg="1"/>
      <p:bldP spid="16" grpId="1" animBg="1"/>
      <p:bldP spid="20" grpId="0" bldLvl="0" animBg="1"/>
      <p:bldP spid="17" grpId="0" bldLvl="0" animBg="1"/>
      <p:bldP spid="18" grpId="0" bldLvl="0" animBg="1"/>
      <p:bldP spid="21" grpId="0" bldLvl="0" animBg="1"/>
      <p:bldP spid="20" grpId="1" animBg="1"/>
      <p:bldP spid="17" grpId="1" animBg="1"/>
      <p:bldP spid="18" grpId="1" animBg="1"/>
      <p:bldP spid="21" grpId="1" animBg="1"/>
      <p:bldP spid="26" grpId="1"/>
      <p:bldP spid="26" grpId="2"/>
      <p:bldP spid="2" grpId="0" bldLvl="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40" name="图片 39" descr="51miz-E189250-6338194F"/>
          <p:cNvPicPr>
            <a:picLocks noChangeAspect="1"/>
          </p:cNvPicPr>
          <p:nvPr>
            <p:custDataLst>
              <p:tags r:id="rId2"/>
            </p:custDataLst>
          </p:nvPr>
        </p:nvPicPr>
        <p:blipFill>
          <a:blip r:embed="rId3" cstate="print"/>
          <a:stretch>
            <a:fillRect/>
          </a:stretch>
        </p:blipFill>
        <p:spPr>
          <a:xfrm>
            <a:off x="-151130" y="-219710"/>
            <a:ext cx="1290955" cy="1290955"/>
          </a:xfrm>
          <a:prstGeom prst="rect">
            <a:avLst/>
          </a:prstGeom>
        </p:spPr>
      </p:pic>
      <p:sp>
        <p:nvSpPr>
          <p:cNvPr id="9" name="文本框 8"/>
          <p:cNvSpPr txBox="1"/>
          <p:nvPr>
            <p:custDataLst>
              <p:tags r:id="rId4"/>
            </p:custDataLst>
          </p:nvPr>
        </p:nvSpPr>
        <p:spPr>
          <a:xfrm>
            <a:off x="906145" y="31750"/>
            <a:ext cx="10093325"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1: Exploring the detailed points for assessment</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22" name="文本框 21"/>
          <p:cNvSpPr txBox="1"/>
          <p:nvPr/>
        </p:nvSpPr>
        <p:spPr>
          <a:xfrm>
            <a:off x="42545" y="1103630"/>
            <a:ext cx="12149455" cy="3058795"/>
          </a:xfrm>
          <a:prstGeom prst="rect">
            <a:avLst/>
          </a:prstGeom>
          <a:noFill/>
        </p:spPr>
        <p:txBody>
          <a:bodyPr wrap="square" rtlCol="0">
            <a:noAutofit/>
          </a:bodyPr>
          <a:p>
            <a:pPr algn="just"/>
            <a:r>
              <a:rPr lang="en-US" altLang="zh-CN" sz="2800" b="1">
                <a:solidFill>
                  <a:schemeClr val="bg1"/>
                </a:solidFill>
                <a:latin typeface="Times New Roman" panose="02020603050405020304" pitchFamily="18" charset="0"/>
                <a:cs typeface="Times New Roman" panose="02020603050405020304" pitchFamily="18" charset="0"/>
              </a:rPr>
              <a:t>Para.2 </a:t>
            </a:r>
            <a:r>
              <a:rPr lang="en-US" altLang="zh-CN" sz="2800" b="1">
                <a:solidFill>
                  <a:schemeClr val="bg1"/>
                </a:solidFill>
                <a:latin typeface="Calibri" panose="020F0502020204030204" charset="0"/>
                <a:cs typeface="Times New Roman" panose="02020603050405020304" pitchFamily="18" charset="0"/>
              </a:rPr>
              <a:t>①</a:t>
            </a:r>
            <a:r>
              <a:rPr lang="en-US" altLang="zh-CN" sz="2800" b="1">
                <a:solidFill>
                  <a:schemeClr val="bg1"/>
                </a:solidFill>
                <a:latin typeface="Times New Roman" panose="02020603050405020304" pitchFamily="18" charset="0"/>
                <a:cs typeface="Times New Roman" panose="02020603050405020304" pitchFamily="18" charset="0"/>
              </a:rPr>
              <a:t>However, scientists will need to terraform Mars for people to be able to live. </a:t>
            </a:r>
            <a:r>
              <a:rPr lang="en-US" altLang="zh-CN" sz="2800" b="1">
                <a:solidFill>
                  <a:schemeClr val="bg1"/>
                </a:solidFill>
                <a:latin typeface="Calibri" panose="020F0502020204030204" charset="0"/>
                <a:cs typeface="Times New Roman" panose="02020603050405020304" pitchFamily="18" charset="0"/>
              </a:rPr>
              <a:t>②</a:t>
            </a:r>
            <a:r>
              <a:rPr lang="en-US" altLang="zh-CN" sz="2800" b="1">
                <a:solidFill>
                  <a:schemeClr val="bg1"/>
                </a:solidFill>
                <a:latin typeface="Times New Roman" panose="02020603050405020304" pitchFamily="18" charset="0"/>
                <a:cs typeface="Times New Roman" panose="02020603050405020304" pitchFamily="18" charset="0"/>
              </a:rPr>
              <a:t>Terraforming means changing the environment on a planet so that it is similar to Earth’s. </a:t>
            </a:r>
            <a:r>
              <a:rPr lang="en-US" altLang="zh-CN" sz="2800" b="1">
                <a:solidFill>
                  <a:schemeClr val="bg1"/>
                </a:solidFill>
                <a:latin typeface="微软雅黑" panose="020B0503020204020204" charset="-122"/>
                <a:ea typeface="微软雅黑" panose="020B0503020204020204" charset="-122"/>
                <a:cs typeface="Times New Roman" panose="02020603050405020304" pitchFamily="18" charset="0"/>
              </a:rPr>
              <a:t>③</a:t>
            </a:r>
            <a:r>
              <a:rPr lang="en-US" altLang="zh-CN" sz="2800" b="1">
                <a:solidFill>
                  <a:schemeClr val="bg1"/>
                </a:solidFill>
                <a:latin typeface="Times New Roman" panose="02020603050405020304" pitchFamily="18" charset="0"/>
                <a:cs typeface="Times New Roman" panose="02020603050405020304" pitchFamily="18" charset="0"/>
              </a:rPr>
              <a:t>One of the main goals of terrafroming Mars is to warm it up because the average temperature there is about -60</a:t>
            </a:r>
            <a:r>
              <a:rPr lang="en-US" altLang="zh-CN" sz="2800" b="1" baseline="30000">
                <a:solidFill>
                  <a:schemeClr val="bg1"/>
                </a:solidFill>
                <a:latin typeface="Times New Roman" panose="02020603050405020304" pitchFamily="18" charset="0"/>
                <a:cs typeface="Times New Roman" panose="02020603050405020304" pitchFamily="18" charset="0"/>
              </a:rPr>
              <a:t>o</a:t>
            </a:r>
            <a:r>
              <a:rPr lang="en-US" altLang="zh-CN" sz="2800" b="1">
                <a:solidFill>
                  <a:schemeClr val="bg1"/>
                </a:solidFill>
                <a:latin typeface="Times New Roman" panose="02020603050405020304" pitchFamily="18" charset="0"/>
                <a:cs typeface="Times New Roman" panose="02020603050405020304" pitchFamily="18" charset="0"/>
              </a:rPr>
              <a:t>C.  ④One idea for  warming Mars is to build factories there that produce greenhouse gases. </a:t>
            </a:r>
            <a:r>
              <a:rPr lang="en-US" altLang="zh-CN" sz="2800" b="1">
                <a:solidFill>
                  <a:schemeClr val="bg1"/>
                </a:solidFill>
                <a:latin typeface="微软雅黑" panose="020B0503020204020204" charset="-122"/>
                <a:ea typeface="微软雅黑" panose="020B0503020204020204" charset="-122"/>
                <a:cs typeface="Times New Roman" panose="02020603050405020304" pitchFamily="18" charset="0"/>
              </a:rPr>
              <a:t>⑤</a:t>
            </a:r>
            <a:r>
              <a:rPr lang="en-US" altLang="zh-CN" sz="2800" b="1">
                <a:solidFill>
                  <a:schemeClr val="bg1"/>
                </a:solidFill>
                <a:latin typeface="Times New Roman" panose="02020603050405020304" pitchFamily="18" charset="0"/>
                <a:cs typeface="Times New Roman" panose="02020603050405020304" pitchFamily="18" charset="0"/>
              </a:rPr>
              <a:t>This could take many centuries. </a:t>
            </a:r>
            <a:r>
              <a:rPr lang="en-US" altLang="zh-CN" sz="2800" b="1">
                <a:solidFill>
                  <a:schemeClr val="bg1"/>
                </a:solidFill>
                <a:latin typeface="微软雅黑" panose="020B0503020204020204" charset="-122"/>
                <a:ea typeface="微软雅黑" panose="020B0503020204020204" charset="-122"/>
                <a:cs typeface="Times New Roman" panose="02020603050405020304" pitchFamily="18" charset="0"/>
              </a:rPr>
              <a:t>⑥</a:t>
            </a:r>
            <a:r>
              <a:rPr lang="en-US" altLang="zh-CN" sz="2800" b="1">
                <a:solidFill>
                  <a:schemeClr val="bg1"/>
                </a:solidFill>
                <a:latin typeface="Times New Roman" panose="02020603050405020304" pitchFamily="18" charset="0"/>
                <a:cs typeface="Times New Roman" panose="02020603050405020304" pitchFamily="18" charset="0"/>
              </a:rPr>
              <a:t>However, it should lead to rainfall and the growth of plants, resulting in more air that people can breathe.</a:t>
            </a:r>
            <a:endParaRPr lang="en-US" altLang="zh-CN" sz="2800" b="1">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795655" y="540385"/>
            <a:ext cx="10881360" cy="521970"/>
          </a:xfrm>
          <a:prstGeom prst="rect">
            <a:avLst/>
          </a:prstGeom>
          <a:noFill/>
          <a:ln w="9525">
            <a:noFill/>
          </a:ln>
        </p:spPr>
        <p:txBody>
          <a:bodyPr wrap="square">
            <a:spAutoFit/>
          </a:bodyPr>
          <a:p>
            <a:pPr indent="0"/>
            <a:r>
              <a:rPr lang="en-US" sz="2800" b="1">
                <a:solidFill>
                  <a:schemeClr val="tx1"/>
                </a:solidFill>
                <a:highlight>
                  <a:srgbClr val="FFFF00"/>
                </a:highlight>
                <a:latin typeface="Times New Roman" panose="02020603050405020304" pitchFamily="18" charset="0"/>
                <a:ea typeface="宋体" panose="02010600030101010101" pitchFamily="2" charset="-122"/>
              </a:rPr>
              <a:t>Is there a </a:t>
            </a:r>
            <a:r>
              <a:rPr lang="en-US" sz="2800" b="1" u="sng">
                <a:solidFill>
                  <a:srgbClr val="FF0000"/>
                </a:solidFill>
                <a:highlight>
                  <a:srgbClr val="FFFF00"/>
                </a:highlight>
                <a:latin typeface="Times New Roman" panose="02020603050405020304" pitchFamily="18" charset="0"/>
                <a:ea typeface="宋体" panose="02010600030101010101" pitchFamily="2" charset="-122"/>
              </a:rPr>
              <a:t>logical</a:t>
            </a:r>
            <a:r>
              <a:rPr lang="en-US" sz="2800" b="1">
                <a:solidFill>
                  <a:schemeClr val="tx1"/>
                </a:solidFill>
                <a:highlight>
                  <a:srgbClr val="FFFF00"/>
                </a:highlight>
                <a:latin typeface="Times New Roman" panose="02020603050405020304" pitchFamily="18" charset="0"/>
                <a:ea typeface="宋体" panose="02010600030101010101" pitchFamily="2" charset="-122"/>
              </a:rPr>
              <a:t> relationship between sentences in a paragraph?</a:t>
            </a:r>
            <a:endParaRPr lang="en-US" altLang="en-US" sz="2800" b="1">
              <a:solidFill>
                <a:schemeClr val="tx1"/>
              </a:solidFill>
              <a:highlight>
                <a:srgbClr val="FFFF00"/>
              </a:highlight>
              <a:latin typeface="Times New Roman" panose="02020603050405020304" pitchFamily="18" charset="0"/>
              <a:ea typeface="宋体" panose="02010600030101010101" pitchFamily="2" charset="-122"/>
            </a:endParaRPr>
          </a:p>
        </p:txBody>
      </p:sp>
      <p:sp>
        <p:nvSpPr>
          <p:cNvPr id="19" name="文本框 18"/>
          <p:cNvSpPr txBox="1"/>
          <p:nvPr/>
        </p:nvSpPr>
        <p:spPr>
          <a:xfrm>
            <a:off x="6413500" y="1183640"/>
            <a:ext cx="1619250" cy="384810"/>
          </a:xfrm>
          <a:prstGeom prst="rect">
            <a:avLst/>
          </a:prstGeom>
          <a:noFill/>
          <a:ln w="38100">
            <a:solidFill>
              <a:srgbClr val="FF000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sp>
        <p:nvSpPr>
          <p:cNvPr id="25" name="文本框 24"/>
          <p:cNvSpPr txBox="1"/>
          <p:nvPr/>
        </p:nvSpPr>
        <p:spPr>
          <a:xfrm>
            <a:off x="2595880" y="4149725"/>
            <a:ext cx="6096000" cy="521970"/>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cs typeface="Times New Roman" panose="02020603050405020304" pitchFamily="18" charset="0"/>
                <a:sym typeface="+mn-ea"/>
              </a:rPr>
              <a:t>① State a problem</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sp>
        <p:nvSpPr>
          <p:cNvPr id="26" name="文本框 25"/>
          <p:cNvSpPr txBox="1"/>
          <p:nvPr/>
        </p:nvSpPr>
        <p:spPr>
          <a:xfrm>
            <a:off x="2595880" y="4657090"/>
            <a:ext cx="6096000" cy="521970"/>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cs typeface="Times New Roman" panose="02020603050405020304" pitchFamily="18" charset="0"/>
                <a:sym typeface="+mn-ea"/>
              </a:rPr>
              <a:t>② _______ the problem</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sp>
        <p:nvSpPr>
          <p:cNvPr id="27" name="文本框 26"/>
          <p:cNvSpPr txBox="1"/>
          <p:nvPr/>
        </p:nvSpPr>
        <p:spPr>
          <a:xfrm>
            <a:off x="2595880" y="5179060"/>
            <a:ext cx="6171565" cy="521970"/>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③</a:t>
            </a:r>
            <a:r>
              <a:rPr lang="en-US" altLang="zh-CN" sz="2800" b="1">
                <a:solidFill>
                  <a:schemeClr val="bg1"/>
                </a:solidFill>
                <a:latin typeface="Times New Roman" panose="02020603050405020304" pitchFamily="18" charset="0"/>
                <a:cs typeface="Times New Roman" panose="02020603050405020304" pitchFamily="18" charset="0"/>
                <a:sym typeface="+mn-ea"/>
              </a:rPr>
              <a:t> ④ Put forward the _______</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524510" y="3322955"/>
            <a:ext cx="680720" cy="384810"/>
          </a:xfrm>
          <a:prstGeom prst="rect">
            <a:avLst/>
          </a:prstGeom>
          <a:noFill/>
          <a:ln w="38100">
            <a:solidFill>
              <a:srgbClr val="00B05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sp>
        <p:nvSpPr>
          <p:cNvPr id="30" name="文本框 29"/>
          <p:cNvSpPr txBox="1"/>
          <p:nvPr/>
        </p:nvSpPr>
        <p:spPr>
          <a:xfrm>
            <a:off x="2595880" y="5636260"/>
            <a:ext cx="8423910" cy="521970"/>
          </a:xfrm>
          <a:prstGeom prst="rect">
            <a:avLst/>
          </a:prstGeom>
          <a:noFill/>
        </p:spPr>
        <p:txBody>
          <a:bodyPr wrap="square" rtlCol="0" anchor="t">
            <a:spAutoFit/>
          </a:bodyPr>
          <a:p>
            <a:r>
              <a:rPr lang="en-US" altLang="zh-CN" sz="2800" b="1">
                <a:solidFill>
                  <a:schemeClr val="bg1"/>
                </a:solidFill>
                <a:latin typeface="微软雅黑" panose="020B0503020204020204" charset="-122"/>
                <a:ea typeface="微软雅黑" panose="020B0503020204020204" charset="-122"/>
                <a:cs typeface="Times New Roman" panose="02020603050405020304" pitchFamily="18" charset="0"/>
                <a:sym typeface="+mn-ea"/>
              </a:rPr>
              <a:t>⑤</a:t>
            </a:r>
            <a:r>
              <a:rPr lang="en-US" altLang="zh-CN" sz="2800" b="1">
                <a:solidFill>
                  <a:schemeClr val="bg1"/>
                </a:solidFill>
                <a:latin typeface="Times New Roman" panose="02020603050405020304" pitchFamily="18" charset="0"/>
                <a:cs typeface="Times New Roman" panose="02020603050405020304" pitchFamily="18" charset="0"/>
                <a:sym typeface="+mn-ea"/>
              </a:rPr>
              <a:t> Tell the ____________ of the solution</a:t>
            </a:r>
            <a:endParaRPr lang="en-US" altLang="zh-CN" sz="2800" b="1">
              <a:solidFill>
                <a:schemeClr val="bg1"/>
              </a:solidFill>
              <a:latin typeface="Times New Roman" panose="02020603050405020304" pitchFamily="18" charset="0"/>
              <a:cs typeface="Times New Roman" panose="02020603050405020304" pitchFamily="18" charset="0"/>
              <a:sym typeface="+mn-ea"/>
            </a:endParaRPr>
          </a:p>
        </p:txBody>
      </p:sp>
      <p:sp>
        <p:nvSpPr>
          <p:cNvPr id="31" name="文本框 30"/>
          <p:cNvSpPr txBox="1"/>
          <p:nvPr/>
        </p:nvSpPr>
        <p:spPr>
          <a:xfrm>
            <a:off x="2595880" y="6154420"/>
            <a:ext cx="7109460" cy="521970"/>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⑥ Show the ________    of the solution</a:t>
            </a:r>
            <a:endParaRPr lang="en-US" altLang="zh-CN" sz="28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33" name="直接箭头连接符 32"/>
          <p:cNvCxnSpPr/>
          <p:nvPr/>
        </p:nvCxnSpPr>
        <p:spPr>
          <a:xfrm flipH="1" flipV="1">
            <a:off x="1139825" y="3046730"/>
            <a:ext cx="1270" cy="36449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335655" y="3764915"/>
            <a:ext cx="6900545" cy="384810"/>
          </a:xfrm>
          <a:prstGeom prst="rect">
            <a:avLst/>
          </a:prstGeom>
          <a:noFill/>
          <a:ln w="38100">
            <a:solidFill>
              <a:schemeClr val="accent2">
                <a:lumMod val="75000"/>
              </a:schemeClr>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sp>
        <p:nvSpPr>
          <p:cNvPr id="35" name="文本框 34"/>
          <p:cNvSpPr txBox="1"/>
          <p:nvPr>
            <p:custDataLst>
              <p:tags r:id="rId5"/>
            </p:custDataLst>
          </p:nvPr>
        </p:nvSpPr>
        <p:spPr>
          <a:xfrm>
            <a:off x="3074670" y="4560570"/>
            <a:ext cx="1510030" cy="521970"/>
          </a:xfrm>
          <a:prstGeom prst="rect">
            <a:avLst/>
          </a:prstGeom>
          <a:noFill/>
        </p:spPr>
        <p:txBody>
          <a:bodyPr wrap="square" rtlCol="0">
            <a:spAutoFit/>
          </a:bodyPr>
          <a:p>
            <a:r>
              <a:rPr lang="en-US" altLang="zh-CN" sz="2800" b="1">
                <a:solidFill>
                  <a:schemeClr val="bg1"/>
                </a:solidFill>
                <a:latin typeface="Times New Roman" panose="02020603050405020304" pitchFamily="18" charset="0"/>
                <a:cs typeface="Times New Roman" panose="02020603050405020304" pitchFamily="18" charset="0"/>
              </a:rPr>
              <a:t>Explain</a:t>
            </a:r>
            <a:endParaRPr lang="en-US" altLang="zh-CN" sz="2800" b="1">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custDataLst>
              <p:tags r:id="rId6"/>
            </p:custDataLst>
          </p:nvPr>
        </p:nvSpPr>
        <p:spPr>
          <a:xfrm>
            <a:off x="6218555" y="5152390"/>
            <a:ext cx="1510030" cy="521970"/>
          </a:xfrm>
          <a:prstGeom prst="rect">
            <a:avLst/>
          </a:prstGeom>
          <a:noFill/>
        </p:spPr>
        <p:txBody>
          <a:bodyPr wrap="square" rtlCol="0">
            <a:spAutoFit/>
          </a:bodyPr>
          <a:p>
            <a:r>
              <a:rPr lang="en-US" altLang="zh-CN" sz="2800" b="1">
                <a:solidFill>
                  <a:schemeClr val="bg1"/>
                </a:solidFill>
                <a:latin typeface="Times New Roman" panose="02020603050405020304" pitchFamily="18" charset="0"/>
                <a:cs typeface="Times New Roman" panose="02020603050405020304" pitchFamily="18" charset="0"/>
              </a:rPr>
              <a:t>solution</a:t>
            </a:r>
            <a:endParaRPr lang="en-US" altLang="zh-CN" sz="2800" b="1">
              <a:solidFill>
                <a:schemeClr val="bg1"/>
              </a:solidFill>
              <a:latin typeface="Times New Roman" panose="02020603050405020304" pitchFamily="18" charset="0"/>
              <a:cs typeface="Times New Roman" panose="02020603050405020304" pitchFamily="18" charset="0"/>
            </a:endParaRPr>
          </a:p>
        </p:txBody>
      </p:sp>
      <p:sp>
        <p:nvSpPr>
          <p:cNvPr id="37" name="文本框 36"/>
          <p:cNvSpPr txBox="1"/>
          <p:nvPr>
            <p:custDataLst>
              <p:tags r:id="rId7"/>
            </p:custDataLst>
          </p:nvPr>
        </p:nvSpPr>
        <p:spPr>
          <a:xfrm>
            <a:off x="4315460" y="5632450"/>
            <a:ext cx="2409825" cy="521970"/>
          </a:xfrm>
          <a:prstGeom prst="rect">
            <a:avLst/>
          </a:prstGeom>
          <a:noFill/>
        </p:spPr>
        <p:txBody>
          <a:bodyPr wrap="square" rtlCol="0">
            <a:spAutoFit/>
          </a:bodyPr>
          <a:p>
            <a:r>
              <a:rPr lang="en-US" altLang="zh-CN" sz="2800" b="1">
                <a:solidFill>
                  <a:schemeClr val="bg1"/>
                </a:solidFill>
                <a:latin typeface="Times New Roman" panose="02020603050405020304" pitchFamily="18" charset="0"/>
                <a:cs typeface="Times New Roman" panose="02020603050405020304" pitchFamily="18" charset="0"/>
              </a:rPr>
              <a:t>disadvantage</a:t>
            </a:r>
            <a:endParaRPr lang="en-US" altLang="zh-CN" sz="2800" b="1">
              <a:solidFill>
                <a:schemeClr val="bg1"/>
              </a:solidFill>
              <a:latin typeface="Times New Roman" panose="02020603050405020304" pitchFamily="18" charset="0"/>
              <a:cs typeface="Times New Roman" panose="02020603050405020304" pitchFamily="18" charset="0"/>
            </a:endParaRPr>
          </a:p>
        </p:txBody>
      </p:sp>
      <p:sp>
        <p:nvSpPr>
          <p:cNvPr id="38" name="文本框 37"/>
          <p:cNvSpPr txBox="1"/>
          <p:nvPr>
            <p:custDataLst>
              <p:tags r:id="rId8"/>
            </p:custDataLst>
          </p:nvPr>
        </p:nvSpPr>
        <p:spPr>
          <a:xfrm>
            <a:off x="4584700" y="6068695"/>
            <a:ext cx="2140585" cy="521970"/>
          </a:xfrm>
          <a:prstGeom prst="rect">
            <a:avLst/>
          </a:prstGeom>
          <a:noFill/>
        </p:spPr>
        <p:txBody>
          <a:bodyPr wrap="square" rtlCol="0">
            <a:spAutoFit/>
          </a:bodyPr>
          <a:p>
            <a:r>
              <a:rPr lang="en-US" altLang="zh-CN" sz="2800" b="1">
                <a:solidFill>
                  <a:schemeClr val="bg1"/>
                </a:solidFill>
                <a:latin typeface="Times New Roman" panose="02020603050405020304" pitchFamily="18" charset="0"/>
                <a:cs typeface="Times New Roman" panose="02020603050405020304" pitchFamily="18" charset="0"/>
              </a:rPr>
              <a:t>good effect</a:t>
            </a:r>
            <a:endParaRPr lang="en-US" altLang="zh-CN" sz="2800" b="1">
              <a:solidFill>
                <a:schemeClr val="bg1"/>
              </a:solidFill>
              <a:latin typeface="Times New Roman" panose="02020603050405020304" pitchFamily="18" charset="0"/>
              <a:cs typeface="Times New Roman" panose="02020603050405020304" pitchFamily="18" charset="0"/>
            </a:endParaRPr>
          </a:p>
        </p:txBody>
      </p:sp>
      <p:sp>
        <p:nvSpPr>
          <p:cNvPr id="39" name="文本框 38"/>
          <p:cNvSpPr txBox="1"/>
          <p:nvPr>
            <p:custDataLst>
              <p:tags r:id="rId9"/>
            </p:custDataLst>
          </p:nvPr>
        </p:nvSpPr>
        <p:spPr>
          <a:xfrm>
            <a:off x="3748405" y="1568450"/>
            <a:ext cx="1144905" cy="384810"/>
          </a:xfrm>
          <a:prstGeom prst="rect">
            <a:avLst/>
          </a:prstGeom>
          <a:noFill/>
          <a:ln w="38100">
            <a:solidFill>
              <a:srgbClr val="00B05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sp>
        <p:nvSpPr>
          <p:cNvPr id="41" name="文本框 40"/>
          <p:cNvSpPr txBox="1"/>
          <p:nvPr>
            <p:custDataLst>
              <p:tags r:id="rId10"/>
            </p:custDataLst>
          </p:nvPr>
        </p:nvSpPr>
        <p:spPr>
          <a:xfrm>
            <a:off x="5268595" y="2080260"/>
            <a:ext cx="1866900" cy="384810"/>
          </a:xfrm>
          <a:prstGeom prst="rect">
            <a:avLst/>
          </a:prstGeom>
          <a:noFill/>
          <a:ln w="38100">
            <a:solidFill>
              <a:srgbClr val="00B05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sp>
        <p:nvSpPr>
          <p:cNvPr id="42" name="文本框 41"/>
          <p:cNvSpPr txBox="1"/>
          <p:nvPr>
            <p:custDataLst>
              <p:tags r:id="rId11"/>
            </p:custDataLst>
          </p:nvPr>
        </p:nvSpPr>
        <p:spPr>
          <a:xfrm>
            <a:off x="10138410" y="2465070"/>
            <a:ext cx="1537970" cy="384810"/>
          </a:xfrm>
          <a:prstGeom prst="rect">
            <a:avLst/>
          </a:prstGeom>
          <a:noFill/>
          <a:ln w="38100">
            <a:solidFill>
              <a:srgbClr val="00B05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sp>
        <p:nvSpPr>
          <p:cNvPr id="43" name="文本框 42"/>
          <p:cNvSpPr txBox="1"/>
          <p:nvPr>
            <p:custDataLst>
              <p:tags r:id="rId12"/>
            </p:custDataLst>
          </p:nvPr>
        </p:nvSpPr>
        <p:spPr>
          <a:xfrm>
            <a:off x="5956300" y="3373120"/>
            <a:ext cx="1554480" cy="384810"/>
          </a:xfrm>
          <a:prstGeom prst="rect">
            <a:avLst/>
          </a:prstGeom>
          <a:noFill/>
          <a:ln w="38100">
            <a:solidFill>
              <a:srgbClr val="FFFF00"/>
            </a:solidFill>
            <a:prstDash val="sysDash"/>
          </a:ln>
        </p:spPr>
        <p:txBody>
          <a:bodyPr wrap="square" rtlCol="0">
            <a:noAutofit/>
          </a:bodyPr>
          <a:p>
            <a:pPr algn="ctr">
              <a:lnSpc>
                <a:spcPct val="100000"/>
              </a:lnSpc>
            </a:pPr>
            <a:endParaRPr lang="en-US" altLang="zh-CN" sz="3200" b="1">
              <a:solidFill>
                <a:srgbClr val="FF0000"/>
              </a:solidFill>
              <a:latin typeface="Book Antiqua" panose="02040602050305030304" charset="0"/>
              <a:cs typeface="Book Antiqua" panose="02040602050305030304" charset="0"/>
            </a:endParaRPr>
          </a:p>
        </p:txBody>
      </p:sp>
      <p:pic>
        <p:nvPicPr>
          <p:cNvPr id="8" name="图片 7"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8" grpId="1" animBg="1"/>
      <p:bldP spid="34" grpId="1" animBg="1"/>
      <p:bldP spid="19" grpId="2" animBg="1"/>
      <p:bldP spid="25" grpId="0"/>
      <p:bldP spid="26" grpId="0"/>
      <p:bldP spid="27" grpId="0"/>
      <p:bldP spid="30" grpId="0"/>
      <p:bldP spid="31" grpId="0"/>
      <p:bldP spid="35" grpId="0"/>
      <p:bldP spid="36" grpId="0"/>
      <p:bldP spid="37" grpId="0"/>
      <p:bldP spid="38" grpId="0"/>
      <p:bldP spid="28" grpId="2" animBg="1"/>
      <p:bldP spid="34" grpId="2" animBg="1"/>
      <p:bldP spid="39" grpId="1" animBg="1"/>
      <p:bldP spid="39" grpId="2" bldLvl="0" animBg="1"/>
      <p:bldP spid="41" grpId="1" animBg="1"/>
      <p:bldP spid="41" grpId="2" bldLvl="0" animBg="1"/>
      <p:bldP spid="42" grpId="1" animBg="1"/>
      <p:bldP spid="42" grpId="2" bldLvl="0" animBg="1"/>
      <p:bldP spid="43" grpId="1" animBg="1"/>
      <p:bldP spid="43" grpId="2"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40" name="图片 39" descr="51miz-E189250-6338194F"/>
          <p:cNvPicPr>
            <a:picLocks noChangeAspect="1"/>
          </p:cNvPicPr>
          <p:nvPr>
            <p:custDataLst>
              <p:tags r:id="rId2"/>
            </p:custDataLst>
          </p:nvPr>
        </p:nvPicPr>
        <p:blipFill>
          <a:blip r:embed="rId3" cstate="print"/>
          <a:stretch>
            <a:fillRect/>
          </a:stretch>
        </p:blipFill>
        <p:spPr>
          <a:xfrm>
            <a:off x="172720" y="-122555"/>
            <a:ext cx="913765" cy="913765"/>
          </a:xfrm>
          <a:prstGeom prst="rect">
            <a:avLst/>
          </a:prstGeom>
        </p:spPr>
      </p:pic>
      <p:sp>
        <p:nvSpPr>
          <p:cNvPr id="9" name="文本框 8"/>
          <p:cNvSpPr txBox="1"/>
          <p:nvPr>
            <p:custDataLst>
              <p:tags r:id="rId4"/>
            </p:custDataLst>
          </p:nvPr>
        </p:nvSpPr>
        <p:spPr>
          <a:xfrm>
            <a:off x="906145" y="31750"/>
            <a:ext cx="10093325"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1: Exploring the detailed points for assessment</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100" name="文本框 99"/>
          <p:cNvSpPr txBox="1"/>
          <p:nvPr/>
        </p:nvSpPr>
        <p:spPr>
          <a:xfrm>
            <a:off x="795655" y="553720"/>
            <a:ext cx="10824845" cy="521970"/>
          </a:xfrm>
          <a:prstGeom prst="rect">
            <a:avLst/>
          </a:prstGeom>
          <a:noFill/>
          <a:ln w="9525">
            <a:noFill/>
          </a:ln>
        </p:spPr>
        <p:txBody>
          <a:bodyPr wrap="square">
            <a:spAutoFit/>
          </a:bodyPr>
          <a:p>
            <a:pPr indent="0"/>
            <a:r>
              <a:rPr lang="en-US" sz="2800" b="1">
                <a:highlight>
                  <a:srgbClr val="FFFF00"/>
                </a:highlight>
                <a:latin typeface="Times New Roman" panose="02020603050405020304" pitchFamily="18" charset="0"/>
                <a:ea typeface="宋体" panose="02010600030101010101" pitchFamily="2" charset="-122"/>
              </a:rPr>
              <a:t>Do any words or sentences impress you a lot?(convincing &amp; vivid)</a:t>
            </a:r>
            <a:endParaRPr lang="en-US" sz="2800" b="1">
              <a:highlight>
                <a:srgbClr val="FFFF00"/>
              </a:highlight>
              <a:latin typeface="Times New Roman" panose="02020603050405020304" pitchFamily="18" charset="0"/>
              <a:ea typeface="宋体" panose="02010600030101010101" pitchFamily="2" charset="-122"/>
            </a:endParaRPr>
          </a:p>
        </p:txBody>
      </p:sp>
      <p:pic>
        <p:nvPicPr>
          <p:cNvPr id="25" name="图片 24"/>
          <p:cNvPicPr>
            <a:picLocks noChangeAspect="1"/>
          </p:cNvPicPr>
          <p:nvPr>
            <p:custDataLst>
              <p:tags r:id="rId5"/>
            </p:custDataLst>
          </p:nvPr>
        </p:nvPicPr>
        <p:blipFill>
          <a:blip r:embed="rId6"/>
          <a:stretch>
            <a:fillRect/>
          </a:stretch>
        </p:blipFill>
        <p:spPr>
          <a:xfrm>
            <a:off x="-80645" y="1076325"/>
            <a:ext cx="6560185" cy="5780405"/>
          </a:xfrm>
          <a:prstGeom prst="rect">
            <a:avLst/>
          </a:prstGeom>
        </p:spPr>
      </p:pic>
      <p:sp>
        <p:nvSpPr>
          <p:cNvPr id="26" name="文本框 25"/>
          <p:cNvSpPr txBox="1"/>
          <p:nvPr/>
        </p:nvSpPr>
        <p:spPr>
          <a:xfrm>
            <a:off x="6456680" y="1005840"/>
            <a:ext cx="5594350" cy="3538220"/>
          </a:xfrm>
          <a:prstGeom prst="rect">
            <a:avLst/>
          </a:prstGeom>
          <a:noFill/>
        </p:spPr>
        <p:txBody>
          <a:bodyPr wrap="square" rtlCol="0">
            <a:spAutoFit/>
          </a:bodyPr>
          <a:p>
            <a:endParaRPr lang="en-US" altLang="zh-CN" sz="2800" b="1">
              <a:solidFill>
                <a:schemeClr val="bg1"/>
              </a:solidFill>
              <a:latin typeface="Times New Roman" panose="02020603050405020304" pitchFamily="18" charset="0"/>
              <a:cs typeface="Times New Roman" panose="02020603050405020304" pitchFamily="18" charset="0"/>
            </a:endParaRPr>
          </a:p>
          <a:p>
            <a:r>
              <a:rPr lang="en-US" altLang="zh-CN" sz="2800" b="1">
                <a:solidFill>
                  <a:schemeClr val="bg1"/>
                </a:solidFill>
                <a:latin typeface="Times New Roman" panose="02020603050405020304" pitchFamily="18" charset="0"/>
                <a:cs typeface="Times New Roman" panose="02020603050405020304" pitchFamily="18" charset="0"/>
              </a:rPr>
              <a:t>Para 4. Line 1</a:t>
            </a:r>
            <a:endParaRPr lang="en-US" altLang="zh-CN" sz="2800" b="1">
              <a:solidFill>
                <a:schemeClr val="bg1"/>
              </a:solidFill>
              <a:latin typeface="Times New Roman" panose="02020603050405020304" pitchFamily="18" charset="0"/>
              <a:cs typeface="Times New Roman" panose="02020603050405020304" pitchFamily="18" charset="0"/>
            </a:endParaRPr>
          </a:p>
          <a:p>
            <a:r>
              <a:rPr lang="en-US"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One particular organisation based</a:t>
            </a:r>
            <a:r>
              <a:rPr lang="en-US" sz="2800" b="1">
                <a:solidFill>
                  <a:schemeClr val="bg1"/>
                </a:solidFill>
                <a:highlight>
                  <a:srgbClr val="800080"/>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in Europe </a:t>
            </a:r>
            <a:r>
              <a:rPr lang="en-US" sz="2800" b="1">
                <a:solidFill>
                  <a:schemeClr val="bg1"/>
                </a:solidFill>
                <a:highlight>
                  <a:srgbClr val="800080"/>
                </a:highlight>
                <a:latin typeface="Times New Roman" panose="02020603050405020304" pitchFamily="18" charset="0"/>
                <a:ea typeface="宋体" panose="02010600030101010101" pitchFamily="2" charset="-122"/>
                <a:cs typeface="Times New Roman" panose="02020603050405020304" pitchFamily="18" charset="0"/>
                <a:sym typeface="+mn-ea"/>
              </a:rPr>
              <a:t>is planning</a:t>
            </a:r>
            <a:r>
              <a:rPr lang="en-US"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 to send the first humans to Mars before 2030.</a:t>
            </a:r>
            <a:endParaRPr lang="en-US"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en-US" sz="2800" b="1">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sz="2800" b="1">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 continuous tense</a:t>
            </a:r>
            <a:r>
              <a:rPr lang="zh-CN" altLang="en-US" sz="2800" b="1">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进行时态</a:t>
            </a:r>
            <a:endParaRPr lang="zh-CN" altLang="en-US" sz="2800" b="1">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en-US" altLang="zh-CN"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8" name="直接箭头连接符 7"/>
          <p:cNvCxnSpPr/>
          <p:nvPr>
            <p:custDataLst>
              <p:tags r:id="rId7"/>
            </p:custDataLst>
          </p:nvPr>
        </p:nvCxnSpPr>
        <p:spPr>
          <a:xfrm>
            <a:off x="10698480" y="3584575"/>
            <a:ext cx="16510" cy="7645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548755" y="4349115"/>
            <a:ext cx="5643245" cy="953135"/>
          </a:xfrm>
          <a:prstGeom prst="rect">
            <a:avLst/>
          </a:prstGeom>
          <a:noFill/>
        </p:spPr>
        <p:txBody>
          <a:bodyPr wrap="square" rtlCol="0" anchor="t">
            <a:spAutoFit/>
          </a:bodyPr>
          <a:p>
            <a:r>
              <a:rPr lang="en-US" altLang="zh-CN"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To show that people are working on the exploration of Mars these days. </a:t>
            </a:r>
            <a:endParaRPr lang="en-US" altLang="zh-CN" sz="28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953770" y="31750"/>
            <a:ext cx="10996930"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2: Assessing the peer’s works in group </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pic>
        <p:nvPicPr>
          <p:cNvPr id="40" name="图片 39" descr="51miz-E189250-6338194F"/>
          <p:cNvPicPr>
            <a:picLocks noChangeAspect="1"/>
          </p:cNvPicPr>
          <p:nvPr>
            <p:custDataLst>
              <p:tags r:id="rId3"/>
            </p:custDataLst>
          </p:nvPr>
        </p:nvPicPr>
        <p:blipFill>
          <a:blip r:embed="rId4" cstate="print"/>
          <a:stretch>
            <a:fillRect/>
          </a:stretch>
        </p:blipFill>
        <p:spPr>
          <a:xfrm>
            <a:off x="172720" y="-122555"/>
            <a:ext cx="913765" cy="913765"/>
          </a:xfrm>
          <a:prstGeom prst="rect">
            <a:avLst/>
          </a:prstGeom>
        </p:spPr>
      </p:pic>
      <p:sp>
        <p:nvSpPr>
          <p:cNvPr id="12" name="文本框 11"/>
          <p:cNvSpPr txBox="1"/>
          <p:nvPr>
            <p:custDataLst>
              <p:tags r:id="rId5"/>
            </p:custDataLst>
          </p:nvPr>
        </p:nvSpPr>
        <p:spPr>
          <a:xfrm>
            <a:off x="306705" y="640080"/>
            <a:ext cx="11142345" cy="5262245"/>
          </a:xfrm>
          <a:prstGeom prst="rect">
            <a:avLst/>
          </a:prstGeom>
          <a:noFill/>
        </p:spPr>
        <p:txBody>
          <a:bodyPr wrap="square" rtlCol="0">
            <a:spAutoFit/>
          </a:bodyPr>
          <a:p>
            <a:r>
              <a:rPr lang="en-US" altLang="zh-CN" sz="2800" b="1">
                <a:highlight>
                  <a:srgbClr val="FFFF00"/>
                </a:highlight>
                <a:latin typeface="Comic Sans MS" panose="030F0702030302020204" pitchFamily="66" charset="0"/>
                <a:cs typeface="Comic Sans MS" panose="030F0702030302020204" pitchFamily="66" charset="0"/>
              </a:rPr>
              <a:t>Rules about Assessing:</a:t>
            </a:r>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1.Read together at first. </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2.Group members should put forward ideas actively according to the </a:t>
            </a:r>
            <a:r>
              <a:rPr lang="en-US" altLang="zh-CN" sz="2800" b="1" u="sng">
                <a:solidFill>
                  <a:schemeClr val="bg1"/>
                </a:solidFill>
                <a:effectLst>
                  <a:outerShdw blurRad="38100" dist="38100" dir="2700000" algn="tl">
                    <a:srgbClr val="000000">
                      <a:alpha val="43137"/>
                    </a:srgbClr>
                  </a:outerShdw>
                </a:effectLst>
                <a:latin typeface="Comic Sans MS" panose="030F0702030302020204" pitchFamily="66" charset="0"/>
                <a:cs typeface="Comic Sans MS" panose="030F0702030302020204" pitchFamily="66" charset="0"/>
              </a:rPr>
              <a:t>Evaluation Sheet </a:t>
            </a:r>
            <a:r>
              <a:rPr lang="en-US" altLang="zh-CN" sz="2800" b="1">
                <a:solidFill>
                  <a:schemeClr val="bg1"/>
                </a:solidFill>
                <a:latin typeface="Comic Sans MS" panose="030F0702030302020204" pitchFamily="66" charset="0"/>
                <a:cs typeface="Comic Sans MS" panose="030F0702030302020204" pitchFamily="66" charset="0"/>
              </a:rPr>
              <a:t>and the leader collects the members’ ideas.</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2. During the  discussion, the leader should map out (</a:t>
            </a:r>
            <a:r>
              <a:rPr lang="zh-CN" altLang="en-US" sz="2800" b="1">
                <a:solidFill>
                  <a:schemeClr val="bg1"/>
                </a:solidFill>
                <a:latin typeface="Comic Sans MS" panose="030F0702030302020204" pitchFamily="66" charset="0"/>
                <a:cs typeface="Comic Sans MS" panose="030F0702030302020204" pitchFamily="66" charset="0"/>
              </a:rPr>
              <a:t>标注</a:t>
            </a:r>
            <a:r>
              <a:rPr lang="en-US" altLang="zh-CN" sz="2800" b="1">
                <a:solidFill>
                  <a:schemeClr val="bg1"/>
                </a:solidFill>
                <a:latin typeface="Comic Sans MS" panose="030F0702030302020204" pitchFamily="66" charset="0"/>
                <a:cs typeface="Comic Sans MS" panose="030F0702030302020204" pitchFamily="66" charset="0"/>
              </a:rPr>
              <a:t>) some places that you think need polishing (</a:t>
            </a:r>
            <a:r>
              <a:rPr lang="zh-CN" altLang="en-US" sz="2800" b="1">
                <a:solidFill>
                  <a:schemeClr val="bg1"/>
                </a:solidFill>
                <a:latin typeface="Comic Sans MS" panose="030F0702030302020204" pitchFamily="66" charset="0"/>
                <a:cs typeface="Comic Sans MS" panose="030F0702030302020204" pitchFamily="66" charset="0"/>
              </a:rPr>
              <a:t>提升，润色</a:t>
            </a:r>
            <a:r>
              <a:rPr lang="en-US" altLang="zh-CN" sz="2800" b="1">
                <a:solidFill>
                  <a:schemeClr val="bg1"/>
                </a:solidFill>
                <a:latin typeface="Comic Sans MS" panose="030F0702030302020204" pitchFamily="66" charset="0"/>
                <a:cs typeface="Comic Sans MS" panose="030F0702030302020204" pitchFamily="66" charset="0"/>
              </a:rPr>
              <a:t>) on the essay.</a:t>
            </a:r>
            <a:endParaRPr lang="en-US" altLang="zh-CN" sz="2800" b="1">
              <a:solidFill>
                <a:schemeClr val="bg1"/>
              </a:solidFill>
              <a:latin typeface="Comic Sans MS" panose="030F0702030302020204" pitchFamily="66" charset="0"/>
              <a:cs typeface="Comic Sans MS" panose="030F0702030302020204" pitchFamily="66" charset="0"/>
            </a:endParaRPr>
          </a:p>
          <a:p>
            <a:endParaRPr lang="en-US" altLang="zh-CN" sz="2800" b="1">
              <a:solidFill>
                <a:schemeClr val="bg1"/>
              </a:solidFill>
              <a:latin typeface="Comic Sans MS" panose="030F0702030302020204" pitchFamily="66" charset="0"/>
              <a:cs typeface="Comic Sans MS" panose="030F0702030302020204" pitchFamily="66" charset="0"/>
            </a:endParaRPr>
          </a:p>
          <a:p>
            <a:r>
              <a:rPr lang="en-US" altLang="zh-CN" sz="2800" b="1">
                <a:solidFill>
                  <a:schemeClr val="bg1"/>
                </a:solidFill>
                <a:latin typeface="Comic Sans MS" panose="030F0702030302020204" pitchFamily="66" charset="0"/>
                <a:cs typeface="Comic Sans MS" panose="030F0702030302020204" pitchFamily="66" charset="0"/>
              </a:rPr>
              <a:t>3.  You can turn to me for help if necessary.</a:t>
            </a:r>
            <a:endParaRPr lang="en-US" altLang="zh-CN" sz="2800" b="1">
              <a:solidFill>
                <a:schemeClr val="bg1"/>
              </a:solidFill>
              <a:latin typeface="Comic Sans MS" panose="030F0702030302020204" pitchFamily="66" charset="0"/>
              <a:cs typeface="Comic Sans MS" panose="030F0702030302020204" pitchFamily="66" charset="0"/>
            </a:endParaRPr>
          </a:p>
        </p:txBody>
      </p:sp>
      <p:pic>
        <p:nvPicPr>
          <p:cNvPr id="4" name="图片 3"/>
          <p:cNvPicPr>
            <a:picLocks noChangeAspect="1"/>
          </p:cNvPicPr>
          <p:nvPr>
            <p:custDataLst>
              <p:tags r:id="rId6"/>
            </p:custDataLst>
          </p:nvPr>
        </p:nvPicPr>
        <p:blipFill>
          <a:blip r:embed="rId7"/>
          <a:stretch>
            <a:fillRect/>
          </a:stretch>
        </p:blipFill>
        <p:spPr>
          <a:xfrm>
            <a:off x="9005570" y="5191125"/>
            <a:ext cx="3186430" cy="1666875"/>
          </a:xfrm>
          <a:prstGeom prst="rect">
            <a:avLst/>
          </a:prstGeom>
        </p:spPr>
      </p:pic>
      <p:pic>
        <p:nvPicPr>
          <p:cNvPr id="5" name="图片 4"/>
          <p:cNvPicPr>
            <a:picLocks noChangeAspect="1"/>
          </p:cNvPicPr>
          <p:nvPr>
            <p:custDataLst>
              <p:tags r:id="rId8"/>
            </p:custDataLst>
          </p:nvPr>
        </p:nvPicPr>
        <p:blipFill>
          <a:blip r:embed="rId9"/>
          <a:stretch>
            <a:fillRect/>
          </a:stretch>
        </p:blipFill>
        <p:spPr>
          <a:xfrm>
            <a:off x="4875530" y="553720"/>
            <a:ext cx="7075805" cy="1447165"/>
          </a:xfrm>
          <a:prstGeom prst="rect">
            <a:avLst/>
          </a:prstGeom>
        </p:spPr>
      </p:pic>
      <p:pic>
        <p:nvPicPr>
          <p:cNvPr id="3" name="图片 2"/>
          <p:cNvPicPr>
            <a:picLocks noChangeAspect="1"/>
          </p:cNvPicPr>
          <p:nvPr/>
        </p:nvPicPr>
        <p:blipFill>
          <a:blip r:embed="rId10"/>
          <a:stretch>
            <a:fillRect/>
          </a:stretch>
        </p:blipFill>
        <p:spPr>
          <a:xfrm>
            <a:off x="3122930" y="4876165"/>
            <a:ext cx="9069070" cy="1981835"/>
          </a:xfrm>
          <a:prstGeom prst="rect">
            <a:avLst/>
          </a:prstGeom>
        </p:spPr>
      </p:pic>
      <p:pic>
        <p:nvPicPr>
          <p:cNvPr id="8" name="图片 7" descr="水印"/>
          <p:cNvPicPr>
            <a:picLocks noChangeAspect="1"/>
          </p:cNvPicPr>
          <p:nvPr userDrawn="1"/>
        </p:nvPicPr>
        <p:blipFill>
          <a:blip r:embed="rId11"/>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8000" r="-58000"/>
          </a:stretch>
        </a:blipFill>
        <a:effectLst/>
      </p:bgPr>
    </p:bg>
    <p:spTree>
      <p:nvGrpSpPr>
        <p:cNvPr id="1" name=""/>
        <p:cNvGrpSpPr/>
        <p:nvPr/>
      </p:nvGrpSpPr>
      <p:grpSpPr>
        <a:xfrm>
          <a:off x="0" y="0"/>
          <a:ext cx="0" cy="0"/>
          <a:chOff x="0" y="0"/>
          <a:chExt cx="0" cy="0"/>
        </a:xfrm>
      </p:grpSpPr>
      <p:pic>
        <p:nvPicPr>
          <p:cNvPr id="40" name="图片 39" descr="51miz-E189250-6338194F"/>
          <p:cNvPicPr>
            <a:picLocks noChangeAspect="1"/>
          </p:cNvPicPr>
          <p:nvPr>
            <p:custDataLst>
              <p:tags r:id="rId2"/>
            </p:custDataLst>
          </p:nvPr>
        </p:nvPicPr>
        <p:blipFill>
          <a:blip r:embed="rId3" cstate="print"/>
          <a:stretch>
            <a:fillRect/>
          </a:stretch>
        </p:blipFill>
        <p:spPr>
          <a:xfrm>
            <a:off x="-269240" y="-122555"/>
            <a:ext cx="913765" cy="913765"/>
          </a:xfrm>
          <a:prstGeom prst="rect">
            <a:avLst/>
          </a:prstGeom>
        </p:spPr>
      </p:pic>
      <p:sp>
        <p:nvSpPr>
          <p:cNvPr id="6" name="文本框 5"/>
          <p:cNvSpPr txBox="1"/>
          <p:nvPr>
            <p:custDataLst>
              <p:tags r:id="rId4"/>
            </p:custDataLst>
          </p:nvPr>
        </p:nvSpPr>
        <p:spPr>
          <a:xfrm>
            <a:off x="953770" y="31750"/>
            <a:ext cx="10996930" cy="521970"/>
          </a:xfrm>
          <a:prstGeom prst="rect">
            <a:avLst/>
          </a:prstGeom>
          <a:noFill/>
          <a:ln w="9525">
            <a:solidFill>
              <a:srgbClr val="FFFF00"/>
            </a:solidFill>
          </a:ln>
        </p:spPr>
        <p:txBody>
          <a:bodyPr wrap="square">
            <a:spAutoFit/>
          </a:bodyPr>
          <a:p>
            <a:pPr indent="0"/>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Activity 3: Polishing </a:t>
            </a:r>
            <a:r>
              <a:rPr lang="en-US" altLang="zh-CN" sz="2800" b="1">
                <a:solidFill>
                  <a:schemeClr val="bg1"/>
                </a:solidFill>
                <a:latin typeface="Comic Sans MS" panose="030F0702030302020204" pitchFamily="66" charset="0"/>
                <a:cs typeface="Comic Sans MS" panose="030F0702030302020204" pitchFamily="66" charset="0"/>
                <a:sym typeface="+mn-ea"/>
              </a:rPr>
              <a:t>(</a:t>
            </a:r>
            <a:r>
              <a:rPr lang="zh-CN" altLang="en-US" sz="2800" b="1">
                <a:solidFill>
                  <a:schemeClr val="bg1"/>
                </a:solidFill>
                <a:latin typeface="Comic Sans MS" panose="030F0702030302020204" pitchFamily="66" charset="0"/>
                <a:cs typeface="Comic Sans MS" panose="030F0702030302020204" pitchFamily="66" charset="0"/>
                <a:sym typeface="+mn-ea"/>
              </a:rPr>
              <a:t>提升，润色</a:t>
            </a:r>
            <a:r>
              <a:rPr lang="en-US" altLang="zh-CN" sz="2800" b="1">
                <a:solidFill>
                  <a:schemeClr val="bg1"/>
                </a:solidFill>
                <a:latin typeface="Comic Sans MS" panose="030F0702030302020204" pitchFamily="66" charset="0"/>
                <a:cs typeface="Comic Sans MS" panose="030F0702030302020204" pitchFamily="66" charset="0"/>
                <a:sym typeface="+mn-ea"/>
              </a:rPr>
              <a:t>)</a:t>
            </a:r>
            <a:r>
              <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rPr>
              <a:t> the essay all together </a:t>
            </a:r>
            <a:endParaRPr lang="en-US" sz="2800" b="1">
              <a:solidFill>
                <a:schemeClr val="bg1"/>
              </a:solidFill>
              <a:latin typeface="Comic Sans MS" panose="030F0702030302020204" pitchFamily="66" charset="0"/>
              <a:ea typeface="宋体" panose="02010600030101010101" pitchFamily="2" charset="-122"/>
              <a:cs typeface="Comic Sans MS" panose="030F0702030302020204" pitchFamily="66" charset="0"/>
            </a:endParaRPr>
          </a:p>
        </p:txBody>
      </p:sp>
      <p:sp>
        <p:nvSpPr>
          <p:cNvPr id="12" name="文本框 11"/>
          <p:cNvSpPr txBox="1"/>
          <p:nvPr/>
        </p:nvSpPr>
        <p:spPr>
          <a:xfrm>
            <a:off x="716280" y="546100"/>
            <a:ext cx="11475720" cy="614680"/>
          </a:xfrm>
          <a:prstGeom prst="rect">
            <a:avLst/>
          </a:prstGeom>
          <a:noFill/>
        </p:spPr>
        <p:txBody>
          <a:bodyPr wrap="square" rtlCol="0">
            <a:noAutofit/>
          </a:bodyPr>
          <a:p>
            <a:r>
              <a:rPr lang="zh-CN" altLang="en-US" sz="2800" b="1">
                <a:highlight>
                  <a:srgbClr val="FFFF00"/>
                </a:highlight>
                <a:latin typeface="Times New Roman" panose="02020603050405020304" pitchFamily="18" charset="0"/>
                <a:cs typeface="Times New Roman" panose="02020603050405020304" pitchFamily="18" charset="0"/>
              </a:rPr>
              <a:t>Does the supporting evidence </a:t>
            </a:r>
            <a:r>
              <a:rPr lang="zh-CN" altLang="en-US" sz="2800" b="1" u="sng">
                <a:solidFill>
                  <a:srgbClr val="FF0000"/>
                </a:solidFill>
                <a:highlight>
                  <a:srgbClr val="FFFF00"/>
                </a:highlight>
                <a:latin typeface="Times New Roman" panose="02020603050405020304" pitchFamily="18" charset="0"/>
                <a:cs typeface="Times New Roman" panose="02020603050405020304" pitchFamily="18" charset="0"/>
              </a:rPr>
              <a:t>effectively</a:t>
            </a:r>
            <a:r>
              <a:rPr lang="zh-CN" altLang="en-US" sz="2800" b="1">
                <a:highlight>
                  <a:srgbClr val="FFFF00"/>
                </a:highlight>
                <a:latin typeface="Times New Roman" panose="02020603050405020304" pitchFamily="18" charset="0"/>
                <a:cs typeface="Times New Roman" panose="02020603050405020304" pitchFamily="18" charset="0"/>
              </a:rPr>
              <a:t> support the argument?</a:t>
            </a:r>
            <a:r>
              <a:rPr lang="en-US" altLang="zh-CN" sz="2800" b="1">
                <a:highlight>
                  <a:srgbClr val="FFFF00"/>
                </a:highlight>
                <a:latin typeface="Times New Roman" panose="02020603050405020304" pitchFamily="18" charset="0"/>
                <a:cs typeface="Times New Roman" panose="02020603050405020304" pitchFamily="18" charset="0"/>
              </a:rPr>
              <a:t> (Para.2)</a:t>
            </a:r>
            <a:endParaRPr lang="en-US" altLang="zh-CN" sz="2800" b="1">
              <a:highlight>
                <a:srgbClr val="FFFF00"/>
              </a:highlight>
              <a:latin typeface="Times New Roman" panose="02020603050405020304" pitchFamily="18" charset="0"/>
              <a:cs typeface="Times New Roman" panose="02020603050405020304" pitchFamily="18" charset="0"/>
            </a:endParaRPr>
          </a:p>
        </p:txBody>
      </p:sp>
      <p:sp>
        <p:nvSpPr>
          <p:cNvPr id="14" name="文本框 13"/>
          <p:cNvSpPr txBox="1"/>
          <p:nvPr>
            <p:custDataLst>
              <p:tags r:id="rId5"/>
            </p:custDataLst>
          </p:nvPr>
        </p:nvSpPr>
        <p:spPr>
          <a:xfrm>
            <a:off x="881380" y="1238885"/>
            <a:ext cx="662940" cy="521970"/>
          </a:xfrm>
          <a:prstGeom prst="rect">
            <a:avLst/>
          </a:prstGeom>
          <a:noFill/>
        </p:spPr>
        <p:txBody>
          <a:bodyPr wrap="square" rtlCol="0" anchor="t">
            <a:spAutoFit/>
          </a:bodyPr>
          <a:p>
            <a:r>
              <a:rPr lang="en-US" altLang="zh-CN" sz="2800" b="1">
                <a:solidFill>
                  <a:schemeClr val="tx1"/>
                </a:solidFill>
                <a:latin typeface="Times New Roman" panose="02020603050405020304" pitchFamily="18" charset="0"/>
                <a:cs typeface="Times New Roman" panose="02020603050405020304" pitchFamily="18" charset="0"/>
                <a:sym typeface="+mn-ea"/>
              </a:rPr>
              <a:t>①</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custDataLst>
              <p:tags r:id="rId6"/>
            </p:custDataLst>
          </p:nvPr>
        </p:nvSpPr>
        <p:spPr>
          <a:xfrm>
            <a:off x="3738245" y="2036445"/>
            <a:ext cx="609600" cy="521970"/>
          </a:xfrm>
          <a:prstGeom prst="rect">
            <a:avLst/>
          </a:prstGeom>
          <a:noFill/>
        </p:spPr>
        <p:txBody>
          <a:bodyPr wrap="square" rtlCol="0" anchor="t">
            <a:spAutoFit/>
          </a:bodyPr>
          <a:p>
            <a:r>
              <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③</a:t>
            </a:r>
            <a:endPar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9" name="图片 18"/>
          <p:cNvPicPr>
            <a:picLocks noChangeAspect="1"/>
          </p:cNvPicPr>
          <p:nvPr>
            <p:custDataLst>
              <p:tags r:id="rId7"/>
            </p:custDataLst>
          </p:nvPr>
        </p:nvPicPr>
        <p:blipFill>
          <a:blip r:embed="rId8"/>
          <a:stretch>
            <a:fillRect/>
          </a:stretch>
        </p:blipFill>
        <p:spPr>
          <a:xfrm>
            <a:off x="139700" y="1106805"/>
            <a:ext cx="11811000" cy="2772410"/>
          </a:xfrm>
          <a:prstGeom prst="rect">
            <a:avLst/>
          </a:prstGeom>
        </p:spPr>
      </p:pic>
      <p:sp>
        <p:nvSpPr>
          <p:cNvPr id="20" name="文本框 19"/>
          <p:cNvSpPr txBox="1"/>
          <p:nvPr>
            <p:custDataLst>
              <p:tags r:id="rId9"/>
            </p:custDataLst>
          </p:nvPr>
        </p:nvSpPr>
        <p:spPr>
          <a:xfrm>
            <a:off x="953770" y="1106805"/>
            <a:ext cx="662940" cy="521970"/>
          </a:xfrm>
          <a:prstGeom prst="rect">
            <a:avLst/>
          </a:prstGeom>
          <a:noFill/>
        </p:spPr>
        <p:txBody>
          <a:bodyPr wrap="square" rtlCol="0" anchor="t">
            <a:spAutoFit/>
          </a:bodyPr>
          <a:p>
            <a:r>
              <a:rPr lang="en-US" altLang="zh-CN" sz="2800" b="1">
                <a:solidFill>
                  <a:schemeClr val="tx1"/>
                </a:solidFill>
                <a:latin typeface="Times New Roman" panose="02020603050405020304" pitchFamily="18" charset="0"/>
                <a:cs typeface="Times New Roman" panose="02020603050405020304" pitchFamily="18" charset="0"/>
                <a:sym typeface="+mn-ea"/>
              </a:rPr>
              <a:t>①</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p:txBody>
      </p:sp>
      <p:sp>
        <p:nvSpPr>
          <p:cNvPr id="21" name="文本框 20"/>
          <p:cNvSpPr txBox="1"/>
          <p:nvPr>
            <p:custDataLst>
              <p:tags r:id="rId10"/>
            </p:custDataLst>
          </p:nvPr>
        </p:nvSpPr>
        <p:spPr>
          <a:xfrm>
            <a:off x="5678170" y="1628775"/>
            <a:ext cx="630555" cy="521970"/>
          </a:xfrm>
          <a:prstGeom prst="rect">
            <a:avLst/>
          </a:prstGeom>
          <a:noFill/>
        </p:spPr>
        <p:txBody>
          <a:bodyPr wrap="square" rtlCol="0" anchor="t">
            <a:spAutoFit/>
          </a:bodyPr>
          <a:p>
            <a:r>
              <a:rPr lang="en-US" altLang="zh-CN" sz="2800" b="1">
                <a:solidFill>
                  <a:schemeClr val="tx1"/>
                </a:solidFill>
                <a:latin typeface="Calibri" panose="020F0502020204030204" charset="0"/>
                <a:cs typeface="Times New Roman" panose="02020603050405020304" pitchFamily="18" charset="0"/>
                <a:sym typeface="+mn-ea"/>
              </a:rPr>
              <a:t>②</a:t>
            </a:r>
            <a:endParaRPr lang="en-US" altLang="zh-CN" sz="2800" b="1">
              <a:solidFill>
                <a:schemeClr val="tx1"/>
              </a:solidFill>
              <a:latin typeface="Calibri" panose="020F0502020204030204" charset="0"/>
              <a:cs typeface="Times New Roman" panose="02020603050405020304" pitchFamily="18" charset="0"/>
              <a:sym typeface="+mn-ea"/>
            </a:endParaRPr>
          </a:p>
        </p:txBody>
      </p:sp>
      <p:sp>
        <p:nvSpPr>
          <p:cNvPr id="22" name="文本框 21"/>
          <p:cNvSpPr txBox="1"/>
          <p:nvPr>
            <p:custDataLst>
              <p:tags r:id="rId11"/>
            </p:custDataLst>
          </p:nvPr>
        </p:nvSpPr>
        <p:spPr>
          <a:xfrm>
            <a:off x="3738245" y="2036445"/>
            <a:ext cx="609600" cy="521970"/>
          </a:xfrm>
          <a:prstGeom prst="rect">
            <a:avLst/>
          </a:prstGeom>
          <a:noFill/>
        </p:spPr>
        <p:txBody>
          <a:bodyPr wrap="square" rtlCol="0" anchor="t">
            <a:spAutoFit/>
          </a:bodyPr>
          <a:p>
            <a:r>
              <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③</a:t>
            </a:r>
            <a:endPar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4" name="文本框 23"/>
          <p:cNvSpPr txBox="1"/>
          <p:nvPr>
            <p:custDataLst>
              <p:tags r:id="rId12"/>
            </p:custDataLst>
          </p:nvPr>
        </p:nvSpPr>
        <p:spPr>
          <a:xfrm>
            <a:off x="4632325" y="2736850"/>
            <a:ext cx="846455" cy="521970"/>
          </a:xfrm>
          <a:prstGeom prst="rect">
            <a:avLst/>
          </a:prstGeom>
          <a:noFill/>
        </p:spPr>
        <p:txBody>
          <a:bodyPr wrap="square" rtlCol="0" anchor="t">
            <a:spAutoFit/>
          </a:bodyPr>
          <a:p>
            <a:r>
              <a:rPr lang="en-US" altLang="zh-CN" sz="2800" b="1">
                <a:solidFill>
                  <a:schemeClr val="tx1"/>
                </a:solidFill>
                <a:latin typeface="Times New Roman" panose="02020603050405020304" pitchFamily="18" charset="0"/>
                <a:cs typeface="Times New Roman" panose="02020603050405020304" pitchFamily="18" charset="0"/>
                <a:sym typeface="+mn-ea"/>
              </a:rPr>
              <a:t>④</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p:txBody>
      </p:sp>
      <p:pic>
        <p:nvPicPr>
          <p:cNvPr id="27" name="图片 26"/>
          <p:cNvPicPr>
            <a:picLocks noChangeAspect="1"/>
          </p:cNvPicPr>
          <p:nvPr/>
        </p:nvPicPr>
        <p:blipFill>
          <a:blip r:embed="rId13"/>
          <a:stretch>
            <a:fillRect/>
          </a:stretch>
        </p:blipFill>
        <p:spPr>
          <a:xfrm>
            <a:off x="139065" y="3742055"/>
            <a:ext cx="11814810" cy="1495425"/>
          </a:xfrm>
          <a:prstGeom prst="rect">
            <a:avLst/>
          </a:prstGeom>
        </p:spPr>
      </p:pic>
      <p:pic>
        <p:nvPicPr>
          <p:cNvPr id="30" name="图片 29"/>
          <p:cNvPicPr>
            <a:picLocks noChangeAspect="1"/>
          </p:cNvPicPr>
          <p:nvPr/>
        </p:nvPicPr>
        <p:blipFill>
          <a:blip r:embed="rId14"/>
          <a:stretch>
            <a:fillRect/>
          </a:stretch>
        </p:blipFill>
        <p:spPr>
          <a:xfrm>
            <a:off x="139700" y="5237480"/>
            <a:ext cx="11810365" cy="1621155"/>
          </a:xfrm>
          <a:prstGeom prst="rect">
            <a:avLst/>
          </a:prstGeom>
        </p:spPr>
      </p:pic>
      <p:sp>
        <p:nvSpPr>
          <p:cNvPr id="31" name="文本框 30"/>
          <p:cNvSpPr txBox="1"/>
          <p:nvPr/>
        </p:nvSpPr>
        <p:spPr>
          <a:xfrm>
            <a:off x="0" y="4135755"/>
            <a:ext cx="12150725" cy="460375"/>
          </a:xfrm>
          <a:prstGeom prst="rect">
            <a:avLst/>
          </a:prstGeom>
          <a:solidFill>
            <a:schemeClr val="accent1">
              <a:lumMod val="20000"/>
              <a:lumOff val="80000"/>
            </a:schemeClr>
          </a:solidFill>
        </p:spPr>
        <p:txBody>
          <a:bodyPr wrap="square" rtlCol="0" anchor="t">
            <a:spAutoFit/>
          </a:bodyPr>
          <a:p>
            <a:r>
              <a:rPr lang="en-US" sz="2400" b="1">
                <a:latin typeface="Calibri" panose="020F0502020204030204" charset="0"/>
                <a:ea typeface="新宋体" panose="02010609030101010101" charset="-122"/>
                <a:sym typeface="+mn-ea"/>
              </a:rPr>
              <a:t>③</a:t>
            </a:r>
            <a:r>
              <a:rPr lang="en-US" sz="2400" b="1">
                <a:latin typeface="Times New Roman" panose="02020603050405020304" pitchFamily="18" charset="0"/>
                <a:ea typeface="新宋体" panose="02010609030101010101" charset="-122"/>
                <a:sym typeface="+mn-ea"/>
              </a:rPr>
              <a:t>there is now an organization based in Europe that plans to </a:t>
            </a:r>
            <a:r>
              <a:rPr lang="en-US" sz="2400" b="1">
                <a:solidFill>
                  <a:schemeClr val="tx1"/>
                </a:solidFill>
                <a:latin typeface="Times New Roman" panose="02020603050405020304" pitchFamily="18" charset="0"/>
                <a:ea typeface="新宋体" panose="02010609030101010101" charset="-122"/>
                <a:sym typeface="+mn-ea"/>
              </a:rPr>
              <a:t>send the first humans to Mars. </a:t>
            </a:r>
            <a:endParaRPr lang="en-US" altLang="en-US" sz="2400" b="1">
              <a:solidFill>
                <a:schemeClr val="tx1"/>
              </a:solidFill>
              <a:latin typeface="Times New Roman" panose="02020603050405020304" pitchFamily="18" charset="0"/>
              <a:ea typeface="新宋体" panose="02010609030101010101" charset="-122"/>
              <a:sym typeface="+mn-ea"/>
            </a:endParaRPr>
          </a:p>
        </p:txBody>
      </p:sp>
      <p:sp>
        <p:nvSpPr>
          <p:cNvPr id="32" name="文本框 31"/>
          <p:cNvSpPr txBox="1"/>
          <p:nvPr/>
        </p:nvSpPr>
        <p:spPr>
          <a:xfrm>
            <a:off x="74930" y="4596130"/>
            <a:ext cx="12075160" cy="460375"/>
          </a:xfrm>
          <a:prstGeom prst="rect">
            <a:avLst/>
          </a:prstGeom>
          <a:solidFill>
            <a:schemeClr val="accent1">
              <a:lumMod val="20000"/>
              <a:lumOff val="80000"/>
            </a:schemeClr>
          </a:solidFill>
        </p:spPr>
        <p:txBody>
          <a:bodyPr wrap="square" rtlCol="0" anchor="t">
            <a:spAutoFit/>
          </a:bodyPr>
          <a:p>
            <a:r>
              <a:rPr lang="en-US" sz="2400" b="1">
                <a:latin typeface="Times New Roman" panose="02020603050405020304" pitchFamily="18" charset="0"/>
                <a:ea typeface="微软雅黑" panose="020B0503020204020204" charset="-122"/>
                <a:cs typeface="Times New Roman" panose="02020603050405020304" pitchFamily="18" charset="0"/>
                <a:sym typeface="+mn-ea"/>
              </a:rPr>
              <a:t>④ it will be a boost to the study of </a:t>
            </a:r>
            <a:r>
              <a:rPr 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Mars migration.</a:t>
            </a:r>
            <a:endParaRPr lang="en-US"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3" name="文本框 32"/>
          <p:cNvSpPr txBox="1"/>
          <p:nvPr>
            <p:custDataLst>
              <p:tags r:id="rId15"/>
            </p:custDataLst>
          </p:nvPr>
        </p:nvSpPr>
        <p:spPr>
          <a:xfrm>
            <a:off x="716280" y="1041400"/>
            <a:ext cx="11132820" cy="586740"/>
          </a:xfrm>
          <a:prstGeom prst="rect">
            <a:avLst/>
          </a:prstGeom>
          <a:noFill/>
          <a:ln w="9525">
            <a:noFill/>
          </a:ln>
        </p:spPr>
        <p:txBody>
          <a:bodyPr wrap="square">
            <a:noAutofit/>
          </a:bodyPr>
          <a:p>
            <a:pPr indent="0"/>
            <a:r>
              <a:rPr lang="en-US" sz="2800" b="1">
                <a:solidFill>
                  <a:schemeClr val="tx1"/>
                </a:solidFill>
                <a:highlight>
                  <a:srgbClr val="FFFF00"/>
                </a:highlight>
                <a:latin typeface="Times New Roman" panose="02020603050405020304" pitchFamily="18" charset="0"/>
                <a:ea typeface="宋体" panose="02010600030101010101" pitchFamily="2" charset="-122"/>
              </a:rPr>
              <a:t>How can we make these sentences </a:t>
            </a:r>
            <a:r>
              <a:rPr lang="en-US" sz="2800" b="1" u="sng">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ea typeface="宋体" panose="02010600030101010101" pitchFamily="2" charset="-122"/>
              </a:rPr>
              <a:t>logical</a:t>
            </a:r>
            <a:r>
              <a:rPr lang="en-US" sz="2800" b="1">
                <a:solidFill>
                  <a:schemeClr val="tx1"/>
                </a:solidFill>
                <a:highlight>
                  <a:srgbClr val="FFFF00"/>
                </a:highlight>
                <a:latin typeface="Times New Roman" panose="02020603050405020304" pitchFamily="18" charset="0"/>
                <a:ea typeface="宋体" panose="02010600030101010101" pitchFamily="2" charset="-122"/>
              </a:rPr>
              <a:t> in a paragraph? (</a:t>
            </a:r>
            <a:r>
              <a:rPr lang="en-US" sz="2800" b="1">
                <a:solidFill>
                  <a:schemeClr val="tx1"/>
                </a:solidFill>
                <a:highlight>
                  <a:srgbClr val="FFFF00"/>
                </a:highlight>
                <a:latin typeface="微软雅黑" panose="020B0503020204020204" charset="-122"/>
                <a:ea typeface="微软雅黑" panose="020B0503020204020204" charset="-122"/>
              </a:rPr>
              <a:t>②-③-④</a:t>
            </a:r>
            <a:r>
              <a:rPr lang="en-US" sz="2800" b="1">
                <a:solidFill>
                  <a:schemeClr val="tx1"/>
                </a:solidFill>
                <a:highlight>
                  <a:srgbClr val="FFFF00"/>
                </a:highlight>
                <a:latin typeface="Times New Roman" panose="02020603050405020304" pitchFamily="18" charset="0"/>
                <a:ea typeface="微软雅黑" panose="020B0503020204020204" charset="-122"/>
                <a:cs typeface="Times New Roman" panose="02020603050405020304" pitchFamily="18" charset="0"/>
              </a:rPr>
              <a:t>)</a:t>
            </a:r>
            <a:endParaRPr lang="en-US" alt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4" name="下箭头 33"/>
          <p:cNvSpPr/>
          <p:nvPr/>
        </p:nvSpPr>
        <p:spPr>
          <a:xfrm>
            <a:off x="7825740" y="4691380"/>
            <a:ext cx="344805"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74930" y="3390900"/>
            <a:ext cx="7135495" cy="460375"/>
          </a:xfrm>
          <a:prstGeom prst="rect">
            <a:avLst/>
          </a:prstGeom>
          <a:noFill/>
        </p:spPr>
        <p:txBody>
          <a:bodyPr wrap="square" rtlCol="0">
            <a:spAutoFit/>
          </a:bodyPr>
          <a:p>
            <a:r>
              <a:rPr lang="en-US" altLang="zh-CN" sz="2400" b="1">
                <a:highlight>
                  <a:srgbClr val="FFFF00"/>
                </a:highlight>
                <a:latin typeface="Times New Roman" panose="02020603050405020304" pitchFamily="18" charset="0"/>
                <a:cs typeface="Times New Roman" panose="02020603050405020304" pitchFamily="18" charset="0"/>
              </a:rPr>
              <a:t>If we want to add details, why not use...</a:t>
            </a:r>
            <a:endParaRPr lang="en-US" altLang="zh-CN" sz="2400" b="1">
              <a:highlight>
                <a:srgbClr val="FFFF00"/>
              </a:highlight>
              <a:latin typeface="Times New Roman" panose="02020603050405020304" pitchFamily="18" charset="0"/>
              <a:cs typeface="Times New Roman" panose="02020603050405020304" pitchFamily="18" charset="0"/>
            </a:endParaRPr>
          </a:p>
        </p:txBody>
      </p:sp>
      <p:sp>
        <p:nvSpPr>
          <p:cNvPr id="4" name="文本框 3"/>
          <p:cNvSpPr txBox="1"/>
          <p:nvPr>
            <p:custDataLst>
              <p:tags r:id="rId16"/>
            </p:custDataLst>
          </p:nvPr>
        </p:nvSpPr>
        <p:spPr>
          <a:xfrm>
            <a:off x="1875790" y="2185670"/>
            <a:ext cx="7135495" cy="460375"/>
          </a:xfrm>
          <a:prstGeom prst="rect">
            <a:avLst/>
          </a:prstGeom>
          <a:noFill/>
        </p:spPr>
        <p:txBody>
          <a:bodyPr wrap="square" rtlCol="0">
            <a:spAutoFit/>
          </a:bodyPr>
          <a:p>
            <a:r>
              <a:rPr lang="en-US" altLang="zh-CN" sz="2400" b="1">
                <a:highlight>
                  <a:srgbClr val="FFFF00"/>
                </a:highlight>
                <a:latin typeface="Times New Roman" panose="02020603050405020304" pitchFamily="18" charset="0"/>
                <a:cs typeface="Times New Roman" panose="02020603050405020304" pitchFamily="18" charset="0"/>
              </a:rPr>
              <a:t>the dream of living on Mars</a:t>
            </a:r>
            <a:endParaRPr lang="en-US" altLang="zh-CN" sz="2400" b="1">
              <a:highlight>
                <a:srgbClr val="FFFF00"/>
              </a:highlight>
              <a:latin typeface="Times New Roman" panose="02020603050405020304" pitchFamily="18" charset="0"/>
              <a:cs typeface="Times New Roman" panose="02020603050405020304" pitchFamily="18" charset="0"/>
            </a:endParaRPr>
          </a:p>
        </p:txBody>
      </p:sp>
      <p:cxnSp>
        <p:nvCxnSpPr>
          <p:cNvPr id="11" name="直接箭头连接符 10"/>
          <p:cNvCxnSpPr/>
          <p:nvPr>
            <p:custDataLst>
              <p:tags r:id="rId17"/>
            </p:custDataLst>
          </p:nvPr>
        </p:nvCxnSpPr>
        <p:spPr>
          <a:xfrm flipH="1" flipV="1">
            <a:off x="2188210" y="5027295"/>
            <a:ext cx="21590" cy="13366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8"/>
            </p:custDataLst>
          </p:nvPr>
        </p:nvSpPr>
        <p:spPr>
          <a:xfrm>
            <a:off x="40640" y="5091430"/>
            <a:ext cx="12151360" cy="1374140"/>
          </a:xfrm>
          <a:prstGeom prst="rect">
            <a:avLst/>
          </a:prstGeom>
          <a:solidFill>
            <a:schemeClr val="accent2">
              <a:lumMod val="40000"/>
              <a:lumOff val="60000"/>
            </a:schemeClr>
          </a:solidFill>
        </p:spPr>
        <p:txBody>
          <a:bodyPr wrap="square" rtlCol="0" anchor="t">
            <a:noAutofit/>
          </a:bodyPr>
          <a:p>
            <a:pPr indent="266700"/>
            <a:r>
              <a:rPr lang="en-US" sz="2400" b="1">
                <a:latin typeface="Times New Roman" panose="02020603050405020304" pitchFamily="18" charset="0"/>
                <a:ea typeface="新宋体" panose="02010609030101010101" charset="-122"/>
                <a:sym typeface="+mn-ea"/>
              </a:rPr>
              <a:t> </a:t>
            </a:r>
            <a:r>
              <a:rPr lang="en-US" sz="2400" b="1" u="sng">
                <a:solidFill>
                  <a:srgbClr val="FF0000"/>
                </a:solidFill>
                <a:effectLst>
                  <a:outerShdw blurRad="38100" dist="38100" dir="2700000" algn="tl">
                    <a:srgbClr val="000000">
                      <a:alpha val="43137"/>
                    </a:srgbClr>
                  </a:outerShdw>
                </a:effectLst>
                <a:latin typeface="Times New Roman" panose="02020603050405020304" pitchFamily="18" charset="0"/>
                <a:ea typeface="新宋体" panose="02010609030101010101" charset="-122"/>
                <a:sym typeface="+mn-ea"/>
              </a:rPr>
              <a:t>More importantly</a:t>
            </a:r>
            <a:r>
              <a:rPr lang="en-US" sz="2400" b="1">
                <a:latin typeface="Times New Roman" panose="02020603050405020304" pitchFamily="18" charset="0"/>
                <a:ea typeface="新宋体" panose="02010609030101010101" charset="-122"/>
                <a:sym typeface="+mn-ea"/>
              </a:rPr>
              <a:t>, there is now an organization based in Europe that plans </a:t>
            </a:r>
            <a:r>
              <a:rPr lang="en-US" sz="2400" b="1">
                <a:solidFill>
                  <a:schemeClr val="tx1"/>
                </a:solidFill>
                <a:latin typeface="Times New Roman" panose="02020603050405020304" pitchFamily="18" charset="0"/>
                <a:ea typeface="新宋体" panose="02010609030101010101" charset="-122"/>
                <a:sym typeface="+mn-ea"/>
              </a:rPr>
              <a:t>to send the first humans to Mars</a:t>
            </a:r>
            <a:r>
              <a:rPr lang="en-US" sz="2400" b="1" u="sng">
                <a:solidFill>
                  <a:srgbClr val="FF0000"/>
                </a:solidFill>
                <a:effectLst>
                  <a:outerShdw blurRad="38100" dist="38100" dir="2700000" algn="tl">
                    <a:srgbClr val="000000">
                      <a:alpha val="43137"/>
                    </a:srgbClr>
                  </a:outerShdw>
                </a:effectLst>
                <a:latin typeface="Times New Roman" panose="02020603050405020304" pitchFamily="18" charset="0"/>
                <a:ea typeface="新宋体" panose="02010609030101010101" charset="-122"/>
                <a:sym typeface="+mn-ea"/>
              </a:rPr>
              <a:t> </a:t>
            </a:r>
            <a:endParaRPr lang="en-US" altLang="en-US" sz="2400" b="1">
              <a:solidFill>
                <a:schemeClr val="tx1"/>
              </a:solidFill>
              <a:latin typeface="Times New Roman" panose="02020603050405020304" pitchFamily="18" charset="0"/>
              <a:ea typeface="新宋体" panose="02010609030101010101" charset="-122"/>
              <a:sym typeface="+mn-ea"/>
            </a:endParaRPr>
          </a:p>
        </p:txBody>
      </p:sp>
      <p:sp>
        <p:nvSpPr>
          <p:cNvPr id="7" name="文本框 6"/>
          <p:cNvSpPr txBox="1"/>
          <p:nvPr>
            <p:custDataLst>
              <p:tags r:id="rId19"/>
            </p:custDataLst>
          </p:nvPr>
        </p:nvSpPr>
        <p:spPr>
          <a:xfrm>
            <a:off x="2625725" y="5441950"/>
            <a:ext cx="7652385" cy="460375"/>
          </a:xfrm>
          <a:prstGeom prst="rect">
            <a:avLst/>
          </a:prstGeom>
          <a:noFill/>
        </p:spPr>
        <p:txBody>
          <a:bodyPr wrap="square" rtlCol="0">
            <a:spAutoFit/>
          </a:bodyPr>
          <a:p>
            <a:pPr indent="266700"/>
            <a:r>
              <a:rPr lang="en-US" altLang="en-US" sz="2400" b="1" u="sng">
                <a:solidFill>
                  <a:srgbClr val="FF0000"/>
                </a:solidFill>
                <a:effectLst>
                  <a:outerShdw blurRad="38100" dist="38100" dir="2700000" algn="tl">
                    <a:srgbClr val="000000">
                      <a:alpha val="43137"/>
                    </a:srgbClr>
                  </a:outerShdw>
                </a:effectLst>
                <a:latin typeface="Times New Roman" panose="02020603050405020304" pitchFamily="18" charset="0"/>
                <a:ea typeface="新宋体" panose="02010609030101010101" charset="-122"/>
                <a:sym typeface="+mn-ea"/>
              </a:rPr>
              <a:t>, resulting in</a:t>
            </a:r>
            <a:r>
              <a:rPr lang="en-US" altLang="en-US" sz="2400" b="1">
                <a:latin typeface="Times New Roman" panose="02020603050405020304" pitchFamily="18" charset="0"/>
                <a:ea typeface="新宋体" panose="02010609030101010101" charset="-122"/>
                <a:sym typeface="+mn-ea"/>
              </a:rPr>
              <a:t> a boost to the study of Mars migration.</a:t>
            </a:r>
            <a:endParaRPr lang="zh-CN" altLang="en-US" sz="2400"/>
          </a:p>
        </p:txBody>
      </p:sp>
      <p:pic>
        <p:nvPicPr>
          <p:cNvPr id="8" name="图片 7" descr="水印"/>
          <p:cNvPicPr>
            <a:picLocks noChangeAspect="1"/>
          </p:cNvPicPr>
          <p:nvPr userDrawn="1"/>
        </p:nvPicPr>
        <p:blipFill>
          <a:blip r:embed="rId20"/>
          <a:stretch>
            <a:fillRect/>
          </a:stretch>
        </p:blipFill>
        <p:spPr>
          <a:xfrm>
            <a:off x="6915150" y="63500"/>
            <a:ext cx="5173345" cy="16744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7" grpId="1"/>
      <p:bldP spid="20" grpId="1"/>
      <p:bldP spid="21" grpId="1"/>
      <p:bldP spid="22" grpId="1"/>
      <p:bldP spid="24" grpId="1"/>
      <p:bldP spid="12" grpId="0"/>
      <p:bldP spid="31" grpId="0" bldLvl="0" animBg="1"/>
      <p:bldP spid="32" grpId="0" bldLvl="0" animBg="1"/>
      <p:bldP spid="33" grpId="0"/>
      <p:bldP spid="34" grpId="0" bldLvl="0" animBg="1"/>
      <p:bldP spid="34" grpId="1" animBg="1"/>
      <p:bldP spid="5" grpId="0" bldLvl="0" animBg="1"/>
      <p:bldP spid="5" grpId="1" animBg="1"/>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UNIT_PLACING_PICTURE_USER_VIEWPORT" val="{&quot;height&quot;:2279,&quot;width&quot;:1131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5071</Words>
  <Application>WPS 演示</Application>
  <PresentationFormat>宽屏</PresentationFormat>
  <Paragraphs>191</Paragraphs>
  <Slides>14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14</vt:i4>
      </vt:variant>
    </vt:vector>
  </HeadingPairs>
  <TitlesOfParts>
    <vt:vector size="30" baseType="lpstr">
      <vt:lpstr>Arial</vt:lpstr>
      <vt:lpstr>宋体</vt:lpstr>
      <vt:lpstr>Wingdings</vt:lpstr>
      <vt:lpstr>Comic Sans MS</vt:lpstr>
      <vt:lpstr>Times New Roman</vt:lpstr>
      <vt:lpstr>微软雅黑</vt:lpstr>
      <vt:lpstr>Book Antiqua</vt:lpstr>
      <vt:lpstr>Calibri</vt:lpstr>
      <vt:lpstr>新宋体</vt:lpstr>
      <vt:lpstr>等线</vt:lpstr>
      <vt:lpstr>Arial Unicode MS</vt:lpstr>
      <vt:lpstr>等线 Light</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65</cp:revision>
  <dcterms:created xsi:type="dcterms:W3CDTF">2021-04-05T10:25:00Z</dcterms:created>
  <dcterms:modified xsi:type="dcterms:W3CDTF">2023-06-28T03:23:17Z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AB90FF3948AB4406B7A0CFEAD942193A_13</vt:lpwstr>
  </property>
  <property fmtid="{D5CDD505-2E9C-101B-9397-08002B2CF9AE}" pid="3" name="KSOProductBuildVer">
    <vt:lpwstr>2052-11.8.2.8506</vt:lpwstr>
  </property>
</Properties>
</file>