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notesSlides/notesSlide4.xml" ContentType="application/vnd.openxmlformats-officedocument.presentationml.notesSlide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notesSlides/notesSlide5.xml" ContentType="application/vnd.openxmlformats-officedocument.presentationml.notesSlide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notesSlides/notesSlide6.xml" ContentType="application/vnd.openxmlformats-officedocument.presentationml.notesSlide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notesSlides/notesSlide7.xml" ContentType="application/vnd.openxmlformats-officedocument.presentationml.notesSlide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notesSlides/notesSlide8.xml" ContentType="application/vnd.openxmlformats-officedocument.presentationml.notesSlide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notesSlides/notesSlide9.xml" ContentType="application/vnd.openxmlformats-officedocument.presentationml.notesSlide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notesSlides/notesSlide10.xml" ContentType="application/vnd.openxmlformats-officedocument.presentationml.notesSlide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notesSlides/notesSlide11.xml" ContentType="application/vnd.openxmlformats-officedocument.presentationml.notesSlide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notesSlides/notesSlide12.xml" ContentType="application/vnd.openxmlformats-officedocument.presentationml.notesSlide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notesSlides/notesSlide13.xml" ContentType="application/vnd.openxmlformats-officedocument.presentationml.notesSlide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notesSlides/notesSlide14.xml" ContentType="application/vnd.openxmlformats-officedocument.presentationml.notesSlide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notesSlides/notesSlide15.xml" ContentType="application/vnd.openxmlformats-officedocument.presentationml.notesSlide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notesSlides/notesSlide16.xml" ContentType="application/vnd.openxmlformats-officedocument.presentationml.notesSlide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notesSlides/notesSlide17.xml" ContentType="application/vnd.openxmlformats-officedocument.presentationml.notesSlide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notesSlides/notesSlide18.xml" ContentType="application/vnd.openxmlformats-officedocument.presentationml.notesSlide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notesSlides/notesSlide19.xml" ContentType="application/vnd.openxmlformats-officedocument.presentationml.notesSlide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notesSlides/notesSlide20.xml" ContentType="application/vnd.openxmlformats-officedocument.presentationml.notesSlide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notesSlides/notesSlide21.xml" ContentType="application/vnd.openxmlformats-officedocument.presentationml.notesSlide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notesSlides/notesSlide22.xml" ContentType="application/vnd.openxmlformats-officedocument.presentationml.notesSlide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37"/>
  </p:notesMasterIdLst>
  <p:handoutMasterIdLst>
    <p:handoutMasterId r:id="rId38"/>
  </p:handoutMasterIdLst>
  <p:sldIdLst>
    <p:sldId id="1549" r:id="rId3"/>
    <p:sldId id="1459" r:id="rId4"/>
    <p:sldId id="1517" r:id="rId5"/>
    <p:sldId id="358" r:id="rId6"/>
    <p:sldId id="1071" r:id="rId7"/>
    <p:sldId id="1127" r:id="rId8"/>
    <p:sldId id="1181" r:id="rId9"/>
    <p:sldId id="1072" r:id="rId10"/>
    <p:sldId id="1300" r:id="rId11"/>
    <p:sldId id="1077" r:id="rId12"/>
    <p:sldId id="1493" r:id="rId13"/>
    <p:sldId id="1272" r:id="rId14"/>
    <p:sldId id="1389" r:id="rId15"/>
    <p:sldId id="1384" r:id="rId16"/>
    <p:sldId id="1390" r:id="rId17"/>
    <p:sldId id="1391" r:id="rId18"/>
    <p:sldId id="1275" r:id="rId19"/>
    <p:sldId id="1392" r:id="rId20"/>
    <p:sldId id="1279" r:id="rId21"/>
    <p:sldId id="1280" r:id="rId22"/>
    <p:sldId id="1314" r:id="rId23"/>
    <p:sldId id="1312" r:id="rId24"/>
    <p:sldId id="1302" r:id="rId25"/>
    <p:sldId id="1518" r:id="rId26"/>
    <p:sldId id="1494" r:id="rId27"/>
    <p:sldId id="1458" r:id="rId28"/>
    <p:sldId id="1519" r:id="rId29"/>
    <p:sldId id="1093" r:id="rId30"/>
    <p:sldId id="1292" r:id="rId31"/>
    <p:sldId id="1460" r:id="rId32"/>
    <p:sldId id="1220" r:id="rId33"/>
    <p:sldId id="1414" r:id="rId34"/>
    <p:sldId id="1412" r:id="rId35"/>
    <p:sldId id="1427" r:id="rId36"/>
  </p:sldIdLst>
  <p:sldSz cx="12192000" cy="68580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90">
          <p15:clr>
            <a:srgbClr val="A4A3A4"/>
          </p15:clr>
        </p15:guide>
        <p15:guide id="2" pos="390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msung" initials="s" lastIdx="0" clrIdx="0"/>
  <p:cmAuthor id="7" name="雨林木风" initials="雨" lastIdx="0" clrIdx="0"/>
  <p:cmAuthor id="1" name="@HL DYLAN" initials="@D" lastIdx="0" clrIdx="0"/>
  <p:cmAuthor id="8" name="未知用户1" initials="未" lastIdx="0" clrIdx="0"/>
  <p:cmAuthor id="2" name="作者" initials="A" lastIdx="0" clrIdx="1"/>
  <p:cmAuthor id="3" name="fafa" initials="f" lastIdx="0" clrIdx="1"/>
  <p:cmAuthor id="4" name="王习习" initials="王" lastIdx="0" clrIdx="0"/>
  <p:cmAuthor id="5" name="HP22" initials="H" lastIdx="0" clrIdx="4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2B03"/>
    <a:srgbClr val="0303CF"/>
    <a:srgbClr val="DC07E9"/>
    <a:srgbClr val="E3EB13"/>
    <a:srgbClr val="FFFFFF"/>
    <a:srgbClr val="E94A47"/>
    <a:srgbClr val="FFC000"/>
    <a:srgbClr val="B9F471"/>
    <a:srgbClr val="B5E8FD"/>
    <a:srgbClr val="92D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2633" autoAdjust="0"/>
  </p:normalViewPr>
  <p:slideViewPr>
    <p:cSldViewPr showGuides="1">
      <p:cViewPr varScale="1">
        <p:scale>
          <a:sx n="107" d="100"/>
          <a:sy n="107" d="100"/>
        </p:scale>
        <p:origin x="66" y="78"/>
      </p:cViewPr>
      <p:guideLst>
        <p:guide orient="horz" pos="3090"/>
        <p:guide pos="39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043.xml"/><Relationship Id="rId2" Type="http://schemas.openxmlformats.org/officeDocument/2006/relationships/tags" Target="../tags/tag1042.xml"/><Relationship Id="rId1" Type="http://schemas.openxmlformats.org/officeDocument/2006/relationships/tags" Target="../tags/tag1041.xml"/><Relationship Id="rId5" Type="http://schemas.openxmlformats.org/officeDocument/2006/relationships/slide" Target="../slides/slide29.xml"/><Relationship Id="rId4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MS</a:t>
            </a:r>
            <a:r>
              <a:rPr lang="zh-CN" altLang="en-US" dirty="0"/>
              <a:t>中插入视频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67105" fontAlgn="base">
              <a:spcBef>
                <a:spcPct val="0"/>
              </a:spcBef>
              <a:spcAft>
                <a:spcPct val="0"/>
              </a:spcAft>
            </a:pPr>
            <a:fld id="{DD85BDDC-0652-496A-BB8E-28D704772BDB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16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67105" fontAlgn="base">
              <a:spcBef>
                <a:spcPct val="0"/>
              </a:spcBef>
              <a:spcAft>
                <a:spcPct val="0"/>
              </a:spcAft>
            </a:pPr>
            <a:fld id="{DD85BDDC-0652-496A-BB8E-28D704772BDB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18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67105" fontAlgn="base">
              <a:spcBef>
                <a:spcPct val="0"/>
              </a:spcBef>
              <a:spcAft>
                <a:spcPct val="0"/>
              </a:spcAft>
            </a:pPr>
            <a:fld id="{DD85BDDC-0652-496A-BB8E-28D704772BDB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22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MS</a:t>
            </a:r>
            <a:r>
              <a:rPr lang="zh-CN" altLang="en-US" dirty="0"/>
              <a:t>中插入视频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MS</a:t>
            </a:r>
            <a:r>
              <a:rPr lang="zh-CN" altLang="en-US" dirty="0"/>
              <a:t>中插入视频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MS</a:t>
            </a:r>
            <a:r>
              <a:rPr lang="zh-CN" altLang="en-US" dirty="0"/>
              <a:t>中插入视频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09C2FA6F-DF84-40C8-B151-2A63D72004BD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MS</a:t>
            </a:r>
            <a:r>
              <a:rPr lang="zh-CN" altLang="en-US" dirty="0"/>
              <a:t>中插入视频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MS</a:t>
            </a:r>
            <a:r>
              <a:rPr lang="zh-CN" altLang="en-US" dirty="0"/>
              <a:t>中插入视频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MS</a:t>
            </a:r>
            <a:r>
              <a:rPr lang="zh-CN" altLang="en-US" dirty="0"/>
              <a:t>中插入视频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MS</a:t>
            </a:r>
            <a:r>
              <a:rPr lang="zh-CN" altLang="en-US" dirty="0"/>
              <a:t>中插入视频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MS</a:t>
            </a:r>
            <a:r>
              <a:rPr lang="zh-CN" altLang="en-US" dirty="0"/>
              <a:t>中插入视频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C997D-A0C5-4A67-89CD-D5B6FEABED28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MS</a:t>
            </a:r>
            <a:r>
              <a:rPr lang="zh-CN" altLang="en-US" dirty="0"/>
              <a:t>中插入视频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MS</a:t>
            </a:r>
            <a:r>
              <a:rPr lang="zh-CN" altLang="en-US" dirty="0"/>
              <a:t>中插入视频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MS</a:t>
            </a:r>
            <a:r>
              <a:rPr lang="zh-CN" altLang="en-US" dirty="0"/>
              <a:t>中插入视频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67105" fontAlgn="base">
              <a:spcBef>
                <a:spcPct val="0"/>
              </a:spcBef>
              <a:spcAft>
                <a:spcPct val="0"/>
              </a:spcAft>
            </a:pPr>
            <a:fld id="{DD85BDDC-0652-496A-BB8E-28D704772BDB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13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309320"/>
            <a:ext cx="2743200" cy="365125"/>
          </a:xfrm>
        </p:spPr>
        <p:txBody>
          <a:bodyPr/>
          <a:lstStyle/>
          <a:p>
            <a:pPr eaLnBrk="1" hangingPunct="1">
              <a:defRPr/>
            </a:pPr>
            <a:fld id="{D79B49D9-79B7-48AF-8F7A-1DDA260CD75D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E03BB4A1-CCC9-4239-A4E8-1F7DD3B9B654}" type="slidenum">
              <a:rPr lang="zh-CN" altLang="en-US" smtClean="0"/>
              <a:t>‹#›</a:t>
            </a:fld>
            <a:endParaRPr lang="en-US" altLang="zh-CN"/>
          </a:p>
        </p:txBody>
      </p:sp>
      <p:sp>
        <p:nvSpPr>
          <p:cNvPr id="7" name="矩形 6"/>
          <p:cNvSpPr/>
          <p:nvPr userDrawn="1"/>
        </p:nvSpPr>
        <p:spPr>
          <a:xfrm>
            <a:off x="0" y="63448"/>
            <a:ext cx="118566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3600" b="1" cap="none" spc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“中国好教育”荆楚联盟“同课异构”大赛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D79B49D9-79B7-48AF-8F7A-1DDA260CD75D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E03BB4A1-CCC9-4239-A4E8-1F7DD3B9B6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D79B49D9-79B7-48AF-8F7A-1DDA260CD75D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E03BB4A1-CCC9-4239-A4E8-1F7DD3B9B6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D79B49D9-79B7-48AF-8F7A-1DDA260CD75D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E03BB4A1-CCC9-4239-A4E8-1F7DD3B9B6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组合 180"/>
          <p:cNvGrpSpPr/>
          <p:nvPr userDrawn="1"/>
        </p:nvGrpSpPr>
        <p:grpSpPr>
          <a:xfrm>
            <a:off x="815441" y="836764"/>
            <a:ext cx="10561541" cy="60962"/>
            <a:chOff x="3060700" y="4724400"/>
            <a:chExt cx="5955507" cy="31432"/>
          </a:xfrm>
        </p:grpSpPr>
        <p:cxnSp>
          <p:nvCxnSpPr>
            <p:cNvPr id="182" name="直接连接符 181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图标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9295" y="0"/>
            <a:ext cx="836052" cy="8360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ttp://photo-static-api.fotomore.com/creative/vcg/400/new/VCG211412131839.jpeg" descr="templates\picture_hover\&amp;pky240_sjzg_VCG211412131839&amp;2&amp;src_toppic_inpsrchzd1&amp;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 cstate="print"/>
          <a:srcRect t="44328"/>
          <a:stretch>
            <a:fillRect/>
          </a:stretch>
        </p:blipFill>
        <p:spPr>
          <a:xfrm>
            <a:off x="10974705" y="5823585"/>
            <a:ext cx="1321435" cy="1034415"/>
          </a:xfrm>
          <a:prstGeom prst="rect">
            <a:avLst/>
          </a:prstGeom>
        </p:spPr>
      </p:pic>
      <p:pic>
        <p:nvPicPr>
          <p:cNvPr id="9" name="http://photo-static-api.fotomore.com/creative/vcg/400/new/VCG211319202095.jpg" descr="templates\picture_hover\&amp;pky230_sjzg_VCG211319202095&amp;2&amp;src_toppic_inpsrchzd1&amp;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0" y="-76200"/>
            <a:ext cx="1401445" cy="84137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2023/6/30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2023/6/30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2023/6/30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2023/6/30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D79B49D9-79B7-48AF-8F7A-1DDA260CD75D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E03BB4A1-CCC9-4239-A4E8-1F7DD3B9B6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2023/6/30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2023/6/30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2023/6/30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2023/6/30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2023/6/30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2023/6/30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2023/6/30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D79B49D9-79B7-48AF-8F7A-1DDA260CD75D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E03BB4A1-CCC9-4239-A4E8-1F7DD3B9B654}" type="slidenum">
              <a:rPr lang="zh-CN" altLang="en-US" smtClean="0"/>
              <a:t>‹#›</a:t>
            </a:fld>
            <a:endParaRPr lang="en-US" altLang="zh-CN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957941"/>
            <a:ext cx="12192000" cy="5900058"/>
            <a:chOff x="0" y="216835"/>
            <a:chExt cx="12192001" cy="6620566"/>
          </a:xfrm>
        </p:grpSpPr>
        <p:sp>
          <p:nvSpPr>
            <p:cNvPr id="7" name="矩形 6"/>
            <p:cNvSpPr/>
            <p:nvPr/>
          </p:nvSpPr>
          <p:spPr>
            <a:xfrm>
              <a:off x="0" y="5575306"/>
              <a:ext cx="12192001" cy="12620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34950" y="216835"/>
              <a:ext cx="11722101" cy="6392654"/>
              <a:chOff x="234950" y="216835"/>
              <a:chExt cx="11722101" cy="6392654"/>
            </a:xfrm>
          </p:grpSpPr>
          <p:sp>
            <p:nvSpPr>
              <p:cNvPr id="10" name="圆角矩形 1"/>
              <p:cNvSpPr/>
              <p:nvPr/>
            </p:nvSpPr>
            <p:spPr>
              <a:xfrm>
                <a:off x="234950" y="216835"/>
                <a:ext cx="11722101" cy="6392654"/>
              </a:xfrm>
              <a:prstGeom prst="roundRect">
                <a:avLst>
                  <a:gd name="adj" fmla="val 1474"/>
                </a:avLst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圆角矩形 1"/>
              <p:cNvSpPr/>
              <p:nvPr/>
            </p:nvSpPr>
            <p:spPr>
              <a:xfrm>
                <a:off x="384175" y="375108"/>
                <a:ext cx="11423651" cy="6077691"/>
              </a:xfrm>
              <a:prstGeom prst="roundRect">
                <a:avLst>
                  <a:gd name="adj" fmla="val 1474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D79B49D9-79B7-48AF-8F7A-1DDA260CD75D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E03BB4A1-CCC9-4239-A4E8-1F7DD3B9B6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D79B49D9-79B7-48AF-8F7A-1DDA260CD75D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E03BB4A1-CCC9-4239-A4E8-1F7DD3B9B6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D79B49D9-79B7-48AF-8F7A-1DDA260CD75D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E03BB4A1-CCC9-4239-A4E8-1F7DD3B9B6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D79B49D9-79B7-48AF-8F7A-1DDA260CD75D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E03BB4A1-CCC9-4239-A4E8-1F7DD3B9B6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D79B49D9-79B7-48AF-8F7A-1DDA260CD75D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E03BB4A1-CCC9-4239-A4E8-1F7DD3B9B6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D79B49D9-79B7-48AF-8F7A-1DDA260CD75D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E03BB4A1-CCC9-4239-A4E8-1F7DD3B9B6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D79B49D9-79B7-48AF-8F7A-1DDA260CD75D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E03BB4A1-CCC9-4239-A4E8-1F7DD3B9B654}" type="slidenum">
              <a:rPr lang="zh-CN" altLang="en-US" smtClean="0"/>
              <a:t>‹#›</a:t>
            </a:fld>
            <a:endParaRPr lang="en-US" altLang="zh-CN"/>
          </a:p>
        </p:txBody>
      </p:sp>
      <p:pic>
        <p:nvPicPr>
          <p:cNvPr id="7" name="Picture 2" descr="教育背景(1)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-8467" y="0"/>
            <a:ext cx="12192000" cy="6853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教育背景(1)"/>
          <p:cNvPicPr>
            <a:picLocks noChangeAspect="1"/>
          </p:cNvPicPr>
          <p:nvPr userDrawn="1"/>
        </p:nvPicPr>
        <p:blipFill>
          <a:blip r:embed="rId18" cstate="print"/>
          <a:srcRect l="37672" b="87370"/>
          <a:stretch>
            <a:fillRect/>
          </a:stretch>
        </p:blipFill>
        <p:spPr>
          <a:xfrm>
            <a:off x="4" y="12700"/>
            <a:ext cx="12156017" cy="866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0" y="63448"/>
            <a:ext cx="118566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3600" b="1" cap="none" spc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“中国好教育”荆楚联盟“同课异构”大赛</a:t>
            </a:r>
          </a:p>
        </p:txBody>
      </p:sp>
      <p:pic>
        <p:nvPicPr>
          <p:cNvPr id="10" name="图片 9" descr="水印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2023/6/30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679.xml"/><Relationship Id="rId18" Type="http://schemas.openxmlformats.org/officeDocument/2006/relationships/tags" Target="../tags/tag684.xml"/><Relationship Id="rId26" Type="http://schemas.openxmlformats.org/officeDocument/2006/relationships/tags" Target="../tags/tag692.xml"/><Relationship Id="rId39" Type="http://schemas.openxmlformats.org/officeDocument/2006/relationships/tags" Target="../tags/tag705.xml"/><Relationship Id="rId21" Type="http://schemas.openxmlformats.org/officeDocument/2006/relationships/tags" Target="../tags/tag687.xml"/><Relationship Id="rId34" Type="http://schemas.openxmlformats.org/officeDocument/2006/relationships/tags" Target="../tags/tag700.xml"/><Relationship Id="rId42" Type="http://schemas.openxmlformats.org/officeDocument/2006/relationships/tags" Target="../tags/tag708.xml"/><Relationship Id="rId47" Type="http://schemas.openxmlformats.org/officeDocument/2006/relationships/tags" Target="../tags/tag713.xml"/><Relationship Id="rId50" Type="http://schemas.openxmlformats.org/officeDocument/2006/relationships/tags" Target="../tags/tag716.xml"/><Relationship Id="rId55" Type="http://schemas.openxmlformats.org/officeDocument/2006/relationships/tags" Target="../tags/tag721.xml"/><Relationship Id="rId63" Type="http://schemas.openxmlformats.org/officeDocument/2006/relationships/image" Target="../media/image3.png"/><Relationship Id="rId7" Type="http://schemas.openxmlformats.org/officeDocument/2006/relationships/tags" Target="../tags/tag673.xml"/><Relationship Id="rId2" Type="http://schemas.openxmlformats.org/officeDocument/2006/relationships/tags" Target="../tags/tag668.xml"/><Relationship Id="rId16" Type="http://schemas.openxmlformats.org/officeDocument/2006/relationships/tags" Target="../tags/tag682.xml"/><Relationship Id="rId29" Type="http://schemas.openxmlformats.org/officeDocument/2006/relationships/tags" Target="../tags/tag695.xml"/><Relationship Id="rId11" Type="http://schemas.openxmlformats.org/officeDocument/2006/relationships/tags" Target="../tags/tag677.xml"/><Relationship Id="rId24" Type="http://schemas.openxmlformats.org/officeDocument/2006/relationships/tags" Target="../tags/tag690.xml"/><Relationship Id="rId32" Type="http://schemas.openxmlformats.org/officeDocument/2006/relationships/tags" Target="../tags/tag698.xml"/><Relationship Id="rId37" Type="http://schemas.openxmlformats.org/officeDocument/2006/relationships/tags" Target="../tags/tag703.xml"/><Relationship Id="rId40" Type="http://schemas.openxmlformats.org/officeDocument/2006/relationships/tags" Target="../tags/tag706.xml"/><Relationship Id="rId45" Type="http://schemas.openxmlformats.org/officeDocument/2006/relationships/tags" Target="../tags/tag711.xml"/><Relationship Id="rId53" Type="http://schemas.openxmlformats.org/officeDocument/2006/relationships/tags" Target="../tags/tag719.xml"/><Relationship Id="rId58" Type="http://schemas.openxmlformats.org/officeDocument/2006/relationships/slideLayout" Target="../slideLayouts/slideLayout1.xml"/><Relationship Id="rId5" Type="http://schemas.openxmlformats.org/officeDocument/2006/relationships/tags" Target="../tags/tag671.xml"/><Relationship Id="rId61" Type="http://schemas.openxmlformats.org/officeDocument/2006/relationships/image" Target="../media/image21.png"/><Relationship Id="rId19" Type="http://schemas.openxmlformats.org/officeDocument/2006/relationships/tags" Target="../tags/tag685.xml"/><Relationship Id="rId14" Type="http://schemas.openxmlformats.org/officeDocument/2006/relationships/tags" Target="../tags/tag680.xml"/><Relationship Id="rId22" Type="http://schemas.openxmlformats.org/officeDocument/2006/relationships/tags" Target="../tags/tag688.xml"/><Relationship Id="rId27" Type="http://schemas.openxmlformats.org/officeDocument/2006/relationships/tags" Target="../tags/tag693.xml"/><Relationship Id="rId30" Type="http://schemas.openxmlformats.org/officeDocument/2006/relationships/tags" Target="../tags/tag696.xml"/><Relationship Id="rId35" Type="http://schemas.openxmlformats.org/officeDocument/2006/relationships/tags" Target="../tags/tag701.xml"/><Relationship Id="rId43" Type="http://schemas.openxmlformats.org/officeDocument/2006/relationships/tags" Target="../tags/tag709.xml"/><Relationship Id="rId48" Type="http://schemas.openxmlformats.org/officeDocument/2006/relationships/tags" Target="../tags/tag714.xml"/><Relationship Id="rId56" Type="http://schemas.openxmlformats.org/officeDocument/2006/relationships/tags" Target="../tags/tag722.xml"/><Relationship Id="rId8" Type="http://schemas.openxmlformats.org/officeDocument/2006/relationships/tags" Target="../tags/tag674.xml"/><Relationship Id="rId51" Type="http://schemas.openxmlformats.org/officeDocument/2006/relationships/tags" Target="../tags/tag717.xml"/><Relationship Id="rId3" Type="http://schemas.openxmlformats.org/officeDocument/2006/relationships/tags" Target="../tags/tag669.xml"/><Relationship Id="rId12" Type="http://schemas.openxmlformats.org/officeDocument/2006/relationships/tags" Target="../tags/tag678.xml"/><Relationship Id="rId17" Type="http://schemas.openxmlformats.org/officeDocument/2006/relationships/tags" Target="../tags/tag683.xml"/><Relationship Id="rId25" Type="http://schemas.openxmlformats.org/officeDocument/2006/relationships/tags" Target="../tags/tag691.xml"/><Relationship Id="rId33" Type="http://schemas.openxmlformats.org/officeDocument/2006/relationships/tags" Target="../tags/tag699.xml"/><Relationship Id="rId38" Type="http://schemas.openxmlformats.org/officeDocument/2006/relationships/tags" Target="../tags/tag704.xml"/><Relationship Id="rId46" Type="http://schemas.openxmlformats.org/officeDocument/2006/relationships/tags" Target="../tags/tag712.xml"/><Relationship Id="rId59" Type="http://schemas.openxmlformats.org/officeDocument/2006/relationships/notesSlide" Target="../notesSlides/notesSlide5.xml"/><Relationship Id="rId20" Type="http://schemas.openxmlformats.org/officeDocument/2006/relationships/tags" Target="../tags/tag686.xml"/><Relationship Id="rId41" Type="http://schemas.openxmlformats.org/officeDocument/2006/relationships/tags" Target="../tags/tag707.xml"/><Relationship Id="rId54" Type="http://schemas.openxmlformats.org/officeDocument/2006/relationships/tags" Target="../tags/tag720.xml"/><Relationship Id="rId62" Type="http://schemas.openxmlformats.org/officeDocument/2006/relationships/image" Target="../media/image24.png"/><Relationship Id="rId1" Type="http://schemas.openxmlformats.org/officeDocument/2006/relationships/tags" Target="../tags/tag667.xml"/><Relationship Id="rId6" Type="http://schemas.openxmlformats.org/officeDocument/2006/relationships/tags" Target="../tags/tag672.xml"/><Relationship Id="rId15" Type="http://schemas.openxmlformats.org/officeDocument/2006/relationships/tags" Target="../tags/tag681.xml"/><Relationship Id="rId23" Type="http://schemas.openxmlformats.org/officeDocument/2006/relationships/tags" Target="../tags/tag689.xml"/><Relationship Id="rId28" Type="http://schemas.openxmlformats.org/officeDocument/2006/relationships/tags" Target="../tags/tag694.xml"/><Relationship Id="rId36" Type="http://schemas.openxmlformats.org/officeDocument/2006/relationships/tags" Target="../tags/tag702.xml"/><Relationship Id="rId49" Type="http://schemas.openxmlformats.org/officeDocument/2006/relationships/tags" Target="../tags/tag715.xml"/><Relationship Id="rId57" Type="http://schemas.openxmlformats.org/officeDocument/2006/relationships/tags" Target="../tags/tag723.xml"/><Relationship Id="rId10" Type="http://schemas.openxmlformats.org/officeDocument/2006/relationships/tags" Target="../tags/tag676.xml"/><Relationship Id="rId31" Type="http://schemas.openxmlformats.org/officeDocument/2006/relationships/tags" Target="../tags/tag697.xml"/><Relationship Id="rId44" Type="http://schemas.openxmlformats.org/officeDocument/2006/relationships/tags" Target="../tags/tag710.xml"/><Relationship Id="rId52" Type="http://schemas.openxmlformats.org/officeDocument/2006/relationships/tags" Target="../tags/tag718.xml"/><Relationship Id="rId60" Type="http://schemas.openxmlformats.org/officeDocument/2006/relationships/image" Target="../media/image4.png"/><Relationship Id="rId4" Type="http://schemas.openxmlformats.org/officeDocument/2006/relationships/tags" Target="../tags/tag670.xml"/><Relationship Id="rId9" Type="http://schemas.openxmlformats.org/officeDocument/2006/relationships/tags" Target="../tags/tag67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31.xml"/><Relationship Id="rId13" Type="http://schemas.openxmlformats.org/officeDocument/2006/relationships/tags" Target="../tags/tag736.xml"/><Relationship Id="rId3" Type="http://schemas.openxmlformats.org/officeDocument/2006/relationships/tags" Target="../tags/tag726.xml"/><Relationship Id="rId7" Type="http://schemas.openxmlformats.org/officeDocument/2006/relationships/tags" Target="../tags/tag730.xml"/><Relationship Id="rId12" Type="http://schemas.openxmlformats.org/officeDocument/2006/relationships/tags" Target="../tags/tag735.xml"/><Relationship Id="rId2" Type="http://schemas.openxmlformats.org/officeDocument/2006/relationships/tags" Target="../tags/tag725.xml"/><Relationship Id="rId16" Type="http://schemas.openxmlformats.org/officeDocument/2006/relationships/image" Target="../media/image25.png"/><Relationship Id="rId1" Type="http://schemas.openxmlformats.org/officeDocument/2006/relationships/tags" Target="../tags/tag724.xml"/><Relationship Id="rId6" Type="http://schemas.openxmlformats.org/officeDocument/2006/relationships/tags" Target="../tags/tag729.xml"/><Relationship Id="rId11" Type="http://schemas.openxmlformats.org/officeDocument/2006/relationships/tags" Target="../tags/tag734.xml"/><Relationship Id="rId5" Type="http://schemas.openxmlformats.org/officeDocument/2006/relationships/tags" Target="../tags/tag728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733.xml"/><Relationship Id="rId4" Type="http://schemas.openxmlformats.org/officeDocument/2006/relationships/tags" Target="../tags/tag727.xml"/><Relationship Id="rId9" Type="http://schemas.openxmlformats.org/officeDocument/2006/relationships/tags" Target="../tags/tag732.xml"/><Relationship Id="rId14" Type="http://schemas.openxmlformats.org/officeDocument/2006/relationships/tags" Target="../tags/tag73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45.xml"/><Relationship Id="rId13" Type="http://schemas.openxmlformats.org/officeDocument/2006/relationships/notesSlide" Target="../notesSlides/notesSlide6.xml"/><Relationship Id="rId3" Type="http://schemas.openxmlformats.org/officeDocument/2006/relationships/tags" Target="../tags/tag740.xml"/><Relationship Id="rId7" Type="http://schemas.openxmlformats.org/officeDocument/2006/relationships/tags" Target="../tags/tag74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739.xml"/><Relationship Id="rId1" Type="http://schemas.openxmlformats.org/officeDocument/2006/relationships/tags" Target="../tags/tag738.xml"/><Relationship Id="rId6" Type="http://schemas.openxmlformats.org/officeDocument/2006/relationships/tags" Target="../tags/tag743.xml"/><Relationship Id="rId11" Type="http://schemas.openxmlformats.org/officeDocument/2006/relationships/tags" Target="../tags/tag748.xml"/><Relationship Id="rId5" Type="http://schemas.openxmlformats.org/officeDocument/2006/relationships/tags" Target="../tags/tag742.xml"/><Relationship Id="rId15" Type="http://schemas.openxmlformats.org/officeDocument/2006/relationships/image" Target="../media/image3.png"/><Relationship Id="rId10" Type="http://schemas.openxmlformats.org/officeDocument/2006/relationships/tags" Target="../tags/tag747.xml"/><Relationship Id="rId4" Type="http://schemas.openxmlformats.org/officeDocument/2006/relationships/tags" Target="../tags/tag741.xml"/><Relationship Id="rId9" Type="http://schemas.openxmlformats.org/officeDocument/2006/relationships/tags" Target="../tags/tag746.xml"/><Relationship Id="rId1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761.xml"/><Relationship Id="rId18" Type="http://schemas.openxmlformats.org/officeDocument/2006/relationships/tags" Target="../tags/tag766.xml"/><Relationship Id="rId26" Type="http://schemas.openxmlformats.org/officeDocument/2006/relationships/tags" Target="../tags/tag774.xml"/><Relationship Id="rId21" Type="http://schemas.openxmlformats.org/officeDocument/2006/relationships/tags" Target="../tags/tag769.xml"/><Relationship Id="rId34" Type="http://schemas.openxmlformats.org/officeDocument/2006/relationships/tags" Target="../tags/tag782.xml"/><Relationship Id="rId7" Type="http://schemas.openxmlformats.org/officeDocument/2006/relationships/tags" Target="../tags/tag755.xml"/><Relationship Id="rId12" Type="http://schemas.openxmlformats.org/officeDocument/2006/relationships/tags" Target="../tags/tag760.xml"/><Relationship Id="rId17" Type="http://schemas.openxmlformats.org/officeDocument/2006/relationships/tags" Target="../tags/tag765.xml"/><Relationship Id="rId25" Type="http://schemas.openxmlformats.org/officeDocument/2006/relationships/tags" Target="../tags/tag773.xml"/><Relationship Id="rId33" Type="http://schemas.openxmlformats.org/officeDocument/2006/relationships/tags" Target="../tags/tag781.xml"/><Relationship Id="rId38" Type="http://schemas.openxmlformats.org/officeDocument/2006/relationships/image" Target="../media/image27.png"/><Relationship Id="rId2" Type="http://schemas.openxmlformats.org/officeDocument/2006/relationships/tags" Target="../tags/tag750.xml"/><Relationship Id="rId16" Type="http://schemas.openxmlformats.org/officeDocument/2006/relationships/tags" Target="../tags/tag764.xml"/><Relationship Id="rId20" Type="http://schemas.openxmlformats.org/officeDocument/2006/relationships/tags" Target="../tags/tag768.xml"/><Relationship Id="rId29" Type="http://schemas.openxmlformats.org/officeDocument/2006/relationships/tags" Target="../tags/tag777.xml"/><Relationship Id="rId1" Type="http://schemas.openxmlformats.org/officeDocument/2006/relationships/tags" Target="../tags/tag749.xml"/><Relationship Id="rId6" Type="http://schemas.openxmlformats.org/officeDocument/2006/relationships/tags" Target="../tags/tag754.xml"/><Relationship Id="rId11" Type="http://schemas.openxmlformats.org/officeDocument/2006/relationships/tags" Target="../tags/tag759.xml"/><Relationship Id="rId24" Type="http://schemas.openxmlformats.org/officeDocument/2006/relationships/tags" Target="../tags/tag772.xml"/><Relationship Id="rId32" Type="http://schemas.openxmlformats.org/officeDocument/2006/relationships/tags" Target="../tags/tag780.xml"/><Relationship Id="rId37" Type="http://schemas.openxmlformats.org/officeDocument/2006/relationships/notesSlide" Target="../notesSlides/notesSlide7.xml"/><Relationship Id="rId5" Type="http://schemas.openxmlformats.org/officeDocument/2006/relationships/tags" Target="../tags/tag753.xml"/><Relationship Id="rId15" Type="http://schemas.openxmlformats.org/officeDocument/2006/relationships/tags" Target="../tags/tag763.xml"/><Relationship Id="rId23" Type="http://schemas.openxmlformats.org/officeDocument/2006/relationships/tags" Target="../tags/tag771.xml"/><Relationship Id="rId28" Type="http://schemas.openxmlformats.org/officeDocument/2006/relationships/tags" Target="../tags/tag776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758.xml"/><Relationship Id="rId19" Type="http://schemas.openxmlformats.org/officeDocument/2006/relationships/tags" Target="../tags/tag767.xml"/><Relationship Id="rId31" Type="http://schemas.openxmlformats.org/officeDocument/2006/relationships/tags" Target="../tags/tag779.xml"/><Relationship Id="rId4" Type="http://schemas.openxmlformats.org/officeDocument/2006/relationships/tags" Target="../tags/tag752.xml"/><Relationship Id="rId9" Type="http://schemas.openxmlformats.org/officeDocument/2006/relationships/tags" Target="../tags/tag757.xml"/><Relationship Id="rId14" Type="http://schemas.openxmlformats.org/officeDocument/2006/relationships/tags" Target="../tags/tag762.xml"/><Relationship Id="rId22" Type="http://schemas.openxmlformats.org/officeDocument/2006/relationships/tags" Target="../tags/tag770.xml"/><Relationship Id="rId27" Type="http://schemas.openxmlformats.org/officeDocument/2006/relationships/tags" Target="../tags/tag775.xml"/><Relationship Id="rId30" Type="http://schemas.openxmlformats.org/officeDocument/2006/relationships/tags" Target="../tags/tag778.xml"/><Relationship Id="rId35" Type="http://schemas.openxmlformats.org/officeDocument/2006/relationships/tags" Target="../tags/tag783.xml"/><Relationship Id="rId8" Type="http://schemas.openxmlformats.org/officeDocument/2006/relationships/tags" Target="../tags/tag756.xml"/><Relationship Id="rId3" Type="http://schemas.openxmlformats.org/officeDocument/2006/relationships/tags" Target="../tags/tag75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86.xml"/><Relationship Id="rId7" Type="http://schemas.openxmlformats.org/officeDocument/2006/relationships/tags" Target="../tags/tag790.xml"/><Relationship Id="rId12" Type="http://schemas.openxmlformats.org/officeDocument/2006/relationships/image" Target="../media/image30.jpeg"/><Relationship Id="rId2" Type="http://schemas.openxmlformats.org/officeDocument/2006/relationships/tags" Target="../tags/tag785.xml"/><Relationship Id="rId1" Type="http://schemas.openxmlformats.org/officeDocument/2006/relationships/tags" Target="../tags/tag784.xml"/><Relationship Id="rId6" Type="http://schemas.openxmlformats.org/officeDocument/2006/relationships/tags" Target="../tags/tag789.xml"/><Relationship Id="rId11" Type="http://schemas.openxmlformats.org/officeDocument/2006/relationships/image" Target="../media/image29.png"/><Relationship Id="rId5" Type="http://schemas.openxmlformats.org/officeDocument/2006/relationships/tags" Target="../tags/tag788.xml"/><Relationship Id="rId10" Type="http://schemas.openxmlformats.org/officeDocument/2006/relationships/image" Target="../media/image28.png"/><Relationship Id="rId4" Type="http://schemas.openxmlformats.org/officeDocument/2006/relationships/tags" Target="../tags/tag787.xml"/><Relationship Id="rId9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798.xml"/><Relationship Id="rId13" Type="http://schemas.openxmlformats.org/officeDocument/2006/relationships/tags" Target="../tags/tag803.xml"/><Relationship Id="rId18" Type="http://schemas.openxmlformats.org/officeDocument/2006/relationships/image" Target="../media/image31.png"/><Relationship Id="rId3" Type="http://schemas.openxmlformats.org/officeDocument/2006/relationships/tags" Target="../tags/tag793.xml"/><Relationship Id="rId21" Type="http://schemas.openxmlformats.org/officeDocument/2006/relationships/image" Target="../media/image34.png"/><Relationship Id="rId7" Type="http://schemas.openxmlformats.org/officeDocument/2006/relationships/tags" Target="../tags/tag797.xml"/><Relationship Id="rId12" Type="http://schemas.openxmlformats.org/officeDocument/2006/relationships/tags" Target="../tags/tag802.xml"/><Relationship Id="rId17" Type="http://schemas.openxmlformats.org/officeDocument/2006/relationships/notesSlide" Target="../notesSlides/notesSlide9.xml"/><Relationship Id="rId2" Type="http://schemas.openxmlformats.org/officeDocument/2006/relationships/tags" Target="../tags/tag792.xml"/><Relationship Id="rId16" Type="http://schemas.openxmlformats.org/officeDocument/2006/relationships/slideLayout" Target="../slideLayouts/slideLayout1.xml"/><Relationship Id="rId20" Type="http://schemas.openxmlformats.org/officeDocument/2006/relationships/image" Target="../media/image33.png"/><Relationship Id="rId1" Type="http://schemas.openxmlformats.org/officeDocument/2006/relationships/tags" Target="../tags/tag791.xml"/><Relationship Id="rId6" Type="http://schemas.openxmlformats.org/officeDocument/2006/relationships/tags" Target="../tags/tag796.xml"/><Relationship Id="rId11" Type="http://schemas.openxmlformats.org/officeDocument/2006/relationships/tags" Target="../tags/tag801.xml"/><Relationship Id="rId5" Type="http://schemas.openxmlformats.org/officeDocument/2006/relationships/tags" Target="../tags/tag795.xml"/><Relationship Id="rId15" Type="http://schemas.openxmlformats.org/officeDocument/2006/relationships/tags" Target="../tags/tag805.xml"/><Relationship Id="rId10" Type="http://schemas.openxmlformats.org/officeDocument/2006/relationships/tags" Target="../tags/tag800.xml"/><Relationship Id="rId19" Type="http://schemas.openxmlformats.org/officeDocument/2006/relationships/image" Target="../media/image32.png"/><Relationship Id="rId4" Type="http://schemas.openxmlformats.org/officeDocument/2006/relationships/tags" Target="../tags/tag794.xml"/><Relationship Id="rId9" Type="http://schemas.openxmlformats.org/officeDocument/2006/relationships/tags" Target="../tags/tag799.xml"/><Relationship Id="rId14" Type="http://schemas.openxmlformats.org/officeDocument/2006/relationships/tags" Target="../tags/tag804.xml"/><Relationship Id="rId2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818.xml"/><Relationship Id="rId18" Type="http://schemas.openxmlformats.org/officeDocument/2006/relationships/tags" Target="../tags/tag823.xml"/><Relationship Id="rId26" Type="http://schemas.openxmlformats.org/officeDocument/2006/relationships/tags" Target="../tags/tag831.xml"/><Relationship Id="rId3" Type="http://schemas.openxmlformats.org/officeDocument/2006/relationships/tags" Target="../tags/tag808.xml"/><Relationship Id="rId21" Type="http://schemas.openxmlformats.org/officeDocument/2006/relationships/tags" Target="../tags/tag826.xml"/><Relationship Id="rId34" Type="http://schemas.openxmlformats.org/officeDocument/2006/relationships/slideLayout" Target="../slideLayouts/slideLayout7.xml"/><Relationship Id="rId7" Type="http://schemas.openxmlformats.org/officeDocument/2006/relationships/tags" Target="../tags/tag812.xml"/><Relationship Id="rId12" Type="http://schemas.openxmlformats.org/officeDocument/2006/relationships/tags" Target="../tags/tag817.xml"/><Relationship Id="rId17" Type="http://schemas.openxmlformats.org/officeDocument/2006/relationships/tags" Target="../tags/tag822.xml"/><Relationship Id="rId25" Type="http://schemas.openxmlformats.org/officeDocument/2006/relationships/tags" Target="../tags/tag830.xml"/><Relationship Id="rId33" Type="http://schemas.openxmlformats.org/officeDocument/2006/relationships/tags" Target="../tags/tag838.xml"/><Relationship Id="rId2" Type="http://schemas.openxmlformats.org/officeDocument/2006/relationships/tags" Target="../tags/tag807.xml"/><Relationship Id="rId16" Type="http://schemas.openxmlformats.org/officeDocument/2006/relationships/tags" Target="../tags/tag821.xml"/><Relationship Id="rId20" Type="http://schemas.openxmlformats.org/officeDocument/2006/relationships/tags" Target="../tags/tag825.xml"/><Relationship Id="rId29" Type="http://schemas.openxmlformats.org/officeDocument/2006/relationships/tags" Target="../tags/tag834.xml"/><Relationship Id="rId1" Type="http://schemas.openxmlformats.org/officeDocument/2006/relationships/tags" Target="../tags/tag806.xml"/><Relationship Id="rId6" Type="http://schemas.openxmlformats.org/officeDocument/2006/relationships/tags" Target="../tags/tag811.xml"/><Relationship Id="rId11" Type="http://schemas.openxmlformats.org/officeDocument/2006/relationships/tags" Target="../tags/tag816.xml"/><Relationship Id="rId24" Type="http://schemas.openxmlformats.org/officeDocument/2006/relationships/tags" Target="../tags/tag829.xml"/><Relationship Id="rId32" Type="http://schemas.openxmlformats.org/officeDocument/2006/relationships/tags" Target="../tags/tag837.xml"/><Relationship Id="rId5" Type="http://schemas.openxmlformats.org/officeDocument/2006/relationships/tags" Target="../tags/tag810.xml"/><Relationship Id="rId15" Type="http://schemas.openxmlformats.org/officeDocument/2006/relationships/tags" Target="../tags/tag820.xml"/><Relationship Id="rId23" Type="http://schemas.openxmlformats.org/officeDocument/2006/relationships/tags" Target="../tags/tag828.xml"/><Relationship Id="rId28" Type="http://schemas.openxmlformats.org/officeDocument/2006/relationships/tags" Target="../tags/tag833.xml"/><Relationship Id="rId36" Type="http://schemas.openxmlformats.org/officeDocument/2006/relationships/image" Target="../media/image27.png"/><Relationship Id="rId10" Type="http://schemas.openxmlformats.org/officeDocument/2006/relationships/tags" Target="../tags/tag815.xml"/><Relationship Id="rId19" Type="http://schemas.openxmlformats.org/officeDocument/2006/relationships/tags" Target="../tags/tag824.xml"/><Relationship Id="rId31" Type="http://schemas.openxmlformats.org/officeDocument/2006/relationships/tags" Target="../tags/tag836.xml"/><Relationship Id="rId4" Type="http://schemas.openxmlformats.org/officeDocument/2006/relationships/tags" Target="../tags/tag809.xml"/><Relationship Id="rId9" Type="http://schemas.openxmlformats.org/officeDocument/2006/relationships/tags" Target="../tags/tag814.xml"/><Relationship Id="rId14" Type="http://schemas.openxmlformats.org/officeDocument/2006/relationships/tags" Target="../tags/tag819.xml"/><Relationship Id="rId22" Type="http://schemas.openxmlformats.org/officeDocument/2006/relationships/tags" Target="../tags/tag827.xml"/><Relationship Id="rId27" Type="http://schemas.openxmlformats.org/officeDocument/2006/relationships/tags" Target="../tags/tag832.xml"/><Relationship Id="rId30" Type="http://schemas.openxmlformats.org/officeDocument/2006/relationships/tags" Target="../tags/tag835.xml"/><Relationship Id="rId35" Type="http://schemas.openxmlformats.org/officeDocument/2006/relationships/notesSlide" Target="../notesSlides/notesSlide10.xml"/><Relationship Id="rId8" Type="http://schemas.openxmlformats.org/officeDocument/2006/relationships/tags" Target="../tags/tag813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851.xml"/><Relationship Id="rId18" Type="http://schemas.openxmlformats.org/officeDocument/2006/relationships/tags" Target="../tags/tag856.xml"/><Relationship Id="rId26" Type="http://schemas.openxmlformats.org/officeDocument/2006/relationships/tags" Target="../tags/tag864.xml"/><Relationship Id="rId39" Type="http://schemas.openxmlformats.org/officeDocument/2006/relationships/image" Target="../media/image35.jpeg"/><Relationship Id="rId21" Type="http://schemas.openxmlformats.org/officeDocument/2006/relationships/tags" Target="../tags/tag859.xml"/><Relationship Id="rId34" Type="http://schemas.openxmlformats.org/officeDocument/2006/relationships/tags" Target="../tags/tag872.xml"/><Relationship Id="rId7" Type="http://schemas.openxmlformats.org/officeDocument/2006/relationships/tags" Target="../tags/tag845.xml"/><Relationship Id="rId12" Type="http://schemas.openxmlformats.org/officeDocument/2006/relationships/tags" Target="../tags/tag850.xml"/><Relationship Id="rId17" Type="http://schemas.openxmlformats.org/officeDocument/2006/relationships/tags" Target="../tags/tag855.xml"/><Relationship Id="rId25" Type="http://schemas.openxmlformats.org/officeDocument/2006/relationships/tags" Target="../tags/tag863.xml"/><Relationship Id="rId33" Type="http://schemas.openxmlformats.org/officeDocument/2006/relationships/tags" Target="../tags/tag871.xml"/><Relationship Id="rId38" Type="http://schemas.openxmlformats.org/officeDocument/2006/relationships/slideLayout" Target="../slideLayouts/slideLayout2.xml"/><Relationship Id="rId2" Type="http://schemas.openxmlformats.org/officeDocument/2006/relationships/tags" Target="../tags/tag840.xml"/><Relationship Id="rId16" Type="http://schemas.openxmlformats.org/officeDocument/2006/relationships/tags" Target="../tags/tag854.xml"/><Relationship Id="rId20" Type="http://schemas.openxmlformats.org/officeDocument/2006/relationships/tags" Target="../tags/tag858.xml"/><Relationship Id="rId29" Type="http://schemas.openxmlformats.org/officeDocument/2006/relationships/tags" Target="../tags/tag867.xml"/><Relationship Id="rId1" Type="http://schemas.openxmlformats.org/officeDocument/2006/relationships/tags" Target="../tags/tag839.xml"/><Relationship Id="rId6" Type="http://schemas.openxmlformats.org/officeDocument/2006/relationships/tags" Target="../tags/tag844.xml"/><Relationship Id="rId11" Type="http://schemas.openxmlformats.org/officeDocument/2006/relationships/tags" Target="../tags/tag849.xml"/><Relationship Id="rId24" Type="http://schemas.openxmlformats.org/officeDocument/2006/relationships/tags" Target="../tags/tag862.xml"/><Relationship Id="rId32" Type="http://schemas.openxmlformats.org/officeDocument/2006/relationships/tags" Target="../tags/tag870.xml"/><Relationship Id="rId37" Type="http://schemas.openxmlformats.org/officeDocument/2006/relationships/tags" Target="../tags/tag875.xml"/><Relationship Id="rId40" Type="http://schemas.openxmlformats.org/officeDocument/2006/relationships/image" Target="../media/image36.png"/><Relationship Id="rId5" Type="http://schemas.openxmlformats.org/officeDocument/2006/relationships/tags" Target="../tags/tag843.xml"/><Relationship Id="rId15" Type="http://schemas.openxmlformats.org/officeDocument/2006/relationships/tags" Target="../tags/tag853.xml"/><Relationship Id="rId23" Type="http://schemas.openxmlformats.org/officeDocument/2006/relationships/tags" Target="../tags/tag861.xml"/><Relationship Id="rId28" Type="http://schemas.openxmlformats.org/officeDocument/2006/relationships/tags" Target="../tags/tag866.xml"/><Relationship Id="rId36" Type="http://schemas.openxmlformats.org/officeDocument/2006/relationships/tags" Target="../tags/tag874.xml"/><Relationship Id="rId10" Type="http://schemas.openxmlformats.org/officeDocument/2006/relationships/tags" Target="../tags/tag848.xml"/><Relationship Id="rId19" Type="http://schemas.openxmlformats.org/officeDocument/2006/relationships/tags" Target="../tags/tag857.xml"/><Relationship Id="rId31" Type="http://schemas.openxmlformats.org/officeDocument/2006/relationships/tags" Target="../tags/tag869.xml"/><Relationship Id="rId4" Type="http://schemas.openxmlformats.org/officeDocument/2006/relationships/tags" Target="../tags/tag842.xml"/><Relationship Id="rId9" Type="http://schemas.openxmlformats.org/officeDocument/2006/relationships/tags" Target="../tags/tag847.xml"/><Relationship Id="rId14" Type="http://schemas.openxmlformats.org/officeDocument/2006/relationships/tags" Target="../tags/tag852.xml"/><Relationship Id="rId22" Type="http://schemas.openxmlformats.org/officeDocument/2006/relationships/tags" Target="../tags/tag860.xml"/><Relationship Id="rId27" Type="http://schemas.openxmlformats.org/officeDocument/2006/relationships/tags" Target="../tags/tag865.xml"/><Relationship Id="rId30" Type="http://schemas.openxmlformats.org/officeDocument/2006/relationships/tags" Target="../tags/tag868.xml"/><Relationship Id="rId35" Type="http://schemas.openxmlformats.org/officeDocument/2006/relationships/tags" Target="../tags/tag873.xml"/><Relationship Id="rId8" Type="http://schemas.openxmlformats.org/officeDocument/2006/relationships/tags" Target="../tags/tag846.xml"/><Relationship Id="rId3" Type="http://schemas.openxmlformats.org/officeDocument/2006/relationships/tags" Target="../tags/tag841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888.xml"/><Relationship Id="rId18" Type="http://schemas.openxmlformats.org/officeDocument/2006/relationships/tags" Target="../tags/tag893.xml"/><Relationship Id="rId26" Type="http://schemas.openxmlformats.org/officeDocument/2006/relationships/tags" Target="../tags/tag901.xml"/><Relationship Id="rId21" Type="http://schemas.openxmlformats.org/officeDocument/2006/relationships/tags" Target="../tags/tag896.xml"/><Relationship Id="rId34" Type="http://schemas.openxmlformats.org/officeDocument/2006/relationships/slideLayout" Target="../slideLayouts/slideLayout7.xml"/><Relationship Id="rId7" Type="http://schemas.openxmlformats.org/officeDocument/2006/relationships/tags" Target="../tags/tag882.xml"/><Relationship Id="rId12" Type="http://schemas.openxmlformats.org/officeDocument/2006/relationships/tags" Target="../tags/tag887.xml"/><Relationship Id="rId17" Type="http://schemas.openxmlformats.org/officeDocument/2006/relationships/tags" Target="../tags/tag892.xml"/><Relationship Id="rId25" Type="http://schemas.openxmlformats.org/officeDocument/2006/relationships/tags" Target="../tags/tag900.xml"/><Relationship Id="rId33" Type="http://schemas.openxmlformats.org/officeDocument/2006/relationships/tags" Target="../tags/tag908.xml"/><Relationship Id="rId2" Type="http://schemas.openxmlformats.org/officeDocument/2006/relationships/tags" Target="../tags/tag877.xml"/><Relationship Id="rId16" Type="http://schemas.openxmlformats.org/officeDocument/2006/relationships/tags" Target="../tags/tag891.xml"/><Relationship Id="rId20" Type="http://schemas.openxmlformats.org/officeDocument/2006/relationships/tags" Target="../tags/tag895.xml"/><Relationship Id="rId29" Type="http://schemas.openxmlformats.org/officeDocument/2006/relationships/tags" Target="../tags/tag904.xml"/><Relationship Id="rId1" Type="http://schemas.openxmlformats.org/officeDocument/2006/relationships/tags" Target="../tags/tag876.xml"/><Relationship Id="rId6" Type="http://schemas.openxmlformats.org/officeDocument/2006/relationships/tags" Target="../tags/tag881.xml"/><Relationship Id="rId11" Type="http://schemas.openxmlformats.org/officeDocument/2006/relationships/tags" Target="../tags/tag886.xml"/><Relationship Id="rId24" Type="http://schemas.openxmlformats.org/officeDocument/2006/relationships/tags" Target="../tags/tag899.xml"/><Relationship Id="rId32" Type="http://schemas.openxmlformats.org/officeDocument/2006/relationships/tags" Target="../tags/tag907.xml"/><Relationship Id="rId37" Type="http://schemas.openxmlformats.org/officeDocument/2006/relationships/image" Target="../media/image3.png"/><Relationship Id="rId5" Type="http://schemas.openxmlformats.org/officeDocument/2006/relationships/tags" Target="../tags/tag880.xml"/><Relationship Id="rId15" Type="http://schemas.openxmlformats.org/officeDocument/2006/relationships/tags" Target="../tags/tag890.xml"/><Relationship Id="rId23" Type="http://schemas.openxmlformats.org/officeDocument/2006/relationships/tags" Target="../tags/tag898.xml"/><Relationship Id="rId28" Type="http://schemas.openxmlformats.org/officeDocument/2006/relationships/tags" Target="../tags/tag903.xml"/><Relationship Id="rId36" Type="http://schemas.openxmlformats.org/officeDocument/2006/relationships/image" Target="../media/image27.png"/><Relationship Id="rId10" Type="http://schemas.openxmlformats.org/officeDocument/2006/relationships/tags" Target="../tags/tag885.xml"/><Relationship Id="rId19" Type="http://schemas.openxmlformats.org/officeDocument/2006/relationships/tags" Target="../tags/tag894.xml"/><Relationship Id="rId31" Type="http://schemas.openxmlformats.org/officeDocument/2006/relationships/tags" Target="../tags/tag906.xml"/><Relationship Id="rId4" Type="http://schemas.openxmlformats.org/officeDocument/2006/relationships/tags" Target="../tags/tag879.xml"/><Relationship Id="rId9" Type="http://schemas.openxmlformats.org/officeDocument/2006/relationships/tags" Target="../tags/tag884.xml"/><Relationship Id="rId14" Type="http://schemas.openxmlformats.org/officeDocument/2006/relationships/tags" Target="../tags/tag889.xml"/><Relationship Id="rId22" Type="http://schemas.openxmlformats.org/officeDocument/2006/relationships/tags" Target="../tags/tag897.xml"/><Relationship Id="rId27" Type="http://schemas.openxmlformats.org/officeDocument/2006/relationships/tags" Target="../tags/tag902.xml"/><Relationship Id="rId30" Type="http://schemas.openxmlformats.org/officeDocument/2006/relationships/tags" Target="../tags/tag905.xml"/><Relationship Id="rId35" Type="http://schemas.openxmlformats.org/officeDocument/2006/relationships/notesSlide" Target="../notesSlides/notesSlide11.xml"/><Relationship Id="rId8" Type="http://schemas.openxmlformats.org/officeDocument/2006/relationships/tags" Target="../tags/tag883.xml"/><Relationship Id="rId3" Type="http://schemas.openxmlformats.org/officeDocument/2006/relationships/tags" Target="../tags/tag87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916.xml"/><Relationship Id="rId13" Type="http://schemas.openxmlformats.org/officeDocument/2006/relationships/tags" Target="../tags/tag921.xml"/><Relationship Id="rId3" Type="http://schemas.openxmlformats.org/officeDocument/2006/relationships/tags" Target="../tags/tag911.xml"/><Relationship Id="rId7" Type="http://schemas.openxmlformats.org/officeDocument/2006/relationships/tags" Target="../tags/tag915.xml"/><Relationship Id="rId12" Type="http://schemas.openxmlformats.org/officeDocument/2006/relationships/tags" Target="../tags/tag920.xml"/><Relationship Id="rId2" Type="http://schemas.openxmlformats.org/officeDocument/2006/relationships/tags" Target="../tags/tag910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909.xml"/><Relationship Id="rId6" Type="http://schemas.openxmlformats.org/officeDocument/2006/relationships/tags" Target="../tags/tag914.xml"/><Relationship Id="rId11" Type="http://schemas.openxmlformats.org/officeDocument/2006/relationships/tags" Target="../tags/tag919.xml"/><Relationship Id="rId5" Type="http://schemas.openxmlformats.org/officeDocument/2006/relationships/tags" Target="../tags/tag913.xml"/><Relationship Id="rId15" Type="http://schemas.openxmlformats.org/officeDocument/2006/relationships/tags" Target="../tags/tag923.xml"/><Relationship Id="rId10" Type="http://schemas.openxmlformats.org/officeDocument/2006/relationships/tags" Target="../tags/tag918.xml"/><Relationship Id="rId4" Type="http://schemas.openxmlformats.org/officeDocument/2006/relationships/tags" Target="../tags/tag912.xml"/><Relationship Id="rId9" Type="http://schemas.openxmlformats.org/officeDocument/2006/relationships/tags" Target="../tags/tag917.xml"/><Relationship Id="rId14" Type="http://schemas.openxmlformats.org/officeDocument/2006/relationships/tags" Target="../tags/tag9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926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925.xml"/><Relationship Id="rId1" Type="http://schemas.openxmlformats.org/officeDocument/2006/relationships/tags" Target="../tags/tag924.xml"/><Relationship Id="rId6" Type="http://schemas.openxmlformats.org/officeDocument/2006/relationships/tags" Target="../tags/tag929.xml"/><Relationship Id="rId5" Type="http://schemas.openxmlformats.org/officeDocument/2006/relationships/tags" Target="../tags/tag928.xml"/><Relationship Id="rId10" Type="http://schemas.openxmlformats.org/officeDocument/2006/relationships/image" Target="../media/image3.png"/><Relationship Id="rId4" Type="http://schemas.openxmlformats.org/officeDocument/2006/relationships/tags" Target="../tags/tag927.xml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932.xml"/><Relationship Id="rId7" Type="http://schemas.openxmlformats.org/officeDocument/2006/relationships/tags" Target="../tags/tag936.xml"/><Relationship Id="rId2" Type="http://schemas.openxmlformats.org/officeDocument/2006/relationships/tags" Target="../tags/tag931.xml"/><Relationship Id="rId1" Type="http://schemas.openxmlformats.org/officeDocument/2006/relationships/tags" Target="../tags/tag930.xml"/><Relationship Id="rId6" Type="http://schemas.openxmlformats.org/officeDocument/2006/relationships/tags" Target="../tags/tag935.xml"/><Relationship Id="rId11" Type="http://schemas.openxmlformats.org/officeDocument/2006/relationships/image" Target="../media/image3.png"/><Relationship Id="rId5" Type="http://schemas.openxmlformats.org/officeDocument/2006/relationships/tags" Target="../tags/tag934.xml"/><Relationship Id="rId10" Type="http://schemas.openxmlformats.org/officeDocument/2006/relationships/image" Target="../media/image38.png"/><Relationship Id="rId4" Type="http://schemas.openxmlformats.org/officeDocument/2006/relationships/tags" Target="../tags/tag933.xml"/><Relationship Id="rId9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949.xml"/><Relationship Id="rId18" Type="http://schemas.openxmlformats.org/officeDocument/2006/relationships/tags" Target="../tags/tag954.xml"/><Relationship Id="rId26" Type="http://schemas.openxmlformats.org/officeDocument/2006/relationships/tags" Target="../tags/tag962.xml"/><Relationship Id="rId21" Type="http://schemas.openxmlformats.org/officeDocument/2006/relationships/tags" Target="../tags/tag957.xml"/><Relationship Id="rId34" Type="http://schemas.openxmlformats.org/officeDocument/2006/relationships/slideLayout" Target="../slideLayouts/slideLayout7.xml"/><Relationship Id="rId7" Type="http://schemas.openxmlformats.org/officeDocument/2006/relationships/tags" Target="../tags/tag943.xml"/><Relationship Id="rId12" Type="http://schemas.openxmlformats.org/officeDocument/2006/relationships/tags" Target="../tags/tag948.xml"/><Relationship Id="rId17" Type="http://schemas.openxmlformats.org/officeDocument/2006/relationships/tags" Target="../tags/tag953.xml"/><Relationship Id="rId25" Type="http://schemas.openxmlformats.org/officeDocument/2006/relationships/tags" Target="../tags/tag961.xml"/><Relationship Id="rId33" Type="http://schemas.openxmlformats.org/officeDocument/2006/relationships/tags" Target="../tags/tag969.xml"/><Relationship Id="rId2" Type="http://schemas.openxmlformats.org/officeDocument/2006/relationships/tags" Target="../tags/tag938.xml"/><Relationship Id="rId16" Type="http://schemas.openxmlformats.org/officeDocument/2006/relationships/tags" Target="../tags/tag952.xml"/><Relationship Id="rId20" Type="http://schemas.openxmlformats.org/officeDocument/2006/relationships/tags" Target="../tags/tag956.xml"/><Relationship Id="rId29" Type="http://schemas.openxmlformats.org/officeDocument/2006/relationships/tags" Target="../tags/tag965.xml"/><Relationship Id="rId1" Type="http://schemas.openxmlformats.org/officeDocument/2006/relationships/tags" Target="../tags/tag937.xml"/><Relationship Id="rId6" Type="http://schemas.openxmlformats.org/officeDocument/2006/relationships/tags" Target="../tags/tag942.xml"/><Relationship Id="rId11" Type="http://schemas.openxmlformats.org/officeDocument/2006/relationships/tags" Target="../tags/tag947.xml"/><Relationship Id="rId24" Type="http://schemas.openxmlformats.org/officeDocument/2006/relationships/tags" Target="../tags/tag960.xml"/><Relationship Id="rId32" Type="http://schemas.openxmlformats.org/officeDocument/2006/relationships/tags" Target="../tags/tag968.xml"/><Relationship Id="rId37" Type="http://schemas.openxmlformats.org/officeDocument/2006/relationships/image" Target="../media/image3.png"/><Relationship Id="rId5" Type="http://schemas.openxmlformats.org/officeDocument/2006/relationships/tags" Target="../tags/tag941.xml"/><Relationship Id="rId15" Type="http://schemas.openxmlformats.org/officeDocument/2006/relationships/tags" Target="../tags/tag951.xml"/><Relationship Id="rId23" Type="http://schemas.openxmlformats.org/officeDocument/2006/relationships/tags" Target="../tags/tag959.xml"/><Relationship Id="rId28" Type="http://schemas.openxmlformats.org/officeDocument/2006/relationships/tags" Target="../tags/tag964.xml"/><Relationship Id="rId36" Type="http://schemas.openxmlformats.org/officeDocument/2006/relationships/image" Target="../media/image27.png"/><Relationship Id="rId10" Type="http://schemas.openxmlformats.org/officeDocument/2006/relationships/tags" Target="../tags/tag946.xml"/><Relationship Id="rId19" Type="http://schemas.openxmlformats.org/officeDocument/2006/relationships/tags" Target="../tags/tag955.xml"/><Relationship Id="rId31" Type="http://schemas.openxmlformats.org/officeDocument/2006/relationships/tags" Target="../tags/tag967.xml"/><Relationship Id="rId4" Type="http://schemas.openxmlformats.org/officeDocument/2006/relationships/tags" Target="../tags/tag940.xml"/><Relationship Id="rId9" Type="http://schemas.openxmlformats.org/officeDocument/2006/relationships/tags" Target="../tags/tag945.xml"/><Relationship Id="rId14" Type="http://schemas.openxmlformats.org/officeDocument/2006/relationships/tags" Target="../tags/tag950.xml"/><Relationship Id="rId22" Type="http://schemas.openxmlformats.org/officeDocument/2006/relationships/tags" Target="../tags/tag958.xml"/><Relationship Id="rId27" Type="http://schemas.openxmlformats.org/officeDocument/2006/relationships/tags" Target="../tags/tag963.xml"/><Relationship Id="rId30" Type="http://schemas.openxmlformats.org/officeDocument/2006/relationships/tags" Target="../tags/tag966.xml"/><Relationship Id="rId35" Type="http://schemas.openxmlformats.org/officeDocument/2006/relationships/notesSlide" Target="../notesSlides/notesSlide14.xml"/><Relationship Id="rId8" Type="http://schemas.openxmlformats.org/officeDocument/2006/relationships/tags" Target="../tags/tag944.xml"/><Relationship Id="rId3" Type="http://schemas.openxmlformats.org/officeDocument/2006/relationships/tags" Target="../tags/tag93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972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971.xml"/><Relationship Id="rId1" Type="http://schemas.openxmlformats.org/officeDocument/2006/relationships/tags" Target="../tags/tag97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74.xml"/><Relationship Id="rId4" Type="http://schemas.openxmlformats.org/officeDocument/2006/relationships/tags" Target="../tags/tag973.xml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982.xml"/><Relationship Id="rId13" Type="http://schemas.openxmlformats.org/officeDocument/2006/relationships/notesSlide" Target="../notesSlides/notesSlide16.xml"/><Relationship Id="rId18" Type="http://schemas.openxmlformats.org/officeDocument/2006/relationships/image" Target="../media/image3.png"/><Relationship Id="rId3" Type="http://schemas.openxmlformats.org/officeDocument/2006/relationships/tags" Target="../tags/tag977.xml"/><Relationship Id="rId7" Type="http://schemas.openxmlformats.org/officeDocument/2006/relationships/tags" Target="../tags/tag981.xml"/><Relationship Id="rId12" Type="http://schemas.openxmlformats.org/officeDocument/2006/relationships/slideLayout" Target="../slideLayouts/slideLayout1.xml"/><Relationship Id="rId17" Type="http://schemas.openxmlformats.org/officeDocument/2006/relationships/hyperlink" Target="&#33539;&#38745;&#38745;.mp4" TargetMode="External"/><Relationship Id="rId2" Type="http://schemas.openxmlformats.org/officeDocument/2006/relationships/tags" Target="../tags/tag976.xml"/><Relationship Id="rId16" Type="http://schemas.openxmlformats.org/officeDocument/2006/relationships/image" Target="../media/image39.png"/><Relationship Id="rId1" Type="http://schemas.openxmlformats.org/officeDocument/2006/relationships/tags" Target="../tags/tag975.xml"/><Relationship Id="rId6" Type="http://schemas.openxmlformats.org/officeDocument/2006/relationships/tags" Target="../tags/tag980.xml"/><Relationship Id="rId11" Type="http://schemas.openxmlformats.org/officeDocument/2006/relationships/tags" Target="../tags/tag985.xml"/><Relationship Id="rId5" Type="http://schemas.openxmlformats.org/officeDocument/2006/relationships/tags" Target="../tags/tag979.xml"/><Relationship Id="rId15" Type="http://schemas.openxmlformats.org/officeDocument/2006/relationships/image" Target="../media/image10.png"/><Relationship Id="rId10" Type="http://schemas.openxmlformats.org/officeDocument/2006/relationships/tags" Target="../tags/tag984.xml"/><Relationship Id="rId4" Type="http://schemas.openxmlformats.org/officeDocument/2006/relationships/tags" Target="../tags/tag978.xml"/><Relationship Id="rId9" Type="http://schemas.openxmlformats.org/officeDocument/2006/relationships/tags" Target="../tags/tag983.xml"/><Relationship Id="rId1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994.xml"/><Relationship Id="rId13" Type="http://schemas.openxmlformats.org/officeDocument/2006/relationships/tags" Target="../tags/tag999.xml"/><Relationship Id="rId3" Type="http://schemas.openxmlformats.org/officeDocument/2006/relationships/tags" Target="../tags/tag989.xml"/><Relationship Id="rId7" Type="http://schemas.openxmlformats.org/officeDocument/2006/relationships/tags" Target="../tags/tag993.xml"/><Relationship Id="rId12" Type="http://schemas.openxmlformats.org/officeDocument/2006/relationships/tags" Target="../tags/tag998.xml"/><Relationship Id="rId17" Type="http://schemas.openxmlformats.org/officeDocument/2006/relationships/image" Target="../media/image42.png"/><Relationship Id="rId2" Type="http://schemas.openxmlformats.org/officeDocument/2006/relationships/tags" Target="../tags/tag988.xml"/><Relationship Id="rId16" Type="http://schemas.openxmlformats.org/officeDocument/2006/relationships/image" Target="../media/image4.png"/><Relationship Id="rId1" Type="http://schemas.openxmlformats.org/officeDocument/2006/relationships/tags" Target="../tags/tag987.xml"/><Relationship Id="rId6" Type="http://schemas.openxmlformats.org/officeDocument/2006/relationships/tags" Target="../tags/tag992.xml"/><Relationship Id="rId11" Type="http://schemas.openxmlformats.org/officeDocument/2006/relationships/tags" Target="../tags/tag997.xml"/><Relationship Id="rId5" Type="http://schemas.openxmlformats.org/officeDocument/2006/relationships/tags" Target="../tags/tag991.xml"/><Relationship Id="rId15" Type="http://schemas.openxmlformats.org/officeDocument/2006/relationships/image" Target="../media/image41.png"/><Relationship Id="rId10" Type="http://schemas.openxmlformats.org/officeDocument/2006/relationships/tags" Target="../tags/tag996.xml"/><Relationship Id="rId4" Type="http://schemas.openxmlformats.org/officeDocument/2006/relationships/tags" Target="../tags/tag990.xml"/><Relationship Id="rId9" Type="http://schemas.openxmlformats.org/officeDocument/2006/relationships/tags" Target="../tags/tag995.xml"/><Relationship Id="rId14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002.xml"/><Relationship Id="rId2" Type="http://schemas.openxmlformats.org/officeDocument/2006/relationships/tags" Target="../tags/tag1001.xml"/><Relationship Id="rId1" Type="http://schemas.openxmlformats.org/officeDocument/2006/relationships/tags" Target="../tags/tag100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1015.xml"/><Relationship Id="rId18" Type="http://schemas.openxmlformats.org/officeDocument/2006/relationships/tags" Target="../tags/tag1020.xml"/><Relationship Id="rId26" Type="http://schemas.openxmlformats.org/officeDocument/2006/relationships/tags" Target="../tags/tag1028.xml"/><Relationship Id="rId39" Type="http://schemas.openxmlformats.org/officeDocument/2006/relationships/slideLayout" Target="../slideLayouts/slideLayout8.xml"/><Relationship Id="rId21" Type="http://schemas.openxmlformats.org/officeDocument/2006/relationships/tags" Target="../tags/tag1023.xml"/><Relationship Id="rId34" Type="http://schemas.openxmlformats.org/officeDocument/2006/relationships/tags" Target="../tags/tag1036.xml"/><Relationship Id="rId42" Type="http://schemas.openxmlformats.org/officeDocument/2006/relationships/image" Target="../media/image44.png"/><Relationship Id="rId7" Type="http://schemas.openxmlformats.org/officeDocument/2006/relationships/tags" Target="../tags/tag1009.xml"/><Relationship Id="rId2" Type="http://schemas.openxmlformats.org/officeDocument/2006/relationships/tags" Target="../tags/tag1004.xml"/><Relationship Id="rId16" Type="http://schemas.openxmlformats.org/officeDocument/2006/relationships/tags" Target="../tags/tag1018.xml"/><Relationship Id="rId20" Type="http://schemas.openxmlformats.org/officeDocument/2006/relationships/tags" Target="../tags/tag1022.xml"/><Relationship Id="rId29" Type="http://schemas.openxmlformats.org/officeDocument/2006/relationships/tags" Target="../tags/tag1031.xml"/><Relationship Id="rId41" Type="http://schemas.openxmlformats.org/officeDocument/2006/relationships/image" Target="../media/image43.png"/><Relationship Id="rId1" Type="http://schemas.openxmlformats.org/officeDocument/2006/relationships/tags" Target="../tags/tag1003.xml"/><Relationship Id="rId6" Type="http://schemas.openxmlformats.org/officeDocument/2006/relationships/tags" Target="../tags/tag1008.xml"/><Relationship Id="rId11" Type="http://schemas.openxmlformats.org/officeDocument/2006/relationships/tags" Target="../tags/tag1013.xml"/><Relationship Id="rId24" Type="http://schemas.openxmlformats.org/officeDocument/2006/relationships/tags" Target="../tags/tag1026.xml"/><Relationship Id="rId32" Type="http://schemas.openxmlformats.org/officeDocument/2006/relationships/tags" Target="../tags/tag1034.xml"/><Relationship Id="rId37" Type="http://schemas.openxmlformats.org/officeDocument/2006/relationships/tags" Target="../tags/tag1039.xml"/><Relationship Id="rId40" Type="http://schemas.openxmlformats.org/officeDocument/2006/relationships/notesSlide" Target="../notesSlides/notesSlide18.xml"/><Relationship Id="rId5" Type="http://schemas.openxmlformats.org/officeDocument/2006/relationships/tags" Target="../tags/tag1007.xml"/><Relationship Id="rId15" Type="http://schemas.openxmlformats.org/officeDocument/2006/relationships/tags" Target="../tags/tag1017.xml"/><Relationship Id="rId23" Type="http://schemas.openxmlformats.org/officeDocument/2006/relationships/tags" Target="../tags/tag1025.xml"/><Relationship Id="rId28" Type="http://schemas.openxmlformats.org/officeDocument/2006/relationships/tags" Target="../tags/tag1030.xml"/><Relationship Id="rId36" Type="http://schemas.openxmlformats.org/officeDocument/2006/relationships/tags" Target="../tags/tag1038.xml"/><Relationship Id="rId10" Type="http://schemas.openxmlformats.org/officeDocument/2006/relationships/tags" Target="../tags/tag1012.xml"/><Relationship Id="rId19" Type="http://schemas.openxmlformats.org/officeDocument/2006/relationships/tags" Target="../tags/tag1021.xml"/><Relationship Id="rId31" Type="http://schemas.openxmlformats.org/officeDocument/2006/relationships/tags" Target="../tags/tag1033.xml"/><Relationship Id="rId4" Type="http://schemas.openxmlformats.org/officeDocument/2006/relationships/tags" Target="../tags/tag1006.xml"/><Relationship Id="rId9" Type="http://schemas.openxmlformats.org/officeDocument/2006/relationships/tags" Target="../tags/tag1011.xml"/><Relationship Id="rId14" Type="http://schemas.openxmlformats.org/officeDocument/2006/relationships/tags" Target="../tags/tag1016.xml"/><Relationship Id="rId22" Type="http://schemas.openxmlformats.org/officeDocument/2006/relationships/tags" Target="../tags/tag1024.xml"/><Relationship Id="rId27" Type="http://schemas.openxmlformats.org/officeDocument/2006/relationships/tags" Target="../tags/tag1029.xml"/><Relationship Id="rId30" Type="http://schemas.openxmlformats.org/officeDocument/2006/relationships/tags" Target="../tags/tag1032.xml"/><Relationship Id="rId35" Type="http://schemas.openxmlformats.org/officeDocument/2006/relationships/tags" Target="../tags/tag1037.xml"/><Relationship Id="rId8" Type="http://schemas.openxmlformats.org/officeDocument/2006/relationships/tags" Target="../tags/tag1010.xml"/><Relationship Id="rId3" Type="http://schemas.openxmlformats.org/officeDocument/2006/relationships/tags" Target="../tags/tag1005.xml"/><Relationship Id="rId12" Type="http://schemas.openxmlformats.org/officeDocument/2006/relationships/tags" Target="../tags/tag1014.xml"/><Relationship Id="rId17" Type="http://schemas.openxmlformats.org/officeDocument/2006/relationships/tags" Target="../tags/tag1019.xml"/><Relationship Id="rId25" Type="http://schemas.openxmlformats.org/officeDocument/2006/relationships/tags" Target="../tags/tag1027.xml"/><Relationship Id="rId33" Type="http://schemas.openxmlformats.org/officeDocument/2006/relationships/tags" Target="../tags/tag1035.xml"/><Relationship Id="rId38" Type="http://schemas.openxmlformats.org/officeDocument/2006/relationships/tags" Target="../tags/tag10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openxmlformats.org/officeDocument/2006/relationships/image" Target="../media/image4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notesSlide" Target="../notesSlides/notesSlide2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31" Type="http://schemas.openxmlformats.org/officeDocument/2006/relationships/image" Target="../media/image3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slideLayout" Target="../slideLayouts/slideLayout1.xml"/><Relationship Id="rId30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046.xml"/><Relationship Id="rId7" Type="http://schemas.openxmlformats.org/officeDocument/2006/relationships/image" Target="../media/image9.png"/><Relationship Id="rId2" Type="http://schemas.openxmlformats.org/officeDocument/2006/relationships/tags" Target="../tags/tag1045.xml"/><Relationship Id="rId1" Type="http://schemas.openxmlformats.org/officeDocument/2006/relationships/tags" Target="../tags/tag1044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4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055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1050.xml"/><Relationship Id="rId7" Type="http://schemas.openxmlformats.org/officeDocument/2006/relationships/tags" Target="../tags/tag1054.xml"/><Relationship Id="rId12" Type="http://schemas.openxmlformats.org/officeDocument/2006/relationships/tags" Target="../tags/tag1059.xml"/><Relationship Id="rId2" Type="http://schemas.openxmlformats.org/officeDocument/2006/relationships/tags" Target="../tags/tag1049.xml"/><Relationship Id="rId16" Type="http://schemas.openxmlformats.org/officeDocument/2006/relationships/image" Target="../media/image45.png"/><Relationship Id="rId1" Type="http://schemas.openxmlformats.org/officeDocument/2006/relationships/tags" Target="../tags/tag1048.xml"/><Relationship Id="rId6" Type="http://schemas.openxmlformats.org/officeDocument/2006/relationships/tags" Target="../tags/tag1053.xml"/><Relationship Id="rId11" Type="http://schemas.openxmlformats.org/officeDocument/2006/relationships/tags" Target="../tags/tag1058.xml"/><Relationship Id="rId5" Type="http://schemas.openxmlformats.org/officeDocument/2006/relationships/tags" Target="../tags/tag1052.xml"/><Relationship Id="rId15" Type="http://schemas.openxmlformats.org/officeDocument/2006/relationships/image" Target="../media/image4.png"/><Relationship Id="rId10" Type="http://schemas.openxmlformats.org/officeDocument/2006/relationships/tags" Target="../tags/tag1057.xml"/><Relationship Id="rId4" Type="http://schemas.openxmlformats.org/officeDocument/2006/relationships/tags" Target="../tags/tag1051.xml"/><Relationship Id="rId9" Type="http://schemas.openxmlformats.org/officeDocument/2006/relationships/tags" Target="../tags/tag1056.xml"/><Relationship Id="rId14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62.xml"/><Relationship Id="rId7" Type="http://schemas.openxmlformats.org/officeDocument/2006/relationships/image" Target="../media/image10.png"/><Relationship Id="rId2" Type="http://schemas.openxmlformats.org/officeDocument/2006/relationships/tags" Target="../tags/tag1061.xml"/><Relationship Id="rId1" Type="http://schemas.openxmlformats.org/officeDocument/2006/relationships/tags" Target="../tags/tag106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065.xml"/><Relationship Id="rId7" Type="http://schemas.openxmlformats.org/officeDocument/2006/relationships/image" Target="../media/image4.png"/><Relationship Id="rId2" Type="http://schemas.openxmlformats.org/officeDocument/2006/relationships/tags" Target="../tags/tag1064.xml"/><Relationship Id="rId1" Type="http://schemas.openxmlformats.org/officeDocument/2006/relationships/tags" Target="../tags/tag1063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66.xml"/><Relationship Id="rId9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068.xml"/><Relationship Id="rId1" Type="http://schemas.openxmlformats.org/officeDocument/2006/relationships/tags" Target="../tags/tag1067.xml"/><Relationship Id="rId6" Type="http://schemas.openxmlformats.org/officeDocument/2006/relationships/image" Target="../media/image10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4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tags" Target="../tags/tag153.xml"/><Relationship Id="rId21" Type="http://schemas.openxmlformats.org/officeDocument/2006/relationships/tags" Target="../tags/tag57.xml"/><Relationship Id="rId42" Type="http://schemas.openxmlformats.org/officeDocument/2006/relationships/tags" Target="../tags/tag78.xml"/><Relationship Id="rId63" Type="http://schemas.openxmlformats.org/officeDocument/2006/relationships/tags" Target="../tags/tag99.xml"/><Relationship Id="rId84" Type="http://schemas.openxmlformats.org/officeDocument/2006/relationships/tags" Target="../tags/tag120.xml"/><Relationship Id="rId138" Type="http://schemas.openxmlformats.org/officeDocument/2006/relationships/tags" Target="../tags/tag174.xml"/><Relationship Id="rId159" Type="http://schemas.openxmlformats.org/officeDocument/2006/relationships/tags" Target="../tags/tag195.xml"/><Relationship Id="rId170" Type="http://schemas.openxmlformats.org/officeDocument/2006/relationships/tags" Target="../tags/tag206.xml"/><Relationship Id="rId107" Type="http://schemas.openxmlformats.org/officeDocument/2006/relationships/tags" Target="../tags/tag143.xml"/><Relationship Id="rId11" Type="http://schemas.openxmlformats.org/officeDocument/2006/relationships/tags" Target="../tags/tag47.xml"/><Relationship Id="rId32" Type="http://schemas.openxmlformats.org/officeDocument/2006/relationships/tags" Target="../tags/tag68.xml"/><Relationship Id="rId53" Type="http://schemas.openxmlformats.org/officeDocument/2006/relationships/tags" Target="../tags/tag89.xml"/><Relationship Id="rId74" Type="http://schemas.openxmlformats.org/officeDocument/2006/relationships/tags" Target="../tags/tag110.xml"/><Relationship Id="rId128" Type="http://schemas.openxmlformats.org/officeDocument/2006/relationships/tags" Target="../tags/tag164.xml"/><Relationship Id="rId149" Type="http://schemas.openxmlformats.org/officeDocument/2006/relationships/tags" Target="../tags/tag185.xml"/><Relationship Id="rId5" Type="http://schemas.openxmlformats.org/officeDocument/2006/relationships/tags" Target="../tags/tag41.xml"/><Relationship Id="rId95" Type="http://schemas.openxmlformats.org/officeDocument/2006/relationships/tags" Target="../tags/tag131.xml"/><Relationship Id="rId160" Type="http://schemas.openxmlformats.org/officeDocument/2006/relationships/tags" Target="../tags/tag196.xml"/><Relationship Id="rId181" Type="http://schemas.openxmlformats.org/officeDocument/2006/relationships/image" Target="../media/image11.jpeg"/><Relationship Id="rId22" Type="http://schemas.openxmlformats.org/officeDocument/2006/relationships/tags" Target="../tags/tag58.xml"/><Relationship Id="rId43" Type="http://schemas.openxmlformats.org/officeDocument/2006/relationships/tags" Target="../tags/tag79.xml"/><Relationship Id="rId64" Type="http://schemas.openxmlformats.org/officeDocument/2006/relationships/tags" Target="../tags/tag100.xml"/><Relationship Id="rId118" Type="http://schemas.openxmlformats.org/officeDocument/2006/relationships/tags" Target="../tags/tag154.xml"/><Relationship Id="rId139" Type="http://schemas.openxmlformats.org/officeDocument/2006/relationships/tags" Target="../tags/tag175.xml"/><Relationship Id="rId85" Type="http://schemas.openxmlformats.org/officeDocument/2006/relationships/tags" Target="../tags/tag121.xml"/><Relationship Id="rId150" Type="http://schemas.openxmlformats.org/officeDocument/2006/relationships/tags" Target="../tags/tag186.xml"/><Relationship Id="rId171" Type="http://schemas.openxmlformats.org/officeDocument/2006/relationships/tags" Target="../tags/tag207.xml"/><Relationship Id="rId12" Type="http://schemas.openxmlformats.org/officeDocument/2006/relationships/tags" Target="../tags/tag48.xml"/><Relationship Id="rId33" Type="http://schemas.openxmlformats.org/officeDocument/2006/relationships/tags" Target="../tags/tag69.xml"/><Relationship Id="rId108" Type="http://schemas.openxmlformats.org/officeDocument/2006/relationships/tags" Target="../tags/tag144.xml"/><Relationship Id="rId129" Type="http://schemas.openxmlformats.org/officeDocument/2006/relationships/tags" Target="../tags/tag165.xml"/><Relationship Id="rId54" Type="http://schemas.openxmlformats.org/officeDocument/2006/relationships/tags" Target="../tags/tag90.xml"/><Relationship Id="rId75" Type="http://schemas.openxmlformats.org/officeDocument/2006/relationships/tags" Target="../tags/tag111.xml"/><Relationship Id="rId96" Type="http://schemas.openxmlformats.org/officeDocument/2006/relationships/tags" Target="../tags/tag132.xml"/><Relationship Id="rId140" Type="http://schemas.openxmlformats.org/officeDocument/2006/relationships/tags" Target="../tags/tag176.xml"/><Relationship Id="rId161" Type="http://schemas.openxmlformats.org/officeDocument/2006/relationships/tags" Target="../tags/tag197.xml"/><Relationship Id="rId182" Type="http://schemas.openxmlformats.org/officeDocument/2006/relationships/image" Target="../media/image12.jpeg"/><Relationship Id="rId6" Type="http://schemas.openxmlformats.org/officeDocument/2006/relationships/tags" Target="../tags/tag42.xml"/><Relationship Id="rId23" Type="http://schemas.openxmlformats.org/officeDocument/2006/relationships/tags" Target="../tags/tag59.xml"/><Relationship Id="rId119" Type="http://schemas.openxmlformats.org/officeDocument/2006/relationships/tags" Target="../tags/tag155.xml"/><Relationship Id="rId44" Type="http://schemas.openxmlformats.org/officeDocument/2006/relationships/tags" Target="../tags/tag80.xml"/><Relationship Id="rId60" Type="http://schemas.openxmlformats.org/officeDocument/2006/relationships/tags" Target="../tags/tag96.xml"/><Relationship Id="rId65" Type="http://schemas.openxmlformats.org/officeDocument/2006/relationships/tags" Target="../tags/tag101.xml"/><Relationship Id="rId81" Type="http://schemas.openxmlformats.org/officeDocument/2006/relationships/tags" Target="../tags/tag117.xml"/><Relationship Id="rId86" Type="http://schemas.openxmlformats.org/officeDocument/2006/relationships/tags" Target="../tags/tag122.xml"/><Relationship Id="rId130" Type="http://schemas.openxmlformats.org/officeDocument/2006/relationships/tags" Target="../tags/tag166.xml"/><Relationship Id="rId135" Type="http://schemas.openxmlformats.org/officeDocument/2006/relationships/tags" Target="../tags/tag171.xml"/><Relationship Id="rId151" Type="http://schemas.openxmlformats.org/officeDocument/2006/relationships/tags" Target="../tags/tag187.xml"/><Relationship Id="rId156" Type="http://schemas.openxmlformats.org/officeDocument/2006/relationships/tags" Target="../tags/tag192.xml"/><Relationship Id="rId177" Type="http://schemas.openxmlformats.org/officeDocument/2006/relationships/tags" Target="../tags/tag213.xml"/><Relationship Id="rId172" Type="http://schemas.openxmlformats.org/officeDocument/2006/relationships/tags" Target="../tags/tag208.xml"/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39" Type="http://schemas.openxmlformats.org/officeDocument/2006/relationships/tags" Target="../tags/tag75.xml"/><Relationship Id="rId109" Type="http://schemas.openxmlformats.org/officeDocument/2006/relationships/tags" Target="../tags/tag145.xml"/><Relationship Id="rId34" Type="http://schemas.openxmlformats.org/officeDocument/2006/relationships/tags" Target="../tags/tag70.xml"/><Relationship Id="rId50" Type="http://schemas.openxmlformats.org/officeDocument/2006/relationships/tags" Target="../tags/tag86.xml"/><Relationship Id="rId55" Type="http://schemas.openxmlformats.org/officeDocument/2006/relationships/tags" Target="../tags/tag91.xml"/><Relationship Id="rId76" Type="http://schemas.openxmlformats.org/officeDocument/2006/relationships/tags" Target="../tags/tag112.xml"/><Relationship Id="rId97" Type="http://schemas.openxmlformats.org/officeDocument/2006/relationships/tags" Target="../tags/tag133.xml"/><Relationship Id="rId104" Type="http://schemas.openxmlformats.org/officeDocument/2006/relationships/tags" Target="../tags/tag140.xml"/><Relationship Id="rId120" Type="http://schemas.openxmlformats.org/officeDocument/2006/relationships/tags" Target="../tags/tag156.xml"/><Relationship Id="rId125" Type="http://schemas.openxmlformats.org/officeDocument/2006/relationships/tags" Target="../tags/tag161.xml"/><Relationship Id="rId141" Type="http://schemas.openxmlformats.org/officeDocument/2006/relationships/tags" Target="../tags/tag177.xml"/><Relationship Id="rId146" Type="http://schemas.openxmlformats.org/officeDocument/2006/relationships/tags" Target="../tags/tag182.xml"/><Relationship Id="rId167" Type="http://schemas.openxmlformats.org/officeDocument/2006/relationships/tags" Target="../tags/tag203.xml"/><Relationship Id="rId7" Type="http://schemas.openxmlformats.org/officeDocument/2006/relationships/tags" Target="../tags/tag43.xml"/><Relationship Id="rId71" Type="http://schemas.openxmlformats.org/officeDocument/2006/relationships/tags" Target="../tags/tag107.xml"/><Relationship Id="rId92" Type="http://schemas.openxmlformats.org/officeDocument/2006/relationships/tags" Target="../tags/tag128.xml"/><Relationship Id="rId162" Type="http://schemas.openxmlformats.org/officeDocument/2006/relationships/tags" Target="../tags/tag198.xml"/><Relationship Id="rId183" Type="http://schemas.openxmlformats.org/officeDocument/2006/relationships/image" Target="../media/image13.jpeg"/><Relationship Id="rId2" Type="http://schemas.openxmlformats.org/officeDocument/2006/relationships/tags" Target="../tags/tag38.xml"/><Relationship Id="rId29" Type="http://schemas.openxmlformats.org/officeDocument/2006/relationships/tags" Target="../tags/tag65.xml"/><Relationship Id="rId24" Type="http://schemas.openxmlformats.org/officeDocument/2006/relationships/tags" Target="../tags/tag60.xml"/><Relationship Id="rId40" Type="http://schemas.openxmlformats.org/officeDocument/2006/relationships/tags" Target="../tags/tag76.xml"/><Relationship Id="rId45" Type="http://schemas.openxmlformats.org/officeDocument/2006/relationships/tags" Target="../tags/tag81.xml"/><Relationship Id="rId66" Type="http://schemas.openxmlformats.org/officeDocument/2006/relationships/tags" Target="../tags/tag102.xml"/><Relationship Id="rId87" Type="http://schemas.openxmlformats.org/officeDocument/2006/relationships/tags" Target="../tags/tag123.xml"/><Relationship Id="rId110" Type="http://schemas.openxmlformats.org/officeDocument/2006/relationships/tags" Target="../tags/tag146.xml"/><Relationship Id="rId115" Type="http://schemas.openxmlformats.org/officeDocument/2006/relationships/tags" Target="../tags/tag151.xml"/><Relationship Id="rId131" Type="http://schemas.openxmlformats.org/officeDocument/2006/relationships/tags" Target="../tags/tag167.xml"/><Relationship Id="rId136" Type="http://schemas.openxmlformats.org/officeDocument/2006/relationships/tags" Target="../tags/tag172.xml"/><Relationship Id="rId157" Type="http://schemas.openxmlformats.org/officeDocument/2006/relationships/tags" Target="../tags/tag193.xml"/><Relationship Id="rId178" Type="http://schemas.openxmlformats.org/officeDocument/2006/relationships/tags" Target="../tags/tag214.xml"/><Relationship Id="rId61" Type="http://schemas.openxmlformats.org/officeDocument/2006/relationships/tags" Target="../tags/tag97.xml"/><Relationship Id="rId82" Type="http://schemas.openxmlformats.org/officeDocument/2006/relationships/tags" Target="../tags/tag118.xml"/><Relationship Id="rId152" Type="http://schemas.openxmlformats.org/officeDocument/2006/relationships/tags" Target="../tags/tag188.xml"/><Relationship Id="rId173" Type="http://schemas.openxmlformats.org/officeDocument/2006/relationships/tags" Target="../tags/tag209.xml"/><Relationship Id="rId19" Type="http://schemas.openxmlformats.org/officeDocument/2006/relationships/tags" Target="../tags/tag55.xml"/><Relationship Id="rId14" Type="http://schemas.openxmlformats.org/officeDocument/2006/relationships/tags" Target="../tags/tag50.xml"/><Relationship Id="rId30" Type="http://schemas.openxmlformats.org/officeDocument/2006/relationships/tags" Target="../tags/tag66.xml"/><Relationship Id="rId35" Type="http://schemas.openxmlformats.org/officeDocument/2006/relationships/tags" Target="../tags/tag71.xml"/><Relationship Id="rId56" Type="http://schemas.openxmlformats.org/officeDocument/2006/relationships/tags" Target="../tags/tag92.xml"/><Relationship Id="rId77" Type="http://schemas.openxmlformats.org/officeDocument/2006/relationships/tags" Target="../tags/tag113.xml"/><Relationship Id="rId100" Type="http://schemas.openxmlformats.org/officeDocument/2006/relationships/tags" Target="../tags/tag136.xml"/><Relationship Id="rId105" Type="http://schemas.openxmlformats.org/officeDocument/2006/relationships/tags" Target="../tags/tag141.xml"/><Relationship Id="rId126" Type="http://schemas.openxmlformats.org/officeDocument/2006/relationships/tags" Target="../tags/tag162.xml"/><Relationship Id="rId147" Type="http://schemas.openxmlformats.org/officeDocument/2006/relationships/tags" Target="../tags/tag183.xml"/><Relationship Id="rId168" Type="http://schemas.openxmlformats.org/officeDocument/2006/relationships/tags" Target="../tags/tag204.xml"/><Relationship Id="rId8" Type="http://schemas.openxmlformats.org/officeDocument/2006/relationships/tags" Target="../tags/tag44.xml"/><Relationship Id="rId51" Type="http://schemas.openxmlformats.org/officeDocument/2006/relationships/tags" Target="../tags/tag87.xml"/><Relationship Id="rId72" Type="http://schemas.openxmlformats.org/officeDocument/2006/relationships/tags" Target="../tags/tag108.xml"/><Relationship Id="rId93" Type="http://schemas.openxmlformats.org/officeDocument/2006/relationships/tags" Target="../tags/tag129.xml"/><Relationship Id="rId98" Type="http://schemas.openxmlformats.org/officeDocument/2006/relationships/tags" Target="../tags/tag134.xml"/><Relationship Id="rId121" Type="http://schemas.openxmlformats.org/officeDocument/2006/relationships/tags" Target="../tags/tag157.xml"/><Relationship Id="rId142" Type="http://schemas.openxmlformats.org/officeDocument/2006/relationships/tags" Target="../tags/tag178.xml"/><Relationship Id="rId163" Type="http://schemas.openxmlformats.org/officeDocument/2006/relationships/tags" Target="../tags/tag199.xml"/><Relationship Id="rId3" Type="http://schemas.openxmlformats.org/officeDocument/2006/relationships/tags" Target="../tags/tag39.xml"/><Relationship Id="rId25" Type="http://schemas.openxmlformats.org/officeDocument/2006/relationships/tags" Target="../tags/tag61.xml"/><Relationship Id="rId46" Type="http://schemas.openxmlformats.org/officeDocument/2006/relationships/tags" Target="../tags/tag82.xml"/><Relationship Id="rId67" Type="http://schemas.openxmlformats.org/officeDocument/2006/relationships/tags" Target="../tags/tag103.xml"/><Relationship Id="rId116" Type="http://schemas.openxmlformats.org/officeDocument/2006/relationships/tags" Target="../tags/tag152.xml"/><Relationship Id="rId137" Type="http://schemas.openxmlformats.org/officeDocument/2006/relationships/tags" Target="../tags/tag173.xml"/><Relationship Id="rId158" Type="http://schemas.openxmlformats.org/officeDocument/2006/relationships/tags" Target="../tags/tag194.xml"/><Relationship Id="rId20" Type="http://schemas.openxmlformats.org/officeDocument/2006/relationships/tags" Target="../tags/tag56.xml"/><Relationship Id="rId41" Type="http://schemas.openxmlformats.org/officeDocument/2006/relationships/tags" Target="../tags/tag77.xml"/><Relationship Id="rId62" Type="http://schemas.openxmlformats.org/officeDocument/2006/relationships/tags" Target="../tags/tag98.xml"/><Relationship Id="rId83" Type="http://schemas.openxmlformats.org/officeDocument/2006/relationships/tags" Target="../tags/tag119.xml"/><Relationship Id="rId88" Type="http://schemas.openxmlformats.org/officeDocument/2006/relationships/tags" Target="../tags/tag124.xml"/><Relationship Id="rId111" Type="http://schemas.openxmlformats.org/officeDocument/2006/relationships/tags" Target="../tags/tag147.xml"/><Relationship Id="rId132" Type="http://schemas.openxmlformats.org/officeDocument/2006/relationships/tags" Target="../tags/tag168.xml"/><Relationship Id="rId153" Type="http://schemas.openxmlformats.org/officeDocument/2006/relationships/tags" Target="../tags/tag189.xml"/><Relationship Id="rId174" Type="http://schemas.openxmlformats.org/officeDocument/2006/relationships/tags" Target="../tags/tag210.xml"/><Relationship Id="rId179" Type="http://schemas.openxmlformats.org/officeDocument/2006/relationships/tags" Target="../tags/tag215.xml"/><Relationship Id="rId15" Type="http://schemas.openxmlformats.org/officeDocument/2006/relationships/tags" Target="../tags/tag51.xml"/><Relationship Id="rId36" Type="http://schemas.openxmlformats.org/officeDocument/2006/relationships/tags" Target="../tags/tag72.xml"/><Relationship Id="rId57" Type="http://schemas.openxmlformats.org/officeDocument/2006/relationships/tags" Target="../tags/tag93.xml"/><Relationship Id="rId106" Type="http://schemas.openxmlformats.org/officeDocument/2006/relationships/tags" Target="../tags/tag142.xml"/><Relationship Id="rId127" Type="http://schemas.openxmlformats.org/officeDocument/2006/relationships/tags" Target="../tags/tag163.xml"/><Relationship Id="rId10" Type="http://schemas.openxmlformats.org/officeDocument/2006/relationships/tags" Target="../tags/tag46.xml"/><Relationship Id="rId31" Type="http://schemas.openxmlformats.org/officeDocument/2006/relationships/tags" Target="../tags/tag67.xml"/><Relationship Id="rId52" Type="http://schemas.openxmlformats.org/officeDocument/2006/relationships/tags" Target="../tags/tag88.xml"/><Relationship Id="rId73" Type="http://schemas.openxmlformats.org/officeDocument/2006/relationships/tags" Target="../tags/tag109.xml"/><Relationship Id="rId78" Type="http://schemas.openxmlformats.org/officeDocument/2006/relationships/tags" Target="../tags/tag114.xml"/><Relationship Id="rId94" Type="http://schemas.openxmlformats.org/officeDocument/2006/relationships/tags" Target="../tags/tag130.xml"/><Relationship Id="rId99" Type="http://schemas.openxmlformats.org/officeDocument/2006/relationships/tags" Target="../tags/tag135.xml"/><Relationship Id="rId101" Type="http://schemas.openxmlformats.org/officeDocument/2006/relationships/tags" Target="../tags/tag137.xml"/><Relationship Id="rId122" Type="http://schemas.openxmlformats.org/officeDocument/2006/relationships/tags" Target="../tags/tag158.xml"/><Relationship Id="rId143" Type="http://schemas.openxmlformats.org/officeDocument/2006/relationships/tags" Target="../tags/tag179.xml"/><Relationship Id="rId148" Type="http://schemas.openxmlformats.org/officeDocument/2006/relationships/tags" Target="../tags/tag184.xml"/><Relationship Id="rId164" Type="http://schemas.openxmlformats.org/officeDocument/2006/relationships/tags" Target="../tags/tag200.xml"/><Relationship Id="rId169" Type="http://schemas.openxmlformats.org/officeDocument/2006/relationships/tags" Target="../tags/tag205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80" Type="http://schemas.openxmlformats.org/officeDocument/2006/relationships/slideLayout" Target="../slideLayouts/slideLayout8.xml"/><Relationship Id="rId26" Type="http://schemas.openxmlformats.org/officeDocument/2006/relationships/tags" Target="../tags/tag62.xml"/><Relationship Id="rId47" Type="http://schemas.openxmlformats.org/officeDocument/2006/relationships/tags" Target="../tags/tag83.xml"/><Relationship Id="rId68" Type="http://schemas.openxmlformats.org/officeDocument/2006/relationships/tags" Target="../tags/tag104.xml"/><Relationship Id="rId89" Type="http://schemas.openxmlformats.org/officeDocument/2006/relationships/tags" Target="../tags/tag125.xml"/><Relationship Id="rId112" Type="http://schemas.openxmlformats.org/officeDocument/2006/relationships/tags" Target="../tags/tag148.xml"/><Relationship Id="rId133" Type="http://schemas.openxmlformats.org/officeDocument/2006/relationships/tags" Target="../tags/tag169.xml"/><Relationship Id="rId154" Type="http://schemas.openxmlformats.org/officeDocument/2006/relationships/tags" Target="../tags/tag190.xml"/><Relationship Id="rId175" Type="http://schemas.openxmlformats.org/officeDocument/2006/relationships/tags" Target="../tags/tag211.xml"/><Relationship Id="rId16" Type="http://schemas.openxmlformats.org/officeDocument/2006/relationships/tags" Target="../tags/tag52.xml"/><Relationship Id="rId37" Type="http://schemas.openxmlformats.org/officeDocument/2006/relationships/tags" Target="../tags/tag73.xml"/><Relationship Id="rId58" Type="http://schemas.openxmlformats.org/officeDocument/2006/relationships/tags" Target="../tags/tag94.xml"/><Relationship Id="rId79" Type="http://schemas.openxmlformats.org/officeDocument/2006/relationships/tags" Target="../tags/tag115.xml"/><Relationship Id="rId102" Type="http://schemas.openxmlformats.org/officeDocument/2006/relationships/tags" Target="../tags/tag138.xml"/><Relationship Id="rId123" Type="http://schemas.openxmlformats.org/officeDocument/2006/relationships/tags" Target="../tags/tag159.xml"/><Relationship Id="rId144" Type="http://schemas.openxmlformats.org/officeDocument/2006/relationships/tags" Target="../tags/tag180.xml"/><Relationship Id="rId90" Type="http://schemas.openxmlformats.org/officeDocument/2006/relationships/tags" Target="../tags/tag126.xml"/><Relationship Id="rId165" Type="http://schemas.openxmlformats.org/officeDocument/2006/relationships/tags" Target="../tags/tag201.xml"/><Relationship Id="rId27" Type="http://schemas.openxmlformats.org/officeDocument/2006/relationships/tags" Target="../tags/tag63.xml"/><Relationship Id="rId48" Type="http://schemas.openxmlformats.org/officeDocument/2006/relationships/tags" Target="../tags/tag84.xml"/><Relationship Id="rId69" Type="http://schemas.openxmlformats.org/officeDocument/2006/relationships/tags" Target="../tags/tag105.xml"/><Relationship Id="rId113" Type="http://schemas.openxmlformats.org/officeDocument/2006/relationships/tags" Target="../tags/tag149.xml"/><Relationship Id="rId134" Type="http://schemas.openxmlformats.org/officeDocument/2006/relationships/tags" Target="../tags/tag170.xml"/><Relationship Id="rId80" Type="http://schemas.openxmlformats.org/officeDocument/2006/relationships/tags" Target="../tags/tag116.xml"/><Relationship Id="rId155" Type="http://schemas.openxmlformats.org/officeDocument/2006/relationships/tags" Target="../tags/tag191.xml"/><Relationship Id="rId176" Type="http://schemas.openxmlformats.org/officeDocument/2006/relationships/tags" Target="../tags/tag212.xml"/><Relationship Id="rId17" Type="http://schemas.openxmlformats.org/officeDocument/2006/relationships/tags" Target="../tags/tag53.xml"/><Relationship Id="rId38" Type="http://schemas.openxmlformats.org/officeDocument/2006/relationships/tags" Target="../tags/tag74.xml"/><Relationship Id="rId59" Type="http://schemas.openxmlformats.org/officeDocument/2006/relationships/tags" Target="../tags/tag95.xml"/><Relationship Id="rId103" Type="http://schemas.openxmlformats.org/officeDocument/2006/relationships/tags" Target="../tags/tag139.xml"/><Relationship Id="rId124" Type="http://schemas.openxmlformats.org/officeDocument/2006/relationships/tags" Target="../tags/tag160.xml"/><Relationship Id="rId70" Type="http://schemas.openxmlformats.org/officeDocument/2006/relationships/tags" Target="../tags/tag106.xml"/><Relationship Id="rId91" Type="http://schemas.openxmlformats.org/officeDocument/2006/relationships/tags" Target="../tags/tag127.xml"/><Relationship Id="rId145" Type="http://schemas.openxmlformats.org/officeDocument/2006/relationships/tags" Target="../tags/tag181.xml"/><Relationship Id="rId166" Type="http://schemas.openxmlformats.org/officeDocument/2006/relationships/tags" Target="../tags/tag202.xml"/><Relationship Id="rId1" Type="http://schemas.openxmlformats.org/officeDocument/2006/relationships/tags" Target="../tags/tag37.xml"/><Relationship Id="rId28" Type="http://schemas.openxmlformats.org/officeDocument/2006/relationships/tags" Target="../tags/tag64.xml"/><Relationship Id="rId49" Type="http://schemas.openxmlformats.org/officeDocument/2006/relationships/tags" Target="../tags/tag85.xml"/><Relationship Id="rId114" Type="http://schemas.openxmlformats.org/officeDocument/2006/relationships/tags" Target="../tags/tag150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tags" Target="../tags/tag332.xml"/><Relationship Id="rId21" Type="http://schemas.openxmlformats.org/officeDocument/2006/relationships/tags" Target="../tags/tag236.xml"/><Relationship Id="rId42" Type="http://schemas.openxmlformats.org/officeDocument/2006/relationships/tags" Target="../tags/tag257.xml"/><Relationship Id="rId63" Type="http://schemas.openxmlformats.org/officeDocument/2006/relationships/tags" Target="../tags/tag278.xml"/><Relationship Id="rId84" Type="http://schemas.openxmlformats.org/officeDocument/2006/relationships/tags" Target="../tags/tag299.xml"/><Relationship Id="rId138" Type="http://schemas.openxmlformats.org/officeDocument/2006/relationships/tags" Target="../tags/tag353.xml"/><Relationship Id="rId159" Type="http://schemas.openxmlformats.org/officeDocument/2006/relationships/tags" Target="../tags/tag374.xml"/><Relationship Id="rId170" Type="http://schemas.openxmlformats.org/officeDocument/2006/relationships/tags" Target="../tags/tag385.xml"/><Relationship Id="rId107" Type="http://schemas.openxmlformats.org/officeDocument/2006/relationships/tags" Target="../tags/tag322.xml"/><Relationship Id="rId11" Type="http://schemas.openxmlformats.org/officeDocument/2006/relationships/tags" Target="../tags/tag226.xml"/><Relationship Id="rId32" Type="http://schemas.openxmlformats.org/officeDocument/2006/relationships/tags" Target="../tags/tag247.xml"/><Relationship Id="rId53" Type="http://schemas.openxmlformats.org/officeDocument/2006/relationships/tags" Target="../tags/tag268.xml"/><Relationship Id="rId74" Type="http://schemas.openxmlformats.org/officeDocument/2006/relationships/tags" Target="../tags/tag289.xml"/><Relationship Id="rId128" Type="http://schemas.openxmlformats.org/officeDocument/2006/relationships/tags" Target="../tags/tag343.xml"/><Relationship Id="rId149" Type="http://schemas.openxmlformats.org/officeDocument/2006/relationships/tags" Target="../tags/tag364.xml"/><Relationship Id="rId5" Type="http://schemas.openxmlformats.org/officeDocument/2006/relationships/tags" Target="../tags/tag220.xml"/><Relationship Id="rId95" Type="http://schemas.openxmlformats.org/officeDocument/2006/relationships/tags" Target="../tags/tag310.xml"/><Relationship Id="rId160" Type="http://schemas.openxmlformats.org/officeDocument/2006/relationships/tags" Target="../tags/tag375.xml"/><Relationship Id="rId22" Type="http://schemas.openxmlformats.org/officeDocument/2006/relationships/tags" Target="../tags/tag237.xml"/><Relationship Id="rId43" Type="http://schemas.openxmlformats.org/officeDocument/2006/relationships/tags" Target="../tags/tag258.xml"/><Relationship Id="rId64" Type="http://schemas.openxmlformats.org/officeDocument/2006/relationships/tags" Target="../tags/tag279.xml"/><Relationship Id="rId118" Type="http://schemas.openxmlformats.org/officeDocument/2006/relationships/tags" Target="../tags/tag333.xml"/><Relationship Id="rId139" Type="http://schemas.openxmlformats.org/officeDocument/2006/relationships/tags" Target="../tags/tag354.xml"/><Relationship Id="rId85" Type="http://schemas.openxmlformats.org/officeDocument/2006/relationships/tags" Target="../tags/tag300.xml"/><Relationship Id="rId150" Type="http://schemas.openxmlformats.org/officeDocument/2006/relationships/tags" Target="../tags/tag365.xml"/><Relationship Id="rId171" Type="http://schemas.openxmlformats.org/officeDocument/2006/relationships/tags" Target="../tags/tag386.xml"/><Relationship Id="rId12" Type="http://schemas.openxmlformats.org/officeDocument/2006/relationships/tags" Target="../tags/tag227.xml"/><Relationship Id="rId33" Type="http://schemas.openxmlformats.org/officeDocument/2006/relationships/tags" Target="../tags/tag248.xml"/><Relationship Id="rId108" Type="http://schemas.openxmlformats.org/officeDocument/2006/relationships/tags" Target="../tags/tag323.xml"/><Relationship Id="rId129" Type="http://schemas.openxmlformats.org/officeDocument/2006/relationships/tags" Target="../tags/tag344.xml"/><Relationship Id="rId54" Type="http://schemas.openxmlformats.org/officeDocument/2006/relationships/tags" Target="../tags/tag269.xml"/><Relationship Id="rId75" Type="http://schemas.openxmlformats.org/officeDocument/2006/relationships/tags" Target="../tags/tag290.xml"/><Relationship Id="rId96" Type="http://schemas.openxmlformats.org/officeDocument/2006/relationships/tags" Target="../tags/tag311.xml"/><Relationship Id="rId140" Type="http://schemas.openxmlformats.org/officeDocument/2006/relationships/tags" Target="../tags/tag355.xml"/><Relationship Id="rId161" Type="http://schemas.openxmlformats.org/officeDocument/2006/relationships/tags" Target="../tags/tag376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23" Type="http://schemas.openxmlformats.org/officeDocument/2006/relationships/tags" Target="../tags/tag238.xml"/><Relationship Id="rId28" Type="http://schemas.openxmlformats.org/officeDocument/2006/relationships/tags" Target="../tags/tag243.xml"/><Relationship Id="rId49" Type="http://schemas.openxmlformats.org/officeDocument/2006/relationships/tags" Target="../tags/tag264.xml"/><Relationship Id="rId114" Type="http://schemas.openxmlformats.org/officeDocument/2006/relationships/tags" Target="../tags/tag329.xml"/><Relationship Id="rId119" Type="http://schemas.openxmlformats.org/officeDocument/2006/relationships/tags" Target="../tags/tag334.xml"/><Relationship Id="rId44" Type="http://schemas.openxmlformats.org/officeDocument/2006/relationships/tags" Target="../tags/tag259.xml"/><Relationship Id="rId60" Type="http://schemas.openxmlformats.org/officeDocument/2006/relationships/tags" Target="../tags/tag275.xml"/><Relationship Id="rId65" Type="http://schemas.openxmlformats.org/officeDocument/2006/relationships/tags" Target="../tags/tag280.xml"/><Relationship Id="rId81" Type="http://schemas.openxmlformats.org/officeDocument/2006/relationships/tags" Target="../tags/tag296.xml"/><Relationship Id="rId86" Type="http://schemas.openxmlformats.org/officeDocument/2006/relationships/tags" Target="../tags/tag301.xml"/><Relationship Id="rId130" Type="http://schemas.openxmlformats.org/officeDocument/2006/relationships/tags" Target="../tags/tag345.xml"/><Relationship Id="rId135" Type="http://schemas.openxmlformats.org/officeDocument/2006/relationships/tags" Target="../tags/tag350.xml"/><Relationship Id="rId151" Type="http://schemas.openxmlformats.org/officeDocument/2006/relationships/tags" Target="../tags/tag366.xml"/><Relationship Id="rId156" Type="http://schemas.openxmlformats.org/officeDocument/2006/relationships/tags" Target="../tags/tag371.xml"/><Relationship Id="rId172" Type="http://schemas.openxmlformats.org/officeDocument/2006/relationships/tags" Target="../tags/tag387.xml"/><Relationship Id="rId13" Type="http://schemas.openxmlformats.org/officeDocument/2006/relationships/tags" Target="../tags/tag228.xml"/><Relationship Id="rId18" Type="http://schemas.openxmlformats.org/officeDocument/2006/relationships/tags" Target="../tags/tag233.xml"/><Relationship Id="rId39" Type="http://schemas.openxmlformats.org/officeDocument/2006/relationships/tags" Target="../tags/tag254.xml"/><Relationship Id="rId109" Type="http://schemas.openxmlformats.org/officeDocument/2006/relationships/tags" Target="../tags/tag324.xml"/><Relationship Id="rId34" Type="http://schemas.openxmlformats.org/officeDocument/2006/relationships/tags" Target="../tags/tag249.xml"/><Relationship Id="rId50" Type="http://schemas.openxmlformats.org/officeDocument/2006/relationships/tags" Target="../tags/tag265.xml"/><Relationship Id="rId55" Type="http://schemas.openxmlformats.org/officeDocument/2006/relationships/tags" Target="../tags/tag270.xml"/><Relationship Id="rId76" Type="http://schemas.openxmlformats.org/officeDocument/2006/relationships/tags" Target="../tags/tag291.xml"/><Relationship Id="rId97" Type="http://schemas.openxmlformats.org/officeDocument/2006/relationships/tags" Target="../tags/tag312.xml"/><Relationship Id="rId104" Type="http://schemas.openxmlformats.org/officeDocument/2006/relationships/tags" Target="../tags/tag319.xml"/><Relationship Id="rId120" Type="http://schemas.openxmlformats.org/officeDocument/2006/relationships/tags" Target="../tags/tag335.xml"/><Relationship Id="rId125" Type="http://schemas.openxmlformats.org/officeDocument/2006/relationships/tags" Target="../tags/tag340.xml"/><Relationship Id="rId141" Type="http://schemas.openxmlformats.org/officeDocument/2006/relationships/tags" Target="../tags/tag356.xml"/><Relationship Id="rId146" Type="http://schemas.openxmlformats.org/officeDocument/2006/relationships/tags" Target="../tags/tag361.xml"/><Relationship Id="rId167" Type="http://schemas.openxmlformats.org/officeDocument/2006/relationships/tags" Target="../tags/tag382.xml"/><Relationship Id="rId7" Type="http://schemas.openxmlformats.org/officeDocument/2006/relationships/tags" Target="../tags/tag222.xml"/><Relationship Id="rId71" Type="http://schemas.openxmlformats.org/officeDocument/2006/relationships/tags" Target="../tags/tag286.xml"/><Relationship Id="rId92" Type="http://schemas.openxmlformats.org/officeDocument/2006/relationships/tags" Target="../tags/tag307.xml"/><Relationship Id="rId162" Type="http://schemas.openxmlformats.org/officeDocument/2006/relationships/tags" Target="../tags/tag377.xml"/><Relationship Id="rId2" Type="http://schemas.openxmlformats.org/officeDocument/2006/relationships/tags" Target="../tags/tag217.xml"/><Relationship Id="rId29" Type="http://schemas.openxmlformats.org/officeDocument/2006/relationships/tags" Target="../tags/tag244.xml"/><Relationship Id="rId24" Type="http://schemas.openxmlformats.org/officeDocument/2006/relationships/tags" Target="../tags/tag239.xml"/><Relationship Id="rId40" Type="http://schemas.openxmlformats.org/officeDocument/2006/relationships/tags" Target="../tags/tag255.xml"/><Relationship Id="rId45" Type="http://schemas.openxmlformats.org/officeDocument/2006/relationships/tags" Target="../tags/tag260.xml"/><Relationship Id="rId66" Type="http://schemas.openxmlformats.org/officeDocument/2006/relationships/tags" Target="../tags/tag281.xml"/><Relationship Id="rId87" Type="http://schemas.openxmlformats.org/officeDocument/2006/relationships/tags" Target="../tags/tag302.xml"/><Relationship Id="rId110" Type="http://schemas.openxmlformats.org/officeDocument/2006/relationships/tags" Target="../tags/tag325.xml"/><Relationship Id="rId115" Type="http://schemas.openxmlformats.org/officeDocument/2006/relationships/tags" Target="../tags/tag330.xml"/><Relationship Id="rId131" Type="http://schemas.openxmlformats.org/officeDocument/2006/relationships/tags" Target="../tags/tag346.xml"/><Relationship Id="rId136" Type="http://schemas.openxmlformats.org/officeDocument/2006/relationships/tags" Target="../tags/tag351.xml"/><Relationship Id="rId157" Type="http://schemas.openxmlformats.org/officeDocument/2006/relationships/tags" Target="../tags/tag372.xml"/><Relationship Id="rId61" Type="http://schemas.openxmlformats.org/officeDocument/2006/relationships/tags" Target="../tags/tag276.xml"/><Relationship Id="rId82" Type="http://schemas.openxmlformats.org/officeDocument/2006/relationships/tags" Target="../tags/tag297.xml"/><Relationship Id="rId152" Type="http://schemas.openxmlformats.org/officeDocument/2006/relationships/tags" Target="../tags/tag367.xml"/><Relationship Id="rId173" Type="http://schemas.openxmlformats.org/officeDocument/2006/relationships/slideLayout" Target="../slideLayouts/slideLayout8.xml"/><Relationship Id="rId19" Type="http://schemas.openxmlformats.org/officeDocument/2006/relationships/tags" Target="../tags/tag234.xml"/><Relationship Id="rId14" Type="http://schemas.openxmlformats.org/officeDocument/2006/relationships/tags" Target="../tags/tag229.xml"/><Relationship Id="rId30" Type="http://schemas.openxmlformats.org/officeDocument/2006/relationships/tags" Target="../tags/tag245.xml"/><Relationship Id="rId35" Type="http://schemas.openxmlformats.org/officeDocument/2006/relationships/tags" Target="../tags/tag250.xml"/><Relationship Id="rId56" Type="http://schemas.openxmlformats.org/officeDocument/2006/relationships/tags" Target="../tags/tag271.xml"/><Relationship Id="rId77" Type="http://schemas.openxmlformats.org/officeDocument/2006/relationships/tags" Target="../tags/tag292.xml"/><Relationship Id="rId100" Type="http://schemas.openxmlformats.org/officeDocument/2006/relationships/tags" Target="../tags/tag315.xml"/><Relationship Id="rId105" Type="http://schemas.openxmlformats.org/officeDocument/2006/relationships/tags" Target="../tags/tag320.xml"/><Relationship Id="rId126" Type="http://schemas.openxmlformats.org/officeDocument/2006/relationships/tags" Target="../tags/tag341.xml"/><Relationship Id="rId147" Type="http://schemas.openxmlformats.org/officeDocument/2006/relationships/tags" Target="../tags/tag362.xml"/><Relationship Id="rId168" Type="http://schemas.openxmlformats.org/officeDocument/2006/relationships/tags" Target="../tags/tag383.xml"/><Relationship Id="rId8" Type="http://schemas.openxmlformats.org/officeDocument/2006/relationships/tags" Target="../tags/tag223.xml"/><Relationship Id="rId51" Type="http://schemas.openxmlformats.org/officeDocument/2006/relationships/tags" Target="../tags/tag266.xml"/><Relationship Id="rId72" Type="http://schemas.openxmlformats.org/officeDocument/2006/relationships/tags" Target="../tags/tag287.xml"/><Relationship Id="rId93" Type="http://schemas.openxmlformats.org/officeDocument/2006/relationships/tags" Target="../tags/tag308.xml"/><Relationship Id="rId98" Type="http://schemas.openxmlformats.org/officeDocument/2006/relationships/tags" Target="../tags/tag313.xml"/><Relationship Id="rId121" Type="http://schemas.openxmlformats.org/officeDocument/2006/relationships/tags" Target="../tags/tag336.xml"/><Relationship Id="rId142" Type="http://schemas.openxmlformats.org/officeDocument/2006/relationships/tags" Target="../tags/tag357.xml"/><Relationship Id="rId163" Type="http://schemas.openxmlformats.org/officeDocument/2006/relationships/tags" Target="../tags/tag378.xml"/><Relationship Id="rId3" Type="http://schemas.openxmlformats.org/officeDocument/2006/relationships/tags" Target="../tags/tag218.xml"/><Relationship Id="rId25" Type="http://schemas.openxmlformats.org/officeDocument/2006/relationships/tags" Target="../tags/tag240.xml"/><Relationship Id="rId46" Type="http://schemas.openxmlformats.org/officeDocument/2006/relationships/tags" Target="../tags/tag261.xml"/><Relationship Id="rId67" Type="http://schemas.openxmlformats.org/officeDocument/2006/relationships/tags" Target="../tags/tag282.xml"/><Relationship Id="rId116" Type="http://schemas.openxmlformats.org/officeDocument/2006/relationships/tags" Target="../tags/tag331.xml"/><Relationship Id="rId137" Type="http://schemas.openxmlformats.org/officeDocument/2006/relationships/tags" Target="../tags/tag352.xml"/><Relationship Id="rId158" Type="http://schemas.openxmlformats.org/officeDocument/2006/relationships/tags" Target="../tags/tag373.xml"/><Relationship Id="rId20" Type="http://schemas.openxmlformats.org/officeDocument/2006/relationships/tags" Target="../tags/tag235.xml"/><Relationship Id="rId41" Type="http://schemas.openxmlformats.org/officeDocument/2006/relationships/tags" Target="../tags/tag256.xml"/><Relationship Id="rId62" Type="http://schemas.openxmlformats.org/officeDocument/2006/relationships/tags" Target="../tags/tag277.xml"/><Relationship Id="rId83" Type="http://schemas.openxmlformats.org/officeDocument/2006/relationships/tags" Target="../tags/tag298.xml"/><Relationship Id="rId88" Type="http://schemas.openxmlformats.org/officeDocument/2006/relationships/tags" Target="../tags/tag303.xml"/><Relationship Id="rId111" Type="http://schemas.openxmlformats.org/officeDocument/2006/relationships/tags" Target="../tags/tag326.xml"/><Relationship Id="rId132" Type="http://schemas.openxmlformats.org/officeDocument/2006/relationships/tags" Target="../tags/tag347.xml"/><Relationship Id="rId153" Type="http://schemas.openxmlformats.org/officeDocument/2006/relationships/tags" Target="../tags/tag368.xml"/><Relationship Id="rId174" Type="http://schemas.openxmlformats.org/officeDocument/2006/relationships/image" Target="../media/image14.jpeg"/><Relationship Id="rId15" Type="http://schemas.openxmlformats.org/officeDocument/2006/relationships/tags" Target="../tags/tag230.xml"/><Relationship Id="rId36" Type="http://schemas.openxmlformats.org/officeDocument/2006/relationships/tags" Target="../tags/tag251.xml"/><Relationship Id="rId57" Type="http://schemas.openxmlformats.org/officeDocument/2006/relationships/tags" Target="../tags/tag272.xml"/><Relationship Id="rId106" Type="http://schemas.openxmlformats.org/officeDocument/2006/relationships/tags" Target="../tags/tag321.xml"/><Relationship Id="rId127" Type="http://schemas.openxmlformats.org/officeDocument/2006/relationships/tags" Target="../tags/tag342.xml"/><Relationship Id="rId10" Type="http://schemas.openxmlformats.org/officeDocument/2006/relationships/tags" Target="../tags/tag225.xml"/><Relationship Id="rId31" Type="http://schemas.openxmlformats.org/officeDocument/2006/relationships/tags" Target="../tags/tag246.xml"/><Relationship Id="rId52" Type="http://schemas.openxmlformats.org/officeDocument/2006/relationships/tags" Target="../tags/tag267.xml"/><Relationship Id="rId73" Type="http://schemas.openxmlformats.org/officeDocument/2006/relationships/tags" Target="../tags/tag288.xml"/><Relationship Id="rId78" Type="http://schemas.openxmlformats.org/officeDocument/2006/relationships/tags" Target="../tags/tag293.xml"/><Relationship Id="rId94" Type="http://schemas.openxmlformats.org/officeDocument/2006/relationships/tags" Target="../tags/tag309.xml"/><Relationship Id="rId99" Type="http://schemas.openxmlformats.org/officeDocument/2006/relationships/tags" Target="../tags/tag314.xml"/><Relationship Id="rId101" Type="http://schemas.openxmlformats.org/officeDocument/2006/relationships/tags" Target="../tags/tag316.xml"/><Relationship Id="rId122" Type="http://schemas.openxmlformats.org/officeDocument/2006/relationships/tags" Target="../tags/tag337.xml"/><Relationship Id="rId143" Type="http://schemas.openxmlformats.org/officeDocument/2006/relationships/tags" Target="../tags/tag358.xml"/><Relationship Id="rId148" Type="http://schemas.openxmlformats.org/officeDocument/2006/relationships/tags" Target="../tags/tag363.xml"/><Relationship Id="rId164" Type="http://schemas.openxmlformats.org/officeDocument/2006/relationships/tags" Target="../tags/tag379.xml"/><Relationship Id="rId169" Type="http://schemas.openxmlformats.org/officeDocument/2006/relationships/tags" Target="../tags/tag384.xml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26" Type="http://schemas.openxmlformats.org/officeDocument/2006/relationships/tags" Target="../tags/tag241.xml"/><Relationship Id="rId47" Type="http://schemas.openxmlformats.org/officeDocument/2006/relationships/tags" Target="../tags/tag262.xml"/><Relationship Id="rId68" Type="http://schemas.openxmlformats.org/officeDocument/2006/relationships/tags" Target="../tags/tag283.xml"/><Relationship Id="rId89" Type="http://schemas.openxmlformats.org/officeDocument/2006/relationships/tags" Target="../tags/tag304.xml"/><Relationship Id="rId112" Type="http://schemas.openxmlformats.org/officeDocument/2006/relationships/tags" Target="../tags/tag327.xml"/><Relationship Id="rId133" Type="http://schemas.openxmlformats.org/officeDocument/2006/relationships/tags" Target="../tags/tag348.xml"/><Relationship Id="rId154" Type="http://schemas.openxmlformats.org/officeDocument/2006/relationships/tags" Target="../tags/tag369.xml"/><Relationship Id="rId175" Type="http://schemas.openxmlformats.org/officeDocument/2006/relationships/image" Target="../media/image15.jpeg"/><Relationship Id="rId16" Type="http://schemas.openxmlformats.org/officeDocument/2006/relationships/tags" Target="../tags/tag231.xml"/><Relationship Id="rId37" Type="http://schemas.openxmlformats.org/officeDocument/2006/relationships/tags" Target="../tags/tag252.xml"/><Relationship Id="rId58" Type="http://schemas.openxmlformats.org/officeDocument/2006/relationships/tags" Target="../tags/tag273.xml"/><Relationship Id="rId79" Type="http://schemas.openxmlformats.org/officeDocument/2006/relationships/tags" Target="../tags/tag294.xml"/><Relationship Id="rId102" Type="http://schemas.openxmlformats.org/officeDocument/2006/relationships/tags" Target="../tags/tag317.xml"/><Relationship Id="rId123" Type="http://schemas.openxmlformats.org/officeDocument/2006/relationships/tags" Target="../tags/tag338.xml"/><Relationship Id="rId144" Type="http://schemas.openxmlformats.org/officeDocument/2006/relationships/tags" Target="../tags/tag359.xml"/><Relationship Id="rId90" Type="http://schemas.openxmlformats.org/officeDocument/2006/relationships/tags" Target="../tags/tag305.xml"/><Relationship Id="rId165" Type="http://schemas.openxmlformats.org/officeDocument/2006/relationships/tags" Target="../tags/tag380.xml"/><Relationship Id="rId27" Type="http://schemas.openxmlformats.org/officeDocument/2006/relationships/tags" Target="../tags/tag242.xml"/><Relationship Id="rId48" Type="http://schemas.openxmlformats.org/officeDocument/2006/relationships/tags" Target="../tags/tag263.xml"/><Relationship Id="rId69" Type="http://schemas.openxmlformats.org/officeDocument/2006/relationships/tags" Target="../tags/tag284.xml"/><Relationship Id="rId113" Type="http://schemas.openxmlformats.org/officeDocument/2006/relationships/tags" Target="../tags/tag328.xml"/><Relationship Id="rId134" Type="http://schemas.openxmlformats.org/officeDocument/2006/relationships/tags" Target="../tags/tag349.xml"/><Relationship Id="rId80" Type="http://schemas.openxmlformats.org/officeDocument/2006/relationships/tags" Target="../tags/tag295.xml"/><Relationship Id="rId155" Type="http://schemas.openxmlformats.org/officeDocument/2006/relationships/tags" Target="../tags/tag370.xml"/><Relationship Id="rId176" Type="http://schemas.openxmlformats.org/officeDocument/2006/relationships/image" Target="../media/image16.jpeg"/><Relationship Id="rId17" Type="http://schemas.openxmlformats.org/officeDocument/2006/relationships/tags" Target="../tags/tag232.xml"/><Relationship Id="rId38" Type="http://schemas.openxmlformats.org/officeDocument/2006/relationships/tags" Target="../tags/tag253.xml"/><Relationship Id="rId59" Type="http://schemas.openxmlformats.org/officeDocument/2006/relationships/tags" Target="../tags/tag274.xml"/><Relationship Id="rId103" Type="http://schemas.openxmlformats.org/officeDocument/2006/relationships/tags" Target="../tags/tag318.xml"/><Relationship Id="rId124" Type="http://schemas.openxmlformats.org/officeDocument/2006/relationships/tags" Target="../tags/tag339.xml"/><Relationship Id="rId70" Type="http://schemas.openxmlformats.org/officeDocument/2006/relationships/tags" Target="../tags/tag285.xml"/><Relationship Id="rId91" Type="http://schemas.openxmlformats.org/officeDocument/2006/relationships/tags" Target="../tags/tag306.xml"/><Relationship Id="rId145" Type="http://schemas.openxmlformats.org/officeDocument/2006/relationships/tags" Target="../tags/tag360.xml"/><Relationship Id="rId166" Type="http://schemas.openxmlformats.org/officeDocument/2006/relationships/tags" Target="../tags/tag381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tags" Target="../tags/tag504.xml"/><Relationship Id="rId21" Type="http://schemas.openxmlformats.org/officeDocument/2006/relationships/tags" Target="../tags/tag408.xml"/><Relationship Id="rId42" Type="http://schemas.openxmlformats.org/officeDocument/2006/relationships/tags" Target="../tags/tag429.xml"/><Relationship Id="rId63" Type="http://schemas.openxmlformats.org/officeDocument/2006/relationships/tags" Target="../tags/tag450.xml"/><Relationship Id="rId84" Type="http://schemas.openxmlformats.org/officeDocument/2006/relationships/tags" Target="../tags/tag471.xml"/><Relationship Id="rId138" Type="http://schemas.openxmlformats.org/officeDocument/2006/relationships/tags" Target="../tags/tag525.xml"/><Relationship Id="rId159" Type="http://schemas.openxmlformats.org/officeDocument/2006/relationships/tags" Target="../tags/tag546.xml"/><Relationship Id="rId170" Type="http://schemas.openxmlformats.org/officeDocument/2006/relationships/tags" Target="../tags/tag557.xml"/><Relationship Id="rId107" Type="http://schemas.openxmlformats.org/officeDocument/2006/relationships/tags" Target="../tags/tag494.xml"/><Relationship Id="rId11" Type="http://schemas.openxmlformats.org/officeDocument/2006/relationships/tags" Target="../tags/tag398.xml"/><Relationship Id="rId32" Type="http://schemas.openxmlformats.org/officeDocument/2006/relationships/tags" Target="../tags/tag419.xml"/><Relationship Id="rId53" Type="http://schemas.openxmlformats.org/officeDocument/2006/relationships/tags" Target="../tags/tag440.xml"/><Relationship Id="rId74" Type="http://schemas.openxmlformats.org/officeDocument/2006/relationships/tags" Target="../tags/tag461.xml"/><Relationship Id="rId128" Type="http://schemas.openxmlformats.org/officeDocument/2006/relationships/tags" Target="../tags/tag515.xml"/><Relationship Id="rId149" Type="http://schemas.openxmlformats.org/officeDocument/2006/relationships/tags" Target="../tags/tag536.xml"/><Relationship Id="rId5" Type="http://schemas.openxmlformats.org/officeDocument/2006/relationships/tags" Target="../tags/tag392.xml"/><Relationship Id="rId95" Type="http://schemas.openxmlformats.org/officeDocument/2006/relationships/tags" Target="../tags/tag482.xml"/><Relationship Id="rId160" Type="http://schemas.openxmlformats.org/officeDocument/2006/relationships/tags" Target="../tags/tag547.xml"/><Relationship Id="rId22" Type="http://schemas.openxmlformats.org/officeDocument/2006/relationships/tags" Target="../tags/tag409.xml"/><Relationship Id="rId43" Type="http://schemas.openxmlformats.org/officeDocument/2006/relationships/tags" Target="../tags/tag430.xml"/><Relationship Id="rId64" Type="http://schemas.openxmlformats.org/officeDocument/2006/relationships/tags" Target="../tags/tag451.xml"/><Relationship Id="rId118" Type="http://schemas.openxmlformats.org/officeDocument/2006/relationships/tags" Target="../tags/tag505.xml"/><Relationship Id="rId139" Type="http://schemas.openxmlformats.org/officeDocument/2006/relationships/tags" Target="../tags/tag526.xml"/><Relationship Id="rId85" Type="http://schemas.openxmlformats.org/officeDocument/2006/relationships/tags" Target="../tags/tag472.xml"/><Relationship Id="rId150" Type="http://schemas.openxmlformats.org/officeDocument/2006/relationships/tags" Target="../tags/tag537.xml"/><Relationship Id="rId171" Type="http://schemas.openxmlformats.org/officeDocument/2006/relationships/tags" Target="../tags/tag558.xml"/><Relationship Id="rId12" Type="http://schemas.openxmlformats.org/officeDocument/2006/relationships/tags" Target="../tags/tag399.xml"/><Relationship Id="rId33" Type="http://schemas.openxmlformats.org/officeDocument/2006/relationships/tags" Target="../tags/tag420.xml"/><Relationship Id="rId108" Type="http://schemas.openxmlformats.org/officeDocument/2006/relationships/tags" Target="../tags/tag495.xml"/><Relationship Id="rId129" Type="http://schemas.openxmlformats.org/officeDocument/2006/relationships/tags" Target="../tags/tag516.xml"/><Relationship Id="rId54" Type="http://schemas.openxmlformats.org/officeDocument/2006/relationships/tags" Target="../tags/tag441.xml"/><Relationship Id="rId75" Type="http://schemas.openxmlformats.org/officeDocument/2006/relationships/tags" Target="../tags/tag462.xml"/><Relationship Id="rId96" Type="http://schemas.openxmlformats.org/officeDocument/2006/relationships/tags" Target="../tags/tag483.xml"/><Relationship Id="rId140" Type="http://schemas.openxmlformats.org/officeDocument/2006/relationships/tags" Target="../tags/tag527.xml"/><Relationship Id="rId161" Type="http://schemas.openxmlformats.org/officeDocument/2006/relationships/tags" Target="../tags/tag548.xml"/><Relationship Id="rId6" Type="http://schemas.openxmlformats.org/officeDocument/2006/relationships/tags" Target="../tags/tag393.xml"/><Relationship Id="rId23" Type="http://schemas.openxmlformats.org/officeDocument/2006/relationships/tags" Target="../tags/tag410.xml"/><Relationship Id="rId28" Type="http://schemas.openxmlformats.org/officeDocument/2006/relationships/tags" Target="../tags/tag415.xml"/><Relationship Id="rId49" Type="http://schemas.openxmlformats.org/officeDocument/2006/relationships/tags" Target="../tags/tag436.xml"/><Relationship Id="rId114" Type="http://schemas.openxmlformats.org/officeDocument/2006/relationships/tags" Target="../tags/tag501.xml"/><Relationship Id="rId119" Type="http://schemas.openxmlformats.org/officeDocument/2006/relationships/tags" Target="../tags/tag506.xml"/><Relationship Id="rId44" Type="http://schemas.openxmlformats.org/officeDocument/2006/relationships/tags" Target="../tags/tag431.xml"/><Relationship Id="rId60" Type="http://schemas.openxmlformats.org/officeDocument/2006/relationships/tags" Target="../tags/tag447.xml"/><Relationship Id="rId65" Type="http://schemas.openxmlformats.org/officeDocument/2006/relationships/tags" Target="../tags/tag452.xml"/><Relationship Id="rId81" Type="http://schemas.openxmlformats.org/officeDocument/2006/relationships/tags" Target="../tags/tag468.xml"/><Relationship Id="rId86" Type="http://schemas.openxmlformats.org/officeDocument/2006/relationships/tags" Target="../tags/tag473.xml"/><Relationship Id="rId130" Type="http://schemas.openxmlformats.org/officeDocument/2006/relationships/tags" Target="../tags/tag517.xml"/><Relationship Id="rId135" Type="http://schemas.openxmlformats.org/officeDocument/2006/relationships/tags" Target="../tags/tag522.xml"/><Relationship Id="rId151" Type="http://schemas.openxmlformats.org/officeDocument/2006/relationships/tags" Target="../tags/tag538.xml"/><Relationship Id="rId156" Type="http://schemas.openxmlformats.org/officeDocument/2006/relationships/tags" Target="../tags/tag543.xml"/><Relationship Id="rId177" Type="http://schemas.openxmlformats.org/officeDocument/2006/relationships/image" Target="../media/image19.png"/><Relationship Id="rId172" Type="http://schemas.openxmlformats.org/officeDocument/2006/relationships/tags" Target="../tags/tag559.xml"/><Relationship Id="rId13" Type="http://schemas.openxmlformats.org/officeDocument/2006/relationships/tags" Target="../tags/tag400.xml"/><Relationship Id="rId18" Type="http://schemas.openxmlformats.org/officeDocument/2006/relationships/tags" Target="../tags/tag405.xml"/><Relationship Id="rId39" Type="http://schemas.openxmlformats.org/officeDocument/2006/relationships/tags" Target="../tags/tag426.xml"/><Relationship Id="rId109" Type="http://schemas.openxmlformats.org/officeDocument/2006/relationships/tags" Target="../tags/tag496.xml"/><Relationship Id="rId34" Type="http://schemas.openxmlformats.org/officeDocument/2006/relationships/tags" Target="../tags/tag421.xml"/><Relationship Id="rId50" Type="http://schemas.openxmlformats.org/officeDocument/2006/relationships/tags" Target="../tags/tag437.xml"/><Relationship Id="rId55" Type="http://schemas.openxmlformats.org/officeDocument/2006/relationships/tags" Target="../tags/tag442.xml"/><Relationship Id="rId76" Type="http://schemas.openxmlformats.org/officeDocument/2006/relationships/tags" Target="../tags/tag463.xml"/><Relationship Id="rId97" Type="http://schemas.openxmlformats.org/officeDocument/2006/relationships/tags" Target="../tags/tag484.xml"/><Relationship Id="rId104" Type="http://schemas.openxmlformats.org/officeDocument/2006/relationships/tags" Target="../tags/tag491.xml"/><Relationship Id="rId120" Type="http://schemas.openxmlformats.org/officeDocument/2006/relationships/tags" Target="../tags/tag507.xml"/><Relationship Id="rId125" Type="http://schemas.openxmlformats.org/officeDocument/2006/relationships/tags" Target="../tags/tag512.xml"/><Relationship Id="rId141" Type="http://schemas.openxmlformats.org/officeDocument/2006/relationships/tags" Target="../tags/tag528.xml"/><Relationship Id="rId146" Type="http://schemas.openxmlformats.org/officeDocument/2006/relationships/tags" Target="../tags/tag533.xml"/><Relationship Id="rId167" Type="http://schemas.openxmlformats.org/officeDocument/2006/relationships/tags" Target="../tags/tag554.xml"/><Relationship Id="rId7" Type="http://schemas.openxmlformats.org/officeDocument/2006/relationships/tags" Target="../tags/tag394.xml"/><Relationship Id="rId71" Type="http://schemas.openxmlformats.org/officeDocument/2006/relationships/tags" Target="../tags/tag458.xml"/><Relationship Id="rId92" Type="http://schemas.openxmlformats.org/officeDocument/2006/relationships/tags" Target="../tags/tag479.xml"/><Relationship Id="rId162" Type="http://schemas.openxmlformats.org/officeDocument/2006/relationships/tags" Target="../tags/tag549.xml"/><Relationship Id="rId2" Type="http://schemas.openxmlformats.org/officeDocument/2006/relationships/tags" Target="../tags/tag389.xml"/><Relationship Id="rId29" Type="http://schemas.openxmlformats.org/officeDocument/2006/relationships/tags" Target="../tags/tag416.xml"/><Relationship Id="rId24" Type="http://schemas.openxmlformats.org/officeDocument/2006/relationships/tags" Target="../tags/tag411.xml"/><Relationship Id="rId40" Type="http://schemas.openxmlformats.org/officeDocument/2006/relationships/tags" Target="../tags/tag427.xml"/><Relationship Id="rId45" Type="http://schemas.openxmlformats.org/officeDocument/2006/relationships/tags" Target="../tags/tag432.xml"/><Relationship Id="rId66" Type="http://schemas.openxmlformats.org/officeDocument/2006/relationships/tags" Target="../tags/tag453.xml"/><Relationship Id="rId87" Type="http://schemas.openxmlformats.org/officeDocument/2006/relationships/tags" Target="../tags/tag474.xml"/><Relationship Id="rId110" Type="http://schemas.openxmlformats.org/officeDocument/2006/relationships/tags" Target="../tags/tag497.xml"/><Relationship Id="rId115" Type="http://schemas.openxmlformats.org/officeDocument/2006/relationships/tags" Target="../tags/tag502.xml"/><Relationship Id="rId131" Type="http://schemas.openxmlformats.org/officeDocument/2006/relationships/tags" Target="../tags/tag518.xml"/><Relationship Id="rId136" Type="http://schemas.openxmlformats.org/officeDocument/2006/relationships/tags" Target="../tags/tag523.xml"/><Relationship Id="rId157" Type="http://schemas.openxmlformats.org/officeDocument/2006/relationships/tags" Target="../tags/tag544.xml"/><Relationship Id="rId61" Type="http://schemas.openxmlformats.org/officeDocument/2006/relationships/tags" Target="../tags/tag448.xml"/><Relationship Id="rId82" Type="http://schemas.openxmlformats.org/officeDocument/2006/relationships/tags" Target="../tags/tag469.xml"/><Relationship Id="rId152" Type="http://schemas.openxmlformats.org/officeDocument/2006/relationships/tags" Target="../tags/tag539.xml"/><Relationship Id="rId173" Type="http://schemas.openxmlformats.org/officeDocument/2006/relationships/tags" Target="../tags/tag560.xml"/><Relationship Id="rId19" Type="http://schemas.openxmlformats.org/officeDocument/2006/relationships/tags" Target="../tags/tag406.xml"/><Relationship Id="rId14" Type="http://schemas.openxmlformats.org/officeDocument/2006/relationships/tags" Target="../tags/tag401.xml"/><Relationship Id="rId30" Type="http://schemas.openxmlformats.org/officeDocument/2006/relationships/tags" Target="../tags/tag417.xml"/><Relationship Id="rId35" Type="http://schemas.openxmlformats.org/officeDocument/2006/relationships/tags" Target="../tags/tag422.xml"/><Relationship Id="rId56" Type="http://schemas.openxmlformats.org/officeDocument/2006/relationships/tags" Target="../tags/tag443.xml"/><Relationship Id="rId77" Type="http://schemas.openxmlformats.org/officeDocument/2006/relationships/tags" Target="../tags/tag464.xml"/><Relationship Id="rId100" Type="http://schemas.openxmlformats.org/officeDocument/2006/relationships/tags" Target="../tags/tag487.xml"/><Relationship Id="rId105" Type="http://schemas.openxmlformats.org/officeDocument/2006/relationships/tags" Target="../tags/tag492.xml"/><Relationship Id="rId126" Type="http://schemas.openxmlformats.org/officeDocument/2006/relationships/tags" Target="../tags/tag513.xml"/><Relationship Id="rId147" Type="http://schemas.openxmlformats.org/officeDocument/2006/relationships/tags" Target="../tags/tag534.xml"/><Relationship Id="rId168" Type="http://schemas.openxmlformats.org/officeDocument/2006/relationships/tags" Target="../tags/tag555.xml"/><Relationship Id="rId8" Type="http://schemas.openxmlformats.org/officeDocument/2006/relationships/tags" Target="../tags/tag395.xml"/><Relationship Id="rId51" Type="http://schemas.openxmlformats.org/officeDocument/2006/relationships/tags" Target="../tags/tag438.xml"/><Relationship Id="rId72" Type="http://schemas.openxmlformats.org/officeDocument/2006/relationships/tags" Target="../tags/tag459.xml"/><Relationship Id="rId93" Type="http://schemas.openxmlformats.org/officeDocument/2006/relationships/tags" Target="../tags/tag480.xml"/><Relationship Id="rId98" Type="http://schemas.openxmlformats.org/officeDocument/2006/relationships/tags" Target="../tags/tag485.xml"/><Relationship Id="rId121" Type="http://schemas.openxmlformats.org/officeDocument/2006/relationships/tags" Target="../tags/tag508.xml"/><Relationship Id="rId142" Type="http://schemas.openxmlformats.org/officeDocument/2006/relationships/tags" Target="../tags/tag529.xml"/><Relationship Id="rId163" Type="http://schemas.openxmlformats.org/officeDocument/2006/relationships/tags" Target="../tags/tag550.xml"/><Relationship Id="rId3" Type="http://schemas.openxmlformats.org/officeDocument/2006/relationships/tags" Target="../tags/tag390.xml"/><Relationship Id="rId25" Type="http://schemas.openxmlformats.org/officeDocument/2006/relationships/tags" Target="../tags/tag412.xml"/><Relationship Id="rId46" Type="http://schemas.openxmlformats.org/officeDocument/2006/relationships/tags" Target="../tags/tag433.xml"/><Relationship Id="rId67" Type="http://schemas.openxmlformats.org/officeDocument/2006/relationships/tags" Target="../tags/tag454.xml"/><Relationship Id="rId116" Type="http://schemas.openxmlformats.org/officeDocument/2006/relationships/tags" Target="../tags/tag503.xml"/><Relationship Id="rId137" Type="http://schemas.openxmlformats.org/officeDocument/2006/relationships/tags" Target="../tags/tag524.xml"/><Relationship Id="rId158" Type="http://schemas.openxmlformats.org/officeDocument/2006/relationships/tags" Target="../tags/tag545.xml"/><Relationship Id="rId20" Type="http://schemas.openxmlformats.org/officeDocument/2006/relationships/tags" Target="../tags/tag407.xml"/><Relationship Id="rId41" Type="http://schemas.openxmlformats.org/officeDocument/2006/relationships/tags" Target="../tags/tag428.xml"/><Relationship Id="rId62" Type="http://schemas.openxmlformats.org/officeDocument/2006/relationships/tags" Target="../tags/tag449.xml"/><Relationship Id="rId83" Type="http://schemas.openxmlformats.org/officeDocument/2006/relationships/tags" Target="../tags/tag470.xml"/><Relationship Id="rId88" Type="http://schemas.openxmlformats.org/officeDocument/2006/relationships/tags" Target="../tags/tag475.xml"/><Relationship Id="rId111" Type="http://schemas.openxmlformats.org/officeDocument/2006/relationships/tags" Target="../tags/tag498.xml"/><Relationship Id="rId132" Type="http://schemas.openxmlformats.org/officeDocument/2006/relationships/tags" Target="../tags/tag519.xml"/><Relationship Id="rId153" Type="http://schemas.openxmlformats.org/officeDocument/2006/relationships/tags" Target="../tags/tag540.xml"/><Relationship Id="rId174" Type="http://schemas.openxmlformats.org/officeDocument/2006/relationships/slideLayout" Target="../slideLayouts/slideLayout8.xml"/><Relationship Id="rId15" Type="http://schemas.openxmlformats.org/officeDocument/2006/relationships/tags" Target="../tags/tag402.xml"/><Relationship Id="rId36" Type="http://schemas.openxmlformats.org/officeDocument/2006/relationships/tags" Target="../tags/tag423.xml"/><Relationship Id="rId57" Type="http://schemas.openxmlformats.org/officeDocument/2006/relationships/tags" Target="../tags/tag444.xml"/><Relationship Id="rId106" Type="http://schemas.openxmlformats.org/officeDocument/2006/relationships/tags" Target="../tags/tag493.xml"/><Relationship Id="rId127" Type="http://schemas.openxmlformats.org/officeDocument/2006/relationships/tags" Target="../tags/tag514.xml"/><Relationship Id="rId10" Type="http://schemas.openxmlformats.org/officeDocument/2006/relationships/tags" Target="../tags/tag397.xml"/><Relationship Id="rId31" Type="http://schemas.openxmlformats.org/officeDocument/2006/relationships/tags" Target="../tags/tag418.xml"/><Relationship Id="rId52" Type="http://schemas.openxmlformats.org/officeDocument/2006/relationships/tags" Target="../tags/tag439.xml"/><Relationship Id="rId73" Type="http://schemas.openxmlformats.org/officeDocument/2006/relationships/tags" Target="../tags/tag460.xml"/><Relationship Id="rId78" Type="http://schemas.openxmlformats.org/officeDocument/2006/relationships/tags" Target="../tags/tag465.xml"/><Relationship Id="rId94" Type="http://schemas.openxmlformats.org/officeDocument/2006/relationships/tags" Target="../tags/tag481.xml"/><Relationship Id="rId99" Type="http://schemas.openxmlformats.org/officeDocument/2006/relationships/tags" Target="../tags/tag486.xml"/><Relationship Id="rId101" Type="http://schemas.openxmlformats.org/officeDocument/2006/relationships/tags" Target="../tags/tag488.xml"/><Relationship Id="rId122" Type="http://schemas.openxmlformats.org/officeDocument/2006/relationships/tags" Target="../tags/tag509.xml"/><Relationship Id="rId143" Type="http://schemas.openxmlformats.org/officeDocument/2006/relationships/tags" Target="../tags/tag530.xml"/><Relationship Id="rId148" Type="http://schemas.openxmlformats.org/officeDocument/2006/relationships/tags" Target="../tags/tag535.xml"/><Relationship Id="rId164" Type="http://schemas.openxmlformats.org/officeDocument/2006/relationships/tags" Target="../tags/tag551.xml"/><Relationship Id="rId169" Type="http://schemas.openxmlformats.org/officeDocument/2006/relationships/tags" Target="../tags/tag556.xml"/><Relationship Id="rId4" Type="http://schemas.openxmlformats.org/officeDocument/2006/relationships/tags" Target="../tags/tag391.xml"/><Relationship Id="rId9" Type="http://schemas.openxmlformats.org/officeDocument/2006/relationships/tags" Target="../tags/tag396.xml"/><Relationship Id="rId26" Type="http://schemas.openxmlformats.org/officeDocument/2006/relationships/tags" Target="../tags/tag413.xml"/><Relationship Id="rId47" Type="http://schemas.openxmlformats.org/officeDocument/2006/relationships/tags" Target="../tags/tag434.xml"/><Relationship Id="rId68" Type="http://schemas.openxmlformats.org/officeDocument/2006/relationships/tags" Target="../tags/tag455.xml"/><Relationship Id="rId89" Type="http://schemas.openxmlformats.org/officeDocument/2006/relationships/tags" Target="../tags/tag476.xml"/><Relationship Id="rId112" Type="http://schemas.openxmlformats.org/officeDocument/2006/relationships/tags" Target="../tags/tag499.xml"/><Relationship Id="rId133" Type="http://schemas.openxmlformats.org/officeDocument/2006/relationships/tags" Target="../tags/tag520.xml"/><Relationship Id="rId154" Type="http://schemas.openxmlformats.org/officeDocument/2006/relationships/tags" Target="../tags/tag541.xml"/><Relationship Id="rId175" Type="http://schemas.openxmlformats.org/officeDocument/2006/relationships/image" Target="../media/image17.png"/><Relationship Id="rId16" Type="http://schemas.openxmlformats.org/officeDocument/2006/relationships/tags" Target="../tags/tag403.xml"/><Relationship Id="rId37" Type="http://schemas.openxmlformats.org/officeDocument/2006/relationships/tags" Target="../tags/tag424.xml"/><Relationship Id="rId58" Type="http://schemas.openxmlformats.org/officeDocument/2006/relationships/tags" Target="../tags/tag445.xml"/><Relationship Id="rId79" Type="http://schemas.openxmlformats.org/officeDocument/2006/relationships/tags" Target="../tags/tag466.xml"/><Relationship Id="rId102" Type="http://schemas.openxmlformats.org/officeDocument/2006/relationships/tags" Target="../tags/tag489.xml"/><Relationship Id="rId123" Type="http://schemas.openxmlformats.org/officeDocument/2006/relationships/tags" Target="../tags/tag510.xml"/><Relationship Id="rId144" Type="http://schemas.openxmlformats.org/officeDocument/2006/relationships/tags" Target="../tags/tag531.xml"/><Relationship Id="rId90" Type="http://schemas.openxmlformats.org/officeDocument/2006/relationships/tags" Target="../tags/tag477.xml"/><Relationship Id="rId165" Type="http://schemas.openxmlformats.org/officeDocument/2006/relationships/tags" Target="../tags/tag552.xml"/><Relationship Id="rId27" Type="http://schemas.openxmlformats.org/officeDocument/2006/relationships/tags" Target="../tags/tag414.xml"/><Relationship Id="rId48" Type="http://schemas.openxmlformats.org/officeDocument/2006/relationships/tags" Target="../tags/tag435.xml"/><Relationship Id="rId69" Type="http://schemas.openxmlformats.org/officeDocument/2006/relationships/tags" Target="../tags/tag456.xml"/><Relationship Id="rId113" Type="http://schemas.openxmlformats.org/officeDocument/2006/relationships/tags" Target="../tags/tag500.xml"/><Relationship Id="rId134" Type="http://schemas.openxmlformats.org/officeDocument/2006/relationships/tags" Target="../tags/tag521.xml"/><Relationship Id="rId80" Type="http://schemas.openxmlformats.org/officeDocument/2006/relationships/tags" Target="../tags/tag467.xml"/><Relationship Id="rId155" Type="http://schemas.openxmlformats.org/officeDocument/2006/relationships/tags" Target="../tags/tag542.xml"/><Relationship Id="rId176" Type="http://schemas.openxmlformats.org/officeDocument/2006/relationships/image" Target="../media/image18.png"/><Relationship Id="rId17" Type="http://schemas.openxmlformats.org/officeDocument/2006/relationships/tags" Target="../tags/tag404.xml"/><Relationship Id="rId38" Type="http://schemas.openxmlformats.org/officeDocument/2006/relationships/tags" Target="../tags/tag425.xml"/><Relationship Id="rId59" Type="http://schemas.openxmlformats.org/officeDocument/2006/relationships/tags" Target="../tags/tag446.xml"/><Relationship Id="rId103" Type="http://schemas.openxmlformats.org/officeDocument/2006/relationships/tags" Target="../tags/tag490.xml"/><Relationship Id="rId124" Type="http://schemas.openxmlformats.org/officeDocument/2006/relationships/tags" Target="../tags/tag511.xml"/><Relationship Id="rId70" Type="http://schemas.openxmlformats.org/officeDocument/2006/relationships/tags" Target="../tags/tag457.xml"/><Relationship Id="rId91" Type="http://schemas.openxmlformats.org/officeDocument/2006/relationships/tags" Target="../tags/tag478.xml"/><Relationship Id="rId145" Type="http://schemas.openxmlformats.org/officeDocument/2006/relationships/tags" Target="../tags/tag532.xml"/><Relationship Id="rId166" Type="http://schemas.openxmlformats.org/officeDocument/2006/relationships/tags" Target="../tags/tag553.xml"/><Relationship Id="rId1" Type="http://schemas.openxmlformats.org/officeDocument/2006/relationships/tags" Target="../tags/tag388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586.xml"/><Relationship Id="rId21" Type="http://schemas.openxmlformats.org/officeDocument/2006/relationships/tags" Target="../tags/tag581.xml"/><Relationship Id="rId42" Type="http://schemas.openxmlformats.org/officeDocument/2006/relationships/tags" Target="../tags/tag602.xml"/><Relationship Id="rId47" Type="http://schemas.openxmlformats.org/officeDocument/2006/relationships/tags" Target="../tags/tag607.xml"/><Relationship Id="rId63" Type="http://schemas.openxmlformats.org/officeDocument/2006/relationships/tags" Target="../tags/tag623.xml"/><Relationship Id="rId68" Type="http://schemas.openxmlformats.org/officeDocument/2006/relationships/tags" Target="../tags/tag628.xml"/><Relationship Id="rId84" Type="http://schemas.openxmlformats.org/officeDocument/2006/relationships/tags" Target="../tags/tag644.xml"/><Relationship Id="rId89" Type="http://schemas.openxmlformats.org/officeDocument/2006/relationships/tags" Target="../tags/tag649.xml"/><Relationship Id="rId16" Type="http://schemas.openxmlformats.org/officeDocument/2006/relationships/tags" Target="../tags/tag576.xml"/><Relationship Id="rId107" Type="http://schemas.openxmlformats.org/officeDocument/2006/relationships/image" Target="../media/image3.png"/><Relationship Id="rId11" Type="http://schemas.openxmlformats.org/officeDocument/2006/relationships/tags" Target="../tags/tag571.xml"/><Relationship Id="rId32" Type="http://schemas.openxmlformats.org/officeDocument/2006/relationships/tags" Target="../tags/tag592.xml"/><Relationship Id="rId37" Type="http://schemas.openxmlformats.org/officeDocument/2006/relationships/tags" Target="../tags/tag597.xml"/><Relationship Id="rId53" Type="http://schemas.openxmlformats.org/officeDocument/2006/relationships/tags" Target="../tags/tag613.xml"/><Relationship Id="rId58" Type="http://schemas.openxmlformats.org/officeDocument/2006/relationships/tags" Target="../tags/tag618.xml"/><Relationship Id="rId74" Type="http://schemas.openxmlformats.org/officeDocument/2006/relationships/tags" Target="../tags/tag634.xml"/><Relationship Id="rId79" Type="http://schemas.openxmlformats.org/officeDocument/2006/relationships/tags" Target="../tags/tag639.xml"/><Relationship Id="rId102" Type="http://schemas.openxmlformats.org/officeDocument/2006/relationships/slideLayout" Target="../slideLayouts/slideLayout8.xml"/><Relationship Id="rId5" Type="http://schemas.openxmlformats.org/officeDocument/2006/relationships/tags" Target="../tags/tag565.xml"/><Relationship Id="rId90" Type="http://schemas.openxmlformats.org/officeDocument/2006/relationships/tags" Target="../tags/tag650.xml"/><Relationship Id="rId95" Type="http://schemas.openxmlformats.org/officeDocument/2006/relationships/tags" Target="../tags/tag655.xml"/><Relationship Id="rId22" Type="http://schemas.openxmlformats.org/officeDocument/2006/relationships/tags" Target="../tags/tag582.xml"/><Relationship Id="rId27" Type="http://schemas.openxmlformats.org/officeDocument/2006/relationships/tags" Target="../tags/tag587.xml"/><Relationship Id="rId43" Type="http://schemas.openxmlformats.org/officeDocument/2006/relationships/tags" Target="../tags/tag603.xml"/><Relationship Id="rId48" Type="http://schemas.openxmlformats.org/officeDocument/2006/relationships/tags" Target="../tags/tag608.xml"/><Relationship Id="rId64" Type="http://schemas.openxmlformats.org/officeDocument/2006/relationships/tags" Target="../tags/tag624.xml"/><Relationship Id="rId69" Type="http://schemas.openxmlformats.org/officeDocument/2006/relationships/tags" Target="../tags/tag629.xml"/><Relationship Id="rId80" Type="http://schemas.openxmlformats.org/officeDocument/2006/relationships/tags" Target="../tags/tag640.xml"/><Relationship Id="rId85" Type="http://schemas.openxmlformats.org/officeDocument/2006/relationships/tags" Target="../tags/tag645.xml"/><Relationship Id="rId12" Type="http://schemas.openxmlformats.org/officeDocument/2006/relationships/tags" Target="../tags/tag572.xml"/><Relationship Id="rId17" Type="http://schemas.openxmlformats.org/officeDocument/2006/relationships/tags" Target="../tags/tag577.xml"/><Relationship Id="rId33" Type="http://schemas.openxmlformats.org/officeDocument/2006/relationships/tags" Target="../tags/tag593.xml"/><Relationship Id="rId38" Type="http://schemas.openxmlformats.org/officeDocument/2006/relationships/tags" Target="../tags/tag598.xml"/><Relationship Id="rId59" Type="http://schemas.openxmlformats.org/officeDocument/2006/relationships/tags" Target="../tags/tag619.xml"/><Relationship Id="rId103" Type="http://schemas.openxmlformats.org/officeDocument/2006/relationships/image" Target="../media/image20.jpeg"/><Relationship Id="rId20" Type="http://schemas.openxmlformats.org/officeDocument/2006/relationships/tags" Target="../tags/tag580.xml"/><Relationship Id="rId41" Type="http://schemas.openxmlformats.org/officeDocument/2006/relationships/tags" Target="../tags/tag601.xml"/><Relationship Id="rId54" Type="http://schemas.openxmlformats.org/officeDocument/2006/relationships/tags" Target="../tags/tag614.xml"/><Relationship Id="rId62" Type="http://schemas.openxmlformats.org/officeDocument/2006/relationships/tags" Target="../tags/tag622.xml"/><Relationship Id="rId70" Type="http://schemas.openxmlformats.org/officeDocument/2006/relationships/tags" Target="../tags/tag630.xml"/><Relationship Id="rId75" Type="http://schemas.openxmlformats.org/officeDocument/2006/relationships/tags" Target="../tags/tag635.xml"/><Relationship Id="rId83" Type="http://schemas.openxmlformats.org/officeDocument/2006/relationships/tags" Target="../tags/tag643.xml"/><Relationship Id="rId88" Type="http://schemas.openxmlformats.org/officeDocument/2006/relationships/tags" Target="../tags/tag648.xml"/><Relationship Id="rId91" Type="http://schemas.openxmlformats.org/officeDocument/2006/relationships/tags" Target="../tags/tag651.xml"/><Relationship Id="rId96" Type="http://schemas.openxmlformats.org/officeDocument/2006/relationships/tags" Target="../tags/tag656.xml"/><Relationship Id="rId1" Type="http://schemas.openxmlformats.org/officeDocument/2006/relationships/tags" Target="../tags/tag561.xml"/><Relationship Id="rId6" Type="http://schemas.openxmlformats.org/officeDocument/2006/relationships/tags" Target="../tags/tag566.xml"/><Relationship Id="rId15" Type="http://schemas.openxmlformats.org/officeDocument/2006/relationships/tags" Target="../tags/tag575.xml"/><Relationship Id="rId23" Type="http://schemas.openxmlformats.org/officeDocument/2006/relationships/tags" Target="../tags/tag583.xml"/><Relationship Id="rId28" Type="http://schemas.openxmlformats.org/officeDocument/2006/relationships/tags" Target="../tags/tag588.xml"/><Relationship Id="rId36" Type="http://schemas.openxmlformats.org/officeDocument/2006/relationships/tags" Target="../tags/tag596.xml"/><Relationship Id="rId49" Type="http://schemas.openxmlformats.org/officeDocument/2006/relationships/tags" Target="../tags/tag609.xml"/><Relationship Id="rId57" Type="http://schemas.openxmlformats.org/officeDocument/2006/relationships/tags" Target="../tags/tag617.xml"/><Relationship Id="rId106" Type="http://schemas.openxmlformats.org/officeDocument/2006/relationships/image" Target="../media/image23.png"/><Relationship Id="rId10" Type="http://schemas.openxmlformats.org/officeDocument/2006/relationships/tags" Target="../tags/tag570.xml"/><Relationship Id="rId31" Type="http://schemas.openxmlformats.org/officeDocument/2006/relationships/tags" Target="../tags/tag591.xml"/><Relationship Id="rId44" Type="http://schemas.openxmlformats.org/officeDocument/2006/relationships/tags" Target="../tags/tag604.xml"/><Relationship Id="rId52" Type="http://schemas.openxmlformats.org/officeDocument/2006/relationships/tags" Target="../tags/tag612.xml"/><Relationship Id="rId60" Type="http://schemas.openxmlformats.org/officeDocument/2006/relationships/tags" Target="../tags/tag620.xml"/><Relationship Id="rId65" Type="http://schemas.openxmlformats.org/officeDocument/2006/relationships/tags" Target="../tags/tag625.xml"/><Relationship Id="rId73" Type="http://schemas.openxmlformats.org/officeDocument/2006/relationships/tags" Target="../tags/tag633.xml"/><Relationship Id="rId78" Type="http://schemas.openxmlformats.org/officeDocument/2006/relationships/tags" Target="../tags/tag638.xml"/><Relationship Id="rId81" Type="http://schemas.openxmlformats.org/officeDocument/2006/relationships/tags" Target="../tags/tag641.xml"/><Relationship Id="rId86" Type="http://schemas.openxmlformats.org/officeDocument/2006/relationships/tags" Target="../tags/tag646.xml"/><Relationship Id="rId94" Type="http://schemas.openxmlformats.org/officeDocument/2006/relationships/tags" Target="../tags/tag654.xml"/><Relationship Id="rId99" Type="http://schemas.openxmlformats.org/officeDocument/2006/relationships/tags" Target="../tags/tag659.xml"/><Relationship Id="rId101" Type="http://schemas.openxmlformats.org/officeDocument/2006/relationships/tags" Target="../tags/tag661.xml"/><Relationship Id="rId4" Type="http://schemas.openxmlformats.org/officeDocument/2006/relationships/tags" Target="../tags/tag564.xml"/><Relationship Id="rId9" Type="http://schemas.openxmlformats.org/officeDocument/2006/relationships/tags" Target="../tags/tag569.xml"/><Relationship Id="rId13" Type="http://schemas.openxmlformats.org/officeDocument/2006/relationships/tags" Target="../tags/tag573.xml"/><Relationship Id="rId18" Type="http://schemas.openxmlformats.org/officeDocument/2006/relationships/tags" Target="../tags/tag578.xml"/><Relationship Id="rId39" Type="http://schemas.openxmlformats.org/officeDocument/2006/relationships/tags" Target="../tags/tag599.xml"/><Relationship Id="rId34" Type="http://schemas.openxmlformats.org/officeDocument/2006/relationships/tags" Target="../tags/tag594.xml"/><Relationship Id="rId50" Type="http://schemas.openxmlformats.org/officeDocument/2006/relationships/tags" Target="../tags/tag610.xml"/><Relationship Id="rId55" Type="http://schemas.openxmlformats.org/officeDocument/2006/relationships/tags" Target="../tags/tag615.xml"/><Relationship Id="rId76" Type="http://schemas.openxmlformats.org/officeDocument/2006/relationships/tags" Target="../tags/tag636.xml"/><Relationship Id="rId97" Type="http://schemas.openxmlformats.org/officeDocument/2006/relationships/tags" Target="../tags/tag657.xml"/><Relationship Id="rId104" Type="http://schemas.openxmlformats.org/officeDocument/2006/relationships/image" Target="../media/image21.png"/><Relationship Id="rId7" Type="http://schemas.openxmlformats.org/officeDocument/2006/relationships/tags" Target="../tags/tag567.xml"/><Relationship Id="rId71" Type="http://schemas.openxmlformats.org/officeDocument/2006/relationships/tags" Target="../tags/tag631.xml"/><Relationship Id="rId92" Type="http://schemas.openxmlformats.org/officeDocument/2006/relationships/tags" Target="../tags/tag652.xml"/><Relationship Id="rId2" Type="http://schemas.openxmlformats.org/officeDocument/2006/relationships/tags" Target="../tags/tag562.xml"/><Relationship Id="rId29" Type="http://schemas.openxmlformats.org/officeDocument/2006/relationships/tags" Target="../tags/tag589.xml"/><Relationship Id="rId24" Type="http://schemas.openxmlformats.org/officeDocument/2006/relationships/tags" Target="../tags/tag584.xml"/><Relationship Id="rId40" Type="http://schemas.openxmlformats.org/officeDocument/2006/relationships/tags" Target="../tags/tag600.xml"/><Relationship Id="rId45" Type="http://schemas.openxmlformats.org/officeDocument/2006/relationships/tags" Target="../tags/tag605.xml"/><Relationship Id="rId66" Type="http://schemas.openxmlformats.org/officeDocument/2006/relationships/tags" Target="../tags/tag626.xml"/><Relationship Id="rId87" Type="http://schemas.openxmlformats.org/officeDocument/2006/relationships/tags" Target="../tags/tag647.xml"/><Relationship Id="rId61" Type="http://schemas.openxmlformats.org/officeDocument/2006/relationships/tags" Target="../tags/tag621.xml"/><Relationship Id="rId82" Type="http://schemas.openxmlformats.org/officeDocument/2006/relationships/tags" Target="../tags/tag642.xml"/><Relationship Id="rId19" Type="http://schemas.openxmlformats.org/officeDocument/2006/relationships/tags" Target="../tags/tag579.xml"/><Relationship Id="rId14" Type="http://schemas.openxmlformats.org/officeDocument/2006/relationships/tags" Target="../tags/tag574.xml"/><Relationship Id="rId30" Type="http://schemas.openxmlformats.org/officeDocument/2006/relationships/tags" Target="../tags/tag590.xml"/><Relationship Id="rId35" Type="http://schemas.openxmlformats.org/officeDocument/2006/relationships/tags" Target="../tags/tag595.xml"/><Relationship Id="rId56" Type="http://schemas.openxmlformats.org/officeDocument/2006/relationships/tags" Target="../tags/tag616.xml"/><Relationship Id="rId77" Type="http://schemas.openxmlformats.org/officeDocument/2006/relationships/tags" Target="../tags/tag637.xml"/><Relationship Id="rId100" Type="http://schemas.openxmlformats.org/officeDocument/2006/relationships/tags" Target="../tags/tag660.xml"/><Relationship Id="rId105" Type="http://schemas.openxmlformats.org/officeDocument/2006/relationships/image" Target="../media/image22.jpeg"/><Relationship Id="rId8" Type="http://schemas.openxmlformats.org/officeDocument/2006/relationships/tags" Target="../tags/tag568.xml"/><Relationship Id="rId51" Type="http://schemas.openxmlformats.org/officeDocument/2006/relationships/tags" Target="../tags/tag611.xml"/><Relationship Id="rId72" Type="http://schemas.openxmlformats.org/officeDocument/2006/relationships/tags" Target="../tags/tag632.xml"/><Relationship Id="rId93" Type="http://schemas.openxmlformats.org/officeDocument/2006/relationships/tags" Target="../tags/tag653.xml"/><Relationship Id="rId98" Type="http://schemas.openxmlformats.org/officeDocument/2006/relationships/tags" Target="../tags/tag658.xml"/><Relationship Id="rId3" Type="http://schemas.openxmlformats.org/officeDocument/2006/relationships/tags" Target="../tags/tag563.xml"/><Relationship Id="rId25" Type="http://schemas.openxmlformats.org/officeDocument/2006/relationships/tags" Target="../tags/tag585.xml"/><Relationship Id="rId46" Type="http://schemas.openxmlformats.org/officeDocument/2006/relationships/tags" Target="../tags/tag606.xml"/><Relationship Id="rId67" Type="http://schemas.openxmlformats.org/officeDocument/2006/relationships/tags" Target="../tags/tag62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6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663.xml"/><Relationship Id="rId1" Type="http://schemas.openxmlformats.org/officeDocument/2006/relationships/tags" Target="../tags/tag66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66.xml"/><Relationship Id="rId4" Type="http://schemas.openxmlformats.org/officeDocument/2006/relationships/tags" Target="../tags/tag665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05410" y="-83185"/>
            <a:ext cx="12297410" cy="7311390"/>
            <a:chOff x="-52070" y="216835"/>
            <a:chExt cx="12353291" cy="6620972"/>
          </a:xfrm>
        </p:grpSpPr>
        <p:sp>
          <p:nvSpPr>
            <p:cNvPr id="7" name="矩形 6"/>
            <p:cNvSpPr/>
            <p:nvPr/>
          </p:nvSpPr>
          <p:spPr>
            <a:xfrm>
              <a:off x="0" y="5575306"/>
              <a:ext cx="12192001" cy="12620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-52070" y="216835"/>
              <a:ext cx="12353291" cy="6620972"/>
              <a:chOff x="-52070" y="216835"/>
              <a:chExt cx="12353291" cy="6620972"/>
            </a:xfrm>
          </p:grpSpPr>
          <p:sp>
            <p:nvSpPr>
              <p:cNvPr id="10" name="圆角矩形 1"/>
              <p:cNvSpPr/>
              <p:nvPr>
                <p:custDataLst>
                  <p:tags r:id="rId57"/>
                </p:custDataLst>
              </p:nvPr>
            </p:nvSpPr>
            <p:spPr>
              <a:xfrm>
                <a:off x="-52070" y="216835"/>
                <a:ext cx="12353291" cy="6620972"/>
              </a:xfrm>
              <a:prstGeom prst="roundRect">
                <a:avLst>
                  <a:gd name="adj" fmla="val 1474"/>
                </a:avLst>
              </a:prstGeom>
              <a:blipFill dpi="0" rotWithShape="1">
                <a:blip r:embed="rId6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圆角矩形 1"/>
              <p:cNvSpPr/>
              <p:nvPr/>
            </p:nvSpPr>
            <p:spPr>
              <a:xfrm>
                <a:off x="384174" y="375108"/>
                <a:ext cx="11694520" cy="6077691"/>
              </a:xfrm>
              <a:prstGeom prst="roundRect">
                <a:avLst>
                  <a:gd name="adj" fmla="val 1474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77" name="组合 176"/>
          <p:cNvGrpSpPr/>
          <p:nvPr>
            <p:custDataLst>
              <p:tags r:id="rId2"/>
            </p:custDataLst>
          </p:nvPr>
        </p:nvGrpSpPr>
        <p:grpSpPr>
          <a:xfrm>
            <a:off x="263804" y="346710"/>
            <a:ext cx="9777730" cy="846000"/>
            <a:chOff x="3039500" y="2337204"/>
            <a:chExt cx="10728542" cy="665035"/>
          </a:xfrm>
        </p:grpSpPr>
        <p:sp>
          <p:nvSpPr>
            <p:cNvPr id="178" name="矩形 177"/>
            <p:cNvSpPr/>
            <p:nvPr>
              <p:custDataLst>
                <p:tags r:id="rId54"/>
              </p:custDataLst>
            </p:nvPr>
          </p:nvSpPr>
          <p:spPr>
            <a:xfrm flipH="1">
              <a:off x="3434847" y="2337937"/>
              <a:ext cx="334179" cy="663569"/>
            </a:xfrm>
            <a:prstGeom prst="rect">
              <a:avLst/>
            </a:prstGeom>
            <a:solidFill>
              <a:srgbClr val="E1448B">
                <a:lumMod val="50000"/>
              </a:srgbClr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9" name="矩形 178"/>
            <p:cNvSpPr/>
            <p:nvPr>
              <p:custDataLst>
                <p:tags r:id="rId55"/>
              </p:custDataLst>
            </p:nvPr>
          </p:nvSpPr>
          <p:spPr>
            <a:xfrm flipH="1">
              <a:off x="3039500" y="2443527"/>
              <a:ext cx="10728542" cy="4522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r>
                <a:rPr lang="en-US" altLang="da-DK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da-DK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Skimming Para1.  for basic festival 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information</a:t>
              </a:r>
              <a:r>
                <a:rPr lang="en-US" altLang="da-DK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da-DK" sz="2800" b="1" dirty="0">
                  <a:solidFill>
                    <a:srgbClr val="E144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180" name="燕尾形 179"/>
            <p:cNvSpPr/>
            <p:nvPr>
              <p:custDataLst>
                <p:tags r:id="rId56"/>
              </p:custDataLst>
            </p:nvPr>
          </p:nvSpPr>
          <p:spPr>
            <a:xfrm flipH="1">
              <a:off x="3103992" y="2337204"/>
              <a:ext cx="665035" cy="665035"/>
            </a:xfrm>
            <a:prstGeom prst="chevron">
              <a:avLst>
                <a:gd name="adj" fmla="val 45500"/>
              </a:avLst>
            </a:prstGeom>
            <a:solidFill>
              <a:srgbClr val="E1448B"/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6" name="KSO_Shape"/>
          <p:cNvGrpSpPr/>
          <p:nvPr/>
        </p:nvGrpSpPr>
        <p:grpSpPr bwMode="auto">
          <a:xfrm>
            <a:off x="1703705" y="2397125"/>
            <a:ext cx="2922270" cy="2283460"/>
            <a:chOff x="1595438" y="968375"/>
            <a:chExt cx="5953125" cy="4921250"/>
          </a:xfrm>
          <a:solidFill>
            <a:schemeClr val="bg1">
              <a:lumMod val="85000"/>
            </a:schemeClr>
          </a:solidFill>
        </p:grpSpPr>
        <p:sp>
          <p:nvSpPr>
            <p:cNvPr id="17" name="内蒙古"/>
            <p:cNvSpPr/>
            <p:nvPr>
              <p:custDataLst>
                <p:tags r:id="rId22"/>
              </p:custDataLst>
            </p:nvPr>
          </p:nvSpPr>
          <p:spPr bwMode="auto">
            <a:xfrm>
              <a:off x="4095750" y="1023938"/>
              <a:ext cx="2608263" cy="2225675"/>
            </a:xfrm>
            <a:custGeom>
              <a:avLst/>
              <a:gdLst>
                <a:gd name="T0" fmla="*/ 2147483646 w 1428"/>
                <a:gd name="T1" fmla="*/ 2147483646 h 1218"/>
                <a:gd name="T2" fmla="*/ 2147483646 w 1428"/>
                <a:gd name="T3" fmla="*/ 2147483646 h 1218"/>
                <a:gd name="T4" fmla="*/ 2147483646 w 1428"/>
                <a:gd name="T5" fmla="*/ 2147483646 h 1218"/>
                <a:gd name="T6" fmla="*/ 2147483646 w 1428"/>
                <a:gd name="T7" fmla="*/ 2147483646 h 1218"/>
                <a:gd name="T8" fmla="*/ 2147483646 w 1428"/>
                <a:gd name="T9" fmla="*/ 2147483646 h 1218"/>
                <a:gd name="T10" fmla="*/ 2147483646 w 1428"/>
                <a:gd name="T11" fmla="*/ 2147483646 h 1218"/>
                <a:gd name="T12" fmla="*/ 2147483646 w 1428"/>
                <a:gd name="T13" fmla="*/ 2147483646 h 1218"/>
                <a:gd name="T14" fmla="*/ 2147483646 w 1428"/>
                <a:gd name="T15" fmla="*/ 2147483646 h 1218"/>
                <a:gd name="T16" fmla="*/ 2147483646 w 1428"/>
                <a:gd name="T17" fmla="*/ 2147483646 h 1218"/>
                <a:gd name="T18" fmla="*/ 2147483646 w 1428"/>
                <a:gd name="T19" fmla="*/ 2147483646 h 1218"/>
                <a:gd name="T20" fmla="*/ 2147483646 w 1428"/>
                <a:gd name="T21" fmla="*/ 2147483646 h 1218"/>
                <a:gd name="T22" fmla="*/ 2147483646 w 1428"/>
                <a:gd name="T23" fmla="*/ 2147483646 h 1218"/>
                <a:gd name="T24" fmla="*/ 2147483646 w 1428"/>
                <a:gd name="T25" fmla="*/ 2147483646 h 1218"/>
                <a:gd name="T26" fmla="*/ 2147483646 w 1428"/>
                <a:gd name="T27" fmla="*/ 2147483646 h 1218"/>
                <a:gd name="T28" fmla="*/ 2147483646 w 1428"/>
                <a:gd name="T29" fmla="*/ 2147483646 h 1218"/>
                <a:gd name="T30" fmla="*/ 2147483646 w 1428"/>
                <a:gd name="T31" fmla="*/ 2147483646 h 1218"/>
                <a:gd name="T32" fmla="*/ 2147483646 w 1428"/>
                <a:gd name="T33" fmla="*/ 2147483646 h 1218"/>
                <a:gd name="T34" fmla="*/ 2147483646 w 1428"/>
                <a:gd name="T35" fmla="*/ 2147483646 h 1218"/>
                <a:gd name="T36" fmla="*/ 2147483646 w 1428"/>
                <a:gd name="T37" fmla="*/ 2147483646 h 1218"/>
                <a:gd name="T38" fmla="*/ 2147483646 w 1428"/>
                <a:gd name="T39" fmla="*/ 2147483646 h 1218"/>
                <a:gd name="T40" fmla="*/ 2147483646 w 1428"/>
                <a:gd name="T41" fmla="*/ 2147483646 h 1218"/>
                <a:gd name="T42" fmla="*/ 2147483646 w 1428"/>
                <a:gd name="T43" fmla="*/ 2147483646 h 1218"/>
                <a:gd name="T44" fmla="*/ 0 w 1428"/>
                <a:gd name="T45" fmla="*/ 2147483646 h 1218"/>
                <a:gd name="T46" fmla="*/ 2147483646 w 1428"/>
                <a:gd name="T47" fmla="*/ 2147483646 h 1218"/>
                <a:gd name="T48" fmla="*/ 2147483646 w 1428"/>
                <a:gd name="T49" fmla="*/ 2147483646 h 1218"/>
                <a:gd name="T50" fmla="*/ 2147483646 w 1428"/>
                <a:gd name="T51" fmla="*/ 2147483646 h 1218"/>
                <a:gd name="T52" fmla="*/ 2147483646 w 1428"/>
                <a:gd name="T53" fmla="*/ 2147483646 h 1218"/>
                <a:gd name="T54" fmla="*/ 2147483646 w 1428"/>
                <a:gd name="T55" fmla="*/ 2147483646 h 1218"/>
                <a:gd name="T56" fmla="*/ 2147483646 w 1428"/>
                <a:gd name="T57" fmla="*/ 2147483646 h 1218"/>
                <a:gd name="T58" fmla="*/ 2147483646 w 1428"/>
                <a:gd name="T59" fmla="*/ 2147483646 h 1218"/>
                <a:gd name="T60" fmla="*/ 2147483646 w 1428"/>
                <a:gd name="T61" fmla="*/ 2147483646 h 1218"/>
                <a:gd name="T62" fmla="*/ 2147483646 w 1428"/>
                <a:gd name="T63" fmla="*/ 2147483646 h 1218"/>
                <a:gd name="T64" fmla="*/ 2147483646 w 1428"/>
                <a:gd name="T65" fmla="*/ 2147483646 h 1218"/>
                <a:gd name="T66" fmla="*/ 2147483646 w 1428"/>
                <a:gd name="T67" fmla="*/ 2147483646 h 1218"/>
                <a:gd name="T68" fmla="*/ 2147483646 w 1428"/>
                <a:gd name="T69" fmla="*/ 2147483646 h 1218"/>
                <a:gd name="T70" fmla="*/ 2147483646 w 1428"/>
                <a:gd name="T71" fmla="*/ 2147483646 h 1218"/>
                <a:gd name="T72" fmla="*/ 2147483646 w 1428"/>
                <a:gd name="T73" fmla="*/ 2147483646 h 1218"/>
                <a:gd name="T74" fmla="*/ 2147483646 w 1428"/>
                <a:gd name="T75" fmla="*/ 2147483646 h 1218"/>
                <a:gd name="T76" fmla="*/ 2147483646 w 1428"/>
                <a:gd name="T77" fmla="*/ 2147483646 h 1218"/>
                <a:gd name="T78" fmla="*/ 2147483646 w 1428"/>
                <a:gd name="T79" fmla="*/ 2147483646 h 1218"/>
                <a:gd name="T80" fmla="*/ 2147483646 w 1428"/>
                <a:gd name="T81" fmla="*/ 2147483646 h 1218"/>
                <a:gd name="T82" fmla="*/ 2147483646 w 1428"/>
                <a:gd name="T83" fmla="*/ 2147483646 h 1218"/>
                <a:gd name="T84" fmla="*/ 2147483646 w 1428"/>
                <a:gd name="T85" fmla="*/ 2147483646 h 1218"/>
                <a:gd name="T86" fmla="*/ 2147483646 w 1428"/>
                <a:gd name="T87" fmla="*/ 2147483646 h 1218"/>
                <a:gd name="T88" fmla="*/ 2147483646 w 1428"/>
                <a:gd name="T89" fmla="*/ 2147483646 h 1218"/>
                <a:gd name="T90" fmla="*/ 2147483646 w 1428"/>
                <a:gd name="T91" fmla="*/ 2147483646 h 1218"/>
                <a:gd name="T92" fmla="*/ 2147483646 w 1428"/>
                <a:gd name="T93" fmla="*/ 2147483646 h 1218"/>
                <a:gd name="T94" fmla="*/ 2147483646 w 1428"/>
                <a:gd name="T95" fmla="*/ 2147483646 h 1218"/>
                <a:gd name="T96" fmla="*/ 2147483646 w 1428"/>
                <a:gd name="T97" fmla="*/ 2147483646 h 1218"/>
                <a:gd name="T98" fmla="*/ 2147483646 w 1428"/>
                <a:gd name="T99" fmla="*/ 2147483646 h 1218"/>
                <a:gd name="T100" fmla="*/ 2147483646 w 1428"/>
                <a:gd name="T101" fmla="*/ 2147483646 h 1218"/>
                <a:gd name="T102" fmla="*/ 2147483646 w 1428"/>
                <a:gd name="T103" fmla="*/ 2147483646 h 1218"/>
                <a:gd name="T104" fmla="*/ 2147483646 w 1428"/>
                <a:gd name="T105" fmla="*/ 2147483646 h 1218"/>
                <a:gd name="T106" fmla="*/ 2147483646 w 1428"/>
                <a:gd name="T107" fmla="*/ 2147483646 h 1218"/>
                <a:gd name="T108" fmla="*/ 2147483646 w 1428"/>
                <a:gd name="T109" fmla="*/ 2147483646 h 1218"/>
                <a:gd name="T110" fmla="*/ 2147483646 w 1428"/>
                <a:gd name="T111" fmla="*/ 2147483646 h 1218"/>
                <a:gd name="T112" fmla="*/ 2147483646 w 1428"/>
                <a:gd name="T113" fmla="*/ 2147483646 h 1218"/>
                <a:gd name="T114" fmla="*/ 2147483646 w 1428"/>
                <a:gd name="T115" fmla="*/ 2147483646 h 1218"/>
                <a:gd name="T116" fmla="*/ 2147483646 w 1428"/>
                <a:gd name="T117" fmla="*/ 2147483646 h 12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28" h="1218">
                  <a:moveTo>
                    <a:pt x="1398" y="128"/>
                  </a:moveTo>
                  <a:lnTo>
                    <a:pt x="1394" y="112"/>
                  </a:lnTo>
                  <a:lnTo>
                    <a:pt x="1378" y="86"/>
                  </a:lnTo>
                  <a:lnTo>
                    <a:pt x="1366" y="80"/>
                  </a:lnTo>
                  <a:lnTo>
                    <a:pt x="1354" y="86"/>
                  </a:lnTo>
                  <a:lnTo>
                    <a:pt x="1348" y="100"/>
                  </a:lnTo>
                  <a:lnTo>
                    <a:pt x="1346" y="102"/>
                  </a:lnTo>
                  <a:lnTo>
                    <a:pt x="1344" y="102"/>
                  </a:lnTo>
                  <a:lnTo>
                    <a:pt x="1322" y="106"/>
                  </a:lnTo>
                  <a:lnTo>
                    <a:pt x="1318" y="108"/>
                  </a:lnTo>
                  <a:lnTo>
                    <a:pt x="1316" y="112"/>
                  </a:lnTo>
                  <a:lnTo>
                    <a:pt x="1310" y="116"/>
                  </a:lnTo>
                  <a:lnTo>
                    <a:pt x="1298" y="126"/>
                  </a:lnTo>
                  <a:lnTo>
                    <a:pt x="1296" y="128"/>
                  </a:lnTo>
                  <a:lnTo>
                    <a:pt x="1286" y="130"/>
                  </a:lnTo>
                  <a:lnTo>
                    <a:pt x="1276" y="126"/>
                  </a:lnTo>
                  <a:lnTo>
                    <a:pt x="1264" y="118"/>
                  </a:lnTo>
                  <a:lnTo>
                    <a:pt x="1262" y="116"/>
                  </a:lnTo>
                  <a:lnTo>
                    <a:pt x="1244" y="96"/>
                  </a:lnTo>
                  <a:lnTo>
                    <a:pt x="1240" y="90"/>
                  </a:lnTo>
                  <a:lnTo>
                    <a:pt x="1238" y="84"/>
                  </a:lnTo>
                  <a:lnTo>
                    <a:pt x="1238" y="62"/>
                  </a:lnTo>
                  <a:lnTo>
                    <a:pt x="1238" y="60"/>
                  </a:lnTo>
                  <a:lnTo>
                    <a:pt x="1242" y="56"/>
                  </a:lnTo>
                  <a:lnTo>
                    <a:pt x="1218" y="48"/>
                  </a:lnTo>
                  <a:lnTo>
                    <a:pt x="1218" y="56"/>
                  </a:lnTo>
                  <a:lnTo>
                    <a:pt x="1216" y="60"/>
                  </a:lnTo>
                  <a:lnTo>
                    <a:pt x="1210" y="64"/>
                  </a:lnTo>
                  <a:lnTo>
                    <a:pt x="1202" y="68"/>
                  </a:lnTo>
                  <a:lnTo>
                    <a:pt x="1200" y="68"/>
                  </a:lnTo>
                  <a:lnTo>
                    <a:pt x="1200" y="66"/>
                  </a:lnTo>
                  <a:lnTo>
                    <a:pt x="1188" y="64"/>
                  </a:lnTo>
                  <a:lnTo>
                    <a:pt x="1190" y="72"/>
                  </a:lnTo>
                  <a:lnTo>
                    <a:pt x="1170" y="60"/>
                  </a:lnTo>
                  <a:lnTo>
                    <a:pt x="1168" y="60"/>
                  </a:lnTo>
                  <a:lnTo>
                    <a:pt x="1168" y="58"/>
                  </a:lnTo>
                  <a:lnTo>
                    <a:pt x="1164" y="46"/>
                  </a:lnTo>
                  <a:lnTo>
                    <a:pt x="1162" y="32"/>
                  </a:lnTo>
                  <a:lnTo>
                    <a:pt x="1164" y="22"/>
                  </a:lnTo>
                  <a:lnTo>
                    <a:pt x="1166" y="16"/>
                  </a:lnTo>
                  <a:lnTo>
                    <a:pt x="1172" y="6"/>
                  </a:lnTo>
                  <a:lnTo>
                    <a:pt x="1170" y="0"/>
                  </a:lnTo>
                  <a:lnTo>
                    <a:pt x="1150" y="2"/>
                  </a:lnTo>
                  <a:lnTo>
                    <a:pt x="1142" y="4"/>
                  </a:lnTo>
                  <a:lnTo>
                    <a:pt x="1136" y="8"/>
                  </a:lnTo>
                  <a:lnTo>
                    <a:pt x="1132" y="14"/>
                  </a:lnTo>
                  <a:lnTo>
                    <a:pt x="1128" y="22"/>
                  </a:lnTo>
                  <a:lnTo>
                    <a:pt x="1116" y="40"/>
                  </a:lnTo>
                  <a:lnTo>
                    <a:pt x="1128" y="40"/>
                  </a:lnTo>
                  <a:lnTo>
                    <a:pt x="1130" y="40"/>
                  </a:lnTo>
                  <a:lnTo>
                    <a:pt x="1140" y="44"/>
                  </a:lnTo>
                  <a:lnTo>
                    <a:pt x="1142" y="44"/>
                  </a:lnTo>
                  <a:lnTo>
                    <a:pt x="1142" y="46"/>
                  </a:lnTo>
                  <a:lnTo>
                    <a:pt x="1142" y="48"/>
                  </a:lnTo>
                  <a:lnTo>
                    <a:pt x="1144" y="64"/>
                  </a:lnTo>
                  <a:lnTo>
                    <a:pt x="1150" y="80"/>
                  </a:lnTo>
                  <a:lnTo>
                    <a:pt x="1150" y="82"/>
                  </a:lnTo>
                  <a:lnTo>
                    <a:pt x="1150" y="84"/>
                  </a:lnTo>
                  <a:lnTo>
                    <a:pt x="1122" y="136"/>
                  </a:lnTo>
                  <a:lnTo>
                    <a:pt x="1120" y="142"/>
                  </a:lnTo>
                  <a:lnTo>
                    <a:pt x="1118" y="154"/>
                  </a:lnTo>
                  <a:lnTo>
                    <a:pt x="1114" y="190"/>
                  </a:lnTo>
                  <a:lnTo>
                    <a:pt x="1114" y="192"/>
                  </a:lnTo>
                  <a:lnTo>
                    <a:pt x="1104" y="212"/>
                  </a:lnTo>
                  <a:lnTo>
                    <a:pt x="1110" y="220"/>
                  </a:lnTo>
                  <a:lnTo>
                    <a:pt x="1110" y="222"/>
                  </a:lnTo>
                  <a:lnTo>
                    <a:pt x="1110" y="236"/>
                  </a:lnTo>
                  <a:lnTo>
                    <a:pt x="1110" y="242"/>
                  </a:lnTo>
                  <a:lnTo>
                    <a:pt x="1108" y="244"/>
                  </a:lnTo>
                  <a:lnTo>
                    <a:pt x="1106" y="244"/>
                  </a:lnTo>
                  <a:lnTo>
                    <a:pt x="1098" y="250"/>
                  </a:lnTo>
                  <a:lnTo>
                    <a:pt x="1088" y="262"/>
                  </a:lnTo>
                  <a:lnTo>
                    <a:pt x="1052" y="302"/>
                  </a:lnTo>
                  <a:lnTo>
                    <a:pt x="1050" y="304"/>
                  </a:lnTo>
                  <a:lnTo>
                    <a:pt x="1048" y="304"/>
                  </a:lnTo>
                  <a:lnTo>
                    <a:pt x="1046" y="302"/>
                  </a:lnTo>
                  <a:lnTo>
                    <a:pt x="1030" y="292"/>
                  </a:lnTo>
                  <a:lnTo>
                    <a:pt x="1020" y="282"/>
                  </a:lnTo>
                  <a:lnTo>
                    <a:pt x="1014" y="280"/>
                  </a:lnTo>
                  <a:lnTo>
                    <a:pt x="1008" y="278"/>
                  </a:lnTo>
                  <a:lnTo>
                    <a:pt x="982" y="276"/>
                  </a:lnTo>
                  <a:lnTo>
                    <a:pt x="982" y="314"/>
                  </a:lnTo>
                  <a:lnTo>
                    <a:pt x="966" y="384"/>
                  </a:lnTo>
                  <a:lnTo>
                    <a:pt x="964" y="392"/>
                  </a:lnTo>
                  <a:lnTo>
                    <a:pt x="964" y="402"/>
                  </a:lnTo>
                  <a:lnTo>
                    <a:pt x="962" y="432"/>
                  </a:lnTo>
                  <a:lnTo>
                    <a:pt x="968" y="440"/>
                  </a:lnTo>
                  <a:lnTo>
                    <a:pt x="974" y="430"/>
                  </a:lnTo>
                  <a:lnTo>
                    <a:pt x="974" y="428"/>
                  </a:lnTo>
                  <a:lnTo>
                    <a:pt x="994" y="420"/>
                  </a:lnTo>
                  <a:lnTo>
                    <a:pt x="1044" y="428"/>
                  </a:lnTo>
                  <a:lnTo>
                    <a:pt x="1050" y="420"/>
                  </a:lnTo>
                  <a:lnTo>
                    <a:pt x="1058" y="408"/>
                  </a:lnTo>
                  <a:lnTo>
                    <a:pt x="1060" y="406"/>
                  </a:lnTo>
                  <a:lnTo>
                    <a:pt x="1080" y="402"/>
                  </a:lnTo>
                  <a:lnTo>
                    <a:pt x="1106" y="400"/>
                  </a:lnTo>
                  <a:lnTo>
                    <a:pt x="1112" y="404"/>
                  </a:lnTo>
                  <a:lnTo>
                    <a:pt x="1120" y="410"/>
                  </a:lnTo>
                  <a:lnTo>
                    <a:pt x="1136" y="428"/>
                  </a:lnTo>
                  <a:lnTo>
                    <a:pt x="1158" y="440"/>
                  </a:lnTo>
                  <a:lnTo>
                    <a:pt x="1174" y="452"/>
                  </a:lnTo>
                  <a:lnTo>
                    <a:pt x="1184" y="462"/>
                  </a:lnTo>
                  <a:lnTo>
                    <a:pt x="1190" y="472"/>
                  </a:lnTo>
                  <a:lnTo>
                    <a:pt x="1192" y="480"/>
                  </a:lnTo>
                  <a:lnTo>
                    <a:pt x="1190" y="488"/>
                  </a:lnTo>
                  <a:lnTo>
                    <a:pt x="1186" y="492"/>
                  </a:lnTo>
                  <a:lnTo>
                    <a:pt x="1184" y="496"/>
                  </a:lnTo>
                  <a:lnTo>
                    <a:pt x="1174" y="498"/>
                  </a:lnTo>
                  <a:lnTo>
                    <a:pt x="1172" y="498"/>
                  </a:lnTo>
                  <a:lnTo>
                    <a:pt x="1126" y="498"/>
                  </a:lnTo>
                  <a:lnTo>
                    <a:pt x="1112" y="498"/>
                  </a:lnTo>
                  <a:lnTo>
                    <a:pt x="1102" y="500"/>
                  </a:lnTo>
                  <a:lnTo>
                    <a:pt x="1084" y="512"/>
                  </a:lnTo>
                  <a:lnTo>
                    <a:pt x="1054" y="532"/>
                  </a:lnTo>
                  <a:lnTo>
                    <a:pt x="1042" y="536"/>
                  </a:lnTo>
                  <a:lnTo>
                    <a:pt x="1034" y="538"/>
                  </a:lnTo>
                  <a:lnTo>
                    <a:pt x="1018" y="540"/>
                  </a:lnTo>
                  <a:lnTo>
                    <a:pt x="1010" y="580"/>
                  </a:lnTo>
                  <a:lnTo>
                    <a:pt x="1004" y="596"/>
                  </a:lnTo>
                  <a:lnTo>
                    <a:pt x="1000" y="602"/>
                  </a:lnTo>
                  <a:lnTo>
                    <a:pt x="996" y="606"/>
                  </a:lnTo>
                  <a:lnTo>
                    <a:pt x="990" y="610"/>
                  </a:lnTo>
                  <a:lnTo>
                    <a:pt x="984" y="614"/>
                  </a:lnTo>
                  <a:lnTo>
                    <a:pt x="966" y="620"/>
                  </a:lnTo>
                  <a:lnTo>
                    <a:pt x="956" y="622"/>
                  </a:lnTo>
                  <a:lnTo>
                    <a:pt x="946" y="626"/>
                  </a:lnTo>
                  <a:lnTo>
                    <a:pt x="926" y="634"/>
                  </a:lnTo>
                  <a:lnTo>
                    <a:pt x="914" y="664"/>
                  </a:lnTo>
                  <a:lnTo>
                    <a:pt x="912" y="664"/>
                  </a:lnTo>
                  <a:lnTo>
                    <a:pt x="910" y="664"/>
                  </a:lnTo>
                  <a:lnTo>
                    <a:pt x="874" y="680"/>
                  </a:lnTo>
                  <a:lnTo>
                    <a:pt x="872" y="680"/>
                  </a:lnTo>
                  <a:lnTo>
                    <a:pt x="854" y="676"/>
                  </a:lnTo>
                  <a:lnTo>
                    <a:pt x="834" y="670"/>
                  </a:lnTo>
                  <a:lnTo>
                    <a:pt x="820" y="664"/>
                  </a:lnTo>
                  <a:lnTo>
                    <a:pt x="814" y="662"/>
                  </a:lnTo>
                  <a:lnTo>
                    <a:pt x="806" y="660"/>
                  </a:lnTo>
                  <a:lnTo>
                    <a:pt x="798" y="660"/>
                  </a:lnTo>
                  <a:lnTo>
                    <a:pt x="790" y="662"/>
                  </a:lnTo>
                  <a:lnTo>
                    <a:pt x="784" y="672"/>
                  </a:lnTo>
                  <a:lnTo>
                    <a:pt x="778" y="684"/>
                  </a:lnTo>
                  <a:lnTo>
                    <a:pt x="776" y="698"/>
                  </a:lnTo>
                  <a:lnTo>
                    <a:pt x="776" y="710"/>
                  </a:lnTo>
                  <a:lnTo>
                    <a:pt x="778" y="722"/>
                  </a:lnTo>
                  <a:lnTo>
                    <a:pt x="782" y="728"/>
                  </a:lnTo>
                  <a:lnTo>
                    <a:pt x="786" y="728"/>
                  </a:lnTo>
                  <a:lnTo>
                    <a:pt x="794" y="724"/>
                  </a:lnTo>
                  <a:lnTo>
                    <a:pt x="794" y="748"/>
                  </a:lnTo>
                  <a:lnTo>
                    <a:pt x="794" y="756"/>
                  </a:lnTo>
                  <a:lnTo>
                    <a:pt x="792" y="760"/>
                  </a:lnTo>
                  <a:lnTo>
                    <a:pt x="790" y="764"/>
                  </a:lnTo>
                  <a:lnTo>
                    <a:pt x="786" y="768"/>
                  </a:lnTo>
                  <a:lnTo>
                    <a:pt x="776" y="774"/>
                  </a:lnTo>
                  <a:lnTo>
                    <a:pt x="764" y="778"/>
                  </a:lnTo>
                  <a:lnTo>
                    <a:pt x="758" y="780"/>
                  </a:lnTo>
                  <a:lnTo>
                    <a:pt x="750" y="786"/>
                  </a:lnTo>
                  <a:lnTo>
                    <a:pt x="738" y="798"/>
                  </a:lnTo>
                  <a:lnTo>
                    <a:pt x="724" y="818"/>
                  </a:lnTo>
                  <a:lnTo>
                    <a:pt x="708" y="844"/>
                  </a:lnTo>
                  <a:lnTo>
                    <a:pt x="706" y="844"/>
                  </a:lnTo>
                  <a:lnTo>
                    <a:pt x="682" y="860"/>
                  </a:lnTo>
                  <a:lnTo>
                    <a:pt x="688" y="860"/>
                  </a:lnTo>
                  <a:lnTo>
                    <a:pt x="688" y="862"/>
                  </a:lnTo>
                  <a:lnTo>
                    <a:pt x="688" y="864"/>
                  </a:lnTo>
                  <a:lnTo>
                    <a:pt x="686" y="868"/>
                  </a:lnTo>
                  <a:lnTo>
                    <a:pt x="678" y="868"/>
                  </a:lnTo>
                  <a:lnTo>
                    <a:pt x="610" y="868"/>
                  </a:lnTo>
                  <a:lnTo>
                    <a:pt x="584" y="868"/>
                  </a:lnTo>
                  <a:lnTo>
                    <a:pt x="558" y="870"/>
                  </a:lnTo>
                  <a:lnTo>
                    <a:pt x="532" y="874"/>
                  </a:lnTo>
                  <a:lnTo>
                    <a:pt x="510" y="882"/>
                  </a:lnTo>
                  <a:lnTo>
                    <a:pt x="488" y="890"/>
                  </a:lnTo>
                  <a:lnTo>
                    <a:pt x="468" y="900"/>
                  </a:lnTo>
                  <a:lnTo>
                    <a:pt x="450" y="914"/>
                  </a:lnTo>
                  <a:lnTo>
                    <a:pt x="434" y="928"/>
                  </a:lnTo>
                  <a:lnTo>
                    <a:pt x="432" y="930"/>
                  </a:lnTo>
                  <a:lnTo>
                    <a:pt x="430" y="930"/>
                  </a:lnTo>
                  <a:lnTo>
                    <a:pt x="402" y="934"/>
                  </a:lnTo>
                  <a:lnTo>
                    <a:pt x="400" y="934"/>
                  </a:lnTo>
                  <a:lnTo>
                    <a:pt x="398" y="934"/>
                  </a:lnTo>
                  <a:lnTo>
                    <a:pt x="390" y="916"/>
                  </a:lnTo>
                  <a:lnTo>
                    <a:pt x="362" y="922"/>
                  </a:lnTo>
                  <a:lnTo>
                    <a:pt x="350" y="922"/>
                  </a:lnTo>
                  <a:lnTo>
                    <a:pt x="336" y="920"/>
                  </a:lnTo>
                  <a:lnTo>
                    <a:pt x="320" y="916"/>
                  </a:lnTo>
                  <a:lnTo>
                    <a:pt x="304" y="908"/>
                  </a:lnTo>
                  <a:lnTo>
                    <a:pt x="290" y="900"/>
                  </a:lnTo>
                  <a:lnTo>
                    <a:pt x="274" y="892"/>
                  </a:lnTo>
                  <a:lnTo>
                    <a:pt x="246" y="872"/>
                  </a:lnTo>
                  <a:lnTo>
                    <a:pt x="238" y="866"/>
                  </a:lnTo>
                  <a:lnTo>
                    <a:pt x="226" y="860"/>
                  </a:lnTo>
                  <a:lnTo>
                    <a:pt x="214" y="856"/>
                  </a:lnTo>
                  <a:lnTo>
                    <a:pt x="202" y="854"/>
                  </a:lnTo>
                  <a:lnTo>
                    <a:pt x="176" y="852"/>
                  </a:lnTo>
                  <a:lnTo>
                    <a:pt x="148" y="856"/>
                  </a:lnTo>
                  <a:lnTo>
                    <a:pt x="116" y="858"/>
                  </a:lnTo>
                  <a:lnTo>
                    <a:pt x="86" y="856"/>
                  </a:lnTo>
                  <a:lnTo>
                    <a:pt x="68" y="854"/>
                  </a:lnTo>
                  <a:lnTo>
                    <a:pt x="48" y="852"/>
                  </a:lnTo>
                  <a:lnTo>
                    <a:pt x="2" y="838"/>
                  </a:lnTo>
                  <a:lnTo>
                    <a:pt x="0" y="844"/>
                  </a:lnTo>
                  <a:lnTo>
                    <a:pt x="2" y="844"/>
                  </a:lnTo>
                  <a:lnTo>
                    <a:pt x="2" y="852"/>
                  </a:lnTo>
                  <a:lnTo>
                    <a:pt x="10" y="868"/>
                  </a:lnTo>
                  <a:lnTo>
                    <a:pt x="26" y="888"/>
                  </a:lnTo>
                  <a:lnTo>
                    <a:pt x="28" y="892"/>
                  </a:lnTo>
                  <a:lnTo>
                    <a:pt x="24" y="906"/>
                  </a:lnTo>
                  <a:lnTo>
                    <a:pt x="24" y="908"/>
                  </a:lnTo>
                  <a:lnTo>
                    <a:pt x="14" y="920"/>
                  </a:lnTo>
                  <a:lnTo>
                    <a:pt x="24" y="930"/>
                  </a:lnTo>
                  <a:lnTo>
                    <a:pt x="30" y="936"/>
                  </a:lnTo>
                  <a:lnTo>
                    <a:pt x="30" y="940"/>
                  </a:lnTo>
                  <a:lnTo>
                    <a:pt x="34" y="956"/>
                  </a:lnTo>
                  <a:lnTo>
                    <a:pt x="46" y="968"/>
                  </a:lnTo>
                  <a:lnTo>
                    <a:pt x="46" y="970"/>
                  </a:lnTo>
                  <a:lnTo>
                    <a:pt x="46" y="980"/>
                  </a:lnTo>
                  <a:lnTo>
                    <a:pt x="46" y="988"/>
                  </a:lnTo>
                  <a:lnTo>
                    <a:pt x="54" y="994"/>
                  </a:lnTo>
                  <a:lnTo>
                    <a:pt x="58" y="992"/>
                  </a:lnTo>
                  <a:lnTo>
                    <a:pt x="60" y="990"/>
                  </a:lnTo>
                  <a:lnTo>
                    <a:pt x="64" y="982"/>
                  </a:lnTo>
                  <a:lnTo>
                    <a:pt x="72" y="980"/>
                  </a:lnTo>
                  <a:lnTo>
                    <a:pt x="78" y="976"/>
                  </a:lnTo>
                  <a:lnTo>
                    <a:pt x="120" y="972"/>
                  </a:lnTo>
                  <a:lnTo>
                    <a:pt x="138" y="966"/>
                  </a:lnTo>
                  <a:lnTo>
                    <a:pt x="142" y="964"/>
                  </a:lnTo>
                  <a:lnTo>
                    <a:pt x="150" y="984"/>
                  </a:lnTo>
                  <a:lnTo>
                    <a:pt x="150" y="990"/>
                  </a:lnTo>
                  <a:lnTo>
                    <a:pt x="148" y="996"/>
                  </a:lnTo>
                  <a:lnTo>
                    <a:pt x="126" y="1028"/>
                  </a:lnTo>
                  <a:lnTo>
                    <a:pt x="126" y="1034"/>
                  </a:lnTo>
                  <a:lnTo>
                    <a:pt x="138" y="1044"/>
                  </a:lnTo>
                  <a:lnTo>
                    <a:pt x="148" y="1052"/>
                  </a:lnTo>
                  <a:lnTo>
                    <a:pt x="156" y="1060"/>
                  </a:lnTo>
                  <a:lnTo>
                    <a:pt x="162" y="1064"/>
                  </a:lnTo>
                  <a:lnTo>
                    <a:pt x="170" y="1068"/>
                  </a:lnTo>
                  <a:lnTo>
                    <a:pt x="178" y="1076"/>
                  </a:lnTo>
                  <a:lnTo>
                    <a:pt x="178" y="1078"/>
                  </a:lnTo>
                  <a:lnTo>
                    <a:pt x="186" y="1082"/>
                  </a:lnTo>
                  <a:lnTo>
                    <a:pt x="190" y="1082"/>
                  </a:lnTo>
                  <a:lnTo>
                    <a:pt x="192" y="1092"/>
                  </a:lnTo>
                  <a:lnTo>
                    <a:pt x="194" y="1100"/>
                  </a:lnTo>
                  <a:lnTo>
                    <a:pt x="196" y="1112"/>
                  </a:lnTo>
                  <a:lnTo>
                    <a:pt x="216" y="1116"/>
                  </a:lnTo>
                  <a:lnTo>
                    <a:pt x="218" y="1116"/>
                  </a:lnTo>
                  <a:lnTo>
                    <a:pt x="218" y="1118"/>
                  </a:lnTo>
                  <a:lnTo>
                    <a:pt x="220" y="1120"/>
                  </a:lnTo>
                  <a:lnTo>
                    <a:pt x="226" y="1130"/>
                  </a:lnTo>
                  <a:lnTo>
                    <a:pt x="242" y="1136"/>
                  </a:lnTo>
                  <a:lnTo>
                    <a:pt x="252" y="1130"/>
                  </a:lnTo>
                  <a:lnTo>
                    <a:pt x="250" y="1124"/>
                  </a:lnTo>
                  <a:lnTo>
                    <a:pt x="240" y="1114"/>
                  </a:lnTo>
                  <a:lnTo>
                    <a:pt x="242" y="1112"/>
                  </a:lnTo>
                  <a:lnTo>
                    <a:pt x="250" y="1094"/>
                  </a:lnTo>
                  <a:lnTo>
                    <a:pt x="270" y="1094"/>
                  </a:lnTo>
                  <a:lnTo>
                    <a:pt x="270" y="1096"/>
                  </a:lnTo>
                  <a:lnTo>
                    <a:pt x="298" y="1104"/>
                  </a:lnTo>
                  <a:lnTo>
                    <a:pt x="314" y="1102"/>
                  </a:lnTo>
                  <a:lnTo>
                    <a:pt x="326" y="1092"/>
                  </a:lnTo>
                  <a:lnTo>
                    <a:pt x="334" y="1080"/>
                  </a:lnTo>
                  <a:lnTo>
                    <a:pt x="342" y="1074"/>
                  </a:lnTo>
                  <a:lnTo>
                    <a:pt x="348" y="1070"/>
                  </a:lnTo>
                  <a:lnTo>
                    <a:pt x="354" y="1072"/>
                  </a:lnTo>
                  <a:lnTo>
                    <a:pt x="360" y="1070"/>
                  </a:lnTo>
                  <a:lnTo>
                    <a:pt x="368" y="1072"/>
                  </a:lnTo>
                  <a:lnTo>
                    <a:pt x="374" y="1072"/>
                  </a:lnTo>
                  <a:lnTo>
                    <a:pt x="374" y="1076"/>
                  </a:lnTo>
                  <a:lnTo>
                    <a:pt x="378" y="1084"/>
                  </a:lnTo>
                  <a:lnTo>
                    <a:pt x="382" y="1096"/>
                  </a:lnTo>
                  <a:lnTo>
                    <a:pt x="386" y="1108"/>
                  </a:lnTo>
                  <a:lnTo>
                    <a:pt x="386" y="1110"/>
                  </a:lnTo>
                  <a:lnTo>
                    <a:pt x="382" y="1124"/>
                  </a:lnTo>
                  <a:lnTo>
                    <a:pt x="368" y="1140"/>
                  </a:lnTo>
                  <a:lnTo>
                    <a:pt x="366" y="1142"/>
                  </a:lnTo>
                  <a:lnTo>
                    <a:pt x="338" y="1154"/>
                  </a:lnTo>
                  <a:lnTo>
                    <a:pt x="334" y="1162"/>
                  </a:lnTo>
                  <a:lnTo>
                    <a:pt x="330" y="1186"/>
                  </a:lnTo>
                  <a:lnTo>
                    <a:pt x="332" y="1196"/>
                  </a:lnTo>
                  <a:lnTo>
                    <a:pt x="340" y="1208"/>
                  </a:lnTo>
                  <a:lnTo>
                    <a:pt x="342" y="1212"/>
                  </a:lnTo>
                  <a:lnTo>
                    <a:pt x="352" y="1218"/>
                  </a:lnTo>
                  <a:lnTo>
                    <a:pt x="386" y="1218"/>
                  </a:lnTo>
                  <a:lnTo>
                    <a:pt x="414" y="1214"/>
                  </a:lnTo>
                  <a:lnTo>
                    <a:pt x="418" y="1210"/>
                  </a:lnTo>
                  <a:lnTo>
                    <a:pt x="424" y="1204"/>
                  </a:lnTo>
                  <a:lnTo>
                    <a:pt x="428" y="1204"/>
                  </a:lnTo>
                  <a:lnTo>
                    <a:pt x="448" y="1206"/>
                  </a:lnTo>
                  <a:lnTo>
                    <a:pt x="450" y="1204"/>
                  </a:lnTo>
                  <a:lnTo>
                    <a:pt x="448" y="1196"/>
                  </a:lnTo>
                  <a:lnTo>
                    <a:pt x="450" y="1188"/>
                  </a:lnTo>
                  <a:lnTo>
                    <a:pt x="458" y="1174"/>
                  </a:lnTo>
                  <a:lnTo>
                    <a:pt x="458" y="1148"/>
                  </a:lnTo>
                  <a:lnTo>
                    <a:pt x="474" y="1106"/>
                  </a:lnTo>
                  <a:lnTo>
                    <a:pt x="474" y="1104"/>
                  </a:lnTo>
                  <a:lnTo>
                    <a:pt x="500" y="1084"/>
                  </a:lnTo>
                  <a:lnTo>
                    <a:pt x="502" y="1082"/>
                  </a:lnTo>
                  <a:lnTo>
                    <a:pt x="522" y="1092"/>
                  </a:lnTo>
                  <a:lnTo>
                    <a:pt x="536" y="1102"/>
                  </a:lnTo>
                  <a:lnTo>
                    <a:pt x="538" y="1108"/>
                  </a:lnTo>
                  <a:lnTo>
                    <a:pt x="540" y="1110"/>
                  </a:lnTo>
                  <a:lnTo>
                    <a:pt x="538" y="1128"/>
                  </a:lnTo>
                  <a:lnTo>
                    <a:pt x="530" y="1140"/>
                  </a:lnTo>
                  <a:lnTo>
                    <a:pt x="526" y="1156"/>
                  </a:lnTo>
                  <a:lnTo>
                    <a:pt x="526" y="1172"/>
                  </a:lnTo>
                  <a:lnTo>
                    <a:pt x="530" y="1180"/>
                  </a:lnTo>
                  <a:lnTo>
                    <a:pt x="538" y="1180"/>
                  </a:lnTo>
                  <a:lnTo>
                    <a:pt x="540" y="1180"/>
                  </a:lnTo>
                  <a:lnTo>
                    <a:pt x="552" y="1180"/>
                  </a:lnTo>
                  <a:lnTo>
                    <a:pt x="556" y="1182"/>
                  </a:lnTo>
                  <a:lnTo>
                    <a:pt x="560" y="1186"/>
                  </a:lnTo>
                  <a:lnTo>
                    <a:pt x="566" y="1196"/>
                  </a:lnTo>
                  <a:lnTo>
                    <a:pt x="572" y="1200"/>
                  </a:lnTo>
                  <a:lnTo>
                    <a:pt x="574" y="1200"/>
                  </a:lnTo>
                  <a:lnTo>
                    <a:pt x="602" y="1212"/>
                  </a:lnTo>
                  <a:lnTo>
                    <a:pt x="614" y="1216"/>
                  </a:lnTo>
                  <a:lnTo>
                    <a:pt x="630" y="1214"/>
                  </a:lnTo>
                  <a:lnTo>
                    <a:pt x="638" y="1204"/>
                  </a:lnTo>
                  <a:lnTo>
                    <a:pt x="646" y="1164"/>
                  </a:lnTo>
                  <a:lnTo>
                    <a:pt x="648" y="1144"/>
                  </a:lnTo>
                  <a:lnTo>
                    <a:pt x="648" y="1142"/>
                  </a:lnTo>
                  <a:lnTo>
                    <a:pt x="650" y="1140"/>
                  </a:lnTo>
                  <a:lnTo>
                    <a:pt x="666" y="1128"/>
                  </a:lnTo>
                  <a:lnTo>
                    <a:pt x="674" y="1116"/>
                  </a:lnTo>
                  <a:lnTo>
                    <a:pt x="690" y="1108"/>
                  </a:lnTo>
                  <a:lnTo>
                    <a:pt x="700" y="1102"/>
                  </a:lnTo>
                  <a:lnTo>
                    <a:pt x="712" y="1098"/>
                  </a:lnTo>
                  <a:lnTo>
                    <a:pt x="706" y="1074"/>
                  </a:lnTo>
                  <a:lnTo>
                    <a:pt x="734" y="1076"/>
                  </a:lnTo>
                  <a:lnTo>
                    <a:pt x="734" y="1078"/>
                  </a:lnTo>
                  <a:lnTo>
                    <a:pt x="748" y="1084"/>
                  </a:lnTo>
                  <a:lnTo>
                    <a:pt x="748" y="1082"/>
                  </a:lnTo>
                  <a:lnTo>
                    <a:pt x="752" y="1068"/>
                  </a:lnTo>
                  <a:lnTo>
                    <a:pt x="752" y="1064"/>
                  </a:lnTo>
                  <a:lnTo>
                    <a:pt x="754" y="1066"/>
                  </a:lnTo>
                  <a:lnTo>
                    <a:pt x="756" y="1066"/>
                  </a:lnTo>
                  <a:lnTo>
                    <a:pt x="768" y="1068"/>
                  </a:lnTo>
                  <a:lnTo>
                    <a:pt x="774" y="1068"/>
                  </a:lnTo>
                  <a:lnTo>
                    <a:pt x="786" y="1056"/>
                  </a:lnTo>
                  <a:lnTo>
                    <a:pt x="788" y="1056"/>
                  </a:lnTo>
                  <a:lnTo>
                    <a:pt x="788" y="1054"/>
                  </a:lnTo>
                  <a:lnTo>
                    <a:pt x="790" y="1054"/>
                  </a:lnTo>
                  <a:lnTo>
                    <a:pt x="806" y="1052"/>
                  </a:lnTo>
                  <a:lnTo>
                    <a:pt x="818" y="1038"/>
                  </a:lnTo>
                  <a:lnTo>
                    <a:pt x="826" y="1028"/>
                  </a:lnTo>
                  <a:lnTo>
                    <a:pt x="826" y="1016"/>
                  </a:lnTo>
                  <a:lnTo>
                    <a:pt x="828" y="1010"/>
                  </a:lnTo>
                  <a:lnTo>
                    <a:pt x="834" y="1004"/>
                  </a:lnTo>
                  <a:lnTo>
                    <a:pt x="836" y="1004"/>
                  </a:lnTo>
                  <a:lnTo>
                    <a:pt x="850" y="1006"/>
                  </a:lnTo>
                  <a:lnTo>
                    <a:pt x="858" y="1002"/>
                  </a:lnTo>
                  <a:lnTo>
                    <a:pt x="860" y="992"/>
                  </a:lnTo>
                  <a:lnTo>
                    <a:pt x="876" y="986"/>
                  </a:lnTo>
                  <a:lnTo>
                    <a:pt x="878" y="986"/>
                  </a:lnTo>
                  <a:lnTo>
                    <a:pt x="898" y="988"/>
                  </a:lnTo>
                  <a:lnTo>
                    <a:pt x="914" y="984"/>
                  </a:lnTo>
                  <a:lnTo>
                    <a:pt x="922" y="976"/>
                  </a:lnTo>
                  <a:lnTo>
                    <a:pt x="930" y="962"/>
                  </a:lnTo>
                  <a:lnTo>
                    <a:pt x="918" y="950"/>
                  </a:lnTo>
                  <a:lnTo>
                    <a:pt x="918" y="948"/>
                  </a:lnTo>
                  <a:lnTo>
                    <a:pt x="914" y="940"/>
                  </a:lnTo>
                  <a:lnTo>
                    <a:pt x="912" y="924"/>
                  </a:lnTo>
                  <a:lnTo>
                    <a:pt x="918" y="912"/>
                  </a:lnTo>
                  <a:lnTo>
                    <a:pt x="920" y="904"/>
                  </a:lnTo>
                  <a:lnTo>
                    <a:pt x="928" y="896"/>
                  </a:lnTo>
                  <a:lnTo>
                    <a:pt x="936" y="878"/>
                  </a:lnTo>
                  <a:lnTo>
                    <a:pt x="936" y="876"/>
                  </a:lnTo>
                  <a:lnTo>
                    <a:pt x="938" y="876"/>
                  </a:lnTo>
                  <a:lnTo>
                    <a:pt x="946" y="864"/>
                  </a:lnTo>
                  <a:lnTo>
                    <a:pt x="958" y="840"/>
                  </a:lnTo>
                  <a:lnTo>
                    <a:pt x="968" y="856"/>
                  </a:lnTo>
                  <a:lnTo>
                    <a:pt x="970" y="856"/>
                  </a:lnTo>
                  <a:lnTo>
                    <a:pt x="970" y="858"/>
                  </a:lnTo>
                  <a:lnTo>
                    <a:pt x="974" y="874"/>
                  </a:lnTo>
                  <a:lnTo>
                    <a:pt x="976" y="890"/>
                  </a:lnTo>
                  <a:lnTo>
                    <a:pt x="986" y="896"/>
                  </a:lnTo>
                  <a:lnTo>
                    <a:pt x="988" y="896"/>
                  </a:lnTo>
                  <a:lnTo>
                    <a:pt x="990" y="896"/>
                  </a:lnTo>
                  <a:lnTo>
                    <a:pt x="992" y="896"/>
                  </a:lnTo>
                  <a:lnTo>
                    <a:pt x="1002" y="880"/>
                  </a:lnTo>
                  <a:lnTo>
                    <a:pt x="1006" y="864"/>
                  </a:lnTo>
                  <a:lnTo>
                    <a:pt x="1010" y="864"/>
                  </a:lnTo>
                  <a:lnTo>
                    <a:pt x="1012" y="864"/>
                  </a:lnTo>
                  <a:lnTo>
                    <a:pt x="1034" y="872"/>
                  </a:lnTo>
                  <a:lnTo>
                    <a:pt x="1046" y="864"/>
                  </a:lnTo>
                  <a:lnTo>
                    <a:pt x="1048" y="864"/>
                  </a:lnTo>
                  <a:lnTo>
                    <a:pt x="1060" y="862"/>
                  </a:lnTo>
                  <a:lnTo>
                    <a:pt x="1068" y="848"/>
                  </a:lnTo>
                  <a:lnTo>
                    <a:pt x="1068" y="832"/>
                  </a:lnTo>
                  <a:lnTo>
                    <a:pt x="1074" y="806"/>
                  </a:lnTo>
                  <a:lnTo>
                    <a:pt x="1074" y="808"/>
                  </a:lnTo>
                  <a:lnTo>
                    <a:pt x="1078" y="808"/>
                  </a:lnTo>
                  <a:lnTo>
                    <a:pt x="1094" y="812"/>
                  </a:lnTo>
                  <a:lnTo>
                    <a:pt x="1102" y="796"/>
                  </a:lnTo>
                  <a:lnTo>
                    <a:pt x="1104" y="796"/>
                  </a:lnTo>
                  <a:lnTo>
                    <a:pt x="1106" y="796"/>
                  </a:lnTo>
                  <a:lnTo>
                    <a:pt x="1122" y="796"/>
                  </a:lnTo>
                  <a:lnTo>
                    <a:pt x="1124" y="796"/>
                  </a:lnTo>
                  <a:lnTo>
                    <a:pt x="1126" y="796"/>
                  </a:lnTo>
                  <a:lnTo>
                    <a:pt x="1134" y="808"/>
                  </a:lnTo>
                  <a:lnTo>
                    <a:pt x="1134" y="810"/>
                  </a:lnTo>
                  <a:lnTo>
                    <a:pt x="1134" y="812"/>
                  </a:lnTo>
                  <a:lnTo>
                    <a:pt x="1136" y="828"/>
                  </a:lnTo>
                  <a:lnTo>
                    <a:pt x="1144" y="834"/>
                  </a:lnTo>
                  <a:lnTo>
                    <a:pt x="1154" y="824"/>
                  </a:lnTo>
                  <a:lnTo>
                    <a:pt x="1158" y="828"/>
                  </a:lnTo>
                  <a:lnTo>
                    <a:pt x="1162" y="834"/>
                  </a:lnTo>
                  <a:lnTo>
                    <a:pt x="1162" y="840"/>
                  </a:lnTo>
                  <a:lnTo>
                    <a:pt x="1162" y="854"/>
                  </a:lnTo>
                  <a:lnTo>
                    <a:pt x="1158" y="868"/>
                  </a:lnTo>
                  <a:lnTo>
                    <a:pt x="1162" y="876"/>
                  </a:lnTo>
                  <a:lnTo>
                    <a:pt x="1170" y="884"/>
                  </a:lnTo>
                  <a:lnTo>
                    <a:pt x="1202" y="888"/>
                  </a:lnTo>
                  <a:lnTo>
                    <a:pt x="1204" y="890"/>
                  </a:lnTo>
                  <a:lnTo>
                    <a:pt x="1206" y="890"/>
                  </a:lnTo>
                  <a:lnTo>
                    <a:pt x="1208" y="892"/>
                  </a:lnTo>
                  <a:lnTo>
                    <a:pt x="1218" y="880"/>
                  </a:lnTo>
                  <a:lnTo>
                    <a:pt x="1226" y="872"/>
                  </a:lnTo>
                  <a:lnTo>
                    <a:pt x="1222" y="860"/>
                  </a:lnTo>
                  <a:lnTo>
                    <a:pt x="1214" y="808"/>
                  </a:lnTo>
                  <a:lnTo>
                    <a:pt x="1238" y="820"/>
                  </a:lnTo>
                  <a:lnTo>
                    <a:pt x="1250" y="832"/>
                  </a:lnTo>
                  <a:lnTo>
                    <a:pt x="1256" y="838"/>
                  </a:lnTo>
                  <a:lnTo>
                    <a:pt x="1266" y="832"/>
                  </a:lnTo>
                  <a:lnTo>
                    <a:pt x="1298" y="796"/>
                  </a:lnTo>
                  <a:lnTo>
                    <a:pt x="1300" y="796"/>
                  </a:lnTo>
                  <a:lnTo>
                    <a:pt x="1312" y="786"/>
                  </a:lnTo>
                  <a:lnTo>
                    <a:pt x="1326" y="768"/>
                  </a:lnTo>
                  <a:lnTo>
                    <a:pt x="1326" y="766"/>
                  </a:lnTo>
                  <a:lnTo>
                    <a:pt x="1344" y="770"/>
                  </a:lnTo>
                  <a:lnTo>
                    <a:pt x="1354" y="770"/>
                  </a:lnTo>
                  <a:lnTo>
                    <a:pt x="1354" y="762"/>
                  </a:lnTo>
                  <a:lnTo>
                    <a:pt x="1356" y="756"/>
                  </a:lnTo>
                  <a:lnTo>
                    <a:pt x="1370" y="740"/>
                  </a:lnTo>
                  <a:lnTo>
                    <a:pt x="1374" y="736"/>
                  </a:lnTo>
                  <a:lnTo>
                    <a:pt x="1390" y="742"/>
                  </a:lnTo>
                  <a:lnTo>
                    <a:pt x="1408" y="740"/>
                  </a:lnTo>
                  <a:lnTo>
                    <a:pt x="1422" y="726"/>
                  </a:lnTo>
                  <a:lnTo>
                    <a:pt x="1428" y="714"/>
                  </a:lnTo>
                  <a:lnTo>
                    <a:pt x="1424" y="708"/>
                  </a:lnTo>
                  <a:lnTo>
                    <a:pt x="1412" y="714"/>
                  </a:lnTo>
                  <a:lnTo>
                    <a:pt x="1412" y="712"/>
                  </a:lnTo>
                  <a:lnTo>
                    <a:pt x="1410" y="712"/>
                  </a:lnTo>
                  <a:lnTo>
                    <a:pt x="1396" y="700"/>
                  </a:lnTo>
                  <a:lnTo>
                    <a:pt x="1396" y="698"/>
                  </a:lnTo>
                  <a:lnTo>
                    <a:pt x="1402" y="676"/>
                  </a:lnTo>
                  <a:lnTo>
                    <a:pt x="1402" y="660"/>
                  </a:lnTo>
                  <a:lnTo>
                    <a:pt x="1398" y="648"/>
                  </a:lnTo>
                  <a:lnTo>
                    <a:pt x="1388" y="644"/>
                  </a:lnTo>
                  <a:lnTo>
                    <a:pt x="1388" y="642"/>
                  </a:lnTo>
                  <a:lnTo>
                    <a:pt x="1386" y="642"/>
                  </a:lnTo>
                  <a:lnTo>
                    <a:pt x="1386" y="640"/>
                  </a:lnTo>
                  <a:lnTo>
                    <a:pt x="1376" y="622"/>
                  </a:lnTo>
                  <a:lnTo>
                    <a:pt x="1374" y="620"/>
                  </a:lnTo>
                  <a:lnTo>
                    <a:pt x="1362" y="636"/>
                  </a:lnTo>
                  <a:lnTo>
                    <a:pt x="1348" y="644"/>
                  </a:lnTo>
                  <a:lnTo>
                    <a:pt x="1344" y="646"/>
                  </a:lnTo>
                  <a:lnTo>
                    <a:pt x="1344" y="644"/>
                  </a:lnTo>
                  <a:lnTo>
                    <a:pt x="1342" y="644"/>
                  </a:lnTo>
                  <a:lnTo>
                    <a:pt x="1328" y="630"/>
                  </a:lnTo>
                  <a:lnTo>
                    <a:pt x="1328" y="628"/>
                  </a:lnTo>
                  <a:lnTo>
                    <a:pt x="1318" y="606"/>
                  </a:lnTo>
                  <a:lnTo>
                    <a:pt x="1314" y="590"/>
                  </a:lnTo>
                  <a:lnTo>
                    <a:pt x="1314" y="588"/>
                  </a:lnTo>
                  <a:lnTo>
                    <a:pt x="1314" y="564"/>
                  </a:lnTo>
                  <a:lnTo>
                    <a:pt x="1312" y="550"/>
                  </a:lnTo>
                  <a:lnTo>
                    <a:pt x="1300" y="546"/>
                  </a:lnTo>
                  <a:lnTo>
                    <a:pt x="1274" y="526"/>
                  </a:lnTo>
                  <a:lnTo>
                    <a:pt x="1276" y="524"/>
                  </a:lnTo>
                  <a:lnTo>
                    <a:pt x="1288" y="510"/>
                  </a:lnTo>
                  <a:lnTo>
                    <a:pt x="1288" y="508"/>
                  </a:lnTo>
                  <a:lnTo>
                    <a:pt x="1290" y="508"/>
                  </a:lnTo>
                  <a:lnTo>
                    <a:pt x="1302" y="508"/>
                  </a:lnTo>
                  <a:lnTo>
                    <a:pt x="1304" y="508"/>
                  </a:lnTo>
                  <a:lnTo>
                    <a:pt x="1310" y="510"/>
                  </a:lnTo>
                  <a:lnTo>
                    <a:pt x="1314" y="514"/>
                  </a:lnTo>
                  <a:lnTo>
                    <a:pt x="1326" y="522"/>
                  </a:lnTo>
                  <a:lnTo>
                    <a:pt x="1338" y="512"/>
                  </a:lnTo>
                  <a:lnTo>
                    <a:pt x="1346" y="500"/>
                  </a:lnTo>
                  <a:lnTo>
                    <a:pt x="1346" y="490"/>
                  </a:lnTo>
                  <a:lnTo>
                    <a:pt x="1344" y="464"/>
                  </a:lnTo>
                  <a:lnTo>
                    <a:pt x="1342" y="454"/>
                  </a:lnTo>
                  <a:lnTo>
                    <a:pt x="1324" y="452"/>
                  </a:lnTo>
                  <a:lnTo>
                    <a:pt x="1324" y="440"/>
                  </a:lnTo>
                  <a:lnTo>
                    <a:pt x="1308" y="420"/>
                  </a:lnTo>
                  <a:lnTo>
                    <a:pt x="1306" y="420"/>
                  </a:lnTo>
                  <a:lnTo>
                    <a:pt x="1298" y="406"/>
                  </a:lnTo>
                  <a:lnTo>
                    <a:pt x="1298" y="404"/>
                  </a:lnTo>
                  <a:lnTo>
                    <a:pt x="1298" y="402"/>
                  </a:lnTo>
                  <a:lnTo>
                    <a:pt x="1314" y="380"/>
                  </a:lnTo>
                  <a:lnTo>
                    <a:pt x="1314" y="378"/>
                  </a:lnTo>
                  <a:lnTo>
                    <a:pt x="1316" y="378"/>
                  </a:lnTo>
                  <a:lnTo>
                    <a:pt x="1316" y="376"/>
                  </a:lnTo>
                  <a:lnTo>
                    <a:pt x="1318" y="376"/>
                  </a:lnTo>
                  <a:lnTo>
                    <a:pt x="1324" y="376"/>
                  </a:lnTo>
                  <a:lnTo>
                    <a:pt x="1334" y="368"/>
                  </a:lnTo>
                  <a:lnTo>
                    <a:pt x="1344" y="336"/>
                  </a:lnTo>
                  <a:lnTo>
                    <a:pt x="1358" y="322"/>
                  </a:lnTo>
                  <a:lnTo>
                    <a:pt x="1358" y="320"/>
                  </a:lnTo>
                  <a:lnTo>
                    <a:pt x="1374" y="316"/>
                  </a:lnTo>
                  <a:lnTo>
                    <a:pt x="1374" y="318"/>
                  </a:lnTo>
                  <a:lnTo>
                    <a:pt x="1382" y="326"/>
                  </a:lnTo>
                  <a:lnTo>
                    <a:pt x="1386" y="328"/>
                  </a:lnTo>
                  <a:lnTo>
                    <a:pt x="1392" y="302"/>
                  </a:lnTo>
                  <a:lnTo>
                    <a:pt x="1386" y="284"/>
                  </a:lnTo>
                  <a:lnTo>
                    <a:pt x="1386" y="282"/>
                  </a:lnTo>
                  <a:lnTo>
                    <a:pt x="1388" y="262"/>
                  </a:lnTo>
                  <a:lnTo>
                    <a:pt x="1388" y="260"/>
                  </a:lnTo>
                  <a:lnTo>
                    <a:pt x="1398" y="250"/>
                  </a:lnTo>
                  <a:lnTo>
                    <a:pt x="1404" y="240"/>
                  </a:lnTo>
                  <a:lnTo>
                    <a:pt x="1404" y="230"/>
                  </a:lnTo>
                  <a:lnTo>
                    <a:pt x="1402" y="220"/>
                  </a:lnTo>
                  <a:lnTo>
                    <a:pt x="1398" y="204"/>
                  </a:lnTo>
                  <a:lnTo>
                    <a:pt x="1398" y="186"/>
                  </a:lnTo>
                  <a:lnTo>
                    <a:pt x="1398" y="184"/>
                  </a:lnTo>
                  <a:lnTo>
                    <a:pt x="1402" y="168"/>
                  </a:lnTo>
                  <a:lnTo>
                    <a:pt x="1398" y="158"/>
                  </a:lnTo>
                  <a:lnTo>
                    <a:pt x="1396" y="152"/>
                  </a:lnTo>
                  <a:lnTo>
                    <a:pt x="1398" y="1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甘肃"/>
            <p:cNvSpPr/>
            <p:nvPr>
              <p:custDataLst>
                <p:tags r:id="rId23"/>
              </p:custDataLst>
            </p:nvPr>
          </p:nvSpPr>
          <p:spPr bwMode="auto">
            <a:xfrm>
              <a:off x="3594100" y="2528888"/>
              <a:ext cx="1666875" cy="1411287"/>
            </a:xfrm>
            <a:custGeom>
              <a:avLst/>
              <a:gdLst>
                <a:gd name="T0" fmla="*/ 2147483646 w 912"/>
                <a:gd name="T1" fmla="*/ 2147483646 h 772"/>
                <a:gd name="T2" fmla="*/ 2147483646 w 912"/>
                <a:gd name="T3" fmla="*/ 2147483646 h 772"/>
                <a:gd name="T4" fmla="*/ 2147483646 w 912"/>
                <a:gd name="T5" fmla="*/ 2147483646 h 772"/>
                <a:gd name="T6" fmla="*/ 2147483646 w 912"/>
                <a:gd name="T7" fmla="*/ 2147483646 h 772"/>
                <a:gd name="T8" fmla="*/ 2147483646 w 912"/>
                <a:gd name="T9" fmla="*/ 2147483646 h 772"/>
                <a:gd name="T10" fmla="*/ 2147483646 w 912"/>
                <a:gd name="T11" fmla="*/ 2147483646 h 772"/>
                <a:gd name="T12" fmla="*/ 2147483646 w 912"/>
                <a:gd name="T13" fmla="*/ 2147483646 h 772"/>
                <a:gd name="T14" fmla="*/ 2147483646 w 912"/>
                <a:gd name="T15" fmla="*/ 2147483646 h 772"/>
                <a:gd name="T16" fmla="*/ 2147483646 w 912"/>
                <a:gd name="T17" fmla="*/ 2147483646 h 772"/>
                <a:gd name="T18" fmla="*/ 2147483646 w 912"/>
                <a:gd name="T19" fmla="*/ 2147483646 h 772"/>
                <a:gd name="T20" fmla="*/ 2147483646 w 912"/>
                <a:gd name="T21" fmla="*/ 2147483646 h 772"/>
                <a:gd name="T22" fmla="*/ 2147483646 w 912"/>
                <a:gd name="T23" fmla="*/ 2147483646 h 772"/>
                <a:gd name="T24" fmla="*/ 2147483646 w 912"/>
                <a:gd name="T25" fmla="*/ 2147483646 h 772"/>
                <a:gd name="T26" fmla="*/ 2147483646 w 912"/>
                <a:gd name="T27" fmla="*/ 2147483646 h 772"/>
                <a:gd name="T28" fmla="*/ 2147483646 w 912"/>
                <a:gd name="T29" fmla="*/ 2147483646 h 772"/>
                <a:gd name="T30" fmla="*/ 2147483646 w 912"/>
                <a:gd name="T31" fmla="*/ 2147483646 h 772"/>
                <a:gd name="T32" fmla="*/ 2147483646 w 912"/>
                <a:gd name="T33" fmla="*/ 2147483646 h 772"/>
                <a:gd name="T34" fmla="*/ 2147483646 w 912"/>
                <a:gd name="T35" fmla="*/ 2147483646 h 772"/>
                <a:gd name="T36" fmla="*/ 2147483646 w 912"/>
                <a:gd name="T37" fmla="*/ 2147483646 h 772"/>
                <a:gd name="T38" fmla="*/ 2147483646 w 912"/>
                <a:gd name="T39" fmla="*/ 2147483646 h 772"/>
                <a:gd name="T40" fmla="*/ 2147483646 w 912"/>
                <a:gd name="T41" fmla="*/ 2147483646 h 772"/>
                <a:gd name="T42" fmla="*/ 2147483646 w 912"/>
                <a:gd name="T43" fmla="*/ 2147483646 h 772"/>
                <a:gd name="T44" fmla="*/ 2147483646 w 912"/>
                <a:gd name="T45" fmla="*/ 2147483646 h 772"/>
                <a:gd name="T46" fmla="*/ 2147483646 w 912"/>
                <a:gd name="T47" fmla="*/ 2147483646 h 772"/>
                <a:gd name="T48" fmla="*/ 2147483646 w 912"/>
                <a:gd name="T49" fmla="*/ 2147483646 h 772"/>
                <a:gd name="T50" fmla="*/ 2147483646 w 912"/>
                <a:gd name="T51" fmla="*/ 2147483646 h 772"/>
                <a:gd name="T52" fmla="*/ 2147483646 w 912"/>
                <a:gd name="T53" fmla="*/ 2147483646 h 772"/>
                <a:gd name="T54" fmla="*/ 2147483646 w 912"/>
                <a:gd name="T55" fmla="*/ 2147483646 h 772"/>
                <a:gd name="T56" fmla="*/ 2147483646 w 912"/>
                <a:gd name="T57" fmla="*/ 2147483646 h 772"/>
                <a:gd name="T58" fmla="*/ 2147483646 w 912"/>
                <a:gd name="T59" fmla="*/ 2147483646 h 772"/>
                <a:gd name="T60" fmla="*/ 2147483646 w 912"/>
                <a:gd name="T61" fmla="*/ 2147483646 h 772"/>
                <a:gd name="T62" fmla="*/ 2147483646 w 912"/>
                <a:gd name="T63" fmla="*/ 2147483646 h 772"/>
                <a:gd name="T64" fmla="*/ 2147483646 w 912"/>
                <a:gd name="T65" fmla="*/ 2147483646 h 772"/>
                <a:gd name="T66" fmla="*/ 2147483646 w 912"/>
                <a:gd name="T67" fmla="*/ 2147483646 h 772"/>
                <a:gd name="T68" fmla="*/ 2147483646 w 912"/>
                <a:gd name="T69" fmla="*/ 2147483646 h 772"/>
                <a:gd name="T70" fmla="*/ 2147483646 w 912"/>
                <a:gd name="T71" fmla="*/ 2147483646 h 772"/>
                <a:gd name="T72" fmla="*/ 2147483646 w 912"/>
                <a:gd name="T73" fmla="*/ 2147483646 h 772"/>
                <a:gd name="T74" fmla="*/ 2147483646 w 912"/>
                <a:gd name="T75" fmla="*/ 2147483646 h 772"/>
                <a:gd name="T76" fmla="*/ 2147483646 w 912"/>
                <a:gd name="T77" fmla="*/ 2147483646 h 772"/>
                <a:gd name="T78" fmla="*/ 2147483646 w 912"/>
                <a:gd name="T79" fmla="*/ 2147483646 h 772"/>
                <a:gd name="T80" fmla="*/ 2147483646 w 912"/>
                <a:gd name="T81" fmla="*/ 2147483646 h 772"/>
                <a:gd name="T82" fmla="*/ 2147483646 w 912"/>
                <a:gd name="T83" fmla="*/ 2147483646 h 772"/>
                <a:gd name="T84" fmla="*/ 2147483646 w 912"/>
                <a:gd name="T85" fmla="*/ 2147483646 h 772"/>
                <a:gd name="T86" fmla="*/ 2147483646 w 912"/>
                <a:gd name="T87" fmla="*/ 2147483646 h 772"/>
                <a:gd name="T88" fmla="*/ 2147483646 w 912"/>
                <a:gd name="T89" fmla="*/ 2147483646 h 772"/>
                <a:gd name="T90" fmla="*/ 2147483646 w 912"/>
                <a:gd name="T91" fmla="*/ 2147483646 h 772"/>
                <a:gd name="T92" fmla="*/ 2147483646 w 912"/>
                <a:gd name="T93" fmla="*/ 2147483646 h 772"/>
                <a:gd name="T94" fmla="*/ 2147483646 w 912"/>
                <a:gd name="T95" fmla="*/ 2147483646 h 772"/>
                <a:gd name="T96" fmla="*/ 2147483646 w 912"/>
                <a:gd name="T97" fmla="*/ 2147483646 h 772"/>
                <a:gd name="T98" fmla="*/ 2147483646 w 912"/>
                <a:gd name="T99" fmla="*/ 2147483646 h 772"/>
                <a:gd name="T100" fmla="*/ 2147483646 w 912"/>
                <a:gd name="T101" fmla="*/ 2147483646 h 772"/>
                <a:gd name="T102" fmla="*/ 2147483646 w 912"/>
                <a:gd name="T103" fmla="*/ 2147483646 h 772"/>
                <a:gd name="T104" fmla="*/ 2147483646 w 912"/>
                <a:gd name="T105" fmla="*/ 2147483646 h 772"/>
                <a:gd name="T106" fmla="*/ 2147483646 w 912"/>
                <a:gd name="T107" fmla="*/ 2147483646 h 772"/>
                <a:gd name="T108" fmla="*/ 2147483646 w 912"/>
                <a:gd name="T109" fmla="*/ 2147483646 h 772"/>
                <a:gd name="T110" fmla="*/ 2147483646 w 912"/>
                <a:gd name="T111" fmla="*/ 2147483646 h 7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12" h="772">
                  <a:moveTo>
                    <a:pt x="542" y="280"/>
                  </a:moveTo>
                  <a:lnTo>
                    <a:pt x="530" y="280"/>
                  </a:lnTo>
                  <a:lnTo>
                    <a:pt x="526" y="288"/>
                  </a:lnTo>
                  <a:lnTo>
                    <a:pt x="532" y="296"/>
                  </a:lnTo>
                  <a:lnTo>
                    <a:pt x="536" y="308"/>
                  </a:lnTo>
                  <a:lnTo>
                    <a:pt x="536" y="310"/>
                  </a:lnTo>
                  <a:lnTo>
                    <a:pt x="536" y="312"/>
                  </a:lnTo>
                  <a:lnTo>
                    <a:pt x="518" y="320"/>
                  </a:lnTo>
                  <a:lnTo>
                    <a:pt x="516" y="320"/>
                  </a:lnTo>
                  <a:lnTo>
                    <a:pt x="506" y="320"/>
                  </a:lnTo>
                  <a:lnTo>
                    <a:pt x="500" y="316"/>
                  </a:lnTo>
                  <a:lnTo>
                    <a:pt x="494" y="314"/>
                  </a:lnTo>
                  <a:lnTo>
                    <a:pt x="492" y="310"/>
                  </a:lnTo>
                  <a:lnTo>
                    <a:pt x="488" y="300"/>
                  </a:lnTo>
                  <a:lnTo>
                    <a:pt x="464" y="296"/>
                  </a:lnTo>
                  <a:lnTo>
                    <a:pt x="456" y="264"/>
                  </a:lnTo>
                  <a:lnTo>
                    <a:pt x="450" y="262"/>
                  </a:lnTo>
                  <a:lnTo>
                    <a:pt x="446" y="258"/>
                  </a:lnTo>
                  <a:lnTo>
                    <a:pt x="444" y="256"/>
                  </a:lnTo>
                  <a:lnTo>
                    <a:pt x="440" y="250"/>
                  </a:lnTo>
                  <a:lnTo>
                    <a:pt x="432" y="248"/>
                  </a:lnTo>
                  <a:lnTo>
                    <a:pt x="424" y="242"/>
                  </a:lnTo>
                  <a:lnTo>
                    <a:pt x="416" y="232"/>
                  </a:lnTo>
                  <a:lnTo>
                    <a:pt x="406" y="228"/>
                  </a:lnTo>
                  <a:lnTo>
                    <a:pt x="392" y="214"/>
                  </a:lnTo>
                  <a:lnTo>
                    <a:pt x="390" y="204"/>
                  </a:lnTo>
                  <a:lnTo>
                    <a:pt x="390" y="202"/>
                  </a:lnTo>
                  <a:lnTo>
                    <a:pt x="416" y="168"/>
                  </a:lnTo>
                  <a:lnTo>
                    <a:pt x="416" y="164"/>
                  </a:lnTo>
                  <a:lnTo>
                    <a:pt x="416" y="162"/>
                  </a:lnTo>
                  <a:lnTo>
                    <a:pt x="412" y="152"/>
                  </a:lnTo>
                  <a:lnTo>
                    <a:pt x="398" y="156"/>
                  </a:lnTo>
                  <a:lnTo>
                    <a:pt x="396" y="156"/>
                  </a:lnTo>
                  <a:lnTo>
                    <a:pt x="396" y="158"/>
                  </a:lnTo>
                  <a:lnTo>
                    <a:pt x="360" y="160"/>
                  </a:lnTo>
                  <a:lnTo>
                    <a:pt x="348" y="164"/>
                  </a:lnTo>
                  <a:lnTo>
                    <a:pt x="342" y="168"/>
                  </a:lnTo>
                  <a:lnTo>
                    <a:pt x="340" y="172"/>
                  </a:lnTo>
                  <a:lnTo>
                    <a:pt x="334" y="178"/>
                  </a:lnTo>
                  <a:lnTo>
                    <a:pt x="330" y="178"/>
                  </a:lnTo>
                  <a:lnTo>
                    <a:pt x="324" y="178"/>
                  </a:lnTo>
                  <a:lnTo>
                    <a:pt x="324" y="176"/>
                  </a:lnTo>
                  <a:lnTo>
                    <a:pt x="312" y="168"/>
                  </a:lnTo>
                  <a:lnTo>
                    <a:pt x="312" y="148"/>
                  </a:lnTo>
                  <a:lnTo>
                    <a:pt x="304" y="142"/>
                  </a:lnTo>
                  <a:lnTo>
                    <a:pt x="300" y="134"/>
                  </a:lnTo>
                  <a:lnTo>
                    <a:pt x="296" y="116"/>
                  </a:lnTo>
                  <a:lnTo>
                    <a:pt x="288" y="108"/>
                  </a:lnTo>
                  <a:lnTo>
                    <a:pt x="280" y="100"/>
                  </a:lnTo>
                  <a:lnTo>
                    <a:pt x="276" y="98"/>
                  </a:lnTo>
                  <a:lnTo>
                    <a:pt x="290" y="80"/>
                  </a:lnTo>
                  <a:lnTo>
                    <a:pt x="292" y="68"/>
                  </a:lnTo>
                  <a:lnTo>
                    <a:pt x="276" y="48"/>
                  </a:lnTo>
                  <a:lnTo>
                    <a:pt x="268" y="32"/>
                  </a:lnTo>
                  <a:lnTo>
                    <a:pt x="268" y="24"/>
                  </a:lnTo>
                  <a:lnTo>
                    <a:pt x="256" y="16"/>
                  </a:lnTo>
                  <a:lnTo>
                    <a:pt x="256" y="14"/>
                  </a:lnTo>
                  <a:lnTo>
                    <a:pt x="246" y="2"/>
                  </a:lnTo>
                  <a:lnTo>
                    <a:pt x="232" y="0"/>
                  </a:lnTo>
                  <a:lnTo>
                    <a:pt x="216" y="4"/>
                  </a:lnTo>
                  <a:lnTo>
                    <a:pt x="212" y="8"/>
                  </a:lnTo>
                  <a:lnTo>
                    <a:pt x="210" y="30"/>
                  </a:lnTo>
                  <a:lnTo>
                    <a:pt x="210" y="56"/>
                  </a:lnTo>
                  <a:lnTo>
                    <a:pt x="208" y="56"/>
                  </a:lnTo>
                  <a:lnTo>
                    <a:pt x="192" y="62"/>
                  </a:lnTo>
                  <a:lnTo>
                    <a:pt x="178" y="64"/>
                  </a:lnTo>
                  <a:lnTo>
                    <a:pt x="168" y="70"/>
                  </a:lnTo>
                  <a:lnTo>
                    <a:pt x="154" y="74"/>
                  </a:lnTo>
                  <a:lnTo>
                    <a:pt x="152" y="76"/>
                  </a:lnTo>
                  <a:lnTo>
                    <a:pt x="124" y="68"/>
                  </a:lnTo>
                  <a:lnTo>
                    <a:pt x="114" y="80"/>
                  </a:lnTo>
                  <a:lnTo>
                    <a:pt x="108" y="86"/>
                  </a:lnTo>
                  <a:lnTo>
                    <a:pt x="98" y="88"/>
                  </a:lnTo>
                  <a:lnTo>
                    <a:pt x="82" y="102"/>
                  </a:lnTo>
                  <a:lnTo>
                    <a:pt x="72" y="116"/>
                  </a:lnTo>
                  <a:lnTo>
                    <a:pt x="72" y="118"/>
                  </a:lnTo>
                  <a:lnTo>
                    <a:pt x="66" y="128"/>
                  </a:lnTo>
                  <a:lnTo>
                    <a:pt x="60" y="132"/>
                  </a:lnTo>
                  <a:lnTo>
                    <a:pt x="50" y="144"/>
                  </a:lnTo>
                  <a:lnTo>
                    <a:pt x="50" y="146"/>
                  </a:lnTo>
                  <a:lnTo>
                    <a:pt x="44" y="150"/>
                  </a:lnTo>
                  <a:lnTo>
                    <a:pt x="32" y="152"/>
                  </a:lnTo>
                  <a:lnTo>
                    <a:pt x="12" y="152"/>
                  </a:lnTo>
                  <a:lnTo>
                    <a:pt x="8" y="158"/>
                  </a:lnTo>
                  <a:lnTo>
                    <a:pt x="0" y="172"/>
                  </a:lnTo>
                  <a:lnTo>
                    <a:pt x="4" y="184"/>
                  </a:lnTo>
                  <a:lnTo>
                    <a:pt x="2" y="216"/>
                  </a:lnTo>
                  <a:lnTo>
                    <a:pt x="8" y="224"/>
                  </a:lnTo>
                  <a:lnTo>
                    <a:pt x="8" y="226"/>
                  </a:lnTo>
                  <a:lnTo>
                    <a:pt x="10" y="232"/>
                  </a:lnTo>
                  <a:lnTo>
                    <a:pt x="22" y="232"/>
                  </a:lnTo>
                  <a:lnTo>
                    <a:pt x="40" y="236"/>
                  </a:lnTo>
                  <a:lnTo>
                    <a:pt x="66" y="238"/>
                  </a:lnTo>
                  <a:lnTo>
                    <a:pt x="76" y="236"/>
                  </a:lnTo>
                  <a:lnTo>
                    <a:pt x="78" y="236"/>
                  </a:lnTo>
                  <a:lnTo>
                    <a:pt x="80" y="236"/>
                  </a:lnTo>
                  <a:lnTo>
                    <a:pt x="100" y="244"/>
                  </a:lnTo>
                  <a:lnTo>
                    <a:pt x="102" y="244"/>
                  </a:lnTo>
                  <a:lnTo>
                    <a:pt x="112" y="254"/>
                  </a:lnTo>
                  <a:lnTo>
                    <a:pt x="136" y="262"/>
                  </a:lnTo>
                  <a:lnTo>
                    <a:pt x="138" y="262"/>
                  </a:lnTo>
                  <a:lnTo>
                    <a:pt x="154" y="272"/>
                  </a:lnTo>
                  <a:lnTo>
                    <a:pt x="192" y="308"/>
                  </a:lnTo>
                  <a:lnTo>
                    <a:pt x="210" y="316"/>
                  </a:lnTo>
                  <a:lnTo>
                    <a:pt x="218" y="312"/>
                  </a:lnTo>
                  <a:lnTo>
                    <a:pt x="224" y="300"/>
                  </a:lnTo>
                  <a:lnTo>
                    <a:pt x="220" y="278"/>
                  </a:lnTo>
                  <a:lnTo>
                    <a:pt x="222" y="274"/>
                  </a:lnTo>
                  <a:lnTo>
                    <a:pt x="224" y="270"/>
                  </a:lnTo>
                  <a:lnTo>
                    <a:pt x="236" y="264"/>
                  </a:lnTo>
                  <a:lnTo>
                    <a:pt x="236" y="262"/>
                  </a:lnTo>
                  <a:lnTo>
                    <a:pt x="286" y="292"/>
                  </a:lnTo>
                  <a:lnTo>
                    <a:pt x="292" y="290"/>
                  </a:lnTo>
                  <a:lnTo>
                    <a:pt x="302" y="284"/>
                  </a:lnTo>
                  <a:lnTo>
                    <a:pt x="304" y="284"/>
                  </a:lnTo>
                  <a:lnTo>
                    <a:pt x="310" y="284"/>
                  </a:lnTo>
                  <a:lnTo>
                    <a:pt x="320" y="276"/>
                  </a:lnTo>
                  <a:lnTo>
                    <a:pt x="322" y="276"/>
                  </a:lnTo>
                  <a:lnTo>
                    <a:pt x="324" y="276"/>
                  </a:lnTo>
                  <a:lnTo>
                    <a:pt x="352" y="296"/>
                  </a:lnTo>
                  <a:lnTo>
                    <a:pt x="354" y="298"/>
                  </a:lnTo>
                  <a:lnTo>
                    <a:pt x="372" y="312"/>
                  </a:lnTo>
                  <a:lnTo>
                    <a:pt x="380" y="320"/>
                  </a:lnTo>
                  <a:lnTo>
                    <a:pt x="388" y="330"/>
                  </a:lnTo>
                  <a:lnTo>
                    <a:pt x="398" y="340"/>
                  </a:lnTo>
                  <a:lnTo>
                    <a:pt x="404" y="338"/>
                  </a:lnTo>
                  <a:lnTo>
                    <a:pt x="412" y="324"/>
                  </a:lnTo>
                  <a:lnTo>
                    <a:pt x="430" y="336"/>
                  </a:lnTo>
                  <a:lnTo>
                    <a:pt x="432" y="336"/>
                  </a:lnTo>
                  <a:lnTo>
                    <a:pt x="444" y="352"/>
                  </a:lnTo>
                  <a:lnTo>
                    <a:pt x="480" y="380"/>
                  </a:lnTo>
                  <a:lnTo>
                    <a:pt x="492" y="392"/>
                  </a:lnTo>
                  <a:lnTo>
                    <a:pt x="522" y="382"/>
                  </a:lnTo>
                  <a:lnTo>
                    <a:pt x="524" y="406"/>
                  </a:lnTo>
                  <a:lnTo>
                    <a:pt x="538" y="420"/>
                  </a:lnTo>
                  <a:lnTo>
                    <a:pt x="548" y="436"/>
                  </a:lnTo>
                  <a:lnTo>
                    <a:pt x="548" y="438"/>
                  </a:lnTo>
                  <a:lnTo>
                    <a:pt x="548" y="440"/>
                  </a:lnTo>
                  <a:lnTo>
                    <a:pt x="560" y="494"/>
                  </a:lnTo>
                  <a:lnTo>
                    <a:pt x="572" y="516"/>
                  </a:lnTo>
                  <a:lnTo>
                    <a:pt x="556" y="558"/>
                  </a:lnTo>
                  <a:lnTo>
                    <a:pt x="556" y="560"/>
                  </a:lnTo>
                  <a:lnTo>
                    <a:pt x="544" y="564"/>
                  </a:lnTo>
                  <a:lnTo>
                    <a:pt x="544" y="576"/>
                  </a:lnTo>
                  <a:lnTo>
                    <a:pt x="542" y="576"/>
                  </a:lnTo>
                  <a:lnTo>
                    <a:pt x="528" y="598"/>
                  </a:lnTo>
                  <a:lnTo>
                    <a:pt x="508" y="600"/>
                  </a:lnTo>
                  <a:lnTo>
                    <a:pt x="488" y="616"/>
                  </a:lnTo>
                  <a:lnTo>
                    <a:pt x="494" y="620"/>
                  </a:lnTo>
                  <a:lnTo>
                    <a:pt x="500" y="622"/>
                  </a:lnTo>
                  <a:lnTo>
                    <a:pt x="504" y="626"/>
                  </a:lnTo>
                  <a:lnTo>
                    <a:pt x="508" y="630"/>
                  </a:lnTo>
                  <a:lnTo>
                    <a:pt x="508" y="634"/>
                  </a:lnTo>
                  <a:lnTo>
                    <a:pt x="504" y="642"/>
                  </a:lnTo>
                  <a:lnTo>
                    <a:pt x="504" y="644"/>
                  </a:lnTo>
                  <a:lnTo>
                    <a:pt x="492" y="656"/>
                  </a:lnTo>
                  <a:lnTo>
                    <a:pt x="490" y="656"/>
                  </a:lnTo>
                  <a:lnTo>
                    <a:pt x="490" y="658"/>
                  </a:lnTo>
                  <a:lnTo>
                    <a:pt x="488" y="658"/>
                  </a:lnTo>
                  <a:lnTo>
                    <a:pt x="450" y="652"/>
                  </a:lnTo>
                  <a:lnTo>
                    <a:pt x="448" y="666"/>
                  </a:lnTo>
                  <a:lnTo>
                    <a:pt x="452" y="696"/>
                  </a:lnTo>
                  <a:lnTo>
                    <a:pt x="484" y="708"/>
                  </a:lnTo>
                  <a:lnTo>
                    <a:pt x="484" y="710"/>
                  </a:lnTo>
                  <a:lnTo>
                    <a:pt x="496" y="706"/>
                  </a:lnTo>
                  <a:lnTo>
                    <a:pt x="498" y="706"/>
                  </a:lnTo>
                  <a:lnTo>
                    <a:pt x="500" y="704"/>
                  </a:lnTo>
                  <a:lnTo>
                    <a:pt x="500" y="706"/>
                  </a:lnTo>
                  <a:lnTo>
                    <a:pt x="510" y="712"/>
                  </a:lnTo>
                  <a:lnTo>
                    <a:pt x="524" y="712"/>
                  </a:lnTo>
                  <a:lnTo>
                    <a:pt x="528" y="710"/>
                  </a:lnTo>
                  <a:lnTo>
                    <a:pt x="524" y="696"/>
                  </a:lnTo>
                  <a:lnTo>
                    <a:pt x="520" y="680"/>
                  </a:lnTo>
                  <a:lnTo>
                    <a:pt x="520" y="678"/>
                  </a:lnTo>
                  <a:lnTo>
                    <a:pt x="520" y="676"/>
                  </a:lnTo>
                  <a:lnTo>
                    <a:pt x="526" y="670"/>
                  </a:lnTo>
                  <a:lnTo>
                    <a:pt x="528" y="668"/>
                  </a:lnTo>
                  <a:lnTo>
                    <a:pt x="536" y="656"/>
                  </a:lnTo>
                  <a:lnTo>
                    <a:pt x="538" y="654"/>
                  </a:lnTo>
                  <a:lnTo>
                    <a:pt x="552" y="644"/>
                  </a:lnTo>
                  <a:lnTo>
                    <a:pt x="552" y="642"/>
                  </a:lnTo>
                  <a:lnTo>
                    <a:pt x="554" y="642"/>
                  </a:lnTo>
                  <a:lnTo>
                    <a:pt x="572" y="640"/>
                  </a:lnTo>
                  <a:lnTo>
                    <a:pt x="572" y="644"/>
                  </a:lnTo>
                  <a:lnTo>
                    <a:pt x="572" y="656"/>
                  </a:lnTo>
                  <a:lnTo>
                    <a:pt x="576" y="664"/>
                  </a:lnTo>
                  <a:lnTo>
                    <a:pt x="580" y="674"/>
                  </a:lnTo>
                  <a:lnTo>
                    <a:pt x="596" y="684"/>
                  </a:lnTo>
                  <a:lnTo>
                    <a:pt x="640" y="688"/>
                  </a:lnTo>
                  <a:lnTo>
                    <a:pt x="642" y="688"/>
                  </a:lnTo>
                  <a:lnTo>
                    <a:pt x="644" y="688"/>
                  </a:lnTo>
                  <a:lnTo>
                    <a:pt x="644" y="690"/>
                  </a:lnTo>
                  <a:lnTo>
                    <a:pt x="644" y="692"/>
                  </a:lnTo>
                  <a:lnTo>
                    <a:pt x="644" y="706"/>
                  </a:lnTo>
                  <a:lnTo>
                    <a:pt x="656" y="720"/>
                  </a:lnTo>
                  <a:lnTo>
                    <a:pt x="666" y="724"/>
                  </a:lnTo>
                  <a:lnTo>
                    <a:pt x="668" y="724"/>
                  </a:lnTo>
                  <a:lnTo>
                    <a:pt x="668" y="726"/>
                  </a:lnTo>
                  <a:lnTo>
                    <a:pt x="668" y="732"/>
                  </a:lnTo>
                  <a:lnTo>
                    <a:pt x="668" y="740"/>
                  </a:lnTo>
                  <a:lnTo>
                    <a:pt x="664" y="756"/>
                  </a:lnTo>
                  <a:lnTo>
                    <a:pt x="670" y="760"/>
                  </a:lnTo>
                  <a:lnTo>
                    <a:pt x="678" y="760"/>
                  </a:lnTo>
                  <a:lnTo>
                    <a:pt x="684" y="762"/>
                  </a:lnTo>
                  <a:lnTo>
                    <a:pt x="688" y="764"/>
                  </a:lnTo>
                  <a:lnTo>
                    <a:pt x="706" y="772"/>
                  </a:lnTo>
                  <a:lnTo>
                    <a:pt x="716" y="764"/>
                  </a:lnTo>
                  <a:lnTo>
                    <a:pt x="728" y="750"/>
                  </a:lnTo>
                  <a:lnTo>
                    <a:pt x="730" y="744"/>
                  </a:lnTo>
                  <a:lnTo>
                    <a:pt x="732" y="742"/>
                  </a:lnTo>
                  <a:lnTo>
                    <a:pt x="734" y="740"/>
                  </a:lnTo>
                  <a:lnTo>
                    <a:pt x="730" y="722"/>
                  </a:lnTo>
                  <a:lnTo>
                    <a:pt x="728" y="714"/>
                  </a:lnTo>
                  <a:lnTo>
                    <a:pt x="728" y="712"/>
                  </a:lnTo>
                  <a:lnTo>
                    <a:pt x="728" y="710"/>
                  </a:lnTo>
                  <a:lnTo>
                    <a:pt x="736" y="700"/>
                  </a:lnTo>
                  <a:lnTo>
                    <a:pt x="748" y="690"/>
                  </a:lnTo>
                  <a:lnTo>
                    <a:pt x="750" y="690"/>
                  </a:lnTo>
                  <a:lnTo>
                    <a:pt x="776" y="690"/>
                  </a:lnTo>
                  <a:lnTo>
                    <a:pt x="780" y="688"/>
                  </a:lnTo>
                  <a:lnTo>
                    <a:pt x="780" y="676"/>
                  </a:lnTo>
                  <a:lnTo>
                    <a:pt x="776" y="664"/>
                  </a:lnTo>
                  <a:lnTo>
                    <a:pt x="766" y="648"/>
                  </a:lnTo>
                  <a:lnTo>
                    <a:pt x="766" y="628"/>
                  </a:lnTo>
                  <a:lnTo>
                    <a:pt x="766" y="626"/>
                  </a:lnTo>
                  <a:lnTo>
                    <a:pt x="770" y="614"/>
                  </a:lnTo>
                  <a:lnTo>
                    <a:pt x="772" y="614"/>
                  </a:lnTo>
                  <a:lnTo>
                    <a:pt x="792" y="582"/>
                  </a:lnTo>
                  <a:lnTo>
                    <a:pt x="794" y="582"/>
                  </a:lnTo>
                  <a:lnTo>
                    <a:pt x="796" y="580"/>
                  </a:lnTo>
                  <a:lnTo>
                    <a:pt x="800" y="580"/>
                  </a:lnTo>
                  <a:lnTo>
                    <a:pt x="808" y="582"/>
                  </a:lnTo>
                  <a:lnTo>
                    <a:pt x="828" y="592"/>
                  </a:lnTo>
                  <a:lnTo>
                    <a:pt x="840" y="596"/>
                  </a:lnTo>
                  <a:lnTo>
                    <a:pt x="840" y="590"/>
                  </a:lnTo>
                  <a:lnTo>
                    <a:pt x="838" y="588"/>
                  </a:lnTo>
                  <a:lnTo>
                    <a:pt x="838" y="586"/>
                  </a:lnTo>
                  <a:lnTo>
                    <a:pt x="840" y="580"/>
                  </a:lnTo>
                  <a:lnTo>
                    <a:pt x="846" y="572"/>
                  </a:lnTo>
                  <a:lnTo>
                    <a:pt x="860" y="562"/>
                  </a:lnTo>
                  <a:lnTo>
                    <a:pt x="860" y="560"/>
                  </a:lnTo>
                  <a:lnTo>
                    <a:pt x="876" y="556"/>
                  </a:lnTo>
                  <a:lnTo>
                    <a:pt x="890" y="556"/>
                  </a:lnTo>
                  <a:lnTo>
                    <a:pt x="892" y="556"/>
                  </a:lnTo>
                  <a:lnTo>
                    <a:pt x="900" y="556"/>
                  </a:lnTo>
                  <a:lnTo>
                    <a:pt x="904" y="536"/>
                  </a:lnTo>
                  <a:lnTo>
                    <a:pt x="904" y="524"/>
                  </a:lnTo>
                  <a:lnTo>
                    <a:pt x="906" y="512"/>
                  </a:lnTo>
                  <a:lnTo>
                    <a:pt x="906" y="510"/>
                  </a:lnTo>
                  <a:lnTo>
                    <a:pt x="908" y="508"/>
                  </a:lnTo>
                  <a:lnTo>
                    <a:pt x="912" y="496"/>
                  </a:lnTo>
                  <a:lnTo>
                    <a:pt x="906" y="488"/>
                  </a:lnTo>
                  <a:lnTo>
                    <a:pt x="896" y="480"/>
                  </a:lnTo>
                  <a:lnTo>
                    <a:pt x="876" y="476"/>
                  </a:lnTo>
                  <a:lnTo>
                    <a:pt x="868" y="472"/>
                  </a:lnTo>
                  <a:lnTo>
                    <a:pt x="852" y="460"/>
                  </a:lnTo>
                  <a:lnTo>
                    <a:pt x="840" y="456"/>
                  </a:lnTo>
                  <a:lnTo>
                    <a:pt x="840" y="454"/>
                  </a:lnTo>
                  <a:lnTo>
                    <a:pt x="824" y="436"/>
                  </a:lnTo>
                  <a:lnTo>
                    <a:pt x="812" y="436"/>
                  </a:lnTo>
                  <a:lnTo>
                    <a:pt x="810" y="436"/>
                  </a:lnTo>
                  <a:lnTo>
                    <a:pt x="798" y="430"/>
                  </a:lnTo>
                  <a:lnTo>
                    <a:pt x="790" y="440"/>
                  </a:lnTo>
                  <a:lnTo>
                    <a:pt x="788" y="476"/>
                  </a:lnTo>
                  <a:lnTo>
                    <a:pt x="792" y="492"/>
                  </a:lnTo>
                  <a:lnTo>
                    <a:pt x="796" y="492"/>
                  </a:lnTo>
                  <a:lnTo>
                    <a:pt x="798" y="492"/>
                  </a:lnTo>
                  <a:lnTo>
                    <a:pt x="808" y="496"/>
                  </a:lnTo>
                  <a:lnTo>
                    <a:pt x="814" y="510"/>
                  </a:lnTo>
                  <a:lnTo>
                    <a:pt x="816" y="510"/>
                  </a:lnTo>
                  <a:lnTo>
                    <a:pt x="816" y="512"/>
                  </a:lnTo>
                  <a:lnTo>
                    <a:pt x="812" y="536"/>
                  </a:lnTo>
                  <a:lnTo>
                    <a:pt x="812" y="538"/>
                  </a:lnTo>
                  <a:lnTo>
                    <a:pt x="812" y="540"/>
                  </a:lnTo>
                  <a:lnTo>
                    <a:pt x="800" y="546"/>
                  </a:lnTo>
                  <a:lnTo>
                    <a:pt x="798" y="548"/>
                  </a:lnTo>
                  <a:lnTo>
                    <a:pt x="798" y="546"/>
                  </a:lnTo>
                  <a:lnTo>
                    <a:pt x="796" y="546"/>
                  </a:lnTo>
                  <a:lnTo>
                    <a:pt x="792" y="544"/>
                  </a:lnTo>
                  <a:lnTo>
                    <a:pt x="778" y="550"/>
                  </a:lnTo>
                  <a:lnTo>
                    <a:pt x="778" y="552"/>
                  </a:lnTo>
                  <a:lnTo>
                    <a:pt x="780" y="552"/>
                  </a:lnTo>
                  <a:lnTo>
                    <a:pt x="782" y="574"/>
                  </a:lnTo>
                  <a:lnTo>
                    <a:pt x="780" y="578"/>
                  </a:lnTo>
                  <a:lnTo>
                    <a:pt x="776" y="580"/>
                  </a:lnTo>
                  <a:lnTo>
                    <a:pt x="768" y="580"/>
                  </a:lnTo>
                  <a:lnTo>
                    <a:pt x="762" y="578"/>
                  </a:lnTo>
                  <a:lnTo>
                    <a:pt x="758" y="576"/>
                  </a:lnTo>
                  <a:lnTo>
                    <a:pt x="748" y="568"/>
                  </a:lnTo>
                  <a:lnTo>
                    <a:pt x="746" y="568"/>
                  </a:lnTo>
                  <a:lnTo>
                    <a:pt x="746" y="566"/>
                  </a:lnTo>
                  <a:lnTo>
                    <a:pt x="740" y="552"/>
                  </a:lnTo>
                  <a:lnTo>
                    <a:pt x="736" y="550"/>
                  </a:lnTo>
                  <a:lnTo>
                    <a:pt x="728" y="546"/>
                  </a:lnTo>
                  <a:lnTo>
                    <a:pt x="726" y="546"/>
                  </a:lnTo>
                  <a:lnTo>
                    <a:pt x="714" y="538"/>
                  </a:lnTo>
                  <a:lnTo>
                    <a:pt x="712" y="538"/>
                  </a:lnTo>
                  <a:lnTo>
                    <a:pt x="712" y="536"/>
                  </a:lnTo>
                  <a:lnTo>
                    <a:pt x="710" y="524"/>
                  </a:lnTo>
                  <a:lnTo>
                    <a:pt x="712" y="512"/>
                  </a:lnTo>
                  <a:lnTo>
                    <a:pt x="716" y="506"/>
                  </a:lnTo>
                  <a:lnTo>
                    <a:pt x="716" y="502"/>
                  </a:lnTo>
                  <a:lnTo>
                    <a:pt x="712" y="488"/>
                  </a:lnTo>
                  <a:lnTo>
                    <a:pt x="700" y="478"/>
                  </a:lnTo>
                  <a:lnTo>
                    <a:pt x="700" y="476"/>
                  </a:lnTo>
                  <a:lnTo>
                    <a:pt x="698" y="444"/>
                  </a:lnTo>
                  <a:lnTo>
                    <a:pt x="690" y="436"/>
                  </a:lnTo>
                  <a:lnTo>
                    <a:pt x="688" y="436"/>
                  </a:lnTo>
                  <a:lnTo>
                    <a:pt x="688" y="434"/>
                  </a:lnTo>
                  <a:lnTo>
                    <a:pt x="682" y="420"/>
                  </a:lnTo>
                  <a:lnTo>
                    <a:pt x="652" y="416"/>
                  </a:lnTo>
                  <a:lnTo>
                    <a:pt x="644" y="410"/>
                  </a:lnTo>
                  <a:lnTo>
                    <a:pt x="638" y="402"/>
                  </a:lnTo>
                  <a:lnTo>
                    <a:pt x="624" y="402"/>
                  </a:lnTo>
                  <a:lnTo>
                    <a:pt x="618" y="398"/>
                  </a:lnTo>
                  <a:lnTo>
                    <a:pt x="610" y="392"/>
                  </a:lnTo>
                  <a:lnTo>
                    <a:pt x="608" y="390"/>
                  </a:lnTo>
                  <a:lnTo>
                    <a:pt x="604" y="384"/>
                  </a:lnTo>
                  <a:lnTo>
                    <a:pt x="598" y="376"/>
                  </a:lnTo>
                  <a:lnTo>
                    <a:pt x="596" y="362"/>
                  </a:lnTo>
                  <a:lnTo>
                    <a:pt x="596" y="360"/>
                  </a:lnTo>
                  <a:lnTo>
                    <a:pt x="600" y="336"/>
                  </a:lnTo>
                  <a:lnTo>
                    <a:pt x="604" y="324"/>
                  </a:lnTo>
                  <a:lnTo>
                    <a:pt x="606" y="324"/>
                  </a:lnTo>
                  <a:lnTo>
                    <a:pt x="636" y="310"/>
                  </a:lnTo>
                  <a:lnTo>
                    <a:pt x="648" y="296"/>
                  </a:lnTo>
                  <a:lnTo>
                    <a:pt x="650" y="284"/>
                  </a:lnTo>
                  <a:lnTo>
                    <a:pt x="648" y="276"/>
                  </a:lnTo>
                  <a:lnTo>
                    <a:pt x="644" y="262"/>
                  </a:lnTo>
                  <a:lnTo>
                    <a:pt x="640" y="254"/>
                  </a:lnTo>
                  <a:lnTo>
                    <a:pt x="634" y="256"/>
                  </a:lnTo>
                  <a:lnTo>
                    <a:pt x="624" y="254"/>
                  </a:lnTo>
                  <a:lnTo>
                    <a:pt x="616" y="260"/>
                  </a:lnTo>
                  <a:lnTo>
                    <a:pt x="606" y="272"/>
                  </a:lnTo>
                  <a:lnTo>
                    <a:pt x="592" y="286"/>
                  </a:lnTo>
                  <a:lnTo>
                    <a:pt x="590" y="286"/>
                  </a:lnTo>
                  <a:lnTo>
                    <a:pt x="578" y="290"/>
                  </a:lnTo>
                  <a:lnTo>
                    <a:pt x="568" y="288"/>
                  </a:lnTo>
                  <a:lnTo>
                    <a:pt x="542" y="2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宁夏"/>
            <p:cNvSpPr/>
            <p:nvPr>
              <p:custDataLst>
                <p:tags r:id="rId24"/>
              </p:custDataLst>
            </p:nvPr>
          </p:nvSpPr>
          <p:spPr bwMode="auto">
            <a:xfrm>
              <a:off x="4778375" y="3019425"/>
              <a:ext cx="336550" cy="555625"/>
            </a:xfrm>
            <a:custGeom>
              <a:avLst/>
              <a:gdLst>
                <a:gd name="T0" fmla="*/ 2147483646 w 184"/>
                <a:gd name="T1" fmla="*/ 2147483646 h 304"/>
                <a:gd name="T2" fmla="*/ 2147483646 w 184"/>
                <a:gd name="T3" fmla="*/ 2147483646 h 304"/>
                <a:gd name="T4" fmla="*/ 2147483646 w 184"/>
                <a:gd name="T5" fmla="*/ 2147483646 h 304"/>
                <a:gd name="T6" fmla="*/ 2147483646 w 184"/>
                <a:gd name="T7" fmla="*/ 2147483646 h 304"/>
                <a:gd name="T8" fmla="*/ 2147483646 w 184"/>
                <a:gd name="T9" fmla="*/ 2147483646 h 304"/>
                <a:gd name="T10" fmla="*/ 2147483646 w 184"/>
                <a:gd name="T11" fmla="*/ 2147483646 h 304"/>
                <a:gd name="T12" fmla="*/ 2147483646 w 184"/>
                <a:gd name="T13" fmla="*/ 2147483646 h 304"/>
                <a:gd name="T14" fmla="*/ 2147483646 w 184"/>
                <a:gd name="T15" fmla="*/ 2147483646 h 304"/>
                <a:gd name="T16" fmla="*/ 2147483646 w 184"/>
                <a:gd name="T17" fmla="*/ 2147483646 h 304"/>
                <a:gd name="T18" fmla="*/ 2147483646 w 184"/>
                <a:gd name="T19" fmla="*/ 2147483646 h 304"/>
                <a:gd name="T20" fmla="*/ 2147483646 w 184"/>
                <a:gd name="T21" fmla="*/ 2147483646 h 304"/>
                <a:gd name="T22" fmla="*/ 2147483646 w 184"/>
                <a:gd name="T23" fmla="*/ 2147483646 h 304"/>
                <a:gd name="T24" fmla="*/ 2147483646 w 184"/>
                <a:gd name="T25" fmla="*/ 2147483646 h 304"/>
                <a:gd name="T26" fmla="*/ 2147483646 w 184"/>
                <a:gd name="T27" fmla="*/ 2147483646 h 304"/>
                <a:gd name="T28" fmla="*/ 2147483646 w 184"/>
                <a:gd name="T29" fmla="*/ 2147483646 h 304"/>
                <a:gd name="T30" fmla="*/ 2147483646 w 184"/>
                <a:gd name="T31" fmla="*/ 2147483646 h 304"/>
                <a:gd name="T32" fmla="*/ 2147483646 w 184"/>
                <a:gd name="T33" fmla="*/ 2147483646 h 304"/>
                <a:gd name="T34" fmla="*/ 2147483646 w 184"/>
                <a:gd name="T35" fmla="*/ 2147483646 h 304"/>
                <a:gd name="T36" fmla="*/ 2147483646 w 184"/>
                <a:gd name="T37" fmla="*/ 2147483646 h 304"/>
                <a:gd name="T38" fmla="*/ 2147483646 w 184"/>
                <a:gd name="T39" fmla="*/ 2147483646 h 304"/>
                <a:gd name="T40" fmla="*/ 2147483646 w 184"/>
                <a:gd name="T41" fmla="*/ 2147483646 h 304"/>
                <a:gd name="T42" fmla="*/ 2147483646 w 184"/>
                <a:gd name="T43" fmla="*/ 2147483646 h 304"/>
                <a:gd name="T44" fmla="*/ 2147483646 w 184"/>
                <a:gd name="T45" fmla="*/ 2147483646 h 304"/>
                <a:gd name="T46" fmla="*/ 2147483646 w 184"/>
                <a:gd name="T47" fmla="*/ 2147483646 h 304"/>
                <a:gd name="T48" fmla="*/ 2147483646 w 184"/>
                <a:gd name="T49" fmla="*/ 2147483646 h 304"/>
                <a:gd name="T50" fmla="*/ 2147483646 w 184"/>
                <a:gd name="T51" fmla="*/ 2147483646 h 304"/>
                <a:gd name="T52" fmla="*/ 2147483646 w 184"/>
                <a:gd name="T53" fmla="*/ 2147483646 h 304"/>
                <a:gd name="T54" fmla="*/ 2147483646 w 184"/>
                <a:gd name="T55" fmla="*/ 2147483646 h 304"/>
                <a:gd name="T56" fmla="*/ 2147483646 w 184"/>
                <a:gd name="T57" fmla="*/ 2147483646 h 304"/>
                <a:gd name="T58" fmla="*/ 2147483646 w 184"/>
                <a:gd name="T59" fmla="*/ 2147483646 h 304"/>
                <a:gd name="T60" fmla="*/ 2147483646 w 184"/>
                <a:gd name="T61" fmla="*/ 2147483646 h 304"/>
                <a:gd name="T62" fmla="*/ 2147483646 w 184"/>
                <a:gd name="T63" fmla="*/ 2147483646 h 304"/>
                <a:gd name="T64" fmla="*/ 2147483646 w 184"/>
                <a:gd name="T65" fmla="*/ 2147483646 h 304"/>
                <a:gd name="T66" fmla="*/ 2147483646 w 184"/>
                <a:gd name="T67" fmla="*/ 2147483646 h 304"/>
                <a:gd name="T68" fmla="*/ 2147483646 w 184"/>
                <a:gd name="T69" fmla="*/ 2147483646 h 304"/>
                <a:gd name="T70" fmla="*/ 2147483646 w 184"/>
                <a:gd name="T71" fmla="*/ 2147483646 h 304"/>
                <a:gd name="T72" fmla="*/ 2147483646 w 184"/>
                <a:gd name="T73" fmla="*/ 2147483646 h 304"/>
                <a:gd name="T74" fmla="*/ 2147483646 w 184"/>
                <a:gd name="T75" fmla="*/ 2147483646 h 304"/>
                <a:gd name="T76" fmla="*/ 2147483646 w 184"/>
                <a:gd name="T77" fmla="*/ 2147483646 h 304"/>
                <a:gd name="T78" fmla="*/ 2147483646 w 184"/>
                <a:gd name="T79" fmla="*/ 2147483646 h 304"/>
                <a:gd name="T80" fmla="*/ 2147483646 w 184"/>
                <a:gd name="T81" fmla="*/ 2147483646 h 304"/>
                <a:gd name="T82" fmla="*/ 2147483646 w 184"/>
                <a:gd name="T83" fmla="*/ 2147483646 h 304"/>
                <a:gd name="T84" fmla="*/ 2147483646 w 184"/>
                <a:gd name="T85" fmla="*/ 2147483646 h 304"/>
                <a:gd name="T86" fmla="*/ 2147483646 w 184"/>
                <a:gd name="T87" fmla="*/ 2147483646 h 304"/>
                <a:gd name="T88" fmla="*/ 2147483646 w 184"/>
                <a:gd name="T89" fmla="*/ 2147483646 h 304"/>
                <a:gd name="T90" fmla="*/ 2147483646 w 184"/>
                <a:gd name="T91" fmla="*/ 2147483646 h 304"/>
                <a:gd name="T92" fmla="*/ 2147483646 w 184"/>
                <a:gd name="T93" fmla="*/ 2147483646 h 304"/>
                <a:gd name="T94" fmla="*/ 2147483646 w 184"/>
                <a:gd name="T95" fmla="*/ 2147483646 h 304"/>
                <a:gd name="T96" fmla="*/ 2147483646 w 184"/>
                <a:gd name="T97" fmla="*/ 2147483646 h 304"/>
                <a:gd name="T98" fmla="*/ 2147483646 w 184"/>
                <a:gd name="T99" fmla="*/ 0 h 3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4" h="304">
                  <a:moveTo>
                    <a:pt x="108" y="18"/>
                  </a:moveTo>
                  <a:lnTo>
                    <a:pt x="92" y="58"/>
                  </a:lnTo>
                  <a:lnTo>
                    <a:pt x="92" y="84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84" y="108"/>
                  </a:lnTo>
                  <a:lnTo>
                    <a:pt x="84" y="112"/>
                  </a:lnTo>
                  <a:lnTo>
                    <a:pt x="82" y="116"/>
                  </a:lnTo>
                  <a:lnTo>
                    <a:pt x="80" y="120"/>
                  </a:lnTo>
                  <a:lnTo>
                    <a:pt x="76" y="122"/>
                  </a:lnTo>
                  <a:lnTo>
                    <a:pt x="76" y="124"/>
                  </a:lnTo>
                  <a:lnTo>
                    <a:pt x="74" y="124"/>
                  </a:lnTo>
                  <a:lnTo>
                    <a:pt x="74" y="122"/>
                  </a:lnTo>
                  <a:lnTo>
                    <a:pt x="54" y="120"/>
                  </a:lnTo>
                  <a:lnTo>
                    <a:pt x="44" y="130"/>
                  </a:lnTo>
                  <a:lnTo>
                    <a:pt x="12" y="134"/>
                  </a:lnTo>
                  <a:lnTo>
                    <a:pt x="0" y="134"/>
                  </a:lnTo>
                  <a:lnTo>
                    <a:pt x="8" y="140"/>
                  </a:lnTo>
                  <a:lnTo>
                    <a:pt x="36" y="144"/>
                  </a:lnTo>
                  <a:lnTo>
                    <a:pt x="38" y="144"/>
                  </a:lnTo>
                  <a:lnTo>
                    <a:pt x="40" y="144"/>
                  </a:lnTo>
                  <a:lnTo>
                    <a:pt x="48" y="162"/>
                  </a:lnTo>
                  <a:lnTo>
                    <a:pt x="56" y="168"/>
                  </a:lnTo>
                  <a:lnTo>
                    <a:pt x="60" y="174"/>
                  </a:lnTo>
                  <a:lnTo>
                    <a:pt x="60" y="184"/>
                  </a:lnTo>
                  <a:lnTo>
                    <a:pt x="60" y="206"/>
                  </a:lnTo>
                  <a:lnTo>
                    <a:pt x="70" y="216"/>
                  </a:lnTo>
                  <a:lnTo>
                    <a:pt x="72" y="216"/>
                  </a:lnTo>
                  <a:lnTo>
                    <a:pt x="76" y="232"/>
                  </a:lnTo>
                  <a:lnTo>
                    <a:pt x="76" y="240"/>
                  </a:lnTo>
                  <a:lnTo>
                    <a:pt x="72" y="248"/>
                  </a:lnTo>
                  <a:lnTo>
                    <a:pt x="70" y="256"/>
                  </a:lnTo>
                  <a:lnTo>
                    <a:pt x="72" y="264"/>
                  </a:lnTo>
                  <a:lnTo>
                    <a:pt x="82" y="270"/>
                  </a:lnTo>
                  <a:lnTo>
                    <a:pt x="94" y="276"/>
                  </a:lnTo>
                  <a:lnTo>
                    <a:pt x="100" y="280"/>
                  </a:lnTo>
                  <a:lnTo>
                    <a:pt x="106" y="292"/>
                  </a:lnTo>
                  <a:lnTo>
                    <a:pt x="114" y="298"/>
                  </a:lnTo>
                  <a:lnTo>
                    <a:pt x="116" y="302"/>
                  </a:lnTo>
                  <a:lnTo>
                    <a:pt x="124" y="304"/>
                  </a:lnTo>
                  <a:lnTo>
                    <a:pt x="122" y="288"/>
                  </a:lnTo>
                  <a:lnTo>
                    <a:pt x="122" y="282"/>
                  </a:lnTo>
                  <a:lnTo>
                    <a:pt x="122" y="278"/>
                  </a:lnTo>
                  <a:lnTo>
                    <a:pt x="126" y="274"/>
                  </a:lnTo>
                  <a:lnTo>
                    <a:pt x="128" y="272"/>
                  </a:lnTo>
                  <a:lnTo>
                    <a:pt x="140" y="268"/>
                  </a:lnTo>
                  <a:lnTo>
                    <a:pt x="142" y="268"/>
                  </a:lnTo>
                  <a:lnTo>
                    <a:pt x="144" y="268"/>
                  </a:lnTo>
                  <a:lnTo>
                    <a:pt x="148" y="270"/>
                  </a:lnTo>
                  <a:lnTo>
                    <a:pt x="156" y="266"/>
                  </a:lnTo>
                  <a:lnTo>
                    <a:pt x="156" y="264"/>
                  </a:lnTo>
                  <a:lnTo>
                    <a:pt x="158" y="244"/>
                  </a:lnTo>
                  <a:lnTo>
                    <a:pt x="154" y="236"/>
                  </a:lnTo>
                  <a:lnTo>
                    <a:pt x="148" y="232"/>
                  </a:lnTo>
                  <a:lnTo>
                    <a:pt x="140" y="232"/>
                  </a:lnTo>
                  <a:lnTo>
                    <a:pt x="138" y="232"/>
                  </a:lnTo>
                  <a:lnTo>
                    <a:pt x="136" y="230"/>
                  </a:lnTo>
                  <a:lnTo>
                    <a:pt x="132" y="210"/>
                  </a:lnTo>
                  <a:lnTo>
                    <a:pt x="134" y="168"/>
                  </a:lnTo>
                  <a:lnTo>
                    <a:pt x="136" y="168"/>
                  </a:lnTo>
                  <a:lnTo>
                    <a:pt x="148" y="150"/>
                  </a:lnTo>
                  <a:lnTo>
                    <a:pt x="164" y="160"/>
                  </a:lnTo>
                  <a:lnTo>
                    <a:pt x="176" y="160"/>
                  </a:lnTo>
                  <a:lnTo>
                    <a:pt x="184" y="108"/>
                  </a:lnTo>
                  <a:lnTo>
                    <a:pt x="180" y="100"/>
                  </a:lnTo>
                  <a:lnTo>
                    <a:pt x="174" y="96"/>
                  </a:lnTo>
                  <a:lnTo>
                    <a:pt x="168" y="96"/>
                  </a:lnTo>
                  <a:lnTo>
                    <a:pt x="166" y="96"/>
                  </a:lnTo>
                  <a:lnTo>
                    <a:pt x="154" y="98"/>
                  </a:lnTo>
                  <a:lnTo>
                    <a:pt x="152" y="96"/>
                  </a:lnTo>
                  <a:lnTo>
                    <a:pt x="144" y="84"/>
                  </a:lnTo>
                  <a:lnTo>
                    <a:pt x="142" y="84"/>
                  </a:lnTo>
                  <a:lnTo>
                    <a:pt x="142" y="64"/>
                  </a:lnTo>
                  <a:lnTo>
                    <a:pt x="146" y="52"/>
                  </a:lnTo>
                  <a:lnTo>
                    <a:pt x="148" y="48"/>
                  </a:lnTo>
                  <a:lnTo>
                    <a:pt x="150" y="42"/>
                  </a:lnTo>
                  <a:lnTo>
                    <a:pt x="152" y="36"/>
                  </a:lnTo>
                  <a:lnTo>
                    <a:pt x="156" y="32"/>
                  </a:lnTo>
                  <a:lnTo>
                    <a:pt x="156" y="20"/>
                  </a:lnTo>
                  <a:lnTo>
                    <a:pt x="144" y="8"/>
                  </a:lnTo>
                  <a:lnTo>
                    <a:pt x="128" y="0"/>
                  </a:lnTo>
                  <a:lnTo>
                    <a:pt x="10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新疆"/>
            <p:cNvSpPr/>
            <p:nvPr>
              <p:custDataLst>
                <p:tags r:id="rId25"/>
              </p:custDataLst>
            </p:nvPr>
          </p:nvSpPr>
          <p:spPr bwMode="auto">
            <a:xfrm>
              <a:off x="1595438" y="1557338"/>
              <a:ext cx="2382837" cy="1801812"/>
            </a:xfrm>
            <a:custGeom>
              <a:avLst/>
              <a:gdLst>
                <a:gd name="T0" fmla="*/ 2147483646 w 1304"/>
                <a:gd name="T1" fmla="*/ 2147483646 h 986"/>
                <a:gd name="T2" fmla="*/ 2147483646 w 1304"/>
                <a:gd name="T3" fmla="*/ 2147483646 h 986"/>
                <a:gd name="T4" fmla="*/ 2147483646 w 1304"/>
                <a:gd name="T5" fmla="*/ 2147483646 h 986"/>
                <a:gd name="T6" fmla="*/ 2147483646 w 1304"/>
                <a:gd name="T7" fmla="*/ 2147483646 h 986"/>
                <a:gd name="T8" fmla="*/ 2147483646 w 1304"/>
                <a:gd name="T9" fmla="*/ 2147483646 h 986"/>
                <a:gd name="T10" fmla="*/ 2147483646 w 1304"/>
                <a:gd name="T11" fmla="*/ 2147483646 h 986"/>
                <a:gd name="T12" fmla="*/ 2147483646 w 1304"/>
                <a:gd name="T13" fmla="*/ 2147483646 h 986"/>
                <a:gd name="T14" fmla="*/ 2147483646 w 1304"/>
                <a:gd name="T15" fmla="*/ 2147483646 h 986"/>
                <a:gd name="T16" fmla="*/ 2147483646 w 1304"/>
                <a:gd name="T17" fmla="*/ 2147483646 h 986"/>
                <a:gd name="T18" fmla="*/ 2147483646 w 1304"/>
                <a:gd name="T19" fmla="*/ 2147483646 h 986"/>
                <a:gd name="T20" fmla="*/ 2147483646 w 1304"/>
                <a:gd name="T21" fmla="*/ 2147483646 h 986"/>
                <a:gd name="T22" fmla="*/ 2147483646 w 1304"/>
                <a:gd name="T23" fmla="*/ 2147483646 h 986"/>
                <a:gd name="T24" fmla="*/ 2147483646 w 1304"/>
                <a:gd name="T25" fmla="*/ 2147483646 h 986"/>
                <a:gd name="T26" fmla="*/ 2147483646 w 1304"/>
                <a:gd name="T27" fmla="*/ 2147483646 h 986"/>
                <a:gd name="T28" fmla="*/ 2147483646 w 1304"/>
                <a:gd name="T29" fmla="*/ 2147483646 h 986"/>
                <a:gd name="T30" fmla="*/ 2147483646 w 1304"/>
                <a:gd name="T31" fmla="*/ 2147483646 h 986"/>
                <a:gd name="T32" fmla="*/ 2147483646 w 1304"/>
                <a:gd name="T33" fmla="*/ 2147483646 h 986"/>
                <a:gd name="T34" fmla="*/ 2147483646 w 1304"/>
                <a:gd name="T35" fmla="*/ 2147483646 h 986"/>
                <a:gd name="T36" fmla="*/ 2147483646 w 1304"/>
                <a:gd name="T37" fmla="*/ 2147483646 h 986"/>
                <a:gd name="T38" fmla="*/ 2147483646 w 1304"/>
                <a:gd name="T39" fmla="*/ 2147483646 h 986"/>
                <a:gd name="T40" fmla="*/ 2147483646 w 1304"/>
                <a:gd name="T41" fmla="*/ 2147483646 h 986"/>
                <a:gd name="T42" fmla="*/ 2147483646 w 1304"/>
                <a:gd name="T43" fmla="*/ 2147483646 h 986"/>
                <a:gd name="T44" fmla="*/ 2147483646 w 1304"/>
                <a:gd name="T45" fmla="*/ 2147483646 h 986"/>
                <a:gd name="T46" fmla="*/ 2147483646 w 1304"/>
                <a:gd name="T47" fmla="*/ 2147483646 h 986"/>
                <a:gd name="T48" fmla="*/ 2147483646 w 1304"/>
                <a:gd name="T49" fmla="*/ 2147483646 h 986"/>
                <a:gd name="T50" fmla="*/ 2147483646 w 1304"/>
                <a:gd name="T51" fmla="*/ 2147483646 h 986"/>
                <a:gd name="T52" fmla="*/ 2147483646 w 1304"/>
                <a:gd name="T53" fmla="*/ 2147483646 h 986"/>
                <a:gd name="T54" fmla="*/ 2147483646 w 1304"/>
                <a:gd name="T55" fmla="*/ 2147483646 h 986"/>
                <a:gd name="T56" fmla="*/ 2147483646 w 1304"/>
                <a:gd name="T57" fmla="*/ 2147483646 h 986"/>
                <a:gd name="T58" fmla="*/ 2147483646 w 1304"/>
                <a:gd name="T59" fmla="*/ 2147483646 h 986"/>
                <a:gd name="T60" fmla="*/ 2147483646 w 1304"/>
                <a:gd name="T61" fmla="*/ 2147483646 h 986"/>
                <a:gd name="T62" fmla="*/ 2147483646 w 1304"/>
                <a:gd name="T63" fmla="*/ 2147483646 h 986"/>
                <a:gd name="T64" fmla="*/ 2147483646 w 1304"/>
                <a:gd name="T65" fmla="*/ 2147483646 h 986"/>
                <a:gd name="T66" fmla="*/ 2147483646 w 1304"/>
                <a:gd name="T67" fmla="*/ 2147483646 h 986"/>
                <a:gd name="T68" fmla="*/ 2147483646 w 1304"/>
                <a:gd name="T69" fmla="*/ 2147483646 h 986"/>
                <a:gd name="T70" fmla="*/ 2147483646 w 1304"/>
                <a:gd name="T71" fmla="*/ 2147483646 h 986"/>
                <a:gd name="T72" fmla="*/ 2147483646 w 1304"/>
                <a:gd name="T73" fmla="*/ 2147483646 h 986"/>
                <a:gd name="T74" fmla="*/ 2147483646 w 1304"/>
                <a:gd name="T75" fmla="*/ 2147483646 h 986"/>
                <a:gd name="T76" fmla="*/ 2147483646 w 1304"/>
                <a:gd name="T77" fmla="*/ 2147483646 h 986"/>
                <a:gd name="T78" fmla="*/ 2147483646 w 1304"/>
                <a:gd name="T79" fmla="*/ 2147483646 h 986"/>
                <a:gd name="T80" fmla="*/ 2147483646 w 1304"/>
                <a:gd name="T81" fmla="*/ 2147483646 h 986"/>
                <a:gd name="T82" fmla="*/ 2147483646 w 1304"/>
                <a:gd name="T83" fmla="*/ 2147483646 h 986"/>
                <a:gd name="T84" fmla="*/ 2147483646 w 1304"/>
                <a:gd name="T85" fmla="*/ 2147483646 h 986"/>
                <a:gd name="T86" fmla="*/ 2147483646 w 1304"/>
                <a:gd name="T87" fmla="*/ 2147483646 h 986"/>
                <a:gd name="T88" fmla="*/ 2147483646 w 1304"/>
                <a:gd name="T89" fmla="*/ 2147483646 h 986"/>
                <a:gd name="T90" fmla="*/ 2147483646 w 1304"/>
                <a:gd name="T91" fmla="*/ 2147483646 h 986"/>
                <a:gd name="T92" fmla="*/ 2147483646 w 1304"/>
                <a:gd name="T93" fmla="*/ 2147483646 h 986"/>
                <a:gd name="T94" fmla="*/ 2147483646 w 1304"/>
                <a:gd name="T95" fmla="*/ 2147483646 h 986"/>
                <a:gd name="T96" fmla="*/ 2147483646 w 1304"/>
                <a:gd name="T97" fmla="*/ 2147483646 h 986"/>
                <a:gd name="T98" fmla="*/ 2147483646 w 1304"/>
                <a:gd name="T99" fmla="*/ 2147483646 h 986"/>
                <a:gd name="T100" fmla="*/ 2147483646 w 1304"/>
                <a:gd name="T101" fmla="*/ 2147483646 h 986"/>
                <a:gd name="T102" fmla="*/ 2147483646 w 1304"/>
                <a:gd name="T103" fmla="*/ 2147483646 h 986"/>
                <a:gd name="T104" fmla="*/ 2147483646 w 1304"/>
                <a:gd name="T105" fmla="*/ 2147483646 h 986"/>
                <a:gd name="T106" fmla="*/ 2147483646 w 1304"/>
                <a:gd name="T107" fmla="*/ 2147483646 h 986"/>
                <a:gd name="T108" fmla="*/ 2147483646 w 1304"/>
                <a:gd name="T109" fmla="*/ 2147483646 h 986"/>
                <a:gd name="T110" fmla="*/ 2147483646 w 1304"/>
                <a:gd name="T111" fmla="*/ 2147483646 h 986"/>
                <a:gd name="T112" fmla="*/ 2147483646 w 1304"/>
                <a:gd name="T113" fmla="*/ 2147483646 h 986"/>
                <a:gd name="T114" fmla="*/ 2147483646 w 1304"/>
                <a:gd name="T115" fmla="*/ 2147483646 h 98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04" h="986">
                  <a:moveTo>
                    <a:pt x="1302" y="530"/>
                  </a:moveTo>
                  <a:lnTo>
                    <a:pt x="1304" y="530"/>
                  </a:lnTo>
                  <a:lnTo>
                    <a:pt x="1304" y="528"/>
                  </a:lnTo>
                  <a:lnTo>
                    <a:pt x="1278" y="456"/>
                  </a:lnTo>
                  <a:lnTo>
                    <a:pt x="1262" y="444"/>
                  </a:lnTo>
                  <a:lnTo>
                    <a:pt x="1262" y="442"/>
                  </a:lnTo>
                  <a:lnTo>
                    <a:pt x="1258" y="412"/>
                  </a:lnTo>
                  <a:lnTo>
                    <a:pt x="1226" y="408"/>
                  </a:lnTo>
                  <a:lnTo>
                    <a:pt x="1224" y="408"/>
                  </a:lnTo>
                  <a:lnTo>
                    <a:pt x="1222" y="408"/>
                  </a:lnTo>
                  <a:lnTo>
                    <a:pt x="1222" y="406"/>
                  </a:lnTo>
                  <a:lnTo>
                    <a:pt x="1222" y="404"/>
                  </a:lnTo>
                  <a:lnTo>
                    <a:pt x="1218" y="396"/>
                  </a:lnTo>
                  <a:lnTo>
                    <a:pt x="1212" y="386"/>
                  </a:lnTo>
                  <a:lnTo>
                    <a:pt x="1202" y="378"/>
                  </a:lnTo>
                  <a:lnTo>
                    <a:pt x="1192" y="368"/>
                  </a:lnTo>
                  <a:lnTo>
                    <a:pt x="1178" y="360"/>
                  </a:lnTo>
                  <a:lnTo>
                    <a:pt x="1166" y="354"/>
                  </a:lnTo>
                  <a:lnTo>
                    <a:pt x="1152" y="346"/>
                  </a:lnTo>
                  <a:lnTo>
                    <a:pt x="1140" y="340"/>
                  </a:lnTo>
                  <a:lnTo>
                    <a:pt x="1116" y="336"/>
                  </a:lnTo>
                  <a:lnTo>
                    <a:pt x="1084" y="334"/>
                  </a:lnTo>
                  <a:lnTo>
                    <a:pt x="1042" y="332"/>
                  </a:lnTo>
                  <a:lnTo>
                    <a:pt x="1040" y="332"/>
                  </a:lnTo>
                  <a:lnTo>
                    <a:pt x="1032" y="320"/>
                  </a:lnTo>
                  <a:lnTo>
                    <a:pt x="1028" y="310"/>
                  </a:lnTo>
                  <a:lnTo>
                    <a:pt x="1026" y="300"/>
                  </a:lnTo>
                  <a:lnTo>
                    <a:pt x="1028" y="288"/>
                  </a:lnTo>
                  <a:lnTo>
                    <a:pt x="1034" y="272"/>
                  </a:lnTo>
                  <a:lnTo>
                    <a:pt x="1044" y="246"/>
                  </a:lnTo>
                  <a:lnTo>
                    <a:pt x="1058" y="214"/>
                  </a:lnTo>
                  <a:lnTo>
                    <a:pt x="1048" y="180"/>
                  </a:lnTo>
                  <a:lnTo>
                    <a:pt x="1036" y="124"/>
                  </a:lnTo>
                  <a:lnTo>
                    <a:pt x="1032" y="118"/>
                  </a:lnTo>
                  <a:lnTo>
                    <a:pt x="1024" y="112"/>
                  </a:lnTo>
                  <a:lnTo>
                    <a:pt x="1012" y="106"/>
                  </a:lnTo>
                  <a:lnTo>
                    <a:pt x="996" y="100"/>
                  </a:lnTo>
                  <a:lnTo>
                    <a:pt x="990" y="98"/>
                  </a:lnTo>
                  <a:lnTo>
                    <a:pt x="982" y="94"/>
                  </a:lnTo>
                  <a:lnTo>
                    <a:pt x="976" y="90"/>
                  </a:lnTo>
                  <a:lnTo>
                    <a:pt x="970" y="86"/>
                  </a:lnTo>
                  <a:lnTo>
                    <a:pt x="966" y="80"/>
                  </a:lnTo>
                  <a:lnTo>
                    <a:pt x="964" y="74"/>
                  </a:lnTo>
                  <a:lnTo>
                    <a:pt x="960" y="68"/>
                  </a:lnTo>
                  <a:lnTo>
                    <a:pt x="954" y="60"/>
                  </a:lnTo>
                  <a:lnTo>
                    <a:pt x="948" y="54"/>
                  </a:lnTo>
                  <a:lnTo>
                    <a:pt x="940" y="50"/>
                  </a:lnTo>
                  <a:lnTo>
                    <a:pt x="938" y="50"/>
                  </a:lnTo>
                  <a:lnTo>
                    <a:pt x="938" y="48"/>
                  </a:lnTo>
                  <a:lnTo>
                    <a:pt x="928" y="0"/>
                  </a:lnTo>
                  <a:lnTo>
                    <a:pt x="890" y="4"/>
                  </a:lnTo>
                  <a:lnTo>
                    <a:pt x="886" y="14"/>
                  </a:lnTo>
                  <a:lnTo>
                    <a:pt x="882" y="24"/>
                  </a:lnTo>
                  <a:lnTo>
                    <a:pt x="878" y="32"/>
                  </a:lnTo>
                  <a:lnTo>
                    <a:pt x="876" y="36"/>
                  </a:lnTo>
                  <a:lnTo>
                    <a:pt x="870" y="38"/>
                  </a:lnTo>
                  <a:lnTo>
                    <a:pt x="846" y="46"/>
                  </a:lnTo>
                  <a:lnTo>
                    <a:pt x="828" y="56"/>
                  </a:lnTo>
                  <a:lnTo>
                    <a:pt x="822" y="60"/>
                  </a:lnTo>
                  <a:lnTo>
                    <a:pt x="816" y="66"/>
                  </a:lnTo>
                  <a:lnTo>
                    <a:pt x="814" y="74"/>
                  </a:lnTo>
                  <a:lnTo>
                    <a:pt x="810" y="92"/>
                  </a:lnTo>
                  <a:lnTo>
                    <a:pt x="806" y="110"/>
                  </a:lnTo>
                  <a:lnTo>
                    <a:pt x="802" y="122"/>
                  </a:lnTo>
                  <a:lnTo>
                    <a:pt x="798" y="130"/>
                  </a:lnTo>
                  <a:lnTo>
                    <a:pt x="792" y="136"/>
                  </a:lnTo>
                  <a:lnTo>
                    <a:pt x="786" y="142"/>
                  </a:lnTo>
                  <a:lnTo>
                    <a:pt x="778" y="144"/>
                  </a:lnTo>
                  <a:lnTo>
                    <a:pt x="770" y="146"/>
                  </a:lnTo>
                  <a:lnTo>
                    <a:pt x="760" y="146"/>
                  </a:lnTo>
                  <a:lnTo>
                    <a:pt x="750" y="144"/>
                  </a:lnTo>
                  <a:lnTo>
                    <a:pt x="738" y="140"/>
                  </a:lnTo>
                  <a:lnTo>
                    <a:pt x="724" y="134"/>
                  </a:lnTo>
                  <a:lnTo>
                    <a:pt x="708" y="126"/>
                  </a:lnTo>
                  <a:lnTo>
                    <a:pt x="674" y="104"/>
                  </a:lnTo>
                  <a:lnTo>
                    <a:pt x="608" y="188"/>
                  </a:lnTo>
                  <a:lnTo>
                    <a:pt x="616" y="224"/>
                  </a:lnTo>
                  <a:lnTo>
                    <a:pt x="618" y="224"/>
                  </a:lnTo>
                  <a:lnTo>
                    <a:pt x="616" y="226"/>
                  </a:lnTo>
                  <a:lnTo>
                    <a:pt x="610" y="232"/>
                  </a:lnTo>
                  <a:lnTo>
                    <a:pt x="602" y="236"/>
                  </a:lnTo>
                  <a:lnTo>
                    <a:pt x="598" y="236"/>
                  </a:lnTo>
                  <a:lnTo>
                    <a:pt x="594" y="234"/>
                  </a:lnTo>
                  <a:lnTo>
                    <a:pt x="582" y="230"/>
                  </a:lnTo>
                  <a:lnTo>
                    <a:pt x="576" y="226"/>
                  </a:lnTo>
                  <a:lnTo>
                    <a:pt x="564" y="224"/>
                  </a:lnTo>
                  <a:lnTo>
                    <a:pt x="548" y="220"/>
                  </a:lnTo>
                  <a:lnTo>
                    <a:pt x="528" y="220"/>
                  </a:lnTo>
                  <a:lnTo>
                    <a:pt x="514" y="218"/>
                  </a:lnTo>
                  <a:lnTo>
                    <a:pt x="494" y="216"/>
                  </a:lnTo>
                  <a:lnTo>
                    <a:pt x="474" y="220"/>
                  </a:lnTo>
                  <a:lnTo>
                    <a:pt x="482" y="234"/>
                  </a:lnTo>
                  <a:lnTo>
                    <a:pt x="492" y="248"/>
                  </a:lnTo>
                  <a:lnTo>
                    <a:pt x="494" y="252"/>
                  </a:lnTo>
                  <a:lnTo>
                    <a:pt x="494" y="256"/>
                  </a:lnTo>
                  <a:lnTo>
                    <a:pt x="484" y="308"/>
                  </a:lnTo>
                  <a:lnTo>
                    <a:pt x="488" y="336"/>
                  </a:lnTo>
                  <a:lnTo>
                    <a:pt x="490" y="336"/>
                  </a:lnTo>
                  <a:lnTo>
                    <a:pt x="488" y="336"/>
                  </a:lnTo>
                  <a:lnTo>
                    <a:pt x="472" y="388"/>
                  </a:lnTo>
                  <a:lnTo>
                    <a:pt x="470" y="394"/>
                  </a:lnTo>
                  <a:lnTo>
                    <a:pt x="468" y="396"/>
                  </a:lnTo>
                  <a:lnTo>
                    <a:pt x="466" y="396"/>
                  </a:lnTo>
                  <a:lnTo>
                    <a:pt x="466" y="394"/>
                  </a:lnTo>
                  <a:lnTo>
                    <a:pt x="464" y="390"/>
                  </a:lnTo>
                  <a:lnTo>
                    <a:pt x="460" y="384"/>
                  </a:lnTo>
                  <a:lnTo>
                    <a:pt x="460" y="382"/>
                  </a:lnTo>
                  <a:lnTo>
                    <a:pt x="458" y="382"/>
                  </a:lnTo>
                  <a:lnTo>
                    <a:pt x="454" y="384"/>
                  </a:lnTo>
                  <a:lnTo>
                    <a:pt x="452" y="392"/>
                  </a:lnTo>
                  <a:lnTo>
                    <a:pt x="450" y="404"/>
                  </a:lnTo>
                  <a:lnTo>
                    <a:pt x="444" y="414"/>
                  </a:lnTo>
                  <a:lnTo>
                    <a:pt x="436" y="422"/>
                  </a:lnTo>
                  <a:lnTo>
                    <a:pt x="426" y="432"/>
                  </a:lnTo>
                  <a:lnTo>
                    <a:pt x="412" y="444"/>
                  </a:lnTo>
                  <a:lnTo>
                    <a:pt x="406" y="448"/>
                  </a:lnTo>
                  <a:lnTo>
                    <a:pt x="404" y="448"/>
                  </a:lnTo>
                  <a:lnTo>
                    <a:pt x="352" y="448"/>
                  </a:lnTo>
                  <a:lnTo>
                    <a:pt x="332" y="468"/>
                  </a:lnTo>
                  <a:lnTo>
                    <a:pt x="330" y="468"/>
                  </a:lnTo>
                  <a:lnTo>
                    <a:pt x="274" y="460"/>
                  </a:lnTo>
                  <a:lnTo>
                    <a:pt x="268" y="466"/>
                  </a:lnTo>
                  <a:lnTo>
                    <a:pt x="260" y="470"/>
                  </a:lnTo>
                  <a:lnTo>
                    <a:pt x="254" y="470"/>
                  </a:lnTo>
                  <a:lnTo>
                    <a:pt x="248" y="470"/>
                  </a:lnTo>
                  <a:lnTo>
                    <a:pt x="240" y="470"/>
                  </a:lnTo>
                  <a:lnTo>
                    <a:pt x="232" y="470"/>
                  </a:lnTo>
                  <a:lnTo>
                    <a:pt x="206" y="478"/>
                  </a:lnTo>
                  <a:lnTo>
                    <a:pt x="184" y="504"/>
                  </a:lnTo>
                  <a:lnTo>
                    <a:pt x="184" y="506"/>
                  </a:lnTo>
                  <a:lnTo>
                    <a:pt x="148" y="508"/>
                  </a:lnTo>
                  <a:lnTo>
                    <a:pt x="148" y="478"/>
                  </a:lnTo>
                  <a:lnTo>
                    <a:pt x="126" y="478"/>
                  </a:lnTo>
                  <a:lnTo>
                    <a:pt x="122" y="490"/>
                  </a:lnTo>
                  <a:lnTo>
                    <a:pt x="106" y="494"/>
                  </a:lnTo>
                  <a:lnTo>
                    <a:pt x="104" y="494"/>
                  </a:lnTo>
                  <a:lnTo>
                    <a:pt x="102" y="494"/>
                  </a:lnTo>
                  <a:lnTo>
                    <a:pt x="86" y="486"/>
                  </a:lnTo>
                  <a:lnTo>
                    <a:pt x="66" y="480"/>
                  </a:lnTo>
                  <a:lnTo>
                    <a:pt x="60" y="482"/>
                  </a:lnTo>
                  <a:lnTo>
                    <a:pt x="54" y="484"/>
                  </a:lnTo>
                  <a:lnTo>
                    <a:pt x="38" y="496"/>
                  </a:lnTo>
                  <a:lnTo>
                    <a:pt x="20" y="512"/>
                  </a:lnTo>
                  <a:lnTo>
                    <a:pt x="14" y="520"/>
                  </a:lnTo>
                  <a:lnTo>
                    <a:pt x="10" y="528"/>
                  </a:lnTo>
                  <a:lnTo>
                    <a:pt x="12" y="530"/>
                  </a:lnTo>
                  <a:lnTo>
                    <a:pt x="14" y="536"/>
                  </a:lnTo>
                  <a:lnTo>
                    <a:pt x="16" y="546"/>
                  </a:lnTo>
                  <a:lnTo>
                    <a:pt x="16" y="554"/>
                  </a:lnTo>
                  <a:lnTo>
                    <a:pt x="14" y="562"/>
                  </a:lnTo>
                  <a:lnTo>
                    <a:pt x="10" y="568"/>
                  </a:lnTo>
                  <a:lnTo>
                    <a:pt x="6" y="570"/>
                  </a:lnTo>
                  <a:lnTo>
                    <a:pt x="4" y="574"/>
                  </a:lnTo>
                  <a:lnTo>
                    <a:pt x="0" y="590"/>
                  </a:lnTo>
                  <a:lnTo>
                    <a:pt x="14" y="598"/>
                  </a:lnTo>
                  <a:lnTo>
                    <a:pt x="30" y="580"/>
                  </a:lnTo>
                  <a:lnTo>
                    <a:pt x="54" y="604"/>
                  </a:lnTo>
                  <a:lnTo>
                    <a:pt x="54" y="606"/>
                  </a:lnTo>
                  <a:lnTo>
                    <a:pt x="58" y="650"/>
                  </a:lnTo>
                  <a:lnTo>
                    <a:pt x="58" y="652"/>
                  </a:lnTo>
                  <a:lnTo>
                    <a:pt x="44" y="712"/>
                  </a:lnTo>
                  <a:lnTo>
                    <a:pt x="42" y="712"/>
                  </a:lnTo>
                  <a:lnTo>
                    <a:pt x="18" y="712"/>
                  </a:lnTo>
                  <a:lnTo>
                    <a:pt x="12" y="714"/>
                  </a:lnTo>
                  <a:lnTo>
                    <a:pt x="6" y="716"/>
                  </a:lnTo>
                  <a:lnTo>
                    <a:pt x="8" y="720"/>
                  </a:lnTo>
                  <a:lnTo>
                    <a:pt x="12" y="724"/>
                  </a:lnTo>
                  <a:lnTo>
                    <a:pt x="28" y="736"/>
                  </a:lnTo>
                  <a:lnTo>
                    <a:pt x="40" y="734"/>
                  </a:lnTo>
                  <a:lnTo>
                    <a:pt x="42" y="734"/>
                  </a:lnTo>
                  <a:lnTo>
                    <a:pt x="70" y="760"/>
                  </a:lnTo>
                  <a:lnTo>
                    <a:pt x="72" y="764"/>
                  </a:lnTo>
                  <a:lnTo>
                    <a:pt x="76" y="768"/>
                  </a:lnTo>
                  <a:lnTo>
                    <a:pt x="76" y="778"/>
                  </a:lnTo>
                  <a:lnTo>
                    <a:pt x="74" y="792"/>
                  </a:lnTo>
                  <a:lnTo>
                    <a:pt x="66" y="806"/>
                  </a:lnTo>
                  <a:lnTo>
                    <a:pt x="70" y="832"/>
                  </a:lnTo>
                  <a:lnTo>
                    <a:pt x="80" y="834"/>
                  </a:lnTo>
                  <a:lnTo>
                    <a:pt x="120" y="834"/>
                  </a:lnTo>
                  <a:lnTo>
                    <a:pt x="100" y="852"/>
                  </a:lnTo>
                  <a:lnTo>
                    <a:pt x="112" y="860"/>
                  </a:lnTo>
                  <a:lnTo>
                    <a:pt x="128" y="868"/>
                  </a:lnTo>
                  <a:lnTo>
                    <a:pt x="170" y="886"/>
                  </a:lnTo>
                  <a:lnTo>
                    <a:pt x="172" y="888"/>
                  </a:lnTo>
                  <a:lnTo>
                    <a:pt x="174" y="888"/>
                  </a:lnTo>
                  <a:lnTo>
                    <a:pt x="178" y="952"/>
                  </a:lnTo>
                  <a:lnTo>
                    <a:pt x="180" y="962"/>
                  </a:lnTo>
                  <a:lnTo>
                    <a:pt x="186" y="970"/>
                  </a:lnTo>
                  <a:lnTo>
                    <a:pt x="194" y="976"/>
                  </a:lnTo>
                  <a:lnTo>
                    <a:pt x="206" y="982"/>
                  </a:lnTo>
                  <a:lnTo>
                    <a:pt x="210" y="980"/>
                  </a:lnTo>
                  <a:lnTo>
                    <a:pt x="212" y="980"/>
                  </a:lnTo>
                  <a:lnTo>
                    <a:pt x="256" y="986"/>
                  </a:lnTo>
                  <a:lnTo>
                    <a:pt x="260" y="986"/>
                  </a:lnTo>
                  <a:lnTo>
                    <a:pt x="260" y="984"/>
                  </a:lnTo>
                  <a:lnTo>
                    <a:pt x="268" y="968"/>
                  </a:lnTo>
                  <a:lnTo>
                    <a:pt x="268" y="966"/>
                  </a:lnTo>
                  <a:lnTo>
                    <a:pt x="268" y="960"/>
                  </a:lnTo>
                  <a:lnTo>
                    <a:pt x="270" y="956"/>
                  </a:lnTo>
                  <a:lnTo>
                    <a:pt x="274" y="952"/>
                  </a:lnTo>
                  <a:lnTo>
                    <a:pt x="278" y="948"/>
                  </a:lnTo>
                  <a:lnTo>
                    <a:pt x="286" y="940"/>
                  </a:lnTo>
                  <a:lnTo>
                    <a:pt x="290" y="932"/>
                  </a:lnTo>
                  <a:lnTo>
                    <a:pt x="294" y="928"/>
                  </a:lnTo>
                  <a:lnTo>
                    <a:pt x="298" y="926"/>
                  </a:lnTo>
                  <a:lnTo>
                    <a:pt x="306" y="926"/>
                  </a:lnTo>
                  <a:lnTo>
                    <a:pt x="314" y="928"/>
                  </a:lnTo>
                  <a:lnTo>
                    <a:pt x="316" y="928"/>
                  </a:lnTo>
                  <a:lnTo>
                    <a:pt x="330" y="936"/>
                  </a:lnTo>
                  <a:lnTo>
                    <a:pt x="382" y="946"/>
                  </a:lnTo>
                  <a:lnTo>
                    <a:pt x="412" y="944"/>
                  </a:lnTo>
                  <a:lnTo>
                    <a:pt x="434" y="934"/>
                  </a:lnTo>
                  <a:lnTo>
                    <a:pt x="440" y="928"/>
                  </a:lnTo>
                  <a:lnTo>
                    <a:pt x="444" y="924"/>
                  </a:lnTo>
                  <a:lnTo>
                    <a:pt x="452" y="924"/>
                  </a:lnTo>
                  <a:lnTo>
                    <a:pt x="460" y="930"/>
                  </a:lnTo>
                  <a:lnTo>
                    <a:pt x="464" y="932"/>
                  </a:lnTo>
                  <a:lnTo>
                    <a:pt x="468" y="938"/>
                  </a:lnTo>
                  <a:lnTo>
                    <a:pt x="472" y="948"/>
                  </a:lnTo>
                  <a:lnTo>
                    <a:pt x="488" y="960"/>
                  </a:lnTo>
                  <a:lnTo>
                    <a:pt x="500" y="960"/>
                  </a:lnTo>
                  <a:lnTo>
                    <a:pt x="502" y="960"/>
                  </a:lnTo>
                  <a:lnTo>
                    <a:pt x="504" y="960"/>
                  </a:lnTo>
                  <a:lnTo>
                    <a:pt x="520" y="968"/>
                  </a:lnTo>
                  <a:lnTo>
                    <a:pt x="552" y="964"/>
                  </a:lnTo>
                  <a:lnTo>
                    <a:pt x="570" y="960"/>
                  </a:lnTo>
                  <a:lnTo>
                    <a:pt x="614" y="964"/>
                  </a:lnTo>
                  <a:lnTo>
                    <a:pt x="634" y="958"/>
                  </a:lnTo>
                  <a:lnTo>
                    <a:pt x="658" y="948"/>
                  </a:lnTo>
                  <a:lnTo>
                    <a:pt x="666" y="944"/>
                  </a:lnTo>
                  <a:lnTo>
                    <a:pt x="676" y="940"/>
                  </a:lnTo>
                  <a:lnTo>
                    <a:pt x="720" y="940"/>
                  </a:lnTo>
                  <a:lnTo>
                    <a:pt x="736" y="934"/>
                  </a:lnTo>
                  <a:lnTo>
                    <a:pt x="746" y="930"/>
                  </a:lnTo>
                  <a:lnTo>
                    <a:pt x="754" y="928"/>
                  </a:lnTo>
                  <a:lnTo>
                    <a:pt x="778" y="928"/>
                  </a:lnTo>
                  <a:lnTo>
                    <a:pt x="790" y="936"/>
                  </a:lnTo>
                  <a:lnTo>
                    <a:pt x="826" y="944"/>
                  </a:lnTo>
                  <a:lnTo>
                    <a:pt x="830" y="944"/>
                  </a:lnTo>
                  <a:lnTo>
                    <a:pt x="832" y="948"/>
                  </a:lnTo>
                  <a:lnTo>
                    <a:pt x="842" y="956"/>
                  </a:lnTo>
                  <a:lnTo>
                    <a:pt x="858" y="964"/>
                  </a:lnTo>
                  <a:lnTo>
                    <a:pt x="858" y="966"/>
                  </a:lnTo>
                  <a:lnTo>
                    <a:pt x="892" y="968"/>
                  </a:lnTo>
                  <a:lnTo>
                    <a:pt x="908" y="976"/>
                  </a:lnTo>
                  <a:lnTo>
                    <a:pt x="928" y="980"/>
                  </a:lnTo>
                  <a:lnTo>
                    <a:pt x="946" y="982"/>
                  </a:lnTo>
                  <a:lnTo>
                    <a:pt x="950" y="972"/>
                  </a:lnTo>
                  <a:lnTo>
                    <a:pt x="942" y="956"/>
                  </a:lnTo>
                  <a:lnTo>
                    <a:pt x="940" y="940"/>
                  </a:lnTo>
                  <a:lnTo>
                    <a:pt x="938" y="940"/>
                  </a:lnTo>
                  <a:lnTo>
                    <a:pt x="942" y="936"/>
                  </a:lnTo>
                  <a:lnTo>
                    <a:pt x="952" y="922"/>
                  </a:lnTo>
                  <a:lnTo>
                    <a:pt x="952" y="920"/>
                  </a:lnTo>
                  <a:lnTo>
                    <a:pt x="954" y="920"/>
                  </a:lnTo>
                  <a:lnTo>
                    <a:pt x="964" y="912"/>
                  </a:lnTo>
                  <a:lnTo>
                    <a:pt x="962" y="908"/>
                  </a:lnTo>
                  <a:lnTo>
                    <a:pt x="958" y="892"/>
                  </a:lnTo>
                  <a:lnTo>
                    <a:pt x="956" y="888"/>
                  </a:lnTo>
                  <a:lnTo>
                    <a:pt x="950" y="884"/>
                  </a:lnTo>
                  <a:lnTo>
                    <a:pt x="938" y="872"/>
                  </a:lnTo>
                  <a:lnTo>
                    <a:pt x="922" y="858"/>
                  </a:lnTo>
                  <a:lnTo>
                    <a:pt x="922" y="856"/>
                  </a:lnTo>
                  <a:lnTo>
                    <a:pt x="920" y="856"/>
                  </a:lnTo>
                  <a:lnTo>
                    <a:pt x="922" y="856"/>
                  </a:lnTo>
                  <a:lnTo>
                    <a:pt x="922" y="854"/>
                  </a:lnTo>
                  <a:lnTo>
                    <a:pt x="924" y="838"/>
                  </a:lnTo>
                  <a:lnTo>
                    <a:pt x="924" y="828"/>
                  </a:lnTo>
                  <a:lnTo>
                    <a:pt x="916" y="808"/>
                  </a:lnTo>
                  <a:lnTo>
                    <a:pt x="934" y="804"/>
                  </a:lnTo>
                  <a:lnTo>
                    <a:pt x="944" y="796"/>
                  </a:lnTo>
                  <a:lnTo>
                    <a:pt x="966" y="796"/>
                  </a:lnTo>
                  <a:lnTo>
                    <a:pt x="988" y="792"/>
                  </a:lnTo>
                  <a:lnTo>
                    <a:pt x="990" y="792"/>
                  </a:lnTo>
                  <a:lnTo>
                    <a:pt x="1004" y="794"/>
                  </a:lnTo>
                  <a:lnTo>
                    <a:pt x="1022" y="788"/>
                  </a:lnTo>
                  <a:lnTo>
                    <a:pt x="1042" y="784"/>
                  </a:lnTo>
                  <a:lnTo>
                    <a:pt x="1054" y="780"/>
                  </a:lnTo>
                  <a:lnTo>
                    <a:pt x="1056" y="780"/>
                  </a:lnTo>
                  <a:lnTo>
                    <a:pt x="1090" y="772"/>
                  </a:lnTo>
                  <a:lnTo>
                    <a:pt x="1096" y="768"/>
                  </a:lnTo>
                  <a:lnTo>
                    <a:pt x="1094" y="760"/>
                  </a:lnTo>
                  <a:lnTo>
                    <a:pt x="1088" y="750"/>
                  </a:lnTo>
                  <a:lnTo>
                    <a:pt x="1088" y="748"/>
                  </a:lnTo>
                  <a:lnTo>
                    <a:pt x="1086" y="748"/>
                  </a:lnTo>
                  <a:lnTo>
                    <a:pt x="1088" y="736"/>
                  </a:lnTo>
                  <a:lnTo>
                    <a:pt x="1090" y="734"/>
                  </a:lnTo>
                  <a:lnTo>
                    <a:pt x="1090" y="718"/>
                  </a:lnTo>
                  <a:lnTo>
                    <a:pt x="1086" y="704"/>
                  </a:lnTo>
                  <a:lnTo>
                    <a:pt x="1086" y="702"/>
                  </a:lnTo>
                  <a:lnTo>
                    <a:pt x="1094" y="686"/>
                  </a:lnTo>
                  <a:lnTo>
                    <a:pt x="1100" y="678"/>
                  </a:lnTo>
                  <a:lnTo>
                    <a:pt x="1102" y="676"/>
                  </a:lnTo>
                  <a:lnTo>
                    <a:pt x="1106" y="676"/>
                  </a:lnTo>
                  <a:lnTo>
                    <a:pt x="1126" y="676"/>
                  </a:lnTo>
                  <a:lnTo>
                    <a:pt x="1132" y="676"/>
                  </a:lnTo>
                  <a:lnTo>
                    <a:pt x="1138" y="672"/>
                  </a:lnTo>
                  <a:lnTo>
                    <a:pt x="1170" y="630"/>
                  </a:lnTo>
                  <a:lnTo>
                    <a:pt x="1170" y="628"/>
                  </a:lnTo>
                  <a:lnTo>
                    <a:pt x="1186" y="614"/>
                  </a:lnTo>
                  <a:lnTo>
                    <a:pt x="1188" y="612"/>
                  </a:lnTo>
                  <a:lnTo>
                    <a:pt x="1196" y="610"/>
                  </a:lnTo>
                  <a:lnTo>
                    <a:pt x="1202" y="608"/>
                  </a:lnTo>
                  <a:lnTo>
                    <a:pt x="1206" y="604"/>
                  </a:lnTo>
                  <a:lnTo>
                    <a:pt x="1214" y="596"/>
                  </a:lnTo>
                  <a:lnTo>
                    <a:pt x="1218" y="592"/>
                  </a:lnTo>
                  <a:lnTo>
                    <a:pt x="1246" y="598"/>
                  </a:lnTo>
                  <a:lnTo>
                    <a:pt x="1270" y="588"/>
                  </a:lnTo>
                  <a:lnTo>
                    <a:pt x="1284" y="586"/>
                  </a:lnTo>
                  <a:lnTo>
                    <a:pt x="1296" y="580"/>
                  </a:lnTo>
                  <a:lnTo>
                    <a:pt x="1296" y="562"/>
                  </a:lnTo>
                  <a:lnTo>
                    <a:pt x="1298" y="540"/>
                  </a:lnTo>
                  <a:lnTo>
                    <a:pt x="1298" y="538"/>
                  </a:lnTo>
                  <a:lnTo>
                    <a:pt x="1302" y="532"/>
                  </a:lnTo>
                  <a:lnTo>
                    <a:pt x="1302" y="5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青海"/>
            <p:cNvSpPr/>
            <p:nvPr>
              <p:custDataLst>
                <p:tags r:id="rId26"/>
              </p:custDataLst>
            </p:nvPr>
          </p:nvSpPr>
          <p:spPr bwMode="auto">
            <a:xfrm>
              <a:off x="3141663" y="2971800"/>
              <a:ext cx="1482725" cy="1063625"/>
            </a:xfrm>
            <a:custGeom>
              <a:avLst/>
              <a:gdLst>
                <a:gd name="T0" fmla="*/ 2147483646 w 812"/>
                <a:gd name="T1" fmla="*/ 2147483646 h 582"/>
                <a:gd name="T2" fmla="*/ 2147483646 w 812"/>
                <a:gd name="T3" fmla="*/ 2147483646 h 582"/>
                <a:gd name="T4" fmla="*/ 2147483646 w 812"/>
                <a:gd name="T5" fmla="*/ 2147483646 h 582"/>
                <a:gd name="T6" fmla="*/ 2147483646 w 812"/>
                <a:gd name="T7" fmla="*/ 2147483646 h 582"/>
                <a:gd name="T8" fmla="*/ 2147483646 w 812"/>
                <a:gd name="T9" fmla="*/ 2147483646 h 582"/>
                <a:gd name="T10" fmla="*/ 2147483646 w 812"/>
                <a:gd name="T11" fmla="*/ 2147483646 h 582"/>
                <a:gd name="T12" fmla="*/ 2147483646 w 812"/>
                <a:gd name="T13" fmla="*/ 2147483646 h 582"/>
                <a:gd name="T14" fmla="*/ 2147483646 w 812"/>
                <a:gd name="T15" fmla="*/ 2147483646 h 582"/>
                <a:gd name="T16" fmla="*/ 2147483646 w 812"/>
                <a:gd name="T17" fmla="*/ 2147483646 h 582"/>
                <a:gd name="T18" fmla="*/ 2147483646 w 812"/>
                <a:gd name="T19" fmla="*/ 2147483646 h 582"/>
                <a:gd name="T20" fmla="*/ 2147483646 w 812"/>
                <a:gd name="T21" fmla="*/ 2147483646 h 582"/>
                <a:gd name="T22" fmla="*/ 2147483646 w 812"/>
                <a:gd name="T23" fmla="*/ 2147483646 h 582"/>
                <a:gd name="T24" fmla="*/ 2147483646 w 812"/>
                <a:gd name="T25" fmla="*/ 2147483646 h 582"/>
                <a:gd name="T26" fmla="*/ 2147483646 w 812"/>
                <a:gd name="T27" fmla="*/ 2147483646 h 582"/>
                <a:gd name="T28" fmla="*/ 2147483646 w 812"/>
                <a:gd name="T29" fmla="*/ 2147483646 h 582"/>
                <a:gd name="T30" fmla="*/ 2147483646 w 812"/>
                <a:gd name="T31" fmla="*/ 2147483646 h 582"/>
                <a:gd name="T32" fmla="*/ 2147483646 w 812"/>
                <a:gd name="T33" fmla="*/ 2147483646 h 582"/>
                <a:gd name="T34" fmla="*/ 0 w 812"/>
                <a:gd name="T35" fmla="*/ 2147483646 h 582"/>
                <a:gd name="T36" fmla="*/ 2147483646 w 812"/>
                <a:gd name="T37" fmla="*/ 2147483646 h 582"/>
                <a:gd name="T38" fmla="*/ 2147483646 w 812"/>
                <a:gd name="T39" fmla="*/ 2147483646 h 582"/>
                <a:gd name="T40" fmla="*/ 2147483646 w 812"/>
                <a:gd name="T41" fmla="*/ 2147483646 h 582"/>
                <a:gd name="T42" fmla="*/ 2147483646 w 812"/>
                <a:gd name="T43" fmla="*/ 2147483646 h 582"/>
                <a:gd name="T44" fmla="*/ 2147483646 w 812"/>
                <a:gd name="T45" fmla="*/ 2147483646 h 582"/>
                <a:gd name="T46" fmla="*/ 2147483646 w 812"/>
                <a:gd name="T47" fmla="*/ 2147483646 h 582"/>
                <a:gd name="T48" fmla="*/ 2147483646 w 812"/>
                <a:gd name="T49" fmla="*/ 2147483646 h 582"/>
                <a:gd name="T50" fmla="*/ 2147483646 w 812"/>
                <a:gd name="T51" fmla="*/ 2147483646 h 582"/>
                <a:gd name="T52" fmla="*/ 2147483646 w 812"/>
                <a:gd name="T53" fmla="*/ 2147483646 h 582"/>
                <a:gd name="T54" fmla="*/ 2147483646 w 812"/>
                <a:gd name="T55" fmla="*/ 2147483646 h 582"/>
                <a:gd name="T56" fmla="*/ 2147483646 w 812"/>
                <a:gd name="T57" fmla="*/ 2147483646 h 582"/>
                <a:gd name="T58" fmla="*/ 2147483646 w 812"/>
                <a:gd name="T59" fmla="*/ 2147483646 h 582"/>
                <a:gd name="T60" fmla="*/ 2147483646 w 812"/>
                <a:gd name="T61" fmla="*/ 2147483646 h 582"/>
                <a:gd name="T62" fmla="*/ 2147483646 w 812"/>
                <a:gd name="T63" fmla="*/ 2147483646 h 582"/>
                <a:gd name="T64" fmla="*/ 2147483646 w 812"/>
                <a:gd name="T65" fmla="*/ 2147483646 h 582"/>
                <a:gd name="T66" fmla="*/ 2147483646 w 812"/>
                <a:gd name="T67" fmla="*/ 2147483646 h 582"/>
                <a:gd name="T68" fmla="*/ 2147483646 w 812"/>
                <a:gd name="T69" fmla="*/ 2147483646 h 582"/>
                <a:gd name="T70" fmla="*/ 2147483646 w 812"/>
                <a:gd name="T71" fmla="*/ 2147483646 h 582"/>
                <a:gd name="T72" fmla="*/ 2147483646 w 812"/>
                <a:gd name="T73" fmla="*/ 2147483646 h 582"/>
                <a:gd name="T74" fmla="*/ 2147483646 w 812"/>
                <a:gd name="T75" fmla="*/ 2147483646 h 582"/>
                <a:gd name="T76" fmla="*/ 2147483646 w 812"/>
                <a:gd name="T77" fmla="*/ 2147483646 h 582"/>
                <a:gd name="T78" fmla="*/ 2147483646 w 812"/>
                <a:gd name="T79" fmla="*/ 2147483646 h 582"/>
                <a:gd name="T80" fmla="*/ 2147483646 w 812"/>
                <a:gd name="T81" fmla="*/ 2147483646 h 582"/>
                <a:gd name="T82" fmla="*/ 2147483646 w 812"/>
                <a:gd name="T83" fmla="*/ 2147483646 h 582"/>
                <a:gd name="T84" fmla="*/ 2147483646 w 812"/>
                <a:gd name="T85" fmla="*/ 2147483646 h 582"/>
                <a:gd name="T86" fmla="*/ 2147483646 w 812"/>
                <a:gd name="T87" fmla="*/ 2147483646 h 582"/>
                <a:gd name="T88" fmla="*/ 2147483646 w 812"/>
                <a:gd name="T89" fmla="*/ 2147483646 h 582"/>
                <a:gd name="T90" fmla="*/ 2147483646 w 812"/>
                <a:gd name="T91" fmla="*/ 2147483646 h 582"/>
                <a:gd name="T92" fmla="*/ 2147483646 w 812"/>
                <a:gd name="T93" fmla="*/ 2147483646 h 582"/>
                <a:gd name="T94" fmla="*/ 2147483646 w 812"/>
                <a:gd name="T95" fmla="*/ 2147483646 h 582"/>
                <a:gd name="T96" fmla="*/ 2147483646 w 812"/>
                <a:gd name="T97" fmla="*/ 2147483646 h 582"/>
                <a:gd name="T98" fmla="*/ 2147483646 w 812"/>
                <a:gd name="T99" fmla="*/ 2147483646 h 582"/>
                <a:gd name="T100" fmla="*/ 2147483646 w 812"/>
                <a:gd name="T101" fmla="*/ 2147483646 h 582"/>
                <a:gd name="T102" fmla="*/ 2147483646 w 812"/>
                <a:gd name="T103" fmla="*/ 2147483646 h 582"/>
                <a:gd name="T104" fmla="*/ 2147483646 w 812"/>
                <a:gd name="T105" fmla="*/ 2147483646 h 582"/>
                <a:gd name="T106" fmla="*/ 2147483646 w 812"/>
                <a:gd name="T107" fmla="*/ 2147483646 h 5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12" h="582">
                  <a:moveTo>
                    <a:pt x="484" y="30"/>
                  </a:moveTo>
                  <a:lnTo>
                    <a:pt x="476" y="36"/>
                  </a:lnTo>
                  <a:lnTo>
                    <a:pt x="480" y="56"/>
                  </a:lnTo>
                  <a:lnTo>
                    <a:pt x="480" y="58"/>
                  </a:lnTo>
                  <a:lnTo>
                    <a:pt x="482" y="58"/>
                  </a:lnTo>
                  <a:lnTo>
                    <a:pt x="480" y="58"/>
                  </a:lnTo>
                  <a:lnTo>
                    <a:pt x="472" y="78"/>
                  </a:lnTo>
                  <a:lnTo>
                    <a:pt x="460" y="82"/>
                  </a:lnTo>
                  <a:lnTo>
                    <a:pt x="458" y="84"/>
                  </a:lnTo>
                  <a:lnTo>
                    <a:pt x="456" y="84"/>
                  </a:lnTo>
                  <a:lnTo>
                    <a:pt x="436" y="74"/>
                  </a:lnTo>
                  <a:lnTo>
                    <a:pt x="396" y="38"/>
                  </a:lnTo>
                  <a:lnTo>
                    <a:pt x="380" y="28"/>
                  </a:lnTo>
                  <a:lnTo>
                    <a:pt x="356" y="20"/>
                  </a:lnTo>
                  <a:lnTo>
                    <a:pt x="356" y="18"/>
                  </a:lnTo>
                  <a:lnTo>
                    <a:pt x="344" y="10"/>
                  </a:lnTo>
                  <a:lnTo>
                    <a:pt x="324" y="4"/>
                  </a:lnTo>
                  <a:lnTo>
                    <a:pt x="314" y="6"/>
                  </a:lnTo>
                  <a:lnTo>
                    <a:pt x="312" y="6"/>
                  </a:lnTo>
                  <a:lnTo>
                    <a:pt x="288" y="4"/>
                  </a:lnTo>
                  <a:lnTo>
                    <a:pt x="286" y="4"/>
                  </a:lnTo>
                  <a:lnTo>
                    <a:pt x="268" y="0"/>
                  </a:lnTo>
                  <a:lnTo>
                    <a:pt x="256" y="0"/>
                  </a:lnTo>
                  <a:lnTo>
                    <a:pt x="248" y="6"/>
                  </a:lnTo>
                  <a:lnTo>
                    <a:pt x="240" y="8"/>
                  </a:lnTo>
                  <a:lnTo>
                    <a:pt x="228" y="10"/>
                  </a:lnTo>
                  <a:lnTo>
                    <a:pt x="212" y="14"/>
                  </a:lnTo>
                  <a:lnTo>
                    <a:pt x="198" y="18"/>
                  </a:lnTo>
                  <a:lnTo>
                    <a:pt x="196" y="20"/>
                  </a:lnTo>
                  <a:lnTo>
                    <a:pt x="180" y="22"/>
                  </a:lnTo>
                  <a:lnTo>
                    <a:pt x="160" y="28"/>
                  </a:lnTo>
                  <a:lnTo>
                    <a:pt x="158" y="28"/>
                  </a:lnTo>
                  <a:lnTo>
                    <a:pt x="144" y="26"/>
                  </a:lnTo>
                  <a:lnTo>
                    <a:pt x="120" y="30"/>
                  </a:lnTo>
                  <a:lnTo>
                    <a:pt x="100" y="30"/>
                  </a:lnTo>
                  <a:lnTo>
                    <a:pt x="92" y="38"/>
                  </a:lnTo>
                  <a:lnTo>
                    <a:pt x="82" y="40"/>
                  </a:lnTo>
                  <a:lnTo>
                    <a:pt x="86" y="50"/>
                  </a:lnTo>
                  <a:lnTo>
                    <a:pt x="86" y="66"/>
                  </a:lnTo>
                  <a:lnTo>
                    <a:pt x="84" y="78"/>
                  </a:lnTo>
                  <a:lnTo>
                    <a:pt x="98" y="90"/>
                  </a:lnTo>
                  <a:lnTo>
                    <a:pt x="110" y="102"/>
                  </a:lnTo>
                  <a:lnTo>
                    <a:pt x="118" y="110"/>
                  </a:lnTo>
                  <a:lnTo>
                    <a:pt x="120" y="114"/>
                  </a:lnTo>
                  <a:lnTo>
                    <a:pt x="120" y="118"/>
                  </a:lnTo>
                  <a:lnTo>
                    <a:pt x="124" y="130"/>
                  </a:lnTo>
                  <a:lnTo>
                    <a:pt x="130" y="142"/>
                  </a:lnTo>
                  <a:lnTo>
                    <a:pt x="128" y="142"/>
                  </a:lnTo>
                  <a:lnTo>
                    <a:pt x="112" y="154"/>
                  </a:lnTo>
                  <a:lnTo>
                    <a:pt x="102" y="166"/>
                  </a:lnTo>
                  <a:lnTo>
                    <a:pt x="104" y="178"/>
                  </a:lnTo>
                  <a:lnTo>
                    <a:pt x="112" y="196"/>
                  </a:lnTo>
                  <a:lnTo>
                    <a:pt x="112" y="198"/>
                  </a:lnTo>
                  <a:lnTo>
                    <a:pt x="112" y="204"/>
                  </a:lnTo>
                  <a:lnTo>
                    <a:pt x="108" y="210"/>
                  </a:lnTo>
                  <a:lnTo>
                    <a:pt x="106" y="214"/>
                  </a:lnTo>
                  <a:lnTo>
                    <a:pt x="102" y="216"/>
                  </a:lnTo>
                  <a:lnTo>
                    <a:pt x="96" y="216"/>
                  </a:lnTo>
                  <a:lnTo>
                    <a:pt x="80" y="214"/>
                  </a:lnTo>
                  <a:lnTo>
                    <a:pt x="60" y="210"/>
                  </a:lnTo>
                  <a:lnTo>
                    <a:pt x="58" y="210"/>
                  </a:lnTo>
                  <a:lnTo>
                    <a:pt x="44" y="202"/>
                  </a:lnTo>
                  <a:lnTo>
                    <a:pt x="20" y="202"/>
                  </a:lnTo>
                  <a:lnTo>
                    <a:pt x="22" y="202"/>
                  </a:lnTo>
                  <a:lnTo>
                    <a:pt x="20" y="242"/>
                  </a:lnTo>
                  <a:lnTo>
                    <a:pt x="18" y="246"/>
                  </a:lnTo>
                  <a:lnTo>
                    <a:pt x="16" y="248"/>
                  </a:lnTo>
                  <a:lnTo>
                    <a:pt x="8" y="250"/>
                  </a:lnTo>
                  <a:lnTo>
                    <a:pt x="6" y="254"/>
                  </a:lnTo>
                  <a:lnTo>
                    <a:pt x="6" y="262"/>
                  </a:lnTo>
                  <a:lnTo>
                    <a:pt x="4" y="262"/>
                  </a:lnTo>
                  <a:lnTo>
                    <a:pt x="4" y="272"/>
                  </a:lnTo>
                  <a:lnTo>
                    <a:pt x="10" y="280"/>
                  </a:lnTo>
                  <a:lnTo>
                    <a:pt x="14" y="284"/>
                  </a:lnTo>
                  <a:lnTo>
                    <a:pt x="18" y="304"/>
                  </a:lnTo>
                  <a:lnTo>
                    <a:pt x="18" y="310"/>
                  </a:lnTo>
                  <a:lnTo>
                    <a:pt x="16" y="322"/>
                  </a:lnTo>
                  <a:lnTo>
                    <a:pt x="10" y="338"/>
                  </a:lnTo>
                  <a:lnTo>
                    <a:pt x="0" y="358"/>
                  </a:lnTo>
                  <a:lnTo>
                    <a:pt x="0" y="362"/>
                  </a:lnTo>
                  <a:lnTo>
                    <a:pt x="0" y="370"/>
                  </a:lnTo>
                  <a:lnTo>
                    <a:pt x="12" y="384"/>
                  </a:lnTo>
                  <a:lnTo>
                    <a:pt x="16" y="394"/>
                  </a:lnTo>
                  <a:lnTo>
                    <a:pt x="26" y="406"/>
                  </a:lnTo>
                  <a:lnTo>
                    <a:pt x="40" y="422"/>
                  </a:lnTo>
                  <a:lnTo>
                    <a:pt x="48" y="430"/>
                  </a:lnTo>
                  <a:lnTo>
                    <a:pt x="52" y="430"/>
                  </a:lnTo>
                  <a:lnTo>
                    <a:pt x="68" y="422"/>
                  </a:lnTo>
                  <a:lnTo>
                    <a:pt x="72" y="418"/>
                  </a:lnTo>
                  <a:lnTo>
                    <a:pt x="76" y="418"/>
                  </a:lnTo>
                  <a:lnTo>
                    <a:pt x="84" y="420"/>
                  </a:lnTo>
                  <a:lnTo>
                    <a:pt x="92" y="424"/>
                  </a:lnTo>
                  <a:lnTo>
                    <a:pt x="92" y="426"/>
                  </a:lnTo>
                  <a:lnTo>
                    <a:pt x="100" y="434"/>
                  </a:lnTo>
                  <a:lnTo>
                    <a:pt x="104" y="444"/>
                  </a:lnTo>
                  <a:lnTo>
                    <a:pt x="108" y="448"/>
                  </a:lnTo>
                  <a:lnTo>
                    <a:pt x="110" y="450"/>
                  </a:lnTo>
                  <a:lnTo>
                    <a:pt x="120" y="458"/>
                  </a:lnTo>
                  <a:lnTo>
                    <a:pt x="126" y="458"/>
                  </a:lnTo>
                  <a:lnTo>
                    <a:pt x="132" y="460"/>
                  </a:lnTo>
                  <a:lnTo>
                    <a:pt x="136" y="464"/>
                  </a:lnTo>
                  <a:lnTo>
                    <a:pt x="144" y="468"/>
                  </a:lnTo>
                  <a:lnTo>
                    <a:pt x="160" y="474"/>
                  </a:lnTo>
                  <a:lnTo>
                    <a:pt x="162" y="474"/>
                  </a:lnTo>
                  <a:lnTo>
                    <a:pt x="186" y="482"/>
                  </a:lnTo>
                  <a:lnTo>
                    <a:pt x="188" y="482"/>
                  </a:lnTo>
                  <a:lnTo>
                    <a:pt x="204" y="490"/>
                  </a:lnTo>
                  <a:lnTo>
                    <a:pt x="232" y="498"/>
                  </a:lnTo>
                  <a:lnTo>
                    <a:pt x="234" y="498"/>
                  </a:lnTo>
                  <a:lnTo>
                    <a:pt x="272" y="500"/>
                  </a:lnTo>
                  <a:lnTo>
                    <a:pt x="288" y="494"/>
                  </a:lnTo>
                  <a:lnTo>
                    <a:pt x="304" y="494"/>
                  </a:lnTo>
                  <a:lnTo>
                    <a:pt x="304" y="496"/>
                  </a:lnTo>
                  <a:lnTo>
                    <a:pt x="316" y="512"/>
                  </a:lnTo>
                  <a:lnTo>
                    <a:pt x="324" y="526"/>
                  </a:lnTo>
                  <a:lnTo>
                    <a:pt x="332" y="532"/>
                  </a:lnTo>
                  <a:lnTo>
                    <a:pt x="340" y="536"/>
                  </a:lnTo>
                  <a:lnTo>
                    <a:pt x="340" y="538"/>
                  </a:lnTo>
                  <a:lnTo>
                    <a:pt x="342" y="538"/>
                  </a:lnTo>
                  <a:lnTo>
                    <a:pt x="348" y="554"/>
                  </a:lnTo>
                  <a:lnTo>
                    <a:pt x="350" y="554"/>
                  </a:lnTo>
                  <a:lnTo>
                    <a:pt x="350" y="556"/>
                  </a:lnTo>
                  <a:lnTo>
                    <a:pt x="354" y="574"/>
                  </a:lnTo>
                  <a:lnTo>
                    <a:pt x="364" y="578"/>
                  </a:lnTo>
                  <a:lnTo>
                    <a:pt x="366" y="578"/>
                  </a:lnTo>
                  <a:lnTo>
                    <a:pt x="376" y="582"/>
                  </a:lnTo>
                  <a:lnTo>
                    <a:pt x="388" y="580"/>
                  </a:lnTo>
                  <a:lnTo>
                    <a:pt x="390" y="568"/>
                  </a:lnTo>
                  <a:lnTo>
                    <a:pt x="392" y="566"/>
                  </a:lnTo>
                  <a:lnTo>
                    <a:pt x="404" y="554"/>
                  </a:lnTo>
                  <a:lnTo>
                    <a:pt x="420" y="558"/>
                  </a:lnTo>
                  <a:lnTo>
                    <a:pt x="428" y="574"/>
                  </a:lnTo>
                  <a:lnTo>
                    <a:pt x="442" y="570"/>
                  </a:lnTo>
                  <a:lnTo>
                    <a:pt x="444" y="554"/>
                  </a:lnTo>
                  <a:lnTo>
                    <a:pt x="444" y="552"/>
                  </a:lnTo>
                  <a:lnTo>
                    <a:pt x="456" y="546"/>
                  </a:lnTo>
                  <a:lnTo>
                    <a:pt x="452" y="524"/>
                  </a:lnTo>
                  <a:lnTo>
                    <a:pt x="452" y="522"/>
                  </a:lnTo>
                  <a:lnTo>
                    <a:pt x="464" y="496"/>
                  </a:lnTo>
                  <a:lnTo>
                    <a:pt x="476" y="492"/>
                  </a:lnTo>
                  <a:lnTo>
                    <a:pt x="472" y="470"/>
                  </a:lnTo>
                  <a:lnTo>
                    <a:pt x="484" y="470"/>
                  </a:lnTo>
                  <a:lnTo>
                    <a:pt x="484" y="458"/>
                  </a:lnTo>
                  <a:lnTo>
                    <a:pt x="476" y="438"/>
                  </a:lnTo>
                  <a:lnTo>
                    <a:pt x="476" y="436"/>
                  </a:lnTo>
                  <a:lnTo>
                    <a:pt x="478" y="420"/>
                  </a:lnTo>
                  <a:lnTo>
                    <a:pt x="478" y="418"/>
                  </a:lnTo>
                  <a:lnTo>
                    <a:pt x="480" y="418"/>
                  </a:lnTo>
                  <a:lnTo>
                    <a:pt x="488" y="406"/>
                  </a:lnTo>
                  <a:lnTo>
                    <a:pt x="490" y="406"/>
                  </a:lnTo>
                  <a:lnTo>
                    <a:pt x="492" y="406"/>
                  </a:lnTo>
                  <a:lnTo>
                    <a:pt x="514" y="410"/>
                  </a:lnTo>
                  <a:lnTo>
                    <a:pt x="532" y="414"/>
                  </a:lnTo>
                  <a:lnTo>
                    <a:pt x="548" y="410"/>
                  </a:lnTo>
                  <a:lnTo>
                    <a:pt x="556" y="426"/>
                  </a:lnTo>
                  <a:lnTo>
                    <a:pt x="556" y="428"/>
                  </a:lnTo>
                  <a:lnTo>
                    <a:pt x="556" y="440"/>
                  </a:lnTo>
                  <a:lnTo>
                    <a:pt x="560" y="452"/>
                  </a:lnTo>
                  <a:lnTo>
                    <a:pt x="562" y="458"/>
                  </a:lnTo>
                  <a:lnTo>
                    <a:pt x="568" y="462"/>
                  </a:lnTo>
                  <a:lnTo>
                    <a:pt x="578" y="464"/>
                  </a:lnTo>
                  <a:lnTo>
                    <a:pt x="580" y="468"/>
                  </a:lnTo>
                  <a:lnTo>
                    <a:pt x="580" y="470"/>
                  </a:lnTo>
                  <a:lnTo>
                    <a:pt x="584" y="478"/>
                  </a:lnTo>
                  <a:lnTo>
                    <a:pt x="590" y="486"/>
                  </a:lnTo>
                  <a:lnTo>
                    <a:pt x="598" y="498"/>
                  </a:lnTo>
                  <a:lnTo>
                    <a:pt x="602" y="506"/>
                  </a:lnTo>
                  <a:lnTo>
                    <a:pt x="610" y="506"/>
                  </a:lnTo>
                  <a:lnTo>
                    <a:pt x="624" y="494"/>
                  </a:lnTo>
                  <a:lnTo>
                    <a:pt x="632" y="512"/>
                  </a:lnTo>
                  <a:lnTo>
                    <a:pt x="650" y="518"/>
                  </a:lnTo>
                  <a:lnTo>
                    <a:pt x="652" y="518"/>
                  </a:lnTo>
                  <a:lnTo>
                    <a:pt x="660" y="534"/>
                  </a:lnTo>
                  <a:lnTo>
                    <a:pt x="664" y="538"/>
                  </a:lnTo>
                  <a:lnTo>
                    <a:pt x="664" y="522"/>
                  </a:lnTo>
                  <a:lnTo>
                    <a:pt x="664" y="518"/>
                  </a:lnTo>
                  <a:lnTo>
                    <a:pt x="700" y="518"/>
                  </a:lnTo>
                  <a:lnTo>
                    <a:pt x="700" y="514"/>
                  </a:lnTo>
                  <a:lnTo>
                    <a:pt x="702" y="512"/>
                  </a:lnTo>
                  <a:lnTo>
                    <a:pt x="700" y="508"/>
                  </a:lnTo>
                  <a:lnTo>
                    <a:pt x="698" y="500"/>
                  </a:lnTo>
                  <a:lnTo>
                    <a:pt x="696" y="494"/>
                  </a:lnTo>
                  <a:lnTo>
                    <a:pt x="696" y="486"/>
                  </a:lnTo>
                  <a:lnTo>
                    <a:pt x="698" y="480"/>
                  </a:lnTo>
                  <a:lnTo>
                    <a:pt x="702" y="478"/>
                  </a:lnTo>
                  <a:lnTo>
                    <a:pt x="706" y="478"/>
                  </a:lnTo>
                  <a:lnTo>
                    <a:pt x="720" y="482"/>
                  </a:lnTo>
                  <a:lnTo>
                    <a:pt x="722" y="472"/>
                  </a:lnTo>
                  <a:lnTo>
                    <a:pt x="696" y="460"/>
                  </a:lnTo>
                  <a:lnTo>
                    <a:pt x="694" y="460"/>
                  </a:lnTo>
                  <a:lnTo>
                    <a:pt x="692" y="458"/>
                  </a:lnTo>
                  <a:lnTo>
                    <a:pt x="688" y="426"/>
                  </a:lnTo>
                  <a:lnTo>
                    <a:pt x="690" y="406"/>
                  </a:lnTo>
                  <a:lnTo>
                    <a:pt x="690" y="402"/>
                  </a:lnTo>
                  <a:lnTo>
                    <a:pt x="734" y="406"/>
                  </a:lnTo>
                  <a:lnTo>
                    <a:pt x="744" y="396"/>
                  </a:lnTo>
                  <a:lnTo>
                    <a:pt x="746" y="392"/>
                  </a:lnTo>
                  <a:lnTo>
                    <a:pt x="744" y="388"/>
                  </a:lnTo>
                  <a:lnTo>
                    <a:pt x="732" y="382"/>
                  </a:lnTo>
                  <a:lnTo>
                    <a:pt x="730" y="378"/>
                  </a:lnTo>
                  <a:lnTo>
                    <a:pt x="728" y="374"/>
                  </a:lnTo>
                  <a:lnTo>
                    <a:pt x="730" y="372"/>
                  </a:lnTo>
                  <a:lnTo>
                    <a:pt x="732" y="368"/>
                  </a:lnTo>
                  <a:lnTo>
                    <a:pt x="752" y="350"/>
                  </a:lnTo>
                  <a:lnTo>
                    <a:pt x="772" y="348"/>
                  </a:lnTo>
                  <a:lnTo>
                    <a:pt x="782" y="330"/>
                  </a:lnTo>
                  <a:lnTo>
                    <a:pt x="782" y="314"/>
                  </a:lnTo>
                  <a:lnTo>
                    <a:pt x="796" y="310"/>
                  </a:lnTo>
                  <a:lnTo>
                    <a:pt x="804" y="290"/>
                  </a:lnTo>
                  <a:lnTo>
                    <a:pt x="812" y="276"/>
                  </a:lnTo>
                  <a:lnTo>
                    <a:pt x="800" y="256"/>
                  </a:lnTo>
                  <a:lnTo>
                    <a:pt x="800" y="254"/>
                  </a:lnTo>
                  <a:lnTo>
                    <a:pt x="792" y="228"/>
                  </a:lnTo>
                  <a:lnTo>
                    <a:pt x="792" y="226"/>
                  </a:lnTo>
                  <a:lnTo>
                    <a:pt x="788" y="198"/>
                  </a:lnTo>
                  <a:lnTo>
                    <a:pt x="778" y="182"/>
                  </a:lnTo>
                  <a:lnTo>
                    <a:pt x="764" y="168"/>
                  </a:lnTo>
                  <a:lnTo>
                    <a:pt x="764" y="166"/>
                  </a:lnTo>
                  <a:lnTo>
                    <a:pt x="762" y="150"/>
                  </a:lnTo>
                  <a:lnTo>
                    <a:pt x="736" y="158"/>
                  </a:lnTo>
                  <a:lnTo>
                    <a:pt x="724" y="144"/>
                  </a:lnTo>
                  <a:lnTo>
                    <a:pt x="688" y="118"/>
                  </a:lnTo>
                  <a:lnTo>
                    <a:pt x="686" y="118"/>
                  </a:lnTo>
                  <a:lnTo>
                    <a:pt x="672" y="100"/>
                  </a:lnTo>
                  <a:lnTo>
                    <a:pt x="664" y="94"/>
                  </a:lnTo>
                  <a:lnTo>
                    <a:pt x="658" y="102"/>
                  </a:lnTo>
                  <a:lnTo>
                    <a:pt x="658" y="104"/>
                  </a:lnTo>
                  <a:lnTo>
                    <a:pt x="658" y="106"/>
                  </a:lnTo>
                  <a:lnTo>
                    <a:pt x="656" y="106"/>
                  </a:lnTo>
                  <a:lnTo>
                    <a:pt x="644" y="106"/>
                  </a:lnTo>
                  <a:lnTo>
                    <a:pt x="642" y="106"/>
                  </a:lnTo>
                  <a:lnTo>
                    <a:pt x="616" y="78"/>
                  </a:lnTo>
                  <a:lnTo>
                    <a:pt x="606" y="72"/>
                  </a:lnTo>
                  <a:lnTo>
                    <a:pt x="596" y="62"/>
                  </a:lnTo>
                  <a:lnTo>
                    <a:pt x="584" y="54"/>
                  </a:lnTo>
                  <a:lnTo>
                    <a:pt x="584" y="52"/>
                  </a:lnTo>
                  <a:lnTo>
                    <a:pt x="570" y="44"/>
                  </a:lnTo>
                  <a:lnTo>
                    <a:pt x="562" y="50"/>
                  </a:lnTo>
                  <a:lnTo>
                    <a:pt x="560" y="52"/>
                  </a:lnTo>
                  <a:lnTo>
                    <a:pt x="552" y="50"/>
                  </a:lnTo>
                  <a:lnTo>
                    <a:pt x="544" y="54"/>
                  </a:lnTo>
                  <a:lnTo>
                    <a:pt x="542" y="56"/>
                  </a:lnTo>
                  <a:lnTo>
                    <a:pt x="530" y="58"/>
                  </a:lnTo>
                  <a:lnTo>
                    <a:pt x="48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四川"/>
            <p:cNvSpPr/>
            <p:nvPr>
              <p:custDataLst>
                <p:tags r:id="rId27"/>
              </p:custDataLst>
            </p:nvPr>
          </p:nvSpPr>
          <p:spPr bwMode="auto">
            <a:xfrm>
              <a:off x="3992563" y="3717925"/>
              <a:ext cx="1282700" cy="1125538"/>
            </a:xfrm>
            <a:custGeom>
              <a:avLst/>
              <a:gdLst>
                <a:gd name="T0" fmla="*/ 2147483646 w 702"/>
                <a:gd name="T1" fmla="*/ 2147483646 h 616"/>
                <a:gd name="T2" fmla="*/ 2147483646 w 702"/>
                <a:gd name="T3" fmla="*/ 2147483646 h 616"/>
                <a:gd name="T4" fmla="*/ 2147483646 w 702"/>
                <a:gd name="T5" fmla="*/ 2147483646 h 616"/>
                <a:gd name="T6" fmla="*/ 2147483646 w 702"/>
                <a:gd name="T7" fmla="*/ 2147483646 h 616"/>
                <a:gd name="T8" fmla="*/ 2147483646 w 702"/>
                <a:gd name="T9" fmla="*/ 2147483646 h 616"/>
                <a:gd name="T10" fmla="*/ 2147483646 w 702"/>
                <a:gd name="T11" fmla="*/ 2147483646 h 616"/>
                <a:gd name="T12" fmla="*/ 2147483646 w 702"/>
                <a:gd name="T13" fmla="*/ 2147483646 h 616"/>
                <a:gd name="T14" fmla="*/ 2147483646 w 702"/>
                <a:gd name="T15" fmla="*/ 2147483646 h 616"/>
                <a:gd name="T16" fmla="*/ 2147483646 w 702"/>
                <a:gd name="T17" fmla="*/ 2147483646 h 616"/>
                <a:gd name="T18" fmla="*/ 2147483646 w 702"/>
                <a:gd name="T19" fmla="*/ 2147483646 h 616"/>
                <a:gd name="T20" fmla="*/ 2147483646 w 702"/>
                <a:gd name="T21" fmla="*/ 2147483646 h 616"/>
                <a:gd name="T22" fmla="*/ 2147483646 w 702"/>
                <a:gd name="T23" fmla="*/ 2147483646 h 616"/>
                <a:gd name="T24" fmla="*/ 2147483646 w 702"/>
                <a:gd name="T25" fmla="*/ 2147483646 h 616"/>
                <a:gd name="T26" fmla="*/ 2147483646 w 702"/>
                <a:gd name="T27" fmla="*/ 2147483646 h 616"/>
                <a:gd name="T28" fmla="*/ 2147483646 w 702"/>
                <a:gd name="T29" fmla="*/ 2147483646 h 616"/>
                <a:gd name="T30" fmla="*/ 2147483646 w 702"/>
                <a:gd name="T31" fmla="*/ 2147483646 h 616"/>
                <a:gd name="T32" fmla="*/ 2147483646 w 702"/>
                <a:gd name="T33" fmla="*/ 2147483646 h 616"/>
                <a:gd name="T34" fmla="*/ 2147483646 w 702"/>
                <a:gd name="T35" fmla="*/ 2147483646 h 616"/>
                <a:gd name="T36" fmla="*/ 2147483646 w 702"/>
                <a:gd name="T37" fmla="*/ 2147483646 h 616"/>
                <a:gd name="T38" fmla="*/ 2147483646 w 702"/>
                <a:gd name="T39" fmla="*/ 2147483646 h 616"/>
                <a:gd name="T40" fmla="*/ 2147483646 w 702"/>
                <a:gd name="T41" fmla="*/ 2147483646 h 616"/>
                <a:gd name="T42" fmla="*/ 2147483646 w 702"/>
                <a:gd name="T43" fmla="*/ 2147483646 h 616"/>
                <a:gd name="T44" fmla="*/ 2147483646 w 702"/>
                <a:gd name="T45" fmla="*/ 2147483646 h 616"/>
                <a:gd name="T46" fmla="*/ 2147483646 w 702"/>
                <a:gd name="T47" fmla="*/ 2147483646 h 616"/>
                <a:gd name="T48" fmla="*/ 2147483646 w 702"/>
                <a:gd name="T49" fmla="*/ 2147483646 h 616"/>
                <a:gd name="T50" fmla="*/ 2147483646 w 702"/>
                <a:gd name="T51" fmla="*/ 2147483646 h 616"/>
                <a:gd name="T52" fmla="*/ 2147483646 w 702"/>
                <a:gd name="T53" fmla="*/ 2147483646 h 616"/>
                <a:gd name="T54" fmla="*/ 2147483646 w 702"/>
                <a:gd name="T55" fmla="*/ 2147483646 h 616"/>
                <a:gd name="T56" fmla="*/ 2147483646 w 702"/>
                <a:gd name="T57" fmla="*/ 2147483646 h 616"/>
                <a:gd name="T58" fmla="*/ 2147483646 w 702"/>
                <a:gd name="T59" fmla="*/ 2147483646 h 616"/>
                <a:gd name="T60" fmla="*/ 2147483646 w 702"/>
                <a:gd name="T61" fmla="*/ 2147483646 h 616"/>
                <a:gd name="T62" fmla="*/ 2147483646 w 702"/>
                <a:gd name="T63" fmla="*/ 2147483646 h 616"/>
                <a:gd name="T64" fmla="*/ 2147483646 w 702"/>
                <a:gd name="T65" fmla="*/ 2147483646 h 616"/>
                <a:gd name="T66" fmla="*/ 2147483646 w 702"/>
                <a:gd name="T67" fmla="*/ 2147483646 h 616"/>
                <a:gd name="T68" fmla="*/ 2147483646 w 702"/>
                <a:gd name="T69" fmla="*/ 2147483646 h 616"/>
                <a:gd name="T70" fmla="*/ 2147483646 w 702"/>
                <a:gd name="T71" fmla="*/ 2147483646 h 616"/>
                <a:gd name="T72" fmla="*/ 2147483646 w 702"/>
                <a:gd name="T73" fmla="*/ 2147483646 h 616"/>
                <a:gd name="T74" fmla="*/ 2147483646 w 702"/>
                <a:gd name="T75" fmla="*/ 2147483646 h 616"/>
                <a:gd name="T76" fmla="*/ 2147483646 w 702"/>
                <a:gd name="T77" fmla="*/ 2147483646 h 616"/>
                <a:gd name="T78" fmla="*/ 2147483646 w 702"/>
                <a:gd name="T79" fmla="*/ 2147483646 h 616"/>
                <a:gd name="T80" fmla="*/ 2147483646 w 702"/>
                <a:gd name="T81" fmla="*/ 2147483646 h 616"/>
                <a:gd name="T82" fmla="*/ 2147483646 w 702"/>
                <a:gd name="T83" fmla="*/ 2147483646 h 616"/>
                <a:gd name="T84" fmla="*/ 2147483646 w 702"/>
                <a:gd name="T85" fmla="*/ 2147483646 h 616"/>
                <a:gd name="T86" fmla="*/ 2147483646 w 702"/>
                <a:gd name="T87" fmla="*/ 2147483646 h 616"/>
                <a:gd name="T88" fmla="*/ 2147483646 w 702"/>
                <a:gd name="T89" fmla="*/ 2147483646 h 616"/>
                <a:gd name="T90" fmla="*/ 2147483646 w 702"/>
                <a:gd name="T91" fmla="*/ 2147483646 h 616"/>
                <a:gd name="T92" fmla="*/ 2147483646 w 702"/>
                <a:gd name="T93" fmla="*/ 2147483646 h 616"/>
                <a:gd name="T94" fmla="*/ 2147483646 w 702"/>
                <a:gd name="T95" fmla="*/ 2147483646 h 616"/>
                <a:gd name="T96" fmla="*/ 2147483646 w 702"/>
                <a:gd name="T97" fmla="*/ 2147483646 h 616"/>
                <a:gd name="T98" fmla="*/ 2147483646 w 702"/>
                <a:gd name="T99" fmla="*/ 0 h 616"/>
                <a:gd name="T100" fmla="*/ 2147483646 w 702"/>
                <a:gd name="T101" fmla="*/ 2147483646 h 616"/>
                <a:gd name="T102" fmla="*/ 2147483646 w 702"/>
                <a:gd name="T103" fmla="*/ 2147483646 h 616"/>
                <a:gd name="T104" fmla="*/ 2147483646 w 702"/>
                <a:gd name="T105" fmla="*/ 2147483646 h 616"/>
                <a:gd name="T106" fmla="*/ 2147483646 w 702"/>
                <a:gd name="T107" fmla="*/ 2147483646 h 616"/>
                <a:gd name="T108" fmla="*/ 2147483646 w 702"/>
                <a:gd name="T109" fmla="*/ 2147483646 h 616"/>
                <a:gd name="T110" fmla="*/ 2147483646 w 702"/>
                <a:gd name="T111" fmla="*/ 2147483646 h 616"/>
                <a:gd name="T112" fmla="*/ 2147483646 w 702"/>
                <a:gd name="T113" fmla="*/ 2147483646 h 616"/>
                <a:gd name="T114" fmla="*/ 2147483646 w 702"/>
                <a:gd name="T115" fmla="*/ 2147483646 h 616"/>
                <a:gd name="T116" fmla="*/ 2147483646 w 702"/>
                <a:gd name="T117" fmla="*/ 2147483646 h 616"/>
                <a:gd name="T118" fmla="*/ 2147483646 w 702"/>
                <a:gd name="T119" fmla="*/ 2147483646 h 6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02" h="616">
                  <a:moveTo>
                    <a:pt x="66" y="14"/>
                  </a:moveTo>
                  <a:lnTo>
                    <a:pt x="46" y="10"/>
                  </a:lnTo>
                  <a:lnTo>
                    <a:pt x="28" y="6"/>
                  </a:lnTo>
                  <a:lnTo>
                    <a:pt x="22" y="14"/>
                  </a:lnTo>
                  <a:lnTo>
                    <a:pt x="20" y="28"/>
                  </a:lnTo>
                  <a:lnTo>
                    <a:pt x="26" y="50"/>
                  </a:lnTo>
                  <a:lnTo>
                    <a:pt x="26" y="66"/>
                  </a:lnTo>
                  <a:lnTo>
                    <a:pt x="26" y="70"/>
                  </a:lnTo>
                  <a:lnTo>
                    <a:pt x="18" y="70"/>
                  </a:lnTo>
                  <a:lnTo>
                    <a:pt x="22" y="90"/>
                  </a:lnTo>
                  <a:lnTo>
                    <a:pt x="6" y="94"/>
                  </a:lnTo>
                  <a:lnTo>
                    <a:pt x="0" y="106"/>
                  </a:lnTo>
                  <a:lnTo>
                    <a:pt x="8" y="114"/>
                  </a:lnTo>
                  <a:lnTo>
                    <a:pt x="10" y="114"/>
                  </a:lnTo>
                  <a:lnTo>
                    <a:pt x="38" y="136"/>
                  </a:lnTo>
                  <a:lnTo>
                    <a:pt x="38" y="138"/>
                  </a:lnTo>
                  <a:lnTo>
                    <a:pt x="42" y="158"/>
                  </a:lnTo>
                  <a:lnTo>
                    <a:pt x="56" y="178"/>
                  </a:lnTo>
                  <a:lnTo>
                    <a:pt x="62" y="184"/>
                  </a:lnTo>
                  <a:lnTo>
                    <a:pt x="70" y="194"/>
                  </a:lnTo>
                  <a:lnTo>
                    <a:pt x="72" y="194"/>
                  </a:lnTo>
                  <a:lnTo>
                    <a:pt x="70" y="196"/>
                  </a:lnTo>
                  <a:lnTo>
                    <a:pt x="70" y="214"/>
                  </a:lnTo>
                  <a:lnTo>
                    <a:pt x="74" y="226"/>
                  </a:lnTo>
                  <a:lnTo>
                    <a:pt x="74" y="244"/>
                  </a:lnTo>
                  <a:lnTo>
                    <a:pt x="82" y="258"/>
                  </a:lnTo>
                  <a:lnTo>
                    <a:pt x="84" y="266"/>
                  </a:lnTo>
                  <a:lnTo>
                    <a:pt x="86" y="274"/>
                  </a:lnTo>
                  <a:lnTo>
                    <a:pt x="90" y="286"/>
                  </a:lnTo>
                  <a:lnTo>
                    <a:pt x="92" y="302"/>
                  </a:lnTo>
                  <a:lnTo>
                    <a:pt x="90" y="314"/>
                  </a:lnTo>
                  <a:lnTo>
                    <a:pt x="88" y="320"/>
                  </a:lnTo>
                  <a:lnTo>
                    <a:pt x="90" y="326"/>
                  </a:lnTo>
                  <a:lnTo>
                    <a:pt x="94" y="336"/>
                  </a:lnTo>
                  <a:lnTo>
                    <a:pt x="98" y="346"/>
                  </a:lnTo>
                  <a:lnTo>
                    <a:pt x="100" y="346"/>
                  </a:lnTo>
                  <a:lnTo>
                    <a:pt x="100" y="348"/>
                  </a:lnTo>
                  <a:lnTo>
                    <a:pt x="100" y="350"/>
                  </a:lnTo>
                  <a:lnTo>
                    <a:pt x="86" y="378"/>
                  </a:lnTo>
                  <a:lnTo>
                    <a:pt x="90" y="386"/>
                  </a:lnTo>
                  <a:lnTo>
                    <a:pt x="90" y="392"/>
                  </a:lnTo>
                  <a:lnTo>
                    <a:pt x="86" y="418"/>
                  </a:lnTo>
                  <a:lnTo>
                    <a:pt x="86" y="428"/>
                  </a:lnTo>
                  <a:lnTo>
                    <a:pt x="88" y="432"/>
                  </a:lnTo>
                  <a:lnTo>
                    <a:pt x="90" y="434"/>
                  </a:lnTo>
                  <a:lnTo>
                    <a:pt x="94" y="436"/>
                  </a:lnTo>
                  <a:lnTo>
                    <a:pt x="102" y="442"/>
                  </a:lnTo>
                  <a:lnTo>
                    <a:pt x="104" y="448"/>
                  </a:lnTo>
                  <a:lnTo>
                    <a:pt x="102" y="462"/>
                  </a:lnTo>
                  <a:lnTo>
                    <a:pt x="106" y="462"/>
                  </a:lnTo>
                  <a:lnTo>
                    <a:pt x="108" y="464"/>
                  </a:lnTo>
                  <a:lnTo>
                    <a:pt x="110" y="462"/>
                  </a:lnTo>
                  <a:lnTo>
                    <a:pt x="114" y="458"/>
                  </a:lnTo>
                  <a:lnTo>
                    <a:pt x="116" y="452"/>
                  </a:lnTo>
                  <a:lnTo>
                    <a:pt x="118" y="450"/>
                  </a:lnTo>
                  <a:lnTo>
                    <a:pt x="118" y="448"/>
                  </a:lnTo>
                  <a:lnTo>
                    <a:pt x="122" y="444"/>
                  </a:lnTo>
                  <a:lnTo>
                    <a:pt x="126" y="440"/>
                  </a:lnTo>
                  <a:lnTo>
                    <a:pt x="126" y="434"/>
                  </a:lnTo>
                  <a:lnTo>
                    <a:pt x="124" y="426"/>
                  </a:lnTo>
                  <a:lnTo>
                    <a:pt x="122" y="422"/>
                  </a:lnTo>
                  <a:lnTo>
                    <a:pt x="126" y="420"/>
                  </a:lnTo>
                  <a:lnTo>
                    <a:pt x="136" y="418"/>
                  </a:lnTo>
                  <a:lnTo>
                    <a:pt x="142" y="418"/>
                  </a:lnTo>
                  <a:lnTo>
                    <a:pt x="146" y="420"/>
                  </a:lnTo>
                  <a:lnTo>
                    <a:pt x="150" y="424"/>
                  </a:lnTo>
                  <a:lnTo>
                    <a:pt x="156" y="440"/>
                  </a:lnTo>
                  <a:lnTo>
                    <a:pt x="156" y="442"/>
                  </a:lnTo>
                  <a:lnTo>
                    <a:pt x="158" y="468"/>
                  </a:lnTo>
                  <a:lnTo>
                    <a:pt x="170" y="474"/>
                  </a:lnTo>
                  <a:lnTo>
                    <a:pt x="178" y="478"/>
                  </a:lnTo>
                  <a:lnTo>
                    <a:pt x="184" y="472"/>
                  </a:lnTo>
                  <a:lnTo>
                    <a:pt x="190" y="466"/>
                  </a:lnTo>
                  <a:lnTo>
                    <a:pt x="194" y="466"/>
                  </a:lnTo>
                  <a:lnTo>
                    <a:pt x="200" y="470"/>
                  </a:lnTo>
                  <a:lnTo>
                    <a:pt x="204" y="478"/>
                  </a:lnTo>
                  <a:lnTo>
                    <a:pt x="206" y="498"/>
                  </a:lnTo>
                  <a:lnTo>
                    <a:pt x="208" y="502"/>
                  </a:lnTo>
                  <a:lnTo>
                    <a:pt x="230" y="548"/>
                  </a:lnTo>
                  <a:lnTo>
                    <a:pt x="238" y="556"/>
                  </a:lnTo>
                  <a:lnTo>
                    <a:pt x="238" y="558"/>
                  </a:lnTo>
                  <a:lnTo>
                    <a:pt x="242" y="578"/>
                  </a:lnTo>
                  <a:lnTo>
                    <a:pt x="244" y="596"/>
                  </a:lnTo>
                  <a:lnTo>
                    <a:pt x="246" y="598"/>
                  </a:lnTo>
                  <a:lnTo>
                    <a:pt x="254" y="588"/>
                  </a:lnTo>
                  <a:lnTo>
                    <a:pt x="256" y="586"/>
                  </a:lnTo>
                  <a:lnTo>
                    <a:pt x="258" y="586"/>
                  </a:lnTo>
                  <a:lnTo>
                    <a:pt x="262" y="588"/>
                  </a:lnTo>
                  <a:lnTo>
                    <a:pt x="262" y="592"/>
                  </a:lnTo>
                  <a:lnTo>
                    <a:pt x="262" y="598"/>
                  </a:lnTo>
                  <a:lnTo>
                    <a:pt x="262" y="612"/>
                  </a:lnTo>
                  <a:lnTo>
                    <a:pt x="262" y="616"/>
                  </a:lnTo>
                  <a:lnTo>
                    <a:pt x="268" y="616"/>
                  </a:lnTo>
                  <a:lnTo>
                    <a:pt x="270" y="614"/>
                  </a:lnTo>
                  <a:lnTo>
                    <a:pt x="278" y="602"/>
                  </a:lnTo>
                  <a:lnTo>
                    <a:pt x="288" y="594"/>
                  </a:lnTo>
                  <a:lnTo>
                    <a:pt x="296" y="588"/>
                  </a:lnTo>
                  <a:lnTo>
                    <a:pt x="306" y="586"/>
                  </a:lnTo>
                  <a:lnTo>
                    <a:pt x="322" y="590"/>
                  </a:lnTo>
                  <a:lnTo>
                    <a:pt x="328" y="588"/>
                  </a:lnTo>
                  <a:lnTo>
                    <a:pt x="336" y="576"/>
                  </a:lnTo>
                  <a:lnTo>
                    <a:pt x="334" y="558"/>
                  </a:lnTo>
                  <a:lnTo>
                    <a:pt x="330" y="546"/>
                  </a:lnTo>
                  <a:lnTo>
                    <a:pt x="328" y="540"/>
                  </a:lnTo>
                  <a:lnTo>
                    <a:pt x="328" y="536"/>
                  </a:lnTo>
                  <a:lnTo>
                    <a:pt x="330" y="522"/>
                  </a:lnTo>
                  <a:lnTo>
                    <a:pt x="330" y="520"/>
                  </a:lnTo>
                  <a:lnTo>
                    <a:pt x="332" y="518"/>
                  </a:lnTo>
                  <a:lnTo>
                    <a:pt x="346" y="510"/>
                  </a:lnTo>
                  <a:lnTo>
                    <a:pt x="348" y="510"/>
                  </a:lnTo>
                  <a:lnTo>
                    <a:pt x="358" y="502"/>
                  </a:lnTo>
                  <a:lnTo>
                    <a:pt x="372" y="484"/>
                  </a:lnTo>
                  <a:lnTo>
                    <a:pt x="374" y="470"/>
                  </a:lnTo>
                  <a:lnTo>
                    <a:pt x="358" y="436"/>
                  </a:lnTo>
                  <a:lnTo>
                    <a:pt x="390" y="450"/>
                  </a:lnTo>
                  <a:lnTo>
                    <a:pt x="390" y="438"/>
                  </a:lnTo>
                  <a:lnTo>
                    <a:pt x="390" y="436"/>
                  </a:lnTo>
                  <a:lnTo>
                    <a:pt x="402" y="426"/>
                  </a:lnTo>
                  <a:lnTo>
                    <a:pt x="426" y="420"/>
                  </a:lnTo>
                  <a:lnTo>
                    <a:pt x="428" y="420"/>
                  </a:lnTo>
                  <a:lnTo>
                    <a:pt x="442" y="450"/>
                  </a:lnTo>
                  <a:lnTo>
                    <a:pt x="440" y="462"/>
                  </a:lnTo>
                  <a:lnTo>
                    <a:pt x="442" y="472"/>
                  </a:lnTo>
                  <a:lnTo>
                    <a:pt x="444" y="478"/>
                  </a:lnTo>
                  <a:lnTo>
                    <a:pt x="448" y="480"/>
                  </a:lnTo>
                  <a:lnTo>
                    <a:pt x="454" y="478"/>
                  </a:lnTo>
                  <a:lnTo>
                    <a:pt x="458" y="474"/>
                  </a:lnTo>
                  <a:lnTo>
                    <a:pt x="458" y="472"/>
                  </a:lnTo>
                  <a:lnTo>
                    <a:pt x="460" y="472"/>
                  </a:lnTo>
                  <a:lnTo>
                    <a:pt x="478" y="466"/>
                  </a:lnTo>
                  <a:lnTo>
                    <a:pt x="480" y="466"/>
                  </a:lnTo>
                  <a:lnTo>
                    <a:pt x="492" y="468"/>
                  </a:lnTo>
                  <a:lnTo>
                    <a:pt x="496" y="470"/>
                  </a:lnTo>
                  <a:lnTo>
                    <a:pt x="498" y="472"/>
                  </a:lnTo>
                  <a:lnTo>
                    <a:pt x="498" y="494"/>
                  </a:lnTo>
                  <a:lnTo>
                    <a:pt x="502" y="496"/>
                  </a:lnTo>
                  <a:lnTo>
                    <a:pt x="510" y="498"/>
                  </a:lnTo>
                  <a:lnTo>
                    <a:pt x="522" y="498"/>
                  </a:lnTo>
                  <a:lnTo>
                    <a:pt x="542" y="492"/>
                  </a:lnTo>
                  <a:lnTo>
                    <a:pt x="554" y="482"/>
                  </a:lnTo>
                  <a:lnTo>
                    <a:pt x="556" y="472"/>
                  </a:lnTo>
                  <a:lnTo>
                    <a:pt x="550" y="466"/>
                  </a:lnTo>
                  <a:lnTo>
                    <a:pt x="530" y="458"/>
                  </a:lnTo>
                  <a:lnTo>
                    <a:pt x="528" y="458"/>
                  </a:lnTo>
                  <a:lnTo>
                    <a:pt x="504" y="434"/>
                  </a:lnTo>
                  <a:lnTo>
                    <a:pt x="506" y="432"/>
                  </a:lnTo>
                  <a:lnTo>
                    <a:pt x="518" y="422"/>
                  </a:lnTo>
                  <a:lnTo>
                    <a:pt x="518" y="420"/>
                  </a:lnTo>
                  <a:lnTo>
                    <a:pt x="530" y="416"/>
                  </a:lnTo>
                  <a:lnTo>
                    <a:pt x="534" y="416"/>
                  </a:lnTo>
                  <a:lnTo>
                    <a:pt x="550" y="418"/>
                  </a:lnTo>
                  <a:lnTo>
                    <a:pt x="550" y="420"/>
                  </a:lnTo>
                  <a:lnTo>
                    <a:pt x="550" y="414"/>
                  </a:lnTo>
                  <a:lnTo>
                    <a:pt x="544" y="402"/>
                  </a:lnTo>
                  <a:lnTo>
                    <a:pt x="532" y="396"/>
                  </a:lnTo>
                  <a:lnTo>
                    <a:pt x="518" y="374"/>
                  </a:lnTo>
                  <a:lnTo>
                    <a:pt x="516" y="372"/>
                  </a:lnTo>
                  <a:lnTo>
                    <a:pt x="510" y="346"/>
                  </a:lnTo>
                  <a:lnTo>
                    <a:pt x="510" y="326"/>
                  </a:lnTo>
                  <a:lnTo>
                    <a:pt x="522" y="314"/>
                  </a:lnTo>
                  <a:lnTo>
                    <a:pt x="542" y="314"/>
                  </a:lnTo>
                  <a:lnTo>
                    <a:pt x="586" y="318"/>
                  </a:lnTo>
                  <a:lnTo>
                    <a:pt x="606" y="288"/>
                  </a:lnTo>
                  <a:lnTo>
                    <a:pt x="606" y="286"/>
                  </a:lnTo>
                  <a:lnTo>
                    <a:pt x="608" y="286"/>
                  </a:lnTo>
                  <a:lnTo>
                    <a:pt x="626" y="278"/>
                  </a:lnTo>
                  <a:lnTo>
                    <a:pt x="634" y="260"/>
                  </a:lnTo>
                  <a:lnTo>
                    <a:pt x="634" y="258"/>
                  </a:lnTo>
                  <a:lnTo>
                    <a:pt x="654" y="242"/>
                  </a:lnTo>
                  <a:lnTo>
                    <a:pt x="664" y="224"/>
                  </a:lnTo>
                  <a:lnTo>
                    <a:pt x="666" y="224"/>
                  </a:lnTo>
                  <a:lnTo>
                    <a:pt x="666" y="222"/>
                  </a:lnTo>
                  <a:lnTo>
                    <a:pt x="674" y="214"/>
                  </a:lnTo>
                  <a:lnTo>
                    <a:pt x="682" y="198"/>
                  </a:lnTo>
                  <a:lnTo>
                    <a:pt x="686" y="174"/>
                  </a:lnTo>
                  <a:lnTo>
                    <a:pt x="686" y="172"/>
                  </a:lnTo>
                  <a:lnTo>
                    <a:pt x="686" y="170"/>
                  </a:lnTo>
                  <a:lnTo>
                    <a:pt x="700" y="162"/>
                  </a:lnTo>
                  <a:lnTo>
                    <a:pt x="702" y="158"/>
                  </a:lnTo>
                  <a:lnTo>
                    <a:pt x="684" y="156"/>
                  </a:lnTo>
                  <a:lnTo>
                    <a:pt x="652" y="158"/>
                  </a:lnTo>
                  <a:lnTo>
                    <a:pt x="650" y="156"/>
                  </a:lnTo>
                  <a:lnTo>
                    <a:pt x="638" y="146"/>
                  </a:lnTo>
                  <a:lnTo>
                    <a:pt x="630" y="136"/>
                  </a:lnTo>
                  <a:lnTo>
                    <a:pt x="630" y="138"/>
                  </a:lnTo>
                  <a:lnTo>
                    <a:pt x="628" y="138"/>
                  </a:lnTo>
                  <a:lnTo>
                    <a:pt x="624" y="142"/>
                  </a:lnTo>
                  <a:lnTo>
                    <a:pt x="618" y="142"/>
                  </a:lnTo>
                  <a:lnTo>
                    <a:pt x="614" y="144"/>
                  </a:lnTo>
                  <a:lnTo>
                    <a:pt x="612" y="146"/>
                  </a:lnTo>
                  <a:lnTo>
                    <a:pt x="608" y="146"/>
                  </a:lnTo>
                  <a:lnTo>
                    <a:pt x="606" y="144"/>
                  </a:lnTo>
                  <a:lnTo>
                    <a:pt x="604" y="138"/>
                  </a:lnTo>
                  <a:lnTo>
                    <a:pt x="602" y="132"/>
                  </a:lnTo>
                  <a:lnTo>
                    <a:pt x="598" y="126"/>
                  </a:lnTo>
                  <a:lnTo>
                    <a:pt x="596" y="126"/>
                  </a:lnTo>
                  <a:lnTo>
                    <a:pt x="592" y="114"/>
                  </a:lnTo>
                  <a:lnTo>
                    <a:pt x="588" y="114"/>
                  </a:lnTo>
                  <a:lnTo>
                    <a:pt x="576" y="122"/>
                  </a:lnTo>
                  <a:lnTo>
                    <a:pt x="576" y="124"/>
                  </a:lnTo>
                  <a:lnTo>
                    <a:pt x="574" y="124"/>
                  </a:lnTo>
                  <a:lnTo>
                    <a:pt x="546" y="130"/>
                  </a:lnTo>
                  <a:lnTo>
                    <a:pt x="544" y="128"/>
                  </a:lnTo>
                  <a:lnTo>
                    <a:pt x="526" y="116"/>
                  </a:lnTo>
                  <a:lnTo>
                    <a:pt x="524" y="114"/>
                  </a:lnTo>
                  <a:lnTo>
                    <a:pt x="518" y="104"/>
                  </a:lnTo>
                  <a:lnTo>
                    <a:pt x="506" y="118"/>
                  </a:lnTo>
                  <a:lnTo>
                    <a:pt x="498" y="126"/>
                  </a:lnTo>
                  <a:lnTo>
                    <a:pt x="492" y="130"/>
                  </a:lnTo>
                  <a:lnTo>
                    <a:pt x="488" y="132"/>
                  </a:lnTo>
                  <a:lnTo>
                    <a:pt x="484" y="130"/>
                  </a:lnTo>
                  <a:lnTo>
                    <a:pt x="466" y="120"/>
                  </a:lnTo>
                  <a:lnTo>
                    <a:pt x="452" y="118"/>
                  </a:lnTo>
                  <a:lnTo>
                    <a:pt x="450" y="120"/>
                  </a:lnTo>
                  <a:lnTo>
                    <a:pt x="438" y="110"/>
                  </a:lnTo>
                  <a:lnTo>
                    <a:pt x="436" y="110"/>
                  </a:lnTo>
                  <a:lnTo>
                    <a:pt x="442" y="88"/>
                  </a:lnTo>
                  <a:lnTo>
                    <a:pt x="442" y="80"/>
                  </a:lnTo>
                  <a:lnTo>
                    <a:pt x="434" y="78"/>
                  </a:lnTo>
                  <a:lnTo>
                    <a:pt x="416" y="58"/>
                  </a:lnTo>
                  <a:lnTo>
                    <a:pt x="418" y="46"/>
                  </a:lnTo>
                  <a:lnTo>
                    <a:pt x="376" y="42"/>
                  </a:lnTo>
                  <a:lnTo>
                    <a:pt x="360" y="32"/>
                  </a:lnTo>
                  <a:lnTo>
                    <a:pt x="354" y="28"/>
                  </a:lnTo>
                  <a:lnTo>
                    <a:pt x="350" y="18"/>
                  </a:lnTo>
                  <a:lnTo>
                    <a:pt x="348" y="12"/>
                  </a:lnTo>
                  <a:lnTo>
                    <a:pt x="344" y="0"/>
                  </a:lnTo>
                  <a:lnTo>
                    <a:pt x="338" y="0"/>
                  </a:lnTo>
                  <a:lnTo>
                    <a:pt x="326" y="10"/>
                  </a:lnTo>
                  <a:lnTo>
                    <a:pt x="310" y="30"/>
                  </a:lnTo>
                  <a:lnTo>
                    <a:pt x="314" y="42"/>
                  </a:lnTo>
                  <a:lnTo>
                    <a:pt x="318" y="60"/>
                  </a:lnTo>
                  <a:lnTo>
                    <a:pt x="318" y="62"/>
                  </a:lnTo>
                  <a:lnTo>
                    <a:pt x="320" y="62"/>
                  </a:lnTo>
                  <a:lnTo>
                    <a:pt x="318" y="62"/>
                  </a:lnTo>
                  <a:lnTo>
                    <a:pt x="318" y="66"/>
                  </a:lnTo>
                  <a:lnTo>
                    <a:pt x="314" y="68"/>
                  </a:lnTo>
                  <a:lnTo>
                    <a:pt x="306" y="70"/>
                  </a:lnTo>
                  <a:lnTo>
                    <a:pt x="290" y="70"/>
                  </a:lnTo>
                  <a:lnTo>
                    <a:pt x="280" y="66"/>
                  </a:lnTo>
                  <a:lnTo>
                    <a:pt x="268" y="70"/>
                  </a:lnTo>
                  <a:lnTo>
                    <a:pt x="266" y="70"/>
                  </a:lnTo>
                  <a:lnTo>
                    <a:pt x="264" y="70"/>
                  </a:lnTo>
                  <a:lnTo>
                    <a:pt x="262" y="82"/>
                  </a:lnTo>
                  <a:lnTo>
                    <a:pt x="262" y="86"/>
                  </a:lnTo>
                  <a:lnTo>
                    <a:pt x="258" y="86"/>
                  </a:lnTo>
                  <a:lnTo>
                    <a:pt x="238" y="78"/>
                  </a:lnTo>
                  <a:lnTo>
                    <a:pt x="240" y="88"/>
                  </a:lnTo>
                  <a:lnTo>
                    <a:pt x="242" y="96"/>
                  </a:lnTo>
                  <a:lnTo>
                    <a:pt x="246" y="104"/>
                  </a:lnTo>
                  <a:lnTo>
                    <a:pt x="244" y="110"/>
                  </a:lnTo>
                  <a:lnTo>
                    <a:pt x="242" y="116"/>
                  </a:lnTo>
                  <a:lnTo>
                    <a:pt x="234" y="118"/>
                  </a:lnTo>
                  <a:lnTo>
                    <a:pt x="222" y="118"/>
                  </a:lnTo>
                  <a:lnTo>
                    <a:pt x="208" y="118"/>
                  </a:lnTo>
                  <a:lnTo>
                    <a:pt x="206" y="142"/>
                  </a:lnTo>
                  <a:lnTo>
                    <a:pt x="190" y="134"/>
                  </a:lnTo>
                  <a:lnTo>
                    <a:pt x="188" y="134"/>
                  </a:lnTo>
                  <a:lnTo>
                    <a:pt x="178" y="118"/>
                  </a:lnTo>
                  <a:lnTo>
                    <a:pt x="160" y="110"/>
                  </a:lnTo>
                  <a:lnTo>
                    <a:pt x="154" y="100"/>
                  </a:lnTo>
                  <a:lnTo>
                    <a:pt x="148" y="106"/>
                  </a:lnTo>
                  <a:lnTo>
                    <a:pt x="146" y="106"/>
                  </a:lnTo>
                  <a:lnTo>
                    <a:pt x="134" y="108"/>
                  </a:lnTo>
                  <a:lnTo>
                    <a:pt x="132" y="108"/>
                  </a:lnTo>
                  <a:lnTo>
                    <a:pt x="126" y="94"/>
                  </a:lnTo>
                  <a:lnTo>
                    <a:pt x="118" y="86"/>
                  </a:lnTo>
                  <a:lnTo>
                    <a:pt x="118" y="84"/>
                  </a:lnTo>
                  <a:lnTo>
                    <a:pt x="110" y="74"/>
                  </a:lnTo>
                  <a:lnTo>
                    <a:pt x="106" y="66"/>
                  </a:lnTo>
                  <a:lnTo>
                    <a:pt x="106" y="64"/>
                  </a:lnTo>
                  <a:lnTo>
                    <a:pt x="102" y="62"/>
                  </a:lnTo>
                  <a:lnTo>
                    <a:pt x="98" y="62"/>
                  </a:lnTo>
                  <a:lnTo>
                    <a:pt x="90" y="56"/>
                  </a:lnTo>
                  <a:lnTo>
                    <a:pt x="86" y="46"/>
                  </a:lnTo>
                  <a:lnTo>
                    <a:pt x="82" y="34"/>
                  </a:lnTo>
                  <a:lnTo>
                    <a:pt x="82" y="22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6" y="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blipFill dpi="0" rotWithShape="1">
                  <a:blip r:embed="rId6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西藏"/>
            <p:cNvSpPr/>
            <p:nvPr>
              <p:custDataLst>
                <p:tags r:id="rId28"/>
              </p:custDataLst>
            </p:nvPr>
          </p:nvSpPr>
          <p:spPr bwMode="auto">
            <a:xfrm>
              <a:off x="1862138" y="3260725"/>
              <a:ext cx="2295525" cy="1397000"/>
            </a:xfrm>
            <a:custGeom>
              <a:avLst/>
              <a:gdLst>
                <a:gd name="T0" fmla="*/ 2147483646 w 1256"/>
                <a:gd name="T1" fmla="*/ 2147483646 h 764"/>
                <a:gd name="T2" fmla="*/ 2147483646 w 1256"/>
                <a:gd name="T3" fmla="*/ 2147483646 h 764"/>
                <a:gd name="T4" fmla="*/ 2147483646 w 1256"/>
                <a:gd name="T5" fmla="*/ 2147483646 h 764"/>
                <a:gd name="T6" fmla="*/ 2147483646 w 1256"/>
                <a:gd name="T7" fmla="*/ 2147483646 h 764"/>
                <a:gd name="T8" fmla="*/ 2147483646 w 1256"/>
                <a:gd name="T9" fmla="*/ 2147483646 h 764"/>
                <a:gd name="T10" fmla="*/ 2147483646 w 1256"/>
                <a:gd name="T11" fmla="*/ 2147483646 h 764"/>
                <a:gd name="T12" fmla="*/ 2147483646 w 1256"/>
                <a:gd name="T13" fmla="*/ 2147483646 h 764"/>
                <a:gd name="T14" fmla="*/ 2147483646 w 1256"/>
                <a:gd name="T15" fmla="*/ 2147483646 h 764"/>
                <a:gd name="T16" fmla="*/ 2147483646 w 1256"/>
                <a:gd name="T17" fmla="*/ 2147483646 h 764"/>
                <a:gd name="T18" fmla="*/ 2147483646 w 1256"/>
                <a:gd name="T19" fmla="*/ 2147483646 h 764"/>
                <a:gd name="T20" fmla="*/ 2147483646 w 1256"/>
                <a:gd name="T21" fmla="*/ 2147483646 h 764"/>
                <a:gd name="T22" fmla="*/ 2147483646 w 1256"/>
                <a:gd name="T23" fmla="*/ 2147483646 h 764"/>
                <a:gd name="T24" fmla="*/ 2147483646 w 1256"/>
                <a:gd name="T25" fmla="*/ 2147483646 h 764"/>
                <a:gd name="T26" fmla="*/ 2147483646 w 1256"/>
                <a:gd name="T27" fmla="*/ 2147483646 h 764"/>
                <a:gd name="T28" fmla="*/ 2147483646 w 1256"/>
                <a:gd name="T29" fmla="*/ 2147483646 h 764"/>
                <a:gd name="T30" fmla="*/ 2147483646 w 1256"/>
                <a:gd name="T31" fmla="*/ 2147483646 h 764"/>
                <a:gd name="T32" fmla="*/ 2147483646 w 1256"/>
                <a:gd name="T33" fmla="*/ 2147483646 h 764"/>
                <a:gd name="T34" fmla="*/ 2147483646 w 1256"/>
                <a:gd name="T35" fmla="*/ 2147483646 h 764"/>
                <a:gd name="T36" fmla="*/ 2147483646 w 1256"/>
                <a:gd name="T37" fmla="*/ 2147483646 h 764"/>
                <a:gd name="T38" fmla="*/ 2147483646 w 1256"/>
                <a:gd name="T39" fmla="*/ 2147483646 h 764"/>
                <a:gd name="T40" fmla="*/ 2147483646 w 1256"/>
                <a:gd name="T41" fmla="*/ 2147483646 h 764"/>
                <a:gd name="T42" fmla="*/ 2147483646 w 1256"/>
                <a:gd name="T43" fmla="*/ 2147483646 h 764"/>
                <a:gd name="T44" fmla="*/ 2147483646 w 1256"/>
                <a:gd name="T45" fmla="*/ 2147483646 h 764"/>
                <a:gd name="T46" fmla="*/ 2147483646 w 1256"/>
                <a:gd name="T47" fmla="*/ 2147483646 h 764"/>
                <a:gd name="T48" fmla="*/ 2147483646 w 1256"/>
                <a:gd name="T49" fmla="*/ 2147483646 h 764"/>
                <a:gd name="T50" fmla="*/ 2147483646 w 1256"/>
                <a:gd name="T51" fmla="*/ 2147483646 h 764"/>
                <a:gd name="T52" fmla="*/ 2147483646 w 1256"/>
                <a:gd name="T53" fmla="*/ 2147483646 h 764"/>
                <a:gd name="T54" fmla="*/ 2147483646 w 1256"/>
                <a:gd name="T55" fmla="*/ 2147483646 h 764"/>
                <a:gd name="T56" fmla="*/ 2147483646 w 1256"/>
                <a:gd name="T57" fmla="*/ 2147483646 h 764"/>
                <a:gd name="T58" fmla="*/ 2147483646 w 1256"/>
                <a:gd name="T59" fmla="*/ 2147483646 h 764"/>
                <a:gd name="T60" fmla="*/ 2147483646 w 1256"/>
                <a:gd name="T61" fmla="*/ 2147483646 h 764"/>
                <a:gd name="T62" fmla="*/ 2147483646 w 1256"/>
                <a:gd name="T63" fmla="*/ 2147483646 h 764"/>
                <a:gd name="T64" fmla="*/ 2147483646 w 1256"/>
                <a:gd name="T65" fmla="*/ 2147483646 h 764"/>
                <a:gd name="T66" fmla="*/ 2147483646 w 1256"/>
                <a:gd name="T67" fmla="*/ 2147483646 h 764"/>
                <a:gd name="T68" fmla="*/ 2147483646 w 1256"/>
                <a:gd name="T69" fmla="*/ 2147483646 h 764"/>
                <a:gd name="T70" fmla="*/ 2147483646 w 1256"/>
                <a:gd name="T71" fmla="*/ 2147483646 h 764"/>
                <a:gd name="T72" fmla="*/ 2147483646 w 1256"/>
                <a:gd name="T73" fmla="*/ 2147483646 h 764"/>
                <a:gd name="T74" fmla="*/ 2147483646 w 1256"/>
                <a:gd name="T75" fmla="*/ 2147483646 h 764"/>
                <a:gd name="T76" fmla="*/ 2147483646 w 1256"/>
                <a:gd name="T77" fmla="*/ 2147483646 h 764"/>
                <a:gd name="T78" fmla="*/ 2147483646 w 1256"/>
                <a:gd name="T79" fmla="*/ 2147483646 h 764"/>
                <a:gd name="T80" fmla="*/ 2147483646 w 1256"/>
                <a:gd name="T81" fmla="*/ 2147483646 h 764"/>
                <a:gd name="T82" fmla="*/ 2147483646 w 1256"/>
                <a:gd name="T83" fmla="*/ 2147483646 h 764"/>
                <a:gd name="T84" fmla="*/ 2147483646 w 1256"/>
                <a:gd name="T85" fmla="*/ 2147483646 h 764"/>
                <a:gd name="T86" fmla="*/ 2147483646 w 1256"/>
                <a:gd name="T87" fmla="*/ 2147483646 h 764"/>
                <a:gd name="T88" fmla="*/ 2147483646 w 1256"/>
                <a:gd name="T89" fmla="*/ 2147483646 h 764"/>
                <a:gd name="T90" fmla="*/ 2147483646 w 1256"/>
                <a:gd name="T91" fmla="*/ 2147483646 h 764"/>
                <a:gd name="T92" fmla="*/ 2147483646 w 1256"/>
                <a:gd name="T93" fmla="*/ 2147483646 h 764"/>
                <a:gd name="T94" fmla="*/ 2147483646 w 1256"/>
                <a:gd name="T95" fmla="*/ 2147483646 h 764"/>
                <a:gd name="T96" fmla="*/ 2147483646 w 1256"/>
                <a:gd name="T97" fmla="*/ 2147483646 h 764"/>
                <a:gd name="T98" fmla="*/ 2147483646 w 1256"/>
                <a:gd name="T99" fmla="*/ 2147483646 h 764"/>
                <a:gd name="T100" fmla="*/ 2147483646 w 1256"/>
                <a:gd name="T101" fmla="*/ 2147483646 h 764"/>
                <a:gd name="T102" fmla="*/ 2147483646 w 1256"/>
                <a:gd name="T103" fmla="*/ 2147483646 h 764"/>
                <a:gd name="T104" fmla="*/ 2147483646 w 1256"/>
                <a:gd name="T105" fmla="*/ 2147483646 h 764"/>
                <a:gd name="T106" fmla="*/ 2147483646 w 1256"/>
                <a:gd name="T107" fmla="*/ 2147483646 h 764"/>
                <a:gd name="T108" fmla="*/ 2147483646 w 1256"/>
                <a:gd name="T109" fmla="*/ 2147483646 h 764"/>
                <a:gd name="T110" fmla="*/ 2147483646 w 1256"/>
                <a:gd name="T111" fmla="*/ 2147483646 h 764"/>
                <a:gd name="T112" fmla="*/ 2147483646 w 1256"/>
                <a:gd name="T113" fmla="*/ 2147483646 h 764"/>
                <a:gd name="T114" fmla="*/ 2147483646 w 1256"/>
                <a:gd name="T115" fmla="*/ 2147483646 h 764"/>
                <a:gd name="T116" fmla="*/ 2147483646 w 1256"/>
                <a:gd name="T117" fmla="*/ 2147483646 h 764"/>
                <a:gd name="T118" fmla="*/ 2147483646 w 1256"/>
                <a:gd name="T119" fmla="*/ 2147483646 h 764"/>
                <a:gd name="T120" fmla="*/ 2147483646 w 1256"/>
                <a:gd name="T121" fmla="*/ 2147483646 h 764"/>
                <a:gd name="T122" fmla="*/ 2147483646 w 1256"/>
                <a:gd name="T123" fmla="*/ 2147483646 h 764"/>
                <a:gd name="T124" fmla="*/ 2147483646 w 1256"/>
                <a:gd name="T125" fmla="*/ 2147483646 h 76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56" h="764">
                  <a:moveTo>
                    <a:pt x="152" y="4"/>
                  </a:moveTo>
                  <a:lnTo>
                    <a:pt x="152" y="4"/>
                  </a:lnTo>
                  <a:lnTo>
                    <a:pt x="146" y="14"/>
                  </a:lnTo>
                  <a:lnTo>
                    <a:pt x="138" y="22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32" y="36"/>
                  </a:lnTo>
                  <a:lnTo>
                    <a:pt x="130" y="44"/>
                  </a:lnTo>
                  <a:lnTo>
                    <a:pt x="122" y="56"/>
                  </a:lnTo>
                  <a:lnTo>
                    <a:pt x="122" y="60"/>
                  </a:lnTo>
                  <a:lnTo>
                    <a:pt x="118" y="62"/>
                  </a:lnTo>
                  <a:lnTo>
                    <a:pt x="112" y="64"/>
                  </a:lnTo>
                  <a:lnTo>
                    <a:pt x="66" y="5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48" y="92"/>
                  </a:lnTo>
                  <a:lnTo>
                    <a:pt x="42" y="100"/>
                  </a:lnTo>
                  <a:lnTo>
                    <a:pt x="40" y="108"/>
                  </a:lnTo>
                  <a:lnTo>
                    <a:pt x="42" y="112"/>
                  </a:lnTo>
                  <a:lnTo>
                    <a:pt x="44" y="122"/>
                  </a:lnTo>
                  <a:lnTo>
                    <a:pt x="56" y="150"/>
                  </a:lnTo>
                  <a:lnTo>
                    <a:pt x="62" y="168"/>
                  </a:lnTo>
                  <a:lnTo>
                    <a:pt x="64" y="174"/>
                  </a:lnTo>
                  <a:lnTo>
                    <a:pt x="64" y="180"/>
                  </a:lnTo>
                  <a:lnTo>
                    <a:pt x="60" y="188"/>
                  </a:lnTo>
                  <a:lnTo>
                    <a:pt x="56" y="196"/>
                  </a:lnTo>
                  <a:lnTo>
                    <a:pt x="42" y="210"/>
                  </a:lnTo>
                  <a:lnTo>
                    <a:pt x="18" y="210"/>
                  </a:lnTo>
                  <a:lnTo>
                    <a:pt x="12" y="184"/>
                  </a:lnTo>
                  <a:lnTo>
                    <a:pt x="6" y="216"/>
                  </a:lnTo>
                  <a:lnTo>
                    <a:pt x="16" y="232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0" y="246"/>
                  </a:lnTo>
                  <a:lnTo>
                    <a:pt x="2" y="262"/>
                  </a:lnTo>
                  <a:lnTo>
                    <a:pt x="0" y="272"/>
                  </a:lnTo>
                  <a:lnTo>
                    <a:pt x="0" y="280"/>
                  </a:lnTo>
                  <a:lnTo>
                    <a:pt x="4" y="290"/>
                  </a:lnTo>
                  <a:lnTo>
                    <a:pt x="10" y="300"/>
                  </a:lnTo>
                  <a:lnTo>
                    <a:pt x="28" y="300"/>
                  </a:lnTo>
                  <a:lnTo>
                    <a:pt x="34" y="302"/>
                  </a:lnTo>
                  <a:lnTo>
                    <a:pt x="42" y="308"/>
                  </a:lnTo>
                  <a:lnTo>
                    <a:pt x="58" y="330"/>
                  </a:lnTo>
                  <a:lnTo>
                    <a:pt x="60" y="332"/>
                  </a:lnTo>
                  <a:lnTo>
                    <a:pt x="62" y="338"/>
                  </a:lnTo>
                  <a:lnTo>
                    <a:pt x="66" y="344"/>
                  </a:lnTo>
                  <a:lnTo>
                    <a:pt x="108" y="384"/>
                  </a:lnTo>
                  <a:lnTo>
                    <a:pt x="128" y="408"/>
                  </a:lnTo>
                  <a:lnTo>
                    <a:pt x="138" y="408"/>
                  </a:lnTo>
                  <a:lnTo>
                    <a:pt x="150" y="386"/>
                  </a:lnTo>
                  <a:lnTo>
                    <a:pt x="152" y="384"/>
                  </a:lnTo>
                  <a:lnTo>
                    <a:pt x="182" y="392"/>
                  </a:lnTo>
                  <a:lnTo>
                    <a:pt x="182" y="394"/>
                  </a:lnTo>
                  <a:lnTo>
                    <a:pt x="186" y="414"/>
                  </a:lnTo>
                  <a:lnTo>
                    <a:pt x="222" y="454"/>
                  </a:lnTo>
                  <a:lnTo>
                    <a:pt x="234" y="460"/>
                  </a:lnTo>
                  <a:lnTo>
                    <a:pt x="240" y="464"/>
                  </a:lnTo>
                  <a:lnTo>
                    <a:pt x="268" y="504"/>
                  </a:lnTo>
                  <a:lnTo>
                    <a:pt x="288" y="500"/>
                  </a:lnTo>
                  <a:lnTo>
                    <a:pt x="290" y="500"/>
                  </a:lnTo>
                  <a:lnTo>
                    <a:pt x="292" y="500"/>
                  </a:lnTo>
                  <a:lnTo>
                    <a:pt x="292" y="502"/>
                  </a:lnTo>
                  <a:lnTo>
                    <a:pt x="294" y="504"/>
                  </a:lnTo>
                  <a:lnTo>
                    <a:pt x="312" y="542"/>
                  </a:lnTo>
                  <a:lnTo>
                    <a:pt x="334" y="556"/>
                  </a:lnTo>
                  <a:lnTo>
                    <a:pt x="352" y="560"/>
                  </a:lnTo>
                  <a:lnTo>
                    <a:pt x="362" y="584"/>
                  </a:lnTo>
                  <a:lnTo>
                    <a:pt x="376" y="584"/>
                  </a:lnTo>
                  <a:lnTo>
                    <a:pt x="376" y="586"/>
                  </a:lnTo>
                  <a:lnTo>
                    <a:pt x="404" y="602"/>
                  </a:lnTo>
                  <a:lnTo>
                    <a:pt x="406" y="604"/>
                  </a:lnTo>
                  <a:lnTo>
                    <a:pt x="426" y="628"/>
                  </a:lnTo>
                  <a:lnTo>
                    <a:pt x="456" y="624"/>
                  </a:lnTo>
                  <a:lnTo>
                    <a:pt x="458" y="624"/>
                  </a:lnTo>
                  <a:lnTo>
                    <a:pt x="470" y="628"/>
                  </a:lnTo>
                  <a:lnTo>
                    <a:pt x="490" y="644"/>
                  </a:lnTo>
                  <a:lnTo>
                    <a:pt x="524" y="648"/>
                  </a:lnTo>
                  <a:lnTo>
                    <a:pt x="544" y="644"/>
                  </a:lnTo>
                  <a:lnTo>
                    <a:pt x="564" y="642"/>
                  </a:lnTo>
                  <a:lnTo>
                    <a:pt x="580" y="642"/>
                  </a:lnTo>
                  <a:lnTo>
                    <a:pt x="590" y="644"/>
                  </a:lnTo>
                  <a:lnTo>
                    <a:pt x="596" y="648"/>
                  </a:lnTo>
                  <a:lnTo>
                    <a:pt x="598" y="654"/>
                  </a:lnTo>
                  <a:lnTo>
                    <a:pt x="598" y="658"/>
                  </a:lnTo>
                  <a:lnTo>
                    <a:pt x="594" y="664"/>
                  </a:lnTo>
                  <a:lnTo>
                    <a:pt x="588" y="670"/>
                  </a:lnTo>
                  <a:lnTo>
                    <a:pt x="580" y="678"/>
                  </a:lnTo>
                  <a:lnTo>
                    <a:pt x="580" y="682"/>
                  </a:lnTo>
                  <a:lnTo>
                    <a:pt x="582" y="686"/>
                  </a:lnTo>
                  <a:lnTo>
                    <a:pt x="586" y="692"/>
                  </a:lnTo>
                  <a:lnTo>
                    <a:pt x="592" y="698"/>
                  </a:lnTo>
                  <a:lnTo>
                    <a:pt x="592" y="700"/>
                  </a:lnTo>
                  <a:lnTo>
                    <a:pt x="598" y="704"/>
                  </a:lnTo>
                  <a:lnTo>
                    <a:pt x="600" y="702"/>
                  </a:lnTo>
                  <a:lnTo>
                    <a:pt x="616" y="676"/>
                  </a:lnTo>
                  <a:lnTo>
                    <a:pt x="628" y="658"/>
                  </a:lnTo>
                  <a:lnTo>
                    <a:pt x="638" y="646"/>
                  </a:lnTo>
                  <a:lnTo>
                    <a:pt x="648" y="640"/>
                  </a:lnTo>
                  <a:lnTo>
                    <a:pt x="654" y="638"/>
                  </a:lnTo>
                  <a:lnTo>
                    <a:pt x="660" y="638"/>
                  </a:lnTo>
                  <a:lnTo>
                    <a:pt x="676" y="644"/>
                  </a:lnTo>
                  <a:lnTo>
                    <a:pt x="698" y="654"/>
                  </a:lnTo>
                  <a:lnTo>
                    <a:pt x="724" y="670"/>
                  </a:lnTo>
                  <a:lnTo>
                    <a:pt x="772" y="678"/>
                  </a:lnTo>
                  <a:lnTo>
                    <a:pt x="772" y="680"/>
                  </a:lnTo>
                  <a:lnTo>
                    <a:pt x="772" y="682"/>
                  </a:lnTo>
                  <a:lnTo>
                    <a:pt x="768" y="704"/>
                  </a:lnTo>
                  <a:lnTo>
                    <a:pt x="792" y="708"/>
                  </a:lnTo>
                  <a:lnTo>
                    <a:pt x="792" y="738"/>
                  </a:lnTo>
                  <a:lnTo>
                    <a:pt x="802" y="754"/>
                  </a:lnTo>
                  <a:lnTo>
                    <a:pt x="808" y="762"/>
                  </a:lnTo>
                  <a:lnTo>
                    <a:pt x="816" y="764"/>
                  </a:lnTo>
                  <a:lnTo>
                    <a:pt x="830" y="764"/>
                  </a:lnTo>
                  <a:lnTo>
                    <a:pt x="880" y="762"/>
                  </a:lnTo>
                  <a:lnTo>
                    <a:pt x="904" y="748"/>
                  </a:lnTo>
                  <a:lnTo>
                    <a:pt x="928" y="716"/>
                  </a:lnTo>
                  <a:lnTo>
                    <a:pt x="956" y="714"/>
                  </a:lnTo>
                  <a:lnTo>
                    <a:pt x="970" y="710"/>
                  </a:lnTo>
                  <a:lnTo>
                    <a:pt x="1022" y="680"/>
                  </a:lnTo>
                  <a:lnTo>
                    <a:pt x="1024" y="680"/>
                  </a:lnTo>
                  <a:lnTo>
                    <a:pt x="1060" y="676"/>
                  </a:lnTo>
                  <a:lnTo>
                    <a:pt x="1070" y="678"/>
                  </a:lnTo>
                  <a:lnTo>
                    <a:pt x="1076" y="680"/>
                  </a:lnTo>
                  <a:lnTo>
                    <a:pt x="1112" y="708"/>
                  </a:lnTo>
                  <a:lnTo>
                    <a:pt x="1122" y="712"/>
                  </a:lnTo>
                  <a:lnTo>
                    <a:pt x="1124" y="714"/>
                  </a:lnTo>
                  <a:lnTo>
                    <a:pt x="1136" y="720"/>
                  </a:lnTo>
                  <a:lnTo>
                    <a:pt x="1138" y="720"/>
                  </a:lnTo>
                  <a:lnTo>
                    <a:pt x="1138" y="718"/>
                  </a:lnTo>
                  <a:lnTo>
                    <a:pt x="1138" y="716"/>
                  </a:lnTo>
                  <a:lnTo>
                    <a:pt x="1144" y="692"/>
                  </a:lnTo>
                  <a:lnTo>
                    <a:pt x="1142" y="682"/>
                  </a:lnTo>
                  <a:lnTo>
                    <a:pt x="1144" y="674"/>
                  </a:lnTo>
                  <a:lnTo>
                    <a:pt x="1148" y="668"/>
                  </a:lnTo>
                  <a:lnTo>
                    <a:pt x="1156" y="666"/>
                  </a:lnTo>
                  <a:lnTo>
                    <a:pt x="1164" y="666"/>
                  </a:lnTo>
                  <a:lnTo>
                    <a:pt x="1172" y="672"/>
                  </a:lnTo>
                  <a:lnTo>
                    <a:pt x="1182" y="682"/>
                  </a:lnTo>
                  <a:lnTo>
                    <a:pt x="1190" y="696"/>
                  </a:lnTo>
                  <a:lnTo>
                    <a:pt x="1192" y="696"/>
                  </a:lnTo>
                  <a:lnTo>
                    <a:pt x="1212" y="688"/>
                  </a:lnTo>
                  <a:lnTo>
                    <a:pt x="1214" y="686"/>
                  </a:lnTo>
                  <a:lnTo>
                    <a:pt x="1216" y="684"/>
                  </a:lnTo>
                  <a:lnTo>
                    <a:pt x="1218" y="680"/>
                  </a:lnTo>
                  <a:lnTo>
                    <a:pt x="1214" y="664"/>
                  </a:lnTo>
                  <a:lnTo>
                    <a:pt x="1214" y="660"/>
                  </a:lnTo>
                  <a:lnTo>
                    <a:pt x="1214" y="656"/>
                  </a:lnTo>
                  <a:lnTo>
                    <a:pt x="1216" y="652"/>
                  </a:lnTo>
                  <a:lnTo>
                    <a:pt x="1220" y="650"/>
                  </a:lnTo>
                  <a:lnTo>
                    <a:pt x="1228" y="644"/>
                  </a:lnTo>
                  <a:lnTo>
                    <a:pt x="1244" y="624"/>
                  </a:lnTo>
                  <a:lnTo>
                    <a:pt x="1256" y="598"/>
                  </a:lnTo>
                  <a:lnTo>
                    <a:pt x="1250" y="586"/>
                  </a:lnTo>
                  <a:lnTo>
                    <a:pt x="1246" y="576"/>
                  </a:lnTo>
                  <a:lnTo>
                    <a:pt x="1246" y="568"/>
                  </a:lnTo>
                  <a:lnTo>
                    <a:pt x="1246" y="562"/>
                  </a:lnTo>
                  <a:lnTo>
                    <a:pt x="1248" y="540"/>
                  </a:lnTo>
                  <a:lnTo>
                    <a:pt x="1244" y="528"/>
                  </a:lnTo>
                  <a:lnTo>
                    <a:pt x="1242" y="518"/>
                  </a:lnTo>
                  <a:lnTo>
                    <a:pt x="1240" y="510"/>
                  </a:lnTo>
                  <a:lnTo>
                    <a:pt x="1232" y="498"/>
                  </a:lnTo>
                  <a:lnTo>
                    <a:pt x="1232" y="496"/>
                  </a:lnTo>
                  <a:lnTo>
                    <a:pt x="1228" y="468"/>
                  </a:lnTo>
                  <a:lnTo>
                    <a:pt x="1228" y="458"/>
                  </a:lnTo>
                  <a:lnTo>
                    <a:pt x="1228" y="448"/>
                  </a:lnTo>
                  <a:lnTo>
                    <a:pt x="1220" y="440"/>
                  </a:lnTo>
                  <a:lnTo>
                    <a:pt x="1214" y="432"/>
                  </a:lnTo>
                  <a:lnTo>
                    <a:pt x="1202" y="416"/>
                  </a:lnTo>
                  <a:lnTo>
                    <a:pt x="1200" y="414"/>
                  </a:lnTo>
                  <a:lnTo>
                    <a:pt x="1200" y="412"/>
                  </a:lnTo>
                  <a:lnTo>
                    <a:pt x="1196" y="392"/>
                  </a:lnTo>
                  <a:lnTo>
                    <a:pt x="1184" y="382"/>
                  </a:lnTo>
                  <a:lnTo>
                    <a:pt x="1184" y="384"/>
                  </a:lnTo>
                  <a:lnTo>
                    <a:pt x="1162" y="364"/>
                  </a:lnTo>
                  <a:lnTo>
                    <a:pt x="1162" y="366"/>
                  </a:lnTo>
                  <a:lnTo>
                    <a:pt x="1164" y="392"/>
                  </a:lnTo>
                  <a:lnTo>
                    <a:pt x="1164" y="394"/>
                  </a:lnTo>
                  <a:lnTo>
                    <a:pt x="1152" y="400"/>
                  </a:lnTo>
                  <a:lnTo>
                    <a:pt x="1152" y="416"/>
                  </a:lnTo>
                  <a:lnTo>
                    <a:pt x="1152" y="418"/>
                  </a:lnTo>
                  <a:lnTo>
                    <a:pt x="1124" y="428"/>
                  </a:lnTo>
                  <a:lnTo>
                    <a:pt x="1114" y="406"/>
                  </a:lnTo>
                  <a:lnTo>
                    <a:pt x="1108" y="404"/>
                  </a:lnTo>
                  <a:lnTo>
                    <a:pt x="1100" y="414"/>
                  </a:lnTo>
                  <a:lnTo>
                    <a:pt x="1094" y="430"/>
                  </a:lnTo>
                  <a:lnTo>
                    <a:pt x="1074" y="436"/>
                  </a:lnTo>
                  <a:lnTo>
                    <a:pt x="1062" y="428"/>
                  </a:lnTo>
                  <a:lnTo>
                    <a:pt x="1046" y="422"/>
                  </a:lnTo>
                  <a:lnTo>
                    <a:pt x="1042" y="400"/>
                  </a:lnTo>
                  <a:lnTo>
                    <a:pt x="1036" y="386"/>
                  </a:lnTo>
                  <a:lnTo>
                    <a:pt x="1026" y="382"/>
                  </a:lnTo>
                  <a:lnTo>
                    <a:pt x="1024" y="380"/>
                  </a:lnTo>
                  <a:lnTo>
                    <a:pt x="1018" y="372"/>
                  </a:lnTo>
                  <a:lnTo>
                    <a:pt x="1010" y="360"/>
                  </a:lnTo>
                  <a:lnTo>
                    <a:pt x="1000" y="344"/>
                  </a:lnTo>
                  <a:lnTo>
                    <a:pt x="990" y="344"/>
                  </a:lnTo>
                  <a:lnTo>
                    <a:pt x="974" y="350"/>
                  </a:lnTo>
                  <a:lnTo>
                    <a:pt x="972" y="352"/>
                  </a:lnTo>
                  <a:lnTo>
                    <a:pt x="932" y="348"/>
                  </a:lnTo>
                  <a:lnTo>
                    <a:pt x="900" y="342"/>
                  </a:lnTo>
                  <a:lnTo>
                    <a:pt x="884" y="332"/>
                  </a:lnTo>
                  <a:lnTo>
                    <a:pt x="860" y="324"/>
                  </a:lnTo>
                  <a:lnTo>
                    <a:pt x="838" y="318"/>
                  </a:lnTo>
                  <a:lnTo>
                    <a:pt x="832" y="314"/>
                  </a:lnTo>
                  <a:lnTo>
                    <a:pt x="828" y="312"/>
                  </a:lnTo>
                  <a:lnTo>
                    <a:pt x="824" y="308"/>
                  </a:lnTo>
                  <a:lnTo>
                    <a:pt x="820" y="308"/>
                  </a:lnTo>
                  <a:lnTo>
                    <a:pt x="804" y="300"/>
                  </a:lnTo>
                  <a:lnTo>
                    <a:pt x="804" y="298"/>
                  </a:lnTo>
                  <a:lnTo>
                    <a:pt x="796" y="290"/>
                  </a:lnTo>
                  <a:lnTo>
                    <a:pt x="794" y="282"/>
                  </a:lnTo>
                  <a:lnTo>
                    <a:pt x="788" y="272"/>
                  </a:lnTo>
                  <a:lnTo>
                    <a:pt x="776" y="268"/>
                  </a:lnTo>
                  <a:lnTo>
                    <a:pt x="772" y="270"/>
                  </a:lnTo>
                  <a:lnTo>
                    <a:pt x="768" y="274"/>
                  </a:lnTo>
                  <a:lnTo>
                    <a:pt x="766" y="276"/>
                  </a:lnTo>
                  <a:lnTo>
                    <a:pt x="760" y="280"/>
                  </a:lnTo>
                  <a:lnTo>
                    <a:pt x="756" y="280"/>
                  </a:lnTo>
                  <a:lnTo>
                    <a:pt x="750" y="282"/>
                  </a:lnTo>
                  <a:lnTo>
                    <a:pt x="746" y="280"/>
                  </a:lnTo>
                  <a:lnTo>
                    <a:pt x="740" y="276"/>
                  </a:lnTo>
                  <a:lnTo>
                    <a:pt x="736" y="272"/>
                  </a:lnTo>
                  <a:lnTo>
                    <a:pt x="720" y="256"/>
                  </a:lnTo>
                  <a:lnTo>
                    <a:pt x="714" y="246"/>
                  </a:lnTo>
                  <a:lnTo>
                    <a:pt x="708" y="238"/>
                  </a:lnTo>
                  <a:lnTo>
                    <a:pt x="704" y="232"/>
                  </a:lnTo>
                  <a:lnTo>
                    <a:pt x="698" y="224"/>
                  </a:lnTo>
                  <a:lnTo>
                    <a:pt x="692" y="216"/>
                  </a:lnTo>
                  <a:lnTo>
                    <a:pt x="690" y="206"/>
                  </a:lnTo>
                  <a:lnTo>
                    <a:pt x="692" y="196"/>
                  </a:lnTo>
                  <a:lnTo>
                    <a:pt x="702" y="178"/>
                  </a:lnTo>
                  <a:lnTo>
                    <a:pt x="708" y="160"/>
                  </a:lnTo>
                  <a:lnTo>
                    <a:pt x="710" y="148"/>
                  </a:lnTo>
                  <a:lnTo>
                    <a:pt x="706" y="128"/>
                  </a:lnTo>
                  <a:lnTo>
                    <a:pt x="694" y="118"/>
                  </a:lnTo>
                  <a:lnTo>
                    <a:pt x="696" y="104"/>
                  </a:lnTo>
                  <a:lnTo>
                    <a:pt x="698" y="96"/>
                  </a:lnTo>
                  <a:lnTo>
                    <a:pt x="700" y="90"/>
                  </a:lnTo>
                  <a:lnTo>
                    <a:pt x="704" y="86"/>
                  </a:lnTo>
                  <a:lnTo>
                    <a:pt x="708" y="84"/>
                  </a:lnTo>
                  <a:lnTo>
                    <a:pt x="712" y="84"/>
                  </a:lnTo>
                  <a:lnTo>
                    <a:pt x="712" y="80"/>
                  </a:lnTo>
                  <a:lnTo>
                    <a:pt x="712" y="78"/>
                  </a:lnTo>
                  <a:lnTo>
                    <a:pt x="712" y="62"/>
                  </a:lnTo>
                  <a:lnTo>
                    <a:pt x="712" y="44"/>
                  </a:lnTo>
                  <a:lnTo>
                    <a:pt x="710" y="42"/>
                  </a:lnTo>
                  <a:lnTo>
                    <a:pt x="708" y="40"/>
                  </a:lnTo>
                  <a:lnTo>
                    <a:pt x="706" y="40"/>
                  </a:lnTo>
                  <a:lnTo>
                    <a:pt x="692" y="30"/>
                  </a:lnTo>
                  <a:lnTo>
                    <a:pt x="680" y="20"/>
                  </a:lnTo>
                  <a:lnTo>
                    <a:pt x="642" y="14"/>
                  </a:lnTo>
                  <a:lnTo>
                    <a:pt x="630" y="4"/>
                  </a:lnTo>
                  <a:lnTo>
                    <a:pt x="608" y="4"/>
                  </a:lnTo>
                  <a:lnTo>
                    <a:pt x="602" y="6"/>
                  </a:lnTo>
                  <a:lnTo>
                    <a:pt x="596" y="10"/>
                  </a:lnTo>
                  <a:lnTo>
                    <a:pt x="594" y="10"/>
                  </a:lnTo>
                  <a:lnTo>
                    <a:pt x="576" y="16"/>
                  </a:lnTo>
                  <a:lnTo>
                    <a:pt x="532" y="16"/>
                  </a:lnTo>
                  <a:lnTo>
                    <a:pt x="524" y="20"/>
                  </a:lnTo>
                  <a:lnTo>
                    <a:pt x="518" y="24"/>
                  </a:lnTo>
                  <a:lnTo>
                    <a:pt x="508" y="28"/>
                  </a:lnTo>
                  <a:lnTo>
                    <a:pt x="492" y="34"/>
                  </a:lnTo>
                  <a:lnTo>
                    <a:pt x="472" y="40"/>
                  </a:lnTo>
                  <a:lnTo>
                    <a:pt x="470" y="40"/>
                  </a:lnTo>
                  <a:lnTo>
                    <a:pt x="440" y="36"/>
                  </a:lnTo>
                  <a:lnTo>
                    <a:pt x="438" y="36"/>
                  </a:lnTo>
                  <a:lnTo>
                    <a:pt x="428" y="36"/>
                  </a:lnTo>
                  <a:lnTo>
                    <a:pt x="410" y="40"/>
                  </a:lnTo>
                  <a:lnTo>
                    <a:pt x="374" y="44"/>
                  </a:lnTo>
                  <a:lnTo>
                    <a:pt x="372" y="44"/>
                  </a:lnTo>
                  <a:lnTo>
                    <a:pt x="356" y="36"/>
                  </a:lnTo>
                  <a:lnTo>
                    <a:pt x="340" y="36"/>
                  </a:lnTo>
                  <a:lnTo>
                    <a:pt x="330" y="32"/>
                  </a:lnTo>
                  <a:lnTo>
                    <a:pt x="320" y="20"/>
                  </a:lnTo>
                  <a:lnTo>
                    <a:pt x="318" y="20"/>
                  </a:lnTo>
                  <a:lnTo>
                    <a:pt x="316" y="12"/>
                  </a:lnTo>
                  <a:lnTo>
                    <a:pt x="314" y="8"/>
                  </a:lnTo>
                  <a:lnTo>
                    <a:pt x="310" y="4"/>
                  </a:lnTo>
                  <a:lnTo>
                    <a:pt x="302" y="0"/>
                  </a:lnTo>
                  <a:lnTo>
                    <a:pt x="296" y="8"/>
                  </a:lnTo>
                  <a:lnTo>
                    <a:pt x="270" y="20"/>
                  </a:lnTo>
                  <a:lnTo>
                    <a:pt x="268" y="20"/>
                  </a:lnTo>
                  <a:lnTo>
                    <a:pt x="236" y="22"/>
                  </a:lnTo>
                  <a:lnTo>
                    <a:pt x="226" y="20"/>
                  </a:lnTo>
                  <a:lnTo>
                    <a:pt x="210" y="16"/>
                  </a:lnTo>
                  <a:lnTo>
                    <a:pt x="184" y="12"/>
                  </a:lnTo>
                  <a:lnTo>
                    <a:pt x="182" y="12"/>
                  </a:lnTo>
                  <a:lnTo>
                    <a:pt x="166" y="4"/>
                  </a:lnTo>
                  <a:lnTo>
                    <a:pt x="1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云南"/>
            <p:cNvSpPr/>
            <p:nvPr>
              <p:custDataLst>
                <p:tags r:id="rId29"/>
              </p:custDataLst>
            </p:nvPr>
          </p:nvSpPr>
          <p:spPr bwMode="auto">
            <a:xfrm>
              <a:off x="3952875" y="4422775"/>
              <a:ext cx="1038225" cy="1082675"/>
            </a:xfrm>
            <a:custGeom>
              <a:avLst/>
              <a:gdLst>
                <a:gd name="T0" fmla="*/ 2147483646 w 568"/>
                <a:gd name="T1" fmla="*/ 2147483646 h 592"/>
                <a:gd name="T2" fmla="*/ 2147483646 w 568"/>
                <a:gd name="T3" fmla="*/ 2147483646 h 592"/>
                <a:gd name="T4" fmla="*/ 2147483646 w 568"/>
                <a:gd name="T5" fmla="*/ 2147483646 h 592"/>
                <a:gd name="T6" fmla="*/ 2147483646 w 568"/>
                <a:gd name="T7" fmla="*/ 2147483646 h 592"/>
                <a:gd name="T8" fmla="*/ 2147483646 w 568"/>
                <a:gd name="T9" fmla="*/ 2147483646 h 592"/>
                <a:gd name="T10" fmla="*/ 2147483646 w 568"/>
                <a:gd name="T11" fmla="*/ 2147483646 h 592"/>
                <a:gd name="T12" fmla="*/ 2147483646 w 568"/>
                <a:gd name="T13" fmla="*/ 2147483646 h 592"/>
                <a:gd name="T14" fmla="*/ 2147483646 w 568"/>
                <a:gd name="T15" fmla="*/ 2147483646 h 592"/>
                <a:gd name="T16" fmla="*/ 2147483646 w 568"/>
                <a:gd name="T17" fmla="*/ 2147483646 h 592"/>
                <a:gd name="T18" fmla="*/ 2147483646 w 568"/>
                <a:gd name="T19" fmla="*/ 2147483646 h 592"/>
                <a:gd name="T20" fmla="*/ 2147483646 w 568"/>
                <a:gd name="T21" fmla="*/ 2147483646 h 592"/>
                <a:gd name="T22" fmla="*/ 2147483646 w 568"/>
                <a:gd name="T23" fmla="*/ 2147483646 h 592"/>
                <a:gd name="T24" fmla="*/ 2147483646 w 568"/>
                <a:gd name="T25" fmla="*/ 2147483646 h 592"/>
                <a:gd name="T26" fmla="*/ 2147483646 w 568"/>
                <a:gd name="T27" fmla="*/ 2147483646 h 592"/>
                <a:gd name="T28" fmla="*/ 2147483646 w 568"/>
                <a:gd name="T29" fmla="*/ 2147483646 h 592"/>
                <a:gd name="T30" fmla="*/ 2147483646 w 568"/>
                <a:gd name="T31" fmla="*/ 2147483646 h 592"/>
                <a:gd name="T32" fmla="*/ 2147483646 w 568"/>
                <a:gd name="T33" fmla="*/ 2147483646 h 592"/>
                <a:gd name="T34" fmla="*/ 2147483646 w 568"/>
                <a:gd name="T35" fmla="*/ 2147483646 h 592"/>
                <a:gd name="T36" fmla="*/ 2147483646 w 568"/>
                <a:gd name="T37" fmla="*/ 2147483646 h 592"/>
                <a:gd name="T38" fmla="*/ 2147483646 w 568"/>
                <a:gd name="T39" fmla="*/ 2147483646 h 592"/>
                <a:gd name="T40" fmla="*/ 2147483646 w 568"/>
                <a:gd name="T41" fmla="*/ 2147483646 h 592"/>
                <a:gd name="T42" fmla="*/ 2147483646 w 568"/>
                <a:gd name="T43" fmla="*/ 2147483646 h 592"/>
                <a:gd name="T44" fmla="*/ 2147483646 w 568"/>
                <a:gd name="T45" fmla="*/ 2147483646 h 592"/>
                <a:gd name="T46" fmla="*/ 2147483646 w 568"/>
                <a:gd name="T47" fmla="*/ 2147483646 h 592"/>
                <a:gd name="T48" fmla="*/ 2147483646 w 568"/>
                <a:gd name="T49" fmla="*/ 2147483646 h 592"/>
                <a:gd name="T50" fmla="*/ 2147483646 w 568"/>
                <a:gd name="T51" fmla="*/ 2147483646 h 592"/>
                <a:gd name="T52" fmla="*/ 2147483646 w 568"/>
                <a:gd name="T53" fmla="*/ 2147483646 h 592"/>
                <a:gd name="T54" fmla="*/ 2147483646 w 568"/>
                <a:gd name="T55" fmla="*/ 2147483646 h 592"/>
                <a:gd name="T56" fmla="*/ 2147483646 w 568"/>
                <a:gd name="T57" fmla="*/ 2147483646 h 592"/>
                <a:gd name="T58" fmla="*/ 2147483646 w 568"/>
                <a:gd name="T59" fmla="*/ 2147483646 h 592"/>
                <a:gd name="T60" fmla="*/ 2147483646 w 568"/>
                <a:gd name="T61" fmla="*/ 2147483646 h 592"/>
                <a:gd name="T62" fmla="*/ 2147483646 w 568"/>
                <a:gd name="T63" fmla="*/ 2147483646 h 592"/>
                <a:gd name="T64" fmla="*/ 2147483646 w 568"/>
                <a:gd name="T65" fmla="*/ 2147483646 h 592"/>
                <a:gd name="T66" fmla="*/ 2147483646 w 568"/>
                <a:gd name="T67" fmla="*/ 2147483646 h 592"/>
                <a:gd name="T68" fmla="*/ 2147483646 w 568"/>
                <a:gd name="T69" fmla="*/ 2147483646 h 592"/>
                <a:gd name="T70" fmla="*/ 2147483646 w 568"/>
                <a:gd name="T71" fmla="*/ 2147483646 h 592"/>
                <a:gd name="T72" fmla="*/ 2147483646 w 568"/>
                <a:gd name="T73" fmla="*/ 2147483646 h 592"/>
                <a:gd name="T74" fmla="*/ 2147483646 w 568"/>
                <a:gd name="T75" fmla="*/ 2147483646 h 592"/>
                <a:gd name="T76" fmla="*/ 2147483646 w 568"/>
                <a:gd name="T77" fmla="*/ 2147483646 h 592"/>
                <a:gd name="T78" fmla="*/ 2147483646 w 568"/>
                <a:gd name="T79" fmla="*/ 2147483646 h 592"/>
                <a:gd name="T80" fmla="*/ 2147483646 w 568"/>
                <a:gd name="T81" fmla="*/ 2147483646 h 592"/>
                <a:gd name="T82" fmla="*/ 2147483646 w 568"/>
                <a:gd name="T83" fmla="*/ 2147483646 h 592"/>
                <a:gd name="T84" fmla="*/ 2147483646 w 568"/>
                <a:gd name="T85" fmla="*/ 2147483646 h 592"/>
                <a:gd name="T86" fmla="*/ 2147483646 w 568"/>
                <a:gd name="T87" fmla="*/ 2147483646 h 592"/>
                <a:gd name="T88" fmla="*/ 2147483646 w 568"/>
                <a:gd name="T89" fmla="*/ 2147483646 h 592"/>
                <a:gd name="T90" fmla="*/ 2147483646 w 568"/>
                <a:gd name="T91" fmla="*/ 2147483646 h 592"/>
                <a:gd name="T92" fmla="*/ 2147483646 w 568"/>
                <a:gd name="T93" fmla="*/ 2147483646 h 592"/>
                <a:gd name="T94" fmla="*/ 2147483646 w 568"/>
                <a:gd name="T95" fmla="*/ 2147483646 h 592"/>
                <a:gd name="T96" fmla="*/ 2147483646 w 568"/>
                <a:gd name="T97" fmla="*/ 2147483646 h 592"/>
                <a:gd name="T98" fmla="*/ 2147483646 w 568"/>
                <a:gd name="T99" fmla="*/ 2147483646 h 592"/>
                <a:gd name="T100" fmla="*/ 2147483646 w 568"/>
                <a:gd name="T101" fmla="*/ 2147483646 h 592"/>
                <a:gd name="T102" fmla="*/ 2147483646 w 568"/>
                <a:gd name="T103" fmla="*/ 2147483646 h 592"/>
                <a:gd name="T104" fmla="*/ 2147483646 w 568"/>
                <a:gd name="T105" fmla="*/ 2147483646 h 592"/>
                <a:gd name="T106" fmla="*/ 2147483646 w 568"/>
                <a:gd name="T107" fmla="*/ 2147483646 h 5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68" h="592">
                  <a:moveTo>
                    <a:pt x="4" y="364"/>
                  </a:moveTo>
                  <a:lnTo>
                    <a:pt x="0" y="374"/>
                  </a:lnTo>
                  <a:lnTo>
                    <a:pt x="10" y="372"/>
                  </a:lnTo>
                  <a:lnTo>
                    <a:pt x="18" y="366"/>
                  </a:lnTo>
                  <a:lnTo>
                    <a:pt x="20" y="364"/>
                  </a:lnTo>
                  <a:lnTo>
                    <a:pt x="52" y="360"/>
                  </a:lnTo>
                  <a:lnTo>
                    <a:pt x="74" y="350"/>
                  </a:lnTo>
                  <a:lnTo>
                    <a:pt x="82" y="362"/>
                  </a:lnTo>
                  <a:lnTo>
                    <a:pt x="84" y="362"/>
                  </a:lnTo>
                  <a:lnTo>
                    <a:pt x="74" y="378"/>
                  </a:lnTo>
                  <a:lnTo>
                    <a:pt x="84" y="388"/>
                  </a:lnTo>
                  <a:lnTo>
                    <a:pt x="84" y="390"/>
                  </a:lnTo>
                  <a:lnTo>
                    <a:pt x="84" y="392"/>
                  </a:lnTo>
                  <a:lnTo>
                    <a:pt x="76" y="426"/>
                  </a:lnTo>
                  <a:lnTo>
                    <a:pt x="98" y="440"/>
                  </a:lnTo>
                  <a:lnTo>
                    <a:pt x="136" y="442"/>
                  </a:lnTo>
                  <a:lnTo>
                    <a:pt x="130" y="450"/>
                  </a:lnTo>
                  <a:lnTo>
                    <a:pt x="104" y="486"/>
                  </a:lnTo>
                  <a:lnTo>
                    <a:pt x="98" y="496"/>
                  </a:lnTo>
                  <a:lnTo>
                    <a:pt x="96" y="502"/>
                  </a:lnTo>
                  <a:lnTo>
                    <a:pt x="110" y="506"/>
                  </a:lnTo>
                  <a:lnTo>
                    <a:pt x="122" y="508"/>
                  </a:lnTo>
                  <a:lnTo>
                    <a:pt x="132" y="510"/>
                  </a:lnTo>
                  <a:lnTo>
                    <a:pt x="140" y="516"/>
                  </a:lnTo>
                  <a:lnTo>
                    <a:pt x="144" y="520"/>
                  </a:lnTo>
                  <a:lnTo>
                    <a:pt x="152" y="534"/>
                  </a:lnTo>
                  <a:lnTo>
                    <a:pt x="158" y="550"/>
                  </a:lnTo>
                  <a:lnTo>
                    <a:pt x="180" y="562"/>
                  </a:lnTo>
                  <a:lnTo>
                    <a:pt x="192" y="564"/>
                  </a:lnTo>
                  <a:lnTo>
                    <a:pt x="220" y="540"/>
                  </a:lnTo>
                  <a:lnTo>
                    <a:pt x="236" y="562"/>
                  </a:lnTo>
                  <a:lnTo>
                    <a:pt x="236" y="564"/>
                  </a:lnTo>
                  <a:lnTo>
                    <a:pt x="240" y="584"/>
                  </a:lnTo>
                  <a:lnTo>
                    <a:pt x="252" y="586"/>
                  </a:lnTo>
                  <a:lnTo>
                    <a:pt x="272" y="592"/>
                  </a:lnTo>
                  <a:lnTo>
                    <a:pt x="276" y="592"/>
                  </a:lnTo>
                  <a:lnTo>
                    <a:pt x="276" y="590"/>
                  </a:lnTo>
                  <a:lnTo>
                    <a:pt x="272" y="570"/>
                  </a:lnTo>
                  <a:lnTo>
                    <a:pt x="272" y="568"/>
                  </a:lnTo>
                  <a:lnTo>
                    <a:pt x="262" y="522"/>
                  </a:lnTo>
                  <a:lnTo>
                    <a:pt x="262" y="520"/>
                  </a:lnTo>
                  <a:lnTo>
                    <a:pt x="268" y="488"/>
                  </a:lnTo>
                  <a:lnTo>
                    <a:pt x="270" y="488"/>
                  </a:lnTo>
                  <a:lnTo>
                    <a:pt x="272" y="488"/>
                  </a:lnTo>
                  <a:lnTo>
                    <a:pt x="294" y="490"/>
                  </a:lnTo>
                  <a:lnTo>
                    <a:pt x="320" y="470"/>
                  </a:lnTo>
                  <a:lnTo>
                    <a:pt x="324" y="472"/>
                  </a:lnTo>
                  <a:lnTo>
                    <a:pt x="342" y="486"/>
                  </a:lnTo>
                  <a:lnTo>
                    <a:pt x="352" y="498"/>
                  </a:lnTo>
                  <a:lnTo>
                    <a:pt x="362" y="490"/>
                  </a:lnTo>
                  <a:lnTo>
                    <a:pt x="378" y="474"/>
                  </a:lnTo>
                  <a:lnTo>
                    <a:pt x="378" y="472"/>
                  </a:lnTo>
                  <a:lnTo>
                    <a:pt x="380" y="472"/>
                  </a:lnTo>
                  <a:lnTo>
                    <a:pt x="420" y="482"/>
                  </a:lnTo>
                  <a:lnTo>
                    <a:pt x="438" y="468"/>
                  </a:lnTo>
                  <a:lnTo>
                    <a:pt x="438" y="466"/>
                  </a:lnTo>
                  <a:lnTo>
                    <a:pt x="440" y="466"/>
                  </a:lnTo>
                  <a:lnTo>
                    <a:pt x="458" y="470"/>
                  </a:lnTo>
                  <a:lnTo>
                    <a:pt x="512" y="422"/>
                  </a:lnTo>
                  <a:lnTo>
                    <a:pt x="528" y="426"/>
                  </a:lnTo>
                  <a:lnTo>
                    <a:pt x="530" y="428"/>
                  </a:lnTo>
                  <a:lnTo>
                    <a:pt x="532" y="428"/>
                  </a:lnTo>
                  <a:lnTo>
                    <a:pt x="536" y="436"/>
                  </a:lnTo>
                  <a:lnTo>
                    <a:pt x="540" y="432"/>
                  </a:lnTo>
                  <a:lnTo>
                    <a:pt x="540" y="430"/>
                  </a:lnTo>
                  <a:lnTo>
                    <a:pt x="556" y="422"/>
                  </a:lnTo>
                  <a:lnTo>
                    <a:pt x="568" y="410"/>
                  </a:lnTo>
                  <a:lnTo>
                    <a:pt x="566" y="386"/>
                  </a:lnTo>
                  <a:lnTo>
                    <a:pt x="564" y="382"/>
                  </a:lnTo>
                  <a:lnTo>
                    <a:pt x="548" y="388"/>
                  </a:lnTo>
                  <a:lnTo>
                    <a:pt x="542" y="392"/>
                  </a:lnTo>
                  <a:lnTo>
                    <a:pt x="534" y="392"/>
                  </a:lnTo>
                  <a:lnTo>
                    <a:pt x="516" y="392"/>
                  </a:lnTo>
                  <a:lnTo>
                    <a:pt x="510" y="390"/>
                  </a:lnTo>
                  <a:lnTo>
                    <a:pt x="504" y="386"/>
                  </a:lnTo>
                  <a:lnTo>
                    <a:pt x="504" y="360"/>
                  </a:lnTo>
                  <a:lnTo>
                    <a:pt x="496" y="358"/>
                  </a:lnTo>
                  <a:lnTo>
                    <a:pt x="492" y="356"/>
                  </a:lnTo>
                  <a:lnTo>
                    <a:pt x="488" y="358"/>
                  </a:lnTo>
                  <a:lnTo>
                    <a:pt x="484" y="360"/>
                  </a:lnTo>
                  <a:lnTo>
                    <a:pt x="472" y="364"/>
                  </a:lnTo>
                  <a:lnTo>
                    <a:pt x="468" y="364"/>
                  </a:lnTo>
                  <a:lnTo>
                    <a:pt x="468" y="362"/>
                  </a:lnTo>
                  <a:lnTo>
                    <a:pt x="462" y="350"/>
                  </a:lnTo>
                  <a:lnTo>
                    <a:pt x="460" y="340"/>
                  </a:lnTo>
                  <a:lnTo>
                    <a:pt x="468" y="310"/>
                  </a:lnTo>
                  <a:lnTo>
                    <a:pt x="468" y="308"/>
                  </a:lnTo>
                  <a:lnTo>
                    <a:pt x="476" y="294"/>
                  </a:lnTo>
                  <a:lnTo>
                    <a:pt x="452" y="274"/>
                  </a:lnTo>
                  <a:lnTo>
                    <a:pt x="452" y="272"/>
                  </a:lnTo>
                  <a:lnTo>
                    <a:pt x="452" y="248"/>
                  </a:lnTo>
                  <a:lnTo>
                    <a:pt x="464" y="212"/>
                  </a:lnTo>
                  <a:lnTo>
                    <a:pt x="456" y="192"/>
                  </a:lnTo>
                  <a:lnTo>
                    <a:pt x="450" y="190"/>
                  </a:lnTo>
                  <a:lnTo>
                    <a:pt x="440" y="190"/>
                  </a:lnTo>
                  <a:lnTo>
                    <a:pt x="432" y="204"/>
                  </a:lnTo>
                  <a:lnTo>
                    <a:pt x="420" y="196"/>
                  </a:lnTo>
                  <a:lnTo>
                    <a:pt x="410" y="190"/>
                  </a:lnTo>
                  <a:lnTo>
                    <a:pt x="400" y="168"/>
                  </a:lnTo>
                  <a:lnTo>
                    <a:pt x="398" y="152"/>
                  </a:lnTo>
                  <a:lnTo>
                    <a:pt x="398" y="150"/>
                  </a:lnTo>
                  <a:lnTo>
                    <a:pt x="396" y="148"/>
                  </a:lnTo>
                  <a:lnTo>
                    <a:pt x="400" y="148"/>
                  </a:lnTo>
                  <a:lnTo>
                    <a:pt x="410" y="132"/>
                  </a:lnTo>
                  <a:lnTo>
                    <a:pt x="412" y="132"/>
                  </a:lnTo>
                  <a:lnTo>
                    <a:pt x="420" y="130"/>
                  </a:lnTo>
                  <a:lnTo>
                    <a:pt x="430" y="128"/>
                  </a:lnTo>
                  <a:lnTo>
                    <a:pt x="472" y="126"/>
                  </a:lnTo>
                  <a:lnTo>
                    <a:pt x="478" y="128"/>
                  </a:lnTo>
                  <a:lnTo>
                    <a:pt x="480" y="128"/>
                  </a:lnTo>
                  <a:lnTo>
                    <a:pt x="486" y="132"/>
                  </a:lnTo>
                  <a:lnTo>
                    <a:pt x="496" y="126"/>
                  </a:lnTo>
                  <a:lnTo>
                    <a:pt x="506" y="120"/>
                  </a:lnTo>
                  <a:lnTo>
                    <a:pt x="512" y="112"/>
                  </a:lnTo>
                  <a:lnTo>
                    <a:pt x="512" y="108"/>
                  </a:lnTo>
                  <a:lnTo>
                    <a:pt x="512" y="90"/>
                  </a:lnTo>
                  <a:lnTo>
                    <a:pt x="502" y="88"/>
                  </a:lnTo>
                  <a:lnTo>
                    <a:pt x="486" y="94"/>
                  </a:lnTo>
                  <a:lnTo>
                    <a:pt x="478" y="100"/>
                  </a:lnTo>
                  <a:lnTo>
                    <a:pt x="474" y="102"/>
                  </a:lnTo>
                  <a:lnTo>
                    <a:pt x="470" y="104"/>
                  </a:lnTo>
                  <a:lnTo>
                    <a:pt x="466" y="102"/>
                  </a:lnTo>
                  <a:lnTo>
                    <a:pt x="462" y="100"/>
                  </a:lnTo>
                  <a:lnTo>
                    <a:pt x="454" y="90"/>
                  </a:lnTo>
                  <a:lnTo>
                    <a:pt x="454" y="88"/>
                  </a:lnTo>
                  <a:lnTo>
                    <a:pt x="452" y="78"/>
                  </a:lnTo>
                  <a:lnTo>
                    <a:pt x="452" y="76"/>
                  </a:lnTo>
                  <a:lnTo>
                    <a:pt x="454" y="66"/>
                  </a:lnTo>
                  <a:lnTo>
                    <a:pt x="444" y="44"/>
                  </a:lnTo>
                  <a:lnTo>
                    <a:pt x="428" y="48"/>
                  </a:lnTo>
                  <a:lnTo>
                    <a:pt x="420" y="56"/>
                  </a:lnTo>
                  <a:lnTo>
                    <a:pt x="424" y="80"/>
                  </a:lnTo>
                  <a:lnTo>
                    <a:pt x="396" y="68"/>
                  </a:lnTo>
                  <a:lnTo>
                    <a:pt x="404" y="82"/>
                  </a:lnTo>
                  <a:lnTo>
                    <a:pt x="404" y="84"/>
                  </a:lnTo>
                  <a:lnTo>
                    <a:pt x="402" y="100"/>
                  </a:lnTo>
                  <a:lnTo>
                    <a:pt x="402" y="102"/>
                  </a:lnTo>
                  <a:lnTo>
                    <a:pt x="400" y="102"/>
                  </a:lnTo>
                  <a:lnTo>
                    <a:pt x="386" y="124"/>
                  </a:lnTo>
                  <a:lnTo>
                    <a:pt x="360" y="138"/>
                  </a:lnTo>
                  <a:lnTo>
                    <a:pt x="358" y="152"/>
                  </a:lnTo>
                  <a:lnTo>
                    <a:pt x="360" y="160"/>
                  </a:lnTo>
                  <a:lnTo>
                    <a:pt x="364" y="170"/>
                  </a:lnTo>
                  <a:lnTo>
                    <a:pt x="366" y="170"/>
                  </a:lnTo>
                  <a:lnTo>
                    <a:pt x="366" y="172"/>
                  </a:lnTo>
                  <a:lnTo>
                    <a:pt x="368" y="192"/>
                  </a:lnTo>
                  <a:lnTo>
                    <a:pt x="368" y="194"/>
                  </a:lnTo>
                  <a:lnTo>
                    <a:pt x="366" y="196"/>
                  </a:lnTo>
                  <a:lnTo>
                    <a:pt x="356" y="208"/>
                  </a:lnTo>
                  <a:lnTo>
                    <a:pt x="348" y="214"/>
                  </a:lnTo>
                  <a:lnTo>
                    <a:pt x="346" y="214"/>
                  </a:lnTo>
                  <a:lnTo>
                    <a:pt x="344" y="214"/>
                  </a:lnTo>
                  <a:lnTo>
                    <a:pt x="326" y="210"/>
                  </a:lnTo>
                  <a:lnTo>
                    <a:pt x="322" y="210"/>
                  </a:lnTo>
                  <a:lnTo>
                    <a:pt x="316" y="214"/>
                  </a:lnTo>
                  <a:lnTo>
                    <a:pt x="308" y="224"/>
                  </a:lnTo>
                  <a:lnTo>
                    <a:pt x="300" y="232"/>
                  </a:lnTo>
                  <a:lnTo>
                    <a:pt x="298" y="236"/>
                  </a:lnTo>
                  <a:lnTo>
                    <a:pt x="294" y="238"/>
                  </a:lnTo>
                  <a:lnTo>
                    <a:pt x="288" y="240"/>
                  </a:lnTo>
                  <a:lnTo>
                    <a:pt x="282" y="238"/>
                  </a:lnTo>
                  <a:lnTo>
                    <a:pt x="280" y="238"/>
                  </a:lnTo>
                  <a:lnTo>
                    <a:pt x="278" y="234"/>
                  </a:lnTo>
                  <a:lnTo>
                    <a:pt x="276" y="230"/>
                  </a:lnTo>
                  <a:lnTo>
                    <a:pt x="276" y="224"/>
                  </a:lnTo>
                  <a:lnTo>
                    <a:pt x="276" y="220"/>
                  </a:lnTo>
                  <a:lnTo>
                    <a:pt x="276" y="214"/>
                  </a:lnTo>
                  <a:lnTo>
                    <a:pt x="272" y="218"/>
                  </a:lnTo>
                  <a:lnTo>
                    <a:pt x="270" y="220"/>
                  </a:lnTo>
                  <a:lnTo>
                    <a:pt x="264" y="222"/>
                  </a:lnTo>
                  <a:lnTo>
                    <a:pt x="260" y="218"/>
                  </a:lnTo>
                  <a:lnTo>
                    <a:pt x="258" y="212"/>
                  </a:lnTo>
                  <a:lnTo>
                    <a:pt x="256" y="192"/>
                  </a:lnTo>
                  <a:lnTo>
                    <a:pt x="252" y="176"/>
                  </a:lnTo>
                  <a:lnTo>
                    <a:pt x="244" y="168"/>
                  </a:lnTo>
                  <a:lnTo>
                    <a:pt x="244" y="166"/>
                  </a:lnTo>
                  <a:lnTo>
                    <a:pt x="226" y="128"/>
                  </a:lnTo>
                  <a:lnTo>
                    <a:pt x="220" y="116"/>
                  </a:lnTo>
                  <a:lnTo>
                    <a:pt x="220" y="114"/>
                  </a:lnTo>
                  <a:lnTo>
                    <a:pt x="216" y="94"/>
                  </a:lnTo>
                  <a:lnTo>
                    <a:pt x="214" y="90"/>
                  </a:lnTo>
                  <a:lnTo>
                    <a:pt x="212" y="92"/>
                  </a:lnTo>
                  <a:lnTo>
                    <a:pt x="204" y="100"/>
                  </a:lnTo>
                  <a:lnTo>
                    <a:pt x="200" y="104"/>
                  </a:lnTo>
                  <a:lnTo>
                    <a:pt x="196" y="102"/>
                  </a:lnTo>
                  <a:lnTo>
                    <a:pt x="188" y="96"/>
                  </a:lnTo>
                  <a:lnTo>
                    <a:pt x="176" y="90"/>
                  </a:lnTo>
                  <a:lnTo>
                    <a:pt x="174" y="88"/>
                  </a:lnTo>
                  <a:lnTo>
                    <a:pt x="172" y="88"/>
                  </a:lnTo>
                  <a:lnTo>
                    <a:pt x="172" y="86"/>
                  </a:lnTo>
                  <a:lnTo>
                    <a:pt x="172" y="70"/>
                  </a:lnTo>
                  <a:lnTo>
                    <a:pt x="168" y="58"/>
                  </a:lnTo>
                  <a:lnTo>
                    <a:pt x="162" y="42"/>
                  </a:lnTo>
                  <a:lnTo>
                    <a:pt x="156" y="42"/>
                  </a:lnTo>
                  <a:lnTo>
                    <a:pt x="156" y="50"/>
                  </a:lnTo>
                  <a:lnTo>
                    <a:pt x="154" y="58"/>
                  </a:lnTo>
                  <a:lnTo>
                    <a:pt x="150" y="64"/>
                  </a:lnTo>
                  <a:lnTo>
                    <a:pt x="144" y="70"/>
                  </a:lnTo>
                  <a:lnTo>
                    <a:pt x="142" y="78"/>
                  </a:lnTo>
                  <a:lnTo>
                    <a:pt x="138" y="82"/>
                  </a:lnTo>
                  <a:lnTo>
                    <a:pt x="134" y="86"/>
                  </a:lnTo>
                  <a:lnTo>
                    <a:pt x="130" y="86"/>
                  </a:lnTo>
                  <a:lnTo>
                    <a:pt x="128" y="86"/>
                  </a:lnTo>
                  <a:lnTo>
                    <a:pt x="124" y="84"/>
                  </a:lnTo>
                  <a:lnTo>
                    <a:pt x="122" y="84"/>
                  </a:lnTo>
                  <a:lnTo>
                    <a:pt x="118" y="82"/>
                  </a:lnTo>
                  <a:lnTo>
                    <a:pt x="118" y="78"/>
                  </a:lnTo>
                  <a:lnTo>
                    <a:pt x="116" y="66"/>
                  </a:lnTo>
                  <a:lnTo>
                    <a:pt x="116" y="62"/>
                  </a:lnTo>
                  <a:lnTo>
                    <a:pt x="106" y="56"/>
                  </a:lnTo>
                  <a:lnTo>
                    <a:pt x="104" y="54"/>
                  </a:lnTo>
                  <a:lnTo>
                    <a:pt x="102" y="50"/>
                  </a:lnTo>
                  <a:lnTo>
                    <a:pt x="100" y="42"/>
                  </a:lnTo>
                  <a:lnTo>
                    <a:pt x="104" y="6"/>
                  </a:lnTo>
                  <a:lnTo>
                    <a:pt x="102" y="0"/>
                  </a:lnTo>
                  <a:lnTo>
                    <a:pt x="88" y="14"/>
                  </a:lnTo>
                  <a:lnTo>
                    <a:pt x="80" y="20"/>
                  </a:lnTo>
                  <a:lnTo>
                    <a:pt x="78" y="26"/>
                  </a:lnTo>
                  <a:lnTo>
                    <a:pt x="82" y="36"/>
                  </a:lnTo>
                  <a:lnTo>
                    <a:pt x="82" y="44"/>
                  </a:lnTo>
                  <a:lnTo>
                    <a:pt x="82" y="48"/>
                  </a:lnTo>
                  <a:lnTo>
                    <a:pt x="80" y="54"/>
                  </a:lnTo>
                  <a:lnTo>
                    <a:pt x="76" y="58"/>
                  </a:lnTo>
                  <a:lnTo>
                    <a:pt x="72" y="60"/>
                  </a:lnTo>
                  <a:lnTo>
                    <a:pt x="56" y="66"/>
                  </a:lnTo>
                  <a:lnTo>
                    <a:pt x="52" y="68"/>
                  </a:lnTo>
                  <a:lnTo>
                    <a:pt x="52" y="74"/>
                  </a:lnTo>
                  <a:lnTo>
                    <a:pt x="52" y="96"/>
                  </a:lnTo>
                  <a:lnTo>
                    <a:pt x="54" y="104"/>
                  </a:lnTo>
                  <a:lnTo>
                    <a:pt x="54" y="106"/>
                  </a:lnTo>
                  <a:lnTo>
                    <a:pt x="56" y="108"/>
                  </a:lnTo>
                  <a:lnTo>
                    <a:pt x="64" y="108"/>
                  </a:lnTo>
                  <a:lnTo>
                    <a:pt x="68" y="108"/>
                  </a:lnTo>
                  <a:lnTo>
                    <a:pt x="72" y="106"/>
                  </a:lnTo>
                  <a:lnTo>
                    <a:pt x="76" y="104"/>
                  </a:lnTo>
                  <a:lnTo>
                    <a:pt x="92" y="138"/>
                  </a:lnTo>
                  <a:lnTo>
                    <a:pt x="92" y="140"/>
                  </a:lnTo>
                  <a:lnTo>
                    <a:pt x="88" y="184"/>
                  </a:lnTo>
                  <a:lnTo>
                    <a:pt x="82" y="216"/>
                  </a:lnTo>
                  <a:lnTo>
                    <a:pt x="78" y="238"/>
                  </a:lnTo>
                  <a:lnTo>
                    <a:pt x="72" y="250"/>
                  </a:lnTo>
                  <a:lnTo>
                    <a:pt x="68" y="254"/>
                  </a:lnTo>
                  <a:lnTo>
                    <a:pt x="62" y="256"/>
                  </a:lnTo>
                  <a:lnTo>
                    <a:pt x="54" y="254"/>
                  </a:lnTo>
                  <a:lnTo>
                    <a:pt x="48" y="252"/>
                  </a:lnTo>
                  <a:lnTo>
                    <a:pt x="22" y="298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8" y="318"/>
                  </a:lnTo>
                  <a:lnTo>
                    <a:pt x="6" y="320"/>
                  </a:lnTo>
                  <a:lnTo>
                    <a:pt x="4" y="326"/>
                  </a:lnTo>
                  <a:lnTo>
                    <a:pt x="4" y="348"/>
                  </a:lnTo>
                  <a:lnTo>
                    <a:pt x="8" y="352"/>
                  </a:lnTo>
                  <a:lnTo>
                    <a:pt x="10" y="352"/>
                  </a:lnTo>
                  <a:lnTo>
                    <a:pt x="12" y="354"/>
                  </a:lnTo>
                  <a:lnTo>
                    <a:pt x="4" y="3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贵州"/>
            <p:cNvSpPr/>
            <p:nvPr>
              <p:custDataLst>
                <p:tags r:id="rId30"/>
              </p:custDataLst>
            </p:nvPr>
          </p:nvSpPr>
          <p:spPr bwMode="auto">
            <a:xfrm>
              <a:off x="4697413" y="4408488"/>
              <a:ext cx="701675" cy="608012"/>
            </a:xfrm>
            <a:custGeom>
              <a:avLst/>
              <a:gdLst>
                <a:gd name="T0" fmla="*/ 2147483646 w 384"/>
                <a:gd name="T1" fmla="*/ 2147483646 h 332"/>
                <a:gd name="T2" fmla="*/ 2147483646 w 384"/>
                <a:gd name="T3" fmla="*/ 2147483646 h 332"/>
                <a:gd name="T4" fmla="*/ 2147483646 w 384"/>
                <a:gd name="T5" fmla="*/ 2147483646 h 332"/>
                <a:gd name="T6" fmla="*/ 2147483646 w 384"/>
                <a:gd name="T7" fmla="*/ 2147483646 h 332"/>
                <a:gd name="T8" fmla="*/ 2147483646 w 384"/>
                <a:gd name="T9" fmla="*/ 2147483646 h 332"/>
                <a:gd name="T10" fmla="*/ 2147483646 w 384"/>
                <a:gd name="T11" fmla="*/ 2147483646 h 332"/>
                <a:gd name="T12" fmla="*/ 2147483646 w 384"/>
                <a:gd name="T13" fmla="*/ 2147483646 h 332"/>
                <a:gd name="T14" fmla="*/ 2147483646 w 384"/>
                <a:gd name="T15" fmla="*/ 2147483646 h 332"/>
                <a:gd name="T16" fmla="*/ 2147483646 w 384"/>
                <a:gd name="T17" fmla="*/ 2147483646 h 332"/>
                <a:gd name="T18" fmla="*/ 2147483646 w 384"/>
                <a:gd name="T19" fmla="*/ 2147483646 h 332"/>
                <a:gd name="T20" fmla="*/ 2147483646 w 384"/>
                <a:gd name="T21" fmla="*/ 2147483646 h 332"/>
                <a:gd name="T22" fmla="*/ 2147483646 w 384"/>
                <a:gd name="T23" fmla="*/ 2147483646 h 332"/>
                <a:gd name="T24" fmla="*/ 2147483646 w 384"/>
                <a:gd name="T25" fmla="*/ 2147483646 h 332"/>
                <a:gd name="T26" fmla="*/ 2147483646 w 384"/>
                <a:gd name="T27" fmla="*/ 2147483646 h 332"/>
                <a:gd name="T28" fmla="*/ 2147483646 w 384"/>
                <a:gd name="T29" fmla="*/ 2147483646 h 332"/>
                <a:gd name="T30" fmla="*/ 2147483646 w 384"/>
                <a:gd name="T31" fmla="*/ 2147483646 h 332"/>
                <a:gd name="T32" fmla="*/ 2147483646 w 384"/>
                <a:gd name="T33" fmla="*/ 2147483646 h 332"/>
                <a:gd name="T34" fmla="*/ 2147483646 w 384"/>
                <a:gd name="T35" fmla="*/ 2147483646 h 332"/>
                <a:gd name="T36" fmla="*/ 2147483646 w 384"/>
                <a:gd name="T37" fmla="*/ 2147483646 h 332"/>
                <a:gd name="T38" fmla="*/ 2147483646 w 384"/>
                <a:gd name="T39" fmla="*/ 2147483646 h 332"/>
                <a:gd name="T40" fmla="*/ 2147483646 w 384"/>
                <a:gd name="T41" fmla="*/ 2147483646 h 332"/>
                <a:gd name="T42" fmla="*/ 0 w 384"/>
                <a:gd name="T43" fmla="*/ 2147483646 h 332"/>
                <a:gd name="T44" fmla="*/ 2147483646 w 384"/>
                <a:gd name="T45" fmla="*/ 2147483646 h 332"/>
                <a:gd name="T46" fmla="*/ 2147483646 w 384"/>
                <a:gd name="T47" fmla="*/ 2147483646 h 332"/>
                <a:gd name="T48" fmla="*/ 2147483646 w 384"/>
                <a:gd name="T49" fmla="*/ 2147483646 h 332"/>
                <a:gd name="T50" fmla="*/ 2147483646 w 384"/>
                <a:gd name="T51" fmla="*/ 2147483646 h 332"/>
                <a:gd name="T52" fmla="*/ 2147483646 w 384"/>
                <a:gd name="T53" fmla="*/ 2147483646 h 332"/>
                <a:gd name="T54" fmla="*/ 2147483646 w 384"/>
                <a:gd name="T55" fmla="*/ 2147483646 h 332"/>
                <a:gd name="T56" fmla="*/ 2147483646 w 384"/>
                <a:gd name="T57" fmla="*/ 2147483646 h 332"/>
                <a:gd name="T58" fmla="*/ 2147483646 w 384"/>
                <a:gd name="T59" fmla="*/ 2147483646 h 332"/>
                <a:gd name="T60" fmla="*/ 2147483646 w 384"/>
                <a:gd name="T61" fmla="*/ 2147483646 h 332"/>
                <a:gd name="T62" fmla="*/ 2147483646 w 384"/>
                <a:gd name="T63" fmla="*/ 2147483646 h 332"/>
                <a:gd name="T64" fmla="*/ 2147483646 w 384"/>
                <a:gd name="T65" fmla="*/ 2147483646 h 332"/>
                <a:gd name="T66" fmla="*/ 2147483646 w 384"/>
                <a:gd name="T67" fmla="*/ 2147483646 h 332"/>
                <a:gd name="T68" fmla="*/ 2147483646 w 384"/>
                <a:gd name="T69" fmla="*/ 2147483646 h 332"/>
                <a:gd name="T70" fmla="*/ 2147483646 w 384"/>
                <a:gd name="T71" fmla="*/ 2147483646 h 332"/>
                <a:gd name="T72" fmla="*/ 2147483646 w 384"/>
                <a:gd name="T73" fmla="*/ 2147483646 h 332"/>
                <a:gd name="T74" fmla="*/ 2147483646 w 384"/>
                <a:gd name="T75" fmla="*/ 2147483646 h 332"/>
                <a:gd name="T76" fmla="*/ 2147483646 w 384"/>
                <a:gd name="T77" fmla="*/ 2147483646 h 332"/>
                <a:gd name="T78" fmla="*/ 2147483646 w 384"/>
                <a:gd name="T79" fmla="*/ 2147483646 h 332"/>
                <a:gd name="T80" fmla="*/ 2147483646 w 384"/>
                <a:gd name="T81" fmla="*/ 2147483646 h 332"/>
                <a:gd name="T82" fmla="*/ 2147483646 w 384"/>
                <a:gd name="T83" fmla="*/ 2147483646 h 332"/>
                <a:gd name="T84" fmla="*/ 2147483646 w 384"/>
                <a:gd name="T85" fmla="*/ 2147483646 h 332"/>
                <a:gd name="T86" fmla="*/ 2147483646 w 384"/>
                <a:gd name="T87" fmla="*/ 2147483646 h 332"/>
                <a:gd name="T88" fmla="*/ 2147483646 w 384"/>
                <a:gd name="T89" fmla="*/ 2147483646 h 332"/>
                <a:gd name="T90" fmla="*/ 2147483646 w 384"/>
                <a:gd name="T91" fmla="*/ 2147483646 h 332"/>
                <a:gd name="T92" fmla="*/ 2147483646 w 384"/>
                <a:gd name="T93" fmla="*/ 2147483646 h 332"/>
                <a:gd name="T94" fmla="*/ 2147483646 w 384"/>
                <a:gd name="T95" fmla="*/ 2147483646 h 332"/>
                <a:gd name="T96" fmla="*/ 2147483646 w 384"/>
                <a:gd name="T97" fmla="*/ 2147483646 h 332"/>
                <a:gd name="T98" fmla="*/ 2147483646 w 384"/>
                <a:gd name="T99" fmla="*/ 2147483646 h 332"/>
                <a:gd name="T100" fmla="*/ 2147483646 w 384"/>
                <a:gd name="T101" fmla="*/ 2147483646 h 332"/>
                <a:gd name="T102" fmla="*/ 2147483646 w 384"/>
                <a:gd name="T103" fmla="*/ 2147483646 h 332"/>
                <a:gd name="T104" fmla="*/ 2147483646 w 384"/>
                <a:gd name="T105" fmla="*/ 2147483646 h 332"/>
                <a:gd name="T106" fmla="*/ 2147483646 w 384"/>
                <a:gd name="T107" fmla="*/ 2147483646 h 332"/>
                <a:gd name="T108" fmla="*/ 2147483646 w 384"/>
                <a:gd name="T109" fmla="*/ 2147483646 h 332"/>
                <a:gd name="T110" fmla="*/ 2147483646 w 384"/>
                <a:gd name="T111" fmla="*/ 2147483646 h 332"/>
                <a:gd name="T112" fmla="*/ 2147483646 w 384"/>
                <a:gd name="T113" fmla="*/ 2147483646 h 332"/>
                <a:gd name="T114" fmla="*/ 2147483646 w 384"/>
                <a:gd name="T115" fmla="*/ 2147483646 h 332"/>
                <a:gd name="T116" fmla="*/ 2147483646 w 384"/>
                <a:gd name="T117" fmla="*/ 2147483646 h 3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84" h="332">
                  <a:moveTo>
                    <a:pt x="300" y="6"/>
                  </a:moveTo>
                  <a:lnTo>
                    <a:pt x="296" y="4"/>
                  </a:lnTo>
                  <a:lnTo>
                    <a:pt x="288" y="8"/>
                  </a:lnTo>
                  <a:lnTo>
                    <a:pt x="284" y="14"/>
                  </a:lnTo>
                  <a:lnTo>
                    <a:pt x="280" y="22"/>
                  </a:lnTo>
                  <a:lnTo>
                    <a:pt x="276" y="24"/>
                  </a:lnTo>
                  <a:lnTo>
                    <a:pt x="272" y="26"/>
                  </a:lnTo>
                  <a:lnTo>
                    <a:pt x="268" y="24"/>
                  </a:lnTo>
                  <a:lnTo>
                    <a:pt x="264" y="20"/>
                  </a:lnTo>
                  <a:lnTo>
                    <a:pt x="262" y="20"/>
                  </a:lnTo>
                  <a:lnTo>
                    <a:pt x="260" y="12"/>
                  </a:lnTo>
                  <a:lnTo>
                    <a:pt x="260" y="1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52" y="0"/>
                  </a:lnTo>
                  <a:lnTo>
                    <a:pt x="250" y="8"/>
                  </a:lnTo>
                  <a:lnTo>
                    <a:pt x="250" y="20"/>
                  </a:lnTo>
                  <a:lnTo>
                    <a:pt x="248" y="20"/>
                  </a:lnTo>
                  <a:lnTo>
                    <a:pt x="240" y="34"/>
                  </a:lnTo>
                  <a:lnTo>
                    <a:pt x="238" y="36"/>
                  </a:lnTo>
                  <a:lnTo>
                    <a:pt x="236" y="36"/>
                  </a:lnTo>
                  <a:lnTo>
                    <a:pt x="216" y="34"/>
                  </a:lnTo>
                  <a:lnTo>
                    <a:pt x="216" y="36"/>
                  </a:lnTo>
                  <a:lnTo>
                    <a:pt x="208" y="44"/>
                  </a:lnTo>
                  <a:lnTo>
                    <a:pt x="212" y="50"/>
                  </a:lnTo>
                  <a:lnTo>
                    <a:pt x="206" y="58"/>
                  </a:lnTo>
                  <a:lnTo>
                    <a:pt x="188" y="58"/>
                  </a:lnTo>
                  <a:lnTo>
                    <a:pt x="188" y="56"/>
                  </a:lnTo>
                  <a:lnTo>
                    <a:pt x="188" y="54"/>
                  </a:lnTo>
                  <a:lnTo>
                    <a:pt x="184" y="52"/>
                  </a:lnTo>
                  <a:lnTo>
                    <a:pt x="182" y="58"/>
                  </a:lnTo>
                  <a:lnTo>
                    <a:pt x="180" y="60"/>
                  </a:lnTo>
                  <a:lnTo>
                    <a:pt x="168" y="60"/>
                  </a:lnTo>
                  <a:lnTo>
                    <a:pt x="160" y="54"/>
                  </a:lnTo>
                  <a:lnTo>
                    <a:pt x="160" y="52"/>
                  </a:lnTo>
                  <a:lnTo>
                    <a:pt x="160" y="50"/>
                  </a:lnTo>
                  <a:lnTo>
                    <a:pt x="146" y="48"/>
                  </a:lnTo>
                  <a:lnTo>
                    <a:pt x="136" y="52"/>
                  </a:lnTo>
                  <a:lnTo>
                    <a:pt x="132" y="56"/>
                  </a:lnTo>
                  <a:lnTo>
                    <a:pt x="148" y="74"/>
                  </a:lnTo>
                  <a:lnTo>
                    <a:pt x="168" y="80"/>
                  </a:lnTo>
                  <a:lnTo>
                    <a:pt x="170" y="82"/>
                  </a:lnTo>
                  <a:lnTo>
                    <a:pt x="180" y="92"/>
                  </a:lnTo>
                  <a:lnTo>
                    <a:pt x="176" y="108"/>
                  </a:lnTo>
                  <a:lnTo>
                    <a:pt x="176" y="110"/>
                  </a:lnTo>
                  <a:lnTo>
                    <a:pt x="162" y="120"/>
                  </a:lnTo>
                  <a:lnTo>
                    <a:pt x="162" y="122"/>
                  </a:lnTo>
                  <a:lnTo>
                    <a:pt x="160" y="122"/>
                  </a:lnTo>
                  <a:lnTo>
                    <a:pt x="138" y="128"/>
                  </a:lnTo>
                  <a:lnTo>
                    <a:pt x="124" y="130"/>
                  </a:lnTo>
                  <a:lnTo>
                    <a:pt x="114" y="126"/>
                  </a:lnTo>
                  <a:lnTo>
                    <a:pt x="110" y="126"/>
                  </a:lnTo>
                  <a:lnTo>
                    <a:pt x="104" y="134"/>
                  </a:lnTo>
                  <a:lnTo>
                    <a:pt x="94" y="142"/>
                  </a:lnTo>
                  <a:lnTo>
                    <a:pt x="92" y="142"/>
                  </a:lnTo>
                  <a:lnTo>
                    <a:pt x="78" y="148"/>
                  </a:lnTo>
                  <a:lnTo>
                    <a:pt x="60" y="142"/>
                  </a:lnTo>
                  <a:lnTo>
                    <a:pt x="24" y="144"/>
                  </a:lnTo>
                  <a:lnTo>
                    <a:pt x="16" y="146"/>
                  </a:lnTo>
                  <a:lnTo>
                    <a:pt x="16" y="148"/>
                  </a:lnTo>
                  <a:lnTo>
                    <a:pt x="8" y="148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8" y="192"/>
                  </a:lnTo>
                  <a:lnTo>
                    <a:pt x="18" y="196"/>
                  </a:lnTo>
                  <a:lnTo>
                    <a:pt x="22" y="200"/>
                  </a:lnTo>
                  <a:lnTo>
                    <a:pt x="28" y="192"/>
                  </a:lnTo>
                  <a:lnTo>
                    <a:pt x="28" y="190"/>
                  </a:lnTo>
                  <a:lnTo>
                    <a:pt x="30" y="190"/>
                  </a:lnTo>
                  <a:lnTo>
                    <a:pt x="42" y="188"/>
                  </a:lnTo>
                  <a:lnTo>
                    <a:pt x="44" y="188"/>
                  </a:lnTo>
                  <a:lnTo>
                    <a:pt x="56" y="192"/>
                  </a:lnTo>
                  <a:lnTo>
                    <a:pt x="68" y="220"/>
                  </a:lnTo>
                  <a:lnTo>
                    <a:pt x="66" y="220"/>
                  </a:lnTo>
                  <a:lnTo>
                    <a:pt x="62" y="236"/>
                  </a:lnTo>
                  <a:lnTo>
                    <a:pt x="58" y="244"/>
                  </a:lnTo>
                  <a:lnTo>
                    <a:pt x="58" y="246"/>
                  </a:lnTo>
                  <a:lnTo>
                    <a:pt x="52" y="260"/>
                  </a:lnTo>
                  <a:lnTo>
                    <a:pt x="52" y="276"/>
                  </a:lnTo>
                  <a:lnTo>
                    <a:pt x="62" y="286"/>
                  </a:lnTo>
                  <a:lnTo>
                    <a:pt x="76" y="296"/>
                  </a:lnTo>
                  <a:lnTo>
                    <a:pt x="76" y="298"/>
                  </a:lnTo>
                  <a:lnTo>
                    <a:pt x="78" y="298"/>
                  </a:lnTo>
                  <a:lnTo>
                    <a:pt x="68" y="320"/>
                  </a:lnTo>
                  <a:lnTo>
                    <a:pt x="66" y="332"/>
                  </a:lnTo>
                  <a:lnTo>
                    <a:pt x="68" y="330"/>
                  </a:lnTo>
                  <a:lnTo>
                    <a:pt x="70" y="330"/>
                  </a:lnTo>
                  <a:lnTo>
                    <a:pt x="78" y="326"/>
                  </a:lnTo>
                  <a:lnTo>
                    <a:pt x="92" y="318"/>
                  </a:lnTo>
                  <a:lnTo>
                    <a:pt x="108" y="320"/>
                  </a:lnTo>
                  <a:lnTo>
                    <a:pt x="110" y="320"/>
                  </a:lnTo>
                  <a:lnTo>
                    <a:pt x="134" y="330"/>
                  </a:lnTo>
                  <a:lnTo>
                    <a:pt x="160" y="330"/>
                  </a:lnTo>
                  <a:lnTo>
                    <a:pt x="168" y="320"/>
                  </a:lnTo>
                  <a:lnTo>
                    <a:pt x="182" y="312"/>
                  </a:lnTo>
                  <a:lnTo>
                    <a:pt x="196" y="302"/>
                  </a:lnTo>
                  <a:lnTo>
                    <a:pt x="196" y="300"/>
                  </a:lnTo>
                  <a:lnTo>
                    <a:pt x="206" y="298"/>
                  </a:lnTo>
                  <a:lnTo>
                    <a:pt x="216" y="290"/>
                  </a:lnTo>
                  <a:lnTo>
                    <a:pt x="228" y="274"/>
                  </a:lnTo>
                  <a:lnTo>
                    <a:pt x="246" y="280"/>
                  </a:lnTo>
                  <a:lnTo>
                    <a:pt x="248" y="280"/>
                  </a:lnTo>
                  <a:lnTo>
                    <a:pt x="248" y="282"/>
                  </a:lnTo>
                  <a:lnTo>
                    <a:pt x="252" y="290"/>
                  </a:lnTo>
                  <a:lnTo>
                    <a:pt x="256" y="292"/>
                  </a:lnTo>
                  <a:lnTo>
                    <a:pt x="266" y="292"/>
                  </a:lnTo>
                  <a:lnTo>
                    <a:pt x="268" y="292"/>
                  </a:lnTo>
                  <a:lnTo>
                    <a:pt x="274" y="292"/>
                  </a:lnTo>
                  <a:lnTo>
                    <a:pt x="276" y="292"/>
                  </a:lnTo>
                  <a:lnTo>
                    <a:pt x="276" y="294"/>
                  </a:lnTo>
                  <a:lnTo>
                    <a:pt x="288" y="298"/>
                  </a:lnTo>
                  <a:lnTo>
                    <a:pt x="292" y="298"/>
                  </a:lnTo>
                  <a:lnTo>
                    <a:pt x="294" y="296"/>
                  </a:lnTo>
                  <a:lnTo>
                    <a:pt x="296" y="290"/>
                  </a:lnTo>
                  <a:lnTo>
                    <a:pt x="296" y="288"/>
                  </a:lnTo>
                  <a:lnTo>
                    <a:pt x="302" y="284"/>
                  </a:lnTo>
                  <a:lnTo>
                    <a:pt x="312" y="276"/>
                  </a:lnTo>
                  <a:lnTo>
                    <a:pt x="314" y="276"/>
                  </a:lnTo>
                  <a:lnTo>
                    <a:pt x="322" y="276"/>
                  </a:lnTo>
                  <a:lnTo>
                    <a:pt x="324" y="268"/>
                  </a:lnTo>
                  <a:lnTo>
                    <a:pt x="330" y="262"/>
                  </a:lnTo>
                  <a:lnTo>
                    <a:pt x="336" y="258"/>
                  </a:lnTo>
                  <a:lnTo>
                    <a:pt x="342" y="256"/>
                  </a:lnTo>
                  <a:lnTo>
                    <a:pt x="346" y="252"/>
                  </a:lnTo>
                  <a:lnTo>
                    <a:pt x="348" y="252"/>
                  </a:lnTo>
                  <a:lnTo>
                    <a:pt x="352" y="248"/>
                  </a:lnTo>
                  <a:lnTo>
                    <a:pt x="352" y="246"/>
                  </a:lnTo>
                  <a:lnTo>
                    <a:pt x="354" y="246"/>
                  </a:lnTo>
                  <a:lnTo>
                    <a:pt x="366" y="244"/>
                  </a:lnTo>
                  <a:lnTo>
                    <a:pt x="374" y="244"/>
                  </a:lnTo>
                  <a:lnTo>
                    <a:pt x="376" y="240"/>
                  </a:lnTo>
                  <a:lnTo>
                    <a:pt x="380" y="236"/>
                  </a:lnTo>
                  <a:lnTo>
                    <a:pt x="384" y="228"/>
                  </a:lnTo>
                  <a:lnTo>
                    <a:pt x="382" y="228"/>
                  </a:lnTo>
                  <a:lnTo>
                    <a:pt x="376" y="218"/>
                  </a:lnTo>
                  <a:lnTo>
                    <a:pt x="372" y="206"/>
                  </a:lnTo>
                  <a:lnTo>
                    <a:pt x="372" y="204"/>
                  </a:lnTo>
                  <a:lnTo>
                    <a:pt x="376" y="188"/>
                  </a:lnTo>
                  <a:lnTo>
                    <a:pt x="376" y="180"/>
                  </a:lnTo>
                  <a:lnTo>
                    <a:pt x="380" y="174"/>
                  </a:lnTo>
                  <a:lnTo>
                    <a:pt x="380" y="160"/>
                  </a:lnTo>
                  <a:lnTo>
                    <a:pt x="378" y="158"/>
                  </a:lnTo>
                  <a:lnTo>
                    <a:pt x="372" y="156"/>
                  </a:lnTo>
                  <a:lnTo>
                    <a:pt x="348" y="166"/>
                  </a:lnTo>
                  <a:lnTo>
                    <a:pt x="348" y="140"/>
                  </a:lnTo>
                  <a:lnTo>
                    <a:pt x="350" y="136"/>
                  </a:lnTo>
                  <a:lnTo>
                    <a:pt x="356" y="132"/>
                  </a:lnTo>
                  <a:lnTo>
                    <a:pt x="372" y="120"/>
                  </a:lnTo>
                  <a:lnTo>
                    <a:pt x="366" y="92"/>
                  </a:lnTo>
                  <a:lnTo>
                    <a:pt x="366" y="84"/>
                  </a:lnTo>
                  <a:lnTo>
                    <a:pt x="366" y="78"/>
                  </a:lnTo>
                  <a:lnTo>
                    <a:pt x="368" y="74"/>
                  </a:lnTo>
                  <a:lnTo>
                    <a:pt x="372" y="68"/>
                  </a:lnTo>
                  <a:lnTo>
                    <a:pt x="372" y="64"/>
                  </a:lnTo>
                  <a:lnTo>
                    <a:pt x="364" y="64"/>
                  </a:lnTo>
                  <a:lnTo>
                    <a:pt x="360" y="64"/>
                  </a:lnTo>
                  <a:lnTo>
                    <a:pt x="356" y="76"/>
                  </a:lnTo>
                  <a:lnTo>
                    <a:pt x="352" y="80"/>
                  </a:lnTo>
                  <a:lnTo>
                    <a:pt x="348" y="82"/>
                  </a:lnTo>
                  <a:lnTo>
                    <a:pt x="346" y="82"/>
                  </a:lnTo>
                  <a:lnTo>
                    <a:pt x="338" y="76"/>
                  </a:lnTo>
                  <a:lnTo>
                    <a:pt x="336" y="76"/>
                  </a:lnTo>
                  <a:lnTo>
                    <a:pt x="336" y="74"/>
                  </a:lnTo>
                  <a:lnTo>
                    <a:pt x="334" y="68"/>
                  </a:lnTo>
                  <a:lnTo>
                    <a:pt x="332" y="60"/>
                  </a:lnTo>
                  <a:lnTo>
                    <a:pt x="332" y="64"/>
                  </a:lnTo>
                  <a:lnTo>
                    <a:pt x="316" y="64"/>
                  </a:lnTo>
                  <a:lnTo>
                    <a:pt x="316" y="60"/>
                  </a:lnTo>
                  <a:lnTo>
                    <a:pt x="312" y="52"/>
                  </a:lnTo>
                  <a:lnTo>
                    <a:pt x="312" y="40"/>
                  </a:lnTo>
                  <a:lnTo>
                    <a:pt x="304" y="24"/>
                  </a:lnTo>
                  <a:lnTo>
                    <a:pt x="304" y="12"/>
                  </a:lnTo>
                  <a:lnTo>
                    <a:pt x="30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广西"/>
            <p:cNvSpPr/>
            <p:nvPr>
              <p:custDataLst>
                <p:tags r:id="rId31"/>
              </p:custDataLst>
            </p:nvPr>
          </p:nvSpPr>
          <p:spPr bwMode="auto">
            <a:xfrm>
              <a:off x="4811713" y="4781550"/>
              <a:ext cx="917575" cy="698500"/>
            </a:xfrm>
            <a:custGeom>
              <a:avLst/>
              <a:gdLst>
                <a:gd name="T0" fmla="*/ 2147483646 w 502"/>
                <a:gd name="T1" fmla="*/ 2147483646 h 382"/>
                <a:gd name="T2" fmla="*/ 2147483646 w 502"/>
                <a:gd name="T3" fmla="*/ 2147483646 h 382"/>
                <a:gd name="T4" fmla="*/ 2147483646 w 502"/>
                <a:gd name="T5" fmla="*/ 2147483646 h 382"/>
                <a:gd name="T6" fmla="*/ 2147483646 w 502"/>
                <a:gd name="T7" fmla="*/ 2147483646 h 382"/>
                <a:gd name="T8" fmla="*/ 2147483646 w 502"/>
                <a:gd name="T9" fmla="*/ 2147483646 h 382"/>
                <a:gd name="T10" fmla="*/ 2147483646 w 502"/>
                <a:gd name="T11" fmla="*/ 2147483646 h 382"/>
                <a:gd name="T12" fmla="*/ 2147483646 w 502"/>
                <a:gd name="T13" fmla="*/ 2147483646 h 382"/>
                <a:gd name="T14" fmla="*/ 2147483646 w 502"/>
                <a:gd name="T15" fmla="*/ 2147483646 h 382"/>
                <a:gd name="T16" fmla="*/ 2147483646 w 502"/>
                <a:gd name="T17" fmla="*/ 2147483646 h 382"/>
                <a:gd name="T18" fmla="*/ 2147483646 w 502"/>
                <a:gd name="T19" fmla="*/ 2147483646 h 382"/>
                <a:gd name="T20" fmla="*/ 2147483646 w 502"/>
                <a:gd name="T21" fmla="*/ 2147483646 h 382"/>
                <a:gd name="T22" fmla="*/ 2147483646 w 502"/>
                <a:gd name="T23" fmla="*/ 2147483646 h 382"/>
                <a:gd name="T24" fmla="*/ 2147483646 w 502"/>
                <a:gd name="T25" fmla="*/ 2147483646 h 382"/>
                <a:gd name="T26" fmla="*/ 2147483646 w 502"/>
                <a:gd name="T27" fmla="*/ 2147483646 h 382"/>
                <a:gd name="T28" fmla="*/ 2147483646 w 502"/>
                <a:gd name="T29" fmla="*/ 2147483646 h 382"/>
                <a:gd name="T30" fmla="*/ 2147483646 w 502"/>
                <a:gd name="T31" fmla="*/ 2147483646 h 382"/>
                <a:gd name="T32" fmla="*/ 2147483646 w 502"/>
                <a:gd name="T33" fmla="*/ 2147483646 h 382"/>
                <a:gd name="T34" fmla="*/ 2147483646 w 502"/>
                <a:gd name="T35" fmla="*/ 2147483646 h 382"/>
                <a:gd name="T36" fmla="*/ 2147483646 w 502"/>
                <a:gd name="T37" fmla="*/ 2147483646 h 382"/>
                <a:gd name="T38" fmla="*/ 2147483646 w 502"/>
                <a:gd name="T39" fmla="*/ 2147483646 h 382"/>
                <a:gd name="T40" fmla="*/ 2147483646 w 502"/>
                <a:gd name="T41" fmla="*/ 2147483646 h 382"/>
                <a:gd name="T42" fmla="*/ 2147483646 w 502"/>
                <a:gd name="T43" fmla="*/ 2147483646 h 382"/>
                <a:gd name="T44" fmla="*/ 2147483646 w 502"/>
                <a:gd name="T45" fmla="*/ 2147483646 h 382"/>
                <a:gd name="T46" fmla="*/ 2147483646 w 502"/>
                <a:gd name="T47" fmla="*/ 2147483646 h 382"/>
                <a:gd name="T48" fmla="*/ 2147483646 w 502"/>
                <a:gd name="T49" fmla="*/ 2147483646 h 382"/>
                <a:gd name="T50" fmla="*/ 2147483646 w 502"/>
                <a:gd name="T51" fmla="*/ 2147483646 h 382"/>
                <a:gd name="T52" fmla="*/ 2147483646 w 502"/>
                <a:gd name="T53" fmla="*/ 2147483646 h 382"/>
                <a:gd name="T54" fmla="*/ 2147483646 w 502"/>
                <a:gd name="T55" fmla="*/ 2147483646 h 382"/>
                <a:gd name="T56" fmla="*/ 2147483646 w 502"/>
                <a:gd name="T57" fmla="*/ 2147483646 h 382"/>
                <a:gd name="T58" fmla="*/ 2147483646 w 502"/>
                <a:gd name="T59" fmla="*/ 2147483646 h 382"/>
                <a:gd name="T60" fmla="*/ 2147483646 w 502"/>
                <a:gd name="T61" fmla="*/ 2147483646 h 382"/>
                <a:gd name="T62" fmla="*/ 2147483646 w 502"/>
                <a:gd name="T63" fmla="*/ 2147483646 h 382"/>
                <a:gd name="T64" fmla="*/ 2147483646 w 502"/>
                <a:gd name="T65" fmla="*/ 2147483646 h 382"/>
                <a:gd name="T66" fmla="*/ 2147483646 w 502"/>
                <a:gd name="T67" fmla="*/ 2147483646 h 382"/>
                <a:gd name="T68" fmla="*/ 2147483646 w 502"/>
                <a:gd name="T69" fmla="*/ 2147483646 h 382"/>
                <a:gd name="T70" fmla="*/ 2147483646 w 502"/>
                <a:gd name="T71" fmla="*/ 2147483646 h 382"/>
                <a:gd name="T72" fmla="*/ 2147483646 w 502"/>
                <a:gd name="T73" fmla="*/ 2147483646 h 382"/>
                <a:gd name="T74" fmla="*/ 2147483646 w 502"/>
                <a:gd name="T75" fmla="*/ 2147483646 h 382"/>
                <a:gd name="T76" fmla="*/ 2147483646 w 502"/>
                <a:gd name="T77" fmla="*/ 2147483646 h 382"/>
                <a:gd name="T78" fmla="*/ 2147483646 w 502"/>
                <a:gd name="T79" fmla="*/ 2147483646 h 382"/>
                <a:gd name="T80" fmla="*/ 2147483646 w 502"/>
                <a:gd name="T81" fmla="*/ 2147483646 h 382"/>
                <a:gd name="T82" fmla="*/ 2147483646 w 502"/>
                <a:gd name="T83" fmla="*/ 2147483646 h 382"/>
                <a:gd name="T84" fmla="*/ 2147483646 w 502"/>
                <a:gd name="T85" fmla="*/ 2147483646 h 382"/>
                <a:gd name="T86" fmla="*/ 2147483646 w 502"/>
                <a:gd name="T87" fmla="*/ 2147483646 h 382"/>
                <a:gd name="T88" fmla="*/ 2147483646 w 502"/>
                <a:gd name="T89" fmla="*/ 2147483646 h 382"/>
                <a:gd name="T90" fmla="*/ 2147483646 w 502"/>
                <a:gd name="T91" fmla="*/ 2147483646 h 382"/>
                <a:gd name="T92" fmla="*/ 2147483646 w 502"/>
                <a:gd name="T93" fmla="*/ 2147483646 h 382"/>
                <a:gd name="T94" fmla="*/ 2147483646 w 502"/>
                <a:gd name="T95" fmla="*/ 2147483646 h 382"/>
                <a:gd name="T96" fmla="*/ 2147483646 w 502"/>
                <a:gd name="T97" fmla="*/ 2147483646 h 382"/>
                <a:gd name="T98" fmla="*/ 2147483646 w 502"/>
                <a:gd name="T99" fmla="*/ 2147483646 h 382"/>
                <a:gd name="T100" fmla="*/ 2147483646 w 502"/>
                <a:gd name="T101" fmla="*/ 2147483646 h 382"/>
                <a:gd name="T102" fmla="*/ 2147483646 w 502"/>
                <a:gd name="T103" fmla="*/ 2147483646 h 382"/>
                <a:gd name="T104" fmla="*/ 2147483646 w 502"/>
                <a:gd name="T105" fmla="*/ 2147483646 h 382"/>
                <a:gd name="T106" fmla="*/ 2147483646 w 502"/>
                <a:gd name="T107" fmla="*/ 2147483646 h 382"/>
                <a:gd name="T108" fmla="*/ 2147483646 w 502"/>
                <a:gd name="T109" fmla="*/ 2147483646 h 382"/>
                <a:gd name="T110" fmla="*/ 2147483646 w 502"/>
                <a:gd name="T111" fmla="*/ 2147483646 h 3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02" h="382">
                  <a:moveTo>
                    <a:pt x="402" y="8"/>
                  </a:moveTo>
                  <a:lnTo>
                    <a:pt x="402" y="10"/>
                  </a:lnTo>
                  <a:lnTo>
                    <a:pt x="404" y="12"/>
                  </a:lnTo>
                  <a:lnTo>
                    <a:pt x="394" y="28"/>
                  </a:lnTo>
                  <a:lnTo>
                    <a:pt x="386" y="34"/>
                  </a:lnTo>
                  <a:lnTo>
                    <a:pt x="378" y="36"/>
                  </a:lnTo>
                  <a:lnTo>
                    <a:pt x="376" y="36"/>
                  </a:lnTo>
                  <a:lnTo>
                    <a:pt x="368" y="30"/>
                  </a:lnTo>
                  <a:lnTo>
                    <a:pt x="360" y="32"/>
                  </a:lnTo>
                  <a:lnTo>
                    <a:pt x="344" y="44"/>
                  </a:lnTo>
                  <a:lnTo>
                    <a:pt x="340" y="44"/>
                  </a:lnTo>
                  <a:lnTo>
                    <a:pt x="336" y="42"/>
                  </a:lnTo>
                  <a:lnTo>
                    <a:pt x="328" y="32"/>
                  </a:lnTo>
                  <a:lnTo>
                    <a:pt x="322" y="42"/>
                  </a:lnTo>
                  <a:lnTo>
                    <a:pt x="316" y="48"/>
                  </a:lnTo>
                  <a:lnTo>
                    <a:pt x="306" y="48"/>
                  </a:lnTo>
                  <a:lnTo>
                    <a:pt x="294" y="52"/>
                  </a:lnTo>
                  <a:lnTo>
                    <a:pt x="282" y="60"/>
                  </a:lnTo>
                  <a:lnTo>
                    <a:pt x="278" y="60"/>
                  </a:lnTo>
                  <a:lnTo>
                    <a:pt x="274" y="64"/>
                  </a:lnTo>
                  <a:lnTo>
                    <a:pt x="270" y="70"/>
                  </a:lnTo>
                  <a:lnTo>
                    <a:pt x="270" y="72"/>
                  </a:lnTo>
                  <a:lnTo>
                    <a:pt x="270" y="74"/>
                  </a:lnTo>
                  <a:lnTo>
                    <a:pt x="276" y="82"/>
                  </a:lnTo>
                  <a:lnTo>
                    <a:pt x="254" y="80"/>
                  </a:lnTo>
                  <a:lnTo>
                    <a:pt x="242" y="90"/>
                  </a:lnTo>
                  <a:lnTo>
                    <a:pt x="240" y="94"/>
                  </a:lnTo>
                  <a:lnTo>
                    <a:pt x="238" y="100"/>
                  </a:lnTo>
                  <a:lnTo>
                    <a:pt x="236" y="102"/>
                  </a:lnTo>
                  <a:lnTo>
                    <a:pt x="224" y="102"/>
                  </a:lnTo>
                  <a:lnTo>
                    <a:pt x="210" y="96"/>
                  </a:lnTo>
                  <a:lnTo>
                    <a:pt x="206" y="96"/>
                  </a:lnTo>
                  <a:lnTo>
                    <a:pt x="194" y="98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78" y="84"/>
                  </a:lnTo>
                  <a:lnTo>
                    <a:pt x="170" y="80"/>
                  </a:lnTo>
                  <a:lnTo>
                    <a:pt x="162" y="92"/>
                  </a:lnTo>
                  <a:lnTo>
                    <a:pt x="160" y="92"/>
                  </a:lnTo>
                  <a:lnTo>
                    <a:pt x="150" y="100"/>
                  </a:lnTo>
                  <a:lnTo>
                    <a:pt x="148" y="100"/>
                  </a:lnTo>
                  <a:lnTo>
                    <a:pt x="148" y="102"/>
                  </a:lnTo>
                  <a:lnTo>
                    <a:pt x="146" y="102"/>
                  </a:lnTo>
                  <a:lnTo>
                    <a:pt x="138" y="104"/>
                  </a:lnTo>
                  <a:lnTo>
                    <a:pt x="126" y="116"/>
                  </a:lnTo>
                  <a:lnTo>
                    <a:pt x="112" y="122"/>
                  </a:lnTo>
                  <a:lnTo>
                    <a:pt x="102" y="134"/>
                  </a:lnTo>
                  <a:lnTo>
                    <a:pt x="70" y="134"/>
                  </a:lnTo>
                  <a:lnTo>
                    <a:pt x="46" y="124"/>
                  </a:lnTo>
                  <a:lnTo>
                    <a:pt x="32" y="124"/>
                  </a:lnTo>
                  <a:lnTo>
                    <a:pt x="20" y="130"/>
                  </a:lnTo>
                  <a:lnTo>
                    <a:pt x="18" y="130"/>
                  </a:lnTo>
                  <a:lnTo>
                    <a:pt x="10" y="132"/>
                  </a:lnTo>
                  <a:lnTo>
                    <a:pt x="2" y="138"/>
                  </a:lnTo>
                  <a:lnTo>
                    <a:pt x="0" y="142"/>
                  </a:lnTo>
                  <a:lnTo>
                    <a:pt x="0" y="152"/>
                  </a:lnTo>
                  <a:lnTo>
                    <a:pt x="4" y="158"/>
                  </a:lnTo>
                  <a:lnTo>
                    <a:pt x="22" y="152"/>
                  </a:lnTo>
                  <a:lnTo>
                    <a:pt x="30" y="154"/>
                  </a:lnTo>
                  <a:lnTo>
                    <a:pt x="40" y="158"/>
                  </a:lnTo>
                  <a:lnTo>
                    <a:pt x="42" y="158"/>
                  </a:lnTo>
                  <a:lnTo>
                    <a:pt x="42" y="160"/>
                  </a:lnTo>
                  <a:lnTo>
                    <a:pt x="42" y="186"/>
                  </a:lnTo>
                  <a:lnTo>
                    <a:pt x="46" y="188"/>
                  </a:lnTo>
                  <a:lnTo>
                    <a:pt x="64" y="188"/>
                  </a:lnTo>
                  <a:lnTo>
                    <a:pt x="74" y="184"/>
                  </a:lnTo>
                  <a:lnTo>
                    <a:pt x="76" y="184"/>
                  </a:lnTo>
                  <a:lnTo>
                    <a:pt x="86" y="180"/>
                  </a:lnTo>
                  <a:lnTo>
                    <a:pt x="94" y="176"/>
                  </a:lnTo>
                  <a:lnTo>
                    <a:pt x="98" y="176"/>
                  </a:lnTo>
                  <a:lnTo>
                    <a:pt x="100" y="178"/>
                  </a:lnTo>
                  <a:lnTo>
                    <a:pt x="104" y="188"/>
                  </a:lnTo>
                  <a:lnTo>
                    <a:pt x="106" y="216"/>
                  </a:lnTo>
                  <a:lnTo>
                    <a:pt x="106" y="218"/>
                  </a:lnTo>
                  <a:lnTo>
                    <a:pt x="92" y="232"/>
                  </a:lnTo>
                  <a:lnTo>
                    <a:pt x="92" y="234"/>
                  </a:lnTo>
                  <a:lnTo>
                    <a:pt x="74" y="242"/>
                  </a:lnTo>
                  <a:lnTo>
                    <a:pt x="70" y="248"/>
                  </a:lnTo>
                  <a:lnTo>
                    <a:pt x="72" y="252"/>
                  </a:lnTo>
                  <a:lnTo>
                    <a:pt x="106" y="256"/>
                  </a:lnTo>
                  <a:lnTo>
                    <a:pt x="108" y="258"/>
                  </a:lnTo>
                  <a:lnTo>
                    <a:pt x="122" y="266"/>
                  </a:lnTo>
                  <a:lnTo>
                    <a:pt x="152" y="264"/>
                  </a:lnTo>
                  <a:lnTo>
                    <a:pt x="152" y="268"/>
                  </a:lnTo>
                  <a:lnTo>
                    <a:pt x="154" y="284"/>
                  </a:lnTo>
                  <a:lnTo>
                    <a:pt x="154" y="286"/>
                  </a:lnTo>
                  <a:lnTo>
                    <a:pt x="140" y="300"/>
                  </a:lnTo>
                  <a:lnTo>
                    <a:pt x="140" y="312"/>
                  </a:lnTo>
                  <a:lnTo>
                    <a:pt x="142" y="320"/>
                  </a:lnTo>
                  <a:lnTo>
                    <a:pt x="144" y="326"/>
                  </a:lnTo>
                  <a:lnTo>
                    <a:pt x="150" y="330"/>
                  </a:lnTo>
                  <a:lnTo>
                    <a:pt x="174" y="344"/>
                  </a:lnTo>
                  <a:lnTo>
                    <a:pt x="194" y="356"/>
                  </a:lnTo>
                  <a:lnTo>
                    <a:pt x="212" y="348"/>
                  </a:lnTo>
                  <a:lnTo>
                    <a:pt x="214" y="348"/>
                  </a:lnTo>
                  <a:lnTo>
                    <a:pt x="216" y="348"/>
                  </a:lnTo>
                  <a:lnTo>
                    <a:pt x="242" y="368"/>
                  </a:lnTo>
                  <a:lnTo>
                    <a:pt x="246" y="368"/>
                  </a:lnTo>
                  <a:lnTo>
                    <a:pt x="252" y="360"/>
                  </a:lnTo>
                  <a:lnTo>
                    <a:pt x="254" y="360"/>
                  </a:lnTo>
                  <a:lnTo>
                    <a:pt x="254" y="358"/>
                  </a:lnTo>
                  <a:lnTo>
                    <a:pt x="256" y="358"/>
                  </a:lnTo>
                  <a:lnTo>
                    <a:pt x="270" y="360"/>
                  </a:lnTo>
                  <a:lnTo>
                    <a:pt x="274" y="334"/>
                  </a:lnTo>
                  <a:lnTo>
                    <a:pt x="294" y="368"/>
                  </a:lnTo>
                  <a:lnTo>
                    <a:pt x="310" y="370"/>
                  </a:lnTo>
                  <a:lnTo>
                    <a:pt x="312" y="370"/>
                  </a:lnTo>
                  <a:lnTo>
                    <a:pt x="314" y="370"/>
                  </a:lnTo>
                  <a:lnTo>
                    <a:pt x="314" y="372"/>
                  </a:lnTo>
                  <a:lnTo>
                    <a:pt x="314" y="382"/>
                  </a:lnTo>
                  <a:lnTo>
                    <a:pt x="320" y="380"/>
                  </a:lnTo>
                  <a:lnTo>
                    <a:pt x="346" y="346"/>
                  </a:lnTo>
                  <a:lnTo>
                    <a:pt x="358" y="362"/>
                  </a:lnTo>
                  <a:lnTo>
                    <a:pt x="358" y="356"/>
                  </a:lnTo>
                  <a:lnTo>
                    <a:pt x="366" y="340"/>
                  </a:lnTo>
                  <a:lnTo>
                    <a:pt x="372" y="328"/>
                  </a:lnTo>
                  <a:lnTo>
                    <a:pt x="392" y="328"/>
                  </a:lnTo>
                  <a:lnTo>
                    <a:pt x="396" y="304"/>
                  </a:lnTo>
                  <a:lnTo>
                    <a:pt x="398" y="304"/>
                  </a:lnTo>
                  <a:lnTo>
                    <a:pt x="400" y="306"/>
                  </a:lnTo>
                  <a:lnTo>
                    <a:pt x="414" y="308"/>
                  </a:lnTo>
                  <a:lnTo>
                    <a:pt x="416" y="300"/>
                  </a:lnTo>
                  <a:lnTo>
                    <a:pt x="410" y="288"/>
                  </a:lnTo>
                  <a:lnTo>
                    <a:pt x="410" y="286"/>
                  </a:lnTo>
                  <a:lnTo>
                    <a:pt x="414" y="276"/>
                  </a:lnTo>
                  <a:lnTo>
                    <a:pt x="414" y="274"/>
                  </a:lnTo>
                  <a:lnTo>
                    <a:pt x="416" y="274"/>
                  </a:lnTo>
                  <a:lnTo>
                    <a:pt x="458" y="252"/>
                  </a:lnTo>
                  <a:lnTo>
                    <a:pt x="456" y="230"/>
                  </a:lnTo>
                  <a:lnTo>
                    <a:pt x="456" y="228"/>
                  </a:lnTo>
                  <a:lnTo>
                    <a:pt x="464" y="212"/>
                  </a:lnTo>
                  <a:lnTo>
                    <a:pt x="466" y="210"/>
                  </a:lnTo>
                  <a:lnTo>
                    <a:pt x="478" y="180"/>
                  </a:lnTo>
                  <a:lnTo>
                    <a:pt x="490" y="168"/>
                  </a:lnTo>
                  <a:lnTo>
                    <a:pt x="496" y="156"/>
                  </a:lnTo>
                  <a:lnTo>
                    <a:pt x="502" y="146"/>
                  </a:lnTo>
                  <a:lnTo>
                    <a:pt x="496" y="134"/>
                  </a:lnTo>
                  <a:lnTo>
                    <a:pt x="496" y="132"/>
                  </a:lnTo>
                  <a:lnTo>
                    <a:pt x="496" y="120"/>
                  </a:lnTo>
                  <a:lnTo>
                    <a:pt x="490" y="120"/>
                  </a:lnTo>
                  <a:lnTo>
                    <a:pt x="478" y="126"/>
                  </a:lnTo>
                  <a:lnTo>
                    <a:pt x="472" y="128"/>
                  </a:lnTo>
                  <a:lnTo>
                    <a:pt x="468" y="128"/>
                  </a:lnTo>
                  <a:lnTo>
                    <a:pt x="460" y="126"/>
                  </a:lnTo>
                  <a:lnTo>
                    <a:pt x="454" y="122"/>
                  </a:lnTo>
                  <a:lnTo>
                    <a:pt x="452" y="118"/>
                  </a:lnTo>
                  <a:lnTo>
                    <a:pt x="450" y="114"/>
                  </a:lnTo>
                  <a:lnTo>
                    <a:pt x="452" y="98"/>
                  </a:lnTo>
                  <a:lnTo>
                    <a:pt x="446" y="98"/>
                  </a:lnTo>
                  <a:lnTo>
                    <a:pt x="442" y="102"/>
                  </a:lnTo>
                  <a:lnTo>
                    <a:pt x="432" y="112"/>
                  </a:lnTo>
                  <a:lnTo>
                    <a:pt x="428" y="114"/>
                  </a:lnTo>
                  <a:lnTo>
                    <a:pt x="424" y="114"/>
                  </a:lnTo>
                  <a:lnTo>
                    <a:pt x="422" y="108"/>
                  </a:lnTo>
                  <a:lnTo>
                    <a:pt x="422" y="100"/>
                  </a:lnTo>
                  <a:lnTo>
                    <a:pt x="422" y="92"/>
                  </a:lnTo>
                  <a:lnTo>
                    <a:pt x="424" y="88"/>
                  </a:lnTo>
                  <a:lnTo>
                    <a:pt x="426" y="86"/>
                  </a:lnTo>
                  <a:lnTo>
                    <a:pt x="428" y="86"/>
                  </a:lnTo>
                  <a:lnTo>
                    <a:pt x="444" y="58"/>
                  </a:lnTo>
                  <a:lnTo>
                    <a:pt x="448" y="48"/>
                  </a:lnTo>
                  <a:lnTo>
                    <a:pt x="450" y="36"/>
                  </a:lnTo>
                  <a:lnTo>
                    <a:pt x="442" y="28"/>
                  </a:lnTo>
                  <a:lnTo>
                    <a:pt x="440" y="22"/>
                  </a:lnTo>
                  <a:lnTo>
                    <a:pt x="440" y="12"/>
                  </a:lnTo>
                  <a:lnTo>
                    <a:pt x="440" y="8"/>
                  </a:lnTo>
                  <a:lnTo>
                    <a:pt x="438" y="4"/>
                  </a:lnTo>
                  <a:lnTo>
                    <a:pt x="434" y="0"/>
                  </a:lnTo>
                  <a:lnTo>
                    <a:pt x="432" y="2"/>
                  </a:lnTo>
                  <a:lnTo>
                    <a:pt x="430" y="6"/>
                  </a:lnTo>
                  <a:lnTo>
                    <a:pt x="426" y="8"/>
                  </a:lnTo>
                  <a:lnTo>
                    <a:pt x="422" y="10"/>
                  </a:lnTo>
                  <a:lnTo>
                    <a:pt x="416" y="8"/>
                  </a:lnTo>
                  <a:lnTo>
                    <a:pt x="410" y="8"/>
                  </a:lnTo>
                  <a:lnTo>
                    <a:pt x="40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重庆"/>
            <p:cNvSpPr/>
            <p:nvPr>
              <p:custDataLst>
                <p:tags r:id="rId32"/>
              </p:custDataLst>
            </p:nvPr>
          </p:nvSpPr>
          <p:spPr bwMode="auto">
            <a:xfrm>
              <a:off x="4938713" y="4013200"/>
              <a:ext cx="519112" cy="527050"/>
            </a:xfrm>
            <a:custGeom>
              <a:avLst/>
              <a:gdLst>
                <a:gd name="T0" fmla="*/ 2147483646 w 284"/>
                <a:gd name="T1" fmla="*/ 2147483646 h 288"/>
                <a:gd name="T2" fmla="*/ 2147483646 w 284"/>
                <a:gd name="T3" fmla="*/ 2147483646 h 288"/>
                <a:gd name="T4" fmla="*/ 2147483646 w 284"/>
                <a:gd name="T5" fmla="*/ 2147483646 h 288"/>
                <a:gd name="T6" fmla="*/ 2147483646 w 284"/>
                <a:gd name="T7" fmla="*/ 2147483646 h 288"/>
                <a:gd name="T8" fmla="*/ 2147483646 w 284"/>
                <a:gd name="T9" fmla="*/ 2147483646 h 288"/>
                <a:gd name="T10" fmla="*/ 2147483646 w 284"/>
                <a:gd name="T11" fmla="*/ 2147483646 h 288"/>
                <a:gd name="T12" fmla="*/ 2147483646 w 284"/>
                <a:gd name="T13" fmla="*/ 2147483646 h 288"/>
                <a:gd name="T14" fmla="*/ 2147483646 w 284"/>
                <a:gd name="T15" fmla="*/ 2147483646 h 288"/>
                <a:gd name="T16" fmla="*/ 2147483646 w 284"/>
                <a:gd name="T17" fmla="*/ 2147483646 h 288"/>
                <a:gd name="T18" fmla="*/ 2147483646 w 284"/>
                <a:gd name="T19" fmla="*/ 2147483646 h 288"/>
                <a:gd name="T20" fmla="*/ 2147483646 w 284"/>
                <a:gd name="T21" fmla="*/ 2147483646 h 288"/>
                <a:gd name="T22" fmla="*/ 2147483646 w 284"/>
                <a:gd name="T23" fmla="*/ 2147483646 h 288"/>
                <a:gd name="T24" fmla="*/ 2147483646 w 284"/>
                <a:gd name="T25" fmla="*/ 2147483646 h 288"/>
                <a:gd name="T26" fmla="*/ 2147483646 w 284"/>
                <a:gd name="T27" fmla="*/ 2147483646 h 288"/>
                <a:gd name="T28" fmla="*/ 2147483646 w 284"/>
                <a:gd name="T29" fmla="*/ 2147483646 h 288"/>
                <a:gd name="T30" fmla="*/ 2147483646 w 284"/>
                <a:gd name="T31" fmla="*/ 2147483646 h 288"/>
                <a:gd name="T32" fmla="*/ 2147483646 w 284"/>
                <a:gd name="T33" fmla="*/ 2147483646 h 288"/>
                <a:gd name="T34" fmla="*/ 2147483646 w 284"/>
                <a:gd name="T35" fmla="*/ 2147483646 h 288"/>
                <a:gd name="T36" fmla="*/ 2147483646 w 284"/>
                <a:gd name="T37" fmla="*/ 2147483646 h 288"/>
                <a:gd name="T38" fmla="*/ 2147483646 w 284"/>
                <a:gd name="T39" fmla="*/ 2147483646 h 288"/>
                <a:gd name="T40" fmla="*/ 2147483646 w 284"/>
                <a:gd name="T41" fmla="*/ 2147483646 h 288"/>
                <a:gd name="T42" fmla="*/ 2147483646 w 284"/>
                <a:gd name="T43" fmla="*/ 2147483646 h 288"/>
                <a:gd name="T44" fmla="*/ 2147483646 w 284"/>
                <a:gd name="T45" fmla="*/ 2147483646 h 288"/>
                <a:gd name="T46" fmla="*/ 2147483646 w 284"/>
                <a:gd name="T47" fmla="*/ 2147483646 h 288"/>
                <a:gd name="T48" fmla="*/ 2147483646 w 284"/>
                <a:gd name="T49" fmla="*/ 2147483646 h 288"/>
                <a:gd name="T50" fmla="*/ 2147483646 w 284"/>
                <a:gd name="T51" fmla="*/ 2147483646 h 288"/>
                <a:gd name="T52" fmla="*/ 2147483646 w 284"/>
                <a:gd name="T53" fmla="*/ 2147483646 h 288"/>
                <a:gd name="T54" fmla="*/ 2147483646 w 284"/>
                <a:gd name="T55" fmla="*/ 2147483646 h 288"/>
                <a:gd name="T56" fmla="*/ 2147483646 w 284"/>
                <a:gd name="T57" fmla="*/ 2147483646 h 288"/>
                <a:gd name="T58" fmla="*/ 2147483646 w 284"/>
                <a:gd name="T59" fmla="*/ 2147483646 h 288"/>
                <a:gd name="T60" fmla="*/ 2147483646 w 284"/>
                <a:gd name="T61" fmla="*/ 2147483646 h 288"/>
                <a:gd name="T62" fmla="*/ 2147483646 w 284"/>
                <a:gd name="T63" fmla="*/ 2147483646 h 288"/>
                <a:gd name="T64" fmla="*/ 2147483646 w 284"/>
                <a:gd name="T65" fmla="*/ 2147483646 h 288"/>
                <a:gd name="T66" fmla="*/ 2147483646 w 284"/>
                <a:gd name="T67" fmla="*/ 2147483646 h 288"/>
                <a:gd name="T68" fmla="*/ 2147483646 w 284"/>
                <a:gd name="T69" fmla="*/ 2147483646 h 288"/>
                <a:gd name="T70" fmla="*/ 2147483646 w 284"/>
                <a:gd name="T71" fmla="*/ 2147483646 h 288"/>
                <a:gd name="T72" fmla="*/ 2147483646 w 284"/>
                <a:gd name="T73" fmla="*/ 2147483646 h 288"/>
                <a:gd name="T74" fmla="*/ 2147483646 w 284"/>
                <a:gd name="T75" fmla="*/ 2147483646 h 288"/>
                <a:gd name="T76" fmla="*/ 2147483646 w 284"/>
                <a:gd name="T77" fmla="*/ 2147483646 h 288"/>
                <a:gd name="T78" fmla="*/ 2147483646 w 284"/>
                <a:gd name="T79" fmla="*/ 2147483646 h 288"/>
                <a:gd name="T80" fmla="*/ 2147483646 w 284"/>
                <a:gd name="T81" fmla="*/ 2147483646 h 288"/>
                <a:gd name="T82" fmla="*/ 2147483646 w 284"/>
                <a:gd name="T83" fmla="*/ 2147483646 h 288"/>
                <a:gd name="T84" fmla="*/ 2147483646 w 284"/>
                <a:gd name="T85" fmla="*/ 2147483646 h 288"/>
                <a:gd name="T86" fmla="*/ 2147483646 w 284"/>
                <a:gd name="T87" fmla="*/ 2147483646 h 288"/>
                <a:gd name="T88" fmla="*/ 2147483646 w 284"/>
                <a:gd name="T89" fmla="*/ 2147483646 h 288"/>
                <a:gd name="T90" fmla="*/ 2147483646 w 284"/>
                <a:gd name="T91" fmla="*/ 2147483646 h 288"/>
                <a:gd name="T92" fmla="*/ 2147483646 w 284"/>
                <a:gd name="T93" fmla="*/ 2147483646 h 288"/>
                <a:gd name="T94" fmla="*/ 2147483646 w 284"/>
                <a:gd name="T95" fmla="*/ 2147483646 h 288"/>
                <a:gd name="T96" fmla="*/ 2147483646 w 284"/>
                <a:gd name="T97" fmla="*/ 2147483646 h 288"/>
                <a:gd name="T98" fmla="*/ 2147483646 w 284"/>
                <a:gd name="T99" fmla="*/ 2147483646 h 288"/>
                <a:gd name="T100" fmla="*/ 2147483646 w 284"/>
                <a:gd name="T101" fmla="*/ 2147483646 h 288"/>
                <a:gd name="T102" fmla="*/ 2147483646 w 284"/>
                <a:gd name="T103" fmla="*/ 2147483646 h 2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4" h="288">
                  <a:moveTo>
                    <a:pt x="284" y="58"/>
                  </a:moveTo>
                  <a:lnTo>
                    <a:pt x="278" y="44"/>
                  </a:lnTo>
                  <a:lnTo>
                    <a:pt x="268" y="32"/>
                  </a:lnTo>
                  <a:lnTo>
                    <a:pt x="260" y="30"/>
                  </a:lnTo>
                  <a:lnTo>
                    <a:pt x="258" y="30"/>
                  </a:lnTo>
                  <a:lnTo>
                    <a:pt x="258" y="28"/>
                  </a:lnTo>
                  <a:lnTo>
                    <a:pt x="250" y="24"/>
                  </a:lnTo>
                  <a:lnTo>
                    <a:pt x="248" y="24"/>
                  </a:lnTo>
                  <a:lnTo>
                    <a:pt x="244" y="26"/>
                  </a:lnTo>
                  <a:lnTo>
                    <a:pt x="234" y="28"/>
                  </a:lnTo>
                  <a:lnTo>
                    <a:pt x="232" y="26"/>
                  </a:lnTo>
                  <a:lnTo>
                    <a:pt x="222" y="22"/>
                  </a:lnTo>
                  <a:lnTo>
                    <a:pt x="220" y="22"/>
                  </a:lnTo>
                  <a:lnTo>
                    <a:pt x="220" y="20"/>
                  </a:lnTo>
                  <a:lnTo>
                    <a:pt x="212" y="12"/>
                  </a:lnTo>
                  <a:lnTo>
                    <a:pt x="204" y="4"/>
                  </a:lnTo>
                  <a:lnTo>
                    <a:pt x="196" y="0"/>
                  </a:lnTo>
                  <a:lnTo>
                    <a:pt x="188" y="8"/>
                  </a:lnTo>
                  <a:lnTo>
                    <a:pt x="176" y="16"/>
                  </a:lnTo>
                  <a:lnTo>
                    <a:pt x="172" y="40"/>
                  </a:lnTo>
                  <a:lnTo>
                    <a:pt x="162" y="58"/>
                  </a:lnTo>
                  <a:lnTo>
                    <a:pt x="162" y="60"/>
                  </a:lnTo>
                  <a:lnTo>
                    <a:pt x="154" y="68"/>
                  </a:lnTo>
                  <a:lnTo>
                    <a:pt x="144" y="86"/>
                  </a:lnTo>
                  <a:lnTo>
                    <a:pt x="144" y="88"/>
                  </a:lnTo>
                  <a:lnTo>
                    <a:pt x="124" y="104"/>
                  </a:lnTo>
                  <a:lnTo>
                    <a:pt x="116" y="118"/>
                  </a:lnTo>
                  <a:lnTo>
                    <a:pt x="114" y="120"/>
                  </a:lnTo>
                  <a:lnTo>
                    <a:pt x="110" y="124"/>
                  </a:lnTo>
                  <a:lnTo>
                    <a:pt x="96" y="132"/>
                  </a:lnTo>
                  <a:lnTo>
                    <a:pt x="88" y="144"/>
                  </a:lnTo>
                  <a:lnTo>
                    <a:pt x="74" y="164"/>
                  </a:lnTo>
                  <a:lnTo>
                    <a:pt x="72" y="164"/>
                  </a:lnTo>
                  <a:lnTo>
                    <a:pt x="8" y="160"/>
                  </a:lnTo>
                  <a:lnTo>
                    <a:pt x="0" y="168"/>
                  </a:lnTo>
                  <a:lnTo>
                    <a:pt x="0" y="180"/>
                  </a:lnTo>
                  <a:lnTo>
                    <a:pt x="6" y="208"/>
                  </a:lnTo>
                  <a:lnTo>
                    <a:pt x="20" y="226"/>
                  </a:lnTo>
                  <a:lnTo>
                    <a:pt x="32" y="232"/>
                  </a:lnTo>
                  <a:lnTo>
                    <a:pt x="32" y="234"/>
                  </a:lnTo>
                  <a:lnTo>
                    <a:pt x="40" y="244"/>
                  </a:lnTo>
                  <a:lnTo>
                    <a:pt x="42" y="252"/>
                  </a:lnTo>
                  <a:lnTo>
                    <a:pt x="42" y="262"/>
                  </a:lnTo>
                  <a:lnTo>
                    <a:pt x="38" y="266"/>
                  </a:lnTo>
                  <a:lnTo>
                    <a:pt x="40" y="268"/>
                  </a:lnTo>
                  <a:lnTo>
                    <a:pt x="44" y="268"/>
                  </a:lnTo>
                  <a:lnTo>
                    <a:pt x="48" y="258"/>
                  </a:lnTo>
                  <a:lnTo>
                    <a:pt x="50" y="258"/>
                  </a:lnTo>
                  <a:lnTo>
                    <a:pt x="62" y="262"/>
                  </a:lnTo>
                  <a:lnTo>
                    <a:pt x="64" y="266"/>
                  </a:lnTo>
                  <a:lnTo>
                    <a:pt x="70" y="266"/>
                  </a:lnTo>
                  <a:lnTo>
                    <a:pt x="68" y="260"/>
                  </a:lnTo>
                  <a:lnTo>
                    <a:pt x="76" y="246"/>
                  </a:lnTo>
                  <a:lnTo>
                    <a:pt x="78" y="244"/>
                  </a:lnTo>
                  <a:lnTo>
                    <a:pt x="80" y="242"/>
                  </a:lnTo>
                  <a:lnTo>
                    <a:pt x="88" y="242"/>
                  </a:lnTo>
                  <a:lnTo>
                    <a:pt x="102" y="242"/>
                  </a:lnTo>
                  <a:lnTo>
                    <a:pt x="110" y="232"/>
                  </a:lnTo>
                  <a:lnTo>
                    <a:pt x="110" y="222"/>
                  </a:lnTo>
                  <a:lnTo>
                    <a:pt x="112" y="212"/>
                  </a:lnTo>
                  <a:lnTo>
                    <a:pt x="114" y="210"/>
                  </a:lnTo>
                  <a:lnTo>
                    <a:pt x="120" y="206"/>
                  </a:lnTo>
                  <a:lnTo>
                    <a:pt x="122" y="206"/>
                  </a:lnTo>
                  <a:lnTo>
                    <a:pt x="134" y="208"/>
                  </a:lnTo>
                  <a:lnTo>
                    <a:pt x="134" y="210"/>
                  </a:lnTo>
                  <a:lnTo>
                    <a:pt x="136" y="220"/>
                  </a:lnTo>
                  <a:lnTo>
                    <a:pt x="136" y="224"/>
                  </a:lnTo>
                  <a:lnTo>
                    <a:pt x="138" y="232"/>
                  </a:lnTo>
                  <a:lnTo>
                    <a:pt x="140" y="232"/>
                  </a:lnTo>
                  <a:lnTo>
                    <a:pt x="144" y="226"/>
                  </a:lnTo>
                  <a:lnTo>
                    <a:pt x="152" y="216"/>
                  </a:lnTo>
                  <a:lnTo>
                    <a:pt x="160" y="212"/>
                  </a:lnTo>
                  <a:lnTo>
                    <a:pt x="162" y="212"/>
                  </a:lnTo>
                  <a:lnTo>
                    <a:pt x="162" y="210"/>
                  </a:lnTo>
                  <a:lnTo>
                    <a:pt x="172" y="214"/>
                  </a:lnTo>
                  <a:lnTo>
                    <a:pt x="174" y="214"/>
                  </a:lnTo>
                  <a:lnTo>
                    <a:pt x="176" y="214"/>
                  </a:lnTo>
                  <a:lnTo>
                    <a:pt x="180" y="226"/>
                  </a:lnTo>
                  <a:lnTo>
                    <a:pt x="180" y="236"/>
                  </a:lnTo>
                  <a:lnTo>
                    <a:pt x="188" y="252"/>
                  </a:lnTo>
                  <a:lnTo>
                    <a:pt x="188" y="254"/>
                  </a:lnTo>
                  <a:lnTo>
                    <a:pt x="188" y="264"/>
                  </a:lnTo>
                  <a:lnTo>
                    <a:pt x="192" y="270"/>
                  </a:lnTo>
                  <a:lnTo>
                    <a:pt x="194" y="270"/>
                  </a:lnTo>
                  <a:lnTo>
                    <a:pt x="196" y="266"/>
                  </a:lnTo>
                  <a:lnTo>
                    <a:pt x="198" y="264"/>
                  </a:lnTo>
                  <a:lnTo>
                    <a:pt x="208" y="270"/>
                  </a:lnTo>
                  <a:lnTo>
                    <a:pt x="208" y="272"/>
                  </a:lnTo>
                  <a:lnTo>
                    <a:pt x="212" y="286"/>
                  </a:lnTo>
                  <a:lnTo>
                    <a:pt x="216" y="288"/>
                  </a:lnTo>
                  <a:lnTo>
                    <a:pt x="216" y="286"/>
                  </a:lnTo>
                  <a:lnTo>
                    <a:pt x="220" y="276"/>
                  </a:lnTo>
                  <a:lnTo>
                    <a:pt x="222" y="274"/>
                  </a:lnTo>
                  <a:lnTo>
                    <a:pt x="224" y="274"/>
                  </a:lnTo>
                  <a:lnTo>
                    <a:pt x="228" y="270"/>
                  </a:lnTo>
                  <a:lnTo>
                    <a:pt x="230" y="270"/>
                  </a:lnTo>
                  <a:lnTo>
                    <a:pt x="236" y="270"/>
                  </a:lnTo>
                  <a:lnTo>
                    <a:pt x="236" y="266"/>
                  </a:lnTo>
                  <a:lnTo>
                    <a:pt x="236" y="264"/>
                  </a:lnTo>
                  <a:lnTo>
                    <a:pt x="232" y="226"/>
                  </a:lnTo>
                  <a:lnTo>
                    <a:pt x="216" y="202"/>
                  </a:lnTo>
                  <a:lnTo>
                    <a:pt x="188" y="168"/>
                  </a:lnTo>
                  <a:lnTo>
                    <a:pt x="186" y="168"/>
                  </a:lnTo>
                  <a:lnTo>
                    <a:pt x="184" y="146"/>
                  </a:lnTo>
                  <a:lnTo>
                    <a:pt x="176" y="128"/>
                  </a:lnTo>
                  <a:lnTo>
                    <a:pt x="174" y="128"/>
                  </a:lnTo>
                  <a:lnTo>
                    <a:pt x="176" y="126"/>
                  </a:lnTo>
                  <a:lnTo>
                    <a:pt x="180" y="104"/>
                  </a:lnTo>
                  <a:lnTo>
                    <a:pt x="182" y="104"/>
                  </a:lnTo>
                  <a:lnTo>
                    <a:pt x="184" y="104"/>
                  </a:lnTo>
                  <a:lnTo>
                    <a:pt x="234" y="102"/>
                  </a:lnTo>
                  <a:lnTo>
                    <a:pt x="260" y="88"/>
                  </a:lnTo>
                  <a:lnTo>
                    <a:pt x="262" y="86"/>
                  </a:lnTo>
                  <a:lnTo>
                    <a:pt x="274" y="82"/>
                  </a:lnTo>
                  <a:lnTo>
                    <a:pt x="278" y="78"/>
                  </a:lnTo>
                  <a:lnTo>
                    <a:pt x="280" y="76"/>
                  </a:lnTo>
                  <a:lnTo>
                    <a:pt x="282" y="68"/>
                  </a:lnTo>
                  <a:lnTo>
                    <a:pt x="284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陕西"/>
            <p:cNvSpPr/>
            <p:nvPr>
              <p:custDataLst>
                <p:tags r:id="rId33"/>
              </p:custDataLst>
            </p:nvPr>
          </p:nvSpPr>
          <p:spPr bwMode="auto">
            <a:xfrm>
              <a:off x="4938713" y="2990850"/>
              <a:ext cx="592137" cy="1055688"/>
            </a:xfrm>
            <a:custGeom>
              <a:avLst/>
              <a:gdLst>
                <a:gd name="T0" fmla="*/ 2147483646 w 324"/>
                <a:gd name="T1" fmla="*/ 2147483646 h 578"/>
                <a:gd name="T2" fmla="*/ 2147483646 w 324"/>
                <a:gd name="T3" fmla="*/ 2147483646 h 578"/>
                <a:gd name="T4" fmla="*/ 2147483646 w 324"/>
                <a:gd name="T5" fmla="*/ 2147483646 h 578"/>
                <a:gd name="T6" fmla="*/ 2147483646 w 324"/>
                <a:gd name="T7" fmla="*/ 2147483646 h 578"/>
                <a:gd name="T8" fmla="*/ 2147483646 w 324"/>
                <a:gd name="T9" fmla="*/ 2147483646 h 578"/>
                <a:gd name="T10" fmla="*/ 2147483646 w 324"/>
                <a:gd name="T11" fmla="*/ 2147483646 h 578"/>
                <a:gd name="T12" fmla="*/ 2147483646 w 324"/>
                <a:gd name="T13" fmla="*/ 2147483646 h 578"/>
                <a:gd name="T14" fmla="*/ 2147483646 w 324"/>
                <a:gd name="T15" fmla="*/ 2147483646 h 578"/>
                <a:gd name="T16" fmla="*/ 2147483646 w 324"/>
                <a:gd name="T17" fmla="*/ 2147483646 h 578"/>
                <a:gd name="T18" fmla="*/ 2147483646 w 324"/>
                <a:gd name="T19" fmla="*/ 2147483646 h 578"/>
                <a:gd name="T20" fmla="*/ 2147483646 w 324"/>
                <a:gd name="T21" fmla="*/ 2147483646 h 578"/>
                <a:gd name="T22" fmla="*/ 2147483646 w 324"/>
                <a:gd name="T23" fmla="*/ 2147483646 h 578"/>
                <a:gd name="T24" fmla="*/ 2147483646 w 324"/>
                <a:gd name="T25" fmla="*/ 2147483646 h 578"/>
                <a:gd name="T26" fmla="*/ 2147483646 w 324"/>
                <a:gd name="T27" fmla="*/ 2147483646 h 578"/>
                <a:gd name="T28" fmla="*/ 2147483646 w 324"/>
                <a:gd name="T29" fmla="*/ 2147483646 h 578"/>
                <a:gd name="T30" fmla="*/ 2147483646 w 324"/>
                <a:gd name="T31" fmla="*/ 2147483646 h 578"/>
                <a:gd name="T32" fmla="*/ 2147483646 w 324"/>
                <a:gd name="T33" fmla="*/ 2147483646 h 578"/>
                <a:gd name="T34" fmla="*/ 2147483646 w 324"/>
                <a:gd name="T35" fmla="*/ 2147483646 h 578"/>
                <a:gd name="T36" fmla="*/ 2147483646 w 324"/>
                <a:gd name="T37" fmla="*/ 2147483646 h 578"/>
                <a:gd name="T38" fmla="*/ 2147483646 w 324"/>
                <a:gd name="T39" fmla="*/ 2147483646 h 578"/>
                <a:gd name="T40" fmla="*/ 2147483646 w 324"/>
                <a:gd name="T41" fmla="*/ 2147483646 h 578"/>
                <a:gd name="T42" fmla="*/ 2147483646 w 324"/>
                <a:gd name="T43" fmla="*/ 2147483646 h 578"/>
                <a:gd name="T44" fmla="*/ 2147483646 w 324"/>
                <a:gd name="T45" fmla="*/ 2147483646 h 578"/>
                <a:gd name="T46" fmla="*/ 2147483646 w 324"/>
                <a:gd name="T47" fmla="*/ 2147483646 h 578"/>
                <a:gd name="T48" fmla="*/ 2147483646 w 324"/>
                <a:gd name="T49" fmla="*/ 2147483646 h 578"/>
                <a:gd name="T50" fmla="*/ 2147483646 w 324"/>
                <a:gd name="T51" fmla="*/ 2147483646 h 578"/>
                <a:gd name="T52" fmla="*/ 2147483646 w 324"/>
                <a:gd name="T53" fmla="*/ 2147483646 h 578"/>
                <a:gd name="T54" fmla="*/ 2147483646 w 324"/>
                <a:gd name="T55" fmla="*/ 2147483646 h 578"/>
                <a:gd name="T56" fmla="*/ 2147483646 w 324"/>
                <a:gd name="T57" fmla="*/ 2147483646 h 578"/>
                <a:gd name="T58" fmla="*/ 2147483646 w 324"/>
                <a:gd name="T59" fmla="*/ 2147483646 h 578"/>
                <a:gd name="T60" fmla="*/ 2147483646 w 324"/>
                <a:gd name="T61" fmla="*/ 2147483646 h 578"/>
                <a:gd name="T62" fmla="*/ 2147483646 w 324"/>
                <a:gd name="T63" fmla="*/ 2147483646 h 578"/>
                <a:gd name="T64" fmla="*/ 2147483646 w 324"/>
                <a:gd name="T65" fmla="*/ 2147483646 h 578"/>
                <a:gd name="T66" fmla="*/ 2147483646 w 324"/>
                <a:gd name="T67" fmla="*/ 2147483646 h 578"/>
                <a:gd name="T68" fmla="*/ 2147483646 w 324"/>
                <a:gd name="T69" fmla="*/ 2147483646 h 578"/>
                <a:gd name="T70" fmla="*/ 2147483646 w 324"/>
                <a:gd name="T71" fmla="*/ 2147483646 h 578"/>
                <a:gd name="T72" fmla="*/ 2147483646 w 324"/>
                <a:gd name="T73" fmla="*/ 2147483646 h 578"/>
                <a:gd name="T74" fmla="*/ 2147483646 w 324"/>
                <a:gd name="T75" fmla="*/ 2147483646 h 578"/>
                <a:gd name="T76" fmla="*/ 2147483646 w 324"/>
                <a:gd name="T77" fmla="*/ 2147483646 h 578"/>
                <a:gd name="T78" fmla="*/ 2147483646 w 324"/>
                <a:gd name="T79" fmla="*/ 2147483646 h 578"/>
                <a:gd name="T80" fmla="*/ 2147483646 w 324"/>
                <a:gd name="T81" fmla="*/ 2147483646 h 578"/>
                <a:gd name="T82" fmla="*/ 2147483646 w 324"/>
                <a:gd name="T83" fmla="*/ 2147483646 h 578"/>
                <a:gd name="T84" fmla="*/ 2147483646 w 324"/>
                <a:gd name="T85" fmla="*/ 2147483646 h 578"/>
                <a:gd name="T86" fmla="*/ 2147483646 w 324"/>
                <a:gd name="T87" fmla="*/ 2147483646 h 578"/>
                <a:gd name="T88" fmla="*/ 2147483646 w 324"/>
                <a:gd name="T89" fmla="*/ 2147483646 h 578"/>
                <a:gd name="T90" fmla="*/ 2147483646 w 324"/>
                <a:gd name="T91" fmla="*/ 2147483646 h 578"/>
                <a:gd name="T92" fmla="*/ 2147483646 w 324"/>
                <a:gd name="T93" fmla="*/ 2147483646 h 578"/>
                <a:gd name="T94" fmla="*/ 2147483646 w 324"/>
                <a:gd name="T95" fmla="*/ 2147483646 h 578"/>
                <a:gd name="T96" fmla="*/ 2147483646 w 324"/>
                <a:gd name="T97" fmla="*/ 2147483646 h 578"/>
                <a:gd name="T98" fmla="*/ 2147483646 w 324"/>
                <a:gd name="T99" fmla="*/ 2147483646 h 578"/>
                <a:gd name="T100" fmla="*/ 2147483646 w 324"/>
                <a:gd name="T101" fmla="*/ 2147483646 h 57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4" h="578">
                  <a:moveTo>
                    <a:pt x="108" y="132"/>
                  </a:moveTo>
                  <a:lnTo>
                    <a:pt x="104" y="130"/>
                  </a:lnTo>
                  <a:lnTo>
                    <a:pt x="96" y="180"/>
                  </a:lnTo>
                  <a:lnTo>
                    <a:pt x="108" y="196"/>
                  </a:lnTo>
                  <a:lnTo>
                    <a:pt x="122" y="200"/>
                  </a:lnTo>
                  <a:lnTo>
                    <a:pt x="124" y="202"/>
                  </a:lnTo>
                  <a:lnTo>
                    <a:pt x="140" y="216"/>
                  </a:lnTo>
                  <a:lnTo>
                    <a:pt x="164" y="220"/>
                  </a:lnTo>
                  <a:lnTo>
                    <a:pt x="176" y="228"/>
                  </a:lnTo>
                  <a:lnTo>
                    <a:pt x="176" y="230"/>
                  </a:lnTo>
                  <a:lnTo>
                    <a:pt x="186" y="244"/>
                  </a:lnTo>
                  <a:lnTo>
                    <a:pt x="188" y="244"/>
                  </a:lnTo>
                  <a:lnTo>
                    <a:pt x="186" y="246"/>
                  </a:lnTo>
                  <a:lnTo>
                    <a:pt x="178" y="260"/>
                  </a:lnTo>
                  <a:lnTo>
                    <a:pt x="178" y="264"/>
                  </a:lnTo>
                  <a:lnTo>
                    <a:pt x="176" y="272"/>
                  </a:lnTo>
                  <a:lnTo>
                    <a:pt x="178" y="272"/>
                  </a:lnTo>
                  <a:lnTo>
                    <a:pt x="178" y="286"/>
                  </a:lnTo>
                  <a:lnTo>
                    <a:pt x="176" y="288"/>
                  </a:lnTo>
                  <a:lnTo>
                    <a:pt x="170" y="312"/>
                  </a:lnTo>
                  <a:lnTo>
                    <a:pt x="168" y="316"/>
                  </a:lnTo>
                  <a:lnTo>
                    <a:pt x="164" y="314"/>
                  </a:lnTo>
                  <a:lnTo>
                    <a:pt x="154" y="312"/>
                  </a:lnTo>
                  <a:lnTo>
                    <a:pt x="140" y="312"/>
                  </a:lnTo>
                  <a:lnTo>
                    <a:pt x="128" y="316"/>
                  </a:lnTo>
                  <a:lnTo>
                    <a:pt x="116" y="328"/>
                  </a:lnTo>
                  <a:lnTo>
                    <a:pt x="112" y="332"/>
                  </a:lnTo>
                  <a:lnTo>
                    <a:pt x="130" y="340"/>
                  </a:lnTo>
                  <a:lnTo>
                    <a:pt x="128" y="344"/>
                  </a:lnTo>
                  <a:lnTo>
                    <a:pt x="124" y="350"/>
                  </a:lnTo>
                  <a:lnTo>
                    <a:pt x="116" y="354"/>
                  </a:lnTo>
                  <a:lnTo>
                    <a:pt x="106" y="354"/>
                  </a:lnTo>
                  <a:lnTo>
                    <a:pt x="88" y="348"/>
                  </a:lnTo>
                  <a:lnTo>
                    <a:pt x="70" y="338"/>
                  </a:lnTo>
                  <a:lnTo>
                    <a:pt x="64" y="338"/>
                  </a:lnTo>
                  <a:lnTo>
                    <a:pt x="44" y="366"/>
                  </a:lnTo>
                  <a:lnTo>
                    <a:pt x="40" y="376"/>
                  </a:lnTo>
                  <a:lnTo>
                    <a:pt x="40" y="392"/>
                  </a:lnTo>
                  <a:lnTo>
                    <a:pt x="48" y="406"/>
                  </a:lnTo>
                  <a:lnTo>
                    <a:pt x="48" y="408"/>
                  </a:lnTo>
                  <a:lnTo>
                    <a:pt x="52" y="420"/>
                  </a:lnTo>
                  <a:lnTo>
                    <a:pt x="52" y="422"/>
                  </a:lnTo>
                  <a:lnTo>
                    <a:pt x="52" y="440"/>
                  </a:lnTo>
                  <a:lnTo>
                    <a:pt x="52" y="442"/>
                  </a:lnTo>
                  <a:lnTo>
                    <a:pt x="54" y="444"/>
                  </a:lnTo>
                  <a:lnTo>
                    <a:pt x="40" y="446"/>
                  </a:lnTo>
                  <a:lnTo>
                    <a:pt x="16" y="446"/>
                  </a:lnTo>
                  <a:lnTo>
                    <a:pt x="6" y="454"/>
                  </a:lnTo>
                  <a:lnTo>
                    <a:pt x="0" y="462"/>
                  </a:lnTo>
                  <a:lnTo>
                    <a:pt x="2" y="462"/>
                  </a:lnTo>
                  <a:lnTo>
                    <a:pt x="6" y="486"/>
                  </a:lnTo>
                  <a:lnTo>
                    <a:pt x="8" y="486"/>
                  </a:lnTo>
                  <a:lnTo>
                    <a:pt x="8" y="496"/>
                  </a:lnTo>
                  <a:lnTo>
                    <a:pt x="12" y="508"/>
                  </a:lnTo>
                  <a:lnTo>
                    <a:pt x="30" y="518"/>
                  </a:lnTo>
                  <a:lnTo>
                    <a:pt x="54" y="512"/>
                  </a:lnTo>
                  <a:lnTo>
                    <a:pt x="66" y="504"/>
                  </a:lnTo>
                  <a:lnTo>
                    <a:pt x="68" y="504"/>
                  </a:lnTo>
                  <a:lnTo>
                    <a:pt x="80" y="504"/>
                  </a:lnTo>
                  <a:lnTo>
                    <a:pt x="86" y="520"/>
                  </a:lnTo>
                  <a:lnTo>
                    <a:pt x="92" y="526"/>
                  </a:lnTo>
                  <a:lnTo>
                    <a:pt x="94" y="532"/>
                  </a:lnTo>
                  <a:lnTo>
                    <a:pt x="100" y="532"/>
                  </a:lnTo>
                  <a:lnTo>
                    <a:pt x="102" y="532"/>
                  </a:lnTo>
                  <a:lnTo>
                    <a:pt x="104" y="532"/>
                  </a:lnTo>
                  <a:lnTo>
                    <a:pt x="104" y="530"/>
                  </a:lnTo>
                  <a:lnTo>
                    <a:pt x="116" y="520"/>
                  </a:lnTo>
                  <a:lnTo>
                    <a:pt x="126" y="540"/>
                  </a:lnTo>
                  <a:lnTo>
                    <a:pt x="136" y="546"/>
                  </a:lnTo>
                  <a:lnTo>
                    <a:pt x="152" y="546"/>
                  </a:lnTo>
                  <a:lnTo>
                    <a:pt x="164" y="544"/>
                  </a:lnTo>
                  <a:lnTo>
                    <a:pt x="168" y="544"/>
                  </a:lnTo>
                  <a:lnTo>
                    <a:pt x="196" y="548"/>
                  </a:lnTo>
                  <a:lnTo>
                    <a:pt x="196" y="550"/>
                  </a:lnTo>
                  <a:lnTo>
                    <a:pt x="208" y="556"/>
                  </a:lnTo>
                  <a:lnTo>
                    <a:pt x="208" y="558"/>
                  </a:lnTo>
                  <a:lnTo>
                    <a:pt x="220" y="566"/>
                  </a:lnTo>
                  <a:lnTo>
                    <a:pt x="226" y="574"/>
                  </a:lnTo>
                  <a:lnTo>
                    <a:pt x="234" y="578"/>
                  </a:lnTo>
                  <a:lnTo>
                    <a:pt x="248" y="576"/>
                  </a:lnTo>
                  <a:lnTo>
                    <a:pt x="248" y="560"/>
                  </a:lnTo>
                  <a:lnTo>
                    <a:pt x="240" y="548"/>
                  </a:lnTo>
                  <a:lnTo>
                    <a:pt x="236" y="526"/>
                  </a:lnTo>
                  <a:lnTo>
                    <a:pt x="246" y="516"/>
                  </a:lnTo>
                  <a:lnTo>
                    <a:pt x="248" y="514"/>
                  </a:lnTo>
                  <a:lnTo>
                    <a:pt x="258" y="512"/>
                  </a:lnTo>
                  <a:lnTo>
                    <a:pt x="268" y="512"/>
                  </a:lnTo>
                  <a:lnTo>
                    <a:pt x="272" y="508"/>
                  </a:lnTo>
                  <a:lnTo>
                    <a:pt x="264" y="500"/>
                  </a:lnTo>
                  <a:lnTo>
                    <a:pt x="242" y="484"/>
                  </a:lnTo>
                  <a:lnTo>
                    <a:pt x="236" y="476"/>
                  </a:lnTo>
                  <a:lnTo>
                    <a:pt x="234" y="474"/>
                  </a:lnTo>
                  <a:lnTo>
                    <a:pt x="236" y="472"/>
                  </a:lnTo>
                  <a:lnTo>
                    <a:pt x="242" y="460"/>
                  </a:lnTo>
                  <a:lnTo>
                    <a:pt x="244" y="462"/>
                  </a:lnTo>
                  <a:lnTo>
                    <a:pt x="260" y="466"/>
                  </a:lnTo>
                  <a:lnTo>
                    <a:pt x="302" y="464"/>
                  </a:lnTo>
                  <a:lnTo>
                    <a:pt x="302" y="466"/>
                  </a:lnTo>
                  <a:lnTo>
                    <a:pt x="304" y="466"/>
                  </a:lnTo>
                  <a:lnTo>
                    <a:pt x="316" y="470"/>
                  </a:lnTo>
                  <a:lnTo>
                    <a:pt x="324" y="462"/>
                  </a:lnTo>
                  <a:lnTo>
                    <a:pt x="320" y="438"/>
                  </a:lnTo>
                  <a:lnTo>
                    <a:pt x="304" y="428"/>
                  </a:lnTo>
                  <a:lnTo>
                    <a:pt x="300" y="424"/>
                  </a:lnTo>
                  <a:lnTo>
                    <a:pt x="296" y="420"/>
                  </a:lnTo>
                  <a:lnTo>
                    <a:pt x="292" y="410"/>
                  </a:lnTo>
                  <a:lnTo>
                    <a:pt x="290" y="394"/>
                  </a:lnTo>
                  <a:lnTo>
                    <a:pt x="290" y="374"/>
                  </a:lnTo>
                  <a:lnTo>
                    <a:pt x="276" y="368"/>
                  </a:lnTo>
                  <a:lnTo>
                    <a:pt x="274" y="368"/>
                  </a:lnTo>
                  <a:lnTo>
                    <a:pt x="274" y="366"/>
                  </a:lnTo>
                  <a:lnTo>
                    <a:pt x="274" y="364"/>
                  </a:lnTo>
                  <a:lnTo>
                    <a:pt x="272" y="344"/>
                  </a:lnTo>
                  <a:lnTo>
                    <a:pt x="288" y="262"/>
                  </a:lnTo>
                  <a:lnTo>
                    <a:pt x="280" y="232"/>
                  </a:lnTo>
                  <a:lnTo>
                    <a:pt x="278" y="214"/>
                  </a:lnTo>
                  <a:lnTo>
                    <a:pt x="276" y="190"/>
                  </a:lnTo>
                  <a:lnTo>
                    <a:pt x="278" y="164"/>
                  </a:lnTo>
                  <a:lnTo>
                    <a:pt x="278" y="162"/>
                  </a:lnTo>
                  <a:lnTo>
                    <a:pt x="280" y="160"/>
                  </a:lnTo>
                  <a:lnTo>
                    <a:pt x="296" y="148"/>
                  </a:lnTo>
                  <a:lnTo>
                    <a:pt x="296" y="136"/>
                  </a:lnTo>
                  <a:lnTo>
                    <a:pt x="294" y="130"/>
                  </a:lnTo>
                  <a:lnTo>
                    <a:pt x="290" y="122"/>
                  </a:lnTo>
                  <a:lnTo>
                    <a:pt x="280" y="110"/>
                  </a:lnTo>
                  <a:lnTo>
                    <a:pt x="278" y="110"/>
                  </a:lnTo>
                  <a:lnTo>
                    <a:pt x="278" y="108"/>
                  </a:lnTo>
                  <a:lnTo>
                    <a:pt x="276" y="88"/>
                  </a:lnTo>
                  <a:lnTo>
                    <a:pt x="276" y="86"/>
                  </a:lnTo>
                  <a:lnTo>
                    <a:pt x="298" y="60"/>
                  </a:lnTo>
                  <a:lnTo>
                    <a:pt x="298" y="48"/>
                  </a:lnTo>
                  <a:lnTo>
                    <a:pt x="292" y="36"/>
                  </a:lnTo>
                  <a:lnTo>
                    <a:pt x="290" y="34"/>
                  </a:lnTo>
                  <a:lnTo>
                    <a:pt x="300" y="20"/>
                  </a:lnTo>
                  <a:lnTo>
                    <a:pt x="302" y="20"/>
                  </a:lnTo>
                  <a:lnTo>
                    <a:pt x="312" y="12"/>
                  </a:lnTo>
                  <a:lnTo>
                    <a:pt x="312" y="0"/>
                  </a:lnTo>
                  <a:lnTo>
                    <a:pt x="306" y="0"/>
                  </a:lnTo>
                  <a:lnTo>
                    <a:pt x="296" y="0"/>
                  </a:lnTo>
                  <a:lnTo>
                    <a:pt x="292" y="18"/>
                  </a:lnTo>
                  <a:lnTo>
                    <a:pt x="290" y="18"/>
                  </a:lnTo>
                  <a:lnTo>
                    <a:pt x="268" y="10"/>
                  </a:lnTo>
                  <a:lnTo>
                    <a:pt x="256" y="8"/>
                  </a:lnTo>
                  <a:lnTo>
                    <a:pt x="260" y="28"/>
                  </a:lnTo>
                  <a:lnTo>
                    <a:pt x="244" y="32"/>
                  </a:lnTo>
                  <a:lnTo>
                    <a:pt x="218" y="46"/>
                  </a:lnTo>
                  <a:lnTo>
                    <a:pt x="210" y="56"/>
                  </a:lnTo>
                  <a:lnTo>
                    <a:pt x="210" y="58"/>
                  </a:lnTo>
                  <a:lnTo>
                    <a:pt x="208" y="58"/>
                  </a:lnTo>
                  <a:lnTo>
                    <a:pt x="196" y="70"/>
                  </a:lnTo>
                  <a:lnTo>
                    <a:pt x="192" y="88"/>
                  </a:lnTo>
                  <a:lnTo>
                    <a:pt x="192" y="90"/>
                  </a:lnTo>
                  <a:lnTo>
                    <a:pt x="186" y="118"/>
                  </a:lnTo>
                  <a:lnTo>
                    <a:pt x="184" y="130"/>
                  </a:lnTo>
                  <a:lnTo>
                    <a:pt x="184" y="132"/>
                  </a:lnTo>
                  <a:lnTo>
                    <a:pt x="182" y="132"/>
                  </a:lnTo>
                  <a:lnTo>
                    <a:pt x="174" y="144"/>
                  </a:lnTo>
                  <a:lnTo>
                    <a:pt x="172" y="144"/>
                  </a:lnTo>
                  <a:lnTo>
                    <a:pt x="172" y="146"/>
                  </a:lnTo>
                  <a:lnTo>
                    <a:pt x="152" y="148"/>
                  </a:lnTo>
                  <a:lnTo>
                    <a:pt x="122" y="138"/>
                  </a:lnTo>
                  <a:lnTo>
                    <a:pt x="108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山西"/>
            <p:cNvSpPr/>
            <p:nvPr>
              <p:custDataLst>
                <p:tags r:id="rId34"/>
              </p:custDataLst>
            </p:nvPr>
          </p:nvSpPr>
          <p:spPr bwMode="auto">
            <a:xfrm>
              <a:off x="5451475" y="2792413"/>
              <a:ext cx="393700" cy="866775"/>
            </a:xfrm>
            <a:custGeom>
              <a:avLst/>
              <a:gdLst>
                <a:gd name="T0" fmla="*/ 2147483646 w 216"/>
                <a:gd name="T1" fmla="*/ 2147483646 h 474"/>
                <a:gd name="T2" fmla="*/ 2147483646 w 216"/>
                <a:gd name="T3" fmla="*/ 2147483646 h 474"/>
                <a:gd name="T4" fmla="*/ 2147483646 w 216"/>
                <a:gd name="T5" fmla="*/ 2147483646 h 474"/>
                <a:gd name="T6" fmla="*/ 2147483646 w 216"/>
                <a:gd name="T7" fmla="*/ 2147483646 h 474"/>
                <a:gd name="T8" fmla="*/ 2147483646 w 216"/>
                <a:gd name="T9" fmla="*/ 2147483646 h 474"/>
                <a:gd name="T10" fmla="*/ 2147483646 w 216"/>
                <a:gd name="T11" fmla="*/ 2147483646 h 474"/>
                <a:gd name="T12" fmla="*/ 2147483646 w 216"/>
                <a:gd name="T13" fmla="*/ 2147483646 h 474"/>
                <a:gd name="T14" fmla="*/ 2147483646 w 216"/>
                <a:gd name="T15" fmla="*/ 2147483646 h 474"/>
                <a:gd name="T16" fmla="*/ 2147483646 w 216"/>
                <a:gd name="T17" fmla="*/ 2147483646 h 474"/>
                <a:gd name="T18" fmla="*/ 2147483646 w 216"/>
                <a:gd name="T19" fmla="*/ 2147483646 h 474"/>
                <a:gd name="T20" fmla="*/ 2147483646 w 216"/>
                <a:gd name="T21" fmla="*/ 2147483646 h 474"/>
                <a:gd name="T22" fmla="*/ 2147483646 w 216"/>
                <a:gd name="T23" fmla="*/ 2147483646 h 474"/>
                <a:gd name="T24" fmla="*/ 2147483646 w 216"/>
                <a:gd name="T25" fmla="*/ 2147483646 h 474"/>
                <a:gd name="T26" fmla="*/ 2147483646 w 216"/>
                <a:gd name="T27" fmla="*/ 2147483646 h 474"/>
                <a:gd name="T28" fmla="*/ 2147483646 w 216"/>
                <a:gd name="T29" fmla="*/ 2147483646 h 474"/>
                <a:gd name="T30" fmla="*/ 2147483646 w 216"/>
                <a:gd name="T31" fmla="*/ 2147483646 h 474"/>
                <a:gd name="T32" fmla="*/ 2147483646 w 216"/>
                <a:gd name="T33" fmla="*/ 2147483646 h 474"/>
                <a:gd name="T34" fmla="*/ 2147483646 w 216"/>
                <a:gd name="T35" fmla="*/ 2147483646 h 474"/>
                <a:gd name="T36" fmla="*/ 2147483646 w 216"/>
                <a:gd name="T37" fmla="*/ 2147483646 h 474"/>
                <a:gd name="T38" fmla="*/ 2147483646 w 216"/>
                <a:gd name="T39" fmla="*/ 2147483646 h 474"/>
                <a:gd name="T40" fmla="*/ 2147483646 w 216"/>
                <a:gd name="T41" fmla="*/ 2147483646 h 474"/>
                <a:gd name="T42" fmla="*/ 2147483646 w 216"/>
                <a:gd name="T43" fmla="*/ 2147483646 h 474"/>
                <a:gd name="T44" fmla="*/ 2147483646 w 216"/>
                <a:gd name="T45" fmla="*/ 2147483646 h 474"/>
                <a:gd name="T46" fmla="*/ 2147483646 w 216"/>
                <a:gd name="T47" fmla="*/ 2147483646 h 474"/>
                <a:gd name="T48" fmla="*/ 2147483646 w 216"/>
                <a:gd name="T49" fmla="*/ 2147483646 h 474"/>
                <a:gd name="T50" fmla="*/ 2147483646 w 216"/>
                <a:gd name="T51" fmla="*/ 2147483646 h 474"/>
                <a:gd name="T52" fmla="*/ 2147483646 w 216"/>
                <a:gd name="T53" fmla="*/ 2147483646 h 474"/>
                <a:gd name="T54" fmla="*/ 2147483646 w 216"/>
                <a:gd name="T55" fmla="*/ 2147483646 h 474"/>
                <a:gd name="T56" fmla="*/ 2147483646 w 216"/>
                <a:gd name="T57" fmla="*/ 2147483646 h 474"/>
                <a:gd name="T58" fmla="*/ 2147483646 w 216"/>
                <a:gd name="T59" fmla="*/ 2147483646 h 474"/>
                <a:gd name="T60" fmla="*/ 2147483646 w 216"/>
                <a:gd name="T61" fmla="*/ 2147483646 h 474"/>
                <a:gd name="T62" fmla="*/ 2147483646 w 216"/>
                <a:gd name="T63" fmla="*/ 2147483646 h 474"/>
                <a:gd name="T64" fmla="*/ 2147483646 w 216"/>
                <a:gd name="T65" fmla="*/ 2147483646 h 474"/>
                <a:gd name="T66" fmla="*/ 2147483646 w 216"/>
                <a:gd name="T67" fmla="*/ 2147483646 h 474"/>
                <a:gd name="T68" fmla="*/ 2147483646 w 216"/>
                <a:gd name="T69" fmla="*/ 2147483646 h 474"/>
                <a:gd name="T70" fmla="*/ 2147483646 w 216"/>
                <a:gd name="T71" fmla="*/ 2147483646 h 474"/>
                <a:gd name="T72" fmla="*/ 2147483646 w 216"/>
                <a:gd name="T73" fmla="*/ 2147483646 h 474"/>
                <a:gd name="T74" fmla="*/ 2147483646 w 216"/>
                <a:gd name="T75" fmla="*/ 2147483646 h 474"/>
                <a:gd name="T76" fmla="*/ 2147483646 w 216"/>
                <a:gd name="T77" fmla="*/ 2147483646 h 474"/>
                <a:gd name="T78" fmla="*/ 2147483646 w 216"/>
                <a:gd name="T79" fmla="*/ 2147483646 h 474"/>
                <a:gd name="T80" fmla="*/ 2147483646 w 216"/>
                <a:gd name="T81" fmla="*/ 2147483646 h 474"/>
                <a:gd name="T82" fmla="*/ 2147483646 w 216"/>
                <a:gd name="T83" fmla="*/ 2147483646 h 474"/>
                <a:gd name="T84" fmla="*/ 2147483646 w 216"/>
                <a:gd name="T85" fmla="*/ 2147483646 h 474"/>
                <a:gd name="T86" fmla="*/ 2147483646 w 216"/>
                <a:gd name="T87" fmla="*/ 2147483646 h 474"/>
                <a:gd name="T88" fmla="*/ 2147483646 w 216"/>
                <a:gd name="T89" fmla="*/ 2147483646 h 474"/>
                <a:gd name="T90" fmla="*/ 2147483646 w 216"/>
                <a:gd name="T91" fmla="*/ 2147483646 h 474"/>
                <a:gd name="T92" fmla="*/ 2147483646 w 216"/>
                <a:gd name="T93" fmla="*/ 2147483646 h 474"/>
                <a:gd name="T94" fmla="*/ 2147483646 w 216"/>
                <a:gd name="T95" fmla="*/ 2147483646 h 474"/>
                <a:gd name="T96" fmla="*/ 2147483646 w 216"/>
                <a:gd name="T97" fmla="*/ 2147483646 h 4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6" h="474">
                  <a:moveTo>
                    <a:pt x="202" y="24"/>
                  </a:moveTo>
                  <a:lnTo>
                    <a:pt x="204" y="20"/>
                  </a:lnTo>
                  <a:lnTo>
                    <a:pt x="200" y="8"/>
                  </a:lnTo>
                  <a:lnTo>
                    <a:pt x="194" y="0"/>
                  </a:lnTo>
                  <a:lnTo>
                    <a:pt x="188" y="12"/>
                  </a:lnTo>
                  <a:lnTo>
                    <a:pt x="176" y="24"/>
                  </a:lnTo>
                  <a:lnTo>
                    <a:pt x="174" y="24"/>
                  </a:lnTo>
                  <a:lnTo>
                    <a:pt x="156" y="30"/>
                  </a:lnTo>
                  <a:lnTo>
                    <a:pt x="154" y="30"/>
                  </a:lnTo>
                  <a:lnTo>
                    <a:pt x="136" y="28"/>
                  </a:lnTo>
                  <a:lnTo>
                    <a:pt x="124" y="30"/>
                  </a:lnTo>
                  <a:lnTo>
                    <a:pt x="122" y="40"/>
                  </a:lnTo>
                  <a:lnTo>
                    <a:pt x="112" y="46"/>
                  </a:lnTo>
                  <a:lnTo>
                    <a:pt x="112" y="48"/>
                  </a:lnTo>
                  <a:lnTo>
                    <a:pt x="110" y="48"/>
                  </a:lnTo>
                  <a:lnTo>
                    <a:pt x="94" y="46"/>
                  </a:lnTo>
                  <a:lnTo>
                    <a:pt x="92" y="48"/>
                  </a:lnTo>
                  <a:lnTo>
                    <a:pt x="92" y="64"/>
                  </a:lnTo>
                  <a:lnTo>
                    <a:pt x="84" y="76"/>
                  </a:lnTo>
                  <a:lnTo>
                    <a:pt x="82" y="76"/>
                  </a:lnTo>
                  <a:lnTo>
                    <a:pt x="68" y="92"/>
                  </a:lnTo>
                  <a:lnTo>
                    <a:pt x="66" y="92"/>
                  </a:lnTo>
                  <a:lnTo>
                    <a:pt x="50" y="96"/>
                  </a:lnTo>
                  <a:lnTo>
                    <a:pt x="40" y="106"/>
                  </a:lnTo>
                  <a:lnTo>
                    <a:pt x="42" y="120"/>
                  </a:lnTo>
                  <a:lnTo>
                    <a:pt x="42" y="124"/>
                  </a:lnTo>
                  <a:lnTo>
                    <a:pt x="40" y="124"/>
                  </a:lnTo>
                  <a:lnTo>
                    <a:pt x="28" y="136"/>
                  </a:lnTo>
                  <a:lnTo>
                    <a:pt x="20" y="144"/>
                  </a:lnTo>
                  <a:lnTo>
                    <a:pt x="26" y="154"/>
                  </a:lnTo>
                  <a:lnTo>
                    <a:pt x="26" y="156"/>
                  </a:lnTo>
                  <a:lnTo>
                    <a:pt x="26" y="170"/>
                  </a:lnTo>
                  <a:lnTo>
                    <a:pt x="26" y="172"/>
                  </a:lnTo>
                  <a:lnTo>
                    <a:pt x="16" y="184"/>
                  </a:lnTo>
                  <a:lnTo>
                    <a:pt x="4" y="198"/>
                  </a:lnTo>
                  <a:lnTo>
                    <a:pt x="6" y="214"/>
                  </a:lnTo>
                  <a:lnTo>
                    <a:pt x="16" y="224"/>
                  </a:lnTo>
                  <a:lnTo>
                    <a:pt x="22" y="236"/>
                  </a:lnTo>
                  <a:lnTo>
                    <a:pt x="24" y="244"/>
                  </a:lnTo>
                  <a:lnTo>
                    <a:pt x="24" y="262"/>
                  </a:lnTo>
                  <a:lnTo>
                    <a:pt x="22" y="264"/>
                  </a:lnTo>
                  <a:lnTo>
                    <a:pt x="6" y="276"/>
                  </a:lnTo>
                  <a:lnTo>
                    <a:pt x="4" y="300"/>
                  </a:lnTo>
                  <a:lnTo>
                    <a:pt x="6" y="324"/>
                  </a:lnTo>
                  <a:lnTo>
                    <a:pt x="10" y="340"/>
                  </a:lnTo>
                  <a:lnTo>
                    <a:pt x="18" y="368"/>
                  </a:lnTo>
                  <a:lnTo>
                    <a:pt x="18" y="370"/>
                  </a:lnTo>
                  <a:lnTo>
                    <a:pt x="18" y="372"/>
                  </a:lnTo>
                  <a:lnTo>
                    <a:pt x="0" y="452"/>
                  </a:lnTo>
                  <a:lnTo>
                    <a:pt x="2" y="468"/>
                  </a:lnTo>
                  <a:lnTo>
                    <a:pt x="14" y="474"/>
                  </a:lnTo>
                  <a:lnTo>
                    <a:pt x="32" y="456"/>
                  </a:lnTo>
                  <a:lnTo>
                    <a:pt x="34" y="456"/>
                  </a:lnTo>
                  <a:lnTo>
                    <a:pt x="96" y="432"/>
                  </a:lnTo>
                  <a:lnTo>
                    <a:pt x="112" y="416"/>
                  </a:lnTo>
                  <a:lnTo>
                    <a:pt x="114" y="416"/>
                  </a:lnTo>
                  <a:lnTo>
                    <a:pt x="116" y="416"/>
                  </a:lnTo>
                  <a:lnTo>
                    <a:pt x="150" y="420"/>
                  </a:lnTo>
                  <a:lnTo>
                    <a:pt x="162" y="416"/>
                  </a:lnTo>
                  <a:lnTo>
                    <a:pt x="180" y="408"/>
                  </a:lnTo>
                  <a:lnTo>
                    <a:pt x="180" y="392"/>
                  </a:lnTo>
                  <a:lnTo>
                    <a:pt x="182" y="392"/>
                  </a:lnTo>
                  <a:lnTo>
                    <a:pt x="192" y="382"/>
                  </a:lnTo>
                  <a:lnTo>
                    <a:pt x="190" y="372"/>
                  </a:lnTo>
                  <a:lnTo>
                    <a:pt x="190" y="370"/>
                  </a:lnTo>
                  <a:lnTo>
                    <a:pt x="190" y="368"/>
                  </a:lnTo>
                  <a:lnTo>
                    <a:pt x="194" y="364"/>
                  </a:lnTo>
                  <a:lnTo>
                    <a:pt x="192" y="360"/>
                  </a:lnTo>
                  <a:lnTo>
                    <a:pt x="190" y="356"/>
                  </a:lnTo>
                  <a:lnTo>
                    <a:pt x="190" y="352"/>
                  </a:lnTo>
                  <a:lnTo>
                    <a:pt x="194" y="340"/>
                  </a:lnTo>
                  <a:lnTo>
                    <a:pt x="198" y="336"/>
                  </a:lnTo>
                  <a:lnTo>
                    <a:pt x="196" y="324"/>
                  </a:lnTo>
                  <a:lnTo>
                    <a:pt x="184" y="310"/>
                  </a:lnTo>
                  <a:lnTo>
                    <a:pt x="182" y="306"/>
                  </a:lnTo>
                  <a:lnTo>
                    <a:pt x="180" y="302"/>
                  </a:lnTo>
                  <a:lnTo>
                    <a:pt x="180" y="298"/>
                  </a:lnTo>
                  <a:lnTo>
                    <a:pt x="182" y="294"/>
                  </a:lnTo>
                  <a:lnTo>
                    <a:pt x="184" y="288"/>
                  </a:lnTo>
                  <a:lnTo>
                    <a:pt x="190" y="280"/>
                  </a:lnTo>
                  <a:lnTo>
                    <a:pt x="192" y="268"/>
                  </a:lnTo>
                  <a:lnTo>
                    <a:pt x="202" y="248"/>
                  </a:lnTo>
                  <a:lnTo>
                    <a:pt x="204" y="240"/>
                  </a:lnTo>
                  <a:lnTo>
                    <a:pt x="216" y="216"/>
                  </a:lnTo>
                  <a:lnTo>
                    <a:pt x="208" y="200"/>
                  </a:lnTo>
                  <a:lnTo>
                    <a:pt x="184" y="184"/>
                  </a:lnTo>
                  <a:lnTo>
                    <a:pt x="182" y="184"/>
                  </a:lnTo>
                  <a:lnTo>
                    <a:pt x="176" y="170"/>
                  </a:lnTo>
                  <a:lnTo>
                    <a:pt x="176" y="168"/>
                  </a:lnTo>
                  <a:lnTo>
                    <a:pt x="180" y="146"/>
                  </a:lnTo>
                  <a:lnTo>
                    <a:pt x="184" y="130"/>
                  </a:lnTo>
                  <a:lnTo>
                    <a:pt x="184" y="122"/>
                  </a:lnTo>
                  <a:lnTo>
                    <a:pt x="188" y="116"/>
                  </a:lnTo>
                  <a:lnTo>
                    <a:pt x="190" y="114"/>
                  </a:lnTo>
                  <a:lnTo>
                    <a:pt x="194" y="114"/>
                  </a:lnTo>
                  <a:lnTo>
                    <a:pt x="208" y="112"/>
                  </a:lnTo>
                  <a:lnTo>
                    <a:pt x="212" y="102"/>
                  </a:lnTo>
                  <a:lnTo>
                    <a:pt x="216" y="76"/>
                  </a:lnTo>
                  <a:lnTo>
                    <a:pt x="214" y="66"/>
                  </a:lnTo>
                  <a:lnTo>
                    <a:pt x="200" y="64"/>
                  </a:lnTo>
                  <a:lnTo>
                    <a:pt x="184" y="56"/>
                  </a:lnTo>
                  <a:lnTo>
                    <a:pt x="182" y="54"/>
                  </a:lnTo>
                  <a:lnTo>
                    <a:pt x="182" y="52"/>
                  </a:lnTo>
                  <a:lnTo>
                    <a:pt x="180" y="32"/>
                  </a:lnTo>
                  <a:lnTo>
                    <a:pt x="180" y="28"/>
                  </a:lnTo>
                  <a:lnTo>
                    <a:pt x="20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湖南"/>
            <p:cNvSpPr/>
            <p:nvPr>
              <p:custDataLst>
                <p:tags r:id="rId35"/>
              </p:custDataLst>
            </p:nvPr>
          </p:nvSpPr>
          <p:spPr bwMode="auto">
            <a:xfrm>
              <a:off x="5348288" y="4270375"/>
              <a:ext cx="628650" cy="730250"/>
            </a:xfrm>
            <a:custGeom>
              <a:avLst/>
              <a:gdLst>
                <a:gd name="T0" fmla="*/ 2147483646 w 344"/>
                <a:gd name="T1" fmla="*/ 2147483646 h 400"/>
                <a:gd name="T2" fmla="*/ 2147483646 w 344"/>
                <a:gd name="T3" fmla="*/ 2147483646 h 400"/>
                <a:gd name="T4" fmla="*/ 2147483646 w 344"/>
                <a:gd name="T5" fmla="*/ 2147483646 h 400"/>
                <a:gd name="T6" fmla="*/ 2147483646 w 344"/>
                <a:gd name="T7" fmla="*/ 2147483646 h 400"/>
                <a:gd name="T8" fmla="*/ 2147483646 w 344"/>
                <a:gd name="T9" fmla="*/ 2147483646 h 400"/>
                <a:gd name="T10" fmla="*/ 2147483646 w 344"/>
                <a:gd name="T11" fmla="*/ 2147483646 h 400"/>
                <a:gd name="T12" fmla="*/ 2147483646 w 344"/>
                <a:gd name="T13" fmla="*/ 2147483646 h 400"/>
                <a:gd name="T14" fmla="*/ 2147483646 w 344"/>
                <a:gd name="T15" fmla="*/ 2147483646 h 400"/>
                <a:gd name="T16" fmla="*/ 2147483646 w 344"/>
                <a:gd name="T17" fmla="*/ 2147483646 h 400"/>
                <a:gd name="T18" fmla="*/ 2147483646 w 344"/>
                <a:gd name="T19" fmla="*/ 2147483646 h 400"/>
                <a:gd name="T20" fmla="*/ 2147483646 w 344"/>
                <a:gd name="T21" fmla="*/ 0 h 400"/>
                <a:gd name="T22" fmla="*/ 2147483646 w 344"/>
                <a:gd name="T23" fmla="*/ 2147483646 h 400"/>
                <a:gd name="T24" fmla="*/ 2147483646 w 344"/>
                <a:gd name="T25" fmla="*/ 2147483646 h 400"/>
                <a:gd name="T26" fmla="*/ 2147483646 w 344"/>
                <a:gd name="T27" fmla="*/ 2147483646 h 400"/>
                <a:gd name="T28" fmla="*/ 2147483646 w 344"/>
                <a:gd name="T29" fmla="*/ 2147483646 h 400"/>
                <a:gd name="T30" fmla="*/ 2147483646 w 344"/>
                <a:gd name="T31" fmla="*/ 2147483646 h 400"/>
                <a:gd name="T32" fmla="*/ 2147483646 w 344"/>
                <a:gd name="T33" fmla="*/ 2147483646 h 400"/>
                <a:gd name="T34" fmla="*/ 2147483646 w 344"/>
                <a:gd name="T35" fmla="*/ 2147483646 h 400"/>
                <a:gd name="T36" fmla="*/ 2147483646 w 344"/>
                <a:gd name="T37" fmla="*/ 2147483646 h 400"/>
                <a:gd name="T38" fmla="*/ 2147483646 w 344"/>
                <a:gd name="T39" fmla="*/ 2147483646 h 400"/>
                <a:gd name="T40" fmla="*/ 2147483646 w 344"/>
                <a:gd name="T41" fmla="*/ 2147483646 h 400"/>
                <a:gd name="T42" fmla="*/ 2147483646 w 344"/>
                <a:gd name="T43" fmla="*/ 2147483646 h 400"/>
                <a:gd name="T44" fmla="*/ 2147483646 w 344"/>
                <a:gd name="T45" fmla="*/ 2147483646 h 400"/>
                <a:gd name="T46" fmla="*/ 2147483646 w 344"/>
                <a:gd name="T47" fmla="*/ 2147483646 h 400"/>
                <a:gd name="T48" fmla="*/ 2147483646 w 344"/>
                <a:gd name="T49" fmla="*/ 2147483646 h 400"/>
                <a:gd name="T50" fmla="*/ 2147483646 w 344"/>
                <a:gd name="T51" fmla="*/ 2147483646 h 400"/>
                <a:gd name="T52" fmla="*/ 2147483646 w 344"/>
                <a:gd name="T53" fmla="*/ 2147483646 h 400"/>
                <a:gd name="T54" fmla="*/ 2147483646 w 344"/>
                <a:gd name="T55" fmla="*/ 2147483646 h 400"/>
                <a:gd name="T56" fmla="*/ 2147483646 w 344"/>
                <a:gd name="T57" fmla="*/ 2147483646 h 400"/>
                <a:gd name="T58" fmla="*/ 2147483646 w 344"/>
                <a:gd name="T59" fmla="*/ 2147483646 h 400"/>
                <a:gd name="T60" fmla="*/ 2147483646 w 344"/>
                <a:gd name="T61" fmla="*/ 2147483646 h 400"/>
                <a:gd name="T62" fmla="*/ 2147483646 w 344"/>
                <a:gd name="T63" fmla="*/ 2147483646 h 400"/>
                <a:gd name="T64" fmla="*/ 2147483646 w 344"/>
                <a:gd name="T65" fmla="*/ 2147483646 h 400"/>
                <a:gd name="T66" fmla="*/ 2147483646 w 344"/>
                <a:gd name="T67" fmla="*/ 2147483646 h 400"/>
                <a:gd name="T68" fmla="*/ 2147483646 w 344"/>
                <a:gd name="T69" fmla="*/ 2147483646 h 400"/>
                <a:gd name="T70" fmla="*/ 2147483646 w 344"/>
                <a:gd name="T71" fmla="*/ 2147483646 h 400"/>
                <a:gd name="T72" fmla="*/ 2147483646 w 344"/>
                <a:gd name="T73" fmla="*/ 2147483646 h 400"/>
                <a:gd name="T74" fmla="*/ 2147483646 w 344"/>
                <a:gd name="T75" fmla="*/ 2147483646 h 400"/>
                <a:gd name="T76" fmla="*/ 2147483646 w 344"/>
                <a:gd name="T77" fmla="*/ 2147483646 h 400"/>
                <a:gd name="T78" fmla="*/ 2147483646 w 344"/>
                <a:gd name="T79" fmla="*/ 2147483646 h 400"/>
                <a:gd name="T80" fmla="*/ 2147483646 w 344"/>
                <a:gd name="T81" fmla="*/ 2147483646 h 400"/>
                <a:gd name="T82" fmla="*/ 2147483646 w 344"/>
                <a:gd name="T83" fmla="*/ 2147483646 h 400"/>
                <a:gd name="T84" fmla="*/ 2147483646 w 344"/>
                <a:gd name="T85" fmla="*/ 2147483646 h 400"/>
                <a:gd name="T86" fmla="*/ 2147483646 w 344"/>
                <a:gd name="T87" fmla="*/ 2147483646 h 400"/>
                <a:gd name="T88" fmla="*/ 2147483646 w 344"/>
                <a:gd name="T89" fmla="*/ 2147483646 h 400"/>
                <a:gd name="T90" fmla="*/ 2147483646 w 344"/>
                <a:gd name="T91" fmla="*/ 2147483646 h 400"/>
                <a:gd name="T92" fmla="*/ 2147483646 w 344"/>
                <a:gd name="T93" fmla="*/ 2147483646 h 400"/>
                <a:gd name="T94" fmla="*/ 2147483646 w 344"/>
                <a:gd name="T95" fmla="*/ 2147483646 h 400"/>
                <a:gd name="T96" fmla="*/ 2147483646 w 344"/>
                <a:gd name="T97" fmla="*/ 2147483646 h 400"/>
                <a:gd name="T98" fmla="*/ 2147483646 w 344"/>
                <a:gd name="T99" fmla="*/ 2147483646 h 400"/>
                <a:gd name="T100" fmla="*/ 2147483646 w 344"/>
                <a:gd name="T101" fmla="*/ 2147483646 h 400"/>
                <a:gd name="T102" fmla="*/ 2147483646 w 344"/>
                <a:gd name="T103" fmla="*/ 2147483646 h 400"/>
                <a:gd name="T104" fmla="*/ 2147483646 w 344"/>
                <a:gd name="T105" fmla="*/ 2147483646 h 4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4" h="400">
                  <a:moveTo>
                    <a:pt x="300" y="68"/>
                  </a:moveTo>
                  <a:lnTo>
                    <a:pt x="300" y="68"/>
                  </a:lnTo>
                  <a:lnTo>
                    <a:pt x="300" y="66"/>
                  </a:lnTo>
                  <a:lnTo>
                    <a:pt x="292" y="54"/>
                  </a:lnTo>
                  <a:lnTo>
                    <a:pt x="292" y="52"/>
                  </a:lnTo>
                  <a:lnTo>
                    <a:pt x="294" y="32"/>
                  </a:lnTo>
                  <a:lnTo>
                    <a:pt x="292" y="28"/>
                  </a:lnTo>
                  <a:lnTo>
                    <a:pt x="286" y="24"/>
                  </a:lnTo>
                  <a:lnTo>
                    <a:pt x="282" y="24"/>
                  </a:lnTo>
                  <a:lnTo>
                    <a:pt x="274" y="34"/>
                  </a:lnTo>
                  <a:lnTo>
                    <a:pt x="272" y="34"/>
                  </a:lnTo>
                  <a:lnTo>
                    <a:pt x="252" y="44"/>
                  </a:lnTo>
                  <a:lnTo>
                    <a:pt x="250" y="30"/>
                  </a:lnTo>
                  <a:lnTo>
                    <a:pt x="250" y="28"/>
                  </a:lnTo>
                  <a:lnTo>
                    <a:pt x="252" y="22"/>
                  </a:lnTo>
                  <a:lnTo>
                    <a:pt x="250" y="14"/>
                  </a:lnTo>
                  <a:lnTo>
                    <a:pt x="248" y="12"/>
                  </a:lnTo>
                  <a:lnTo>
                    <a:pt x="244" y="20"/>
                  </a:lnTo>
                  <a:lnTo>
                    <a:pt x="218" y="42"/>
                  </a:lnTo>
                  <a:lnTo>
                    <a:pt x="218" y="44"/>
                  </a:lnTo>
                  <a:lnTo>
                    <a:pt x="216" y="44"/>
                  </a:lnTo>
                  <a:lnTo>
                    <a:pt x="214" y="44"/>
                  </a:lnTo>
                  <a:lnTo>
                    <a:pt x="206" y="40"/>
                  </a:lnTo>
                  <a:lnTo>
                    <a:pt x="198" y="32"/>
                  </a:lnTo>
                  <a:lnTo>
                    <a:pt x="184" y="28"/>
                  </a:lnTo>
                  <a:lnTo>
                    <a:pt x="184" y="26"/>
                  </a:lnTo>
                  <a:lnTo>
                    <a:pt x="176" y="20"/>
                  </a:lnTo>
                  <a:lnTo>
                    <a:pt x="150" y="16"/>
                  </a:lnTo>
                  <a:lnTo>
                    <a:pt x="148" y="1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18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100" y="30"/>
                  </a:lnTo>
                  <a:lnTo>
                    <a:pt x="96" y="30"/>
                  </a:lnTo>
                  <a:lnTo>
                    <a:pt x="80" y="32"/>
                  </a:lnTo>
                  <a:lnTo>
                    <a:pt x="70" y="32"/>
                  </a:lnTo>
                  <a:lnTo>
                    <a:pt x="68" y="32"/>
                  </a:lnTo>
                  <a:lnTo>
                    <a:pt x="60" y="24"/>
                  </a:lnTo>
                  <a:lnTo>
                    <a:pt x="44" y="32"/>
                  </a:lnTo>
                  <a:lnTo>
                    <a:pt x="28" y="52"/>
                  </a:lnTo>
                  <a:lnTo>
                    <a:pt x="16" y="86"/>
                  </a:lnTo>
                  <a:lnTo>
                    <a:pt x="20" y="124"/>
                  </a:lnTo>
                  <a:lnTo>
                    <a:pt x="26" y="144"/>
                  </a:lnTo>
                  <a:lnTo>
                    <a:pt x="26" y="148"/>
                  </a:lnTo>
                  <a:lnTo>
                    <a:pt x="24" y="150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18" y="166"/>
                  </a:lnTo>
                  <a:lnTo>
                    <a:pt x="26" y="198"/>
                  </a:lnTo>
                  <a:lnTo>
                    <a:pt x="24" y="200"/>
                  </a:lnTo>
                  <a:lnTo>
                    <a:pt x="8" y="210"/>
                  </a:lnTo>
                  <a:lnTo>
                    <a:pt x="4" y="214"/>
                  </a:lnTo>
                  <a:lnTo>
                    <a:pt x="2" y="218"/>
                  </a:lnTo>
                  <a:lnTo>
                    <a:pt x="0" y="228"/>
                  </a:lnTo>
                  <a:lnTo>
                    <a:pt x="14" y="224"/>
                  </a:lnTo>
                  <a:lnTo>
                    <a:pt x="14" y="222"/>
                  </a:lnTo>
                  <a:lnTo>
                    <a:pt x="16" y="222"/>
                  </a:lnTo>
                  <a:lnTo>
                    <a:pt x="22" y="224"/>
                  </a:lnTo>
                  <a:lnTo>
                    <a:pt x="26" y="226"/>
                  </a:lnTo>
                  <a:lnTo>
                    <a:pt x="30" y="228"/>
                  </a:lnTo>
                  <a:lnTo>
                    <a:pt x="32" y="234"/>
                  </a:lnTo>
                  <a:lnTo>
                    <a:pt x="34" y="252"/>
                  </a:lnTo>
                  <a:lnTo>
                    <a:pt x="32" y="254"/>
                  </a:lnTo>
                  <a:lnTo>
                    <a:pt x="32" y="256"/>
                  </a:lnTo>
                  <a:lnTo>
                    <a:pt x="28" y="260"/>
                  </a:lnTo>
                  <a:lnTo>
                    <a:pt x="28" y="264"/>
                  </a:lnTo>
                  <a:lnTo>
                    <a:pt x="24" y="282"/>
                  </a:lnTo>
                  <a:lnTo>
                    <a:pt x="28" y="290"/>
                  </a:lnTo>
                  <a:lnTo>
                    <a:pt x="32" y="296"/>
                  </a:lnTo>
                  <a:lnTo>
                    <a:pt x="48" y="316"/>
                  </a:lnTo>
                  <a:lnTo>
                    <a:pt x="64" y="304"/>
                  </a:lnTo>
                  <a:lnTo>
                    <a:pt x="76" y="302"/>
                  </a:lnTo>
                  <a:lnTo>
                    <a:pt x="76" y="304"/>
                  </a:lnTo>
                  <a:lnTo>
                    <a:pt x="84" y="306"/>
                  </a:lnTo>
                  <a:lnTo>
                    <a:pt x="88" y="306"/>
                  </a:lnTo>
                  <a:lnTo>
                    <a:pt x="92" y="302"/>
                  </a:lnTo>
                  <a:lnTo>
                    <a:pt x="100" y="292"/>
                  </a:lnTo>
                  <a:lnTo>
                    <a:pt x="98" y="286"/>
                  </a:lnTo>
                  <a:lnTo>
                    <a:pt x="100" y="282"/>
                  </a:lnTo>
                  <a:lnTo>
                    <a:pt x="104" y="280"/>
                  </a:lnTo>
                  <a:lnTo>
                    <a:pt x="124" y="280"/>
                  </a:lnTo>
                  <a:lnTo>
                    <a:pt x="128" y="280"/>
                  </a:lnTo>
                  <a:lnTo>
                    <a:pt x="130" y="280"/>
                  </a:lnTo>
                  <a:lnTo>
                    <a:pt x="134" y="274"/>
                  </a:lnTo>
                  <a:lnTo>
                    <a:pt x="136" y="270"/>
                  </a:lnTo>
                  <a:lnTo>
                    <a:pt x="142" y="270"/>
                  </a:lnTo>
                  <a:lnTo>
                    <a:pt x="146" y="272"/>
                  </a:lnTo>
                  <a:lnTo>
                    <a:pt x="152" y="280"/>
                  </a:lnTo>
                  <a:lnTo>
                    <a:pt x="154" y="284"/>
                  </a:lnTo>
                  <a:lnTo>
                    <a:pt x="156" y="288"/>
                  </a:lnTo>
                  <a:lnTo>
                    <a:pt x="154" y="302"/>
                  </a:lnTo>
                  <a:lnTo>
                    <a:pt x="156" y="304"/>
                  </a:lnTo>
                  <a:lnTo>
                    <a:pt x="162" y="310"/>
                  </a:lnTo>
                  <a:lnTo>
                    <a:pt x="164" y="316"/>
                  </a:lnTo>
                  <a:lnTo>
                    <a:pt x="162" y="330"/>
                  </a:lnTo>
                  <a:lnTo>
                    <a:pt x="158" y="340"/>
                  </a:lnTo>
                  <a:lnTo>
                    <a:pt x="154" y="344"/>
                  </a:lnTo>
                  <a:lnTo>
                    <a:pt x="142" y="370"/>
                  </a:lnTo>
                  <a:lnTo>
                    <a:pt x="146" y="372"/>
                  </a:lnTo>
                  <a:lnTo>
                    <a:pt x="164" y="372"/>
                  </a:lnTo>
                  <a:lnTo>
                    <a:pt x="168" y="374"/>
                  </a:lnTo>
                  <a:lnTo>
                    <a:pt x="168" y="376"/>
                  </a:lnTo>
                  <a:lnTo>
                    <a:pt x="164" y="388"/>
                  </a:lnTo>
                  <a:lnTo>
                    <a:pt x="164" y="394"/>
                  </a:lnTo>
                  <a:lnTo>
                    <a:pt x="172" y="398"/>
                  </a:lnTo>
                  <a:lnTo>
                    <a:pt x="176" y="400"/>
                  </a:lnTo>
                  <a:lnTo>
                    <a:pt x="178" y="398"/>
                  </a:lnTo>
                  <a:lnTo>
                    <a:pt x="188" y="394"/>
                  </a:lnTo>
                  <a:lnTo>
                    <a:pt x="194" y="392"/>
                  </a:lnTo>
                  <a:lnTo>
                    <a:pt x="204" y="392"/>
                  </a:lnTo>
                  <a:lnTo>
                    <a:pt x="216" y="380"/>
                  </a:lnTo>
                  <a:lnTo>
                    <a:pt x="216" y="366"/>
                  </a:lnTo>
                  <a:lnTo>
                    <a:pt x="216" y="360"/>
                  </a:lnTo>
                  <a:lnTo>
                    <a:pt x="216" y="356"/>
                  </a:lnTo>
                  <a:lnTo>
                    <a:pt x="220" y="354"/>
                  </a:lnTo>
                  <a:lnTo>
                    <a:pt x="224" y="354"/>
                  </a:lnTo>
                  <a:lnTo>
                    <a:pt x="230" y="356"/>
                  </a:lnTo>
                  <a:lnTo>
                    <a:pt x="236" y="360"/>
                  </a:lnTo>
                  <a:lnTo>
                    <a:pt x="256" y="372"/>
                  </a:lnTo>
                  <a:lnTo>
                    <a:pt x="264" y="376"/>
                  </a:lnTo>
                  <a:lnTo>
                    <a:pt x="270" y="378"/>
                  </a:lnTo>
                  <a:lnTo>
                    <a:pt x="270" y="376"/>
                  </a:lnTo>
                  <a:lnTo>
                    <a:pt x="270" y="370"/>
                  </a:lnTo>
                  <a:lnTo>
                    <a:pt x="266" y="360"/>
                  </a:lnTo>
                  <a:lnTo>
                    <a:pt x="256" y="344"/>
                  </a:lnTo>
                  <a:lnTo>
                    <a:pt x="256" y="342"/>
                  </a:lnTo>
                  <a:lnTo>
                    <a:pt x="256" y="340"/>
                  </a:lnTo>
                  <a:lnTo>
                    <a:pt x="264" y="332"/>
                  </a:lnTo>
                  <a:lnTo>
                    <a:pt x="274" y="326"/>
                  </a:lnTo>
                  <a:lnTo>
                    <a:pt x="282" y="324"/>
                  </a:lnTo>
                  <a:lnTo>
                    <a:pt x="292" y="326"/>
                  </a:lnTo>
                  <a:lnTo>
                    <a:pt x="320" y="340"/>
                  </a:lnTo>
                  <a:lnTo>
                    <a:pt x="332" y="332"/>
                  </a:lnTo>
                  <a:lnTo>
                    <a:pt x="334" y="332"/>
                  </a:lnTo>
                  <a:lnTo>
                    <a:pt x="334" y="330"/>
                  </a:lnTo>
                  <a:lnTo>
                    <a:pt x="332" y="328"/>
                  </a:lnTo>
                  <a:lnTo>
                    <a:pt x="334" y="326"/>
                  </a:lnTo>
                  <a:lnTo>
                    <a:pt x="340" y="314"/>
                  </a:lnTo>
                  <a:lnTo>
                    <a:pt x="344" y="304"/>
                  </a:lnTo>
                  <a:lnTo>
                    <a:pt x="344" y="298"/>
                  </a:lnTo>
                  <a:lnTo>
                    <a:pt x="344" y="292"/>
                  </a:lnTo>
                  <a:lnTo>
                    <a:pt x="338" y="286"/>
                  </a:lnTo>
                  <a:lnTo>
                    <a:pt x="334" y="284"/>
                  </a:lnTo>
                  <a:lnTo>
                    <a:pt x="332" y="284"/>
                  </a:lnTo>
                  <a:lnTo>
                    <a:pt x="330" y="276"/>
                  </a:lnTo>
                  <a:lnTo>
                    <a:pt x="332" y="276"/>
                  </a:lnTo>
                  <a:lnTo>
                    <a:pt x="338" y="272"/>
                  </a:lnTo>
                  <a:lnTo>
                    <a:pt x="340" y="268"/>
                  </a:lnTo>
                  <a:lnTo>
                    <a:pt x="338" y="264"/>
                  </a:lnTo>
                  <a:lnTo>
                    <a:pt x="326" y="252"/>
                  </a:lnTo>
                  <a:lnTo>
                    <a:pt x="326" y="250"/>
                  </a:lnTo>
                  <a:lnTo>
                    <a:pt x="320" y="232"/>
                  </a:lnTo>
                  <a:lnTo>
                    <a:pt x="316" y="214"/>
                  </a:lnTo>
                  <a:lnTo>
                    <a:pt x="316" y="196"/>
                  </a:lnTo>
                  <a:lnTo>
                    <a:pt x="316" y="188"/>
                  </a:lnTo>
                  <a:lnTo>
                    <a:pt x="308" y="196"/>
                  </a:lnTo>
                  <a:lnTo>
                    <a:pt x="302" y="204"/>
                  </a:lnTo>
                  <a:lnTo>
                    <a:pt x="300" y="170"/>
                  </a:lnTo>
                  <a:lnTo>
                    <a:pt x="300" y="168"/>
                  </a:lnTo>
                  <a:lnTo>
                    <a:pt x="322" y="138"/>
                  </a:lnTo>
                  <a:lnTo>
                    <a:pt x="334" y="124"/>
                  </a:lnTo>
                  <a:lnTo>
                    <a:pt x="326" y="100"/>
                  </a:lnTo>
                  <a:lnTo>
                    <a:pt x="322" y="76"/>
                  </a:lnTo>
                  <a:lnTo>
                    <a:pt x="308" y="70"/>
                  </a:lnTo>
                  <a:lnTo>
                    <a:pt x="30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湖北"/>
            <p:cNvSpPr/>
            <p:nvPr>
              <p:custDataLst>
                <p:tags r:id="rId36"/>
              </p:custDataLst>
            </p:nvPr>
          </p:nvSpPr>
          <p:spPr bwMode="auto">
            <a:xfrm>
              <a:off x="5275263" y="3849688"/>
              <a:ext cx="892175" cy="558800"/>
            </a:xfrm>
            <a:custGeom>
              <a:avLst/>
              <a:gdLst>
                <a:gd name="T0" fmla="*/ 2147483646 w 488"/>
                <a:gd name="T1" fmla="*/ 2147483646 h 306"/>
                <a:gd name="T2" fmla="*/ 2147483646 w 488"/>
                <a:gd name="T3" fmla="*/ 2147483646 h 306"/>
                <a:gd name="T4" fmla="*/ 2147483646 w 488"/>
                <a:gd name="T5" fmla="*/ 2147483646 h 306"/>
                <a:gd name="T6" fmla="*/ 2147483646 w 488"/>
                <a:gd name="T7" fmla="*/ 2147483646 h 306"/>
                <a:gd name="T8" fmla="*/ 2147483646 w 488"/>
                <a:gd name="T9" fmla="*/ 2147483646 h 306"/>
                <a:gd name="T10" fmla="*/ 2147483646 w 488"/>
                <a:gd name="T11" fmla="*/ 2147483646 h 306"/>
                <a:gd name="T12" fmla="*/ 2147483646 w 488"/>
                <a:gd name="T13" fmla="*/ 2147483646 h 306"/>
                <a:gd name="T14" fmla="*/ 2147483646 w 488"/>
                <a:gd name="T15" fmla="*/ 2147483646 h 306"/>
                <a:gd name="T16" fmla="*/ 2147483646 w 488"/>
                <a:gd name="T17" fmla="*/ 2147483646 h 306"/>
                <a:gd name="T18" fmla="*/ 2147483646 w 488"/>
                <a:gd name="T19" fmla="*/ 2147483646 h 306"/>
                <a:gd name="T20" fmla="*/ 2147483646 w 488"/>
                <a:gd name="T21" fmla="*/ 2147483646 h 306"/>
                <a:gd name="T22" fmla="*/ 2147483646 w 488"/>
                <a:gd name="T23" fmla="*/ 2147483646 h 306"/>
                <a:gd name="T24" fmla="*/ 2147483646 w 488"/>
                <a:gd name="T25" fmla="*/ 2147483646 h 306"/>
                <a:gd name="T26" fmla="*/ 2147483646 w 488"/>
                <a:gd name="T27" fmla="*/ 2147483646 h 306"/>
                <a:gd name="T28" fmla="*/ 2147483646 w 488"/>
                <a:gd name="T29" fmla="*/ 2147483646 h 306"/>
                <a:gd name="T30" fmla="*/ 2147483646 w 488"/>
                <a:gd name="T31" fmla="*/ 2147483646 h 306"/>
                <a:gd name="T32" fmla="*/ 2147483646 w 488"/>
                <a:gd name="T33" fmla="*/ 2147483646 h 306"/>
                <a:gd name="T34" fmla="*/ 2147483646 w 488"/>
                <a:gd name="T35" fmla="*/ 2147483646 h 306"/>
                <a:gd name="T36" fmla="*/ 2147483646 w 488"/>
                <a:gd name="T37" fmla="*/ 2147483646 h 306"/>
                <a:gd name="T38" fmla="*/ 2147483646 w 488"/>
                <a:gd name="T39" fmla="*/ 2147483646 h 306"/>
                <a:gd name="T40" fmla="*/ 2147483646 w 488"/>
                <a:gd name="T41" fmla="*/ 2147483646 h 306"/>
                <a:gd name="T42" fmla="*/ 2147483646 w 488"/>
                <a:gd name="T43" fmla="*/ 2147483646 h 306"/>
                <a:gd name="T44" fmla="*/ 2147483646 w 488"/>
                <a:gd name="T45" fmla="*/ 2147483646 h 306"/>
                <a:gd name="T46" fmla="*/ 2147483646 w 488"/>
                <a:gd name="T47" fmla="*/ 2147483646 h 306"/>
                <a:gd name="T48" fmla="*/ 2147483646 w 488"/>
                <a:gd name="T49" fmla="*/ 2147483646 h 306"/>
                <a:gd name="T50" fmla="*/ 2147483646 w 488"/>
                <a:gd name="T51" fmla="*/ 2147483646 h 306"/>
                <a:gd name="T52" fmla="*/ 2147483646 w 488"/>
                <a:gd name="T53" fmla="*/ 2147483646 h 306"/>
                <a:gd name="T54" fmla="*/ 2147483646 w 488"/>
                <a:gd name="T55" fmla="*/ 2147483646 h 306"/>
                <a:gd name="T56" fmla="*/ 2147483646 w 488"/>
                <a:gd name="T57" fmla="*/ 2147483646 h 306"/>
                <a:gd name="T58" fmla="*/ 2147483646 w 488"/>
                <a:gd name="T59" fmla="*/ 2147483646 h 306"/>
                <a:gd name="T60" fmla="*/ 2147483646 w 488"/>
                <a:gd name="T61" fmla="*/ 2147483646 h 306"/>
                <a:gd name="T62" fmla="*/ 2147483646 w 488"/>
                <a:gd name="T63" fmla="*/ 2147483646 h 306"/>
                <a:gd name="T64" fmla="*/ 2147483646 w 488"/>
                <a:gd name="T65" fmla="*/ 2147483646 h 306"/>
                <a:gd name="T66" fmla="*/ 2147483646 w 488"/>
                <a:gd name="T67" fmla="*/ 2147483646 h 306"/>
                <a:gd name="T68" fmla="*/ 2147483646 w 488"/>
                <a:gd name="T69" fmla="*/ 2147483646 h 306"/>
                <a:gd name="T70" fmla="*/ 2147483646 w 488"/>
                <a:gd name="T71" fmla="*/ 2147483646 h 306"/>
                <a:gd name="T72" fmla="*/ 2147483646 w 488"/>
                <a:gd name="T73" fmla="*/ 2147483646 h 306"/>
                <a:gd name="T74" fmla="*/ 2147483646 w 488"/>
                <a:gd name="T75" fmla="*/ 2147483646 h 306"/>
                <a:gd name="T76" fmla="*/ 2147483646 w 488"/>
                <a:gd name="T77" fmla="*/ 2147483646 h 306"/>
                <a:gd name="T78" fmla="*/ 2147483646 w 488"/>
                <a:gd name="T79" fmla="*/ 2147483646 h 306"/>
                <a:gd name="T80" fmla="*/ 2147483646 w 488"/>
                <a:gd name="T81" fmla="*/ 2147483646 h 306"/>
                <a:gd name="T82" fmla="*/ 2147483646 w 488"/>
                <a:gd name="T83" fmla="*/ 2147483646 h 306"/>
                <a:gd name="T84" fmla="*/ 2147483646 w 488"/>
                <a:gd name="T85" fmla="*/ 2147483646 h 306"/>
                <a:gd name="T86" fmla="*/ 2147483646 w 488"/>
                <a:gd name="T87" fmla="*/ 2147483646 h 306"/>
                <a:gd name="T88" fmla="*/ 2147483646 w 488"/>
                <a:gd name="T89" fmla="*/ 2147483646 h 306"/>
                <a:gd name="T90" fmla="*/ 2147483646 w 488"/>
                <a:gd name="T91" fmla="*/ 2147483646 h 306"/>
                <a:gd name="T92" fmla="*/ 2147483646 w 488"/>
                <a:gd name="T93" fmla="*/ 2147483646 h 306"/>
                <a:gd name="T94" fmla="*/ 2147483646 w 488"/>
                <a:gd name="T95" fmla="*/ 2147483646 h 306"/>
                <a:gd name="T96" fmla="*/ 2147483646 w 488"/>
                <a:gd name="T97" fmla="*/ 2147483646 h 306"/>
                <a:gd name="T98" fmla="*/ 2147483646 w 488"/>
                <a:gd name="T99" fmla="*/ 2147483646 h 306"/>
                <a:gd name="T100" fmla="*/ 2147483646 w 488"/>
                <a:gd name="T101" fmla="*/ 2147483646 h 306"/>
                <a:gd name="T102" fmla="*/ 2147483646 w 488"/>
                <a:gd name="T103" fmla="*/ 2147483646 h 306"/>
                <a:gd name="T104" fmla="*/ 2147483646 w 488"/>
                <a:gd name="T105" fmla="*/ 2147483646 h 306"/>
                <a:gd name="T106" fmla="*/ 2147483646 w 488"/>
                <a:gd name="T107" fmla="*/ 2147483646 h 306"/>
                <a:gd name="T108" fmla="*/ 2147483646 w 488"/>
                <a:gd name="T109" fmla="*/ 2147483646 h 306"/>
                <a:gd name="T110" fmla="*/ 2147483646 w 488"/>
                <a:gd name="T111" fmla="*/ 2147483646 h 306"/>
                <a:gd name="T112" fmla="*/ 2147483646 w 488"/>
                <a:gd name="T113" fmla="*/ 2147483646 h 306"/>
                <a:gd name="T114" fmla="*/ 2147483646 w 488"/>
                <a:gd name="T115" fmla="*/ 2147483646 h 30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88" h="306">
                  <a:moveTo>
                    <a:pt x="62" y="2"/>
                  </a:moveTo>
                  <a:lnTo>
                    <a:pt x="60" y="4"/>
                  </a:lnTo>
                  <a:lnTo>
                    <a:pt x="64" y="10"/>
                  </a:lnTo>
                  <a:lnTo>
                    <a:pt x="86" y="24"/>
                  </a:lnTo>
                  <a:lnTo>
                    <a:pt x="100" y="38"/>
                  </a:lnTo>
                  <a:lnTo>
                    <a:pt x="98" y="40"/>
                  </a:lnTo>
                  <a:lnTo>
                    <a:pt x="90" y="50"/>
                  </a:lnTo>
                  <a:lnTo>
                    <a:pt x="88" y="50"/>
                  </a:lnTo>
                  <a:lnTo>
                    <a:pt x="88" y="52"/>
                  </a:lnTo>
                  <a:lnTo>
                    <a:pt x="74" y="52"/>
                  </a:lnTo>
                  <a:lnTo>
                    <a:pt x="66" y="54"/>
                  </a:lnTo>
                  <a:lnTo>
                    <a:pt x="60" y="58"/>
                  </a:lnTo>
                  <a:lnTo>
                    <a:pt x="64" y="66"/>
                  </a:lnTo>
                  <a:lnTo>
                    <a:pt x="64" y="74"/>
                  </a:lnTo>
                  <a:lnTo>
                    <a:pt x="72" y="86"/>
                  </a:lnTo>
                  <a:lnTo>
                    <a:pt x="72" y="108"/>
                  </a:lnTo>
                  <a:lnTo>
                    <a:pt x="78" y="110"/>
                  </a:lnTo>
                  <a:lnTo>
                    <a:pt x="88" y="114"/>
                  </a:lnTo>
                  <a:lnTo>
                    <a:pt x="90" y="114"/>
                  </a:lnTo>
                  <a:lnTo>
                    <a:pt x="92" y="116"/>
                  </a:lnTo>
                  <a:lnTo>
                    <a:pt x="102" y="130"/>
                  </a:lnTo>
                  <a:lnTo>
                    <a:pt x="108" y="146"/>
                  </a:lnTo>
                  <a:lnTo>
                    <a:pt x="108" y="156"/>
                  </a:lnTo>
                  <a:lnTo>
                    <a:pt x="106" y="164"/>
                  </a:lnTo>
                  <a:lnTo>
                    <a:pt x="104" y="170"/>
                  </a:lnTo>
                  <a:lnTo>
                    <a:pt x="94" y="178"/>
                  </a:lnTo>
                  <a:lnTo>
                    <a:pt x="80" y="184"/>
                  </a:lnTo>
                  <a:lnTo>
                    <a:pt x="54" y="200"/>
                  </a:lnTo>
                  <a:lnTo>
                    <a:pt x="52" y="200"/>
                  </a:lnTo>
                  <a:lnTo>
                    <a:pt x="4" y="204"/>
                  </a:lnTo>
                  <a:lnTo>
                    <a:pt x="0" y="216"/>
                  </a:lnTo>
                  <a:lnTo>
                    <a:pt x="8" y="232"/>
                  </a:lnTo>
                  <a:lnTo>
                    <a:pt x="8" y="234"/>
                  </a:lnTo>
                  <a:lnTo>
                    <a:pt x="12" y="254"/>
                  </a:lnTo>
                  <a:lnTo>
                    <a:pt x="38" y="286"/>
                  </a:lnTo>
                  <a:lnTo>
                    <a:pt x="40" y="286"/>
                  </a:lnTo>
                  <a:lnTo>
                    <a:pt x="50" y="306"/>
                  </a:lnTo>
                  <a:lnTo>
                    <a:pt x="52" y="302"/>
                  </a:lnTo>
                  <a:lnTo>
                    <a:pt x="60" y="278"/>
                  </a:lnTo>
                  <a:lnTo>
                    <a:pt x="60" y="276"/>
                  </a:lnTo>
                  <a:lnTo>
                    <a:pt x="76" y="256"/>
                  </a:lnTo>
                  <a:lnTo>
                    <a:pt x="78" y="254"/>
                  </a:lnTo>
                  <a:lnTo>
                    <a:pt x="98" y="246"/>
                  </a:lnTo>
                  <a:lnTo>
                    <a:pt x="100" y="246"/>
                  </a:lnTo>
                  <a:lnTo>
                    <a:pt x="112" y="254"/>
                  </a:lnTo>
                  <a:lnTo>
                    <a:pt x="128" y="252"/>
                  </a:lnTo>
                  <a:lnTo>
                    <a:pt x="124" y="224"/>
                  </a:lnTo>
                  <a:lnTo>
                    <a:pt x="126" y="222"/>
                  </a:lnTo>
                  <a:lnTo>
                    <a:pt x="142" y="222"/>
                  </a:lnTo>
                  <a:lnTo>
                    <a:pt x="158" y="222"/>
                  </a:lnTo>
                  <a:lnTo>
                    <a:pt x="160" y="222"/>
                  </a:lnTo>
                  <a:lnTo>
                    <a:pt x="192" y="238"/>
                  </a:lnTo>
                  <a:lnTo>
                    <a:pt x="218" y="242"/>
                  </a:lnTo>
                  <a:lnTo>
                    <a:pt x="220" y="242"/>
                  </a:lnTo>
                  <a:lnTo>
                    <a:pt x="228" y="250"/>
                  </a:lnTo>
                  <a:lnTo>
                    <a:pt x="242" y="254"/>
                  </a:lnTo>
                  <a:lnTo>
                    <a:pt x="250" y="262"/>
                  </a:lnTo>
                  <a:lnTo>
                    <a:pt x="254" y="264"/>
                  </a:lnTo>
                  <a:lnTo>
                    <a:pt x="264" y="256"/>
                  </a:lnTo>
                  <a:lnTo>
                    <a:pt x="264" y="254"/>
                  </a:lnTo>
                  <a:lnTo>
                    <a:pt x="276" y="244"/>
                  </a:lnTo>
                  <a:lnTo>
                    <a:pt x="284" y="230"/>
                  </a:lnTo>
                  <a:lnTo>
                    <a:pt x="296" y="238"/>
                  </a:lnTo>
                  <a:lnTo>
                    <a:pt x="296" y="240"/>
                  </a:lnTo>
                  <a:lnTo>
                    <a:pt x="300" y="250"/>
                  </a:lnTo>
                  <a:lnTo>
                    <a:pt x="300" y="252"/>
                  </a:lnTo>
                  <a:lnTo>
                    <a:pt x="298" y="258"/>
                  </a:lnTo>
                  <a:lnTo>
                    <a:pt x="300" y="260"/>
                  </a:lnTo>
                  <a:lnTo>
                    <a:pt x="308" y="256"/>
                  </a:lnTo>
                  <a:lnTo>
                    <a:pt x="318" y="246"/>
                  </a:lnTo>
                  <a:lnTo>
                    <a:pt x="328" y="246"/>
                  </a:lnTo>
                  <a:lnTo>
                    <a:pt x="330" y="246"/>
                  </a:lnTo>
                  <a:lnTo>
                    <a:pt x="336" y="250"/>
                  </a:lnTo>
                  <a:lnTo>
                    <a:pt x="342" y="258"/>
                  </a:lnTo>
                  <a:lnTo>
                    <a:pt x="342" y="260"/>
                  </a:lnTo>
                  <a:lnTo>
                    <a:pt x="342" y="264"/>
                  </a:lnTo>
                  <a:lnTo>
                    <a:pt x="340" y="282"/>
                  </a:lnTo>
                  <a:lnTo>
                    <a:pt x="346" y="290"/>
                  </a:lnTo>
                  <a:lnTo>
                    <a:pt x="348" y="290"/>
                  </a:lnTo>
                  <a:lnTo>
                    <a:pt x="360" y="278"/>
                  </a:lnTo>
                  <a:lnTo>
                    <a:pt x="372" y="268"/>
                  </a:lnTo>
                  <a:lnTo>
                    <a:pt x="380" y="262"/>
                  </a:lnTo>
                  <a:lnTo>
                    <a:pt x="388" y="260"/>
                  </a:lnTo>
                  <a:lnTo>
                    <a:pt x="408" y="260"/>
                  </a:lnTo>
                  <a:lnTo>
                    <a:pt x="414" y="250"/>
                  </a:lnTo>
                  <a:lnTo>
                    <a:pt x="430" y="242"/>
                  </a:lnTo>
                  <a:lnTo>
                    <a:pt x="432" y="242"/>
                  </a:lnTo>
                  <a:lnTo>
                    <a:pt x="452" y="240"/>
                  </a:lnTo>
                  <a:lnTo>
                    <a:pt x="474" y="228"/>
                  </a:lnTo>
                  <a:lnTo>
                    <a:pt x="488" y="228"/>
                  </a:lnTo>
                  <a:lnTo>
                    <a:pt x="484" y="222"/>
                  </a:lnTo>
                  <a:lnTo>
                    <a:pt x="486" y="220"/>
                  </a:lnTo>
                  <a:lnTo>
                    <a:pt x="488" y="216"/>
                  </a:lnTo>
                  <a:lnTo>
                    <a:pt x="460" y="154"/>
                  </a:lnTo>
                  <a:lnTo>
                    <a:pt x="460" y="152"/>
                  </a:lnTo>
                  <a:lnTo>
                    <a:pt x="458" y="150"/>
                  </a:lnTo>
                  <a:lnTo>
                    <a:pt x="472" y="134"/>
                  </a:lnTo>
                  <a:lnTo>
                    <a:pt x="468" y="130"/>
                  </a:lnTo>
                  <a:lnTo>
                    <a:pt x="446" y="126"/>
                  </a:lnTo>
                  <a:lnTo>
                    <a:pt x="444" y="126"/>
                  </a:lnTo>
                  <a:lnTo>
                    <a:pt x="444" y="124"/>
                  </a:lnTo>
                  <a:lnTo>
                    <a:pt x="430" y="110"/>
                  </a:lnTo>
                  <a:lnTo>
                    <a:pt x="430" y="106"/>
                  </a:lnTo>
                  <a:lnTo>
                    <a:pt x="428" y="108"/>
                  </a:lnTo>
                  <a:lnTo>
                    <a:pt x="416" y="100"/>
                  </a:lnTo>
                  <a:lnTo>
                    <a:pt x="408" y="108"/>
                  </a:lnTo>
                  <a:lnTo>
                    <a:pt x="400" y="114"/>
                  </a:lnTo>
                  <a:lnTo>
                    <a:pt x="394" y="114"/>
                  </a:lnTo>
                  <a:lnTo>
                    <a:pt x="388" y="110"/>
                  </a:lnTo>
                  <a:lnTo>
                    <a:pt x="382" y="104"/>
                  </a:lnTo>
                  <a:lnTo>
                    <a:pt x="372" y="94"/>
                  </a:lnTo>
                  <a:lnTo>
                    <a:pt x="366" y="86"/>
                  </a:lnTo>
                  <a:lnTo>
                    <a:pt x="362" y="86"/>
                  </a:lnTo>
                  <a:lnTo>
                    <a:pt x="352" y="90"/>
                  </a:lnTo>
                  <a:lnTo>
                    <a:pt x="334" y="94"/>
                  </a:lnTo>
                  <a:lnTo>
                    <a:pt x="328" y="94"/>
                  </a:lnTo>
                  <a:lnTo>
                    <a:pt x="324" y="94"/>
                  </a:lnTo>
                  <a:lnTo>
                    <a:pt x="322" y="90"/>
                  </a:lnTo>
                  <a:lnTo>
                    <a:pt x="320" y="84"/>
                  </a:lnTo>
                  <a:lnTo>
                    <a:pt x="320" y="70"/>
                  </a:lnTo>
                  <a:lnTo>
                    <a:pt x="322" y="60"/>
                  </a:lnTo>
                  <a:lnTo>
                    <a:pt x="320" y="54"/>
                  </a:lnTo>
                  <a:lnTo>
                    <a:pt x="216" y="50"/>
                  </a:lnTo>
                  <a:lnTo>
                    <a:pt x="202" y="44"/>
                  </a:lnTo>
                  <a:lnTo>
                    <a:pt x="194" y="38"/>
                  </a:lnTo>
                  <a:lnTo>
                    <a:pt x="178" y="34"/>
                  </a:lnTo>
                  <a:lnTo>
                    <a:pt x="172" y="30"/>
                  </a:lnTo>
                  <a:lnTo>
                    <a:pt x="164" y="24"/>
                  </a:lnTo>
                  <a:lnTo>
                    <a:pt x="144" y="0"/>
                  </a:lnTo>
                  <a:lnTo>
                    <a:pt x="132" y="10"/>
                  </a:lnTo>
                  <a:lnTo>
                    <a:pt x="116" y="4"/>
                  </a:lnTo>
                  <a:lnTo>
                    <a:pt x="74" y="6"/>
                  </a:lnTo>
                  <a:lnTo>
                    <a:pt x="6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广东"/>
            <p:cNvSpPr/>
            <p:nvPr>
              <p:custDataLst>
                <p:tags r:id="rId37"/>
              </p:custDataLst>
            </p:nvPr>
          </p:nvSpPr>
          <p:spPr bwMode="auto">
            <a:xfrm>
              <a:off x="5472113" y="4876800"/>
              <a:ext cx="928687" cy="735013"/>
            </a:xfrm>
            <a:custGeom>
              <a:avLst/>
              <a:gdLst>
                <a:gd name="T0" fmla="*/ 2147483646 w 508"/>
                <a:gd name="T1" fmla="*/ 2147483646 h 402"/>
                <a:gd name="T2" fmla="*/ 2147483646 w 508"/>
                <a:gd name="T3" fmla="*/ 2147483646 h 402"/>
                <a:gd name="T4" fmla="*/ 2147483646 w 508"/>
                <a:gd name="T5" fmla="*/ 2147483646 h 402"/>
                <a:gd name="T6" fmla="*/ 2147483646 w 508"/>
                <a:gd name="T7" fmla="*/ 2147483646 h 402"/>
                <a:gd name="T8" fmla="*/ 2147483646 w 508"/>
                <a:gd name="T9" fmla="*/ 2147483646 h 402"/>
                <a:gd name="T10" fmla="*/ 2147483646 w 508"/>
                <a:gd name="T11" fmla="*/ 2147483646 h 402"/>
                <a:gd name="T12" fmla="*/ 2147483646 w 508"/>
                <a:gd name="T13" fmla="*/ 2147483646 h 402"/>
                <a:gd name="T14" fmla="*/ 2147483646 w 508"/>
                <a:gd name="T15" fmla="*/ 2147483646 h 402"/>
                <a:gd name="T16" fmla="*/ 2147483646 w 508"/>
                <a:gd name="T17" fmla="*/ 2147483646 h 402"/>
                <a:gd name="T18" fmla="*/ 2147483646 w 508"/>
                <a:gd name="T19" fmla="*/ 2147483646 h 402"/>
                <a:gd name="T20" fmla="*/ 2147483646 w 508"/>
                <a:gd name="T21" fmla="*/ 2147483646 h 402"/>
                <a:gd name="T22" fmla="*/ 2147483646 w 508"/>
                <a:gd name="T23" fmla="*/ 2147483646 h 402"/>
                <a:gd name="T24" fmla="*/ 2147483646 w 508"/>
                <a:gd name="T25" fmla="*/ 2147483646 h 402"/>
                <a:gd name="T26" fmla="*/ 2147483646 w 508"/>
                <a:gd name="T27" fmla="*/ 2147483646 h 402"/>
                <a:gd name="T28" fmla="*/ 2147483646 w 508"/>
                <a:gd name="T29" fmla="*/ 2147483646 h 402"/>
                <a:gd name="T30" fmla="*/ 2147483646 w 508"/>
                <a:gd name="T31" fmla="*/ 2147483646 h 402"/>
                <a:gd name="T32" fmla="*/ 2147483646 w 508"/>
                <a:gd name="T33" fmla="*/ 2147483646 h 402"/>
                <a:gd name="T34" fmla="*/ 2147483646 w 508"/>
                <a:gd name="T35" fmla="*/ 2147483646 h 402"/>
                <a:gd name="T36" fmla="*/ 2147483646 w 508"/>
                <a:gd name="T37" fmla="*/ 2147483646 h 402"/>
                <a:gd name="T38" fmla="*/ 2147483646 w 508"/>
                <a:gd name="T39" fmla="*/ 2147483646 h 402"/>
                <a:gd name="T40" fmla="*/ 2147483646 w 508"/>
                <a:gd name="T41" fmla="*/ 2147483646 h 402"/>
                <a:gd name="T42" fmla="*/ 2147483646 w 508"/>
                <a:gd name="T43" fmla="*/ 2147483646 h 402"/>
                <a:gd name="T44" fmla="*/ 2147483646 w 508"/>
                <a:gd name="T45" fmla="*/ 2147483646 h 402"/>
                <a:gd name="T46" fmla="*/ 2147483646 w 508"/>
                <a:gd name="T47" fmla="*/ 2147483646 h 402"/>
                <a:gd name="T48" fmla="*/ 2147483646 w 508"/>
                <a:gd name="T49" fmla="*/ 2147483646 h 402"/>
                <a:gd name="T50" fmla="*/ 2147483646 w 508"/>
                <a:gd name="T51" fmla="*/ 2147483646 h 402"/>
                <a:gd name="T52" fmla="*/ 2147483646 w 508"/>
                <a:gd name="T53" fmla="*/ 2147483646 h 402"/>
                <a:gd name="T54" fmla="*/ 2147483646 w 508"/>
                <a:gd name="T55" fmla="*/ 2147483646 h 402"/>
                <a:gd name="T56" fmla="*/ 2147483646 w 508"/>
                <a:gd name="T57" fmla="*/ 2147483646 h 402"/>
                <a:gd name="T58" fmla="*/ 2147483646 w 508"/>
                <a:gd name="T59" fmla="*/ 2147483646 h 402"/>
                <a:gd name="T60" fmla="*/ 2147483646 w 508"/>
                <a:gd name="T61" fmla="*/ 2147483646 h 402"/>
                <a:gd name="T62" fmla="*/ 2147483646 w 508"/>
                <a:gd name="T63" fmla="*/ 2147483646 h 402"/>
                <a:gd name="T64" fmla="*/ 2147483646 w 508"/>
                <a:gd name="T65" fmla="*/ 2147483646 h 402"/>
                <a:gd name="T66" fmla="*/ 2147483646 w 508"/>
                <a:gd name="T67" fmla="*/ 2147483646 h 402"/>
                <a:gd name="T68" fmla="*/ 2147483646 w 508"/>
                <a:gd name="T69" fmla="*/ 2147483646 h 402"/>
                <a:gd name="T70" fmla="*/ 2147483646 w 508"/>
                <a:gd name="T71" fmla="*/ 2147483646 h 402"/>
                <a:gd name="T72" fmla="*/ 2147483646 w 508"/>
                <a:gd name="T73" fmla="*/ 2147483646 h 402"/>
                <a:gd name="T74" fmla="*/ 2147483646 w 508"/>
                <a:gd name="T75" fmla="*/ 2147483646 h 402"/>
                <a:gd name="T76" fmla="*/ 2147483646 w 508"/>
                <a:gd name="T77" fmla="*/ 2147483646 h 402"/>
                <a:gd name="T78" fmla="*/ 2147483646 w 508"/>
                <a:gd name="T79" fmla="*/ 2147483646 h 402"/>
                <a:gd name="T80" fmla="*/ 2147483646 w 508"/>
                <a:gd name="T81" fmla="*/ 2147483646 h 402"/>
                <a:gd name="T82" fmla="*/ 2147483646 w 508"/>
                <a:gd name="T83" fmla="*/ 2147483646 h 402"/>
                <a:gd name="T84" fmla="*/ 2147483646 w 508"/>
                <a:gd name="T85" fmla="*/ 2147483646 h 402"/>
                <a:gd name="T86" fmla="*/ 2147483646 w 508"/>
                <a:gd name="T87" fmla="*/ 2147483646 h 402"/>
                <a:gd name="T88" fmla="*/ 2147483646 w 508"/>
                <a:gd name="T89" fmla="*/ 2147483646 h 402"/>
                <a:gd name="T90" fmla="*/ 2147483646 w 508"/>
                <a:gd name="T91" fmla="*/ 2147483646 h 402"/>
                <a:gd name="T92" fmla="*/ 2147483646 w 508"/>
                <a:gd name="T93" fmla="*/ 2147483646 h 402"/>
                <a:gd name="T94" fmla="*/ 2147483646 w 508"/>
                <a:gd name="T95" fmla="*/ 2147483646 h 402"/>
                <a:gd name="T96" fmla="*/ 2147483646 w 508"/>
                <a:gd name="T97" fmla="*/ 2147483646 h 402"/>
                <a:gd name="T98" fmla="*/ 2147483646 w 508"/>
                <a:gd name="T99" fmla="*/ 2147483646 h 402"/>
                <a:gd name="T100" fmla="*/ 2147483646 w 508"/>
                <a:gd name="T101" fmla="*/ 2147483646 h 4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08" h="402">
                  <a:moveTo>
                    <a:pt x="476" y="138"/>
                  </a:moveTo>
                  <a:lnTo>
                    <a:pt x="476" y="138"/>
                  </a:lnTo>
                  <a:lnTo>
                    <a:pt x="484" y="134"/>
                  </a:lnTo>
                  <a:lnTo>
                    <a:pt x="488" y="130"/>
                  </a:lnTo>
                  <a:lnTo>
                    <a:pt x="488" y="128"/>
                  </a:lnTo>
                  <a:lnTo>
                    <a:pt x="490" y="126"/>
                  </a:lnTo>
                  <a:lnTo>
                    <a:pt x="492" y="126"/>
                  </a:lnTo>
                  <a:lnTo>
                    <a:pt x="508" y="126"/>
                  </a:lnTo>
                  <a:lnTo>
                    <a:pt x="508" y="116"/>
                  </a:lnTo>
                  <a:lnTo>
                    <a:pt x="502" y="114"/>
                  </a:lnTo>
                  <a:lnTo>
                    <a:pt x="496" y="110"/>
                  </a:lnTo>
                  <a:lnTo>
                    <a:pt x="472" y="88"/>
                  </a:lnTo>
                  <a:lnTo>
                    <a:pt x="460" y="58"/>
                  </a:lnTo>
                  <a:lnTo>
                    <a:pt x="446" y="44"/>
                  </a:lnTo>
                  <a:lnTo>
                    <a:pt x="424" y="42"/>
                  </a:lnTo>
                  <a:lnTo>
                    <a:pt x="406" y="44"/>
                  </a:lnTo>
                  <a:lnTo>
                    <a:pt x="402" y="44"/>
                  </a:lnTo>
                  <a:lnTo>
                    <a:pt x="404" y="54"/>
                  </a:lnTo>
                  <a:lnTo>
                    <a:pt x="404" y="56"/>
                  </a:lnTo>
                  <a:lnTo>
                    <a:pt x="404" y="58"/>
                  </a:lnTo>
                  <a:lnTo>
                    <a:pt x="400" y="58"/>
                  </a:lnTo>
                  <a:lnTo>
                    <a:pt x="388" y="64"/>
                  </a:lnTo>
                  <a:lnTo>
                    <a:pt x="386" y="62"/>
                  </a:lnTo>
                  <a:lnTo>
                    <a:pt x="372" y="50"/>
                  </a:lnTo>
                  <a:lnTo>
                    <a:pt x="368" y="50"/>
                  </a:lnTo>
                  <a:lnTo>
                    <a:pt x="364" y="50"/>
                  </a:lnTo>
                  <a:lnTo>
                    <a:pt x="332" y="64"/>
                  </a:lnTo>
                  <a:lnTo>
                    <a:pt x="322" y="68"/>
                  </a:lnTo>
                  <a:lnTo>
                    <a:pt x="316" y="66"/>
                  </a:lnTo>
                  <a:lnTo>
                    <a:pt x="310" y="70"/>
                  </a:lnTo>
                  <a:lnTo>
                    <a:pt x="304" y="76"/>
                  </a:lnTo>
                  <a:lnTo>
                    <a:pt x="300" y="80"/>
                  </a:lnTo>
                  <a:lnTo>
                    <a:pt x="298" y="76"/>
                  </a:lnTo>
                  <a:lnTo>
                    <a:pt x="288" y="66"/>
                  </a:lnTo>
                  <a:lnTo>
                    <a:pt x="286" y="62"/>
                  </a:lnTo>
                  <a:lnTo>
                    <a:pt x="286" y="58"/>
                  </a:lnTo>
                  <a:lnTo>
                    <a:pt x="290" y="50"/>
                  </a:lnTo>
                  <a:lnTo>
                    <a:pt x="300" y="38"/>
                  </a:lnTo>
                  <a:lnTo>
                    <a:pt x="314" y="22"/>
                  </a:lnTo>
                  <a:lnTo>
                    <a:pt x="318" y="16"/>
                  </a:lnTo>
                  <a:lnTo>
                    <a:pt x="316" y="12"/>
                  </a:lnTo>
                  <a:lnTo>
                    <a:pt x="312" y="12"/>
                  </a:lnTo>
                  <a:lnTo>
                    <a:pt x="308" y="14"/>
                  </a:lnTo>
                  <a:lnTo>
                    <a:pt x="298" y="20"/>
                  </a:lnTo>
                  <a:lnTo>
                    <a:pt x="288" y="26"/>
                  </a:lnTo>
                  <a:lnTo>
                    <a:pt x="282" y="28"/>
                  </a:lnTo>
                  <a:lnTo>
                    <a:pt x="280" y="26"/>
                  </a:lnTo>
                  <a:lnTo>
                    <a:pt x="278" y="20"/>
                  </a:lnTo>
                  <a:lnTo>
                    <a:pt x="276" y="20"/>
                  </a:lnTo>
                  <a:lnTo>
                    <a:pt x="270" y="6"/>
                  </a:lnTo>
                  <a:lnTo>
                    <a:pt x="254" y="16"/>
                  </a:lnTo>
                  <a:lnTo>
                    <a:pt x="252" y="18"/>
                  </a:lnTo>
                  <a:lnTo>
                    <a:pt x="252" y="16"/>
                  </a:lnTo>
                  <a:lnTo>
                    <a:pt x="236" y="8"/>
                  </a:lnTo>
                  <a:lnTo>
                    <a:pt x="220" y="2"/>
                  </a:lnTo>
                  <a:lnTo>
                    <a:pt x="214" y="0"/>
                  </a:lnTo>
                  <a:lnTo>
                    <a:pt x="208" y="2"/>
                  </a:lnTo>
                  <a:lnTo>
                    <a:pt x="204" y="6"/>
                  </a:lnTo>
                  <a:lnTo>
                    <a:pt x="198" y="12"/>
                  </a:lnTo>
                  <a:lnTo>
                    <a:pt x="204" y="24"/>
                  </a:lnTo>
                  <a:lnTo>
                    <a:pt x="210" y="38"/>
                  </a:lnTo>
                  <a:lnTo>
                    <a:pt x="210" y="44"/>
                  </a:lnTo>
                  <a:lnTo>
                    <a:pt x="210" y="48"/>
                  </a:lnTo>
                  <a:lnTo>
                    <a:pt x="208" y="52"/>
                  </a:lnTo>
                  <a:lnTo>
                    <a:pt x="204" y="54"/>
                  </a:lnTo>
                  <a:lnTo>
                    <a:pt x="200" y="54"/>
                  </a:lnTo>
                  <a:lnTo>
                    <a:pt x="194" y="54"/>
                  </a:lnTo>
                  <a:lnTo>
                    <a:pt x="188" y="50"/>
                  </a:lnTo>
                  <a:lnTo>
                    <a:pt x="182" y="46"/>
                  </a:lnTo>
                  <a:lnTo>
                    <a:pt x="164" y="36"/>
                  </a:lnTo>
                  <a:lnTo>
                    <a:pt x="156" y="32"/>
                  </a:lnTo>
                  <a:lnTo>
                    <a:pt x="156" y="34"/>
                  </a:lnTo>
                  <a:lnTo>
                    <a:pt x="156" y="52"/>
                  </a:lnTo>
                  <a:lnTo>
                    <a:pt x="144" y="66"/>
                  </a:lnTo>
                  <a:lnTo>
                    <a:pt x="144" y="80"/>
                  </a:lnTo>
                  <a:lnTo>
                    <a:pt x="148" y="94"/>
                  </a:lnTo>
                  <a:lnTo>
                    <a:pt x="150" y="94"/>
                  </a:lnTo>
                  <a:lnTo>
                    <a:pt x="140" y="108"/>
                  </a:lnTo>
                  <a:lnTo>
                    <a:pt x="136" y="120"/>
                  </a:lnTo>
                  <a:lnTo>
                    <a:pt x="136" y="122"/>
                  </a:lnTo>
                  <a:lnTo>
                    <a:pt x="124" y="134"/>
                  </a:lnTo>
                  <a:lnTo>
                    <a:pt x="104" y="180"/>
                  </a:lnTo>
                  <a:lnTo>
                    <a:pt x="104" y="204"/>
                  </a:lnTo>
                  <a:lnTo>
                    <a:pt x="60" y="230"/>
                  </a:lnTo>
                  <a:lnTo>
                    <a:pt x="58" y="234"/>
                  </a:lnTo>
                  <a:lnTo>
                    <a:pt x="64" y="248"/>
                  </a:lnTo>
                  <a:lnTo>
                    <a:pt x="60" y="266"/>
                  </a:lnTo>
                  <a:lnTo>
                    <a:pt x="42" y="264"/>
                  </a:lnTo>
                  <a:lnTo>
                    <a:pt x="38" y="284"/>
                  </a:lnTo>
                  <a:lnTo>
                    <a:pt x="16" y="284"/>
                  </a:lnTo>
                  <a:lnTo>
                    <a:pt x="10" y="292"/>
                  </a:lnTo>
                  <a:lnTo>
                    <a:pt x="4" y="306"/>
                  </a:lnTo>
                  <a:lnTo>
                    <a:pt x="0" y="356"/>
                  </a:lnTo>
                  <a:lnTo>
                    <a:pt x="4" y="368"/>
                  </a:lnTo>
                  <a:lnTo>
                    <a:pt x="6" y="368"/>
                  </a:lnTo>
                  <a:lnTo>
                    <a:pt x="6" y="380"/>
                  </a:lnTo>
                  <a:lnTo>
                    <a:pt x="16" y="392"/>
                  </a:lnTo>
                  <a:lnTo>
                    <a:pt x="16" y="402"/>
                  </a:lnTo>
                  <a:lnTo>
                    <a:pt x="42" y="400"/>
                  </a:lnTo>
                  <a:lnTo>
                    <a:pt x="44" y="398"/>
                  </a:lnTo>
                  <a:lnTo>
                    <a:pt x="44" y="396"/>
                  </a:lnTo>
                  <a:lnTo>
                    <a:pt x="52" y="388"/>
                  </a:lnTo>
                  <a:lnTo>
                    <a:pt x="36" y="372"/>
                  </a:lnTo>
                  <a:lnTo>
                    <a:pt x="34" y="372"/>
                  </a:lnTo>
                  <a:lnTo>
                    <a:pt x="24" y="364"/>
                  </a:lnTo>
                  <a:lnTo>
                    <a:pt x="24" y="362"/>
                  </a:lnTo>
                  <a:lnTo>
                    <a:pt x="24" y="346"/>
                  </a:lnTo>
                  <a:lnTo>
                    <a:pt x="36" y="346"/>
                  </a:lnTo>
                  <a:lnTo>
                    <a:pt x="38" y="340"/>
                  </a:lnTo>
                  <a:lnTo>
                    <a:pt x="32" y="324"/>
                  </a:lnTo>
                  <a:lnTo>
                    <a:pt x="64" y="324"/>
                  </a:lnTo>
                  <a:lnTo>
                    <a:pt x="120" y="298"/>
                  </a:lnTo>
                  <a:lnTo>
                    <a:pt x="126" y="286"/>
                  </a:lnTo>
                  <a:lnTo>
                    <a:pt x="128" y="282"/>
                  </a:lnTo>
                  <a:lnTo>
                    <a:pt x="140" y="288"/>
                  </a:lnTo>
                  <a:lnTo>
                    <a:pt x="140" y="290"/>
                  </a:lnTo>
                  <a:lnTo>
                    <a:pt x="146" y="296"/>
                  </a:lnTo>
                  <a:lnTo>
                    <a:pt x="152" y="294"/>
                  </a:lnTo>
                  <a:lnTo>
                    <a:pt x="150" y="282"/>
                  </a:lnTo>
                  <a:lnTo>
                    <a:pt x="168" y="282"/>
                  </a:lnTo>
                  <a:lnTo>
                    <a:pt x="186" y="286"/>
                  </a:lnTo>
                  <a:lnTo>
                    <a:pt x="192" y="274"/>
                  </a:lnTo>
                  <a:lnTo>
                    <a:pt x="194" y="272"/>
                  </a:lnTo>
                  <a:lnTo>
                    <a:pt x="196" y="272"/>
                  </a:lnTo>
                  <a:lnTo>
                    <a:pt x="214" y="266"/>
                  </a:lnTo>
                  <a:lnTo>
                    <a:pt x="218" y="238"/>
                  </a:lnTo>
                  <a:lnTo>
                    <a:pt x="238" y="256"/>
                  </a:lnTo>
                  <a:lnTo>
                    <a:pt x="246" y="256"/>
                  </a:lnTo>
                  <a:lnTo>
                    <a:pt x="250" y="252"/>
                  </a:lnTo>
                  <a:lnTo>
                    <a:pt x="248" y="192"/>
                  </a:lnTo>
                  <a:lnTo>
                    <a:pt x="248" y="190"/>
                  </a:lnTo>
                  <a:lnTo>
                    <a:pt x="248" y="186"/>
                  </a:lnTo>
                  <a:lnTo>
                    <a:pt x="260" y="188"/>
                  </a:lnTo>
                  <a:lnTo>
                    <a:pt x="262" y="188"/>
                  </a:lnTo>
                  <a:lnTo>
                    <a:pt x="264" y="190"/>
                  </a:lnTo>
                  <a:lnTo>
                    <a:pt x="286" y="230"/>
                  </a:lnTo>
                  <a:lnTo>
                    <a:pt x="312" y="226"/>
                  </a:lnTo>
                  <a:lnTo>
                    <a:pt x="318" y="224"/>
                  </a:lnTo>
                  <a:lnTo>
                    <a:pt x="322" y="216"/>
                  </a:lnTo>
                  <a:lnTo>
                    <a:pt x="314" y="208"/>
                  </a:lnTo>
                  <a:lnTo>
                    <a:pt x="312" y="206"/>
                  </a:lnTo>
                  <a:lnTo>
                    <a:pt x="330" y="200"/>
                  </a:lnTo>
                  <a:lnTo>
                    <a:pt x="332" y="198"/>
                  </a:lnTo>
                  <a:lnTo>
                    <a:pt x="340" y="206"/>
                  </a:lnTo>
                  <a:lnTo>
                    <a:pt x="346" y="202"/>
                  </a:lnTo>
                  <a:lnTo>
                    <a:pt x="346" y="190"/>
                  </a:lnTo>
                  <a:lnTo>
                    <a:pt x="350" y="190"/>
                  </a:lnTo>
                  <a:lnTo>
                    <a:pt x="364" y="190"/>
                  </a:lnTo>
                  <a:lnTo>
                    <a:pt x="370" y="192"/>
                  </a:lnTo>
                  <a:lnTo>
                    <a:pt x="376" y="194"/>
                  </a:lnTo>
                  <a:lnTo>
                    <a:pt x="382" y="198"/>
                  </a:lnTo>
                  <a:lnTo>
                    <a:pt x="386" y="202"/>
                  </a:lnTo>
                  <a:lnTo>
                    <a:pt x="388" y="206"/>
                  </a:lnTo>
                  <a:lnTo>
                    <a:pt x="392" y="186"/>
                  </a:lnTo>
                  <a:lnTo>
                    <a:pt x="396" y="184"/>
                  </a:lnTo>
                  <a:lnTo>
                    <a:pt x="400" y="182"/>
                  </a:lnTo>
                  <a:lnTo>
                    <a:pt x="406" y="182"/>
                  </a:lnTo>
                  <a:lnTo>
                    <a:pt x="412" y="184"/>
                  </a:lnTo>
                  <a:lnTo>
                    <a:pt x="414" y="186"/>
                  </a:lnTo>
                  <a:lnTo>
                    <a:pt x="414" y="188"/>
                  </a:lnTo>
                  <a:lnTo>
                    <a:pt x="418" y="188"/>
                  </a:lnTo>
                  <a:lnTo>
                    <a:pt x="432" y="180"/>
                  </a:lnTo>
                  <a:lnTo>
                    <a:pt x="460" y="160"/>
                  </a:lnTo>
                  <a:lnTo>
                    <a:pt x="460" y="152"/>
                  </a:lnTo>
                  <a:lnTo>
                    <a:pt x="464" y="146"/>
                  </a:lnTo>
                  <a:lnTo>
                    <a:pt x="470" y="140"/>
                  </a:lnTo>
                  <a:lnTo>
                    <a:pt x="476" y="13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江西"/>
            <p:cNvSpPr/>
            <p:nvPr>
              <p:custDataLst>
                <p:tags r:id="rId38"/>
              </p:custDataLst>
            </p:nvPr>
          </p:nvSpPr>
          <p:spPr bwMode="auto">
            <a:xfrm>
              <a:off x="5911850" y="4240213"/>
              <a:ext cx="555625" cy="757237"/>
            </a:xfrm>
            <a:custGeom>
              <a:avLst/>
              <a:gdLst>
                <a:gd name="T0" fmla="*/ 2147483646 w 304"/>
                <a:gd name="T1" fmla="*/ 0 h 414"/>
                <a:gd name="T2" fmla="*/ 2147483646 w 304"/>
                <a:gd name="T3" fmla="*/ 2147483646 h 414"/>
                <a:gd name="T4" fmla="*/ 2147483646 w 304"/>
                <a:gd name="T5" fmla="*/ 2147483646 h 414"/>
                <a:gd name="T6" fmla="*/ 2147483646 w 304"/>
                <a:gd name="T7" fmla="*/ 2147483646 h 414"/>
                <a:gd name="T8" fmla="*/ 2147483646 w 304"/>
                <a:gd name="T9" fmla="*/ 2147483646 h 414"/>
                <a:gd name="T10" fmla="*/ 2147483646 w 304"/>
                <a:gd name="T11" fmla="*/ 2147483646 h 414"/>
                <a:gd name="T12" fmla="*/ 2147483646 w 304"/>
                <a:gd name="T13" fmla="*/ 2147483646 h 414"/>
                <a:gd name="T14" fmla="*/ 2147483646 w 304"/>
                <a:gd name="T15" fmla="*/ 2147483646 h 414"/>
                <a:gd name="T16" fmla="*/ 2147483646 w 304"/>
                <a:gd name="T17" fmla="*/ 2147483646 h 414"/>
                <a:gd name="T18" fmla="*/ 2147483646 w 304"/>
                <a:gd name="T19" fmla="*/ 2147483646 h 414"/>
                <a:gd name="T20" fmla="*/ 2147483646 w 304"/>
                <a:gd name="T21" fmla="*/ 2147483646 h 414"/>
                <a:gd name="T22" fmla="*/ 2147483646 w 304"/>
                <a:gd name="T23" fmla="*/ 2147483646 h 414"/>
                <a:gd name="T24" fmla="*/ 2147483646 w 304"/>
                <a:gd name="T25" fmla="*/ 2147483646 h 414"/>
                <a:gd name="T26" fmla="*/ 2147483646 w 304"/>
                <a:gd name="T27" fmla="*/ 2147483646 h 414"/>
                <a:gd name="T28" fmla="*/ 0 w 304"/>
                <a:gd name="T29" fmla="*/ 2147483646 h 414"/>
                <a:gd name="T30" fmla="*/ 2147483646 w 304"/>
                <a:gd name="T31" fmla="*/ 2147483646 h 414"/>
                <a:gd name="T32" fmla="*/ 2147483646 w 304"/>
                <a:gd name="T33" fmla="*/ 2147483646 h 414"/>
                <a:gd name="T34" fmla="*/ 2147483646 w 304"/>
                <a:gd name="T35" fmla="*/ 2147483646 h 414"/>
                <a:gd name="T36" fmla="*/ 2147483646 w 304"/>
                <a:gd name="T37" fmla="*/ 2147483646 h 414"/>
                <a:gd name="T38" fmla="*/ 2147483646 w 304"/>
                <a:gd name="T39" fmla="*/ 2147483646 h 414"/>
                <a:gd name="T40" fmla="*/ 2147483646 w 304"/>
                <a:gd name="T41" fmla="*/ 2147483646 h 414"/>
                <a:gd name="T42" fmla="*/ 2147483646 w 304"/>
                <a:gd name="T43" fmla="*/ 2147483646 h 414"/>
                <a:gd name="T44" fmla="*/ 2147483646 w 304"/>
                <a:gd name="T45" fmla="*/ 2147483646 h 414"/>
                <a:gd name="T46" fmla="*/ 2147483646 w 304"/>
                <a:gd name="T47" fmla="*/ 2147483646 h 414"/>
                <a:gd name="T48" fmla="*/ 2147483646 w 304"/>
                <a:gd name="T49" fmla="*/ 2147483646 h 414"/>
                <a:gd name="T50" fmla="*/ 2147483646 w 304"/>
                <a:gd name="T51" fmla="*/ 2147483646 h 414"/>
                <a:gd name="T52" fmla="*/ 2147483646 w 304"/>
                <a:gd name="T53" fmla="*/ 2147483646 h 414"/>
                <a:gd name="T54" fmla="*/ 2147483646 w 304"/>
                <a:gd name="T55" fmla="*/ 2147483646 h 414"/>
                <a:gd name="T56" fmla="*/ 2147483646 w 304"/>
                <a:gd name="T57" fmla="*/ 2147483646 h 414"/>
                <a:gd name="T58" fmla="*/ 2147483646 w 304"/>
                <a:gd name="T59" fmla="*/ 2147483646 h 414"/>
                <a:gd name="T60" fmla="*/ 2147483646 w 304"/>
                <a:gd name="T61" fmla="*/ 2147483646 h 414"/>
                <a:gd name="T62" fmla="*/ 2147483646 w 304"/>
                <a:gd name="T63" fmla="*/ 2147483646 h 414"/>
                <a:gd name="T64" fmla="*/ 2147483646 w 304"/>
                <a:gd name="T65" fmla="*/ 2147483646 h 414"/>
                <a:gd name="T66" fmla="*/ 2147483646 w 304"/>
                <a:gd name="T67" fmla="*/ 2147483646 h 414"/>
                <a:gd name="T68" fmla="*/ 2147483646 w 304"/>
                <a:gd name="T69" fmla="*/ 2147483646 h 414"/>
                <a:gd name="T70" fmla="*/ 2147483646 w 304"/>
                <a:gd name="T71" fmla="*/ 2147483646 h 414"/>
                <a:gd name="T72" fmla="*/ 2147483646 w 304"/>
                <a:gd name="T73" fmla="*/ 2147483646 h 414"/>
                <a:gd name="T74" fmla="*/ 2147483646 w 304"/>
                <a:gd name="T75" fmla="*/ 2147483646 h 414"/>
                <a:gd name="T76" fmla="*/ 2147483646 w 304"/>
                <a:gd name="T77" fmla="*/ 2147483646 h 414"/>
                <a:gd name="T78" fmla="*/ 2147483646 w 304"/>
                <a:gd name="T79" fmla="*/ 2147483646 h 414"/>
                <a:gd name="T80" fmla="*/ 2147483646 w 304"/>
                <a:gd name="T81" fmla="*/ 2147483646 h 414"/>
                <a:gd name="T82" fmla="*/ 2147483646 w 304"/>
                <a:gd name="T83" fmla="*/ 2147483646 h 414"/>
                <a:gd name="T84" fmla="*/ 2147483646 w 304"/>
                <a:gd name="T85" fmla="*/ 2147483646 h 414"/>
                <a:gd name="T86" fmla="*/ 2147483646 w 304"/>
                <a:gd name="T87" fmla="*/ 2147483646 h 414"/>
                <a:gd name="T88" fmla="*/ 2147483646 w 304"/>
                <a:gd name="T89" fmla="*/ 2147483646 h 414"/>
                <a:gd name="T90" fmla="*/ 2147483646 w 304"/>
                <a:gd name="T91" fmla="*/ 2147483646 h 414"/>
                <a:gd name="T92" fmla="*/ 2147483646 w 304"/>
                <a:gd name="T93" fmla="*/ 2147483646 h 414"/>
                <a:gd name="T94" fmla="*/ 2147483646 w 304"/>
                <a:gd name="T95" fmla="*/ 2147483646 h 414"/>
                <a:gd name="T96" fmla="*/ 2147483646 w 304"/>
                <a:gd name="T97" fmla="*/ 2147483646 h 414"/>
                <a:gd name="T98" fmla="*/ 2147483646 w 304"/>
                <a:gd name="T99" fmla="*/ 2147483646 h 414"/>
                <a:gd name="T100" fmla="*/ 2147483646 w 304"/>
                <a:gd name="T101" fmla="*/ 2147483646 h 414"/>
                <a:gd name="T102" fmla="*/ 2147483646 w 304"/>
                <a:gd name="T103" fmla="*/ 2147483646 h 414"/>
                <a:gd name="T104" fmla="*/ 2147483646 w 304"/>
                <a:gd name="T105" fmla="*/ 2147483646 h 414"/>
                <a:gd name="T106" fmla="*/ 2147483646 w 304"/>
                <a:gd name="T107" fmla="*/ 2147483646 h 414"/>
                <a:gd name="T108" fmla="*/ 2147483646 w 304"/>
                <a:gd name="T109" fmla="*/ 2147483646 h 414"/>
                <a:gd name="T110" fmla="*/ 2147483646 w 304"/>
                <a:gd name="T111" fmla="*/ 2147483646 h 414"/>
                <a:gd name="T112" fmla="*/ 2147483646 w 304"/>
                <a:gd name="T113" fmla="*/ 2147483646 h 414"/>
                <a:gd name="T114" fmla="*/ 2147483646 w 304"/>
                <a:gd name="T115" fmla="*/ 2147483646 h 414"/>
                <a:gd name="T116" fmla="*/ 2147483646 w 304"/>
                <a:gd name="T117" fmla="*/ 2147483646 h 4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4" h="414">
                  <a:moveTo>
                    <a:pt x="240" y="16"/>
                  </a:moveTo>
                  <a:lnTo>
                    <a:pt x="238" y="16"/>
                  </a:lnTo>
                  <a:lnTo>
                    <a:pt x="220" y="0"/>
                  </a:lnTo>
                  <a:lnTo>
                    <a:pt x="212" y="6"/>
                  </a:lnTo>
                  <a:lnTo>
                    <a:pt x="206" y="16"/>
                  </a:lnTo>
                  <a:lnTo>
                    <a:pt x="200" y="24"/>
                  </a:lnTo>
                  <a:lnTo>
                    <a:pt x="192" y="28"/>
                  </a:lnTo>
                  <a:lnTo>
                    <a:pt x="184" y="32"/>
                  </a:lnTo>
                  <a:lnTo>
                    <a:pt x="180" y="34"/>
                  </a:lnTo>
                  <a:lnTo>
                    <a:pt x="176" y="32"/>
                  </a:lnTo>
                  <a:lnTo>
                    <a:pt x="174" y="28"/>
                  </a:lnTo>
                  <a:lnTo>
                    <a:pt x="174" y="22"/>
                  </a:lnTo>
                  <a:lnTo>
                    <a:pt x="180" y="4"/>
                  </a:lnTo>
                  <a:lnTo>
                    <a:pt x="152" y="22"/>
                  </a:lnTo>
                  <a:lnTo>
                    <a:pt x="152" y="24"/>
                  </a:lnTo>
                  <a:lnTo>
                    <a:pt x="128" y="24"/>
                  </a:lnTo>
                  <a:lnTo>
                    <a:pt x="108" y="34"/>
                  </a:lnTo>
                  <a:lnTo>
                    <a:pt x="108" y="36"/>
                  </a:lnTo>
                  <a:lnTo>
                    <a:pt x="84" y="36"/>
                  </a:lnTo>
                  <a:lnTo>
                    <a:pt x="72" y="42"/>
                  </a:lnTo>
                  <a:lnTo>
                    <a:pt x="68" y="54"/>
                  </a:lnTo>
                  <a:lnTo>
                    <a:pt x="66" y="56"/>
                  </a:lnTo>
                  <a:lnTo>
                    <a:pt x="40" y="56"/>
                  </a:lnTo>
                  <a:lnTo>
                    <a:pt x="34" y="56"/>
                  </a:lnTo>
                  <a:lnTo>
                    <a:pt x="28" y="62"/>
                  </a:lnTo>
                  <a:lnTo>
                    <a:pt x="8" y="80"/>
                  </a:lnTo>
                  <a:lnTo>
                    <a:pt x="16" y="84"/>
                  </a:lnTo>
                  <a:lnTo>
                    <a:pt x="20" y="88"/>
                  </a:lnTo>
                  <a:lnTo>
                    <a:pt x="22" y="94"/>
                  </a:lnTo>
                  <a:lnTo>
                    <a:pt x="22" y="92"/>
                  </a:lnTo>
                  <a:lnTo>
                    <a:pt x="34" y="138"/>
                  </a:lnTo>
                  <a:lnTo>
                    <a:pt x="34" y="140"/>
                  </a:lnTo>
                  <a:lnTo>
                    <a:pt x="34" y="144"/>
                  </a:lnTo>
                  <a:lnTo>
                    <a:pt x="32" y="144"/>
                  </a:lnTo>
                  <a:lnTo>
                    <a:pt x="0" y="188"/>
                  </a:lnTo>
                  <a:lnTo>
                    <a:pt x="0" y="200"/>
                  </a:lnTo>
                  <a:lnTo>
                    <a:pt x="8" y="196"/>
                  </a:lnTo>
                  <a:lnTo>
                    <a:pt x="12" y="196"/>
                  </a:lnTo>
                  <a:lnTo>
                    <a:pt x="16" y="198"/>
                  </a:lnTo>
                  <a:lnTo>
                    <a:pt x="18" y="202"/>
                  </a:lnTo>
                  <a:lnTo>
                    <a:pt x="16" y="214"/>
                  </a:lnTo>
                  <a:lnTo>
                    <a:pt x="16" y="226"/>
                  </a:lnTo>
                  <a:lnTo>
                    <a:pt x="18" y="238"/>
                  </a:lnTo>
                  <a:lnTo>
                    <a:pt x="20" y="250"/>
                  </a:lnTo>
                  <a:lnTo>
                    <a:pt x="24" y="262"/>
                  </a:lnTo>
                  <a:lnTo>
                    <a:pt x="36" y="274"/>
                  </a:lnTo>
                  <a:lnTo>
                    <a:pt x="40" y="280"/>
                  </a:lnTo>
                  <a:lnTo>
                    <a:pt x="40" y="286"/>
                  </a:lnTo>
                  <a:lnTo>
                    <a:pt x="36" y="294"/>
                  </a:lnTo>
                  <a:lnTo>
                    <a:pt x="42" y="304"/>
                  </a:lnTo>
                  <a:lnTo>
                    <a:pt x="44" y="310"/>
                  </a:lnTo>
                  <a:lnTo>
                    <a:pt x="44" y="320"/>
                  </a:lnTo>
                  <a:lnTo>
                    <a:pt x="40" y="330"/>
                  </a:lnTo>
                  <a:lnTo>
                    <a:pt x="34" y="344"/>
                  </a:lnTo>
                  <a:lnTo>
                    <a:pt x="44" y="362"/>
                  </a:lnTo>
                  <a:lnTo>
                    <a:pt x="46" y="366"/>
                  </a:lnTo>
                  <a:lnTo>
                    <a:pt x="52" y="362"/>
                  </a:lnTo>
                  <a:lnTo>
                    <a:pt x="60" y="356"/>
                  </a:lnTo>
                  <a:lnTo>
                    <a:pt x="66" y="352"/>
                  </a:lnTo>
                  <a:lnTo>
                    <a:pt x="72" y="352"/>
                  </a:lnTo>
                  <a:lnTo>
                    <a:pt x="78" y="352"/>
                  </a:lnTo>
                  <a:lnTo>
                    <a:pt x="84" y="356"/>
                  </a:lnTo>
                  <a:lnTo>
                    <a:pt x="86" y="362"/>
                  </a:lnTo>
                  <a:lnTo>
                    <a:pt x="86" y="366"/>
                  </a:lnTo>
                  <a:lnTo>
                    <a:pt x="82" y="374"/>
                  </a:lnTo>
                  <a:lnTo>
                    <a:pt x="66" y="392"/>
                  </a:lnTo>
                  <a:lnTo>
                    <a:pt x="56" y="406"/>
                  </a:lnTo>
                  <a:lnTo>
                    <a:pt x="60" y="414"/>
                  </a:lnTo>
                  <a:lnTo>
                    <a:pt x="72" y="408"/>
                  </a:lnTo>
                  <a:lnTo>
                    <a:pt x="76" y="406"/>
                  </a:lnTo>
                  <a:lnTo>
                    <a:pt x="80" y="406"/>
                  </a:lnTo>
                  <a:lnTo>
                    <a:pt x="94" y="402"/>
                  </a:lnTo>
                  <a:lnTo>
                    <a:pt x="120" y="390"/>
                  </a:lnTo>
                  <a:lnTo>
                    <a:pt x="126" y="388"/>
                  </a:lnTo>
                  <a:lnTo>
                    <a:pt x="134" y="390"/>
                  </a:lnTo>
                  <a:lnTo>
                    <a:pt x="142" y="394"/>
                  </a:lnTo>
                  <a:lnTo>
                    <a:pt x="150" y="402"/>
                  </a:lnTo>
                  <a:lnTo>
                    <a:pt x="154" y="400"/>
                  </a:lnTo>
                  <a:lnTo>
                    <a:pt x="154" y="390"/>
                  </a:lnTo>
                  <a:lnTo>
                    <a:pt x="152" y="388"/>
                  </a:lnTo>
                  <a:lnTo>
                    <a:pt x="152" y="384"/>
                  </a:lnTo>
                  <a:lnTo>
                    <a:pt x="154" y="380"/>
                  </a:lnTo>
                  <a:lnTo>
                    <a:pt x="150" y="366"/>
                  </a:lnTo>
                  <a:lnTo>
                    <a:pt x="150" y="362"/>
                  </a:lnTo>
                  <a:lnTo>
                    <a:pt x="150" y="358"/>
                  </a:lnTo>
                  <a:lnTo>
                    <a:pt x="158" y="352"/>
                  </a:lnTo>
                  <a:lnTo>
                    <a:pt x="166" y="346"/>
                  </a:lnTo>
                  <a:lnTo>
                    <a:pt x="162" y="336"/>
                  </a:lnTo>
                  <a:lnTo>
                    <a:pt x="162" y="334"/>
                  </a:lnTo>
                  <a:lnTo>
                    <a:pt x="166" y="328"/>
                  </a:lnTo>
                  <a:lnTo>
                    <a:pt x="164" y="324"/>
                  </a:lnTo>
                  <a:lnTo>
                    <a:pt x="164" y="320"/>
                  </a:lnTo>
                  <a:lnTo>
                    <a:pt x="164" y="316"/>
                  </a:lnTo>
                  <a:lnTo>
                    <a:pt x="170" y="308"/>
                  </a:lnTo>
                  <a:lnTo>
                    <a:pt x="180" y="300"/>
                  </a:lnTo>
                  <a:lnTo>
                    <a:pt x="178" y="298"/>
                  </a:lnTo>
                  <a:lnTo>
                    <a:pt x="176" y="296"/>
                  </a:lnTo>
                  <a:lnTo>
                    <a:pt x="186" y="292"/>
                  </a:lnTo>
                  <a:lnTo>
                    <a:pt x="186" y="278"/>
                  </a:lnTo>
                  <a:lnTo>
                    <a:pt x="186" y="274"/>
                  </a:lnTo>
                  <a:lnTo>
                    <a:pt x="190" y="270"/>
                  </a:lnTo>
                  <a:lnTo>
                    <a:pt x="194" y="266"/>
                  </a:lnTo>
                  <a:lnTo>
                    <a:pt x="200" y="260"/>
                  </a:lnTo>
                  <a:lnTo>
                    <a:pt x="206" y="256"/>
                  </a:lnTo>
                  <a:lnTo>
                    <a:pt x="194" y="242"/>
                  </a:lnTo>
                  <a:lnTo>
                    <a:pt x="192" y="238"/>
                  </a:lnTo>
                  <a:lnTo>
                    <a:pt x="192" y="232"/>
                  </a:lnTo>
                  <a:lnTo>
                    <a:pt x="194" y="228"/>
                  </a:lnTo>
                  <a:lnTo>
                    <a:pt x="198" y="222"/>
                  </a:lnTo>
                  <a:lnTo>
                    <a:pt x="198" y="220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2" y="192"/>
                  </a:lnTo>
                  <a:lnTo>
                    <a:pt x="220" y="186"/>
                  </a:lnTo>
                  <a:lnTo>
                    <a:pt x="220" y="178"/>
                  </a:lnTo>
                  <a:lnTo>
                    <a:pt x="220" y="170"/>
                  </a:lnTo>
                  <a:lnTo>
                    <a:pt x="224" y="156"/>
                  </a:lnTo>
                  <a:lnTo>
                    <a:pt x="230" y="146"/>
                  </a:lnTo>
                  <a:lnTo>
                    <a:pt x="238" y="138"/>
                  </a:lnTo>
                  <a:lnTo>
                    <a:pt x="250" y="136"/>
                  </a:lnTo>
                  <a:lnTo>
                    <a:pt x="252" y="136"/>
                  </a:lnTo>
                  <a:lnTo>
                    <a:pt x="262" y="140"/>
                  </a:lnTo>
                  <a:lnTo>
                    <a:pt x="272" y="140"/>
                  </a:lnTo>
                  <a:lnTo>
                    <a:pt x="284" y="128"/>
                  </a:lnTo>
                  <a:lnTo>
                    <a:pt x="296" y="120"/>
                  </a:lnTo>
                  <a:lnTo>
                    <a:pt x="296" y="108"/>
                  </a:lnTo>
                  <a:lnTo>
                    <a:pt x="296" y="106"/>
                  </a:lnTo>
                  <a:lnTo>
                    <a:pt x="296" y="104"/>
                  </a:lnTo>
                  <a:lnTo>
                    <a:pt x="300" y="102"/>
                  </a:lnTo>
                  <a:lnTo>
                    <a:pt x="304" y="98"/>
                  </a:lnTo>
                  <a:lnTo>
                    <a:pt x="304" y="96"/>
                  </a:lnTo>
                  <a:lnTo>
                    <a:pt x="296" y="84"/>
                  </a:lnTo>
                  <a:lnTo>
                    <a:pt x="286" y="68"/>
                  </a:lnTo>
                  <a:lnTo>
                    <a:pt x="276" y="52"/>
                  </a:lnTo>
                  <a:lnTo>
                    <a:pt x="274" y="46"/>
                  </a:lnTo>
                  <a:lnTo>
                    <a:pt x="274" y="40"/>
                  </a:lnTo>
                  <a:lnTo>
                    <a:pt x="276" y="34"/>
                  </a:lnTo>
                  <a:lnTo>
                    <a:pt x="280" y="28"/>
                  </a:lnTo>
                  <a:lnTo>
                    <a:pt x="264" y="20"/>
                  </a:lnTo>
                  <a:lnTo>
                    <a:pt x="24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福建"/>
            <p:cNvSpPr/>
            <p:nvPr>
              <p:custDataLst>
                <p:tags r:id="rId39"/>
              </p:custDataLst>
            </p:nvPr>
          </p:nvSpPr>
          <p:spPr bwMode="auto">
            <a:xfrm>
              <a:off x="6200775" y="4441825"/>
              <a:ext cx="514350" cy="628650"/>
            </a:xfrm>
            <a:custGeom>
              <a:avLst/>
              <a:gdLst>
                <a:gd name="T0" fmla="*/ 2147483646 w 282"/>
                <a:gd name="T1" fmla="*/ 2147483646 h 344"/>
                <a:gd name="T2" fmla="*/ 2147483646 w 282"/>
                <a:gd name="T3" fmla="*/ 2147483646 h 344"/>
                <a:gd name="T4" fmla="*/ 2147483646 w 282"/>
                <a:gd name="T5" fmla="*/ 2147483646 h 344"/>
                <a:gd name="T6" fmla="*/ 2147483646 w 282"/>
                <a:gd name="T7" fmla="*/ 2147483646 h 344"/>
                <a:gd name="T8" fmla="*/ 2147483646 w 282"/>
                <a:gd name="T9" fmla="*/ 2147483646 h 344"/>
                <a:gd name="T10" fmla="*/ 2147483646 w 282"/>
                <a:gd name="T11" fmla="*/ 2147483646 h 344"/>
                <a:gd name="T12" fmla="*/ 2147483646 w 282"/>
                <a:gd name="T13" fmla="*/ 2147483646 h 344"/>
                <a:gd name="T14" fmla="*/ 2147483646 w 282"/>
                <a:gd name="T15" fmla="*/ 2147483646 h 344"/>
                <a:gd name="T16" fmla="*/ 2147483646 w 282"/>
                <a:gd name="T17" fmla="*/ 2147483646 h 344"/>
                <a:gd name="T18" fmla="*/ 2147483646 w 282"/>
                <a:gd name="T19" fmla="*/ 2147483646 h 344"/>
                <a:gd name="T20" fmla="*/ 2147483646 w 282"/>
                <a:gd name="T21" fmla="*/ 2147483646 h 344"/>
                <a:gd name="T22" fmla="*/ 2147483646 w 282"/>
                <a:gd name="T23" fmla="*/ 2147483646 h 344"/>
                <a:gd name="T24" fmla="*/ 2147483646 w 282"/>
                <a:gd name="T25" fmla="*/ 2147483646 h 344"/>
                <a:gd name="T26" fmla="*/ 2147483646 w 282"/>
                <a:gd name="T27" fmla="*/ 2147483646 h 344"/>
                <a:gd name="T28" fmla="*/ 2147483646 w 282"/>
                <a:gd name="T29" fmla="*/ 2147483646 h 344"/>
                <a:gd name="T30" fmla="*/ 2147483646 w 282"/>
                <a:gd name="T31" fmla="*/ 2147483646 h 344"/>
                <a:gd name="T32" fmla="*/ 2147483646 w 282"/>
                <a:gd name="T33" fmla="*/ 2147483646 h 344"/>
                <a:gd name="T34" fmla="*/ 0 w 282"/>
                <a:gd name="T35" fmla="*/ 2147483646 h 344"/>
                <a:gd name="T36" fmla="*/ 2147483646 w 282"/>
                <a:gd name="T37" fmla="*/ 2147483646 h 344"/>
                <a:gd name="T38" fmla="*/ 2147483646 w 282"/>
                <a:gd name="T39" fmla="*/ 2147483646 h 344"/>
                <a:gd name="T40" fmla="*/ 2147483646 w 282"/>
                <a:gd name="T41" fmla="*/ 2147483646 h 344"/>
                <a:gd name="T42" fmla="*/ 2147483646 w 282"/>
                <a:gd name="T43" fmla="*/ 2147483646 h 344"/>
                <a:gd name="T44" fmla="*/ 2147483646 w 282"/>
                <a:gd name="T45" fmla="*/ 2147483646 h 344"/>
                <a:gd name="T46" fmla="*/ 2147483646 w 282"/>
                <a:gd name="T47" fmla="*/ 2147483646 h 344"/>
                <a:gd name="T48" fmla="*/ 2147483646 w 282"/>
                <a:gd name="T49" fmla="*/ 2147483646 h 344"/>
                <a:gd name="T50" fmla="*/ 2147483646 w 282"/>
                <a:gd name="T51" fmla="*/ 2147483646 h 344"/>
                <a:gd name="T52" fmla="*/ 2147483646 w 282"/>
                <a:gd name="T53" fmla="*/ 2147483646 h 344"/>
                <a:gd name="T54" fmla="*/ 2147483646 w 282"/>
                <a:gd name="T55" fmla="*/ 2147483646 h 344"/>
                <a:gd name="T56" fmla="*/ 2147483646 w 282"/>
                <a:gd name="T57" fmla="*/ 2147483646 h 344"/>
                <a:gd name="T58" fmla="*/ 2147483646 w 282"/>
                <a:gd name="T59" fmla="*/ 2147483646 h 344"/>
                <a:gd name="T60" fmla="*/ 2147483646 w 282"/>
                <a:gd name="T61" fmla="*/ 2147483646 h 344"/>
                <a:gd name="T62" fmla="*/ 2147483646 w 282"/>
                <a:gd name="T63" fmla="*/ 2147483646 h 344"/>
                <a:gd name="T64" fmla="*/ 2147483646 w 282"/>
                <a:gd name="T65" fmla="*/ 2147483646 h 344"/>
                <a:gd name="T66" fmla="*/ 2147483646 w 282"/>
                <a:gd name="T67" fmla="*/ 2147483646 h 344"/>
                <a:gd name="T68" fmla="*/ 2147483646 w 282"/>
                <a:gd name="T69" fmla="*/ 2147483646 h 344"/>
                <a:gd name="T70" fmla="*/ 2147483646 w 282"/>
                <a:gd name="T71" fmla="*/ 2147483646 h 344"/>
                <a:gd name="T72" fmla="*/ 2147483646 w 282"/>
                <a:gd name="T73" fmla="*/ 2147483646 h 344"/>
                <a:gd name="T74" fmla="*/ 2147483646 w 282"/>
                <a:gd name="T75" fmla="*/ 2147483646 h 344"/>
                <a:gd name="T76" fmla="*/ 2147483646 w 282"/>
                <a:gd name="T77" fmla="*/ 2147483646 h 344"/>
                <a:gd name="T78" fmla="*/ 2147483646 w 282"/>
                <a:gd name="T79" fmla="*/ 2147483646 h 344"/>
                <a:gd name="T80" fmla="*/ 2147483646 w 282"/>
                <a:gd name="T81" fmla="*/ 2147483646 h 344"/>
                <a:gd name="T82" fmla="*/ 2147483646 w 282"/>
                <a:gd name="T83" fmla="*/ 2147483646 h 344"/>
                <a:gd name="T84" fmla="*/ 2147483646 w 282"/>
                <a:gd name="T85" fmla="*/ 2147483646 h 344"/>
                <a:gd name="T86" fmla="*/ 2147483646 w 282"/>
                <a:gd name="T87" fmla="*/ 2147483646 h 344"/>
                <a:gd name="T88" fmla="*/ 2147483646 w 282"/>
                <a:gd name="T89" fmla="*/ 2147483646 h 344"/>
                <a:gd name="T90" fmla="*/ 2147483646 w 282"/>
                <a:gd name="T91" fmla="*/ 2147483646 h 344"/>
                <a:gd name="T92" fmla="*/ 2147483646 w 282"/>
                <a:gd name="T93" fmla="*/ 2147483646 h 344"/>
                <a:gd name="T94" fmla="*/ 2147483646 w 282"/>
                <a:gd name="T95" fmla="*/ 2147483646 h 344"/>
                <a:gd name="T96" fmla="*/ 2147483646 w 282"/>
                <a:gd name="T97" fmla="*/ 2147483646 h 344"/>
                <a:gd name="T98" fmla="*/ 2147483646 w 282"/>
                <a:gd name="T99" fmla="*/ 2147483646 h 344"/>
                <a:gd name="T100" fmla="*/ 2147483646 w 282"/>
                <a:gd name="T101" fmla="*/ 2147483646 h 344"/>
                <a:gd name="T102" fmla="*/ 2147483646 w 282"/>
                <a:gd name="T103" fmla="*/ 0 h 3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2" h="344">
                  <a:moveTo>
                    <a:pt x="146" y="14"/>
                  </a:moveTo>
                  <a:lnTo>
                    <a:pt x="146" y="14"/>
                  </a:lnTo>
                  <a:lnTo>
                    <a:pt x="132" y="24"/>
                  </a:lnTo>
                  <a:lnTo>
                    <a:pt x="120" y="38"/>
                  </a:lnTo>
                  <a:lnTo>
                    <a:pt x="118" y="38"/>
                  </a:lnTo>
                  <a:lnTo>
                    <a:pt x="118" y="40"/>
                  </a:lnTo>
                  <a:lnTo>
                    <a:pt x="102" y="40"/>
                  </a:lnTo>
                  <a:lnTo>
                    <a:pt x="92" y="34"/>
                  </a:lnTo>
                  <a:lnTo>
                    <a:pt x="84" y="38"/>
                  </a:lnTo>
                  <a:lnTo>
                    <a:pt x="78" y="42"/>
                  </a:lnTo>
                  <a:lnTo>
                    <a:pt x="74" y="50"/>
                  </a:lnTo>
                  <a:lnTo>
                    <a:pt x="70" y="60"/>
                  </a:lnTo>
                  <a:lnTo>
                    <a:pt x="70" y="74"/>
                  </a:lnTo>
                  <a:lnTo>
                    <a:pt x="80" y="66"/>
                  </a:lnTo>
                  <a:lnTo>
                    <a:pt x="74" y="92"/>
                  </a:lnTo>
                  <a:lnTo>
                    <a:pt x="74" y="94"/>
                  </a:lnTo>
                  <a:lnTo>
                    <a:pt x="46" y="116"/>
                  </a:lnTo>
                  <a:lnTo>
                    <a:pt x="42" y="124"/>
                  </a:lnTo>
                  <a:lnTo>
                    <a:pt x="42" y="128"/>
                  </a:lnTo>
                  <a:lnTo>
                    <a:pt x="48" y="134"/>
                  </a:lnTo>
                  <a:lnTo>
                    <a:pt x="54" y="140"/>
                  </a:lnTo>
                  <a:lnTo>
                    <a:pt x="56" y="142"/>
                  </a:lnTo>
                  <a:lnTo>
                    <a:pt x="56" y="146"/>
                  </a:lnTo>
                  <a:lnTo>
                    <a:pt x="56" y="148"/>
                  </a:lnTo>
                  <a:lnTo>
                    <a:pt x="54" y="152"/>
                  </a:lnTo>
                  <a:lnTo>
                    <a:pt x="36" y="166"/>
                  </a:lnTo>
                  <a:lnTo>
                    <a:pt x="38" y="174"/>
                  </a:lnTo>
                  <a:lnTo>
                    <a:pt x="36" y="184"/>
                  </a:lnTo>
                  <a:lnTo>
                    <a:pt x="36" y="186"/>
                  </a:lnTo>
                  <a:lnTo>
                    <a:pt x="30" y="190"/>
                  </a:lnTo>
                  <a:lnTo>
                    <a:pt x="28" y="194"/>
                  </a:lnTo>
                  <a:lnTo>
                    <a:pt x="24" y="200"/>
                  </a:lnTo>
                  <a:lnTo>
                    <a:pt x="14" y="208"/>
                  </a:lnTo>
                  <a:lnTo>
                    <a:pt x="14" y="210"/>
                  </a:lnTo>
                  <a:lnTo>
                    <a:pt x="16" y="216"/>
                  </a:lnTo>
                  <a:lnTo>
                    <a:pt x="14" y="226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4" y="242"/>
                  </a:lnTo>
                  <a:lnTo>
                    <a:pt x="6" y="250"/>
                  </a:lnTo>
                  <a:lnTo>
                    <a:pt x="4" y="250"/>
                  </a:lnTo>
                  <a:lnTo>
                    <a:pt x="0" y="252"/>
                  </a:lnTo>
                  <a:lnTo>
                    <a:pt x="0" y="254"/>
                  </a:lnTo>
                  <a:lnTo>
                    <a:pt x="6" y="272"/>
                  </a:lnTo>
                  <a:lnTo>
                    <a:pt x="28" y="272"/>
                  </a:lnTo>
                  <a:lnTo>
                    <a:pt x="50" y="272"/>
                  </a:lnTo>
                  <a:lnTo>
                    <a:pt x="52" y="272"/>
                  </a:lnTo>
                  <a:lnTo>
                    <a:pt x="52" y="274"/>
                  </a:lnTo>
                  <a:lnTo>
                    <a:pt x="70" y="290"/>
                  </a:lnTo>
                  <a:lnTo>
                    <a:pt x="70" y="292"/>
                  </a:lnTo>
                  <a:lnTo>
                    <a:pt x="82" y="322"/>
                  </a:lnTo>
                  <a:lnTo>
                    <a:pt x="102" y="342"/>
                  </a:lnTo>
                  <a:lnTo>
                    <a:pt x="112" y="344"/>
                  </a:lnTo>
                  <a:lnTo>
                    <a:pt x="112" y="320"/>
                  </a:lnTo>
                  <a:lnTo>
                    <a:pt x="132" y="340"/>
                  </a:lnTo>
                  <a:lnTo>
                    <a:pt x="136" y="336"/>
                  </a:lnTo>
                  <a:lnTo>
                    <a:pt x="150" y="306"/>
                  </a:lnTo>
                  <a:lnTo>
                    <a:pt x="152" y="290"/>
                  </a:lnTo>
                  <a:lnTo>
                    <a:pt x="154" y="290"/>
                  </a:lnTo>
                  <a:lnTo>
                    <a:pt x="156" y="290"/>
                  </a:lnTo>
                  <a:lnTo>
                    <a:pt x="172" y="292"/>
                  </a:lnTo>
                  <a:lnTo>
                    <a:pt x="170" y="280"/>
                  </a:lnTo>
                  <a:lnTo>
                    <a:pt x="170" y="278"/>
                  </a:lnTo>
                  <a:lnTo>
                    <a:pt x="170" y="276"/>
                  </a:lnTo>
                  <a:lnTo>
                    <a:pt x="174" y="276"/>
                  </a:lnTo>
                  <a:lnTo>
                    <a:pt x="194" y="276"/>
                  </a:lnTo>
                  <a:lnTo>
                    <a:pt x="200" y="270"/>
                  </a:lnTo>
                  <a:lnTo>
                    <a:pt x="204" y="262"/>
                  </a:lnTo>
                  <a:lnTo>
                    <a:pt x="208" y="256"/>
                  </a:lnTo>
                  <a:lnTo>
                    <a:pt x="208" y="250"/>
                  </a:lnTo>
                  <a:lnTo>
                    <a:pt x="206" y="222"/>
                  </a:lnTo>
                  <a:lnTo>
                    <a:pt x="222" y="226"/>
                  </a:lnTo>
                  <a:lnTo>
                    <a:pt x="228" y="218"/>
                  </a:lnTo>
                  <a:lnTo>
                    <a:pt x="220" y="210"/>
                  </a:lnTo>
                  <a:lnTo>
                    <a:pt x="218" y="208"/>
                  </a:lnTo>
                  <a:lnTo>
                    <a:pt x="234" y="192"/>
                  </a:lnTo>
                  <a:lnTo>
                    <a:pt x="234" y="194"/>
                  </a:lnTo>
                  <a:lnTo>
                    <a:pt x="236" y="194"/>
                  </a:lnTo>
                  <a:lnTo>
                    <a:pt x="246" y="198"/>
                  </a:lnTo>
                  <a:lnTo>
                    <a:pt x="246" y="196"/>
                  </a:lnTo>
                  <a:lnTo>
                    <a:pt x="238" y="182"/>
                  </a:lnTo>
                  <a:lnTo>
                    <a:pt x="242" y="180"/>
                  </a:lnTo>
                  <a:lnTo>
                    <a:pt x="246" y="178"/>
                  </a:lnTo>
                  <a:lnTo>
                    <a:pt x="244" y="172"/>
                  </a:lnTo>
                  <a:lnTo>
                    <a:pt x="236" y="156"/>
                  </a:lnTo>
                  <a:lnTo>
                    <a:pt x="238" y="156"/>
                  </a:lnTo>
                  <a:lnTo>
                    <a:pt x="238" y="154"/>
                  </a:lnTo>
                  <a:lnTo>
                    <a:pt x="260" y="142"/>
                  </a:lnTo>
                  <a:lnTo>
                    <a:pt x="262" y="134"/>
                  </a:lnTo>
                  <a:lnTo>
                    <a:pt x="240" y="120"/>
                  </a:lnTo>
                  <a:lnTo>
                    <a:pt x="236" y="116"/>
                  </a:lnTo>
                  <a:lnTo>
                    <a:pt x="234" y="112"/>
                  </a:lnTo>
                  <a:lnTo>
                    <a:pt x="236" y="108"/>
                  </a:lnTo>
                  <a:lnTo>
                    <a:pt x="242" y="108"/>
                  </a:lnTo>
                  <a:lnTo>
                    <a:pt x="266" y="112"/>
                  </a:lnTo>
                  <a:lnTo>
                    <a:pt x="266" y="98"/>
                  </a:lnTo>
                  <a:lnTo>
                    <a:pt x="266" y="96"/>
                  </a:lnTo>
                  <a:lnTo>
                    <a:pt x="278" y="84"/>
                  </a:lnTo>
                  <a:lnTo>
                    <a:pt x="282" y="74"/>
                  </a:lnTo>
                  <a:lnTo>
                    <a:pt x="276" y="72"/>
                  </a:lnTo>
                  <a:lnTo>
                    <a:pt x="270" y="66"/>
                  </a:lnTo>
                  <a:lnTo>
                    <a:pt x="270" y="64"/>
                  </a:lnTo>
                  <a:lnTo>
                    <a:pt x="270" y="60"/>
                  </a:lnTo>
                  <a:lnTo>
                    <a:pt x="270" y="58"/>
                  </a:lnTo>
                  <a:lnTo>
                    <a:pt x="268" y="58"/>
                  </a:lnTo>
                  <a:lnTo>
                    <a:pt x="266" y="58"/>
                  </a:lnTo>
                  <a:lnTo>
                    <a:pt x="262" y="62"/>
                  </a:lnTo>
                  <a:lnTo>
                    <a:pt x="256" y="64"/>
                  </a:lnTo>
                  <a:lnTo>
                    <a:pt x="250" y="62"/>
                  </a:lnTo>
                  <a:lnTo>
                    <a:pt x="244" y="62"/>
                  </a:lnTo>
                  <a:lnTo>
                    <a:pt x="234" y="54"/>
                  </a:lnTo>
                  <a:lnTo>
                    <a:pt x="226" y="42"/>
                  </a:lnTo>
                  <a:lnTo>
                    <a:pt x="226" y="44"/>
                  </a:lnTo>
                  <a:lnTo>
                    <a:pt x="222" y="50"/>
                  </a:lnTo>
                  <a:lnTo>
                    <a:pt x="216" y="58"/>
                  </a:lnTo>
                  <a:lnTo>
                    <a:pt x="208" y="60"/>
                  </a:lnTo>
                  <a:lnTo>
                    <a:pt x="200" y="62"/>
                  </a:lnTo>
                  <a:lnTo>
                    <a:pt x="194" y="62"/>
                  </a:lnTo>
                  <a:lnTo>
                    <a:pt x="186" y="60"/>
                  </a:lnTo>
                  <a:lnTo>
                    <a:pt x="182" y="58"/>
                  </a:lnTo>
                  <a:lnTo>
                    <a:pt x="178" y="54"/>
                  </a:lnTo>
                  <a:lnTo>
                    <a:pt x="174" y="46"/>
                  </a:lnTo>
                  <a:lnTo>
                    <a:pt x="170" y="30"/>
                  </a:lnTo>
                  <a:lnTo>
                    <a:pt x="166" y="12"/>
                  </a:lnTo>
                  <a:lnTo>
                    <a:pt x="164" y="6"/>
                  </a:lnTo>
                  <a:lnTo>
                    <a:pt x="160" y="2"/>
                  </a:lnTo>
                  <a:lnTo>
                    <a:pt x="154" y="0"/>
                  </a:lnTo>
                  <a:lnTo>
                    <a:pt x="146" y="0"/>
                  </a:lnTo>
                  <a:lnTo>
                    <a:pt x="148" y="14"/>
                  </a:lnTo>
                  <a:lnTo>
                    <a:pt x="14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浙江"/>
            <p:cNvSpPr/>
            <p:nvPr>
              <p:custDataLst>
                <p:tags r:id="rId40"/>
              </p:custDataLst>
            </p:nvPr>
          </p:nvSpPr>
          <p:spPr bwMode="auto">
            <a:xfrm>
              <a:off x="6430963" y="4043363"/>
              <a:ext cx="441325" cy="511175"/>
            </a:xfrm>
            <a:custGeom>
              <a:avLst/>
              <a:gdLst>
                <a:gd name="T0" fmla="*/ 2147483646 w 242"/>
                <a:gd name="T1" fmla="*/ 2147483646 h 280"/>
                <a:gd name="T2" fmla="*/ 2147483646 w 242"/>
                <a:gd name="T3" fmla="*/ 2147483646 h 280"/>
                <a:gd name="T4" fmla="*/ 2147483646 w 242"/>
                <a:gd name="T5" fmla="*/ 2147483646 h 280"/>
                <a:gd name="T6" fmla="*/ 2147483646 w 242"/>
                <a:gd name="T7" fmla="*/ 2147483646 h 280"/>
                <a:gd name="T8" fmla="*/ 2147483646 w 242"/>
                <a:gd name="T9" fmla="*/ 2147483646 h 280"/>
                <a:gd name="T10" fmla="*/ 2147483646 w 242"/>
                <a:gd name="T11" fmla="*/ 2147483646 h 280"/>
                <a:gd name="T12" fmla="*/ 2147483646 w 242"/>
                <a:gd name="T13" fmla="*/ 2147483646 h 280"/>
                <a:gd name="T14" fmla="*/ 2147483646 w 242"/>
                <a:gd name="T15" fmla="*/ 2147483646 h 280"/>
                <a:gd name="T16" fmla="*/ 2147483646 w 242"/>
                <a:gd name="T17" fmla="*/ 2147483646 h 280"/>
                <a:gd name="T18" fmla="*/ 0 w 242"/>
                <a:gd name="T19" fmla="*/ 2147483646 h 280"/>
                <a:gd name="T20" fmla="*/ 2147483646 w 242"/>
                <a:gd name="T21" fmla="*/ 2147483646 h 280"/>
                <a:gd name="T22" fmla="*/ 2147483646 w 242"/>
                <a:gd name="T23" fmla="*/ 2147483646 h 280"/>
                <a:gd name="T24" fmla="*/ 2147483646 w 242"/>
                <a:gd name="T25" fmla="*/ 2147483646 h 280"/>
                <a:gd name="T26" fmla="*/ 2147483646 w 242"/>
                <a:gd name="T27" fmla="*/ 2147483646 h 280"/>
                <a:gd name="T28" fmla="*/ 2147483646 w 242"/>
                <a:gd name="T29" fmla="*/ 2147483646 h 280"/>
                <a:gd name="T30" fmla="*/ 2147483646 w 242"/>
                <a:gd name="T31" fmla="*/ 2147483646 h 280"/>
                <a:gd name="T32" fmla="*/ 2147483646 w 242"/>
                <a:gd name="T33" fmla="*/ 2147483646 h 280"/>
                <a:gd name="T34" fmla="*/ 2147483646 w 242"/>
                <a:gd name="T35" fmla="*/ 2147483646 h 280"/>
                <a:gd name="T36" fmla="*/ 2147483646 w 242"/>
                <a:gd name="T37" fmla="*/ 2147483646 h 280"/>
                <a:gd name="T38" fmla="*/ 2147483646 w 242"/>
                <a:gd name="T39" fmla="*/ 2147483646 h 280"/>
                <a:gd name="T40" fmla="*/ 2147483646 w 242"/>
                <a:gd name="T41" fmla="*/ 2147483646 h 280"/>
                <a:gd name="T42" fmla="*/ 2147483646 w 242"/>
                <a:gd name="T43" fmla="*/ 2147483646 h 280"/>
                <a:gd name="T44" fmla="*/ 2147483646 w 242"/>
                <a:gd name="T45" fmla="*/ 2147483646 h 280"/>
                <a:gd name="T46" fmla="*/ 2147483646 w 242"/>
                <a:gd name="T47" fmla="*/ 2147483646 h 280"/>
                <a:gd name="T48" fmla="*/ 2147483646 w 242"/>
                <a:gd name="T49" fmla="*/ 2147483646 h 280"/>
                <a:gd name="T50" fmla="*/ 2147483646 w 242"/>
                <a:gd name="T51" fmla="*/ 2147483646 h 280"/>
                <a:gd name="T52" fmla="*/ 2147483646 w 242"/>
                <a:gd name="T53" fmla="*/ 2147483646 h 280"/>
                <a:gd name="T54" fmla="*/ 2147483646 w 242"/>
                <a:gd name="T55" fmla="*/ 2147483646 h 280"/>
                <a:gd name="T56" fmla="*/ 2147483646 w 242"/>
                <a:gd name="T57" fmla="*/ 2147483646 h 280"/>
                <a:gd name="T58" fmla="*/ 2147483646 w 242"/>
                <a:gd name="T59" fmla="*/ 2147483646 h 280"/>
                <a:gd name="T60" fmla="*/ 2147483646 w 242"/>
                <a:gd name="T61" fmla="*/ 2147483646 h 280"/>
                <a:gd name="T62" fmla="*/ 2147483646 w 242"/>
                <a:gd name="T63" fmla="*/ 2147483646 h 280"/>
                <a:gd name="T64" fmla="*/ 2147483646 w 242"/>
                <a:gd name="T65" fmla="*/ 2147483646 h 280"/>
                <a:gd name="T66" fmla="*/ 2147483646 w 242"/>
                <a:gd name="T67" fmla="*/ 2147483646 h 280"/>
                <a:gd name="T68" fmla="*/ 2147483646 w 242"/>
                <a:gd name="T69" fmla="*/ 2147483646 h 280"/>
                <a:gd name="T70" fmla="*/ 2147483646 w 242"/>
                <a:gd name="T71" fmla="*/ 2147483646 h 280"/>
                <a:gd name="T72" fmla="*/ 2147483646 w 242"/>
                <a:gd name="T73" fmla="*/ 2147483646 h 280"/>
                <a:gd name="T74" fmla="*/ 2147483646 w 242"/>
                <a:gd name="T75" fmla="*/ 2147483646 h 280"/>
                <a:gd name="T76" fmla="*/ 2147483646 w 242"/>
                <a:gd name="T77" fmla="*/ 2147483646 h 280"/>
                <a:gd name="T78" fmla="*/ 2147483646 w 242"/>
                <a:gd name="T79" fmla="*/ 2147483646 h 280"/>
                <a:gd name="T80" fmla="*/ 2147483646 w 242"/>
                <a:gd name="T81" fmla="*/ 2147483646 h 280"/>
                <a:gd name="T82" fmla="*/ 2147483646 w 242"/>
                <a:gd name="T83" fmla="*/ 2147483646 h 280"/>
                <a:gd name="T84" fmla="*/ 2147483646 w 242"/>
                <a:gd name="T85" fmla="*/ 2147483646 h 280"/>
                <a:gd name="T86" fmla="*/ 2147483646 w 242"/>
                <a:gd name="T87" fmla="*/ 2147483646 h 280"/>
                <a:gd name="T88" fmla="*/ 2147483646 w 242"/>
                <a:gd name="T89" fmla="*/ 2147483646 h 280"/>
                <a:gd name="T90" fmla="*/ 2147483646 w 242"/>
                <a:gd name="T91" fmla="*/ 2147483646 h 2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42" h="280">
                  <a:moveTo>
                    <a:pt x="148" y="4"/>
                  </a:moveTo>
                  <a:lnTo>
                    <a:pt x="148" y="4"/>
                  </a:lnTo>
                  <a:lnTo>
                    <a:pt x="136" y="8"/>
                  </a:lnTo>
                  <a:lnTo>
                    <a:pt x="126" y="12"/>
                  </a:lnTo>
                  <a:lnTo>
                    <a:pt x="116" y="10"/>
                  </a:lnTo>
                  <a:lnTo>
                    <a:pt x="102" y="6"/>
                  </a:lnTo>
                  <a:lnTo>
                    <a:pt x="84" y="4"/>
                  </a:lnTo>
                  <a:lnTo>
                    <a:pt x="78" y="6"/>
                  </a:lnTo>
                  <a:lnTo>
                    <a:pt x="74" y="12"/>
                  </a:lnTo>
                  <a:lnTo>
                    <a:pt x="62" y="28"/>
                  </a:lnTo>
                  <a:lnTo>
                    <a:pt x="74" y="52"/>
                  </a:lnTo>
                  <a:lnTo>
                    <a:pt x="54" y="64"/>
                  </a:lnTo>
                  <a:lnTo>
                    <a:pt x="38" y="60"/>
                  </a:lnTo>
                  <a:lnTo>
                    <a:pt x="44" y="74"/>
                  </a:lnTo>
                  <a:lnTo>
                    <a:pt x="44" y="78"/>
                  </a:lnTo>
                  <a:lnTo>
                    <a:pt x="44" y="82"/>
                  </a:lnTo>
                  <a:lnTo>
                    <a:pt x="42" y="88"/>
                  </a:lnTo>
                  <a:lnTo>
                    <a:pt x="36" y="100"/>
                  </a:lnTo>
                  <a:lnTo>
                    <a:pt x="32" y="106"/>
                  </a:lnTo>
                  <a:lnTo>
                    <a:pt x="4" y="132"/>
                  </a:lnTo>
                  <a:lnTo>
                    <a:pt x="10" y="136"/>
                  </a:lnTo>
                  <a:lnTo>
                    <a:pt x="6" y="140"/>
                  </a:lnTo>
                  <a:lnTo>
                    <a:pt x="2" y="144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56"/>
                  </a:lnTo>
                  <a:lnTo>
                    <a:pt x="20" y="186"/>
                  </a:lnTo>
                  <a:lnTo>
                    <a:pt x="30" y="202"/>
                  </a:lnTo>
                  <a:lnTo>
                    <a:pt x="30" y="204"/>
                  </a:lnTo>
                  <a:lnTo>
                    <a:pt x="30" y="206"/>
                  </a:lnTo>
                  <a:lnTo>
                    <a:pt x="30" y="208"/>
                  </a:lnTo>
                  <a:lnTo>
                    <a:pt x="28" y="210"/>
                  </a:lnTo>
                  <a:lnTo>
                    <a:pt x="34" y="210"/>
                  </a:lnTo>
                  <a:lnTo>
                    <a:pt x="40" y="214"/>
                  </a:lnTo>
                  <a:lnTo>
                    <a:pt x="44" y="218"/>
                  </a:lnTo>
                  <a:lnTo>
                    <a:pt x="48" y="224"/>
                  </a:lnTo>
                  <a:lnTo>
                    <a:pt x="50" y="234"/>
                  </a:lnTo>
                  <a:lnTo>
                    <a:pt x="52" y="246"/>
                  </a:lnTo>
                  <a:lnTo>
                    <a:pt x="56" y="262"/>
                  </a:lnTo>
                  <a:lnTo>
                    <a:pt x="58" y="266"/>
                  </a:lnTo>
                  <a:lnTo>
                    <a:pt x="64" y="270"/>
                  </a:lnTo>
                  <a:lnTo>
                    <a:pt x="68" y="272"/>
                  </a:lnTo>
                  <a:lnTo>
                    <a:pt x="74" y="272"/>
                  </a:lnTo>
                  <a:lnTo>
                    <a:pt x="80" y="270"/>
                  </a:lnTo>
                  <a:lnTo>
                    <a:pt x="84" y="268"/>
                  </a:lnTo>
                  <a:lnTo>
                    <a:pt x="90" y="264"/>
                  </a:lnTo>
                  <a:lnTo>
                    <a:pt x="90" y="260"/>
                  </a:lnTo>
                  <a:lnTo>
                    <a:pt x="90" y="258"/>
                  </a:lnTo>
                  <a:lnTo>
                    <a:pt x="104" y="248"/>
                  </a:lnTo>
                  <a:lnTo>
                    <a:pt x="104" y="250"/>
                  </a:lnTo>
                  <a:lnTo>
                    <a:pt x="116" y="268"/>
                  </a:lnTo>
                  <a:lnTo>
                    <a:pt x="122" y="270"/>
                  </a:lnTo>
                  <a:lnTo>
                    <a:pt x="130" y="272"/>
                  </a:lnTo>
                  <a:lnTo>
                    <a:pt x="134" y="272"/>
                  </a:lnTo>
                  <a:lnTo>
                    <a:pt x="130" y="262"/>
                  </a:lnTo>
                  <a:lnTo>
                    <a:pt x="146" y="268"/>
                  </a:lnTo>
                  <a:lnTo>
                    <a:pt x="150" y="268"/>
                  </a:lnTo>
                  <a:lnTo>
                    <a:pt x="152" y="270"/>
                  </a:lnTo>
                  <a:lnTo>
                    <a:pt x="166" y="280"/>
                  </a:lnTo>
                  <a:lnTo>
                    <a:pt x="170" y="274"/>
                  </a:lnTo>
                  <a:lnTo>
                    <a:pt x="168" y="248"/>
                  </a:lnTo>
                  <a:lnTo>
                    <a:pt x="170" y="246"/>
                  </a:lnTo>
                  <a:lnTo>
                    <a:pt x="180" y="234"/>
                  </a:lnTo>
                  <a:lnTo>
                    <a:pt x="180" y="232"/>
                  </a:lnTo>
                  <a:lnTo>
                    <a:pt x="176" y="226"/>
                  </a:lnTo>
                  <a:lnTo>
                    <a:pt x="172" y="224"/>
                  </a:lnTo>
                  <a:lnTo>
                    <a:pt x="174" y="222"/>
                  </a:lnTo>
                  <a:lnTo>
                    <a:pt x="176" y="220"/>
                  </a:lnTo>
                  <a:lnTo>
                    <a:pt x="178" y="220"/>
                  </a:lnTo>
                  <a:lnTo>
                    <a:pt x="198" y="186"/>
                  </a:lnTo>
                  <a:lnTo>
                    <a:pt x="200" y="188"/>
                  </a:lnTo>
                  <a:lnTo>
                    <a:pt x="204" y="188"/>
                  </a:lnTo>
                  <a:lnTo>
                    <a:pt x="204" y="190"/>
                  </a:lnTo>
                  <a:lnTo>
                    <a:pt x="204" y="204"/>
                  </a:lnTo>
                  <a:lnTo>
                    <a:pt x="228" y="184"/>
                  </a:lnTo>
                  <a:lnTo>
                    <a:pt x="226" y="172"/>
                  </a:lnTo>
                  <a:lnTo>
                    <a:pt x="222" y="172"/>
                  </a:lnTo>
                  <a:lnTo>
                    <a:pt x="214" y="174"/>
                  </a:lnTo>
                  <a:lnTo>
                    <a:pt x="228" y="136"/>
                  </a:lnTo>
                  <a:lnTo>
                    <a:pt x="216" y="136"/>
                  </a:lnTo>
                  <a:lnTo>
                    <a:pt x="214" y="136"/>
                  </a:lnTo>
                  <a:lnTo>
                    <a:pt x="214" y="134"/>
                  </a:lnTo>
                  <a:lnTo>
                    <a:pt x="210" y="128"/>
                  </a:lnTo>
                  <a:lnTo>
                    <a:pt x="208" y="122"/>
                  </a:lnTo>
                  <a:lnTo>
                    <a:pt x="210" y="116"/>
                  </a:lnTo>
                  <a:lnTo>
                    <a:pt x="230" y="116"/>
                  </a:lnTo>
                  <a:lnTo>
                    <a:pt x="242" y="116"/>
                  </a:lnTo>
                  <a:lnTo>
                    <a:pt x="240" y="106"/>
                  </a:lnTo>
                  <a:lnTo>
                    <a:pt x="232" y="92"/>
                  </a:lnTo>
                  <a:lnTo>
                    <a:pt x="216" y="86"/>
                  </a:lnTo>
                  <a:lnTo>
                    <a:pt x="232" y="70"/>
                  </a:lnTo>
                  <a:lnTo>
                    <a:pt x="232" y="66"/>
                  </a:lnTo>
                  <a:lnTo>
                    <a:pt x="224" y="68"/>
                  </a:lnTo>
                  <a:lnTo>
                    <a:pt x="220" y="68"/>
                  </a:lnTo>
                  <a:lnTo>
                    <a:pt x="220" y="66"/>
                  </a:lnTo>
                  <a:lnTo>
                    <a:pt x="220" y="64"/>
                  </a:lnTo>
                  <a:lnTo>
                    <a:pt x="218" y="58"/>
                  </a:lnTo>
                  <a:lnTo>
                    <a:pt x="214" y="54"/>
                  </a:lnTo>
                  <a:lnTo>
                    <a:pt x="210" y="50"/>
                  </a:lnTo>
                  <a:lnTo>
                    <a:pt x="204" y="48"/>
                  </a:lnTo>
                  <a:lnTo>
                    <a:pt x="172" y="48"/>
                  </a:lnTo>
                  <a:lnTo>
                    <a:pt x="160" y="64"/>
                  </a:lnTo>
                  <a:lnTo>
                    <a:pt x="156" y="64"/>
                  </a:lnTo>
                  <a:lnTo>
                    <a:pt x="104" y="48"/>
                  </a:lnTo>
                  <a:lnTo>
                    <a:pt x="154" y="36"/>
                  </a:lnTo>
                  <a:lnTo>
                    <a:pt x="158" y="34"/>
                  </a:lnTo>
                  <a:lnTo>
                    <a:pt x="162" y="30"/>
                  </a:lnTo>
                  <a:lnTo>
                    <a:pt x="178" y="12"/>
                  </a:lnTo>
                  <a:lnTo>
                    <a:pt x="162" y="0"/>
                  </a:lnTo>
                  <a:lnTo>
                    <a:pt x="148" y="4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安徽"/>
            <p:cNvSpPr/>
            <p:nvPr>
              <p:custDataLst>
                <p:tags r:id="rId41"/>
              </p:custDataLst>
            </p:nvPr>
          </p:nvSpPr>
          <p:spPr bwMode="auto">
            <a:xfrm>
              <a:off x="5999163" y="3600450"/>
              <a:ext cx="558800" cy="684213"/>
            </a:xfrm>
            <a:custGeom>
              <a:avLst/>
              <a:gdLst>
                <a:gd name="T0" fmla="*/ 2147483646 w 306"/>
                <a:gd name="T1" fmla="*/ 2147483646 h 374"/>
                <a:gd name="T2" fmla="*/ 2147483646 w 306"/>
                <a:gd name="T3" fmla="*/ 2147483646 h 374"/>
                <a:gd name="T4" fmla="*/ 2147483646 w 306"/>
                <a:gd name="T5" fmla="*/ 2147483646 h 374"/>
                <a:gd name="T6" fmla="*/ 2147483646 w 306"/>
                <a:gd name="T7" fmla="*/ 2147483646 h 374"/>
                <a:gd name="T8" fmla="*/ 2147483646 w 306"/>
                <a:gd name="T9" fmla="*/ 2147483646 h 374"/>
                <a:gd name="T10" fmla="*/ 2147483646 w 306"/>
                <a:gd name="T11" fmla="*/ 2147483646 h 374"/>
                <a:gd name="T12" fmla="*/ 2147483646 w 306"/>
                <a:gd name="T13" fmla="*/ 2147483646 h 374"/>
                <a:gd name="T14" fmla="*/ 2147483646 w 306"/>
                <a:gd name="T15" fmla="*/ 2147483646 h 374"/>
                <a:gd name="T16" fmla="*/ 2147483646 w 306"/>
                <a:gd name="T17" fmla="*/ 2147483646 h 374"/>
                <a:gd name="T18" fmla="*/ 2147483646 w 306"/>
                <a:gd name="T19" fmla="*/ 2147483646 h 374"/>
                <a:gd name="T20" fmla="*/ 2147483646 w 306"/>
                <a:gd name="T21" fmla="*/ 2147483646 h 374"/>
                <a:gd name="T22" fmla="*/ 2147483646 w 306"/>
                <a:gd name="T23" fmla="*/ 2147483646 h 374"/>
                <a:gd name="T24" fmla="*/ 2147483646 w 306"/>
                <a:gd name="T25" fmla="*/ 2147483646 h 374"/>
                <a:gd name="T26" fmla="*/ 2147483646 w 306"/>
                <a:gd name="T27" fmla="*/ 2147483646 h 374"/>
                <a:gd name="T28" fmla="*/ 2147483646 w 306"/>
                <a:gd name="T29" fmla="*/ 2147483646 h 374"/>
                <a:gd name="T30" fmla="*/ 2147483646 w 306"/>
                <a:gd name="T31" fmla="*/ 2147483646 h 374"/>
                <a:gd name="T32" fmla="*/ 2147483646 w 306"/>
                <a:gd name="T33" fmla="*/ 2147483646 h 374"/>
                <a:gd name="T34" fmla="*/ 2147483646 w 306"/>
                <a:gd name="T35" fmla="*/ 2147483646 h 374"/>
                <a:gd name="T36" fmla="*/ 2147483646 w 306"/>
                <a:gd name="T37" fmla="*/ 2147483646 h 374"/>
                <a:gd name="T38" fmla="*/ 2147483646 w 306"/>
                <a:gd name="T39" fmla="*/ 2147483646 h 374"/>
                <a:gd name="T40" fmla="*/ 2147483646 w 306"/>
                <a:gd name="T41" fmla="*/ 2147483646 h 374"/>
                <a:gd name="T42" fmla="*/ 2147483646 w 306"/>
                <a:gd name="T43" fmla="*/ 2147483646 h 374"/>
                <a:gd name="T44" fmla="*/ 2147483646 w 306"/>
                <a:gd name="T45" fmla="*/ 2147483646 h 374"/>
                <a:gd name="T46" fmla="*/ 2147483646 w 306"/>
                <a:gd name="T47" fmla="*/ 2147483646 h 374"/>
                <a:gd name="T48" fmla="*/ 2147483646 w 306"/>
                <a:gd name="T49" fmla="*/ 2147483646 h 374"/>
                <a:gd name="T50" fmla="*/ 2147483646 w 306"/>
                <a:gd name="T51" fmla="*/ 2147483646 h 374"/>
                <a:gd name="T52" fmla="*/ 2147483646 w 306"/>
                <a:gd name="T53" fmla="*/ 2147483646 h 374"/>
                <a:gd name="T54" fmla="*/ 2147483646 w 306"/>
                <a:gd name="T55" fmla="*/ 2147483646 h 374"/>
                <a:gd name="T56" fmla="*/ 2147483646 w 306"/>
                <a:gd name="T57" fmla="*/ 2147483646 h 374"/>
                <a:gd name="T58" fmla="*/ 2147483646 w 306"/>
                <a:gd name="T59" fmla="*/ 2147483646 h 374"/>
                <a:gd name="T60" fmla="*/ 2147483646 w 306"/>
                <a:gd name="T61" fmla="*/ 2147483646 h 374"/>
                <a:gd name="T62" fmla="*/ 2147483646 w 306"/>
                <a:gd name="T63" fmla="*/ 2147483646 h 374"/>
                <a:gd name="T64" fmla="*/ 2147483646 w 306"/>
                <a:gd name="T65" fmla="*/ 2147483646 h 374"/>
                <a:gd name="T66" fmla="*/ 2147483646 w 306"/>
                <a:gd name="T67" fmla="*/ 2147483646 h 374"/>
                <a:gd name="T68" fmla="*/ 2147483646 w 306"/>
                <a:gd name="T69" fmla="*/ 2147483646 h 374"/>
                <a:gd name="T70" fmla="*/ 2147483646 w 306"/>
                <a:gd name="T71" fmla="*/ 2147483646 h 374"/>
                <a:gd name="T72" fmla="*/ 2147483646 w 306"/>
                <a:gd name="T73" fmla="*/ 2147483646 h 374"/>
                <a:gd name="T74" fmla="*/ 2147483646 w 306"/>
                <a:gd name="T75" fmla="*/ 2147483646 h 374"/>
                <a:gd name="T76" fmla="*/ 2147483646 w 306"/>
                <a:gd name="T77" fmla="*/ 2147483646 h 374"/>
                <a:gd name="T78" fmla="*/ 2147483646 w 306"/>
                <a:gd name="T79" fmla="*/ 2147483646 h 374"/>
                <a:gd name="T80" fmla="*/ 2147483646 w 306"/>
                <a:gd name="T81" fmla="*/ 2147483646 h 374"/>
                <a:gd name="T82" fmla="*/ 2147483646 w 306"/>
                <a:gd name="T83" fmla="*/ 2147483646 h 374"/>
                <a:gd name="T84" fmla="*/ 2147483646 w 306"/>
                <a:gd name="T85" fmla="*/ 2147483646 h 374"/>
                <a:gd name="T86" fmla="*/ 2147483646 w 306"/>
                <a:gd name="T87" fmla="*/ 2147483646 h 374"/>
                <a:gd name="T88" fmla="*/ 2147483646 w 306"/>
                <a:gd name="T89" fmla="*/ 2147483646 h 374"/>
                <a:gd name="T90" fmla="*/ 2147483646 w 306"/>
                <a:gd name="T91" fmla="*/ 2147483646 h 374"/>
                <a:gd name="T92" fmla="*/ 2147483646 w 306"/>
                <a:gd name="T93" fmla="*/ 2147483646 h 374"/>
                <a:gd name="T94" fmla="*/ 2147483646 w 306"/>
                <a:gd name="T95" fmla="*/ 2147483646 h 374"/>
                <a:gd name="T96" fmla="*/ 2147483646 w 306"/>
                <a:gd name="T97" fmla="*/ 2147483646 h 374"/>
                <a:gd name="T98" fmla="*/ 2147483646 w 306"/>
                <a:gd name="T99" fmla="*/ 2147483646 h 374"/>
                <a:gd name="T100" fmla="*/ 2147483646 w 306"/>
                <a:gd name="T101" fmla="*/ 2147483646 h 374"/>
                <a:gd name="T102" fmla="*/ 2147483646 w 306"/>
                <a:gd name="T103" fmla="*/ 2147483646 h 374"/>
                <a:gd name="T104" fmla="*/ 2147483646 w 306"/>
                <a:gd name="T105" fmla="*/ 2147483646 h 374"/>
                <a:gd name="T106" fmla="*/ 2147483646 w 306"/>
                <a:gd name="T107" fmla="*/ 2147483646 h 374"/>
                <a:gd name="T108" fmla="*/ 2147483646 w 306"/>
                <a:gd name="T109" fmla="*/ 2147483646 h 374"/>
                <a:gd name="T110" fmla="*/ 2147483646 w 306"/>
                <a:gd name="T111" fmla="*/ 2147483646 h 374"/>
                <a:gd name="T112" fmla="*/ 2147483646 w 306"/>
                <a:gd name="T113" fmla="*/ 2147483646 h 374"/>
                <a:gd name="T114" fmla="*/ 2147483646 w 306"/>
                <a:gd name="T115" fmla="*/ 2147483646 h 37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6" h="374">
                  <a:moveTo>
                    <a:pt x="192" y="106"/>
                  </a:moveTo>
                  <a:lnTo>
                    <a:pt x="192" y="106"/>
                  </a:lnTo>
                  <a:lnTo>
                    <a:pt x="186" y="86"/>
                  </a:lnTo>
                  <a:lnTo>
                    <a:pt x="180" y="70"/>
                  </a:lnTo>
                  <a:lnTo>
                    <a:pt x="174" y="60"/>
                  </a:lnTo>
                  <a:lnTo>
                    <a:pt x="170" y="56"/>
                  </a:lnTo>
                  <a:lnTo>
                    <a:pt x="142" y="46"/>
                  </a:lnTo>
                  <a:lnTo>
                    <a:pt x="122" y="40"/>
                  </a:lnTo>
                  <a:lnTo>
                    <a:pt x="110" y="34"/>
                  </a:lnTo>
                  <a:lnTo>
                    <a:pt x="104" y="30"/>
                  </a:lnTo>
                  <a:lnTo>
                    <a:pt x="96" y="22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82" y="14"/>
                  </a:lnTo>
                  <a:lnTo>
                    <a:pt x="96" y="34"/>
                  </a:lnTo>
                  <a:lnTo>
                    <a:pt x="98" y="36"/>
                  </a:lnTo>
                  <a:lnTo>
                    <a:pt x="98" y="38"/>
                  </a:lnTo>
                  <a:lnTo>
                    <a:pt x="86" y="60"/>
                  </a:lnTo>
                  <a:lnTo>
                    <a:pt x="78" y="70"/>
                  </a:lnTo>
                  <a:lnTo>
                    <a:pt x="74" y="72"/>
                  </a:lnTo>
                  <a:lnTo>
                    <a:pt x="72" y="72"/>
                  </a:lnTo>
                  <a:lnTo>
                    <a:pt x="64" y="66"/>
                  </a:lnTo>
                  <a:lnTo>
                    <a:pt x="52" y="50"/>
                  </a:lnTo>
                  <a:lnTo>
                    <a:pt x="38" y="46"/>
                  </a:lnTo>
                  <a:lnTo>
                    <a:pt x="40" y="54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6" y="74"/>
                  </a:lnTo>
                  <a:lnTo>
                    <a:pt x="44" y="82"/>
                  </a:lnTo>
                  <a:lnTo>
                    <a:pt x="28" y="88"/>
                  </a:lnTo>
                  <a:lnTo>
                    <a:pt x="24" y="90"/>
                  </a:lnTo>
                  <a:lnTo>
                    <a:pt x="22" y="94"/>
                  </a:lnTo>
                  <a:lnTo>
                    <a:pt x="22" y="102"/>
                  </a:lnTo>
                  <a:lnTo>
                    <a:pt x="24" y="116"/>
                  </a:lnTo>
                  <a:lnTo>
                    <a:pt x="20" y="124"/>
                  </a:lnTo>
                  <a:lnTo>
                    <a:pt x="18" y="126"/>
                  </a:lnTo>
                  <a:lnTo>
                    <a:pt x="16" y="126"/>
                  </a:lnTo>
                  <a:lnTo>
                    <a:pt x="0" y="122"/>
                  </a:lnTo>
                  <a:lnTo>
                    <a:pt x="2" y="126"/>
                  </a:lnTo>
                  <a:lnTo>
                    <a:pt x="8" y="130"/>
                  </a:lnTo>
                  <a:lnTo>
                    <a:pt x="18" y="144"/>
                  </a:lnTo>
                  <a:lnTo>
                    <a:pt x="28" y="160"/>
                  </a:lnTo>
                  <a:lnTo>
                    <a:pt x="28" y="162"/>
                  </a:lnTo>
                  <a:lnTo>
                    <a:pt x="36" y="162"/>
                  </a:lnTo>
                  <a:lnTo>
                    <a:pt x="42" y="160"/>
                  </a:lnTo>
                  <a:lnTo>
                    <a:pt x="48" y="162"/>
                  </a:lnTo>
                  <a:lnTo>
                    <a:pt x="54" y="164"/>
                  </a:lnTo>
                  <a:lnTo>
                    <a:pt x="60" y="166"/>
                  </a:lnTo>
                  <a:lnTo>
                    <a:pt x="70" y="178"/>
                  </a:lnTo>
                  <a:lnTo>
                    <a:pt x="68" y="200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8" y="214"/>
                  </a:lnTo>
                  <a:lnTo>
                    <a:pt x="60" y="218"/>
                  </a:lnTo>
                  <a:lnTo>
                    <a:pt x="56" y="218"/>
                  </a:lnTo>
                  <a:lnTo>
                    <a:pt x="54" y="220"/>
                  </a:lnTo>
                  <a:lnTo>
                    <a:pt x="52" y="224"/>
                  </a:lnTo>
                  <a:lnTo>
                    <a:pt x="50" y="230"/>
                  </a:lnTo>
                  <a:lnTo>
                    <a:pt x="44" y="244"/>
                  </a:lnTo>
                  <a:lnTo>
                    <a:pt x="52" y="254"/>
                  </a:lnTo>
                  <a:lnTo>
                    <a:pt x="74" y="258"/>
                  </a:lnTo>
                  <a:lnTo>
                    <a:pt x="76" y="258"/>
                  </a:lnTo>
                  <a:lnTo>
                    <a:pt x="86" y="268"/>
                  </a:lnTo>
                  <a:lnTo>
                    <a:pt x="72" y="288"/>
                  </a:lnTo>
                  <a:lnTo>
                    <a:pt x="102" y="352"/>
                  </a:lnTo>
                  <a:lnTo>
                    <a:pt x="104" y="354"/>
                  </a:lnTo>
                  <a:lnTo>
                    <a:pt x="98" y="358"/>
                  </a:lnTo>
                  <a:lnTo>
                    <a:pt x="100" y="364"/>
                  </a:lnTo>
                  <a:lnTo>
                    <a:pt x="156" y="330"/>
                  </a:lnTo>
                  <a:lnTo>
                    <a:pt x="146" y="346"/>
                  </a:lnTo>
                  <a:lnTo>
                    <a:pt x="138" y="362"/>
                  </a:lnTo>
                  <a:lnTo>
                    <a:pt x="134" y="374"/>
                  </a:lnTo>
                  <a:lnTo>
                    <a:pt x="140" y="372"/>
                  </a:lnTo>
                  <a:lnTo>
                    <a:pt x="146" y="366"/>
                  </a:lnTo>
                  <a:lnTo>
                    <a:pt x="152" y="360"/>
                  </a:lnTo>
                  <a:lnTo>
                    <a:pt x="156" y="350"/>
                  </a:lnTo>
                  <a:lnTo>
                    <a:pt x="158" y="350"/>
                  </a:lnTo>
                  <a:lnTo>
                    <a:pt x="172" y="342"/>
                  </a:lnTo>
                  <a:lnTo>
                    <a:pt x="174" y="340"/>
                  </a:lnTo>
                  <a:lnTo>
                    <a:pt x="196" y="358"/>
                  </a:lnTo>
                  <a:lnTo>
                    <a:pt x="220" y="360"/>
                  </a:lnTo>
                  <a:lnTo>
                    <a:pt x="232" y="368"/>
                  </a:lnTo>
                  <a:lnTo>
                    <a:pt x="260" y="342"/>
                  </a:lnTo>
                  <a:lnTo>
                    <a:pt x="264" y="336"/>
                  </a:lnTo>
                  <a:lnTo>
                    <a:pt x="268" y="326"/>
                  </a:lnTo>
                  <a:lnTo>
                    <a:pt x="272" y="320"/>
                  </a:lnTo>
                  <a:lnTo>
                    <a:pt x="270" y="312"/>
                  </a:lnTo>
                  <a:lnTo>
                    <a:pt x="260" y="296"/>
                  </a:lnTo>
                  <a:lnTo>
                    <a:pt x="254" y="286"/>
                  </a:lnTo>
                  <a:lnTo>
                    <a:pt x="288" y="298"/>
                  </a:lnTo>
                  <a:lnTo>
                    <a:pt x="300" y="292"/>
                  </a:lnTo>
                  <a:lnTo>
                    <a:pt x="288" y="270"/>
                  </a:lnTo>
                  <a:lnTo>
                    <a:pt x="288" y="268"/>
                  </a:lnTo>
                  <a:lnTo>
                    <a:pt x="306" y="246"/>
                  </a:lnTo>
                  <a:lnTo>
                    <a:pt x="298" y="234"/>
                  </a:lnTo>
                  <a:lnTo>
                    <a:pt x="290" y="226"/>
                  </a:lnTo>
                  <a:lnTo>
                    <a:pt x="284" y="222"/>
                  </a:lnTo>
                  <a:lnTo>
                    <a:pt x="282" y="222"/>
                  </a:lnTo>
                  <a:lnTo>
                    <a:pt x="272" y="232"/>
                  </a:lnTo>
                  <a:lnTo>
                    <a:pt x="272" y="230"/>
                  </a:lnTo>
                  <a:lnTo>
                    <a:pt x="270" y="230"/>
                  </a:lnTo>
                  <a:lnTo>
                    <a:pt x="256" y="226"/>
                  </a:lnTo>
                  <a:lnTo>
                    <a:pt x="252" y="214"/>
                  </a:lnTo>
                  <a:lnTo>
                    <a:pt x="244" y="210"/>
                  </a:lnTo>
                  <a:lnTo>
                    <a:pt x="236" y="204"/>
                  </a:lnTo>
                  <a:lnTo>
                    <a:pt x="226" y="198"/>
                  </a:lnTo>
                  <a:lnTo>
                    <a:pt x="218" y="192"/>
                  </a:lnTo>
                  <a:lnTo>
                    <a:pt x="216" y="190"/>
                  </a:lnTo>
                  <a:lnTo>
                    <a:pt x="216" y="186"/>
                  </a:lnTo>
                  <a:lnTo>
                    <a:pt x="214" y="184"/>
                  </a:lnTo>
                  <a:lnTo>
                    <a:pt x="216" y="180"/>
                  </a:lnTo>
                  <a:lnTo>
                    <a:pt x="220" y="170"/>
                  </a:lnTo>
                  <a:lnTo>
                    <a:pt x="230" y="152"/>
                  </a:lnTo>
                  <a:lnTo>
                    <a:pt x="232" y="144"/>
                  </a:lnTo>
                  <a:lnTo>
                    <a:pt x="234" y="138"/>
                  </a:lnTo>
                  <a:lnTo>
                    <a:pt x="234" y="128"/>
                  </a:lnTo>
                  <a:lnTo>
                    <a:pt x="240" y="128"/>
                  </a:lnTo>
                  <a:lnTo>
                    <a:pt x="258" y="130"/>
                  </a:lnTo>
                  <a:lnTo>
                    <a:pt x="260" y="122"/>
                  </a:lnTo>
                  <a:lnTo>
                    <a:pt x="264" y="106"/>
                  </a:lnTo>
                  <a:lnTo>
                    <a:pt x="260" y="104"/>
                  </a:lnTo>
                  <a:lnTo>
                    <a:pt x="242" y="116"/>
                  </a:lnTo>
                  <a:lnTo>
                    <a:pt x="230" y="122"/>
                  </a:lnTo>
                  <a:lnTo>
                    <a:pt x="222" y="122"/>
                  </a:lnTo>
                  <a:lnTo>
                    <a:pt x="214" y="120"/>
                  </a:lnTo>
                  <a:lnTo>
                    <a:pt x="204" y="114"/>
                  </a:lnTo>
                  <a:lnTo>
                    <a:pt x="194" y="108"/>
                  </a:lnTo>
                  <a:lnTo>
                    <a:pt x="194" y="106"/>
                  </a:lnTo>
                  <a:lnTo>
                    <a:pt x="192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天津"/>
            <p:cNvSpPr/>
            <p:nvPr>
              <p:custDataLst>
                <p:tags r:id="rId42"/>
              </p:custDataLst>
            </p:nvPr>
          </p:nvSpPr>
          <p:spPr bwMode="auto">
            <a:xfrm>
              <a:off x="6108700" y="2811463"/>
              <a:ext cx="146050" cy="211137"/>
            </a:xfrm>
            <a:custGeom>
              <a:avLst/>
              <a:gdLst>
                <a:gd name="T0" fmla="*/ 2147483646 w 80"/>
                <a:gd name="T1" fmla="*/ 2147483646 h 116"/>
                <a:gd name="T2" fmla="*/ 2147483646 w 80"/>
                <a:gd name="T3" fmla="*/ 0 h 116"/>
                <a:gd name="T4" fmla="*/ 2147483646 w 80"/>
                <a:gd name="T5" fmla="*/ 0 h 116"/>
                <a:gd name="T6" fmla="*/ 2147483646 w 80"/>
                <a:gd name="T7" fmla="*/ 2147483646 h 116"/>
                <a:gd name="T8" fmla="*/ 2147483646 w 80"/>
                <a:gd name="T9" fmla="*/ 2147483646 h 116"/>
                <a:gd name="T10" fmla="*/ 2147483646 w 80"/>
                <a:gd name="T11" fmla="*/ 2147483646 h 116"/>
                <a:gd name="T12" fmla="*/ 2147483646 w 80"/>
                <a:gd name="T13" fmla="*/ 2147483646 h 116"/>
                <a:gd name="T14" fmla="*/ 2147483646 w 80"/>
                <a:gd name="T15" fmla="*/ 2147483646 h 116"/>
                <a:gd name="T16" fmla="*/ 2147483646 w 80"/>
                <a:gd name="T17" fmla="*/ 2147483646 h 116"/>
                <a:gd name="T18" fmla="*/ 2147483646 w 80"/>
                <a:gd name="T19" fmla="*/ 2147483646 h 116"/>
                <a:gd name="T20" fmla="*/ 2147483646 w 80"/>
                <a:gd name="T21" fmla="*/ 2147483646 h 116"/>
                <a:gd name="T22" fmla="*/ 2147483646 w 80"/>
                <a:gd name="T23" fmla="*/ 2147483646 h 116"/>
                <a:gd name="T24" fmla="*/ 2147483646 w 80"/>
                <a:gd name="T25" fmla="*/ 2147483646 h 116"/>
                <a:gd name="T26" fmla="*/ 2147483646 w 80"/>
                <a:gd name="T27" fmla="*/ 2147483646 h 116"/>
                <a:gd name="T28" fmla="*/ 2147483646 w 80"/>
                <a:gd name="T29" fmla="*/ 2147483646 h 116"/>
                <a:gd name="T30" fmla="*/ 2147483646 w 80"/>
                <a:gd name="T31" fmla="*/ 2147483646 h 116"/>
                <a:gd name="T32" fmla="*/ 2147483646 w 80"/>
                <a:gd name="T33" fmla="*/ 2147483646 h 116"/>
                <a:gd name="T34" fmla="*/ 0 w 80"/>
                <a:gd name="T35" fmla="*/ 2147483646 h 116"/>
                <a:gd name="T36" fmla="*/ 0 w 80"/>
                <a:gd name="T37" fmla="*/ 2147483646 h 116"/>
                <a:gd name="T38" fmla="*/ 0 w 80"/>
                <a:gd name="T39" fmla="*/ 2147483646 h 116"/>
                <a:gd name="T40" fmla="*/ 0 w 80"/>
                <a:gd name="T41" fmla="*/ 2147483646 h 116"/>
                <a:gd name="T42" fmla="*/ 2147483646 w 80"/>
                <a:gd name="T43" fmla="*/ 2147483646 h 116"/>
                <a:gd name="T44" fmla="*/ 2147483646 w 80"/>
                <a:gd name="T45" fmla="*/ 2147483646 h 116"/>
                <a:gd name="T46" fmla="*/ 2147483646 w 80"/>
                <a:gd name="T47" fmla="*/ 2147483646 h 116"/>
                <a:gd name="T48" fmla="*/ 2147483646 w 80"/>
                <a:gd name="T49" fmla="*/ 2147483646 h 116"/>
                <a:gd name="T50" fmla="*/ 2147483646 w 80"/>
                <a:gd name="T51" fmla="*/ 2147483646 h 116"/>
                <a:gd name="T52" fmla="*/ 2147483646 w 80"/>
                <a:gd name="T53" fmla="*/ 2147483646 h 116"/>
                <a:gd name="T54" fmla="*/ 2147483646 w 80"/>
                <a:gd name="T55" fmla="*/ 2147483646 h 116"/>
                <a:gd name="T56" fmla="*/ 2147483646 w 80"/>
                <a:gd name="T57" fmla="*/ 2147483646 h 116"/>
                <a:gd name="T58" fmla="*/ 2147483646 w 80"/>
                <a:gd name="T59" fmla="*/ 2147483646 h 116"/>
                <a:gd name="T60" fmla="*/ 2147483646 w 80"/>
                <a:gd name="T61" fmla="*/ 2147483646 h 116"/>
                <a:gd name="T62" fmla="*/ 2147483646 w 80"/>
                <a:gd name="T63" fmla="*/ 2147483646 h 116"/>
                <a:gd name="T64" fmla="*/ 2147483646 w 80"/>
                <a:gd name="T65" fmla="*/ 2147483646 h 116"/>
                <a:gd name="T66" fmla="*/ 2147483646 w 80"/>
                <a:gd name="T67" fmla="*/ 2147483646 h 116"/>
                <a:gd name="T68" fmla="*/ 2147483646 w 80"/>
                <a:gd name="T69" fmla="*/ 2147483646 h 116"/>
                <a:gd name="T70" fmla="*/ 2147483646 w 80"/>
                <a:gd name="T71" fmla="*/ 2147483646 h 116"/>
                <a:gd name="T72" fmla="*/ 2147483646 w 80"/>
                <a:gd name="T73" fmla="*/ 2147483646 h 116"/>
                <a:gd name="T74" fmla="*/ 2147483646 w 80"/>
                <a:gd name="T75" fmla="*/ 2147483646 h 116"/>
                <a:gd name="T76" fmla="*/ 2147483646 w 80"/>
                <a:gd name="T77" fmla="*/ 2147483646 h 116"/>
                <a:gd name="T78" fmla="*/ 2147483646 w 80"/>
                <a:gd name="T79" fmla="*/ 2147483646 h 116"/>
                <a:gd name="T80" fmla="*/ 2147483646 w 80"/>
                <a:gd name="T81" fmla="*/ 2147483646 h 116"/>
                <a:gd name="T82" fmla="*/ 2147483646 w 80"/>
                <a:gd name="T83" fmla="*/ 2147483646 h 116"/>
                <a:gd name="T84" fmla="*/ 2147483646 w 80"/>
                <a:gd name="T85" fmla="*/ 2147483646 h 116"/>
                <a:gd name="T86" fmla="*/ 2147483646 w 80"/>
                <a:gd name="T87" fmla="*/ 2147483646 h 116"/>
                <a:gd name="T88" fmla="*/ 2147483646 w 80"/>
                <a:gd name="T89" fmla="*/ 2147483646 h 116"/>
                <a:gd name="T90" fmla="*/ 2147483646 w 80"/>
                <a:gd name="T91" fmla="*/ 2147483646 h 116"/>
                <a:gd name="T92" fmla="*/ 2147483646 w 80"/>
                <a:gd name="T93" fmla="*/ 2147483646 h 116"/>
                <a:gd name="T94" fmla="*/ 2147483646 w 80"/>
                <a:gd name="T95" fmla="*/ 2147483646 h 1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0" h="116">
                  <a:moveTo>
                    <a:pt x="46" y="2"/>
                  </a:moveTo>
                  <a:lnTo>
                    <a:pt x="44" y="0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2" y="14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0" y="26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4" y="102"/>
                  </a:lnTo>
                  <a:lnTo>
                    <a:pt x="8" y="106"/>
                  </a:lnTo>
                  <a:lnTo>
                    <a:pt x="18" y="112"/>
                  </a:lnTo>
                  <a:lnTo>
                    <a:pt x="36" y="116"/>
                  </a:lnTo>
                  <a:lnTo>
                    <a:pt x="44" y="114"/>
                  </a:lnTo>
                  <a:lnTo>
                    <a:pt x="54" y="110"/>
                  </a:lnTo>
                  <a:lnTo>
                    <a:pt x="50" y="100"/>
                  </a:lnTo>
                  <a:lnTo>
                    <a:pt x="50" y="98"/>
                  </a:lnTo>
                  <a:lnTo>
                    <a:pt x="52" y="90"/>
                  </a:lnTo>
                  <a:lnTo>
                    <a:pt x="60" y="74"/>
                  </a:lnTo>
                  <a:lnTo>
                    <a:pt x="76" y="74"/>
                  </a:lnTo>
                  <a:lnTo>
                    <a:pt x="80" y="74"/>
                  </a:lnTo>
                  <a:lnTo>
                    <a:pt x="74" y="64"/>
                  </a:lnTo>
                  <a:lnTo>
                    <a:pt x="64" y="48"/>
                  </a:lnTo>
                  <a:lnTo>
                    <a:pt x="58" y="40"/>
                  </a:lnTo>
                  <a:lnTo>
                    <a:pt x="54" y="30"/>
                  </a:lnTo>
                  <a:lnTo>
                    <a:pt x="52" y="18"/>
                  </a:lnTo>
                  <a:lnTo>
                    <a:pt x="48" y="8"/>
                  </a:lnTo>
                  <a:lnTo>
                    <a:pt x="4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北京"/>
            <p:cNvSpPr/>
            <p:nvPr>
              <p:custDataLst>
                <p:tags r:id="rId43"/>
              </p:custDataLst>
            </p:nvPr>
          </p:nvSpPr>
          <p:spPr bwMode="auto">
            <a:xfrm>
              <a:off x="5962650" y="2716213"/>
              <a:ext cx="193675" cy="207962"/>
            </a:xfrm>
            <a:custGeom>
              <a:avLst/>
              <a:gdLst>
                <a:gd name="T0" fmla="*/ 2147483646 w 106"/>
                <a:gd name="T1" fmla="*/ 2147483646 h 114"/>
                <a:gd name="T2" fmla="*/ 2147483646 w 106"/>
                <a:gd name="T3" fmla="*/ 2147483646 h 114"/>
                <a:gd name="T4" fmla="*/ 2147483646 w 106"/>
                <a:gd name="T5" fmla="*/ 2147483646 h 114"/>
                <a:gd name="T6" fmla="*/ 2147483646 w 106"/>
                <a:gd name="T7" fmla="*/ 2147483646 h 114"/>
                <a:gd name="T8" fmla="*/ 2147483646 w 106"/>
                <a:gd name="T9" fmla="*/ 2147483646 h 114"/>
                <a:gd name="T10" fmla="*/ 2147483646 w 106"/>
                <a:gd name="T11" fmla="*/ 2147483646 h 114"/>
                <a:gd name="T12" fmla="*/ 2147483646 w 106"/>
                <a:gd name="T13" fmla="*/ 2147483646 h 114"/>
                <a:gd name="T14" fmla="*/ 2147483646 w 106"/>
                <a:gd name="T15" fmla="*/ 2147483646 h 114"/>
                <a:gd name="T16" fmla="*/ 2147483646 w 106"/>
                <a:gd name="T17" fmla="*/ 2147483646 h 114"/>
                <a:gd name="T18" fmla="*/ 0 w 106"/>
                <a:gd name="T19" fmla="*/ 2147483646 h 114"/>
                <a:gd name="T20" fmla="*/ 2147483646 w 106"/>
                <a:gd name="T21" fmla="*/ 2147483646 h 114"/>
                <a:gd name="T22" fmla="*/ 2147483646 w 106"/>
                <a:gd name="T23" fmla="*/ 2147483646 h 114"/>
                <a:gd name="T24" fmla="*/ 2147483646 w 106"/>
                <a:gd name="T25" fmla="*/ 2147483646 h 114"/>
                <a:gd name="T26" fmla="*/ 2147483646 w 106"/>
                <a:gd name="T27" fmla="*/ 2147483646 h 114"/>
                <a:gd name="T28" fmla="*/ 2147483646 w 106"/>
                <a:gd name="T29" fmla="*/ 2147483646 h 114"/>
                <a:gd name="T30" fmla="*/ 2147483646 w 106"/>
                <a:gd name="T31" fmla="*/ 2147483646 h 114"/>
                <a:gd name="T32" fmla="*/ 2147483646 w 106"/>
                <a:gd name="T33" fmla="*/ 2147483646 h 114"/>
                <a:gd name="T34" fmla="*/ 2147483646 w 106"/>
                <a:gd name="T35" fmla="*/ 2147483646 h 114"/>
                <a:gd name="T36" fmla="*/ 2147483646 w 106"/>
                <a:gd name="T37" fmla="*/ 2147483646 h 114"/>
                <a:gd name="T38" fmla="*/ 2147483646 w 106"/>
                <a:gd name="T39" fmla="*/ 2147483646 h 114"/>
                <a:gd name="T40" fmla="*/ 2147483646 w 106"/>
                <a:gd name="T41" fmla="*/ 2147483646 h 114"/>
                <a:gd name="T42" fmla="*/ 2147483646 w 106"/>
                <a:gd name="T43" fmla="*/ 2147483646 h 114"/>
                <a:gd name="T44" fmla="*/ 2147483646 w 106"/>
                <a:gd name="T45" fmla="*/ 2147483646 h 114"/>
                <a:gd name="T46" fmla="*/ 2147483646 w 106"/>
                <a:gd name="T47" fmla="*/ 2147483646 h 114"/>
                <a:gd name="T48" fmla="*/ 2147483646 w 106"/>
                <a:gd name="T49" fmla="*/ 2147483646 h 114"/>
                <a:gd name="T50" fmla="*/ 2147483646 w 106"/>
                <a:gd name="T51" fmla="*/ 2147483646 h 114"/>
                <a:gd name="T52" fmla="*/ 2147483646 w 106"/>
                <a:gd name="T53" fmla="*/ 2147483646 h 114"/>
                <a:gd name="T54" fmla="*/ 2147483646 w 106"/>
                <a:gd name="T55" fmla="*/ 2147483646 h 114"/>
                <a:gd name="T56" fmla="*/ 2147483646 w 106"/>
                <a:gd name="T57" fmla="*/ 2147483646 h 114"/>
                <a:gd name="T58" fmla="*/ 2147483646 w 106"/>
                <a:gd name="T59" fmla="*/ 2147483646 h 114"/>
                <a:gd name="T60" fmla="*/ 2147483646 w 106"/>
                <a:gd name="T61" fmla="*/ 2147483646 h 114"/>
                <a:gd name="T62" fmla="*/ 2147483646 w 106"/>
                <a:gd name="T63" fmla="*/ 2147483646 h 1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6" h="114">
                  <a:moveTo>
                    <a:pt x="52" y="24"/>
                  </a:moveTo>
                  <a:lnTo>
                    <a:pt x="52" y="26"/>
                  </a:lnTo>
                  <a:lnTo>
                    <a:pt x="48" y="26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6" y="44"/>
                  </a:lnTo>
                  <a:lnTo>
                    <a:pt x="18" y="48"/>
                  </a:lnTo>
                  <a:lnTo>
                    <a:pt x="24" y="56"/>
                  </a:lnTo>
                  <a:lnTo>
                    <a:pt x="24" y="58"/>
                  </a:lnTo>
                  <a:lnTo>
                    <a:pt x="24" y="60"/>
                  </a:lnTo>
                  <a:lnTo>
                    <a:pt x="14" y="72"/>
                  </a:lnTo>
                  <a:lnTo>
                    <a:pt x="4" y="82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4" y="100"/>
                  </a:lnTo>
                  <a:lnTo>
                    <a:pt x="20" y="100"/>
                  </a:lnTo>
                  <a:lnTo>
                    <a:pt x="32" y="102"/>
                  </a:lnTo>
                  <a:lnTo>
                    <a:pt x="36" y="102"/>
                  </a:lnTo>
                  <a:lnTo>
                    <a:pt x="40" y="106"/>
                  </a:lnTo>
                  <a:lnTo>
                    <a:pt x="48" y="110"/>
                  </a:lnTo>
                  <a:lnTo>
                    <a:pt x="56" y="114"/>
                  </a:lnTo>
                  <a:lnTo>
                    <a:pt x="62" y="114"/>
                  </a:lnTo>
                  <a:lnTo>
                    <a:pt x="66" y="112"/>
                  </a:lnTo>
                  <a:lnTo>
                    <a:pt x="72" y="106"/>
                  </a:lnTo>
                  <a:lnTo>
                    <a:pt x="78" y="98"/>
                  </a:lnTo>
                  <a:lnTo>
                    <a:pt x="84" y="84"/>
                  </a:lnTo>
                  <a:lnTo>
                    <a:pt x="80" y="66"/>
                  </a:lnTo>
                  <a:lnTo>
                    <a:pt x="86" y="68"/>
                  </a:lnTo>
                  <a:lnTo>
                    <a:pt x="96" y="68"/>
                  </a:lnTo>
                  <a:lnTo>
                    <a:pt x="100" y="66"/>
                  </a:lnTo>
                  <a:lnTo>
                    <a:pt x="102" y="62"/>
                  </a:lnTo>
                  <a:lnTo>
                    <a:pt x="94" y="38"/>
                  </a:lnTo>
                  <a:lnTo>
                    <a:pt x="96" y="30"/>
                  </a:lnTo>
                  <a:lnTo>
                    <a:pt x="102" y="26"/>
                  </a:lnTo>
                  <a:lnTo>
                    <a:pt x="106" y="22"/>
                  </a:lnTo>
                  <a:lnTo>
                    <a:pt x="104" y="18"/>
                  </a:lnTo>
                  <a:lnTo>
                    <a:pt x="86" y="18"/>
                  </a:lnTo>
                  <a:lnTo>
                    <a:pt x="68" y="6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4" y="8"/>
                  </a:lnTo>
                  <a:lnTo>
                    <a:pt x="50" y="10"/>
                  </a:lnTo>
                  <a:lnTo>
                    <a:pt x="54" y="16"/>
                  </a:lnTo>
                  <a:lnTo>
                    <a:pt x="54" y="20"/>
                  </a:lnTo>
                  <a:lnTo>
                    <a:pt x="5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辽宁"/>
            <p:cNvSpPr/>
            <p:nvPr>
              <p:custDataLst>
                <p:tags r:id="rId44"/>
              </p:custDataLst>
            </p:nvPr>
          </p:nvSpPr>
          <p:spPr bwMode="auto">
            <a:xfrm>
              <a:off x="6291263" y="2303463"/>
              <a:ext cx="687387" cy="654050"/>
            </a:xfrm>
            <a:custGeom>
              <a:avLst/>
              <a:gdLst>
                <a:gd name="T0" fmla="*/ 2147483646 w 376"/>
                <a:gd name="T1" fmla="*/ 2147483646 h 358"/>
                <a:gd name="T2" fmla="*/ 2147483646 w 376"/>
                <a:gd name="T3" fmla="*/ 2147483646 h 358"/>
                <a:gd name="T4" fmla="*/ 2147483646 w 376"/>
                <a:gd name="T5" fmla="*/ 2147483646 h 358"/>
                <a:gd name="T6" fmla="*/ 2147483646 w 376"/>
                <a:gd name="T7" fmla="*/ 2147483646 h 358"/>
                <a:gd name="T8" fmla="*/ 2147483646 w 376"/>
                <a:gd name="T9" fmla="*/ 2147483646 h 358"/>
                <a:gd name="T10" fmla="*/ 2147483646 w 376"/>
                <a:gd name="T11" fmla="*/ 2147483646 h 358"/>
                <a:gd name="T12" fmla="*/ 2147483646 w 376"/>
                <a:gd name="T13" fmla="*/ 2147483646 h 358"/>
                <a:gd name="T14" fmla="*/ 2147483646 w 376"/>
                <a:gd name="T15" fmla="*/ 2147483646 h 358"/>
                <a:gd name="T16" fmla="*/ 2147483646 w 376"/>
                <a:gd name="T17" fmla="*/ 2147483646 h 358"/>
                <a:gd name="T18" fmla="*/ 2147483646 w 376"/>
                <a:gd name="T19" fmla="*/ 2147483646 h 358"/>
                <a:gd name="T20" fmla="*/ 2147483646 w 376"/>
                <a:gd name="T21" fmla="*/ 2147483646 h 358"/>
                <a:gd name="T22" fmla="*/ 2147483646 w 376"/>
                <a:gd name="T23" fmla="*/ 2147483646 h 358"/>
                <a:gd name="T24" fmla="*/ 2147483646 w 376"/>
                <a:gd name="T25" fmla="*/ 2147483646 h 358"/>
                <a:gd name="T26" fmla="*/ 2147483646 w 376"/>
                <a:gd name="T27" fmla="*/ 2147483646 h 358"/>
                <a:gd name="T28" fmla="*/ 2147483646 w 376"/>
                <a:gd name="T29" fmla="*/ 2147483646 h 358"/>
                <a:gd name="T30" fmla="*/ 2147483646 w 376"/>
                <a:gd name="T31" fmla="*/ 2147483646 h 358"/>
                <a:gd name="T32" fmla="*/ 2147483646 w 376"/>
                <a:gd name="T33" fmla="*/ 2147483646 h 358"/>
                <a:gd name="T34" fmla="*/ 2147483646 w 376"/>
                <a:gd name="T35" fmla="*/ 2147483646 h 358"/>
                <a:gd name="T36" fmla="*/ 2147483646 w 376"/>
                <a:gd name="T37" fmla="*/ 2147483646 h 358"/>
                <a:gd name="T38" fmla="*/ 2147483646 w 376"/>
                <a:gd name="T39" fmla="*/ 2147483646 h 358"/>
                <a:gd name="T40" fmla="*/ 2147483646 w 376"/>
                <a:gd name="T41" fmla="*/ 2147483646 h 358"/>
                <a:gd name="T42" fmla="*/ 2147483646 w 376"/>
                <a:gd name="T43" fmla="*/ 2147483646 h 358"/>
                <a:gd name="T44" fmla="*/ 2147483646 w 376"/>
                <a:gd name="T45" fmla="*/ 2147483646 h 358"/>
                <a:gd name="T46" fmla="*/ 2147483646 w 376"/>
                <a:gd name="T47" fmla="*/ 2147483646 h 358"/>
                <a:gd name="T48" fmla="*/ 2147483646 w 376"/>
                <a:gd name="T49" fmla="*/ 2147483646 h 358"/>
                <a:gd name="T50" fmla="*/ 2147483646 w 376"/>
                <a:gd name="T51" fmla="*/ 2147483646 h 358"/>
                <a:gd name="T52" fmla="*/ 2147483646 w 376"/>
                <a:gd name="T53" fmla="*/ 2147483646 h 358"/>
                <a:gd name="T54" fmla="*/ 2147483646 w 376"/>
                <a:gd name="T55" fmla="*/ 2147483646 h 358"/>
                <a:gd name="T56" fmla="*/ 2147483646 w 376"/>
                <a:gd name="T57" fmla="*/ 2147483646 h 358"/>
                <a:gd name="T58" fmla="*/ 2147483646 w 376"/>
                <a:gd name="T59" fmla="*/ 2147483646 h 358"/>
                <a:gd name="T60" fmla="*/ 2147483646 w 376"/>
                <a:gd name="T61" fmla="*/ 2147483646 h 358"/>
                <a:gd name="T62" fmla="*/ 2147483646 w 376"/>
                <a:gd name="T63" fmla="*/ 2147483646 h 358"/>
                <a:gd name="T64" fmla="*/ 2147483646 w 376"/>
                <a:gd name="T65" fmla="*/ 2147483646 h 358"/>
                <a:gd name="T66" fmla="*/ 2147483646 w 376"/>
                <a:gd name="T67" fmla="*/ 2147483646 h 358"/>
                <a:gd name="T68" fmla="*/ 2147483646 w 376"/>
                <a:gd name="T69" fmla="*/ 2147483646 h 358"/>
                <a:gd name="T70" fmla="*/ 2147483646 w 376"/>
                <a:gd name="T71" fmla="*/ 2147483646 h 358"/>
                <a:gd name="T72" fmla="*/ 2147483646 w 376"/>
                <a:gd name="T73" fmla="*/ 2147483646 h 358"/>
                <a:gd name="T74" fmla="*/ 2147483646 w 376"/>
                <a:gd name="T75" fmla="*/ 2147483646 h 358"/>
                <a:gd name="T76" fmla="*/ 2147483646 w 376"/>
                <a:gd name="T77" fmla="*/ 2147483646 h 358"/>
                <a:gd name="T78" fmla="*/ 2147483646 w 376"/>
                <a:gd name="T79" fmla="*/ 2147483646 h 358"/>
                <a:gd name="T80" fmla="*/ 2147483646 w 376"/>
                <a:gd name="T81" fmla="*/ 2147483646 h 358"/>
                <a:gd name="T82" fmla="*/ 2147483646 w 376"/>
                <a:gd name="T83" fmla="*/ 2147483646 h 358"/>
                <a:gd name="T84" fmla="*/ 2147483646 w 376"/>
                <a:gd name="T85" fmla="*/ 2147483646 h 358"/>
                <a:gd name="T86" fmla="*/ 2147483646 w 376"/>
                <a:gd name="T87" fmla="*/ 2147483646 h 358"/>
                <a:gd name="T88" fmla="*/ 2147483646 w 376"/>
                <a:gd name="T89" fmla="*/ 2147483646 h 358"/>
                <a:gd name="T90" fmla="*/ 2147483646 w 376"/>
                <a:gd name="T91" fmla="*/ 2147483646 h 358"/>
                <a:gd name="T92" fmla="*/ 2147483646 w 376"/>
                <a:gd name="T93" fmla="*/ 2147483646 h 358"/>
                <a:gd name="T94" fmla="*/ 2147483646 w 376"/>
                <a:gd name="T95" fmla="*/ 2147483646 h 358"/>
                <a:gd name="T96" fmla="*/ 2147483646 w 376"/>
                <a:gd name="T97" fmla="*/ 2147483646 h 358"/>
                <a:gd name="T98" fmla="*/ 2147483646 w 376"/>
                <a:gd name="T99" fmla="*/ 2147483646 h 358"/>
                <a:gd name="T100" fmla="*/ 2147483646 w 376"/>
                <a:gd name="T101" fmla="*/ 2147483646 h 358"/>
                <a:gd name="T102" fmla="*/ 2147483646 w 376"/>
                <a:gd name="T103" fmla="*/ 2147483646 h 358"/>
                <a:gd name="T104" fmla="*/ 2147483646 w 376"/>
                <a:gd name="T105" fmla="*/ 0 h 358"/>
                <a:gd name="T106" fmla="*/ 2147483646 w 376"/>
                <a:gd name="T107" fmla="*/ 2147483646 h 358"/>
                <a:gd name="T108" fmla="*/ 2147483646 w 376"/>
                <a:gd name="T109" fmla="*/ 2147483646 h 358"/>
                <a:gd name="T110" fmla="*/ 2147483646 w 376"/>
                <a:gd name="T111" fmla="*/ 2147483646 h 358"/>
                <a:gd name="T112" fmla="*/ 2147483646 w 376"/>
                <a:gd name="T113" fmla="*/ 2147483646 h 35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76" h="358">
                  <a:moveTo>
                    <a:pt x="172" y="46"/>
                  </a:moveTo>
                  <a:lnTo>
                    <a:pt x="162" y="60"/>
                  </a:lnTo>
                  <a:lnTo>
                    <a:pt x="160" y="64"/>
                  </a:lnTo>
                  <a:lnTo>
                    <a:pt x="160" y="74"/>
                  </a:lnTo>
                  <a:lnTo>
                    <a:pt x="160" y="80"/>
                  </a:lnTo>
                  <a:lnTo>
                    <a:pt x="142" y="80"/>
                  </a:lnTo>
                  <a:lnTo>
                    <a:pt x="140" y="80"/>
                  </a:lnTo>
                  <a:lnTo>
                    <a:pt x="128" y="76"/>
                  </a:lnTo>
                  <a:lnTo>
                    <a:pt x="116" y="92"/>
                  </a:lnTo>
                  <a:lnTo>
                    <a:pt x="102" y="100"/>
                  </a:lnTo>
                  <a:lnTo>
                    <a:pt x="92" y="112"/>
                  </a:lnTo>
                  <a:lnTo>
                    <a:pt x="90" y="116"/>
                  </a:lnTo>
                  <a:lnTo>
                    <a:pt x="70" y="138"/>
                  </a:lnTo>
                  <a:lnTo>
                    <a:pt x="70" y="140"/>
                  </a:lnTo>
                  <a:lnTo>
                    <a:pt x="68" y="140"/>
                  </a:lnTo>
                  <a:lnTo>
                    <a:pt x="54" y="148"/>
                  </a:lnTo>
                  <a:lnTo>
                    <a:pt x="42" y="140"/>
                  </a:lnTo>
                  <a:lnTo>
                    <a:pt x="42" y="138"/>
                  </a:lnTo>
                  <a:lnTo>
                    <a:pt x="30" y="126"/>
                  </a:lnTo>
                  <a:lnTo>
                    <a:pt x="24" y="122"/>
                  </a:lnTo>
                  <a:lnTo>
                    <a:pt x="28" y="156"/>
                  </a:lnTo>
                  <a:lnTo>
                    <a:pt x="34" y="172"/>
                  </a:lnTo>
                  <a:lnTo>
                    <a:pt x="22" y="184"/>
                  </a:lnTo>
                  <a:lnTo>
                    <a:pt x="4" y="208"/>
                  </a:lnTo>
                  <a:lnTo>
                    <a:pt x="4" y="220"/>
                  </a:lnTo>
                  <a:lnTo>
                    <a:pt x="0" y="226"/>
                  </a:lnTo>
                  <a:lnTo>
                    <a:pt x="2" y="232"/>
                  </a:lnTo>
                  <a:lnTo>
                    <a:pt x="8" y="232"/>
                  </a:lnTo>
                  <a:lnTo>
                    <a:pt x="32" y="238"/>
                  </a:lnTo>
                  <a:lnTo>
                    <a:pt x="34" y="238"/>
                  </a:lnTo>
                  <a:lnTo>
                    <a:pt x="34" y="240"/>
                  </a:lnTo>
                  <a:lnTo>
                    <a:pt x="40" y="244"/>
                  </a:lnTo>
                  <a:lnTo>
                    <a:pt x="46" y="248"/>
                  </a:lnTo>
                  <a:lnTo>
                    <a:pt x="48" y="248"/>
                  </a:lnTo>
                  <a:lnTo>
                    <a:pt x="50" y="252"/>
                  </a:lnTo>
                  <a:lnTo>
                    <a:pt x="52" y="258"/>
                  </a:lnTo>
                  <a:lnTo>
                    <a:pt x="54" y="264"/>
                  </a:lnTo>
                  <a:lnTo>
                    <a:pt x="78" y="272"/>
                  </a:lnTo>
                  <a:lnTo>
                    <a:pt x="86" y="270"/>
                  </a:lnTo>
                  <a:lnTo>
                    <a:pt x="92" y="260"/>
                  </a:lnTo>
                  <a:lnTo>
                    <a:pt x="112" y="224"/>
                  </a:lnTo>
                  <a:lnTo>
                    <a:pt x="122" y="212"/>
                  </a:lnTo>
                  <a:lnTo>
                    <a:pt x="122" y="210"/>
                  </a:lnTo>
                  <a:lnTo>
                    <a:pt x="138" y="204"/>
                  </a:lnTo>
                  <a:lnTo>
                    <a:pt x="148" y="202"/>
                  </a:lnTo>
                  <a:lnTo>
                    <a:pt x="154" y="196"/>
                  </a:lnTo>
                  <a:lnTo>
                    <a:pt x="160" y="192"/>
                  </a:lnTo>
                  <a:lnTo>
                    <a:pt x="164" y="194"/>
                  </a:lnTo>
                  <a:lnTo>
                    <a:pt x="172" y="198"/>
                  </a:lnTo>
                  <a:lnTo>
                    <a:pt x="174" y="198"/>
                  </a:lnTo>
                  <a:lnTo>
                    <a:pt x="174" y="200"/>
                  </a:lnTo>
                  <a:lnTo>
                    <a:pt x="188" y="220"/>
                  </a:lnTo>
                  <a:lnTo>
                    <a:pt x="188" y="222"/>
                  </a:lnTo>
                  <a:lnTo>
                    <a:pt x="190" y="238"/>
                  </a:lnTo>
                  <a:lnTo>
                    <a:pt x="188" y="254"/>
                  </a:lnTo>
                  <a:lnTo>
                    <a:pt x="184" y="268"/>
                  </a:lnTo>
                  <a:lnTo>
                    <a:pt x="184" y="270"/>
                  </a:lnTo>
                  <a:lnTo>
                    <a:pt x="174" y="284"/>
                  </a:lnTo>
                  <a:lnTo>
                    <a:pt x="168" y="294"/>
                  </a:lnTo>
                  <a:lnTo>
                    <a:pt x="170" y="312"/>
                  </a:lnTo>
                  <a:lnTo>
                    <a:pt x="172" y="312"/>
                  </a:lnTo>
                  <a:lnTo>
                    <a:pt x="176" y="308"/>
                  </a:lnTo>
                  <a:lnTo>
                    <a:pt x="184" y="304"/>
                  </a:lnTo>
                  <a:lnTo>
                    <a:pt x="184" y="302"/>
                  </a:lnTo>
                  <a:lnTo>
                    <a:pt x="186" y="300"/>
                  </a:lnTo>
                  <a:lnTo>
                    <a:pt x="194" y="308"/>
                  </a:lnTo>
                  <a:lnTo>
                    <a:pt x="194" y="320"/>
                  </a:lnTo>
                  <a:lnTo>
                    <a:pt x="192" y="320"/>
                  </a:lnTo>
                  <a:lnTo>
                    <a:pt x="186" y="324"/>
                  </a:lnTo>
                  <a:lnTo>
                    <a:pt x="184" y="328"/>
                  </a:lnTo>
                  <a:lnTo>
                    <a:pt x="184" y="334"/>
                  </a:lnTo>
                  <a:lnTo>
                    <a:pt x="182" y="336"/>
                  </a:lnTo>
                  <a:lnTo>
                    <a:pt x="178" y="344"/>
                  </a:lnTo>
                  <a:lnTo>
                    <a:pt x="176" y="344"/>
                  </a:lnTo>
                  <a:lnTo>
                    <a:pt x="168" y="346"/>
                  </a:lnTo>
                  <a:lnTo>
                    <a:pt x="162" y="348"/>
                  </a:lnTo>
                  <a:lnTo>
                    <a:pt x="158" y="356"/>
                  </a:lnTo>
                  <a:lnTo>
                    <a:pt x="158" y="358"/>
                  </a:lnTo>
                  <a:lnTo>
                    <a:pt x="184" y="354"/>
                  </a:lnTo>
                  <a:lnTo>
                    <a:pt x="190" y="350"/>
                  </a:lnTo>
                  <a:lnTo>
                    <a:pt x="198" y="328"/>
                  </a:lnTo>
                  <a:lnTo>
                    <a:pt x="258" y="266"/>
                  </a:lnTo>
                  <a:lnTo>
                    <a:pt x="260" y="266"/>
                  </a:lnTo>
                  <a:lnTo>
                    <a:pt x="272" y="260"/>
                  </a:lnTo>
                  <a:lnTo>
                    <a:pt x="284" y="260"/>
                  </a:lnTo>
                  <a:lnTo>
                    <a:pt x="294" y="258"/>
                  </a:lnTo>
                  <a:lnTo>
                    <a:pt x="304" y="252"/>
                  </a:lnTo>
                  <a:lnTo>
                    <a:pt x="312" y="244"/>
                  </a:lnTo>
                  <a:lnTo>
                    <a:pt x="326" y="208"/>
                  </a:lnTo>
                  <a:lnTo>
                    <a:pt x="376" y="156"/>
                  </a:lnTo>
                  <a:lnTo>
                    <a:pt x="372" y="128"/>
                  </a:lnTo>
                  <a:lnTo>
                    <a:pt x="368" y="126"/>
                  </a:lnTo>
                  <a:lnTo>
                    <a:pt x="364" y="122"/>
                  </a:lnTo>
                  <a:lnTo>
                    <a:pt x="364" y="120"/>
                  </a:lnTo>
                  <a:lnTo>
                    <a:pt x="364" y="122"/>
                  </a:lnTo>
                  <a:lnTo>
                    <a:pt x="356" y="122"/>
                  </a:lnTo>
                  <a:lnTo>
                    <a:pt x="350" y="120"/>
                  </a:lnTo>
                  <a:lnTo>
                    <a:pt x="346" y="116"/>
                  </a:lnTo>
                  <a:lnTo>
                    <a:pt x="344" y="110"/>
                  </a:lnTo>
                  <a:lnTo>
                    <a:pt x="342" y="108"/>
                  </a:lnTo>
                  <a:lnTo>
                    <a:pt x="342" y="66"/>
                  </a:lnTo>
                  <a:lnTo>
                    <a:pt x="336" y="62"/>
                  </a:lnTo>
                  <a:lnTo>
                    <a:pt x="328" y="56"/>
                  </a:lnTo>
                  <a:lnTo>
                    <a:pt x="316" y="44"/>
                  </a:lnTo>
                  <a:lnTo>
                    <a:pt x="308" y="30"/>
                  </a:lnTo>
                  <a:lnTo>
                    <a:pt x="306" y="24"/>
                  </a:lnTo>
                  <a:lnTo>
                    <a:pt x="306" y="16"/>
                  </a:lnTo>
                  <a:lnTo>
                    <a:pt x="308" y="12"/>
                  </a:lnTo>
                  <a:lnTo>
                    <a:pt x="302" y="4"/>
                  </a:lnTo>
                  <a:lnTo>
                    <a:pt x="300" y="10"/>
                  </a:lnTo>
                  <a:lnTo>
                    <a:pt x="294" y="24"/>
                  </a:lnTo>
                  <a:lnTo>
                    <a:pt x="292" y="24"/>
                  </a:lnTo>
                  <a:lnTo>
                    <a:pt x="282" y="24"/>
                  </a:lnTo>
                  <a:lnTo>
                    <a:pt x="274" y="20"/>
                  </a:lnTo>
                  <a:lnTo>
                    <a:pt x="270" y="16"/>
                  </a:lnTo>
                  <a:lnTo>
                    <a:pt x="268" y="10"/>
                  </a:lnTo>
                  <a:lnTo>
                    <a:pt x="268" y="8"/>
                  </a:lnTo>
                  <a:lnTo>
                    <a:pt x="264" y="8"/>
                  </a:lnTo>
                  <a:lnTo>
                    <a:pt x="248" y="12"/>
                  </a:lnTo>
                  <a:lnTo>
                    <a:pt x="236" y="0"/>
                  </a:lnTo>
                  <a:lnTo>
                    <a:pt x="232" y="0"/>
                  </a:lnTo>
                  <a:lnTo>
                    <a:pt x="228" y="4"/>
                  </a:lnTo>
                  <a:lnTo>
                    <a:pt x="234" y="12"/>
                  </a:lnTo>
                  <a:lnTo>
                    <a:pt x="236" y="14"/>
                  </a:lnTo>
                  <a:lnTo>
                    <a:pt x="228" y="30"/>
                  </a:lnTo>
                  <a:lnTo>
                    <a:pt x="226" y="30"/>
                  </a:lnTo>
                  <a:lnTo>
                    <a:pt x="226" y="32"/>
                  </a:lnTo>
                  <a:lnTo>
                    <a:pt x="212" y="48"/>
                  </a:lnTo>
                  <a:lnTo>
                    <a:pt x="210" y="48"/>
                  </a:lnTo>
                  <a:lnTo>
                    <a:pt x="208" y="48"/>
                  </a:lnTo>
                  <a:lnTo>
                    <a:pt x="186" y="50"/>
                  </a:lnTo>
                  <a:lnTo>
                    <a:pt x="172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吉林"/>
            <p:cNvSpPr/>
            <p:nvPr>
              <p:custDataLst>
                <p:tags r:id="rId45"/>
              </p:custDataLst>
            </p:nvPr>
          </p:nvSpPr>
          <p:spPr bwMode="auto">
            <a:xfrm>
              <a:off x="6445250" y="1908175"/>
              <a:ext cx="979488" cy="665163"/>
            </a:xfrm>
            <a:custGeom>
              <a:avLst/>
              <a:gdLst>
                <a:gd name="T0" fmla="*/ 2147483646 w 536"/>
                <a:gd name="T1" fmla="*/ 2147483646 h 364"/>
                <a:gd name="T2" fmla="*/ 2147483646 w 536"/>
                <a:gd name="T3" fmla="*/ 2147483646 h 364"/>
                <a:gd name="T4" fmla="*/ 2147483646 w 536"/>
                <a:gd name="T5" fmla="*/ 2147483646 h 364"/>
                <a:gd name="T6" fmla="*/ 2147483646 w 536"/>
                <a:gd name="T7" fmla="*/ 2147483646 h 364"/>
                <a:gd name="T8" fmla="*/ 2147483646 w 536"/>
                <a:gd name="T9" fmla="*/ 2147483646 h 364"/>
                <a:gd name="T10" fmla="*/ 2147483646 w 536"/>
                <a:gd name="T11" fmla="*/ 2147483646 h 364"/>
                <a:gd name="T12" fmla="*/ 2147483646 w 536"/>
                <a:gd name="T13" fmla="*/ 2147483646 h 364"/>
                <a:gd name="T14" fmla="*/ 2147483646 w 536"/>
                <a:gd name="T15" fmla="*/ 2147483646 h 364"/>
                <a:gd name="T16" fmla="*/ 2147483646 w 536"/>
                <a:gd name="T17" fmla="*/ 2147483646 h 364"/>
                <a:gd name="T18" fmla="*/ 2147483646 w 536"/>
                <a:gd name="T19" fmla="*/ 2147483646 h 364"/>
                <a:gd name="T20" fmla="*/ 2147483646 w 536"/>
                <a:gd name="T21" fmla="*/ 2147483646 h 364"/>
                <a:gd name="T22" fmla="*/ 2147483646 w 536"/>
                <a:gd name="T23" fmla="*/ 2147483646 h 364"/>
                <a:gd name="T24" fmla="*/ 2147483646 w 536"/>
                <a:gd name="T25" fmla="*/ 2147483646 h 364"/>
                <a:gd name="T26" fmla="*/ 2147483646 w 536"/>
                <a:gd name="T27" fmla="*/ 2147483646 h 364"/>
                <a:gd name="T28" fmla="*/ 2147483646 w 536"/>
                <a:gd name="T29" fmla="*/ 2147483646 h 364"/>
                <a:gd name="T30" fmla="*/ 2147483646 w 536"/>
                <a:gd name="T31" fmla="*/ 2147483646 h 364"/>
                <a:gd name="T32" fmla="*/ 2147483646 w 536"/>
                <a:gd name="T33" fmla="*/ 2147483646 h 364"/>
                <a:gd name="T34" fmla="*/ 2147483646 w 536"/>
                <a:gd name="T35" fmla="*/ 2147483646 h 364"/>
                <a:gd name="T36" fmla="*/ 2147483646 w 536"/>
                <a:gd name="T37" fmla="*/ 2147483646 h 364"/>
                <a:gd name="T38" fmla="*/ 2147483646 w 536"/>
                <a:gd name="T39" fmla="*/ 2147483646 h 364"/>
                <a:gd name="T40" fmla="*/ 2147483646 w 536"/>
                <a:gd name="T41" fmla="*/ 2147483646 h 364"/>
                <a:gd name="T42" fmla="*/ 2147483646 w 536"/>
                <a:gd name="T43" fmla="*/ 2147483646 h 364"/>
                <a:gd name="T44" fmla="*/ 2147483646 w 536"/>
                <a:gd name="T45" fmla="*/ 2147483646 h 364"/>
                <a:gd name="T46" fmla="*/ 2147483646 w 536"/>
                <a:gd name="T47" fmla="*/ 2147483646 h 364"/>
                <a:gd name="T48" fmla="*/ 2147483646 w 536"/>
                <a:gd name="T49" fmla="*/ 2147483646 h 364"/>
                <a:gd name="T50" fmla="*/ 2147483646 w 536"/>
                <a:gd name="T51" fmla="*/ 2147483646 h 364"/>
                <a:gd name="T52" fmla="*/ 2147483646 w 536"/>
                <a:gd name="T53" fmla="*/ 2147483646 h 364"/>
                <a:gd name="T54" fmla="*/ 2147483646 w 536"/>
                <a:gd name="T55" fmla="*/ 2147483646 h 364"/>
                <a:gd name="T56" fmla="*/ 2147483646 w 536"/>
                <a:gd name="T57" fmla="*/ 2147483646 h 364"/>
                <a:gd name="T58" fmla="*/ 2147483646 w 536"/>
                <a:gd name="T59" fmla="*/ 2147483646 h 364"/>
                <a:gd name="T60" fmla="*/ 2147483646 w 536"/>
                <a:gd name="T61" fmla="*/ 2147483646 h 364"/>
                <a:gd name="T62" fmla="*/ 2147483646 w 536"/>
                <a:gd name="T63" fmla="*/ 2147483646 h 364"/>
                <a:gd name="T64" fmla="*/ 2147483646 w 536"/>
                <a:gd name="T65" fmla="*/ 2147483646 h 364"/>
                <a:gd name="T66" fmla="*/ 2147483646 w 536"/>
                <a:gd name="T67" fmla="*/ 2147483646 h 364"/>
                <a:gd name="T68" fmla="*/ 2147483646 w 536"/>
                <a:gd name="T69" fmla="*/ 2147483646 h 364"/>
                <a:gd name="T70" fmla="*/ 2147483646 w 536"/>
                <a:gd name="T71" fmla="*/ 2147483646 h 364"/>
                <a:gd name="T72" fmla="*/ 2147483646 w 536"/>
                <a:gd name="T73" fmla="*/ 2147483646 h 364"/>
                <a:gd name="T74" fmla="*/ 2147483646 w 536"/>
                <a:gd name="T75" fmla="*/ 2147483646 h 364"/>
                <a:gd name="T76" fmla="*/ 2147483646 w 536"/>
                <a:gd name="T77" fmla="*/ 2147483646 h 364"/>
                <a:gd name="T78" fmla="*/ 2147483646 w 536"/>
                <a:gd name="T79" fmla="*/ 2147483646 h 364"/>
                <a:gd name="T80" fmla="*/ 2147483646 w 536"/>
                <a:gd name="T81" fmla="*/ 2147483646 h 364"/>
                <a:gd name="T82" fmla="*/ 2147483646 w 536"/>
                <a:gd name="T83" fmla="*/ 2147483646 h 364"/>
                <a:gd name="T84" fmla="*/ 2147483646 w 536"/>
                <a:gd name="T85" fmla="*/ 2147483646 h 364"/>
                <a:gd name="T86" fmla="*/ 2147483646 w 536"/>
                <a:gd name="T87" fmla="*/ 2147483646 h 364"/>
                <a:gd name="T88" fmla="*/ 2147483646 w 536"/>
                <a:gd name="T89" fmla="*/ 2147483646 h 364"/>
                <a:gd name="T90" fmla="*/ 2147483646 w 536"/>
                <a:gd name="T91" fmla="*/ 2147483646 h 364"/>
                <a:gd name="T92" fmla="*/ 2147483646 w 536"/>
                <a:gd name="T93" fmla="*/ 2147483646 h 364"/>
                <a:gd name="T94" fmla="*/ 2147483646 w 536"/>
                <a:gd name="T95" fmla="*/ 2147483646 h 364"/>
                <a:gd name="T96" fmla="*/ 2147483646 w 536"/>
                <a:gd name="T97" fmla="*/ 2147483646 h 364"/>
                <a:gd name="T98" fmla="*/ 2147483646 w 536"/>
                <a:gd name="T99" fmla="*/ 2147483646 h 364"/>
                <a:gd name="T100" fmla="*/ 2147483646 w 536"/>
                <a:gd name="T101" fmla="*/ 2147483646 h 364"/>
                <a:gd name="T102" fmla="*/ 2147483646 w 536"/>
                <a:gd name="T103" fmla="*/ 2147483646 h 3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36" h="364">
                  <a:moveTo>
                    <a:pt x="104" y="18"/>
                  </a:moveTo>
                  <a:lnTo>
                    <a:pt x="102" y="0"/>
                  </a:lnTo>
                  <a:lnTo>
                    <a:pt x="94" y="6"/>
                  </a:lnTo>
                  <a:lnTo>
                    <a:pt x="92" y="6"/>
                  </a:lnTo>
                  <a:lnTo>
                    <a:pt x="74" y="12"/>
                  </a:lnTo>
                  <a:lnTo>
                    <a:pt x="72" y="12"/>
                  </a:lnTo>
                  <a:lnTo>
                    <a:pt x="70" y="10"/>
                  </a:lnTo>
                  <a:lnTo>
                    <a:pt x="70" y="20"/>
                  </a:lnTo>
                  <a:lnTo>
                    <a:pt x="68" y="20"/>
                  </a:lnTo>
                  <a:lnTo>
                    <a:pt x="60" y="34"/>
                  </a:lnTo>
                  <a:lnTo>
                    <a:pt x="58" y="34"/>
                  </a:lnTo>
                  <a:lnTo>
                    <a:pt x="58" y="36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28" y="40"/>
                  </a:lnTo>
                  <a:lnTo>
                    <a:pt x="22" y="34"/>
                  </a:lnTo>
                  <a:lnTo>
                    <a:pt x="18" y="32"/>
                  </a:lnTo>
                  <a:lnTo>
                    <a:pt x="8" y="34"/>
                  </a:lnTo>
                  <a:lnTo>
                    <a:pt x="0" y="40"/>
                  </a:lnTo>
                  <a:lnTo>
                    <a:pt x="18" y="54"/>
                  </a:lnTo>
                  <a:lnTo>
                    <a:pt x="32" y="60"/>
                  </a:lnTo>
                  <a:lnTo>
                    <a:pt x="34" y="62"/>
                  </a:lnTo>
                  <a:lnTo>
                    <a:pt x="34" y="64"/>
                  </a:lnTo>
                  <a:lnTo>
                    <a:pt x="36" y="80"/>
                  </a:lnTo>
                  <a:lnTo>
                    <a:pt x="36" y="104"/>
                  </a:lnTo>
                  <a:lnTo>
                    <a:pt x="40" y="118"/>
                  </a:lnTo>
                  <a:lnTo>
                    <a:pt x="50" y="140"/>
                  </a:lnTo>
                  <a:lnTo>
                    <a:pt x="60" y="152"/>
                  </a:lnTo>
                  <a:lnTo>
                    <a:pt x="70" y="144"/>
                  </a:lnTo>
                  <a:lnTo>
                    <a:pt x="76" y="136"/>
                  </a:lnTo>
                  <a:lnTo>
                    <a:pt x="88" y="122"/>
                  </a:lnTo>
                  <a:lnTo>
                    <a:pt x="98" y="132"/>
                  </a:lnTo>
                  <a:lnTo>
                    <a:pt x="108" y="152"/>
                  </a:lnTo>
                  <a:lnTo>
                    <a:pt x="120" y="156"/>
                  </a:lnTo>
                  <a:lnTo>
                    <a:pt x="126" y="176"/>
                  </a:lnTo>
                  <a:lnTo>
                    <a:pt x="124" y="194"/>
                  </a:lnTo>
                  <a:lnTo>
                    <a:pt x="124" y="196"/>
                  </a:lnTo>
                  <a:lnTo>
                    <a:pt x="120" y="212"/>
                  </a:lnTo>
                  <a:lnTo>
                    <a:pt x="128" y="220"/>
                  </a:lnTo>
                  <a:lnTo>
                    <a:pt x="138" y="214"/>
                  </a:lnTo>
                  <a:lnTo>
                    <a:pt x="148" y="204"/>
                  </a:lnTo>
                  <a:lnTo>
                    <a:pt x="150" y="206"/>
                  </a:lnTo>
                  <a:lnTo>
                    <a:pt x="158" y="208"/>
                  </a:lnTo>
                  <a:lnTo>
                    <a:pt x="168" y="218"/>
                  </a:lnTo>
                  <a:lnTo>
                    <a:pt x="178" y="216"/>
                  </a:lnTo>
                  <a:lnTo>
                    <a:pt x="184" y="214"/>
                  </a:lnTo>
                  <a:lnTo>
                    <a:pt x="188" y="216"/>
                  </a:lnTo>
                  <a:lnTo>
                    <a:pt x="190" y="218"/>
                  </a:lnTo>
                  <a:lnTo>
                    <a:pt x="192" y="220"/>
                  </a:lnTo>
                  <a:lnTo>
                    <a:pt x="192" y="228"/>
                  </a:lnTo>
                  <a:lnTo>
                    <a:pt x="194" y="228"/>
                  </a:lnTo>
                  <a:lnTo>
                    <a:pt x="204" y="232"/>
                  </a:lnTo>
                  <a:lnTo>
                    <a:pt x="210" y="222"/>
                  </a:lnTo>
                  <a:lnTo>
                    <a:pt x="210" y="218"/>
                  </a:lnTo>
                  <a:lnTo>
                    <a:pt x="210" y="214"/>
                  </a:lnTo>
                  <a:lnTo>
                    <a:pt x="212" y="210"/>
                  </a:lnTo>
                  <a:lnTo>
                    <a:pt x="220" y="212"/>
                  </a:lnTo>
                  <a:lnTo>
                    <a:pt x="226" y="214"/>
                  </a:lnTo>
                  <a:lnTo>
                    <a:pt x="230" y="218"/>
                  </a:lnTo>
                  <a:lnTo>
                    <a:pt x="232" y="222"/>
                  </a:lnTo>
                  <a:lnTo>
                    <a:pt x="232" y="228"/>
                  </a:lnTo>
                  <a:lnTo>
                    <a:pt x="232" y="232"/>
                  </a:lnTo>
                  <a:lnTo>
                    <a:pt x="232" y="242"/>
                  </a:lnTo>
                  <a:lnTo>
                    <a:pt x="240" y="256"/>
                  </a:lnTo>
                  <a:lnTo>
                    <a:pt x="250" y="266"/>
                  </a:lnTo>
                  <a:lnTo>
                    <a:pt x="256" y="272"/>
                  </a:lnTo>
                  <a:lnTo>
                    <a:pt x="262" y="274"/>
                  </a:lnTo>
                  <a:lnTo>
                    <a:pt x="264" y="274"/>
                  </a:lnTo>
                  <a:lnTo>
                    <a:pt x="266" y="278"/>
                  </a:lnTo>
                  <a:lnTo>
                    <a:pt x="268" y="288"/>
                  </a:lnTo>
                  <a:lnTo>
                    <a:pt x="268" y="324"/>
                  </a:lnTo>
                  <a:lnTo>
                    <a:pt x="270" y="328"/>
                  </a:lnTo>
                  <a:lnTo>
                    <a:pt x="274" y="330"/>
                  </a:lnTo>
                  <a:lnTo>
                    <a:pt x="276" y="330"/>
                  </a:lnTo>
                  <a:lnTo>
                    <a:pt x="282" y="330"/>
                  </a:lnTo>
                  <a:lnTo>
                    <a:pt x="288" y="332"/>
                  </a:lnTo>
                  <a:lnTo>
                    <a:pt x="290" y="334"/>
                  </a:lnTo>
                  <a:lnTo>
                    <a:pt x="294" y="338"/>
                  </a:lnTo>
                  <a:lnTo>
                    <a:pt x="298" y="344"/>
                  </a:lnTo>
                  <a:lnTo>
                    <a:pt x="300" y="364"/>
                  </a:lnTo>
                  <a:lnTo>
                    <a:pt x="318" y="328"/>
                  </a:lnTo>
                  <a:lnTo>
                    <a:pt x="322" y="314"/>
                  </a:lnTo>
                  <a:lnTo>
                    <a:pt x="326" y="304"/>
                  </a:lnTo>
                  <a:lnTo>
                    <a:pt x="332" y="296"/>
                  </a:lnTo>
                  <a:lnTo>
                    <a:pt x="338" y="294"/>
                  </a:lnTo>
                  <a:lnTo>
                    <a:pt x="344" y="294"/>
                  </a:lnTo>
                  <a:lnTo>
                    <a:pt x="352" y="294"/>
                  </a:lnTo>
                  <a:lnTo>
                    <a:pt x="372" y="304"/>
                  </a:lnTo>
                  <a:lnTo>
                    <a:pt x="424" y="308"/>
                  </a:lnTo>
                  <a:lnTo>
                    <a:pt x="424" y="296"/>
                  </a:lnTo>
                  <a:lnTo>
                    <a:pt x="400" y="272"/>
                  </a:lnTo>
                  <a:lnTo>
                    <a:pt x="388" y="264"/>
                  </a:lnTo>
                  <a:lnTo>
                    <a:pt x="386" y="262"/>
                  </a:lnTo>
                  <a:lnTo>
                    <a:pt x="386" y="258"/>
                  </a:lnTo>
                  <a:lnTo>
                    <a:pt x="404" y="260"/>
                  </a:lnTo>
                  <a:lnTo>
                    <a:pt x="412" y="260"/>
                  </a:lnTo>
                  <a:lnTo>
                    <a:pt x="418" y="260"/>
                  </a:lnTo>
                  <a:lnTo>
                    <a:pt x="424" y="260"/>
                  </a:lnTo>
                  <a:lnTo>
                    <a:pt x="430" y="256"/>
                  </a:lnTo>
                  <a:lnTo>
                    <a:pt x="436" y="252"/>
                  </a:lnTo>
                  <a:lnTo>
                    <a:pt x="442" y="246"/>
                  </a:lnTo>
                  <a:lnTo>
                    <a:pt x="452" y="228"/>
                  </a:lnTo>
                  <a:lnTo>
                    <a:pt x="454" y="228"/>
                  </a:lnTo>
                  <a:lnTo>
                    <a:pt x="472" y="212"/>
                  </a:lnTo>
                  <a:lnTo>
                    <a:pt x="474" y="174"/>
                  </a:lnTo>
                  <a:lnTo>
                    <a:pt x="474" y="170"/>
                  </a:lnTo>
                  <a:lnTo>
                    <a:pt x="476" y="170"/>
                  </a:lnTo>
                  <a:lnTo>
                    <a:pt x="478" y="170"/>
                  </a:lnTo>
                  <a:lnTo>
                    <a:pt x="492" y="168"/>
                  </a:lnTo>
                  <a:lnTo>
                    <a:pt x="494" y="168"/>
                  </a:lnTo>
                  <a:lnTo>
                    <a:pt x="496" y="168"/>
                  </a:lnTo>
                  <a:lnTo>
                    <a:pt x="524" y="198"/>
                  </a:lnTo>
                  <a:lnTo>
                    <a:pt x="532" y="196"/>
                  </a:lnTo>
                  <a:lnTo>
                    <a:pt x="532" y="190"/>
                  </a:lnTo>
                  <a:lnTo>
                    <a:pt x="518" y="176"/>
                  </a:lnTo>
                  <a:lnTo>
                    <a:pt x="516" y="174"/>
                  </a:lnTo>
                  <a:lnTo>
                    <a:pt x="514" y="172"/>
                  </a:lnTo>
                  <a:lnTo>
                    <a:pt x="536" y="158"/>
                  </a:lnTo>
                  <a:lnTo>
                    <a:pt x="536" y="124"/>
                  </a:lnTo>
                  <a:lnTo>
                    <a:pt x="526" y="126"/>
                  </a:lnTo>
                  <a:lnTo>
                    <a:pt x="524" y="126"/>
                  </a:lnTo>
                  <a:lnTo>
                    <a:pt x="512" y="120"/>
                  </a:lnTo>
                  <a:lnTo>
                    <a:pt x="504" y="118"/>
                  </a:lnTo>
                  <a:lnTo>
                    <a:pt x="492" y="110"/>
                  </a:lnTo>
                  <a:lnTo>
                    <a:pt x="486" y="106"/>
                  </a:lnTo>
                  <a:lnTo>
                    <a:pt x="484" y="102"/>
                  </a:lnTo>
                  <a:lnTo>
                    <a:pt x="484" y="104"/>
                  </a:lnTo>
                  <a:lnTo>
                    <a:pt x="482" y="108"/>
                  </a:lnTo>
                  <a:lnTo>
                    <a:pt x="480" y="108"/>
                  </a:lnTo>
                  <a:lnTo>
                    <a:pt x="476" y="110"/>
                  </a:lnTo>
                  <a:lnTo>
                    <a:pt x="470" y="112"/>
                  </a:lnTo>
                  <a:lnTo>
                    <a:pt x="468" y="112"/>
                  </a:lnTo>
                  <a:lnTo>
                    <a:pt x="468" y="110"/>
                  </a:lnTo>
                  <a:lnTo>
                    <a:pt x="456" y="102"/>
                  </a:lnTo>
                  <a:lnTo>
                    <a:pt x="446" y="110"/>
                  </a:lnTo>
                  <a:lnTo>
                    <a:pt x="440" y="116"/>
                  </a:lnTo>
                  <a:lnTo>
                    <a:pt x="438" y="120"/>
                  </a:lnTo>
                  <a:lnTo>
                    <a:pt x="444" y="132"/>
                  </a:lnTo>
                  <a:lnTo>
                    <a:pt x="446" y="136"/>
                  </a:lnTo>
                  <a:lnTo>
                    <a:pt x="444" y="138"/>
                  </a:lnTo>
                  <a:lnTo>
                    <a:pt x="440" y="142"/>
                  </a:lnTo>
                  <a:lnTo>
                    <a:pt x="434" y="144"/>
                  </a:lnTo>
                  <a:lnTo>
                    <a:pt x="428" y="146"/>
                  </a:lnTo>
                  <a:lnTo>
                    <a:pt x="422" y="148"/>
                  </a:lnTo>
                  <a:lnTo>
                    <a:pt x="418" y="146"/>
                  </a:lnTo>
                  <a:lnTo>
                    <a:pt x="416" y="144"/>
                  </a:lnTo>
                  <a:lnTo>
                    <a:pt x="414" y="140"/>
                  </a:lnTo>
                  <a:lnTo>
                    <a:pt x="392" y="120"/>
                  </a:lnTo>
                  <a:lnTo>
                    <a:pt x="382" y="114"/>
                  </a:lnTo>
                  <a:lnTo>
                    <a:pt x="376" y="108"/>
                  </a:lnTo>
                  <a:lnTo>
                    <a:pt x="374" y="104"/>
                  </a:lnTo>
                  <a:lnTo>
                    <a:pt x="374" y="100"/>
                  </a:lnTo>
                  <a:lnTo>
                    <a:pt x="372" y="92"/>
                  </a:lnTo>
                  <a:lnTo>
                    <a:pt x="370" y="86"/>
                  </a:lnTo>
                  <a:lnTo>
                    <a:pt x="366" y="88"/>
                  </a:lnTo>
                  <a:lnTo>
                    <a:pt x="364" y="90"/>
                  </a:lnTo>
                  <a:lnTo>
                    <a:pt x="366" y="94"/>
                  </a:lnTo>
                  <a:lnTo>
                    <a:pt x="368" y="98"/>
                  </a:lnTo>
                  <a:lnTo>
                    <a:pt x="368" y="100"/>
                  </a:lnTo>
                  <a:lnTo>
                    <a:pt x="370" y="100"/>
                  </a:lnTo>
                  <a:lnTo>
                    <a:pt x="368" y="102"/>
                  </a:lnTo>
                  <a:lnTo>
                    <a:pt x="358" y="120"/>
                  </a:lnTo>
                  <a:lnTo>
                    <a:pt x="340" y="116"/>
                  </a:lnTo>
                  <a:lnTo>
                    <a:pt x="336" y="114"/>
                  </a:lnTo>
                  <a:lnTo>
                    <a:pt x="336" y="112"/>
                  </a:lnTo>
                  <a:lnTo>
                    <a:pt x="336" y="106"/>
                  </a:lnTo>
                  <a:lnTo>
                    <a:pt x="336" y="100"/>
                  </a:lnTo>
                  <a:lnTo>
                    <a:pt x="332" y="94"/>
                  </a:lnTo>
                  <a:lnTo>
                    <a:pt x="318" y="84"/>
                  </a:lnTo>
                  <a:lnTo>
                    <a:pt x="316" y="82"/>
                  </a:lnTo>
                  <a:lnTo>
                    <a:pt x="314" y="84"/>
                  </a:lnTo>
                  <a:lnTo>
                    <a:pt x="312" y="86"/>
                  </a:lnTo>
                  <a:lnTo>
                    <a:pt x="298" y="84"/>
                  </a:lnTo>
                  <a:lnTo>
                    <a:pt x="292" y="82"/>
                  </a:lnTo>
                  <a:lnTo>
                    <a:pt x="288" y="80"/>
                  </a:lnTo>
                  <a:lnTo>
                    <a:pt x="288" y="76"/>
                  </a:lnTo>
                  <a:lnTo>
                    <a:pt x="288" y="70"/>
                  </a:lnTo>
                  <a:lnTo>
                    <a:pt x="290" y="68"/>
                  </a:lnTo>
                  <a:lnTo>
                    <a:pt x="284" y="56"/>
                  </a:lnTo>
                  <a:lnTo>
                    <a:pt x="256" y="58"/>
                  </a:lnTo>
                  <a:lnTo>
                    <a:pt x="256" y="64"/>
                  </a:lnTo>
                  <a:lnTo>
                    <a:pt x="254" y="68"/>
                  </a:lnTo>
                  <a:lnTo>
                    <a:pt x="252" y="70"/>
                  </a:lnTo>
                  <a:lnTo>
                    <a:pt x="248" y="72"/>
                  </a:lnTo>
                  <a:lnTo>
                    <a:pt x="240" y="72"/>
                  </a:lnTo>
                  <a:lnTo>
                    <a:pt x="234" y="68"/>
                  </a:lnTo>
                  <a:lnTo>
                    <a:pt x="234" y="66"/>
                  </a:lnTo>
                  <a:lnTo>
                    <a:pt x="226" y="56"/>
                  </a:lnTo>
                  <a:lnTo>
                    <a:pt x="224" y="48"/>
                  </a:lnTo>
                  <a:lnTo>
                    <a:pt x="220" y="40"/>
                  </a:lnTo>
                  <a:lnTo>
                    <a:pt x="212" y="46"/>
                  </a:lnTo>
                  <a:lnTo>
                    <a:pt x="202" y="50"/>
                  </a:lnTo>
                  <a:lnTo>
                    <a:pt x="200" y="50"/>
                  </a:lnTo>
                  <a:lnTo>
                    <a:pt x="196" y="48"/>
                  </a:lnTo>
                  <a:lnTo>
                    <a:pt x="194" y="46"/>
                  </a:lnTo>
                  <a:lnTo>
                    <a:pt x="186" y="48"/>
                  </a:lnTo>
                  <a:lnTo>
                    <a:pt x="164" y="54"/>
                  </a:lnTo>
                  <a:lnTo>
                    <a:pt x="158" y="58"/>
                  </a:lnTo>
                  <a:lnTo>
                    <a:pt x="152" y="58"/>
                  </a:lnTo>
                  <a:lnTo>
                    <a:pt x="150" y="58"/>
                  </a:lnTo>
                  <a:lnTo>
                    <a:pt x="140" y="56"/>
                  </a:lnTo>
                  <a:lnTo>
                    <a:pt x="134" y="52"/>
                  </a:lnTo>
                  <a:lnTo>
                    <a:pt x="120" y="42"/>
                  </a:lnTo>
                  <a:lnTo>
                    <a:pt x="10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黑龙江"/>
            <p:cNvSpPr/>
            <p:nvPr>
              <p:custDataLst>
                <p:tags r:id="rId46"/>
              </p:custDataLst>
            </p:nvPr>
          </p:nvSpPr>
          <p:spPr bwMode="auto">
            <a:xfrm>
              <a:off x="6237288" y="968375"/>
              <a:ext cx="1311275" cy="1192213"/>
            </a:xfrm>
            <a:custGeom>
              <a:avLst/>
              <a:gdLst>
                <a:gd name="T0" fmla="*/ 2147483646 w 718"/>
                <a:gd name="T1" fmla="*/ 2147483646 h 652"/>
                <a:gd name="T2" fmla="*/ 2147483646 w 718"/>
                <a:gd name="T3" fmla="*/ 2147483646 h 652"/>
                <a:gd name="T4" fmla="*/ 2147483646 w 718"/>
                <a:gd name="T5" fmla="*/ 2147483646 h 652"/>
                <a:gd name="T6" fmla="*/ 2147483646 w 718"/>
                <a:gd name="T7" fmla="*/ 2147483646 h 652"/>
                <a:gd name="T8" fmla="*/ 2147483646 w 718"/>
                <a:gd name="T9" fmla="*/ 2147483646 h 652"/>
                <a:gd name="T10" fmla="*/ 2147483646 w 718"/>
                <a:gd name="T11" fmla="*/ 2147483646 h 652"/>
                <a:gd name="T12" fmla="*/ 2147483646 w 718"/>
                <a:gd name="T13" fmla="*/ 2147483646 h 652"/>
                <a:gd name="T14" fmla="*/ 2147483646 w 718"/>
                <a:gd name="T15" fmla="*/ 2147483646 h 652"/>
                <a:gd name="T16" fmla="*/ 2147483646 w 718"/>
                <a:gd name="T17" fmla="*/ 2147483646 h 652"/>
                <a:gd name="T18" fmla="*/ 2147483646 w 718"/>
                <a:gd name="T19" fmla="*/ 2147483646 h 652"/>
                <a:gd name="T20" fmla="*/ 2147483646 w 718"/>
                <a:gd name="T21" fmla="*/ 2147483646 h 652"/>
                <a:gd name="T22" fmla="*/ 2147483646 w 718"/>
                <a:gd name="T23" fmla="*/ 2147483646 h 652"/>
                <a:gd name="T24" fmla="*/ 2147483646 w 718"/>
                <a:gd name="T25" fmla="*/ 2147483646 h 652"/>
                <a:gd name="T26" fmla="*/ 2147483646 w 718"/>
                <a:gd name="T27" fmla="*/ 0 h 652"/>
                <a:gd name="T28" fmla="*/ 2147483646 w 718"/>
                <a:gd name="T29" fmla="*/ 2147483646 h 652"/>
                <a:gd name="T30" fmla="*/ 2147483646 w 718"/>
                <a:gd name="T31" fmla="*/ 2147483646 h 652"/>
                <a:gd name="T32" fmla="*/ 0 w 718"/>
                <a:gd name="T33" fmla="*/ 2147483646 h 652"/>
                <a:gd name="T34" fmla="*/ 2147483646 w 718"/>
                <a:gd name="T35" fmla="*/ 2147483646 h 652"/>
                <a:gd name="T36" fmla="*/ 2147483646 w 718"/>
                <a:gd name="T37" fmla="*/ 2147483646 h 652"/>
                <a:gd name="T38" fmla="*/ 2147483646 w 718"/>
                <a:gd name="T39" fmla="*/ 2147483646 h 652"/>
                <a:gd name="T40" fmla="*/ 2147483646 w 718"/>
                <a:gd name="T41" fmla="*/ 2147483646 h 652"/>
                <a:gd name="T42" fmla="*/ 2147483646 w 718"/>
                <a:gd name="T43" fmla="*/ 2147483646 h 652"/>
                <a:gd name="T44" fmla="*/ 2147483646 w 718"/>
                <a:gd name="T45" fmla="*/ 2147483646 h 652"/>
                <a:gd name="T46" fmla="*/ 2147483646 w 718"/>
                <a:gd name="T47" fmla="*/ 2147483646 h 652"/>
                <a:gd name="T48" fmla="*/ 2147483646 w 718"/>
                <a:gd name="T49" fmla="*/ 2147483646 h 652"/>
                <a:gd name="T50" fmla="*/ 2147483646 w 718"/>
                <a:gd name="T51" fmla="*/ 2147483646 h 652"/>
                <a:gd name="T52" fmla="*/ 2147483646 w 718"/>
                <a:gd name="T53" fmla="*/ 2147483646 h 652"/>
                <a:gd name="T54" fmla="*/ 2147483646 w 718"/>
                <a:gd name="T55" fmla="*/ 2147483646 h 652"/>
                <a:gd name="T56" fmla="*/ 2147483646 w 718"/>
                <a:gd name="T57" fmla="*/ 2147483646 h 652"/>
                <a:gd name="T58" fmla="*/ 2147483646 w 718"/>
                <a:gd name="T59" fmla="*/ 2147483646 h 652"/>
                <a:gd name="T60" fmla="*/ 2147483646 w 718"/>
                <a:gd name="T61" fmla="*/ 2147483646 h 652"/>
                <a:gd name="T62" fmla="*/ 2147483646 w 718"/>
                <a:gd name="T63" fmla="*/ 2147483646 h 652"/>
                <a:gd name="T64" fmla="*/ 2147483646 w 718"/>
                <a:gd name="T65" fmla="*/ 2147483646 h 652"/>
                <a:gd name="T66" fmla="*/ 2147483646 w 718"/>
                <a:gd name="T67" fmla="*/ 2147483646 h 652"/>
                <a:gd name="T68" fmla="*/ 2147483646 w 718"/>
                <a:gd name="T69" fmla="*/ 2147483646 h 652"/>
                <a:gd name="T70" fmla="*/ 2147483646 w 718"/>
                <a:gd name="T71" fmla="*/ 2147483646 h 652"/>
                <a:gd name="T72" fmla="*/ 2147483646 w 718"/>
                <a:gd name="T73" fmla="*/ 2147483646 h 652"/>
                <a:gd name="T74" fmla="*/ 2147483646 w 718"/>
                <a:gd name="T75" fmla="*/ 2147483646 h 652"/>
                <a:gd name="T76" fmla="*/ 2147483646 w 718"/>
                <a:gd name="T77" fmla="*/ 2147483646 h 652"/>
                <a:gd name="T78" fmla="*/ 2147483646 w 718"/>
                <a:gd name="T79" fmla="*/ 2147483646 h 652"/>
                <a:gd name="T80" fmla="*/ 2147483646 w 718"/>
                <a:gd name="T81" fmla="*/ 2147483646 h 652"/>
                <a:gd name="T82" fmla="*/ 2147483646 w 718"/>
                <a:gd name="T83" fmla="*/ 2147483646 h 652"/>
                <a:gd name="T84" fmla="*/ 2147483646 w 718"/>
                <a:gd name="T85" fmla="*/ 2147483646 h 652"/>
                <a:gd name="T86" fmla="*/ 2147483646 w 718"/>
                <a:gd name="T87" fmla="*/ 2147483646 h 652"/>
                <a:gd name="T88" fmla="*/ 2147483646 w 718"/>
                <a:gd name="T89" fmla="*/ 2147483646 h 652"/>
                <a:gd name="T90" fmla="*/ 2147483646 w 718"/>
                <a:gd name="T91" fmla="*/ 2147483646 h 652"/>
                <a:gd name="T92" fmla="*/ 2147483646 w 718"/>
                <a:gd name="T93" fmla="*/ 2147483646 h 652"/>
                <a:gd name="T94" fmla="*/ 2147483646 w 718"/>
                <a:gd name="T95" fmla="*/ 2147483646 h 652"/>
                <a:gd name="T96" fmla="*/ 2147483646 w 718"/>
                <a:gd name="T97" fmla="*/ 2147483646 h 652"/>
                <a:gd name="T98" fmla="*/ 2147483646 w 718"/>
                <a:gd name="T99" fmla="*/ 2147483646 h 652"/>
                <a:gd name="T100" fmla="*/ 2147483646 w 718"/>
                <a:gd name="T101" fmla="*/ 2147483646 h 652"/>
                <a:gd name="T102" fmla="*/ 2147483646 w 718"/>
                <a:gd name="T103" fmla="*/ 2147483646 h 652"/>
                <a:gd name="T104" fmla="*/ 2147483646 w 718"/>
                <a:gd name="T105" fmla="*/ 2147483646 h 652"/>
                <a:gd name="T106" fmla="*/ 2147483646 w 718"/>
                <a:gd name="T107" fmla="*/ 2147483646 h 652"/>
                <a:gd name="T108" fmla="*/ 2147483646 w 718"/>
                <a:gd name="T109" fmla="*/ 2147483646 h 652"/>
                <a:gd name="T110" fmla="*/ 2147483646 w 718"/>
                <a:gd name="T111" fmla="*/ 2147483646 h 652"/>
                <a:gd name="T112" fmla="*/ 2147483646 w 718"/>
                <a:gd name="T113" fmla="*/ 2147483646 h 652"/>
                <a:gd name="T114" fmla="*/ 2147483646 w 718"/>
                <a:gd name="T115" fmla="*/ 2147483646 h 652"/>
                <a:gd name="T116" fmla="*/ 2147483646 w 718"/>
                <a:gd name="T117" fmla="*/ 2147483646 h 652"/>
                <a:gd name="T118" fmla="*/ 2147483646 w 718"/>
                <a:gd name="T119" fmla="*/ 2147483646 h 652"/>
                <a:gd name="T120" fmla="*/ 2147483646 w 718"/>
                <a:gd name="T121" fmla="*/ 2147483646 h 652"/>
                <a:gd name="T122" fmla="*/ 2147483646 w 718"/>
                <a:gd name="T123" fmla="*/ 2147483646 h 65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18" h="652">
                  <a:moveTo>
                    <a:pt x="716" y="382"/>
                  </a:moveTo>
                  <a:lnTo>
                    <a:pt x="704" y="302"/>
                  </a:lnTo>
                  <a:lnTo>
                    <a:pt x="706" y="302"/>
                  </a:lnTo>
                  <a:lnTo>
                    <a:pt x="712" y="290"/>
                  </a:lnTo>
                  <a:lnTo>
                    <a:pt x="714" y="284"/>
                  </a:lnTo>
                  <a:lnTo>
                    <a:pt x="714" y="280"/>
                  </a:lnTo>
                  <a:lnTo>
                    <a:pt x="710" y="274"/>
                  </a:lnTo>
                  <a:lnTo>
                    <a:pt x="704" y="270"/>
                  </a:lnTo>
                  <a:lnTo>
                    <a:pt x="700" y="260"/>
                  </a:lnTo>
                  <a:lnTo>
                    <a:pt x="700" y="250"/>
                  </a:lnTo>
                  <a:lnTo>
                    <a:pt x="700" y="234"/>
                  </a:lnTo>
                  <a:lnTo>
                    <a:pt x="692" y="234"/>
                  </a:lnTo>
                  <a:lnTo>
                    <a:pt x="684" y="236"/>
                  </a:lnTo>
                  <a:lnTo>
                    <a:pt x="674" y="240"/>
                  </a:lnTo>
                  <a:lnTo>
                    <a:pt x="666" y="248"/>
                  </a:lnTo>
                  <a:lnTo>
                    <a:pt x="662" y="254"/>
                  </a:lnTo>
                  <a:lnTo>
                    <a:pt x="660" y="262"/>
                  </a:lnTo>
                  <a:lnTo>
                    <a:pt x="652" y="268"/>
                  </a:lnTo>
                  <a:lnTo>
                    <a:pt x="644" y="272"/>
                  </a:lnTo>
                  <a:lnTo>
                    <a:pt x="632" y="276"/>
                  </a:lnTo>
                  <a:lnTo>
                    <a:pt x="628" y="302"/>
                  </a:lnTo>
                  <a:lnTo>
                    <a:pt x="626" y="302"/>
                  </a:lnTo>
                  <a:lnTo>
                    <a:pt x="618" y="318"/>
                  </a:lnTo>
                  <a:lnTo>
                    <a:pt x="618" y="320"/>
                  </a:lnTo>
                  <a:lnTo>
                    <a:pt x="616" y="320"/>
                  </a:lnTo>
                  <a:lnTo>
                    <a:pt x="536" y="334"/>
                  </a:lnTo>
                  <a:lnTo>
                    <a:pt x="534" y="334"/>
                  </a:lnTo>
                  <a:lnTo>
                    <a:pt x="510" y="308"/>
                  </a:lnTo>
                  <a:lnTo>
                    <a:pt x="518" y="302"/>
                  </a:lnTo>
                  <a:lnTo>
                    <a:pt x="508" y="290"/>
                  </a:lnTo>
                  <a:lnTo>
                    <a:pt x="498" y="282"/>
                  </a:lnTo>
                  <a:lnTo>
                    <a:pt x="496" y="280"/>
                  </a:lnTo>
                  <a:lnTo>
                    <a:pt x="496" y="278"/>
                  </a:lnTo>
                  <a:lnTo>
                    <a:pt x="492" y="258"/>
                  </a:lnTo>
                  <a:lnTo>
                    <a:pt x="470" y="258"/>
                  </a:lnTo>
                  <a:lnTo>
                    <a:pt x="452" y="246"/>
                  </a:lnTo>
                  <a:lnTo>
                    <a:pt x="388" y="236"/>
                  </a:lnTo>
                  <a:lnTo>
                    <a:pt x="336" y="234"/>
                  </a:lnTo>
                  <a:lnTo>
                    <a:pt x="334" y="234"/>
                  </a:lnTo>
                  <a:lnTo>
                    <a:pt x="332" y="234"/>
                  </a:lnTo>
                  <a:lnTo>
                    <a:pt x="330" y="232"/>
                  </a:lnTo>
                  <a:lnTo>
                    <a:pt x="298" y="164"/>
                  </a:lnTo>
                  <a:lnTo>
                    <a:pt x="286" y="146"/>
                  </a:lnTo>
                  <a:lnTo>
                    <a:pt x="258" y="110"/>
                  </a:lnTo>
                  <a:lnTo>
                    <a:pt x="230" y="76"/>
                  </a:lnTo>
                  <a:lnTo>
                    <a:pt x="216" y="62"/>
                  </a:lnTo>
                  <a:lnTo>
                    <a:pt x="170" y="18"/>
                  </a:lnTo>
                  <a:lnTo>
                    <a:pt x="164" y="14"/>
                  </a:lnTo>
                  <a:lnTo>
                    <a:pt x="108" y="12"/>
                  </a:lnTo>
                  <a:lnTo>
                    <a:pt x="106" y="12"/>
                  </a:lnTo>
                  <a:lnTo>
                    <a:pt x="106" y="10"/>
                  </a:lnTo>
                  <a:lnTo>
                    <a:pt x="94" y="6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54" y="4"/>
                  </a:lnTo>
                  <a:lnTo>
                    <a:pt x="34" y="12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4" y="82"/>
                  </a:lnTo>
                  <a:lnTo>
                    <a:pt x="10" y="86"/>
                  </a:lnTo>
                  <a:lnTo>
                    <a:pt x="22" y="86"/>
                  </a:lnTo>
                  <a:lnTo>
                    <a:pt x="32" y="88"/>
                  </a:lnTo>
                  <a:lnTo>
                    <a:pt x="36" y="86"/>
                  </a:lnTo>
                  <a:lnTo>
                    <a:pt x="38" y="76"/>
                  </a:lnTo>
                  <a:lnTo>
                    <a:pt x="42" y="70"/>
                  </a:lnTo>
                  <a:lnTo>
                    <a:pt x="50" y="70"/>
                  </a:lnTo>
                  <a:lnTo>
                    <a:pt x="78" y="78"/>
                  </a:lnTo>
                  <a:lnTo>
                    <a:pt x="84" y="80"/>
                  </a:lnTo>
                  <a:lnTo>
                    <a:pt x="74" y="94"/>
                  </a:lnTo>
                  <a:lnTo>
                    <a:pt x="74" y="114"/>
                  </a:lnTo>
                  <a:lnTo>
                    <a:pt x="76" y="118"/>
                  </a:lnTo>
                  <a:lnTo>
                    <a:pt x="80" y="124"/>
                  </a:lnTo>
                  <a:lnTo>
                    <a:pt x="96" y="140"/>
                  </a:lnTo>
                  <a:lnTo>
                    <a:pt x="108" y="148"/>
                  </a:lnTo>
                  <a:lnTo>
                    <a:pt x="116" y="150"/>
                  </a:lnTo>
                  <a:lnTo>
                    <a:pt x="120" y="150"/>
                  </a:lnTo>
                  <a:lnTo>
                    <a:pt x="124" y="148"/>
                  </a:lnTo>
                  <a:lnTo>
                    <a:pt x="138" y="134"/>
                  </a:lnTo>
                  <a:lnTo>
                    <a:pt x="148" y="128"/>
                  </a:lnTo>
                  <a:lnTo>
                    <a:pt x="170" y="124"/>
                  </a:lnTo>
                  <a:lnTo>
                    <a:pt x="176" y="110"/>
                  </a:lnTo>
                  <a:lnTo>
                    <a:pt x="194" y="100"/>
                  </a:lnTo>
                  <a:lnTo>
                    <a:pt x="212" y="110"/>
                  </a:lnTo>
                  <a:lnTo>
                    <a:pt x="214" y="110"/>
                  </a:lnTo>
                  <a:lnTo>
                    <a:pt x="230" y="138"/>
                  </a:lnTo>
                  <a:lnTo>
                    <a:pt x="236" y="156"/>
                  </a:lnTo>
                  <a:lnTo>
                    <a:pt x="236" y="158"/>
                  </a:lnTo>
                  <a:lnTo>
                    <a:pt x="232" y="182"/>
                  </a:lnTo>
                  <a:lnTo>
                    <a:pt x="238" y="196"/>
                  </a:lnTo>
                  <a:lnTo>
                    <a:pt x="238" y="198"/>
                  </a:lnTo>
                  <a:lnTo>
                    <a:pt x="234" y="216"/>
                  </a:lnTo>
                  <a:lnTo>
                    <a:pt x="234" y="232"/>
                  </a:lnTo>
                  <a:lnTo>
                    <a:pt x="240" y="250"/>
                  </a:lnTo>
                  <a:lnTo>
                    <a:pt x="242" y="258"/>
                  </a:lnTo>
                  <a:lnTo>
                    <a:pt x="240" y="272"/>
                  </a:lnTo>
                  <a:lnTo>
                    <a:pt x="240" y="274"/>
                  </a:lnTo>
                  <a:lnTo>
                    <a:pt x="232" y="284"/>
                  </a:lnTo>
                  <a:lnTo>
                    <a:pt x="232" y="286"/>
                  </a:lnTo>
                  <a:lnTo>
                    <a:pt x="224" y="294"/>
                  </a:lnTo>
                  <a:lnTo>
                    <a:pt x="222" y="312"/>
                  </a:lnTo>
                  <a:lnTo>
                    <a:pt x="228" y="330"/>
                  </a:lnTo>
                  <a:lnTo>
                    <a:pt x="228" y="332"/>
                  </a:lnTo>
                  <a:lnTo>
                    <a:pt x="222" y="360"/>
                  </a:lnTo>
                  <a:lnTo>
                    <a:pt x="218" y="364"/>
                  </a:lnTo>
                  <a:lnTo>
                    <a:pt x="214" y="366"/>
                  </a:lnTo>
                  <a:lnTo>
                    <a:pt x="206" y="364"/>
                  </a:lnTo>
                  <a:lnTo>
                    <a:pt x="198" y="356"/>
                  </a:lnTo>
                  <a:lnTo>
                    <a:pt x="190" y="358"/>
                  </a:lnTo>
                  <a:lnTo>
                    <a:pt x="180" y="370"/>
                  </a:lnTo>
                  <a:lnTo>
                    <a:pt x="168" y="402"/>
                  </a:lnTo>
                  <a:lnTo>
                    <a:pt x="168" y="404"/>
                  </a:lnTo>
                  <a:lnTo>
                    <a:pt x="156" y="414"/>
                  </a:lnTo>
                  <a:lnTo>
                    <a:pt x="154" y="414"/>
                  </a:lnTo>
                  <a:lnTo>
                    <a:pt x="148" y="414"/>
                  </a:lnTo>
                  <a:lnTo>
                    <a:pt x="136" y="434"/>
                  </a:lnTo>
                  <a:lnTo>
                    <a:pt x="142" y="446"/>
                  </a:lnTo>
                  <a:lnTo>
                    <a:pt x="144" y="446"/>
                  </a:lnTo>
                  <a:lnTo>
                    <a:pt x="160" y="466"/>
                  </a:lnTo>
                  <a:lnTo>
                    <a:pt x="160" y="468"/>
                  </a:lnTo>
                  <a:lnTo>
                    <a:pt x="160" y="474"/>
                  </a:lnTo>
                  <a:lnTo>
                    <a:pt x="178" y="476"/>
                  </a:lnTo>
                  <a:lnTo>
                    <a:pt x="180" y="492"/>
                  </a:lnTo>
                  <a:lnTo>
                    <a:pt x="180" y="494"/>
                  </a:lnTo>
                  <a:lnTo>
                    <a:pt x="182" y="512"/>
                  </a:lnTo>
                  <a:lnTo>
                    <a:pt x="188" y="516"/>
                  </a:lnTo>
                  <a:lnTo>
                    <a:pt x="204" y="512"/>
                  </a:lnTo>
                  <a:lnTo>
                    <a:pt x="218" y="502"/>
                  </a:lnTo>
                  <a:lnTo>
                    <a:pt x="222" y="502"/>
                  </a:lnTo>
                  <a:lnTo>
                    <a:pt x="226" y="528"/>
                  </a:lnTo>
                  <a:lnTo>
                    <a:pt x="234" y="538"/>
                  </a:lnTo>
                  <a:lnTo>
                    <a:pt x="236" y="540"/>
                  </a:lnTo>
                  <a:lnTo>
                    <a:pt x="242" y="550"/>
                  </a:lnTo>
                  <a:lnTo>
                    <a:pt x="254" y="560"/>
                  </a:lnTo>
                  <a:lnTo>
                    <a:pt x="258" y="562"/>
                  </a:lnTo>
                  <a:lnTo>
                    <a:pt x="262" y="562"/>
                  </a:lnTo>
                  <a:lnTo>
                    <a:pt x="266" y="564"/>
                  </a:lnTo>
                  <a:lnTo>
                    <a:pt x="274" y="560"/>
                  </a:lnTo>
                  <a:lnTo>
                    <a:pt x="282" y="558"/>
                  </a:lnTo>
                  <a:lnTo>
                    <a:pt x="292" y="554"/>
                  </a:lnTo>
                  <a:lnTo>
                    <a:pt x="296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6" y="554"/>
                  </a:lnTo>
                  <a:lnTo>
                    <a:pt x="332" y="544"/>
                  </a:lnTo>
                  <a:lnTo>
                    <a:pt x="334" y="544"/>
                  </a:lnTo>
                  <a:lnTo>
                    <a:pt x="334" y="546"/>
                  </a:lnTo>
                  <a:lnTo>
                    <a:pt x="336" y="544"/>
                  </a:lnTo>
                  <a:lnTo>
                    <a:pt x="338" y="546"/>
                  </a:lnTo>
                  <a:lnTo>
                    <a:pt x="344" y="556"/>
                  </a:lnTo>
                  <a:lnTo>
                    <a:pt x="346" y="562"/>
                  </a:lnTo>
                  <a:lnTo>
                    <a:pt x="354" y="574"/>
                  </a:lnTo>
                  <a:lnTo>
                    <a:pt x="360" y="576"/>
                  </a:lnTo>
                  <a:lnTo>
                    <a:pt x="362" y="576"/>
                  </a:lnTo>
                  <a:lnTo>
                    <a:pt x="360" y="574"/>
                  </a:lnTo>
                  <a:lnTo>
                    <a:pt x="360" y="570"/>
                  </a:lnTo>
                  <a:lnTo>
                    <a:pt x="360" y="566"/>
                  </a:lnTo>
                  <a:lnTo>
                    <a:pt x="364" y="564"/>
                  </a:lnTo>
                  <a:lnTo>
                    <a:pt x="370" y="562"/>
                  </a:lnTo>
                  <a:lnTo>
                    <a:pt x="398" y="562"/>
                  </a:lnTo>
                  <a:lnTo>
                    <a:pt x="400" y="562"/>
                  </a:lnTo>
                  <a:lnTo>
                    <a:pt x="402" y="562"/>
                  </a:lnTo>
                  <a:lnTo>
                    <a:pt x="412" y="580"/>
                  </a:lnTo>
                  <a:lnTo>
                    <a:pt x="410" y="588"/>
                  </a:lnTo>
                  <a:lnTo>
                    <a:pt x="422" y="590"/>
                  </a:lnTo>
                  <a:lnTo>
                    <a:pt x="422" y="588"/>
                  </a:lnTo>
                  <a:lnTo>
                    <a:pt x="422" y="586"/>
                  </a:lnTo>
                  <a:lnTo>
                    <a:pt x="426" y="584"/>
                  </a:lnTo>
                  <a:lnTo>
                    <a:pt x="454" y="602"/>
                  </a:lnTo>
                  <a:lnTo>
                    <a:pt x="456" y="608"/>
                  </a:lnTo>
                  <a:lnTo>
                    <a:pt x="458" y="612"/>
                  </a:lnTo>
                  <a:lnTo>
                    <a:pt x="458" y="624"/>
                  </a:lnTo>
                  <a:lnTo>
                    <a:pt x="468" y="626"/>
                  </a:lnTo>
                  <a:lnTo>
                    <a:pt x="474" y="616"/>
                  </a:lnTo>
                  <a:lnTo>
                    <a:pt x="470" y="608"/>
                  </a:lnTo>
                  <a:lnTo>
                    <a:pt x="470" y="602"/>
                  </a:lnTo>
                  <a:lnTo>
                    <a:pt x="472" y="598"/>
                  </a:lnTo>
                  <a:lnTo>
                    <a:pt x="474" y="596"/>
                  </a:lnTo>
                  <a:lnTo>
                    <a:pt x="478" y="594"/>
                  </a:lnTo>
                  <a:lnTo>
                    <a:pt x="478" y="592"/>
                  </a:lnTo>
                  <a:lnTo>
                    <a:pt x="480" y="590"/>
                  </a:lnTo>
                  <a:lnTo>
                    <a:pt x="486" y="590"/>
                  </a:lnTo>
                  <a:lnTo>
                    <a:pt x="490" y="594"/>
                  </a:lnTo>
                  <a:lnTo>
                    <a:pt x="492" y="598"/>
                  </a:lnTo>
                  <a:lnTo>
                    <a:pt x="496" y="614"/>
                  </a:lnTo>
                  <a:lnTo>
                    <a:pt x="496" y="616"/>
                  </a:lnTo>
                  <a:lnTo>
                    <a:pt x="498" y="618"/>
                  </a:lnTo>
                  <a:lnTo>
                    <a:pt x="502" y="622"/>
                  </a:lnTo>
                  <a:lnTo>
                    <a:pt x="510" y="626"/>
                  </a:lnTo>
                  <a:lnTo>
                    <a:pt x="512" y="626"/>
                  </a:lnTo>
                  <a:lnTo>
                    <a:pt x="538" y="652"/>
                  </a:lnTo>
                  <a:lnTo>
                    <a:pt x="550" y="648"/>
                  </a:lnTo>
                  <a:lnTo>
                    <a:pt x="548" y="644"/>
                  </a:lnTo>
                  <a:lnTo>
                    <a:pt x="544" y="638"/>
                  </a:lnTo>
                  <a:lnTo>
                    <a:pt x="544" y="634"/>
                  </a:lnTo>
                  <a:lnTo>
                    <a:pt x="544" y="630"/>
                  </a:lnTo>
                  <a:lnTo>
                    <a:pt x="546" y="626"/>
                  </a:lnTo>
                  <a:lnTo>
                    <a:pt x="556" y="618"/>
                  </a:lnTo>
                  <a:lnTo>
                    <a:pt x="570" y="606"/>
                  </a:lnTo>
                  <a:lnTo>
                    <a:pt x="586" y="616"/>
                  </a:lnTo>
                  <a:lnTo>
                    <a:pt x="588" y="616"/>
                  </a:lnTo>
                  <a:lnTo>
                    <a:pt x="592" y="598"/>
                  </a:lnTo>
                  <a:lnTo>
                    <a:pt x="592" y="596"/>
                  </a:lnTo>
                  <a:lnTo>
                    <a:pt x="594" y="594"/>
                  </a:lnTo>
                  <a:lnTo>
                    <a:pt x="608" y="596"/>
                  </a:lnTo>
                  <a:lnTo>
                    <a:pt x="610" y="600"/>
                  </a:lnTo>
                  <a:lnTo>
                    <a:pt x="612" y="606"/>
                  </a:lnTo>
                  <a:lnTo>
                    <a:pt x="610" y="610"/>
                  </a:lnTo>
                  <a:lnTo>
                    <a:pt x="606" y="616"/>
                  </a:lnTo>
                  <a:lnTo>
                    <a:pt x="610" y="618"/>
                  </a:lnTo>
                  <a:lnTo>
                    <a:pt x="620" y="622"/>
                  </a:lnTo>
                  <a:lnTo>
                    <a:pt x="628" y="626"/>
                  </a:lnTo>
                  <a:lnTo>
                    <a:pt x="630" y="626"/>
                  </a:lnTo>
                  <a:lnTo>
                    <a:pt x="640" y="630"/>
                  </a:lnTo>
                  <a:lnTo>
                    <a:pt x="648" y="630"/>
                  </a:lnTo>
                  <a:lnTo>
                    <a:pt x="636" y="572"/>
                  </a:lnTo>
                  <a:lnTo>
                    <a:pt x="630" y="568"/>
                  </a:lnTo>
                  <a:lnTo>
                    <a:pt x="624" y="562"/>
                  </a:lnTo>
                  <a:lnTo>
                    <a:pt x="614" y="546"/>
                  </a:lnTo>
                  <a:lnTo>
                    <a:pt x="610" y="538"/>
                  </a:lnTo>
                  <a:lnTo>
                    <a:pt x="612" y="528"/>
                  </a:lnTo>
                  <a:lnTo>
                    <a:pt x="616" y="518"/>
                  </a:lnTo>
                  <a:lnTo>
                    <a:pt x="624" y="506"/>
                  </a:lnTo>
                  <a:lnTo>
                    <a:pt x="636" y="494"/>
                  </a:lnTo>
                  <a:lnTo>
                    <a:pt x="650" y="482"/>
                  </a:lnTo>
                  <a:lnTo>
                    <a:pt x="662" y="482"/>
                  </a:lnTo>
                  <a:lnTo>
                    <a:pt x="672" y="486"/>
                  </a:lnTo>
                  <a:lnTo>
                    <a:pt x="692" y="486"/>
                  </a:lnTo>
                  <a:lnTo>
                    <a:pt x="698" y="482"/>
                  </a:lnTo>
                  <a:lnTo>
                    <a:pt x="704" y="476"/>
                  </a:lnTo>
                  <a:lnTo>
                    <a:pt x="714" y="452"/>
                  </a:lnTo>
                  <a:lnTo>
                    <a:pt x="718" y="442"/>
                  </a:lnTo>
                  <a:lnTo>
                    <a:pt x="718" y="426"/>
                  </a:lnTo>
                  <a:lnTo>
                    <a:pt x="716" y="3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山东"/>
            <p:cNvSpPr/>
            <p:nvPr>
              <p:custDataLst>
                <p:tags r:id="rId47"/>
              </p:custDataLst>
            </p:nvPr>
          </p:nvSpPr>
          <p:spPr bwMode="auto">
            <a:xfrm>
              <a:off x="5976938" y="3106738"/>
              <a:ext cx="793750" cy="498475"/>
            </a:xfrm>
            <a:custGeom>
              <a:avLst/>
              <a:gdLst>
                <a:gd name="T0" fmla="*/ 2147483646 w 434"/>
                <a:gd name="T1" fmla="*/ 2147483646 h 272"/>
                <a:gd name="T2" fmla="*/ 2147483646 w 434"/>
                <a:gd name="T3" fmla="*/ 2147483646 h 272"/>
                <a:gd name="T4" fmla="*/ 2147483646 w 434"/>
                <a:gd name="T5" fmla="*/ 0 h 272"/>
                <a:gd name="T6" fmla="*/ 2147483646 w 434"/>
                <a:gd name="T7" fmla="*/ 2147483646 h 272"/>
                <a:gd name="T8" fmla="*/ 2147483646 w 434"/>
                <a:gd name="T9" fmla="*/ 2147483646 h 272"/>
                <a:gd name="T10" fmla="*/ 2147483646 w 434"/>
                <a:gd name="T11" fmla="*/ 2147483646 h 272"/>
                <a:gd name="T12" fmla="*/ 2147483646 w 434"/>
                <a:gd name="T13" fmla="*/ 2147483646 h 272"/>
                <a:gd name="T14" fmla="*/ 2147483646 w 434"/>
                <a:gd name="T15" fmla="*/ 2147483646 h 272"/>
                <a:gd name="T16" fmla="*/ 2147483646 w 434"/>
                <a:gd name="T17" fmla="*/ 0 h 272"/>
                <a:gd name="T18" fmla="*/ 2147483646 w 434"/>
                <a:gd name="T19" fmla="*/ 2147483646 h 272"/>
                <a:gd name="T20" fmla="*/ 2147483646 w 434"/>
                <a:gd name="T21" fmla="*/ 2147483646 h 272"/>
                <a:gd name="T22" fmla="*/ 2147483646 w 434"/>
                <a:gd name="T23" fmla="*/ 2147483646 h 272"/>
                <a:gd name="T24" fmla="*/ 2147483646 w 434"/>
                <a:gd name="T25" fmla="*/ 2147483646 h 272"/>
                <a:gd name="T26" fmla="*/ 2147483646 w 434"/>
                <a:gd name="T27" fmla="*/ 2147483646 h 272"/>
                <a:gd name="T28" fmla="*/ 2147483646 w 434"/>
                <a:gd name="T29" fmla="*/ 2147483646 h 272"/>
                <a:gd name="T30" fmla="*/ 2147483646 w 434"/>
                <a:gd name="T31" fmla="*/ 2147483646 h 272"/>
                <a:gd name="T32" fmla="*/ 0 w 434"/>
                <a:gd name="T33" fmla="*/ 2147483646 h 272"/>
                <a:gd name="T34" fmla="*/ 2147483646 w 434"/>
                <a:gd name="T35" fmla="*/ 2147483646 h 272"/>
                <a:gd name="T36" fmla="*/ 2147483646 w 434"/>
                <a:gd name="T37" fmla="*/ 2147483646 h 272"/>
                <a:gd name="T38" fmla="*/ 2147483646 w 434"/>
                <a:gd name="T39" fmla="*/ 2147483646 h 272"/>
                <a:gd name="T40" fmla="*/ 2147483646 w 434"/>
                <a:gd name="T41" fmla="*/ 2147483646 h 272"/>
                <a:gd name="T42" fmla="*/ 2147483646 w 434"/>
                <a:gd name="T43" fmla="*/ 2147483646 h 272"/>
                <a:gd name="T44" fmla="*/ 2147483646 w 434"/>
                <a:gd name="T45" fmla="*/ 2147483646 h 272"/>
                <a:gd name="T46" fmla="*/ 2147483646 w 434"/>
                <a:gd name="T47" fmla="*/ 2147483646 h 272"/>
                <a:gd name="T48" fmla="*/ 2147483646 w 434"/>
                <a:gd name="T49" fmla="*/ 2147483646 h 272"/>
                <a:gd name="T50" fmla="*/ 2147483646 w 434"/>
                <a:gd name="T51" fmla="*/ 2147483646 h 272"/>
                <a:gd name="T52" fmla="*/ 2147483646 w 434"/>
                <a:gd name="T53" fmla="*/ 2147483646 h 272"/>
                <a:gd name="T54" fmla="*/ 2147483646 w 434"/>
                <a:gd name="T55" fmla="*/ 2147483646 h 272"/>
                <a:gd name="T56" fmla="*/ 2147483646 w 434"/>
                <a:gd name="T57" fmla="*/ 2147483646 h 272"/>
                <a:gd name="T58" fmla="*/ 2147483646 w 434"/>
                <a:gd name="T59" fmla="*/ 2147483646 h 272"/>
                <a:gd name="T60" fmla="*/ 2147483646 w 434"/>
                <a:gd name="T61" fmla="*/ 2147483646 h 272"/>
                <a:gd name="T62" fmla="*/ 2147483646 w 434"/>
                <a:gd name="T63" fmla="*/ 2147483646 h 272"/>
                <a:gd name="T64" fmla="*/ 2147483646 w 434"/>
                <a:gd name="T65" fmla="*/ 2147483646 h 272"/>
                <a:gd name="T66" fmla="*/ 2147483646 w 434"/>
                <a:gd name="T67" fmla="*/ 2147483646 h 272"/>
                <a:gd name="T68" fmla="*/ 2147483646 w 434"/>
                <a:gd name="T69" fmla="*/ 2147483646 h 272"/>
                <a:gd name="T70" fmla="*/ 2147483646 w 434"/>
                <a:gd name="T71" fmla="*/ 2147483646 h 272"/>
                <a:gd name="T72" fmla="*/ 2147483646 w 434"/>
                <a:gd name="T73" fmla="*/ 2147483646 h 272"/>
                <a:gd name="T74" fmla="*/ 2147483646 w 434"/>
                <a:gd name="T75" fmla="*/ 2147483646 h 272"/>
                <a:gd name="T76" fmla="*/ 2147483646 w 434"/>
                <a:gd name="T77" fmla="*/ 2147483646 h 272"/>
                <a:gd name="T78" fmla="*/ 2147483646 w 434"/>
                <a:gd name="T79" fmla="*/ 2147483646 h 272"/>
                <a:gd name="T80" fmla="*/ 2147483646 w 434"/>
                <a:gd name="T81" fmla="*/ 2147483646 h 272"/>
                <a:gd name="T82" fmla="*/ 2147483646 w 434"/>
                <a:gd name="T83" fmla="*/ 2147483646 h 272"/>
                <a:gd name="T84" fmla="*/ 2147483646 w 434"/>
                <a:gd name="T85" fmla="*/ 2147483646 h 272"/>
                <a:gd name="T86" fmla="*/ 2147483646 w 434"/>
                <a:gd name="T87" fmla="*/ 2147483646 h 272"/>
                <a:gd name="T88" fmla="*/ 2147483646 w 434"/>
                <a:gd name="T89" fmla="*/ 2147483646 h 272"/>
                <a:gd name="T90" fmla="*/ 2147483646 w 434"/>
                <a:gd name="T91" fmla="*/ 2147483646 h 272"/>
                <a:gd name="T92" fmla="*/ 2147483646 w 434"/>
                <a:gd name="T93" fmla="*/ 2147483646 h 272"/>
                <a:gd name="T94" fmla="*/ 2147483646 w 434"/>
                <a:gd name="T95" fmla="*/ 2147483646 h 272"/>
                <a:gd name="T96" fmla="*/ 2147483646 w 434"/>
                <a:gd name="T97" fmla="*/ 2147483646 h 272"/>
                <a:gd name="T98" fmla="*/ 2147483646 w 434"/>
                <a:gd name="T99" fmla="*/ 2147483646 h 272"/>
                <a:gd name="T100" fmla="*/ 2147483646 w 434"/>
                <a:gd name="T101" fmla="*/ 2147483646 h 27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34" h="272">
                  <a:moveTo>
                    <a:pt x="396" y="8"/>
                  </a:moveTo>
                  <a:lnTo>
                    <a:pt x="396" y="8"/>
                  </a:lnTo>
                  <a:lnTo>
                    <a:pt x="394" y="12"/>
                  </a:lnTo>
                  <a:lnTo>
                    <a:pt x="388" y="14"/>
                  </a:lnTo>
                  <a:lnTo>
                    <a:pt x="358" y="12"/>
                  </a:lnTo>
                  <a:lnTo>
                    <a:pt x="330" y="6"/>
                  </a:lnTo>
                  <a:lnTo>
                    <a:pt x="314" y="0"/>
                  </a:lnTo>
                  <a:lnTo>
                    <a:pt x="270" y="42"/>
                  </a:lnTo>
                  <a:lnTo>
                    <a:pt x="272" y="60"/>
                  </a:lnTo>
                  <a:lnTo>
                    <a:pt x="268" y="62"/>
                  </a:lnTo>
                  <a:lnTo>
                    <a:pt x="246" y="64"/>
                  </a:lnTo>
                  <a:lnTo>
                    <a:pt x="228" y="62"/>
                  </a:lnTo>
                  <a:lnTo>
                    <a:pt x="222" y="62"/>
                  </a:lnTo>
                  <a:lnTo>
                    <a:pt x="218" y="60"/>
                  </a:lnTo>
                  <a:lnTo>
                    <a:pt x="214" y="56"/>
                  </a:lnTo>
                  <a:lnTo>
                    <a:pt x="212" y="52"/>
                  </a:lnTo>
                  <a:lnTo>
                    <a:pt x="208" y="2"/>
                  </a:lnTo>
                  <a:lnTo>
                    <a:pt x="168" y="0"/>
                  </a:lnTo>
                  <a:lnTo>
                    <a:pt x="152" y="36"/>
                  </a:lnTo>
                  <a:lnTo>
                    <a:pt x="150" y="20"/>
                  </a:lnTo>
                  <a:lnTo>
                    <a:pt x="148" y="6"/>
                  </a:lnTo>
                  <a:lnTo>
                    <a:pt x="144" y="0"/>
                  </a:lnTo>
                  <a:lnTo>
                    <a:pt x="128" y="8"/>
                  </a:lnTo>
                  <a:lnTo>
                    <a:pt x="120" y="18"/>
                  </a:lnTo>
                  <a:lnTo>
                    <a:pt x="118" y="20"/>
                  </a:lnTo>
                  <a:lnTo>
                    <a:pt x="102" y="24"/>
                  </a:lnTo>
                  <a:lnTo>
                    <a:pt x="78" y="48"/>
                  </a:lnTo>
                  <a:lnTo>
                    <a:pt x="56" y="70"/>
                  </a:lnTo>
                  <a:lnTo>
                    <a:pt x="12" y="128"/>
                  </a:lnTo>
                  <a:lnTo>
                    <a:pt x="22" y="148"/>
                  </a:lnTo>
                  <a:lnTo>
                    <a:pt x="22" y="152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20" y="160"/>
                  </a:lnTo>
                  <a:lnTo>
                    <a:pt x="24" y="172"/>
                  </a:lnTo>
                  <a:lnTo>
                    <a:pt x="32" y="188"/>
                  </a:lnTo>
                  <a:lnTo>
                    <a:pt x="34" y="198"/>
                  </a:lnTo>
                  <a:lnTo>
                    <a:pt x="34" y="206"/>
                  </a:lnTo>
                  <a:lnTo>
                    <a:pt x="34" y="208"/>
                  </a:lnTo>
                  <a:lnTo>
                    <a:pt x="0" y="228"/>
                  </a:lnTo>
                  <a:lnTo>
                    <a:pt x="0" y="236"/>
                  </a:lnTo>
                  <a:lnTo>
                    <a:pt x="16" y="244"/>
                  </a:lnTo>
                  <a:lnTo>
                    <a:pt x="18" y="248"/>
                  </a:lnTo>
                  <a:lnTo>
                    <a:pt x="18" y="252"/>
                  </a:lnTo>
                  <a:lnTo>
                    <a:pt x="22" y="256"/>
                  </a:lnTo>
                  <a:lnTo>
                    <a:pt x="36" y="264"/>
                  </a:lnTo>
                  <a:lnTo>
                    <a:pt x="64" y="272"/>
                  </a:lnTo>
                  <a:lnTo>
                    <a:pt x="74" y="266"/>
                  </a:lnTo>
                  <a:lnTo>
                    <a:pt x="84" y="252"/>
                  </a:lnTo>
                  <a:lnTo>
                    <a:pt x="92" y="230"/>
                  </a:lnTo>
                  <a:lnTo>
                    <a:pt x="114" y="238"/>
                  </a:lnTo>
                  <a:lnTo>
                    <a:pt x="118" y="240"/>
                  </a:lnTo>
                  <a:lnTo>
                    <a:pt x="118" y="242"/>
                  </a:lnTo>
                  <a:lnTo>
                    <a:pt x="118" y="244"/>
                  </a:lnTo>
                  <a:lnTo>
                    <a:pt x="116" y="250"/>
                  </a:lnTo>
                  <a:lnTo>
                    <a:pt x="116" y="256"/>
                  </a:lnTo>
                  <a:lnTo>
                    <a:pt x="118" y="260"/>
                  </a:lnTo>
                  <a:lnTo>
                    <a:pt x="124" y="264"/>
                  </a:lnTo>
                  <a:lnTo>
                    <a:pt x="148" y="264"/>
                  </a:lnTo>
                  <a:lnTo>
                    <a:pt x="160" y="260"/>
                  </a:lnTo>
                  <a:lnTo>
                    <a:pt x="170" y="256"/>
                  </a:lnTo>
                  <a:lnTo>
                    <a:pt x="172" y="252"/>
                  </a:lnTo>
                  <a:lnTo>
                    <a:pt x="176" y="252"/>
                  </a:lnTo>
                  <a:lnTo>
                    <a:pt x="184" y="252"/>
                  </a:lnTo>
                  <a:lnTo>
                    <a:pt x="198" y="256"/>
                  </a:lnTo>
                  <a:lnTo>
                    <a:pt x="202" y="258"/>
                  </a:lnTo>
                  <a:lnTo>
                    <a:pt x="208" y="264"/>
                  </a:lnTo>
                  <a:lnTo>
                    <a:pt x="212" y="250"/>
                  </a:lnTo>
                  <a:lnTo>
                    <a:pt x="214" y="248"/>
                  </a:lnTo>
                  <a:lnTo>
                    <a:pt x="216" y="248"/>
                  </a:lnTo>
                  <a:lnTo>
                    <a:pt x="220" y="242"/>
                  </a:lnTo>
                  <a:lnTo>
                    <a:pt x="224" y="236"/>
                  </a:lnTo>
                  <a:lnTo>
                    <a:pt x="230" y="228"/>
                  </a:lnTo>
                  <a:lnTo>
                    <a:pt x="238" y="220"/>
                  </a:lnTo>
                  <a:lnTo>
                    <a:pt x="248" y="214"/>
                  </a:lnTo>
                  <a:lnTo>
                    <a:pt x="250" y="212"/>
                  </a:lnTo>
                  <a:lnTo>
                    <a:pt x="250" y="214"/>
                  </a:lnTo>
                  <a:lnTo>
                    <a:pt x="252" y="214"/>
                  </a:lnTo>
                  <a:lnTo>
                    <a:pt x="258" y="216"/>
                  </a:lnTo>
                  <a:lnTo>
                    <a:pt x="260" y="216"/>
                  </a:lnTo>
                  <a:lnTo>
                    <a:pt x="268" y="176"/>
                  </a:lnTo>
                  <a:lnTo>
                    <a:pt x="280" y="172"/>
                  </a:lnTo>
                  <a:lnTo>
                    <a:pt x="290" y="166"/>
                  </a:lnTo>
                  <a:lnTo>
                    <a:pt x="296" y="160"/>
                  </a:lnTo>
                  <a:lnTo>
                    <a:pt x="298" y="156"/>
                  </a:lnTo>
                  <a:lnTo>
                    <a:pt x="300" y="150"/>
                  </a:lnTo>
                  <a:lnTo>
                    <a:pt x="296" y="138"/>
                  </a:lnTo>
                  <a:lnTo>
                    <a:pt x="294" y="128"/>
                  </a:lnTo>
                  <a:lnTo>
                    <a:pt x="296" y="122"/>
                  </a:lnTo>
                  <a:lnTo>
                    <a:pt x="298" y="120"/>
                  </a:lnTo>
                  <a:lnTo>
                    <a:pt x="302" y="120"/>
                  </a:lnTo>
                  <a:lnTo>
                    <a:pt x="310" y="120"/>
                  </a:lnTo>
                  <a:lnTo>
                    <a:pt x="320" y="124"/>
                  </a:lnTo>
                  <a:lnTo>
                    <a:pt x="322" y="112"/>
                  </a:lnTo>
                  <a:lnTo>
                    <a:pt x="322" y="110"/>
                  </a:lnTo>
                  <a:lnTo>
                    <a:pt x="322" y="108"/>
                  </a:lnTo>
                  <a:lnTo>
                    <a:pt x="336" y="102"/>
                  </a:lnTo>
                  <a:lnTo>
                    <a:pt x="338" y="96"/>
                  </a:lnTo>
                  <a:lnTo>
                    <a:pt x="330" y="96"/>
                  </a:lnTo>
                  <a:lnTo>
                    <a:pt x="328" y="94"/>
                  </a:lnTo>
                  <a:lnTo>
                    <a:pt x="328" y="90"/>
                  </a:lnTo>
                  <a:lnTo>
                    <a:pt x="328" y="88"/>
                  </a:lnTo>
                  <a:lnTo>
                    <a:pt x="330" y="86"/>
                  </a:lnTo>
                  <a:lnTo>
                    <a:pt x="332" y="86"/>
                  </a:lnTo>
                  <a:lnTo>
                    <a:pt x="334" y="86"/>
                  </a:lnTo>
                  <a:lnTo>
                    <a:pt x="342" y="84"/>
                  </a:lnTo>
                  <a:lnTo>
                    <a:pt x="352" y="76"/>
                  </a:lnTo>
                  <a:lnTo>
                    <a:pt x="404" y="40"/>
                  </a:lnTo>
                  <a:lnTo>
                    <a:pt x="420" y="48"/>
                  </a:lnTo>
                  <a:lnTo>
                    <a:pt x="428" y="48"/>
                  </a:lnTo>
                  <a:lnTo>
                    <a:pt x="424" y="30"/>
                  </a:lnTo>
                  <a:lnTo>
                    <a:pt x="424" y="28"/>
                  </a:lnTo>
                  <a:lnTo>
                    <a:pt x="434" y="12"/>
                  </a:lnTo>
                  <a:lnTo>
                    <a:pt x="432" y="12"/>
                  </a:lnTo>
                  <a:lnTo>
                    <a:pt x="426" y="12"/>
                  </a:lnTo>
                  <a:lnTo>
                    <a:pt x="426" y="14"/>
                  </a:lnTo>
                  <a:lnTo>
                    <a:pt x="424" y="14"/>
                  </a:lnTo>
                  <a:lnTo>
                    <a:pt x="408" y="16"/>
                  </a:lnTo>
                  <a:lnTo>
                    <a:pt x="404" y="16"/>
                  </a:lnTo>
                  <a:lnTo>
                    <a:pt x="404" y="12"/>
                  </a:lnTo>
                  <a:lnTo>
                    <a:pt x="400" y="8"/>
                  </a:lnTo>
                  <a:lnTo>
                    <a:pt x="39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上海"/>
            <p:cNvSpPr/>
            <p:nvPr>
              <p:custDataLst>
                <p:tags r:id="rId48"/>
              </p:custDataLst>
            </p:nvPr>
          </p:nvSpPr>
          <p:spPr bwMode="auto">
            <a:xfrm>
              <a:off x="6718300" y="3933825"/>
              <a:ext cx="125413" cy="109538"/>
            </a:xfrm>
            <a:custGeom>
              <a:avLst/>
              <a:gdLst>
                <a:gd name="T0" fmla="*/ 2147483646 w 68"/>
                <a:gd name="T1" fmla="*/ 2147483646 h 60"/>
                <a:gd name="T2" fmla="*/ 2147483646 w 68"/>
                <a:gd name="T3" fmla="*/ 2147483646 h 60"/>
                <a:gd name="T4" fmla="*/ 2147483646 w 68"/>
                <a:gd name="T5" fmla="*/ 2147483646 h 60"/>
                <a:gd name="T6" fmla="*/ 2147483646 w 68"/>
                <a:gd name="T7" fmla="*/ 2147483646 h 60"/>
                <a:gd name="T8" fmla="*/ 2147483646 w 68"/>
                <a:gd name="T9" fmla="*/ 2147483646 h 60"/>
                <a:gd name="T10" fmla="*/ 2147483646 w 68"/>
                <a:gd name="T11" fmla="*/ 2147483646 h 60"/>
                <a:gd name="T12" fmla="*/ 2147483646 w 68"/>
                <a:gd name="T13" fmla="*/ 2147483646 h 60"/>
                <a:gd name="T14" fmla="*/ 2147483646 w 68"/>
                <a:gd name="T15" fmla="*/ 2147483646 h 60"/>
                <a:gd name="T16" fmla="*/ 2147483646 w 68"/>
                <a:gd name="T17" fmla="*/ 0 h 60"/>
                <a:gd name="T18" fmla="*/ 2147483646 w 68"/>
                <a:gd name="T19" fmla="*/ 0 h 60"/>
                <a:gd name="T20" fmla="*/ 2147483646 w 68"/>
                <a:gd name="T21" fmla="*/ 0 h 60"/>
                <a:gd name="T22" fmla="*/ 2147483646 w 68"/>
                <a:gd name="T23" fmla="*/ 2147483646 h 60"/>
                <a:gd name="T24" fmla="*/ 2147483646 w 68"/>
                <a:gd name="T25" fmla="*/ 2147483646 h 60"/>
                <a:gd name="T26" fmla="*/ 2147483646 w 68"/>
                <a:gd name="T27" fmla="*/ 2147483646 h 60"/>
                <a:gd name="T28" fmla="*/ 2147483646 w 68"/>
                <a:gd name="T29" fmla="*/ 2147483646 h 60"/>
                <a:gd name="T30" fmla="*/ 2147483646 w 68"/>
                <a:gd name="T31" fmla="*/ 2147483646 h 60"/>
                <a:gd name="T32" fmla="*/ 0 w 68"/>
                <a:gd name="T33" fmla="*/ 2147483646 h 60"/>
                <a:gd name="T34" fmla="*/ 2147483646 w 68"/>
                <a:gd name="T35" fmla="*/ 2147483646 h 60"/>
                <a:gd name="T36" fmla="*/ 2147483646 w 68"/>
                <a:gd name="T37" fmla="*/ 2147483646 h 60"/>
                <a:gd name="T38" fmla="*/ 2147483646 w 68"/>
                <a:gd name="T39" fmla="*/ 2147483646 h 60"/>
                <a:gd name="T40" fmla="*/ 2147483646 w 68"/>
                <a:gd name="T41" fmla="*/ 2147483646 h 60"/>
                <a:gd name="T42" fmla="*/ 2147483646 w 68"/>
                <a:gd name="T43" fmla="*/ 2147483646 h 60"/>
                <a:gd name="T44" fmla="*/ 2147483646 w 68"/>
                <a:gd name="T45" fmla="*/ 2147483646 h 60"/>
                <a:gd name="T46" fmla="*/ 2147483646 w 68"/>
                <a:gd name="T47" fmla="*/ 2147483646 h 60"/>
                <a:gd name="T48" fmla="*/ 2147483646 w 68"/>
                <a:gd name="T49" fmla="*/ 2147483646 h 60"/>
                <a:gd name="T50" fmla="*/ 2147483646 w 68"/>
                <a:gd name="T51" fmla="*/ 2147483646 h 60"/>
                <a:gd name="T52" fmla="*/ 2147483646 w 68"/>
                <a:gd name="T53" fmla="*/ 2147483646 h 60"/>
                <a:gd name="T54" fmla="*/ 2147483646 w 68"/>
                <a:gd name="T55" fmla="*/ 2147483646 h 60"/>
                <a:gd name="T56" fmla="*/ 2147483646 w 68"/>
                <a:gd name="T57" fmla="*/ 2147483646 h 60"/>
                <a:gd name="T58" fmla="*/ 2147483646 w 68"/>
                <a:gd name="T59" fmla="*/ 2147483646 h 60"/>
                <a:gd name="T60" fmla="*/ 2147483646 w 68"/>
                <a:gd name="T61" fmla="*/ 2147483646 h 60"/>
                <a:gd name="T62" fmla="*/ 2147483646 w 68"/>
                <a:gd name="T63" fmla="*/ 2147483646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8" h="60">
                  <a:moveTo>
                    <a:pt x="62" y="32"/>
                  </a:moveTo>
                  <a:lnTo>
                    <a:pt x="68" y="24"/>
                  </a:lnTo>
                  <a:lnTo>
                    <a:pt x="48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0"/>
                  </a:lnTo>
                  <a:lnTo>
                    <a:pt x="10" y="28"/>
                  </a:lnTo>
                  <a:lnTo>
                    <a:pt x="4" y="36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2" y="56"/>
                  </a:lnTo>
                  <a:lnTo>
                    <a:pt x="22" y="60"/>
                  </a:lnTo>
                  <a:lnTo>
                    <a:pt x="28" y="56"/>
                  </a:lnTo>
                  <a:lnTo>
                    <a:pt x="34" y="54"/>
                  </a:lnTo>
                  <a:lnTo>
                    <a:pt x="52" y="58"/>
                  </a:lnTo>
                  <a:lnTo>
                    <a:pt x="52" y="52"/>
                  </a:lnTo>
                  <a:lnTo>
                    <a:pt x="54" y="44"/>
                  </a:lnTo>
                  <a:lnTo>
                    <a:pt x="56" y="38"/>
                  </a:lnTo>
                  <a:lnTo>
                    <a:pt x="58" y="34"/>
                  </a:lnTo>
                  <a:lnTo>
                    <a:pt x="6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江苏"/>
            <p:cNvSpPr/>
            <p:nvPr>
              <p:custDataLst>
                <p:tags r:id="rId49"/>
              </p:custDataLst>
            </p:nvPr>
          </p:nvSpPr>
          <p:spPr bwMode="auto">
            <a:xfrm>
              <a:off x="6137275" y="3513138"/>
              <a:ext cx="692150" cy="533400"/>
            </a:xfrm>
            <a:custGeom>
              <a:avLst/>
              <a:gdLst>
                <a:gd name="T0" fmla="*/ 2147483646 w 378"/>
                <a:gd name="T1" fmla="*/ 2147483646 h 292"/>
                <a:gd name="T2" fmla="*/ 2147483646 w 378"/>
                <a:gd name="T3" fmla="*/ 2147483646 h 292"/>
                <a:gd name="T4" fmla="*/ 2147483646 w 378"/>
                <a:gd name="T5" fmla="*/ 2147483646 h 292"/>
                <a:gd name="T6" fmla="*/ 2147483646 w 378"/>
                <a:gd name="T7" fmla="*/ 2147483646 h 292"/>
                <a:gd name="T8" fmla="*/ 2147483646 w 378"/>
                <a:gd name="T9" fmla="*/ 2147483646 h 292"/>
                <a:gd name="T10" fmla="*/ 2147483646 w 378"/>
                <a:gd name="T11" fmla="*/ 0 h 292"/>
                <a:gd name="T12" fmla="*/ 2147483646 w 378"/>
                <a:gd name="T13" fmla="*/ 2147483646 h 292"/>
                <a:gd name="T14" fmla="*/ 2147483646 w 378"/>
                <a:gd name="T15" fmla="*/ 2147483646 h 292"/>
                <a:gd name="T16" fmla="*/ 2147483646 w 378"/>
                <a:gd name="T17" fmla="*/ 2147483646 h 292"/>
                <a:gd name="T18" fmla="*/ 2147483646 w 378"/>
                <a:gd name="T19" fmla="*/ 2147483646 h 292"/>
                <a:gd name="T20" fmla="*/ 2147483646 w 378"/>
                <a:gd name="T21" fmla="*/ 2147483646 h 292"/>
                <a:gd name="T22" fmla="*/ 2147483646 w 378"/>
                <a:gd name="T23" fmla="*/ 2147483646 h 292"/>
                <a:gd name="T24" fmla="*/ 2147483646 w 378"/>
                <a:gd name="T25" fmla="*/ 2147483646 h 292"/>
                <a:gd name="T26" fmla="*/ 2147483646 w 378"/>
                <a:gd name="T27" fmla="*/ 2147483646 h 292"/>
                <a:gd name="T28" fmla="*/ 2147483646 w 378"/>
                <a:gd name="T29" fmla="*/ 2147483646 h 292"/>
                <a:gd name="T30" fmla="*/ 2147483646 w 378"/>
                <a:gd name="T31" fmla="*/ 2147483646 h 292"/>
                <a:gd name="T32" fmla="*/ 2147483646 w 378"/>
                <a:gd name="T33" fmla="*/ 2147483646 h 292"/>
                <a:gd name="T34" fmla="*/ 2147483646 w 378"/>
                <a:gd name="T35" fmla="*/ 2147483646 h 292"/>
                <a:gd name="T36" fmla="*/ 2147483646 w 378"/>
                <a:gd name="T37" fmla="*/ 2147483646 h 292"/>
                <a:gd name="T38" fmla="*/ 2147483646 w 378"/>
                <a:gd name="T39" fmla="*/ 2147483646 h 292"/>
                <a:gd name="T40" fmla="*/ 2147483646 w 378"/>
                <a:gd name="T41" fmla="*/ 2147483646 h 292"/>
                <a:gd name="T42" fmla="*/ 2147483646 w 378"/>
                <a:gd name="T43" fmla="*/ 2147483646 h 292"/>
                <a:gd name="T44" fmla="*/ 2147483646 w 378"/>
                <a:gd name="T45" fmla="*/ 2147483646 h 292"/>
                <a:gd name="T46" fmla="*/ 2147483646 w 378"/>
                <a:gd name="T47" fmla="*/ 2147483646 h 292"/>
                <a:gd name="T48" fmla="*/ 2147483646 w 378"/>
                <a:gd name="T49" fmla="*/ 2147483646 h 292"/>
                <a:gd name="T50" fmla="*/ 2147483646 w 378"/>
                <a:gd name="T51" fmla="*/ 2147483646 h 292"/>
                <a:gd name="T52" fmla="*/ 2147483646 w 378"/>
                <a:gd name="T53" fmla="*/ 2147483646 h 292"/>
                <a:gd name="T54" fmla="*/ 2147483646 w 378"/>
                <a:gd name="T55" fmla="*/ 2147483646 h 292"/>
                <a:gd name="T56" fmla="*/ 2147483646 w 378"/>
                <a:gd name="T57" fmla="*/ 2147483646 h 292"/>
                <a:gd name="T58" fmla="*/ 2147483646 w 378"/>
                <a:gd name="T59" fmla="*/ 2147483646 h 292"/>
                <a:gd name="T60" fmla="*/ 2147483646 w 378"/>
                <a:gd name="T61" fmla="*/ 2147483646 h 292"/>
                <a:gd name="T62" fmla="*/ 2147483646 w 378"/>
                <a:gd name="T63" fmla="*/ 2147483646 h 292"/>
                <a:gd name="T64" fmla="*/ 2147483646 w 378"/>
                <a:gd name="T65" fmla="*/ 2147483646 h 292"/>
                <a:gd name="T66" fmla="*/ 2147483646 w 378"/>
                <a:gd name="T67" fmla="*/ 2147483646 h 292"/>
                <a:gd name="T68" fmla="*/ 2147483646 w 378"/>
                <a:gd name="T69" fmla="*/ 2147483646 h 292"/>
                <a:gd name="T70" fmla="*/ 2147483646 w 378"/>
                <a:gd name="T71" fmla="*/ 2147483646 h 292"/>
                <a:gd name="T72" fmla="*/ 2147483646 w 378"/>
                <a:gd name="T73" fmla="*/ 2147483646 h 292"/>
                <a:gd name="T74" fmla="*/ 2147483646 w 378"/>
                <a:gd name="T75" fmla="*/ 2147483646 h 292"/>
                <a:gd name="T76" fmla="*/ 2147483646 w 378"/>
                <a:gd name="T77" fmla="*/ 2147483646 h 292"/>
                <a:gd name="T78" fmla="*/ 2147483646 w 378"/>
                <a:gd name="T79" fmla="*/ 2147483646 h 292"/>
                <a:gd name="T80" fmla="*/ 2147483646 w 378"/>
                <a:gd name="T81" fmla="*/ 2147483646 h 292"/>
                <a:gd name="T82" fmla="*/ 2147483646 w 378"/>
                <a:gd name="T83" fmla="*/ 2147483646 h 292"/>
                <a:gd name="T84" fmla="*/ 2147483646 w 378"/>
                <a:gd name="T85" fmla="*/ 2147483646 h 292"/>
                <a:gd name="T86" fmla="*/ 2147483646 w 378"/>
                <a:gd name="T87" fmla="*/ 2147483646 h 292"/>
                <a:gd name="T88" fmla="*/ 2147483646 w 378"/>
                <a:gd name="T89" fmla="*/ 2147483646 h 292"/>
                <a:gd name="T90" fmla="*/ 2147483646 w 378"/>
                <a:gd name="T91" fmla="*/ 2147483646 h 292"/>
                <a:gd name="T92" fmla="*/ 2147483646 w 378"/>
                <a:gd name="T93" fmla="*/ 2147483646 h 292"/>
                <a:gd name="T94" fmla="*/ 2147483646 w 378"/>
                <a:gd name="T95" fmla="*/ 2147483646 h 292"/>
                <a:gd name="T96" fmla="*/ 2147483646 w 378"/>
                <a:gd name="T97" fmla="*/ 2147483646 h 292"/>
                <a:gd name="T98" fmla="*/ 2147483646 w 378"/>
                <a:gd name="T99" fmla="*/ 2147483646 h 292"/>
                <a:gd name="T100" fmla="*/ 2147483646 w 378"/>
                <a:gd name="T101" fmla="*/ 2147483646 h 2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78" h="292">
                  <a:moveTo>
                    <a:pt x="264" y="86"/>
                  </a:moveTo>
                  <a:lnTo>
                    <a:pt x="264" y="86"/>
                  </a:lnTo>
                  <a:lnTo>
                    <a:pt x="258" y="78"/>
                  </a:lnTo>
                  <a:lnTo>
                    <a:pt x="252" y="70"/>
                  </a:lnTo>
                  <a:lnTo>
                    <a:pt x="240" y="46"/>
                  </a:lnTo>
                  <a:lnTo>
                    <a:pt x="226" y="44"/>
                  </a:lnTo>
                  <a:lnTo>
                    <a:pt x="214" y="42"/>
                  </a:lnTo>
                  <a:lnTo>
                    <a:pt x="204" y="38"/>
                  </a:lnTo>
                  <a:lnTo>
                    <a:pt x="198" y="34"/>
                  </a:lnTo>
                  <a:lnTo>
                    <a:pt x="194" y="28"/>
                  </a:lnTo>
                  <a:lnTo>
                    <a:pt x="188" y="24"/>
                  </a:lnTo>
                  <a:lnTo>
                    <a:pt x="170" y="18"/>
                  </a:lnTo>
                  <a:lnTo>
                    <a:pt x="166" y="16"/>
                  </a:lnTo>
                  <a:lnTo>
                    <a:pt x="170" y="2"/>
                  </a:lnTo>
                  <a:lnTo>
                    <a:pt x="168" y="2"/>
                  </a:lnTo>
                  <a:lnTo>
                    <a:pt x="164" y="0"/>
                  </a:lnTo>
                  <a:lnTo>
                    <a:pt x="152" y="8"/>
                  </a:lnTo>
                  <a:lnTo>
                    <a:pt x="148" y="12"/>
                  </a:lnTo>
                  <a:lnTo>
                    <a:pt x="144" y="16"/>
                  </a:lnTo>
                  <a:lnTo>
                    <a:pt x="140" y="26"/>
                  </a:lnTo>
                  <a:lnTo>
                    <a:pt x="132" y="32"/>
                  </a:lnTo>
                  <a:lnTo>
                    <a:pt x="126" y="46"/>
                  </a:lnTo>
                  <a:lnTo>
                    <a:pt x="124" y="50"/>
                  </a:lnTo>
                  <a:lnTo>
                    <a:pt x="120" y="52"/>
                  </a:lnTo>
                  <a:lnTo>
                    <a:pt x="118" y="52"/>
                  </a:lnTo>
                  <a:lnTo>
                    <a:pt x="116" y="48"/>
                  </a:lnTo>
                  <a:lnTo>
                    <a:pt x="108" y="42"/>
                  </a:lnTo>
                  <a:lnTo>
                    <a:pt x="102" y="40"/>
                  </a:lnTo>
                  <a:lnTo>
                    <a:pt x="96" y="38"/>
                  </a:lnTo>
                  <a:lnTo>
                    <a:pt x="88" y="40"/>
                  </a:lnTo>
                  <a:lnTo>
                    <a:pt x="76" y="46"/>
                  </a:lnTo>
                  <a:lnTo>
                    <a:pt x="62" y="50"/>
                  </a:lnTo>
                  <a:lnTo>
                    <a:pt x="32" y="50"/>
                  </a:lnTo>
                  <a:lnTo>
                    <a:pt x="26" y="44"/>
                  </a:lnTo>
                  <a:lnTo>
                    <a:pt x="22" y="38"/>
                  </a:lnTo>
                  <a:lnTo>
                    <a:pt x="20" y="32"/>
                  </a:lnTo>
                  <a:lnTo>
                    <a:pt x="20" y="22"/>
                  </a:lnTo>
                  <a:lnTo>
                    <a:pt x="8" y="18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0" y="40"/>
                  </a:lnTo>
                  <a:lnTo>
                    <a:pt x="8" y="42"/>
                  </a:lnTo>
                  <a:lnTo>
                    <a:pt x="10" y="42"/>
                  </a:lnTo>
                  <a:lnTo>
                    <a:pt x="28" y="66"/>
                  </a:lnTo>
                  <a:lnTo>
                    <a:pt x="40" y="76"/>
                  </a:lnTo>
                  <a:lnTo>
                    <a:pt x="68" y="86"/>
                  </a:lnTo>
                  <a:lnTo>
                    <a:pt x="98" y="96"/>
                  </a:lnTo>
                  <a:lnTo>
                    <a:pt x="104" y="102"/>
                  </a:lnTo>
                  <a:lnTo>
                    <a:pt x="112" y="112"/>
                  </a:lnTo>
                  <a:lnTo>
                    <a:pt x="118" y="128"/>
                  </a:lnTo>
                  <a:lnTo>
                    <a:pt x="124" y="150"/>
                  </a:lnTo>
                  <a:lnTo>
                    <a:pt x="140" y="158"/>
                  </a:lnTo>
                  <a:lnTo>
                    <a:pt x="146" y="162"/>
                  </a:lnTo>
                  <a:lnTo>
                    <a:pt x="152" y="162"/>
                  </a:lnTo>
                  <a:lnTo>
                    <a:pt x="180" y="144"/>
                  </a:lnTo>
                  <a:lnTo>
                    <a:pt x="182" y="142"/>
                  </a:lnTo>
                  <a:lnTo>
                    <a:pt x="184" y="144"/>
                  </a:lnTo>
                  <a:lnTo>
                    <a:pt x="198" y="146"/>
                  </a:lnTo>
                  <a:lnTo>
                    <a:pt x="200" y="146"/>
                  </a:lnTo>
                  <a:lnTo>
                    <a:pt x="200" y="150"/>
                  </a:lnTo>
                  <a:lnTo>
                    <a:pt x="198" y="152"/>
                  </a:lnTo>
                  <a:lnTo>
                    <a:pt x="192" y="174"/>
                  </a:lnTo>
                  <a:lnTo>
                    <a:pt x="186" y="186"/>
                  </a:lnTo>
                  <a:lnTo>
                    <a:pt x="168" y="186"/>
                  </a:lnTo>
                  <a:lnTo>
                    <a:pt x="166" y="194"/>
                  </a:lnTo>
                  <a:lnTo>
                    <a:pt x="164" y="202"/>
                  </a:lnTo>
                  <a:lnTo>
                    <a:pt x="152" y="222"/>
                  </a:lnTo>
                  <a:lnTo>
                    <a:pt x="148" y="228"/>
                  </a:lnTo>
                  <a:lnTo>
                    <a:pt x="148" y="234"/>
                  </a:lnTo>
                  <a:lnTo>
                    <a:pt x="166" y="246"/>
                  </a:lnTo>
                  <a:lnTo>
                    <a:pt x="172" y="252"/>
                  </a:lnTo>
                  <a:lnTo>
                    <a:pt x="178" y="254"/>
                  </a:lnTo>
                  <a:lnTo>
                    <a:pt x="182" y="254"/>
                  </a:lnTo>
                  <a:lnTo>
                    <a:pt x="186" y="266"/>
                  </a:lnTo>
                  <a:lnTo>
                    <a:pt x="194" y="270"/>
                  </a:lnTo>
                  <a:lnTo>
                    <a:pt x="200" y="266"/>
                  </a:lnTo>
                  <a:lnTo>
                    <a:pt x="204" y="262"/>
                  </a:lnTo>
                  <a:lnTo>
                    <a:pt x="208" y="262"/>
                  </a:lnTo>
                  <a:lnTo>
                    <a:pt x="214" y="264"/>
                  </a:lnTo>
                  <a:lnTo>
                    <a:pt x="218" y="266"/>
                  </a:lnTo>
                  <a:lnTo>
                    <a:pt x="224" y="270"/>
                  </a:lnTo>
                  <a:lnTo>
                    <a:pt x="230" y="278"/>
                  </a:lnTo>
                  <a:lnTo>
                    <a:pt x="236" y="286"/>
                  </a:lnTo>
                  <a:lnTo>
                    <a:pt x="238" y="286"/>
                  </a:lnTo>
                  <a:lnTo>
                    <a:pt x="242" y="284"/>
                  </a:lnTo>
                  <a:lnTo>
                    <a:pt x="248" y="284"/>
                  </a:lnTo>
                  <a:lnTo>
                    <a:pt x="264" y="288"/>
                  </a:lnTo>
                  <a:lnTo>
                    <a:pt x="284" y="292"/>
                  </a:lnTo>
                  <a:lnTo>
                    <a:pt x="304" y="286"/>
                  </a:lnTo>
                  <a:lnTo>
                    <a:pt x="312" y="282"/>
                  </a:lnTo>
                  <a:lnTo>
                    <a:pt x="318" y="278"/>
                  </a:lnTo>
                  <a:lnTo>
                    <a:pt x="312" y="272"/>
                  </a:lnTo>
                  <a:lnTo>
                    <a:pt x="312" y="268"/>
                  </a:lnTo>
                  <a:lnTo>
                    <a:pt x="316" y="262"/>
                  </a:lnTo>
                  <a:lnTo>
                    <a:pt x="322" y="256"/>
                  </a:lnTo>
                  <a:lnTo>
                    <a:pt x="324" y="248"/>
                  </a:lnTo>
                  <a:lnTo>
                    <a:pt x="324" y="238"/>
                  </a:lnTo>
                  <a:lnTo>
                    <a:pt x="324" y="232"/>
                  </a:lnTo>
                  <a:lnTo>
                    <a:pt x="326" y="230"/>
                  </a:lnTo>
                  <a:lnTo>
                    <a:pt x="330" y="226"/>
                  </a:lnTo>
                  <a:lnTo>
                    <a:pt x="340" y="222"/>
                  </a:lnTo>
                  <a:lnTo>
                    <a:pt x="348" y="222"/>
                  </a:lnTo>
                  <a:lnTo>
                    <a:pt x="356" y="226"/>
                  </a:lnTo>
                  <a:lnTo>
                    <a:pt x="366" y="230"/>
                  </a:lnTo>
                  <a:lnTo>
                    <a:pt x="378" y="238"/>
                  </a:lnTo>
                  <a:lnTo>
                    <a:pt x="372" y="222"/>
                  </a:lnTo>
                  <a:lnTo>
                    <a:pt x="364" y="210"/>
                  </a:lnTo>
                  <a:lnTo>
                    <a:pt x="362" y="196"/>
                  </a:lnTo>
                  <a:lnTo>
                    <a:pt x="348" y="194"/>
                  </a:lnTo>
                  <a:lnTo>
                    <a:pt x="312" y="172"/>
                  </a:lnTo>
                  <a:lnTo>
                    <a:pt x="294" y="170"/>
                  </a:lnTo>
                  <a:lnTo>
                    <a:pt x="294" y="166"/>
                  </a:lnTo>
                  <a:lnTo>
                    <a:pt x="292" y="146"/>
                  </a:lnTo>
                  <a:lnTo>
                    <a:pt x="276" y="106"/>
                  </a:lnTo>
                  <a:lnTo>
                    <a:pt x="270" y="94"/>
                  </a:lnTo>
                  <a:lnTo>
                    <a:pt x="26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河北"/>
            <p:cNvSpPr/>
            <p:nvPr>
              <p:custDataLst>
                <p:tags r:id="rId50"/>
              </p:custDataLst>
            </p:nvPr>
          </p:nvSpPr>
          <p:spPr bwMode="auto">
            <a:xfrm>
              <a:off x="5776913" y="2492375"/>
              <a:ext cx="642937" cy="917575"/>
            </a:xfrm>
            <a:custGeom>
              <a:avLst/>
              <a:gdLst>
                <a:gd name="T0" fmla="*/ 2147483646 w 352"/>
                <a:gd name="T1" fmla="*/ 2147483646 h 502"/>
                <a:gd name="T2" fmla="*/ 2147483646 w 352"/>
                <a:gd name="T3" fmla="*/ 2147483646 h 502"/>
                <a:gd name="T4" fmla="*/ 2147483646 w 352"/>
                <a:gd name="T5" fmla="*/ 2147483646 h 502"/>
                <a:gd name="T6" fmla="*/ 2147483646 w 352"/>
                <a:gd name="T7" fmla="*/ 2147483646 h 502"/>
                <a:gd name="T8" fmla="*/ 2147483646 w 352"/>
                <a:gd name="T9" fmla="*/ 2147483646 h 502"/>
                <a:gd name="T10" fmla="*/ 2147483646 w 352"/>
                <a:gd name="T11" fmla="*/ 2147483646 h 502"/>
                <a:gd name="T12" fmla="*/ 2147483646 w 352"/>
                <a:gd name="T13" fmla="*/ 2147483646 h 502"/>
                <a:gd name="T14" fmla="*/ 2147483646 w 352"/>
                <a:gd name="T15" fmla="*/ 2147483646 h 502"/>
                <a:gd name="T16" fmla="*/ 2147483646 w 352"/>
                <a:gd name="T17" fmla="*/ 2147483646 h 502"/>
                <a:gd name="T18" fmla="*/ 2147483646 w 352"/>
                <a:gd name="T19" fmla="*/ 2147483646 h 502"/>
                <a:gd name="T20" fmla="*/ 2147483646 w 352"/>
                <a:gd name="T21" fmla="*/ 2147483646 h 502"/>
                <a:gd name="T22" fmla="*/ 2147483646 w 352"/>
                <a:gd name="T23" fmla="*/ 2147483646 h 502"/>
                <a:gd name="T24" fmla="*/ 2147483646 w 352"/>
                <a:gd name="T25" fmla="*/ 2147483646 h 502"/>
                <a:gd name="T26" fmla="*/ 2147483646 w 352"/>
                <a:gd name="T27" fmla="*/ 2147483646 h 502"/>
                <a:gd name="T28" fmla="*/ 2147483646 w 352"/>
                <a:gd name="T29" fmla="*/ 2147483646 h 502"/>
                <a:gd name="T30" fmla="*/ 2147483646 w 352"/>
                <a:gd name="T31" fmla="*/ 2147483646 h 502"/>
                <a:gd name="T32" fmla="*/ 2147483646 w 352"/>
                <a:gd name="T33" fmla="*/ 2147483646 h 502"/>
                <a:gd name="T34" fmla="*/ 2147483646 w 352"/>
                <a:gd name="T35" fmla="*/ 2147483646 h 502"/>
                <a:gd name="T36" fmla="*/ 2147483646 w 352"/>
                <a:gd name="T37" fmla="*/ 2147483646 h 502"/>
                <a:gd name="T38" fmla="*/ 2147483646 w 352"/>
                <a:gd name="T39" fmla="*/ 2147483646 h 502"/>
                <a:gd name="T40" fmla="*/ 2147483646 w 352"/>
                <a:gd name="T41" fmla="*/ 2147483646 h 502"/>
                <a:gd name="T42" fmla="*/ 2147483646 w 352"/>
                <a:gd name="T43" fmla="*/ 2147483646 h 502"/>
                <a:gd name="T44" fmla="*/ 2147483646 w 352"/>
                <a:gd name="T45" fmla="*/ 2147483646 h 502"/>
                <a:gd name="T46" fmla="*/ 2147483646 w 352"/>
                <a:gd name="T47" fmla="*/ 2147483646 h 502"/>
                <a:gd name="T48" fmla="*/ 2147483646 w 352"/>
                <a:gd name="T49" fmla="*/ 2147483646 h 502"/>
                <a:gd name="T50" fmla="*/ 2147483646 w 352"/>
                <a:gd name="T51" fmla="*/ 2147483646 h 502"/>
                <a:gd name="T52" fmla="*/ 2147483646 w 352"/>
                <a:gd name="T53" fmla="*/ 2147483646 h 502"/>
                <a:gd name="T54" fmla="*/ 2147483646 w 352"/>
                <a:gd name="T55" fmla="*/ 2147483646 h 502"/>
                <a:gd name="T56" fmla="*/ 2147483646 w 352"/>
                <a:gd name="T57" fmla="*/ 2147483646 h 502"/>
                <a:gd name="T58" fmla="*/ 2147483646 w 352"/>
                <a:gd name="T59" fmla="*/ 2147483646 h 502"/>
                <a:gd name="T60" fmla="*/ 2147483646 w 352"/>
                <a:gd name="T61" fmla="*/ 2147483646 h 502"/>
                <a:gd name="T62" fmla="*/ 2147483646 w 352"/>
                <a:gd name="T63" fmla="*/ 2147483646 h 502"/>
                <a:gd name="T64" fmla="*/ 2147483646 w 352"/>
                <a:gd name="T65" fmla="*/ 2147483646 h 502"/>
                <a:gd name="T66" fmla="*/ 2147483646 w 352"/>
                <a:gd name="T67" fmla="*/ 2147483646 h 502"/>
                <a:gd name="T68" fmla="*/ 2147483646 w 352"/>
                <a:gd name="T69" fmla="*/ 2147483646 h 502"/>
                <a:gd name="T70" fmla="*/ 2147483646 w 352"/>
                <a:gd name="T71" fmla="*/ 2147483646 h 502"/>
                <a:gd name="T72" fmla="*/ 2147483646 w 352"/>
                <a:gd name="T73" fmla="*/ 2147483646 h 502"/>
                <a:gd name="T74" fmla="*/ 2147483646 w 352"/>
                <a:gd name="T75" fmla="*/ 2147483646 h 502"/>
                <a:gd name="T76" fmla="*/ 2147483646 w 352"/>
                <a:gd name="T77" fmla="*/ 2147483646 h 502"/>
                <a:gd name="T78" fmla="*/ 2147483646 w 352"/>
                <a:gd name="T79" fmla="*/ 2147483646 h 502"/>
                <a:gd name="T80" fmla="*/ 2147483646 w 352"/>
                <a:gd name="T81" fmla="*/ 2147483646 h 502"/>
                <a:gd name="T82" fmla="*/ 2147483646 w 352"/>
                <a:gd name="T83" fmla="*/ 2147483646 h 502"/>
                <a:gd name="T84" fmla="*/ 2147483646 w 352"/>
                <a:gd name="T85" fmla="*/ 2147483646 h 502"/>
                <a:gd name="T86" fmla="*/ 2147483646 w 352"/>
                <a:gd name="T87" fmla="*/ 2147483646 h 502"/>
                <a:gd name="T88" fmla="*/ 2147483646 w 352"/>
                <a:gd name="T89" fmla="*/ 2147483646 h 502"/>
                <a:gd name="T90" fmla="*/ 2147483646 w 352"/>
                <a:gd name="T91" fmla="*/ 2147483646 h 502"/>
                <a:gd name="T92" fmla="*/ 2147483646 w 352"/>
                <a:gd name="T93" fmla="*/ 2147483646 h 502"/>
                <a:gd name="T94" fmla="*/ 2147483646 w 352"/>
                <a:gd name="T95" fmla="*/ 2147483646 h 502"/>
                <a:gd name="T96" fmla="*/ 2147483646 w 352"/>
                <a:gd name="T97" fmla="*/ 2147483646 h 502"/>
                <a:gd name="T98" fmla="*/ 2147483646 w 352"/>
                <a:gd name="T99" fmla="*/ 2147483646 h 502"/>
                <a:gd name="T100" fmla="*/ 2147483646 w 352"/>
                <a:gd name="T101" fmla="*/ 2147483646 h 502"/>
                <a:gd name="T102" fmla="*/ 2147483646 w 352"/>
                <a:gd name="T103" fmla="*/ 2147483646 h 502"/>
                <a:gd name="T104" fmla="*/ 2147483646 w 352"/>
                <a:gd name="T105" fmla="*/ 2147483646 h 502"/>
                <a:gd name="T106" fmla="*/ 2147483646 w 352"/>
                <a:gd name="T107" fmla="*/ 2147483646 h 502"/>
                <a:gd name="T108" fmla="*/ 2147483646 w 352"/>
                <a:gd name="T109" fmla="*/ 2147483646 h 5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2" h="502">
                  <a:moveTo>
                    <a:pt x="324" y="152"/>
                  </a:moveTo>
                  <a:lnTo>
                    <a:pt x="318" y="148"/>
                  </a:lnTo>
                  <a:lnTo>
                    <a:pt x="316" y="148"/>
                  </a:lnTo>
                  <a:lnTo>
                    <a:pt x="312" y="144"/>
                  </a:lnTo>
                  <a:lnTo>
                    <a:pt x="290" y="136"/>
                  </a:lnTo>
                  <a:lnTo>
                    <a:pt x="284" y="136"/>
                  </a:lnTo>
                  <a:lnTo>
                    <a:pt x="280" y="138"/>
                  </a:lnTo>
                  <a:lnTo>
                    <a:pt x="270" y="122"/>
                  </a:lnTo>
                  <a:lnTo>
                    <a:pt x="272" y="120"/>
                  </a:lnTo>
                  <a:lnTo>
                    <a:pt x="278" y="112"/>
                  </a:lnTo>
                  <a:lnTo>
                    <a:pt x="278" y="104"/>
                  </a:lnTo>
                  <a:lnTo>
                    <a:pt x="278" y="102"/>
                  </a:lnTo>
                  <a:lnTo>
                    <a:pt x="282" y="96"/>
                  </a:lnTo>
                  <a:lnTo>
                    <a:pt x="280" y="94"/>
                  </a:lnTo>
                  <a:lnTo>
                    <a:pt x="268" y="92"/>
                  </a:lnTo>
                  <a:lnTo>
                    <a:pt x="246" y="88"/>
                  </a:lnTo>
                  <a:lnTo>
                    <a:pt x="234" y="76"/>
                  </a:lnTo>
                  <a:lnTo>
                    <a:pt x="230" y="68"/>
                  </a:lnTo>
                  <a:lnTo>
                    <a:pt x="228" y="64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34" y="32"/>
                  </a:lnTo>
                  <a:lnTo>
                    <a:pt x="228" y="40"/>
                  </a:lnTo>
                  <a:lnTo>
                    <a:pt x="226" y="40"/>
                  </a:lnTo>
                  <a:lnTo>
                    <a:pt x="226" y="42"/>
                  </a:lnTo>
                  <a:lnTo>
                    <a:pt x="224" y="40"/>
                  </a:lnTo>
                  <a:lnTo>
                    <a:pt x="222" y="40"/>
                  </a:lnTo>
                  <a:lnTo>
                    <a:pt x="210" y="30"/>
                  </a:lnTo>
                  <a:lnTo>
                    <a:pt x="208" y="28"/>
                  </a:lnTo>
                  <a:lnTo>
                    <a:pt x="208" y="26"/>
                  </a:lnTo>
                  <a:lnTo>
                    <a:pt x="206" y="8"/>
                  </a:lnTo>
                  <a:lnTo>
                    <a:pt x="200" y="0"/>
                  </a:lnTo>
                  <a:lnTo>
                    <a:pt x="188" y="0"/>
                  </a:lnTo>
                  <a:lnTo>
                    <a:pt x="180" y="14"/>
                  </a:lnTo>
                  <a:lnTo>
                    <a:pt x="180" y="16"/>
                  </a:lnTo>
                  <a:lnTo>
                    <a:pt x="178" y="16"/>
                  </a:lnTo>
                  <a:lnTo>
                    <a:pt x="160" y="12"/>
                  </a:lnTo>
                  <a:lnTo>
                    <a:pt x="156" y="30"/>
                  </a:lnTo>
                  <a:lnTo>
                    <a:pt x="156" y="48"/>
                  </a:lnTo>
                  <a:lnTo>
                    <a:pt x="146" y="64"/>
                  </a:lnTo>
                  <a:lnTo>
                    <a:pt x="146" y="66"/>
                  </a:lnTo>
                  <a:lnTo>
                    <a:pt x="144" y="66"/>
                  </a:lnTo>
                  <a:lnTo>
                    <a:pt x="142" y="66"/>
                  </a:lnTo>
                  <a:lnTo>
                    <a:pt x="130" y="68"/>
                  </a:lnTo>
                  <a:lnTo>
                    <a:pt x="118" y="76"/>
                  </a:lnTo>
                  <a:lnTo>
                    <a:pt x="118" y="78"/>
                  </a:lnTo>
                  <a:lnTo>
                    <a:pt x="116" y="78"/>
                  </a:lnTo>
                  <a:lnTo>
                    <a:pt x="114" y="78"/>
                  </a:lnTo>
                  <a:lnTo>
                    <a:pt x="92" y="70"/>
                  </a:lnTo>
                  <a:lnTo>
                    <a:pt x="90" y="78"/>
                  </a:lnTo>
                  <a:lnTo>
                    <a:pt x="90" y="80"/>
                  </a:lnTo>
                  <a:lnTo>
                    <a:pt x="80" y="96"/>
                  </a:lnTo>
                  <a:lnTo>
                    <a:pt x="76" y="100"/>
                  </a:lnTo>
                  <a:lnTo>
                    <a:pt x="74" y="100"/>
                  </a:lnTo>
                  <a:lnTo>
                    <a:pt x="64" y="100"/>
                  </a:lnTo>
                  <a:lnTo>
                    <a:pt x="50" y="94"/>
                  </a:lnTo>
                  <a:lnTo>
                    <a:pt x="48" y="92"/>
                  </a:lnTo>
                  <a:lnTo>
                    <a:pt x="48" y="90"/>
                  </a:lnTo>
                  <a:lnTo>
                    <a:pt x="46" y="72"/>
                  </a:lnTo>
                  <a:lnTo>
                    <a:pt x="42" y="56"/>
                  </a:lnTo>
                  <a:lnTo>
                    <a:pt x="38" y="52"/>
                  </a:lnTo>
                  <a:lnTo>
                    <a:pt x="34" y="64"/>
                  </a:lnTo>
                  <a:lnTo>
                    <a:pt x="24" y="76"/>
                  </a:lnTo>
                  <a:lnTo>
                    <a:pt x="16" y="96"/>
                  </a:lnTo>
                  <a:lnTo>
                    <a:pt x="14" y="96"/>
                  </a:lnTo>
                  <a:lnTo>
                    <a:pt x="8" y="108"/>
                  </a:lnTo>
                  <a:lnTo>
                    <a:pt x="6" y="114"/>
                  </a:lnTo>
                  <a:lnTo>
                    <a:pt x="0" y="122"/>
                  </a:lnTo>
                  <a:lnTo>
                    <a:pt x="6" y="140"/>
                  </a:lnTo>
                  <a:lnTo>
                    <a:pt x="30" y="168"/>
                  </a:lnTo>
                  <a:lnTo>
                    <a:pt x="38" y="184"/>
                  </a:lnTo>
                  <a:lnTo>
                    <a:pt x="38" y="186"/>
                  </a:lnTo>
                  <a:lnTo>
                    <a:pt x="36" y="188"/>
                  </a:lnTo>
                  <a:lnTo>
                    <a:pt x="30" y="196"/>
                  </a:lnTo>
                  <a:lnTo>
                    <a:pt x="28" y="196"/>
                  </a:lnTo>
                  <a:lnTo>
                    <a:pt x="12" y="200"/>
                  </a:lnTo>
                  <a:lnTo>
                    <a:pt x="14" y="212"/>
                  </a:lnTo>
                  <a:lnTo>
                    <a:pt x="26" y="220"/>
                  </a:lnTo>
                  <a:lnTo>
                    <a:pt x="42" y="224"/>
                  </a:lnTo>
                  <a:lnTo>
                    <a:pt x="48" y="240"/>
                  </a:lnTo>
                  <a:lnTo>
                    <a:pt x="44" y="268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4"/>
                  </a:lnTo>
                  <a:lnTo>
                    <a:pt x="16" y="286"/>
                  </a:lnTo>
                  <a:lnTo>
                    <a:pt x="16" y="294"/>
                  </a:lnTo>
                  <a:lnTo>
                    <a:pt x="10" y="312"/>
                  </a:lnTo>
                  <a:lnTo>
                    <a:pt x="8" y="332"/>
                  </a:lnTo>
                  <a:lnTo>
                    <a:pt x="12" y="344"/>
                  </a:lnTo>
                  <a:lnTo>
                    <a:pt x="36" y="358"/>
                  </a:lnTo>
                  <a:lnTo>
                    <a:pt x="38" y="360"/>
                  </a:lnTo>
                  <a:lnTo>
                    <a:pt x="48" y="376"/>
                  </a:lnTo>
                  <a:lnTo>
                    <a:pt x="48" y="378"/>
                  </a:lnTo>
                  <a:lnTo>
                    <a:pt x="48" y="380"/>
                  </a:lnTo>
                  <a:lnTo>
                    <a:pt x="34" y="408"/>
                  </a:lnTo>
                  <a:lnTo>
                    <a:pt x="32" y="416"/>
                  </a:lnTo>
                  <a:lnTo>
                    <a:pt x="24" y="434"/>
                  </a:lnTo>
                  <a:lnTo>
                    <a:pt x="20" y="448"/>
                  </a:lnTo>
                  <a:lnTo>
                    <a:pt x="20" y="450"/>
                  </a:lnTo>
                  <a:lnTo>
                    <a:pt x="14" y="456"/>
                  </a:lnTo>
                  <a:lnTo>
                    <a:pt x="12" y="462"/>
                  </a:lnTo>
                  <a:lnTo>
                    <a:pt x="12" y="464"/>
                  </a:lnTo>
                  <a:lnTo>
                    <a:pt x="12" y="466"/>
                  </a:lnTo>
                  <a:lnTo>
                    <a:pt x="14" y="468"/>
                  </a:lnTo>
                  <a:lnTo>
                    <a:pt x="22" y="476"/>
                  </a:lnTo>
                  <a:lnTo>
                    <a:pt x="26" y="482"/>
                  </a:lnTo>
                  <a:lnTo>
                    <a:pt x="28" y="484"/>
                  </a:lnTo>
                  <a:lnTo>
                    <a:pt x="28" y="488"/>
                  </a:lnTo>
                  <a:lnTo>
                    <a:pt x="30" y="492"/>
                  </a:lnTo>
                  <a:lnTo>
                    <a:pt x="36" y="496"/>
                  </a:lnTo>
                  <a:lnTo>
                    <a:pt x="66" y="502"/>
                  </a:lnTo>
                  <a:lnTo>
                    <a:pt x="80" y="500"/>
                  </a:lnTo>
                  <a:lnTo>
                    <a:pt x="94" y="496"/>
                  </a:lnTo>
                  <a:lnTo>
                    <a:pt x="108" y="492"/>
                  </a:lnTo>
                  <a:lnTo>
                    <a:pt x="122" y="492"/>
                  </a:lnTo>
                  <a:lnTo>
                    <a:pt x="122" y="486"/>
                  </a:lnTo>
                  <a:lnTo>
                    <a:pt x="114" y="464"/>
                  </a:lnTo>
                  <a:lnTo>
                    <a:pt x="112" y="464"/>
                  </a:lnTo>
                  <a:lnTo>
                    <a:pt x="114" y="464"/>
                  </a:lnTo>
                  <a:lnTo>
                    <a:pt x="158" y="400"/>
                  </a:lnTo>
                  <a:lnTo>
                    <a:pt x="208" y="352"/>
                  </a:lnTo>
                  <a:lnTo>
                    <a:pt x="224" y="348"/>
                  </a:lnTo>
                  <a:lnTo>
                    <a:pt x="232" y="338"/>
                  </a:lnTo>
                  <a:lnTo>
                    <a:pt x="240" y="332"/>
                  </a:lnTo>
                  <a:lnTo>
                    <a:pt x="250" y="328"/>
                  </a:lnTo>
                  <a:lnTo>
                    <a:pt x="246" y="324"/>
                  </a:lnTo>
                  <a:lnTo>
                    <a:pt x="234" y="312"/>
                  </a:lnTo>
                  <a:lnTo>
                    <a:pt x="226" y="302"/>
                  </a:lnTo>
                  <a:lnTo>
                    <a:pt x="226" y="300"/>
                  </a:lnTo>
                  <a:lnTo>
                    <a:pt x="230" y="294"/>
                  </a:lnTo>
                  <a:lnTo>
                    <a:pt x="218" y="296"/>
                  </a:lnTo>
                  <a:lnTo>
                    <a:pt x="196" y="292"/>
                  </a:lnTo>
                  <a:lnTo>
                    <a:pt x="186" y="284"/>
                  </a:lnTo>
                  <a:lnTo>
                    <a:pt x="182" y="280"/>
                  </a:lnTo>
                  <a:lnTo>
                    <a:pt x="180" y="276"/>
                  </a:lnTo>
                  <a:lnTo>
                    <a:pt x="176" y="256"/>
                  </a:lnTo>
                  <a:lnTo>
                    <a:pt x="174" y="238"/>
                  </a:lnTo>
                  <a:lnTo>
                    <a:pt x="170" y="242"/>
                  </a:lnTo>
                  <a:lnTo>
                    <a:pt x="164" y="244"/>
                  </a:lnTo>
                  <a:lnTo>
                    <a:pt x="146" y="240"/>
                  </a:lnTo>
                  <a:lnTo>
                    <a:pt x="136" y="232"/>
                  </a:lnTo>
                  <a:lnTo>
                    <a:pt x="122" y="228"/>
                  </a:lnTo>
                  <a:lnTo>
                    <a:pt x="116" y="228"/>
                  </a:lnTo>
                  <a:lnTo>
                    <a:pt x="110" y="226"/>
                  </a:lnTo>
                  <a:lnTo>
                    <a:pt x="104" y="224"/>
                  </a:lnTo>
                  <a:lnTo>
                    <a:pt x="98" y="218"/>
                  </a:lnTo>
                  <a:lnTo>
                    <a:pt x="96" y="214"/>
                  </a:lnTo>
                  <a:lnTo>
                    <a:pt x="96" y="210"/>
                  </a:lnTo>
                  <a:lnTo>
                    <a:pt x="96" y="206"/>
                  </a:lnTo>
                  <a:lnTo>
                    <a:pt x="98" y="202"/>
                  </a:lnTo>
                  <a:lnTo>
                    <a:pt x="102" y="200"/>
                  </a:lnTo>
                  <a:lnTo>
                    <a:pt x="110" y="192"/>
                  </a:lnTo>
                  <a:lnTo>
                    <a:pt x="118" y="180"/>
                  </a:lnTo>
                  <a:lnTo>
                    <a:pt x="116" y="176"/>
                  </a:lnTo>
                  <a:lnTo>
                    <a:pt x="114" y="170"/>
                  </a:lnTo>
                  <a:lnTo>
                    <a:pt x="112" y="164"/>
                  </a:lnTo>
                  <a:lnTo>
                    <a:pt x="114" y="160"/>
                  </a:lnTo>
                  <a:lnTo>
                    <a:pt x="114" y="158"/>
                  </a:lnTo>
                  <a:lnTo>
                    <a:pt x="116" y="156"/>
                  </a:lnTo>
                  <a:lnTo>
                    <a:pt x="120" y="152"/>
                  </a:lnTo>
                  <a:lnTo>
                    <a:pt x="134" y="148"/>
                  </a:lnTo>
                  <a:lnTo>
                    <a:pt x="136" y="142"/>
                  </a:lnTo>
                  <a:lnTo>
                    <a:pt x="138" y="140"/>
                  </a:lnTo>
                  <a:lnTo>
                    <a:pt x="150" y="140"/>
                  </a:lnTo>
                  <a:lnTo>
                    <a:pt x="148" y="140"/>
                  </a:lnTo>
                  <a:lnTo>
                    <a:pt x="142" y="136"/>
                  </a:lnTo>
                  <a:lnTo>
                    <a:pt x="140" y="132"/>
                  </a:lnTo>
                  <a:lnTo>
                    <a:pt x="140" y="128"/>
                  </a:lnTo>
                  <a:lnTo>
                    <a:pt x="142" y="122"/>
                  </a:lnTo>
                  <a:lnTo>
                    <a:pt x="148" y="118"/>
                  </a:lnTo>
                  <a:lnTo>
                    <a:pt x="154" y="116"/>
                  </a:lnTo>
                  <a:lnTo>
                    <a:pt x="160" y="116"/>
                  </a:lnTo>
                  <a:lnTo>
                    <a:pt x="166" y="118"/>
                  </a:lnTo>
                  <a:lnTo>
                    <a:pt x="172" y="120"/>
                  </a:lnTo>
                  <a:lnTo>
                    <a:pt x="190" y="134"/>
                  </a:lnTo>
                  <a:lnTo>
                    <a:pt x="208" y="134"/>
                  </a:lnTo>
                  <a:lnTo>
                    <a:pt x="214" y="138"/>
                  </a:lnTo>
                  <a:lnTo>
                    <a:pt x="214" y="144"/>
                  </a:lnTo>
                  <a:lnTo>
                    <a:pt x="214" y="150"/>
                  </a:lnTo>
                  <a:lnTo>
                    <a:pt x="210" y="152"/>
                  </a:lnTo>
                  <a:lnTo>
                    <a:pt x="206" y="152"/>
                  </a:lnTo>
                  <a:lnTo>
                    <a:pt x="204" y="154"/>
                  </a:lnTo>
                  <a:lnTo>
                    <a:pt x="202" y="160"/>
                  </a:lnTo>
                  <a:lnTo>
                    <a:pt x="210" y="180"/>
                  </a:lnTo>
                  <a:lnTo>
                    <a:pt x="218" y="170"/>
                  </a:lnTo>
                  <a:lnTo>
                    <a:pt x="226" y="168"/>
                  </a:lnTo>
                  <a:lnTo>
                    <a:pt x="230" y="168"/>
                  </a:lnTo>
                  <a:lnTo>
                    <a:pt x="234" y="172"/>
                  </a:lnTo>
                  <a:lnTo>
                    <a:pt x="236" y="180"/>
                  </a:lnTo>
                  <a:lnTo>
                    <a:pt x="240" y="190"/>
                  </a:lnTo>
                  <a:lnTo>
                    <a:pt x="242" y="202"/>
                  </a:lnTo>
                  <a:lnTo>
                    <a:pt x="246" y="210"/>
                  </a:lnTo>
                  <a:lnTo>
                    <a:pt x="252" y="220"/>
                  </a:lnTo>
                  <a:lnTo>
                    <a:pt x="264" y="236"/>
                  </a:lnTo>
                  <a:lnTo>
                    <a:pt x="268" y="248"/>
                  </a:lnTo>
                  <a:lnTo>
                    <a:pt x="300" y="244"/>
                  </a:lnTo>
                  <a:lnTo>
                    <a:pt x="314" y="236"/>
                  </a:lnTo>
                  <a:lnTo>
                    <a:pt x="326" y="220"/>
                  </a:lnTo>
                  <a:lnTo>
                    <a:pt x="332" y="204"/>
                  </a:lnTo>
                  <a:lnTo>
                    <a:pt x="336" y="188"/>
                  </a:lnTo>
                  <a:lnTo>
                    <a:pt x="336" y="186"/>
                  </a:lnTo>
                  <a:lnTo>
                    <a:pt x="336" y="184"/>
                  </a:lnTo>
                  <a:lnTo>
                    <a:pt x="338" y="184"/>
                  </a:lnTo>
                  <a:lnTo>
                    <a:pt x="350" y="176"/>
                  </a:lnTo>
                  <a:lnTo>
                    <a:pt x="352" y="176"/>
                  </a:lnTo>
                  <a:lnTo>
                    <a:pt x="350" y="174"/>
                  </a:lnTo>
                  <a:lnTo>
                    <a:pt x="330" y="168"/>
                  </a:lnTo>
                  <a:lnTo>
                    <a:pt x="326" y="156"/>
                  </a:lnTo>
                  <a:lnTo>
                    <a:pt x="324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河南"/>
            <p:cNvSpPr/>
            <p:nvPr>
              <p:custDataLst>
                <p:tags r:id="rId51"/>
              </p:custDataLst>
            </p:nvPr>
          </p:nvSpPr>
          <p:spPr bwMode="auto">
            <a:xfrm>
              <a:off x="5483225" y="3373438"/>
              <a:ext cx="676275" cy="669925"/>
            </a:xfrm>
            <a:custGeom>
              <a:avLst/>
              <a:gdLst>
                <a:gd name="T0" fmla="*/ 2147483646 w 370"/>
                <a:gd name="T1" fmla="*/ 2147483646 h 366"/>
                <a:gd name="T2" fmla="*/ 0 w 370"/>
                <a:gd name="T3" fmla="*/ 2147483646 h 366"/>
                <a:gd name="T4" fmla="*/ 2147483646 w 370"/>
                <a:gd name="T5" fmla="*/ 2147483646 h 366"/>
                <a:gd name="T6" fmla="*/ 2147483646 w 370"/>
                <a:gd name="T7" fmla="*/ 2147483646 h 366"/>
                <a:gd name="T8" fmla="*/ 2147483646 w 370"/>
                <a:gd name="T9" fmla="*/ 2147483646 h 366"/>
                <a:gd name="T10" fmla="*/ 2147483646 w 370"/>
                <a:gd name="T11" fmla="*/ 2147483646 h 366"/>
                <a:gd name="T12" fmla="*/ 2147483646 w 370"/>
                <a:gd name="T13" fmla="*/ 2147483646 h 366"/>
                <a:gd name="T14" fmla="*/ 2147483646 w 370"/>
                <a:gd name="T15" fmla="*/ 2147483646 h 366"/>
                <a:gd name="T16" fmla="*/ 2147483646 w 370"/>
                <a:gd name="T17" fmla="*/ 2147483646 h 366"/>
                <a:gd name="T18" fmla="*/ 2147483646 w 370"/>
                <a:gd name="T19" fmla="*/ 2147483646 h 366"/>
                <a:gd name="T20" fmla="*/ 2147483646 w 370"/>
                <a:gd name="T21" fmla="*/ 2147483646 h 366"/>
                <a:gd name="T22" fmla="*/ 2147483646 w 370"/>
                <a:gd name="T23" fmla="*/ 2147483646 h 366"/>
                <a:gd name="T24" fmla="*/ 2147483646 w 370"/>
                <a:gd name="T25" fmla="*/ 2147483646 h 366"/>
                <a:gd name="T26" fmla="*/ 2147483646 w 370"/>
                <a:gd name="T27" fmla="*/ 2147483646 h 366"/>
                <a:gd name="T28" fmla="*/ 2147483646 w 370"/>
                <a:gd name="T29" fmla="*/ 2147483646 h 366"/>
                <a:gd name="T30" fmla="*/ 2147483646 w 370"/>
                <a:gd name="T31" fmla="*/ 2147483646 h 366"/>
                <a:gd name="T32" fmla="*/ 2147483646 w 370"/>
                <a:gd name="T33" fmla="*/ 2147483646 h 366"/>
                <a:gd name="T34" fmla="*/ 2147483646 w 370"/>
                <a:gd name="T35" fmla="*/ 2147483646 h 366"/>
                <a:gd name="T36" fmla="*/ 2147483646 w 370"/>
                <a:gd name="T37" fmla="*/ 2147483646 h 366"/>
                <a:gd name="T38" fmla="*/ 2147483646 w 370"/>
                <a:gd name="T39" fmla="*/ 2147483646 h 366"/>
                <a:gd name="T40" fmla="*/ 2147483646 w 370"/>
                <a:gd name="T41" fmla="*/ 2147483646 h 366"/>
                <a:gd name="T42" fmla="*/ 2147483646 w 370"/>
                <a:gd name="T43" fmla="*/ 2147483646 h 366"/>
                <a:gd name="T44" fmla="*/ 2147483646 w 370"/>
                <a:gd name="T45" fmla="*/ 2147483646 h 366"/>
                <a:gd name="T46" fmla="*/ 2147483646 w 370"/>
                <a:gd name="T47" fmla="*/ 2147483646 h 366"/>
                <a:gd name="T48" fmla="*/ 2147483646 w 370"/>
                <a:gd name="T49" fmla="*/ 2147483646 h 366"/>
                <a:gd name="T50" fmla="*/ 2147483646 w 370"/>
                <a:gd name="T51" fmla="*/ 2147483646 h 366"/>
                <a:gd name="T52" fmla="*/ 2147483646 w 370"/>
                <a:gd name="T53" fmla="*/ 2147483646 h 366"/>
                <a:gd name="T54" fmla="*/ 2147483646 w 370"/>
                <a:gd name="T55" fmla="*/ 2147483646 h 366"/>
                <a:gd name="T56" fmla="*/ 2147483646 w 370"/>
                <a:gd name="T57" fmla="*/ 2147483646 h 366"/>
                <a:gd name="T58" fmla="*/ 2147483646 w 370"/>
                <a:gd name="T59" fmla="*/ 2147483646 h 366"/>
                <a:gd name="T60" fmla="*/ 2147483646 w 370"/>
                <a:gd name="T61" fmla="*/ 2147483646 h 366"/>
                <a:gd name="T62" fmla="*/ 2147483646 w 370"/>
                <a:gd name="T63" fmla="*/ 2147483646 h 366"/>
                <a:gd name="T64" fmla="*/ 2147483646 w 370"/>
                <a:gd name="T65" fmla="*/ 2147483646 h 366"/>
                <a:gd name="T66" fmla="*/ 2147483646 w 370"/>
                <a:gd name="T67" fmla="*/ 2147483646 h 366"/>
                <a:gd name="T68" fmla="*/ 2147483646 w 370"/>
                <a:gd name="T69" fmla="*/ 2147483646 h 366"/>
                <a:gd name="T70" fmla="*/ 2147483646 w 370"/>
                <a:gd name="T71" fmla="*/ 2147483646 h 366"/>
                <a:gd name="T72" fmla="*/ 2147483646 w 370"/>
                <a:gd name="T73" fmla="*/ 2147483646 h 366"/>
                <a:gd name="T74" fmla="*/ 2147483646 w 370"/>
                <a:gd name="T75" fmla="*/ 2147483646 h 366"/>
                <a:gd name="T76" fmla="*/ 2147483646 w 370"/>
                <a:gd name="T77" fmla="*/ 2147483646 h 366"/>
                <a:gd name="T78" fmla="*/ 2147483646 w 370"/>
                <a:gd name="T79" fmla="*/ 2147483646 h 366"/>
                <a:gd name="T80" fmla="*/ 2147483646 w 370"/>
                <a:gd name="T81" fmla="*/ 2147483646 h 366"/>
                <a:gd name="T82" fmla="*/ 2147483646 w 370"/>
                <a:gd name="T83" fmla="*/ 2147483646 h 366"/>
                <a:gd name="T84" fmla="*/ 2147483646 w 370"/>
                <a:gd name="T85" fmla="*/ 2147483646 h 366"/>
                <a:gd name="T86" fmla="*/ 2147483646 w 370"/>
                <a:gd name="T87" fmla="*/ 2147483646 h 366"/>
                <a:gd name="T88" fmla="*/ 2147483646 w 370"/>
                <a:gd name="T89" fmla="*/ 2147483646 h 366"/>
                <a:gd name="T90" fmla="*/ 2147483646 w 370"/>
                <a:gd name="T91" fmla="*/ 2147483646 h 366"/>
                <a:gd name="T92" fmla="*/ 2147483646 w 370"/>
                <a:gd name="T93" fmla="*/ 2147483646 h 366"/>
                <a:gd name="T94" fmla="*/ 2147483646 w 370"/>
                <a:gd name="T95" fmla="*/ 0 h 366"/>
                <a:gd name="T96" fmla="*/ 2147483646 w 370"/>
                <a:gd name="T97" fmla="*/ 2147483646 h 366"/>
                <a:gd name="T98" fmla="*/ 2147483646 w 370"/>
                <a:gd name="T99" fmla="*/ 2147483646 h 366"/>
                <a:gd name="T100" fmla="*/ 2147483646 w 370"/>
                <a:gd name="T101" fmla="*/ 2147483646 h 366"/>
                <a:gd name="T102" fmla="*/ 2147483646 w 370"/>
                <a:gd name="T103" fmla="*/ 2147483646 h 366"/>
                <a:gd name="T104" fmla="*/ 2147483646 w 370"/>
                <a:gd name="T105" fmla="*/ 2147483646 h 366"/>
                <a:gd name="T106" fmla="*/ 2147483646 w 370"/>
                <a:gd name="T107" fmla="*/ 2147483646 h 366"/>
                <a:gd name="T108" fmla="*/ 2147483646 w 370"/>
                <a:gd name="T109" fmla="*/ 2147483646 h 3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70" h="366">
                  <a:moveTo>
                    <a:pt x="82" y="120"/>
                  </a:moveTo>
                  <a:lnTo>
                    <a:pt x="80" y="120"/>
                  </a:lnTo>
                  <a:lnTo>
                    <a:pt x="20" y="146"/>
                  </a:lnTo>
                  <a:lnTo>
                    <a:pt x="2" y="162"/>
                  </a:lnTo>
                  <a:lnTo>
                    <a:pt x="0" y="182"/>
                  </a:lnTo>
                  <a:lnTo>
                    <a:pt x="2" y="196"/>
                  </a:lnTo>
                  <a:lnTo>
                    <a:pt x="4" y="206"/>
                  </a:lnTo>
                  <a:lnTo>
                    <a:pt x="10" y="210"/>
                  </a:lnTo>
                  <a:lnTo>
                    <a:pt x="28" y="222"/>
                  </a:lnTo>
                  <a:lnTo>
                    <a:pt x="30" y="222"/>
                  </a:lnTo>
                  <a:lnTo>
                    <a:pt x="34" y="252"/>
                  </a:lnTo>
                  <a:lnTo>
                    <a:pt x="54" y="276"/>
                  </a:lnTo>
                  <a:lnTo>
                    <a:pt x="60" y="282"/>
                  </a:lnTo>
                  <a:lnTo>
                    <a:pt x="66" y="286"/>
                  </a:lnTo>
                  <a:lnTo>
                    <a:pt x="82" y="290"/>
                  </a:lnTo>
                  <a:lnTo>
                    <a:pt x="86" y="290"/>
                  </a:lnTo>
                  <a:lnTo>
                    <a:pt x="92" y="296"/>
                  </a:lnTo>
                  <a:lnTo>
                    <a:pt x="104" y="300"/>
                  </a:lnTo>
                  <a:lnTo>
                    <a:pt x="152" y="302"/>
                  </a:lnTo>
                  <a:lnTo>
                    <a:pt x="194" y="304"/>
                  </a:lnTo>
                  <a:lnTo>
                    <a:pt x="204" y="306"/>
                  </a:lnTo>
                  <a:lnTo>
                    <a:pt x="210" y="310"/>
                  </a:lnTo>
                  <a:lnTo>
                    <a:pt x="214" y="312"/>
                  </a:lnTo>
                  <a:lnTo>
                    <a:pt x="214" y="318"/>
                  </a:lnTo>
                  <a:lnTo>
                    <a:pt x="214" y="332"/>
                  </a:lnTo>
                  <a:lnTo>
                    <a:pt x="214" y="342"/>
                  </a:lnTo>
                  <a:lnTo>
                    <a:pt x="216" y="346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0" y="338"/>
                  </a:lnTo>
                  <a:lnTo>
                    <a:pt x="256" y="340"/>
                  </a:lnTo>
                  <a:lnTo>
                    <a:pt x="258" y="342"/>
                  </a:lnTo>
                  <a:lnTo>
                    <a:pt x="266" y="350"/>
                  </a:lnTo>
                  <a:lnTo>
                    <a:pt x="278" y="362"/>
                  </a:lnTo>
                  <a:lnTo>
                    <a:pt x="280" y="364"/>
                  </a:lnTo>
                  <a:lnTo>
                    <a:pt x="282" y="366"/>
                  </a:lnTo>
                  <a:lnTo>
                    <a:pt x="290" y="360"/>
                  </a:lnTo>
                  <a:lnTo>
                    <a:pt x="298" y="350"/>
                  </a:lnTo>
                  <a:lnTo>
                    <a:pt x="300" y="348"/>
                  </a:lnTo>
                  <a:lnTo>
                    <a:pt x="314" y="358"/>
                  </a:lnTo>
                  <a:lnTo>
                    <a:pt x="324" y="350"/>
                  </a:lnTo>
                  <a:lnTo>
                    <a:pt x="326" y="342"/>
                  </a:lnTo>
                  <a:lnTo>
                    <a:pt x="330" y="338"/>
                  </a:lnTo>
                  <a:lnTo>
                    <a:pt x="334" y="334"/>
                  </a:lnTo>
                  <a:lnTo>
                    <a:pt x="342" y="332"/>
                  </a:lnTo>
                  <a:lnTo>
                    <a:pt x="346" y="330"/>
                  </a:lnTo>
                  <a:lnTo>
                    <a:pt x="344" y="328"/>
                  </a:lnTo>
                  <a:lnTo>
                    <a:pt x="342" y="326"/>
                  </a:lnTo>
                  <a:lnTo>
                    <a:pt x="344" y="306"/>
                  </a:lnTo>
                  <a:lnTo>
                    <a:pt x="338" y="300"/>
                  </a:lnTo>
                  <a:lnTo>
                    <a:pt x="334" y="296"/>
                  </a:lnTo>
                  <a:lnTo>
                    <a:pt x="328" y="294"/>
                  </a:lnTo>
                  <a:lnTo>
                    <a:pt x="320" y="294"/>
                  </a:lnTo>
                  <a:lnTo>
                    <a:pt x="310" y="296"/>
                  </a:lnTo>
                  <a:lnTo>
                    <a:pt x="306" y="296"/>
                  </a:lnTo>
                  <a:lnTo>
                    <a:pt x="302" y="294"/>
                  </a:lnTo>
                  <a:lnTo>
                    <a:pt x="302" y="290"/>
                  </a:lnTo>
                  <a:lnTo>
                    <a:pt x="302" y="286"/>
                  </a:lnTo>
                  <a:lnTo>
                    <a:pt x="292" y="272"/>
                  </a:lnTo>
                  <a:lnTo>
                    <a:pt x="282" y="262"/>
                  </a:lnTo>
                  <a:lnTo>
                    <a:pt x="278" y="256"/>
                  </a:lnTo>
                  <a:lnTo>
                    <a:pt x="274" y="250"/>
                  </a:lnTo>
                  <a:lnTo>
                    <a:pt x="272" y="244"/>
                  </a:lnTo>
                  <a:lnTo>
                    <a:pt x="274" y="238"/>
                  </a:lnTo>
                  <a:lnTo>
                    <a:pt x="274" y="236"/>
                  </a:lnTo>
                  <a:lnTo>
                    <a:pt x="298" y="240"/>
                  </a:lnTo>
                  <a:lnTo>
                    <a:pt x="296" y="226"/>
                  </a:lnTo>
                  <a:lnTo>
                    <a:pt x="296" y="216"/>
                  </a:lnTo>
                  <a:lnTo>
                    <a:pt x="298" y="212"/>
                  </a:lnTo>
                  <a:lnTo>
                    <a:pt x="300" y="210"/>
                  </a:lnTo>
                  <a:lnTo>
                    <a:pt x="304" y="206"/>
                  </a:lnTo>
                  <a:lnTo>
                    <a:pt x="310" y="204"/>
                  </a:lnTo>
                  <a:lnTo>
                    <a:pt x="318" y="200"/>
                  </a:lnTo>
                  <a:lnTo>
                    <a:pt x="318" y="196"/>
                  </a:lnTo>
                  <a:lnTo>
                    <a:pt x="312" y="178"/>
                  </a:lnTo>
                  <a:lnTo>
                    <a:pt x="312" y="170"/>
                  </a:lnTo>
                  <a:lnTo>
                    <a:pt x="312" y="166"/>
                  </a:lnTo>
                  <a:lnTo>
                    <a:pt x="318" y="162"/>
                  </a:lnTo>
                  <a:lnTo>
                    <a:pt x="324" y="162"/>
                  </a:lnTo>
                  <a:lnTo>
                    <a:pt x="338" y="166"/>
                  </a:lnTo>
                  <a:lnTo>
                    <a:pt x="340" y="166"/>
                  </a:lnTo>
                  <a:lnTo>
                    <a:pt x="340" y="168"/>
                  </a:lnTo>
                  <a:lnTo>
                    <a:pt x="356" y="186"/>
                  </a:lnTo>
                  <a:lnTo>
                    <a:pt x="370" y="162"/>
                  </a:lnTo>
                  <a:lnTo>
                    <a:pt x="356" y="140"/>
                  </a:lnTo>
                  <a:lnTo>
                    <a:pt x="348" y="128"/>
                  </a:lnTo>
                  <a:lnTo>
                    <a:pt x="336" y="136"/>
                  </a:lnTo>
                  <a:lnTo>
                    <a:pt x="334" y="134"/>
                  </a:lnTo>
                  <a:lnTo>
                    <a:pt x="302" y="126"/>
                  </a:lnTo>
                  <a:lnTo>
                    <a:pt x="292" y="122"/>
                  </a:lnTo>
                  <a:lnTo>
                    <a:pt x="286" y="116"/>
                  </a:lnTo>
                  <a:lnTo>
                    <a:pt x="280" y="110"/>
                  </a:lnTo>
                  <a:lnTo>
                    <a:pt x="278" y="106"/>
                  </a:lnTo>
                  <a:lnTo>
                    <a:pt x="260" y="96"/>
                  </a:lnTo>
                  <a:lnTo>
                    <a:pt x="260" y="78"/>
                  </a:lnTo>
                  <a:lnTo>
                    <a:pt x="294" y="58"/>
                  </a:lnTo>
                  <a:lnTo>
                    <a:pt x="292" y="44"/>
                  </a:lnTo>
                  <a:lnTo>
                    <a:pt x="286" y="30"/>
                  </a:lnTo>
                  <a:lnTo>
                    <a:pt x="282" y="18"/>
                  </a:lnTo>
                  <a:lnTo>
                    <a:pt x="258" y="22"/>
                  </a:lnTo>
                  <a:lnTo>
                    <a:pt x="242" y="26"/>
                  </a:lnTo>
                  <a:lnTo>
                    <a:pt x="226" y="28"/>
                  </a:lnTo>
                  <a:lnTo>
                    <a:pt x="200" y="22"/>
                  </a:lnTo>
                  <a:lnTo>
                    <a:pt x="200" y="14"/>
                  </a:lnTo>
                  <a:lnTo>
                    <a:pt x="196" y="14"/>
                  </a:lnTo>
                  <a:lnTo>
                    <a:pt x="190" y="10"/>
                  </a:lnTo>
                  <a:lnTo>
                    <a:pt x="188" y="6"/>
                  </a:lnTo>
                  <a:lnTo>
                    <a:pt x="186" y="2"/>
                  </a:lnTo>
                  <a:lnTo>
                    <a:pt x="186" y="0"/>
                  </a:lnTo>
                  <a:lnTo>
                    <a:pt x="184" y="22"/>
                  </a:lnTo>
                  <a:lnTo>
                    <a:pt x="182" y="28"/>
                  </a:lnTo>
                  <a:lnTo>
                    <a:pt x="180" y="34"/>
                  </a:lnTo>
                  <a:lnTo>
                    <a:pt x="182" y="36"/>
                  </a:lnTo>
                  <a:lnTo>
                    <a:pt x="184" y="40"/>
                  </a:lnTo>
                  <a:lnTo>
                    <a:pt x="184" y="46"/>
                  </a:lnTo>
                  <a:lnTo>
                    <a:pt x="182" y="50"/>
                  </a:lnTo>
                  <a:lnTo>
                    <a:pt x="180" y="54"/>
                  </a:lnTo>
                  <a:lnTo>
                    <a:pt x="184" y="68"/>
                  </a:lnTo>
                  <a:lnTo>
                    <a:pt x="182" y="68"/>
                  </a:lnTo>
                  <a:lnTo>
                    <a:pt x="182" y="70"/>
                  </a:lnTo>
                  <a:lnTo>
                    <a:pt x="172" y="78"/>
                  </a:lnTo>
                  <a:lnTo>
                    <a:pt x="172" y="96"/>
                  </a:lnTo>
                  <a:lnTo>
                    <a:pt x="170" y="98"/>
                  </a:lnTo>
                  <a:lnTo>
                    <a:pt x="148" y="106"/>
                  </a:lnTo>
                  <a:lnTo>
                    <a:pt x="132" y="110"/>
                  </a:lnTo>
                  <a:lnTo>
                    <a:pt x="98" y="106"/>
                  </a:lnTo>
                  <a:lnTo>
                    <a:pt x="82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台湾"/>
            <p:cNvSpPr/>
            <p:nvPr>
              <p:custDataLst>
                <p:tags r:id="rId52"/>
              </p:custDataLst>
            </p:nvPr>
          </p:nvSpPr>
          <p:spPr bwMode="auto">
            <a:xfrm>
              <a:off x="6754813" y="4803775"/>
              <a:ext cx="193675" cy="468313"/>
            </a:xfrm>
            <a:custGeom>
              <a:avLst/>
              <a:gdLst>
                <a:gd name="T0" fmla="*/ 2147483646 w 106"/>
                <a:gd name="T1" fmla="*/ 0 h 256"/>
                <a:gd name="T2" fmla="*/ 2147483646 w 106"/>
                <a:gd name="T3" fmla="*/ 0 h 256"/>
                <a:gd name="T4" fmla="*/ 2147483646 w 106"/>
                <a:gd name="T5" fmla="*/ 2147483646 h 256"/>
                <a:gd name="T6" fmla="*/ 2147483646 w 106"/>
                <a:gd name="T7" fmla="*/ 2147483646 h 256"/>
                <a:gd name="T8" fmla="*/ 2147483646 w 106"/>
                <a:gd name="T9" fmla="*/ 2147483646 h 256"/>
                <a:gd name="T10" fmla="*/ 2147483646 w 106"/>
                <a:gd name="T11" fmla="*/ 2147483646 h 256"/>
                <a:gd name="T12" fmla="*/ 2147483646 w 106"/>
                <a:gd name="T13" fmla="*/ 2147483646 h 256"/>
                <a:gd name="T14" fmla="*/ 2147483646 w 106"/>
                <a:gd name="T15" fmla="*/ 2147483646 h 256"/>
                <a:gd name="T16" fmla="*/ 2147483646 w 106"/>
                <a:gd name="T17" fmla="*/ 2147483646 h 256"/>
                <a:gd name="T18" fmla="*/ 0 w 106"/>
                <a:gd name="T19" fmla="*/ 2147483646 h 256"/>
                <a:gd name="T20" fmla="*/ 2147483646 w 106"/>
                <a:gd name="T21" fmla="*/ 2147483646 h 256"/>
                <a:gd name="T22" fmla="*/ 2147483646 w 106"/>
                <a:gd name="T23" fmla="*/ 2147483646 h 256"/>
                <a:gd name="T24" fmla="*/ 2147483646 w 106"/>
                <a:gd name="T25" fmla="*/ 2147483646 h 256"/>
                <a:gd name="T26" fmla="*/ 2147483646 w 106"/>
                <a:gd name="T27" fmla="*/ 2147483646 h 256"/>
                <a:gd name="T28" fmla="*/ 2147483646 w 106"/>
                <a:gd name="T29" fmla="*/ 2147483646 h 256"/>
                <a:gd name="T30" fmla="*/ 2147483646 w 106"/>
                <a:gd name="T31" fmla="*/ 2147483646 h 256"/>
                <a:gd name="T32" fmla="*/ 2147483646 w 106"/>
                <a:gd name="T33" fmla="*/ 2147483646 h 256"/>
                <a:gd name="T34" fmla="*/ 2147483646 w 106"/>
                <a:gd name="T35" fmla="*/ 2147483646 h 256"/>
                <a:gd name="T36" fmla="*/ 2147483646 w 106"/>
                <a:gd name="T37" fmla="*/ 2147483646 h 256"/>
                <a:gd name="T38" fmla="*/ 2147483646 w 106"/>
                <a:gd name="T39" fmla="*/ 2147483646 h 256"/>
                <a:gd name="T40" fmla="*/ 2147483646 w 106"/>
                <a:gd name="T41" fmla="*/ 2147483646 h 256"/>
                <a:gd name="T42" fmla="*/ 2147483646 w 106"/>
                <a:gd name="T43" fmla="*/ 2147483646 h 256"/>
                <a:gd name="T44" fmla="*/ 2147483646 w 106"/>
                <a:gd name="T45" fmla="*/ 2147483646 h 256"/>
                <a:gd name="T46" fmla="*/ 2147483646 w 106"/>
                <a:gd name="T47" fmla="*/ 2147483646 h 256"/>
                <a:gd name="T48" fmla="*/ 2147483646 w 106"/>
                <a:gd name="T49" fmla="*/ 2147483646 h 256"/>
                <a:gd name="T50" fmla="*/ 2147483646 w 106"/>
                <a:gd name="T51" fmla="*/ 2147483646 h 256"/>
                <a:gd name="T52" fmla="*/ 2147483646 w 106"/>
                <a:gd name="T53" fmla="*/ 2147483646 h 256"/>
                <a:gd name="T54" fmla="*/ 2147483646 w 106"/>
                <a:gd name="T55" fmla="*/ 2147483646 h 256"/>
                <a:gd name="T56" fmla="*/ 2147483646 w 106"/>
                <a:gd name="T57" fmla="*/ 2147483646 h 256"/>
                <a:gd name="T58" fmla="*/ 2147483646 w 106"/>
                <a:gd name="T59" fmla="*/ 2147483646 h 256"/>
                <a:gd name="T60" fmla="*/ 2147483646 w 106"/>
                <a:gd name="T61" fmla="*/ 2147483646 h 256"/>
                <a:gd name="T62" fmla="*/ 2147483646 w 106"/>
                <a:gd name="T63" fmla="*/ 2147483646 h 256"/>
                <a:gd name="T64" fmla="*/ 2147483646 w 106"/>
                <a:gd name="T65" fmla="*/ 2147483646 h 256"/>
                <a:gd name="T66" fmla="*/ 2147483646 w 106"/>
                <a:gd name="T67" fmla="*/ 2147483646 h 256"/>
                <a:gd name="T68" fmla="*/ 2147483646 w 106"/>
                <a:gd name="T69" fmla="*/ 2147483646 h 256"/>
                <a:gd name="T70" fmla="*/ 2147483646 w 106"/>
                <a:gd name="T71" fmla="*/ 2147483646 h 256"/>
                <a:gd name="T72" fmla="*/ 2147483646 w 106"/>
                <a:gd name="T73" fmla="*/ 2147483646 h 256"/>
                <a:gd name="T74" fmla="*/ 2147483646 w 106"/>
                <a:gd name="T75" fmla="*/ 2147483646 h 256"/>
                <a:gd name="T76" fmla="*/ 2147483646 w 106"/>
                <a:gd name="T77" fmla="*/ 2147483646 h 256"/>
                <a:gd name="T78" fmla="*/ 2147483646 w 106"/>
                <a:gd name="T79" fmla="*/ 2147483646 h 256"/>
                <a:gd name="T80" fmla="*/ 2147483646 w 106"/>
                <a:gd name="T81" fmla="*/ 2147483646 h 256"/>
                <a:gd name="T82" fmla="*/ 2147483646 w 106"/>
                <a:gd name="T83" fmla="*/ 2147483646 h 256"/>
                <a:gd name="T84" fmla="*/ 2147483646 w 106"/>
                <a:gd name="T85" fmla="*/ 2147483646 h 256"/>
                <a:gd name="T86" fmla="*/ 2147483646 w 106"/>
                <a:gd name="T87" fmla="*/ 2147483646 h 256"/>
                <a:gd name="T88" fmla="*/ 2147483646 w 106"/>
                <a:gd name="T89" fmla="*/ 0 h 2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06" h="256">
                  <a:moveTo>
                    <a:pt x="80" y="0"/>
                  </a:moveTo>
                  <a:lnTo>
                    <a:pt x="80" y="0"/>
                  </a:lnTo>
                  <a:lnTo>
                    <a:pt x="62" y="14"/>
                  </a:lnTo>
                  <a:lnTo>
                    <a:pt x="46" y="32"/>
                  </a:lnTo>
                  <a:lnTo>
                    <a:pt x="34" y="50"/>
                  </a:lnTo>
                  <a:lnTo>
                    <a:pt x="24" y="70"/>
                  </a:lnTo>
                  <a:lnTo>
                    <a:pt x="10" y="98"/>
                  </a:lnTo>
                  <a:lnTo>
                    <a:pt x="4" y="104"/>
                  </a:lnTo>
                  <a:lnTo>
                    <a:pt x="0" y="108"/>
                  </a:lnTo>
                  <a:lnTo>
                    <a:pt x="6" y="152"/>
                  </a:lnTo>
                  <a:lnTo>
                    <a:pt x="6" y="154"/>
                  </a:lnTo>
                  <a:lnTo>
                    <a:pt x="2" y="184"/>
                  </a:lnTo>
                  <a:lnTo>
                    <a:pt x="2" y="196"/>
                  </a:lnTo>
                  <a:lnTo>
                    <a:pt x="2" y="200"/>
                  </a:lnTo>
                  <a:lnTo>
                    <a:pt x="4" y="202"/>
                  </a:lnTo>
                  <a:lnTo>
                    <a:pt x="36" y="224"/>
                  </a:lnTo>
                  <a:lnTo>
                    <a:pt x="38" y="224"/>
                  </a:lnTo>
                  <a:lnTo>
                    <a:pt x="38" y="226"/>
                  </a:lnTo>
                  <a:lnTo>
                    <a:pt x="42" y="236"/>
                  </a:lnTo>
                  <a:lnTo>
                    <a:pt x="50" y="248"/>
                  </a:lnTo>
                  <a:lnTo>
                    <a:pt x="56" y="252"/>
                  </a:lnTo>
                  <a:lnTo>
                    <a:pt x="62" y="256"/>
                  </a:lnTo>
                  <a:lnTo>
                    <a:pt x="66" y="204"/>
                  </a:lnTo>
                  <a:lnTo>
                    <a:pt x="66" y="202"/>
                  </a:lnTo>
                  <a:lnTo>
                    <a:pt x="90" y="146"/>
                  </a:lnTo>
                  <a:lnTo>
                    <a:pt x="98" y="80"/>
                  </a:lnTo>
                  <a:lnTo>
                    <a:pt x="98" y="78"/>
                  </a:lnTo>
                  <a:lnTo>
                    <a:pt x="106" y="60"/>
                  </a:lnTo>
                  <a:lnTo>
                    <a:pt x="100" y="44"/>
                  </a:lnTo>
                  <a:lnTo>
                    <a:pt x="98" y="44"/>
                  </a:lnTo>
                  <a:lnTo>
                    <a:pt x="98" y="24"/>
                  </a:lnTo>
                  <a:lnTo>
                    <a:pt x="98" y="22"/>
                  </a:lnTo>
                  <a:lnTo>
                    <a:pt x="102" y="16"/>
                  </a:lnTo>
                  <a:lnTo>
                    <a:pt x="106" y="12"/>
                  </a:ln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海南"/>
            <p:cNvSpPr/>
            <p:nvPr>
              <p:custDataLst>
                <p:tags r:id="rId53"/>
              </p:custDataLst>
            </p:nvPr>
          </p:nvSpPr>
          <p:spPr bwMode="auto">
            <a:xfrm>
              <a:off x="5330825" y="5634038"/>
              <a:ext cx="292100" cy="255587"/>
            </a:xfrm>
            <a:custGeom>
              <a:avLst/>
              <a:gdLst>
                <a:gd name="T0" fmla="*/ 2147483646 w 160"/>
                <a:gd name="T1" fmla="*/ 2147483646 h 140"/>
                <a:gd name="T2" fmla="*/ 2147483646 w 160"/>
                <a:gd name="T3" fmla="*/ 2147483646 h 140"/>
                <a:gd name="T4" fmla="*/ 2147483646 w 160"/>
                <a:gd name="T5" fmla="*/ 2147483646 h 140"/>
                <a:gd name="T6" fmla="*/ 2147483646 w 160"/>
                <a:gd name="T7" fmla="*/ 2147483646 h 140"/>
                <a:gd name="T8" fmla="*/ 2147483646 w 160"/>
                <a:gd name="T9" fmla="*/ 2147483646 h 140"/>
                <a:gd name="T10" fmla="*/ 2147483646 w 160"/>
                <a:gd name="T11" fmla="*/ 2147483646 h 140"/>
                <a:gd name="T12" fmla="*/ 2147483646 w 160"/>
                <a:gd name="T13" fmla="*/ 2147483646 h 140"/>
                <a:gd name="T14" fmla="*/ 2147483646 w 160"/>
                <a:gd name="T15" fmla="*/ 2147483646 h 140"/>
                <a:gd name="T16" fmla="*/ 2147483646 w 160"/>
                <a:gd name="T17" fmla="*/ 2147483646 h 140"/>
                <a:gd name="T18" fmla="*/ 2147483646 w 160"/>
                <a:gd name="T19" fmla="*/ 2147483646 h 140"/>
                <a:gd name="T20" fmla="*/ 2147483646 w 160"/>
                <a:gd name="T21" fmla="*/ 2147483646 h 140"/>
                <a:gd name="T22" fmla="*/ 2147483646 w 160"/>
                <a:gd name="T23" fmla="*/ 2147483646 h 140"/>
                <a:gd name="T24" fmla="*/ 2147483646 w 160"/>
                <a:gd name="T25" fmla="*/ 2147483646 h 140"/>
                <a:gd name="T26" fmla="*/ 0 w 160"/>
                <a:gd name="T27" fmla="*/ 2147483646 h 140"/>
                <a:gd name="T28" fmla="*/ 2147483646 w 160"/>
                <a:gd name="T29" fmla="*/ 2147483646 h 140"/>
                <a:gd name="T30" fmla="*/ 2147483646 w 160"/>
                <a:gd name="T31" fmla="*/ 2147483646 h 140"/>
                <a:gd name="T32" fmla="*/ 2147483646 w 160"/>
                <a:gd name="T33" fmla="*/ 2147483646 h 140"/>
                <a:gd name="T34" fmla="*/ 2147483646 w 160"/>
                <a:gd name="T35" fmla="*/ 2147483646 h 140"/>
                <a:gd name="T36" fmla="*/ 2147483646 w 160"/>
                <a:gd name="T37" fmla="*/ 2147483646 h 140"/>
                <a:gd name="T38" fmla="*/ 2147483646 w 160"/>
                <a:gd name="T39" fmla="*/ 2147483646 h 140"/>
                <a:gd name="T40" fmla="*/ 2147483646 w 160"/>
                <a:gd name="T41" fmla="*/ 2147483646 h 140"/>
                <a:gd name="T42" fmla="*/ 2147483646 w 160"/>
                <a:gd name="T43" fmla="*/ 2147483646 h 140"/>
                <a:gd name="T44" fmla="*/ 2147483646 w 160"/>
                <a:gd name="T45" fmla="*/ 2147483646 h 140"/>
                <a:gd name="T46" fmla="*/ 2147483646 w 160"/>
                <a:gd name="T47" fmla="*/ 2147483646 h 140"/>
                <a:gd name="T48" fmla="*/ 2147483646 w 160"/>
                <a:gd name="T49" fmla="*/ 2147483646 h 140"/>
                <a:gd name="T50" fmla="*/ 2147483646 w 160"/>
                <a:gd name="T51" fmla="*/ 2147483646 h 140"/>
                <a:gd name="T52" fmla="*/ 2147483646 w 160"/>
                <a:gd name="T53" fmla="*/ 2147483646 h 140"/>
                <a:gd name="T54" fmla="*/ 2147483646 w 160"/>
                <a:gd name="T55" fmla="*/ 2147483646 h 140"/>
                <a:gd name="T56" fmla="*/ 2147483646 w 160"/>
                <a:gd name="T57" fmla="*/ 2147483646 h 140"/>
                <a:gd name="T58" fmla="*/ 2147483646 w 160"/>
                <a:gd name="T59" fmla="*/ 2147483646 h 140"/>
                <a:gd name="T60" fmla="*/ 2147483646 w 160"/>
                <a:gd name="T61" fmla="*/ 2147483646 h 140"/>
                <a:gd name="T62" fmla="*/ 2147483646 w 160"/>
                <a:gd name="T63" fmla="*/ 2147483646 h 140"/>
                <a:gd name="T64" fmla="*/ 2147483646 w 160"/>
                <a:gd name="T65" fmla="*/ 2147483646 h 140"/>
                <a:gd name="T66" fmla="*/ 2147483646 w 160"/>
                <a:gd name="T67" fmla="*/ 2147483646 h 140"/>
                <a:gd name="T68" fmla="*/ 2147483646 w 160"/>
                <a:gd name="T69" fmla="*/ 2147483646 h 140"/>
                <a:gd name="T70" fmla="*/ 2147483646 w 160"/>
                <a:gd name="T71" fmla="*/ 2147483646 h 140"/>
                <a:gd name="T72" fmla="*/ 2147483646 w 160"/>
                <a:gd name="T73" fmla="*/ 2147483646 h 140"/>
                <a:gd name="T74" fmla="*/ 2147483646 w 160"/>
                <a:gd name="T75" fmla="*/ 2147483646 h 140"/>
                <a:gd name="T76" fmla="*/ 2147483646 w 160"/>
                <a:gd name="T77" fmla="*/ 2147483646 h 140"/>
                <a:gd name="T78" fmla="*/ 2147483646 w 160"/>
                <a:gd name="T79" fmla="*/ 2147483646 h 140"/>
                <a:gd name="T80" fmla="*/ 2147483646 w 160"/>
                <a:gd name="T81" fmla="*/ 2147483646 h 140"/>
                <a:gd name="T82" fmla="*/ 2147483646 w 160"/>
                <a:gd name="T83" fmla="*/ 0 h 140"/>
                <a:gd name="T84" fmla="*/ 2147483646 w 160"/>
                <a:gd name="T85" fmla="*/ 2147483646 h 140"/>
                <a:gd name="T86" fmla="*/ 2147483646 w 160"/>
                <a:gd name="T87" fmla="*/ 2147483646 h 140"/>
                <a:gd name="T88" fmla="*/ 2147483646 w 160"/>
                <a:gd name="T89" fmla="*/ 2147483646 h 140"/>
                <a:gd name="T90" fmla="*/ 2147483646 w 160"/>
                <a:gd name="T91" fmla="*/ 2147483646 h 140"/>
                <a:gd name="T92" fmla="*/ 2147483646 w 160"/>
                <a:gd name="T93" fmla="*/ 2147483646 h 140"/>
                <a:gd name="T94" fmla="*/ 2147483646 w 160"/>
                <a:gd name="T95" fmla="*/ 2147483646 h 1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60" h="140">
                  <a:moveTo>
                    <a:pt x="72" y="14"/>
                  </a:moveTo>
                  <a:lnTo>
                    <a:pt x="70" y="18"/>
                  </a:lnTo>
                  <a:lnTo>
                    <a:pt x="68" y="20"/>
                  </a:lnTo>
                  <a:lnTo>
                    <a:pt x="36" y="28"/>
                  </a:lnTo>
                  <a:lnTo>
                    <a:pt x="38" y="32"/>
                  </a:lnTo>
                  <a:lnTo>
                    <a:pt x="48" y="44"/>
                  </a:lnTo>
                  <a:lnTo>
                    <a:pt x="44" y="46"/>
                  </a:lnTo>
                  <a:lnTo>
                    <a:pt x="30" y="54"/>
                  </a:lnTo>
                  <a:lnTo>
                    <a:pt x="6" y="72"/>
                  </a:lnTo>
                  <a:lnTo>
                    <a:pt x="2" y="80"/>
                  </a:lnTo>
                  <a:lnTo>
                    <a:pt x="0" y="92"/>
                  </a:lnTo>
                  <a:lnTo>
                    <a:pt x="4" y="108"/>
                  </a:lnTo>
                  <a:lnTo>
                    <a:pt x="10" y="126"/>
                  </a:lnTo>
                  <a:lnTo>
                    <a:pt x="34" y="128"/>
                  </a:lnTo>
                  <a:lnTo>
                    <a:pt x="36" y="128"/>
                  </a:lnTo>
                  <a:lnTo>
                    <a:pt x="60" y="140"/>
                  </a:lnTo>
                  <a:lnTo>
                    <a:pt x="86" y="136"/>
                  </a:lnTo>
                  <a:lnTo>
                    <a:pt x="94" y="132"/>
                  </a:lnTo>
                  <a:lnTo>
                    <a:pt x="102" y="126"/>
                  </a:lnTo>
                  <a:lnTo>
                    <a:pt x="112" y="118"/>
                  </a:lnTo>
                  <a:lnTo>
                    <a:pt x="122" y="106"/>
                  </a:lnTo>
                  <a:lnTo>
                    <a:pt x="124" y="106"/>
                  </a:lnTo>
                  <a:lnTo>
                    <a:pt x="126" y="104"/>
                  </a:lnTo>
                  <a:lnTo>
                    <a:pt x="136" y="100"/>
                  </a:lnTo>
                  <a:lnTo>
                    <a:pt x="134" y="66"/>
                  </a:lnTo>
                  <a:lnTo>
                    <a:pt x="148" y="44"/>
                  </a:lnTo>
                  <a:lnTo>
                    <a:pt x="160" y="34"/>
                  </a:lnTo>
                  <a:lnTo>
                    <a:pt x="160" y="22"/>
                  </a:lnTo>
                  <a:lnTo>
                    <a:pt x="158" y="14"/>
                  </a:lnTo>
                  <a:lnTo>
                    <a:pt x="156" y="10"/>
                  </a:lnTo>
                  <a:lnTo>
                    <a:pt x="152" y="2"/>
                  </a:lnTo>
                  <a:lnTo>
                    <a:pt x="146" y="0"/>
                  </a:lnTo>
                  <a:lnTo>
                    <a:pt x="146" y="12"/>
                  </a:lnTo>
                  <a:lnTo>
                    <a:pt x="126" y="8"/>
                  </a:lnTo>
                  <a:lnTo>
                    <a:pt x="116" y="14"/>
                  </a:lnTo>
                  <a:lnTo>
                    <a:pt x="114" y="14"/>
                  </a:lnTo>
                  <a:lnTo>
                    <a:pt x="7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091690" y="1799850"/>
            <a:ext cx="6858000" cy="4635240"/>
            <a:chOff x="2639" y="1897"/>
            <a:chExt cx="10800" cy="7300"/>
          </a:xfrm>
        </p:grpSpPr>
        <p:grpSp>
          <p:nvGrpSpPr>
            <p:cNvPr id="51" name="组合 50"/>
            <p:cNvGrpSpPr/>
            <p:nvPr/>
          </p:nvGrpSpPr>
          <p:grpSpPr>
            <a:xfrm rot="13020000">
              <a:off x="6823" y="6040"/>
              <a:ext cx="2791" cy="3157"/>
              <a:chOff x="3835686" y="2643180"/>
              <a:chExt cx="1478435" cy="1363058"/>
            </a:xfrm>
            <a:solidFill>
              <a:srgbClr val="FFFF00"/>
            </a:solidFill>
          </p:grpSpPr>
          <p:sp>
            <p:nvSpPr>
              <p:cNvPr id="52" name="心形 7"/>
              <p:cNvSpPr/>
              <p:nvPr>
                <p:custDataLst>
                  <p:tags r:id="rId20"/>
                </p:custDataLst>
              </p:nvPr>
            </p:nvSpPr>
            <p:spPr>
              <a:xfrm>
                <a:off x="3835686" y="2643180"/>
                <a:ext cx="741448" cy="1363056"/>
              </a:xfrm>
              <a:custGeom>
                <a:avLst/>
                <a:gdLst>
                  <a:gd name="connsiteX0" fmla="*/ 736082 w 1472164"/>
                  <a:gd name="connsiteY0" fmla="*/ 345038 h 1380153"/>
                  <a:gd name="connsiteX1" fmla="*/ 736082 w 1472164"/>
                  <a:gd name="connsiteY1" fmla="*/ 1380153 h 1380153"/>
                  <a:gd name="connsiteX2" fmla="*/ 736082 w 1472164"/>
                  <a:gd name="connsiteY2" fmla="*/ 345038 h 1380153"/>
                  <a:gd name="connsiteX0-1" fmla="*/ 741448 w 1408146"/>
                  <a:gd name="connsiteY0-2" fmla="*/ 327941 h 1363056"/>
                  <a:gd name="connsiteX1-3" fmla="*/ 741448 w 1408146"/>
                  <a:gd name="connsiteY1-4" fmla="*/ 1363056 h 1363056"/>
                  <a:gd name="connsiteX2-5" fmla="*/ 741448 w 1408146"/>
                  <a:gd name="connsiteY2-6" fmla="*/ 327941 h 1363056"/>
                  <a:gd name="connsiteX0-7" fmla="*/ 741448 w 741448"/>
                  <a:gd name="connsiteY0-8" fmla="*/ 327941 h 1363056"/>
                  <a:gd name="connsiteX1-9" fmla="*/ 741448 w 741448"/>
                  <a:gd name="connsiteY1-10" fmla="*/ 1363056 h 1363056"/>
                  <a:gd name="connsiteX2-11" fmla="*/ 741448 w 741448"/>
                  <a:gd name="connsiteY2-12" fmla="*/ 327941 h 1363056"/>
                  <a:gd name="connsiteX0-13" fmla="*/ 741448 w 741448"/>
                  <a:gd name="connsiteY0-14" fmla="*/ 327941 h 1363056"/>
                  <a:gd name="connsiteX1-15" fmla="*/ 741448 w 741448"/>
                  <a:gd name="connsiteY1-16" fmla="*/ 1363056 h 1363056"/>
                  <a:gd name="connsiteX2-17" fmla="*/ 741448 w 741448"/>
                  <a:gd name="connsiteY2-18" fmla="*/ 327941 h 1363056"/>
                  <a:gd name="connsiteX0-19" fmla="*/ 741448 w 741448"/>
                  <a:gd name="connsiteY0-20" fmla="*/ 327941 h 1363056"/>
                  <a:gd name="connsiteX1-21" fmla="*/ 741448 w 741448"/>
                  <a:gd name="connsiteY1-22" fmla="*/ 1363056 h 1363056"/>
                  <a:gd name="connsiteX2-23" fmla="*/ 741448 w 741448"/>
                  <a:gd name="connsiteY2-24" fmla="*/ 327941 h 1363056"/>
                  <a:gd name="connsiteX0-25" fmla="*/ 741448 w 741448"/>
                  <a:gd name="connsiteY0-26" fmla="*/ 327941 h 1363056"/>
                  <a:gd name="connsiteX1-27" fmla="*/ 741448 w 741448"/>
                  <a:gd name="connsiteY1-28" fmla="*/ 1363056 h 1363056"/>
                  <a:gd name="connsiteX2-29" fmla="*/ 741448 w 741448"/>
                  <a:gd name="connsiteY2-30" fmla="*/ 327941 h 1363056"/>
                  <a:gd name="connsiteX0-31" fmla="*/ 741448 w 741448"/>
                  <a:gd name="connsiteY0-32" fmla="*/ 327941 h 1363056"/>
                  <a:gd name="connsiteX1-33" fmla="*/ 741448 w 741448"/>
                  <a:gd name="connsiteY1-34" fmla="*/ 1363056 h 1363056"/>
                  <a:gd name="connsiteX2-35" fmla="*/ 741448 w 741448"/>
                  <a:gd name="connsiteY2-36" fmla="*/ 327941 h 1363056"/>
                  <a:gd name="connsiteX0-37" fmla="*/ 741448 w 741448"/>
                  <a:gd name="connsiteY0-38" fmla="*/ 327941 h 1363056"/>
                  <a:gd name="connsiteX1-39" fmla="*/ 741448 w 741448"/>
                  <a:gd name="connsiteY1-40" fmla="*/ 1363056 h 1363056"/>
                  <a:gd name="connsiteX2-41" fmla="*/ 741448 w 741448"/>
                  <a:gd name="connsiteY2-42" fmla="*/ 327941 h 1363056"/>
                  <a:gd name="connsiteX0-43" fmla="*/ 741448 w 741448"/>
                  <a:gd name="connsiteY0-44" fmla="*/ 327941 h 1363056"/>
                  <a:gd name="connsiteX1-45" fmla="*/ 741448 w 741448"/>
                  <a:gd name="connsiteY1-46" fmla="*/ 1363056 h 1363056"/>
                  <a:gd name="connsiteX2-47" fmla="*/ 741448 w 741448"/>
                  <a:gd name="connsiteY2-48" fmla="*/ 327941 h 1363056"/>
                  <a:gd name="connsiteX0-49" fmla="*/ 741448 w 741448"/>
                  <a:gd name="connsiteY0-50" fmla="*/ 327941 h 1363056"/>
                  <a:gd name="connsiteX1-51" fmla="*/ 741448 w 741448"/>
                  <a:gd name="connsiteY1-52" fmla="*/ 1363056 h 1363056"/>
                  <a:gd name="connsiteX2-53" fmla="*/ 741448 w 741448"/>
                  <a:gd name="connsiteY2-54" fmla="*/ 327941 h 1363056"/>
                  <a:gd name="connsiteX0-55" fmla="*/ 741448 w 743314"/>
                  <a:gd name="connsiteY0-56" fmla="*/ 327941 h 1363056"/>
                  <a:gd name="connsiteX1-57" fmla="*/ 741448 w 743314"/>
                  <a:gd name="connsiteY1-58" fmla="*/ 1363056 h 1363056"/>
                  <a:gd name="connsiteX2-59" fmla="*/ 741448 w 743314"/>
                  <a:gd name="connsiteY2-60" fmla="*/ 327941 h 1363056"/>
                  <a:gd name="connsiteX0-61" fmla="*/ 741448 w 741448"/>
                  <a:gd name="connsiteY0-62" fmla="*/ 327941 h 1363056"/>
                  <a:gd name="connsiteX1-63" fmla="*/ 741448 w 741448"/>
                  <a:gd name="connsiteY1-64" fmla="*/ 1363056 h 1363056"/>
                  <a:gd name="connsiteX2-65" fmla="*/ 741448 w 741448"/>
                  <a:gd name="connsiteY2-66" fmla="*/ 327941 h 1363056"/>
                  <a:gd name="connsiteX0-67" fmla="*/ 741448 w 741448"/>
                  <a:gd name="connsiteY0-68" fmla="*/ 327941 h 1363056"/>
                  <a:gd name="connsiteX1-69" fmla="*/ 741448 w 741448"/>
                  <a:gd name="connsiteY1-70" fmla="*/ 1363056 h 1363056"/>
                  <a:gd name="connsiteX2-71" fmla="*/ 741448 w 741448"/>
                  <a:gd name="connsiteY2-72" fmla="*/ 327941 h 13630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741448" h="1363056">
                    <a:moveTo>
                      <a:pt x="741448" y="327941"/>
                    </a:moveTo>
                    <a:cubicBezTo>
                      <a:pt x="740677" y="1157841"/>
                      <a:pt x="741248" y="495849"/>
                      <a:pt x="741448" y="1363056"/>
                    </a:cubicBezTo>
                    <a:cubicBezTo>
                      <a:pt x="-761386" y="327941"/>
                      <a:pt x="434747" y="-477148"/>
                      <a:pt x="741448" y="327941"/>
                    </a:cubicBezTo>
                    <a:close/>
                  </a:path>
                </a:pathLst>
              </a:custGeom>
              <a:solidFill>
                <a:srgbClr val="E41A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highlight>
                    <a:srgbClr val="FF00FF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心形 7"/>
              <p:cNvSpPr/>
              <p:nvPr>
                <p:custDataLst>
                  <p:tags r:id="rId21"/>
                </p:custDataLst>
              </p:nvPr>
            </p:nvSpPr>
            <p:spPr>
              <a:xfrm flipH="1">
                <a:off x="4572000" y="2643182"/>
                <a:ext cx="742121" cy="1363056"/>
              </a:xfrm>
              <a:custGeom>
                <a:avLst/>
                <a:gdLst>
                  <a:gd name="connsiteX0" fmla="*/ 736082 w 1472164"/>
                  <a:gd name="connsiteY0" fmla="*/ 345038 h 1380153"/>
                  <a:gd name="connsiteX1" fmla="*/ 736082 w 1472164"/>
                  <a:gd name="connsiteY1" fmla="*/ 1380153 h 1380153"/>
                  <a:gd name="connsiteX2" fmla="*/ 736082 w 1472164"/>
                  <a:gd name="connsiteY2" fmla="*/ 345038 h 1380153"/>
                  <a:gd name="connsiteX0-1" fmla="*/ 741448 w 1408146"/>
                  <a:gd name="connsiteY0-2" fmla="*/ 327941 h 1363056"/>
                  <a:gd name="connsiteX1-3" fmla="*/ 741448 w 1408146"/>
                  <a:gd name="connsiteY1-4" fmla="*/ 1363056 h 1363056"/>
                  <a:gd name="connsiteX2-5" fmla="*/ 741448 w 1408146"/>
                  <a:gd name="connsiteY2-6" fmla="*/ 327941 h 1363056"/>
                  <a:gd name="connsiteX0-7" fmla="*/ 741448 w 741448"/>
                  <a:gd name="connsiteY0-8" fmla="*/ 327941 h 1363056"/>
                  <a:gd name="connsiteX1-9" fmla="*/ 741448 w 741448"/>
                  <a:gd name="connsiteY1-10" fmla="*/ 1363056 h 1363056"/>
                  <a:gd name="connsiteX2-11" fmla="*/ 741448 w 741448"/>
                  <a:gd name="connsiteY2-12" fmla="*/ 327941 h 1363056"/>
                  <a:gd name="connsiteX0-13" fmla="*/ 741448 w 741448"/>
                  <a:gd name="connsiteY0-14" fmla="*/ 327941 h 1363056"/>
                  <a:gd name="connsiteX1-15" fmla="*/ 741448 w 741448"/>
                  <a:gd name="connsiteY1-16" fmla="*/ 1363056 h 1363056"/>
                  <a:gd name="connsiteX2-17" fmla="*/ 741448 w 741448"/>
                  <a:gd name="connsiteY2-18" fmla="*/ 327941 h 1363056"/>
                  <a:gd name="connsiteX0-19" fmla="*/ 741448 w 742505"/>
                  <a:gd name="connsiteY0-20" fmla="*/ 327941 h 1363056"/>
                  <a:gd name="connsiteX1-21" fmla="*/ 741448 w 742505"/>
                  <a:gd name="connsiteY1-22" fmla="*/ 1363056 h 1363056"/>
                  <a:gd name="connsiteX2-23" fmla="*/ 741448 w 742505"/>
                  <a:gd name="connsiteY2-24" fmla="*/ 327941 h 1363056"/>
                  <a:gd name="connsiteX0-25" fmla="*/ 741448 w 743811"/>
                  <a:gd name="connsiteY0-26" fmla="*/ 327941 h 1363056"/>
                  <a:gd name="connsiteX1-27" fmla="*/ 741448 w 743811"/>
                  <a:gd name="connsiteY1-28" fmla="*/ 1363056 h 1363056"/>
                  <a:gd name="connsiteX2-29" fmla="*/ 741448 w 743811"/>
                  <a:gd name="connsiteY2-30" fmla="*/ 327941 h 1363056"/>
                  <a:gd name="connsiteX0-31" fmla="*/ 741448 w 743178"/>
                  <a:gd name="connsiteY0-32" fmla="*/ 327941 h 1363056"/>
                  <a:gd name="connsiteX1-33" fmla="*/ 741448 w 743178"/>
                  <a:gd name="connsiteY1-34" fmla="*/ 1363056 h 1363056"/>
                  <a:gd name="connsiteX2-35" fmla="*/ 741448 w 743178"/>
                  <a:gd name="connsiteY2-36" fmla="*/ 327941 h 1363056"/>
                  <a:gd name="connsiteX0-37" fmla="*/ 741448 w 742121"/>
                  <a:gd name="connsiteY0-38" fmla="*/ 327941 h 1363056"/>
                  <a:gd name="connsiteX1-39" fmla="*/ 741448 w 742121"/>
                  <a:gd name="connsiteY1-40" fmla="*/ 1363056 h 1363056"/>
                  <a:gd name="connsiteX2-41" fmla="*/ 741448 w 742121"/>
                  <a:gd name="connsiteY2-42" fmla="*/ 327941 h 13630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742121" h="1363056">
                    <a:moveTo>
                      <a:pt x="741448" y="327941"/>
                    </a:moveTo>
                    <a:cubicBezTo>
                      <a:pt x="743059" y="1088786"/>
                      <a:pt x="741249" y="617292"/>
                      <a:pt x="741448" y="1363056"/>
                    </a:cubicBezTo>
                    <a:cubicBezTo>
                      <a:pt x="-761386" y="327941"/>
                      <a:pt x="434747" y="-477148"/>
                      <a:pt x="741448" y="327941"/>
                    </a:cubicBezTo>
                    <a:close/>
                  </a:path>
                </a:pathLst>
              </a:custGeom>
              <a:solidFill>
                <a:srgbClr val="E41A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 rot="16860000">
              <a:off x="6037" y="3854"/>
              <a:ext cx="2791" cy="3157"/>
              <a:chOff x="3835686" y="2643180"/>
              <a:chExt cx="1478435" cy="1363058"/>
            </a:xfrm>
            <a:solidFill>
              <a:srgbClr val="FFFF00"/>
            </a:solidFill>
          </p:grpSpPr>
          <p:sp>
            <p:nvSpPr>
              <p:cNvPr id="49" name="心形 7"/>
              <p:cNvSpPr/>
              <p:nvPr>
                <p:custDataLst>
                  <p:tags r:id="rId18"/>
                </p:custDataLst>
              </p:nvPr>
            </p:nvSpPr>
            <p:spPr>
              <a:xfrm>
                <a:off x="3835686" y="2643180"/>
                <a:ext cx="741448" cy="1363056"/>
              </a:xfrm>
              <a:custGeom>
                <a:avLst/>
                <a:gdLst>
                  <a:gd name="connsiteX0" fmla="*/ 736082 w 1472164"/>
                  <a:gd name="connsiteY0" fmla="*/ 345038 h 1380153"/>
                  <a:gd name="connsiteX1" fmla="*/ 736082 w 1472164"/>
                  <a:gd name="connsiteY1" fmla="*/ 1380153 h 1380153"/>
                  <a:gd name="connsiteX2" fmla="*/ 736082 w 1472164"/>
                  <a:gd name="connsiteY2" fmla="*/ 345038 h 1380153"/>
                  <a:gd name="connsiteX0-1" fmla="*/ 741448 w 1408146"/>
                  <a:gd name="connsiteY0-2" fmla="*/ 327941 h 1363056"/>
                  <a:gd name="connsiteX1-3" fmla="*/ 741448 w 1408146"/>
                  <a:gd name="connsiteY1-4" fmla="*/ 1363056 h 1363056"/>
                  <a:gd name="connsiteX2-5" fmla="*/ 741448 w 1408146"/>
                  <a:gd name="connsiteY2-6" fmla="*/ 327941 h 1363056"/>
                  <a:gd name="connsiteX0-7" fmla="*/ 741448 w 741448"/>
                  <a:gd name="connsiteY0-8" fmla="*/ 327941 h 1363056"/>
                  <a:gd name="connsiteX1-9" fmla="*/ 741448 w 741448"/>
                  <a:gd name="connsiteY1-10" fmla="*/ 1363056 h 1363056"/>
                  <a:gd name="connsiteX2-11" fmla="*/ 741448 w 741448"/>
                  <a:gd name="connsiteY2-12" fmla="*/ 327941 h 1363056"/>
                  <a:gd name="connsiteX0-13" fmla="*/ 741448 w 741448"/>
                  <a:gd name="connsiteY0-14" fmla="*/ 327941 h 1363056"/>
                  <a:gd name="connsiteX1-15" fmla="*/ 741448 w 741448"/>
                  <a:gd name="connsiteY1-16" fmla="*/ 1363056 h 1363056"/>
                  <a:gd name="connsiteX2-17" fmla="*/ 741448 w 741448"/>
                  <a:gd name="connsiteY2-18" fmla="*/ 327941 h 1363056"/>
                  <a:gd name="connsiteX0-19" fmla="*/ 741448 w 741448"/>
                  <a:gd name="connsiteY0-20" fmla="*/ 327941 h 1363056"/>
                  <a:gd name="connsiteX1-21" fmla="*/ 741448 w 741448"/>
                  <a:gd name="connsiteY1-22" fmla="*/ 1363056 h 1363056"/>
                  <a:gd name="connsiteX2-23" fmla="*/ 741448 w 741448"/>
                  <a:gd name="connsiteY2-24" fmla="*/ 327941 h 1363056"/>
                  <a:gd name="connsiteX0-25" fmla="*/ 741448 w 741448"/>
                  <a:gd name="connsiteY0-26" fmla="*/ 327941 h 1363056"/>
                  <a:gd name="connsiteX1-27" fmla="*/ 741448 w 741448"/>
                  <a:gd name="connsiteY1-28" fmla="*/ 1363056 h 1363056"/>
                  <a:gd name="connsiteX2-29" fmla="*/ 741448 w 741448"/>
                  <a:gd name="connsiteY2-30" fmla="*/ 327941 h 1363056"/>
                  <a:gd name="connsiteX0-31" fmla="*/ 741448 w 741448"/>
                  <a:gd name="connsiteY0-32" fmla="*/ 327941 h 1363056"/>
                  <a:gd name="connsiteX1-33" fmla="*/ 741448 w 741448"/>
                  <a:gd name="connsiteY1-34" fmla="*/ 1363056 h 1363056"/>
                  <a:gd name="connsiteX2-35" fmla="*/ 741448 w 741448"/>
                  <a:gd name="connsiteY2-36" fmla="*/ 327941 h 1363056"/>
                  <a:gd name="connsiteX0-37" fmla="*/ 741448 w 741448"/>
                  <a:gd name="connsiteY0-38" fmla="*/ 327941 h 1363056"/>
                  <a:gd name="connsiteX1-39" fmla="*/ 741448 w 741448"/>
                  <a:gd name="connsiteY1-40" fmla="*/ 1363056 h 1363056"/>
                  <a:gd name="connsiteX2-41" fmla="*/ 741448 w 741448"/>
                  <a:gd name="connsiteY2-42" fmla="*/ 327941 h 1363056"/>
                  <a:gd name="connsiteX0-43" fmla="*/ 741448 w 741448"/>
                  <a:gd name="connsiteY0-44" fmla="*/ 327941 h 1363056"/>
                  <a:gd name="connsiteX1-45" fmla="*/ 741448 w 741448"/>
                  <a:gd name="connsiteY1-46" fmla="*/ 1363056 h 1363056"/>
                  <a:gd name="connsiteX2-47" fmla="*/ 741448 w 741448"/>
                  <a:gd name="connsiteY2-48" fmla="*/ 327941 h 1363056"/>
                  <a:gd name="connsiteX0-49" fmla="*/ 741448 w 741448"/>
                  <a:gd name="connsiteY0-50" fmla="*/ 327941 h 1363056"/>
                  <a:gd name="connsiteX1-51" fmla="*/ 741448 w 741448"/>
                  <a:gd name="connsiteY1-52" fmla="*/ 1363056 h 1363056"/>
                  <a:gd name="connsiteX2-53" fmla="*/ 741448 w 741448"/>
                  <a:gd name="connsiteY2-54" fmla="*/ 327941 h 1363056"/>
                  <a:gd name="connsiteX0-55" fmla="*/ 741448 w 743314"/>
                  <a:gd name="connsiteY0-56" fmla="*/ 327941 h 1363056"/>
                  <a:gd name="connsiteX1-57" fmla="*/ 741448 w 743314"/>
                  <a:gd name="connsiteY1-58" fmla="*/ 1363056 h 1363056"/>
                  <a:gd name="connsiteX2-59" fmla="*/ 741448 w 743314"/>
                  <a:gd name="connsiteY2-60" fmla="*/ 327941 h 1363056"/>
                  <a:gd name="connsiteX0-61" fmla="*/ 741448 w 741448"/>
                  <a:gd name="connsiteY0-62" fmla="*/ 327941 h 1363056"/>
                  <a:gd name="connsiteX1-63" fmla="*/ 741448 w 741448"/>
                  <a:gd name="connsiteY1-64" fmla="*/ 1363056 h 1363056"/>
                  <a:gd name="connsiteX2-65" fmla="*/ 741448 w 741448"/>
                  <a:gd name="connsiteY2-66" fmla="*/ 327941 h 1363056"/>
                  <a:gd name="connsiteX0-67" fmla="*/ 741448 w 741448"/>
                  <a:gd name="connsiteY0-68" fmla="*/ 327941 h 1363056"/>
                  <a:gd name="connsiteX1-69" fmla="*/ 741448 w 741448"/>
                  <a:gd name="connsiteY1-70" fmla="*/ 1363056 h 1363056"/>
                  <a:gd name="connsiteX2-71" fmla="*/ 741448 w 741448"/>
                  <a:gd name="connsiteY2-72" fmla="*/ 327941 h 13630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741448" h="1363056">
                    <a:moveTo>
                      <a:pt x="741448" y="327941"/>
                    </a:moveTo>
                    <a:cubicBezTo>
                      <a:pt x="740677" y="1157841"/>
                      <a:pt x="741248" y="495849"/>
                      <a:pt x="741448" y="1363056"/>
                    </a:cubicBezTo>
                    <a:cubicBezTo>
                      <a:pt x="-761386" y="327941"/>
                      <a:pt x="434747" y="-477148"/>
                      <a:pt x="741448" y="3279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心形 7"/>
              <p:cNvSpPr/>
              <p:nvPr>
                <p:custDataLst>
                  <p:tags r:id="rId19"/>
                </p:custDataLst>
              </p:nvPr>
            </p:nvSpPr>
            <p:spPr>
              <a:xfrm flipH="1">
                <a:off x="4572000" y="2643182"/>
                <a:ext cx="742121" cy="1363056"/>
              </a:xfrm>
              <a:custGeom>
                <a:avLst/>
                <a:gdLst>
                  <a:gd name="connsiteX0" fmla="*/ 736082 w 1472164"/>
                  <a:gd name="connsiteY0" fmla="*/ 345038 h 1380153"/>
                  <a:gd name="connsiteX1" fmla="*/ 736082 w 1472164"/>
                  <a:gd name="connsiteY1" fmla="*/ 1380153 h 1380153"/>
                  <a:gd name="connsiteX2" fmla="*/ 736082 w 1472164"/>
                  <a:gd name="connsiteY2" fmla="*/ 345038 h 1380153"/>
                  <a:gd name="connsiteX0-1" fmla="*/ 741448 w 1408146"/>
                  <a:gd name="connsiteY0-2" fmla="*/ 327941 h 1363056"/>
                  <a:gd name="connsiteX1-3" fmla="*/ 741448 w 1408146"/>
                  <a:gd name="connsiteY1-4" fmla="*/ 1363056 h 1363056"/>
                  <a:gd name="connsiteX2-5" fmla="*/ 741448 w 1408146"/>
                  <a:gd name="connsiteY2-6" fmla="*/ 327941 h 1363056"/>
                  <a:gd name="connsiteX0-7" fmla="*/ 741448 w 741448"/>
                  <a:gd name="connsiteY0-8" fmla="*/ 327941 h 1363056"/>
                  <a:gd name="connsiteX1-9" fmla="*/ 741448 w 741448"/>
                  <a:gd name="connsiteY1-10" fmla="*/ 1363056 h 1363056"/>
                  <a:gd name="connsiteX2-11" fmla="*/ 741448 w 741448"/>
                  <a:gd name="connsiteY2-12" fmla="*/ 327941 h 1363056"/>
                  <a:gd name="connsiteX0-13" fmla="*/ 741448 w 741448"/>
                  <a:gd name="connsiteY0-14" fmla="*/ 327941 h 1363056"/>
                  <a:gd name="connsiteX1-15" fmla="*/ 741448 w 741448"/>
                  <a:gd name="connsiteY1-16" fmla="*/ 1363056 h 1363056"/>
                  <a:gd name="connsiteX2-17" fmla="*/ 741448 w 741448"/>
                  <a:gd name="connsiteY2-18" fmla="*/ 327941 h 1363056"/>
                  <a:gd name="connsiteX0-19" fmla="*/ 741448 w 742505"/>
                  <a:gd name="connsiteY0-20" fmla="*/ 327941 h 1363056"/>
                  <a:gd name="connsiteX1-21" fmla="*/ 741448 w 742505"/>
                  <a:gd name="connsiteY1-22" fmla="*/ 1363056 h 1363056"/>
                  <a:gd name="connsiteX2-23" fmla="*/ 741448 w 742505"/>
                  <a:gd name="connsiteY2-24" fmla="*/ 327941 h 1363056"/>
                  <a:gd name="connsiteX0-25" fmla="*/ 741448 w 743811"/>
                  <a:gd name="connsiteY0-26" fmla="*/ 327941 h 1363056"/>
                  <a:gd name="connsiteX1-27" fmla="*/ 741448 w 743811"/>
                  <a:gd name="connsiteY1-28" fmla="*/ 1363056 h 1363056"/>
                  <a:gd name="connsiteX2-29" fmla="*/ 741448 w 743811"/>
                  <a:gd name="connsiteY2-30" fmla="*/ 327941 h 1363056"/>
                  <a:gd name="connsiteX0-31" fmla="*/ 741448 w 743178"/>
                  <a:gd name="connsiteY0-32" fmla="*/ 327941 h 1363056"/>
                  <a:gd name="connsiteX1-33" fmla="*/ 741448 w 743178"/>
                  <a:gd name="connsiteY1-34" fmla="*/ 1363056 h 1363056"/>
                  <a:gd name="connsiteX2-35" fmla="*/ 741448 w 743178"/>
                  <a:gd name="connsiteY2-36" fmla="*/ 327941 h 1363056"/>
                  <a:gd name="connsiteX0-37" fmla="*/ 741448 w 742121"/>
                  <a:gd name="connsiteY0-38" fmla="*/ 327941 h 1363056"/>
                  <a:gd name="connsiteX1-39" fmla="*/ 741448 w 742121"/>
                  <a:gd name="connsiteY1-40" fmla="*/ 1363056 h 1363056"/>
                  <a:gd name="connsiteX2-41" fmla="*/ 741448 w 742121"/>
                  <a:gd name="connsiteY2-42" fmla="*/ 327941 h 13630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742121" h="1363056">
                    <a:moveTo>
                      <a:pt x="741448" y="327941"/>
                    </a:moveTo>
                    <a:cubicBezTo>
                      <a:pt x="743059" y="1088786"/>
                      <a:pt x="741249" y="617292"/>
                      <a:pt x="741448" y="1363056"/>
                    </a:cubicBezTo>
                    <a:cubicBezTo>
                      <a:pt x="-761386" y="327941"/>
                      <a:pt x="434747" y="-477148"/>
                      <a:pt x="741448" y="3279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 rot="8040000">
              <a:off x="9540" y="6050"/>
              <a:ext cx="2791" cy="3157"/>
              <a:chOff x="3835686" y="2643180"/>
              <a:chExt cx="1478435" cy="1363058"/>
            </a:xfrm>
            <a:solidFill>
              <a:srgbClr val="FFFF00"/>
            </a:solidFill>
          </p:grpSpPr>
          <p:sp>
            <p:nvSpPr>
              <p:cNvPr id="46" name="心形 7"/>
              <p:cNvSpPr/>
              <p:nvPr>
                <p:custDataLst>
                  <p:tags r:id="rId16"/>
                </p:custDataLst>
              </p:nvPr>
            </p:nvSpPr>
            <p:spPr>
              <a:xfrm>
                <a:off x="3835686" y="2643180"/>
                <a:ext cx="741448" cy="1363056"/>
              </a:xfrm>
              <a:custGeom>
                <a:avLst/>
                <a:gdLst>
                  <a:gd name="connsiteX0" fmla="*/ 736082 w 1472164"/>
                  <a:gd name="connsiteY0" fmla="*/ 345038 h 1380153"/>
                  <a:gd name="connsiteX1" fmla="*/ 736082 w 1472164"/>
                  <a:gd name="connsiteY1" fmla="*/ 1380153 h 1380153"/>
                  <a:gd name="connsiteX2" fmla="*/ 736082 w 1472164"/>
                  <a:gd name="connsiteY2" fmla="*/ 345038 h 1380153"/>
                  <a:gd name="connsiteX0-1" fmla="*/ 741448 w 1408146"/>
                  <a:gd name="connsiteY0-2" fmla="*/ 327941 h 1363056"/>
                  <a:gd name="connsiteX1-3" fmla="*/ 741448 w 1408146"/>
                  <a:gd name="connsiteY1-4" fmla="*/ 1363056 h 1363056"/>
                  <a:gd name="connsiteX2-5" fmla="*/ 741448 w 1408146"/>
                  <a:gd name="connsiteY2-6" fmla="*/ 327941 h 1363056"/>
                  <a:gd name="connsiteX0-7" fmla="*/ 741448 w 741448"/>
                  <a:gd name="connsiteY0-8" fmla="*/ 327941 h 1363056"/>
                  <a:gd name="connsiteX1-9" fmla="*/ 741448 w 741448"/>
                  <a:gd name="connsiteY1-10" fmla="*/ 1363056 h 1363056"/>
                  <a:gd name="connsiteX2-11" fmla="*/ 741448 w 741448"/>
                  <a:gd name="connsiteY2-12" fmla="*/ 327941 h 1363056"/>
                  <a:gd name="connsiteX0-13" fmla="*/ 741448 w 741448"/>
                  <a:gd name="connsiteY0-14" fmla="*/ 327941 h 1363056"/>
                  <a:gd name="connsiteX1-15" fmla="*/ 741448 w 741448"/>
                  <a:gd name="connsiteY1-16" fmla="*/ 1363056 h 1363056"/>
                  <a:gd name="connsiteX2-17" fmla="*/ 741448 w 741448"/>
                  <a:gd name="connsiteY2-18" fmla="*/ 327941 h 1363056"/>
                  <a:gd name="connsiteX0-19" fmla="*/ 741448 w 741448"/>
                  <a:gd name="connsiteY0-20" fmla="*/ 327941 h 1363056"/>
                  <a:gd name="connsiteX1-21" fmla="*/ 741448 w 741448"/>
                  <a:gd name="connsiteY1-22" fmla="*/ 1363056 h 1363056"/>
                  <a:gd name="connsiteX2-23" fmla="*/ 741448 w 741448"/>
                  <a:gd name="connsiteY2-24" fmla="*/ 327941 h 1363056"/>
                  <a:gd name="connsiteX0-25" fmla="*/ 741448 w 741448"/>
                  <a:gd name="connsiteY0-26" fmla="*/ 327941 h 1363056"/>
                  <a:gd name="connsiteX1-27" fmla="*/ 741448 w 741448"/>
                  <a:gd name="connsiteY1-28" fmla="*/ 1363056 h 1363056"/>
                  <a:gd name="connsiteX2-29" fmla="*/ 741448 w 741448"/>
                  <a:gd name="connsiteY2-30" fmla="*/ 327941 h 1363056"/>
                  <a:gd name="connsiteX0-31" fmla="*/ 741448 w 741448"/>
                  <a:gd name="connsiteY0-32" fmla="*/ 327941 h 1363056"/>
                  <a:gd name="connsiteX1-33" fmla="*/ 741448 w 741448"/>
                  <a:gd name="connsiteY1-34" fmla="*/ 1363056 h 1363056"/>
                  <a:gd name="connsiteX2-35" fmla="*/ 741448 w 741448"/>
                  <a:gd name="connsiteY2-36" fmla="*/ 327941 h 1363056"/>
                  <a:gd name="connsiteX0-37" fmla="*/ 741448 w 741448"/>
                  <a:gd name="connsiteY0-38" fmla="*/ 327941 h 1363056"/>
                  <a:gd name="connsiteX1-39" fmla="*/ 741448 w 741448"/>
                  <a:gd name="connsiteY1-40" fmla="*/ 1363056 h 1363056"/>
                  <a:gd name="connsiteX2-41" fmla="*/ 741448 w 741448"/>
                  <a:gd name="connsiteY2-42" fmla="*/ 327941 h 1363056"/>
                  <a:gd name="connsiteX0-43" fmla="*/ 741448 w 741448"/>
                  <a:gd name="connsiteY0-44" fmla="*/ 327941 h 1363056"/>
                  <a:gd name="connsiteX1-45" fmla="*/ 741448 w 741448"/>
                  <a:gd name="connsiteY1-46" fmla="*/ 1363056 h 1363056"/>
                  <a:gd name="connsiteX2-47" fmla="*/ 741448 w 741448"/>
                  <a:gd name="connsiteY2-48" fmla="*/ 327941 h 1363056"/>
                  <a:gd name="connsiteX0-49" fmla="*/ 741448 w 741448"/>
                  <a:gd name="connsiteY0-50" fmla="*/ 327941 h 1363056"/>
                  <a:gd name="connsiteX1-51" fmla="*/ 741448 w 741448"/>
                  <a:gd name="connsiteY1-52" fmla="*/ 1363056 h 1363056"/>
                  <a:gd name="connsiteX2-53" fmla="*/ 741448 w 741448"/>
                  <a:gd name="connsiteY2-54" fmla="*/ 327941 h 1363056"/>
                  <a:gd name="connsiteX0-55" fmla="*/ 741448 w 743314"/>
                  <a:gd name="connsiteY0-56" fmla="*/ 327941 h 1363056"/>
                  <a:gd name="connsiteX1-57" fmla="*/ 741448 w 743314"/>
                  <a:gd name="connsiteY1-58" fmla="*/ 1363056 h 1363056"/>
                  <a:gd name="connsiteX2-59" fmla="*/ 741448 w 743314"/>
                  <a:gd name="connsiteY2-60" fmla="*/ 327941 h 1363056"/>
                  <a:gd name="connsiteX0-61" fmla="*/ 741448 w 741448"/>
                  <a:gd name="connsiteY0-62" fmla="*/ 327941 h 1363056"/>
                  <a:gd name="connsiteX1-63" fmla="*/ 741448 w 741448"/>
                  <a:gd name="connsiteY1-64" fmla="*/ 1363056 h 1363056"/>
                  <a:gd name="connsiteX2-65" fmla="*/ 741448 w 741448"/>
                  <a:gd name="connsiteY2-66" fmla="*/ 327941 h 1363056"/>
                  <a:gd name="connsiteX0-67" fmla="*/ 741448 w 741448"/>
                  <a:gd name="connsiteY0-68" fmla="*/ 327941 h 1363056"/>
                  <a:gd name="connsiteX1-69" fmla="*/ 741448 w 741448"/>
                  <a:gd name="connsiteY1-70" fmla="*/ 1363056 h 1363056"/>
                  <a:gd name="connsiteX2-71" fmla="*/ 741448 w 741448"/>
                  <a:gd name="connsiteY2-72" fmla="*/ 327941 h 13630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741448" h="1363056">
                    <a:moveTo>
                      <a:pt x="741448" y="327941"/>
                    </a:moveTo>
                    <a:cubicBezTo>
                      <a:pt x="740677" y="1157841"/>
                      <a:pt x="741248" y="495849"/>
                      <a:pt x="741448" y="1363056"/>
                    </a:cubicBezTo>
                    <a:cubicBezTo>
                      <a:pt x="-761386" y="327941"/>
                      <a:pt x="434747" y="-477148"/>
                      <a:pt x="741448" y="327941"/>
                    </a:cubicBezTo>
                    <a:close/>
                  </a:path>
                </a:pathLst>
              </a:custGeom>
              <a:solidFill>
                <a:srgbClr val="E41A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心形 7"/>
              <p:cNvSpPr/>
              <p:nvPr>
                <p:custDataLst>
                  <p:tags r:id="rId17"/>
                </p:custDataLst>
              </p:nvPr>
            </p:nvSpPr>
            <p:spPr>
              <a:xfrm flipH="1">
                <a:off x="4572000" y="2643182"/>
                <a:ext cx="742121" cy="1363056"/>
              </a:xfrm>
              <a:custGeom>
                <a:avLst/>
                <a:gdLst>
                  <a:gd name="connsiteX0" fmla="*/ 736082 w 1472164"/>
                  <a:gd name="connsiteY0" fmla="*/ 345038 h 1380153"/>
                  <a:gd name="connsiteX1" fmla="*/ 736082 w 1472164"/>
                  <a:gd name="connsiteY1" fmla="*/ 1380153 h 1380153"/>
                  <a:gd name="connsiteX2" fmla="*/ 736082 w 1472164"/>
                  <a:gd name="connsiteY2" fmla="*/ 345038 h 1380153"/>
                  <a:gd name="connsiteX0-1" fmla="*/ 741448 w 1408146"/>
                  <a:gd name="connsiteY0-2" fmla="*/ 327941 h 1363056"/>
                  <a:gd name="connsiteX1-3" fmla="*/ 741448 w 1408146"/>
                  <a:gd name="connsiteY1-4" fmla="*/ 1363056 h 1363056"/>
                  <a:gd name="connsiteX2-5" fmla="*/ 741448 w 1408146"/>
                  <a:gd name="connsiteY2-6" fmla="*/ 327941 h 1363056"/>
                  <a:gd name="connsiteX0-7" fmla="*/ 741448 w 741448"/>
                  <a:gd name="connsiteY0-8" fmla="*/ 327941 h 1363056"/>
                  <a:gd name="connsiteX1-9" fmla="*/ 741448 w 741448"/>
                  <a:gd name="connsiteY1-10" fmla="*/ 1363056 h 1363056"/>
                  <a:gd name="connsiteX2-11" fmla="*/ 741448 w 741448"/>
                  <a:gd name="connsiteY2-12" fmla="*/ 327941 h 1363056"/>
                  <a:gd name="connsiteX0-13" fmla="*/ 741448 w 741448"/>
                  <a:gd name="connsiteY0-14" fmla="*/ 327941 h 1363056"/>
                  <a:gd name="connsiteX1-15" fmla="*/ 741448 w 741448"/>
                  <a:gd name="connsiteY1-16" fmla="*/ 1363056 h 1363056"/>
                  <a:gd name="connsiteX2-17" fmla="*/ 741448 w 741448"/>
                  <a:gd name="connsiteY2-18" fmla="*/ 327941 h 1363056"/>
                  <a:gd name="connsiteX0-19" fmla="*/ 741448 w 742505"/>
                  <a:gd name="connsiteY0-20" fmla="*/ 327941 h 1363056"/>
                  <a:gd name="connsiteX1-21" fmla="*/ 741448 w 742505"/>
                  <a:gd name="connsiteY1-22" fmla="*/ 1363056 h 1363056"/>
                  <a:gd name="connsiteX2-23" fmla="*/ 741448 w 742505"/>
                  <a:gd name="connsiteY2-24" fmla="*/ 327941 h 1363056"/>
                  <a:gd name="connsiteX0-25" fmla="*/ 741448 w 743811"/>
                  <a:gd name="connsiteY0-26" fmla="*/ 327941 h 1363056"/>
                  <a:gd name="connsiteX1-27" fmla="*/ 741448 w 743811"/>
                  <a:gd name="connsiteY1-28" fmla="*/ 1363056 h 1363056"/>
                  <a:gd name="connsiteX2-29" fmla="*/ 741448 w 743811"/>
                  <a:gd name="connsiteY2-30" fmla="*/ 327941 h 1363056"/>
                  <a:gd name="connsiteX0-31" fmla="*/ 741448 w 743178"/>
                  <a:gd name="connsiteY0-32" fmla="*/ 327941 h 1363056"/>
                  <a:gd name="connsiteX1-33" fmla="*/ 741448 w 743178"/>
                  <a:gd name="connsiteY1-34" fmla="*/ 1363056 h 1363056"/>
                  <a:gd name="connsiteX2-35" fmla="*/ 741448 w 743178"/>
                  <a:gd name="connsiteY2-36" fmla="*/ 327941 h 1363056"/>
                  <a:gd name="connsiteX0-37" fmla="*/ 741448 w 742121"/>
                  <a:gd name="connsiteY0-38" fmla="*/ 327941 h 1363056"/>
                  <a:gd name="connsiteX1-39" fmla="*/ 741448 w 742121"/>
                  <a:gd name="connsiteY1-40" fmla="*/ 1363056 h 1363056"/>
                  <a:gd name="connsiteX2-41" fmla="*/ 741448 w 742121"/>
                  <a:gd name="connsiteY2-42" fmla="*/ 327941 h 13630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742121" h="1363056">
                    <a:moveTo>
                      <a:pt x="741448" y="327941"/>
                    </a:moveTo>
                    <a:cubicBezTo>
                      <a:pt x="743059" y="1088786"/>
                      <a:pt x="741249" y="617292"/>
                      <a:pt x="741448" y="1363056"/>
                    </a:cubicBezTo>
                    <a:cubicBezTo>
                      <a:pt x="-761386" y="327941"/>
                      <a:pt x="434747" y="-477148"/>
                      <a:pt x="741448" y="327941"/>
                    </a:cubicBezTo>
                    <a:close/>
                  </a:path>
                </a:pathLst>
              </a:custGeom>
              <a:solidFill>
                <a:srgbClr val="E41A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 rot="4800000">
              <a:off x="10465" y="3741"/>
              <a:ext cx="2791" cy="3157"/>
              <a:chOff x="3835686" y="2643180"/>
              <a:chExt cx="1478435" cy="1363058"/>
            </a:xfrm>
            <a:solidFill>
              <a:srgbClr val="FFFF00"/>
            </a:solidFill>
          </p:grpSpPr>
          <p:sp>
            <p:nvSpPr>
              <p:cNvPr id="43" name="心形 7"/>
              <p:cNvSpPr/>
              <p:nvPr>
                <p:custDataLst>
                  <p:tags r:id="rId14"/>
                </p:custDataLst>
              </p:nvPr>
            </p:nvSpPr>
            <p:spPr>
              <a:xfrm>
                <a:off x="3835686" y="2643180"/>
                <a:ext cx="741448" cy="1363056"/>
              </a:xfrm>
              <a:custGeom>
                <a:avLst/>
                <a:gdLst>
                  <a:gd name="connsiteX0" fmla="*/ 736082 w 1472164"/>
                  <a:gd name="connsiteY0" fmla="*/ 345038 h 1380153"/>
                  <a:gd name="connsiteX1" fmla="*/ 736082 w 1472164"/>
                  <a:gd name="connsiteY1" fmla="*/ 1380153 h 1380153"/>
                  <a:gd name="connsiteX2" fmla="*/ 736082 w 1472164"/>
                  <a:gd name="connsiteY2" fmla="*/ 345038 h 1380153"/>
                  <a:gd name="connsiteX0-1" fmla="*/ 741448 w 1408146"/>
                  <a:gd name="connsiteY0-2" fmla="*/ 327941 h 1363056"/>
                  <a:gd name="connsiteX1-3" fmla="*/ 741448 w 1408146"/>
                  <a:gd name="connsiteY1-4" fmla="*/ 1363056 h 1363056"/>
                  <a:gd name="connsiteX2-5" fmla="*/ 741448 w 1408146"/>
                  <a:gd name="connsiteY2-6" fmla="*/ 327941 h 1363056"/>
                  <a:gd name="connsiteX0-7" fmla="*/ 741448 w 741448"/>
                  <a:gd name="connsiteY0-8" fmla="*/ 327941 h 1363056"/>
                  <a:gd name="connsiteX1-9" fmla="*/ 741448 w 741448"/>
                  <a:gd name="connsiteY1-10" fmla="*/ 1363056 h 1363056"/>
                  <a:gd name="connsiteX2-11" fmla="*/ 741448 w 741448"/>
                  <a:gd name="connsiteY2-12" fmla="*/ 327941 h 1363056"/>
                  <a:gd name="connsiteX0-13" fmla="*/ 741448 w 741448"/>
                  <a:gd name="connsiteY0-14" fmla="*/ 327941 h 1363056"/>
                  <a:gd name="connsiteX1-15" fmla="*/ 741448 w 741448"/>
                  <a:gd name="connsiteY1-16" fmla="*/ 1363056 h 1363056"/>
                  <a:gd name="connsiteX2-17" fmla="*/ 741448 w 741448"/>
                  <a:gd name="connsiteY2-18" fmla="*/ 327941 h 1363056"/>
                  <a:gd name="connsiteX0-19" fmla="*/ 741448 w 741448"/>
                  <a:gd name="connsiteY0-20" fmla="*/ 327941 h 1363056"/>
                  <a:gd name="connsiteX1-21" fmla="*/ 741448 w 741448"/>
                  <a:gd name="connsiteY1-22" fmla="*/ 1363056 h 1363056"/>
                  <a:gd name="connsiteX2-23" fmla="*/ 741448 w 741448"/>
                  <a:gd name="connsiteY2-24" fmla="*/ 327941 h 1363056"/>
                  <a:gd name="connsiteX0-25" fmla="*/ 741448 w 741448"/>
                  <a:gd name="connsiteY0-26" fmla="*/ 327941 h 1363056"/>
                  <a:gd name="connsiteX1-27" fmla="*/ 741448 w 741448"/>
                  <a:gd name="connsiteY1-28" fmla="*/ 1363056 h 1363056"/>
                  <a:gd name="connsiteX2-29" fmla="*/ 741448 w 741448"/>
                  <a:gd name="connsiteY2-30" fmla="*/ 327941 h 1363056"/>
                  <a:gd name="connsiteX0-31" fmla="*/ 741448 w 741448"/>
                  <a:gd name="connsiteY0-32" fmla="*/ 327941 h 1363056"/>
                  <a:gd name="connsiteX1-33" fmla="*/ 741448 w 741448"/>
                  <a:gd name="connsiteY1-34" fmla="*/ 1363056 h 1363056"/>
                  <a:gd name="connsiteX2-35" fmla="*/ 741448 w 741448"/>
                  <a:gd name="connsiteY2-36" fmla="*/ 327941 h 1363056"/>
                  <a:gd name="connsiteX0-37" fmla="*/ 741448 w 741448"/>
                  <a:gd name="connsiteY0-38" fmla="*/ 327941 h 1363056"/>
                  <a:gd name="connsiteX1-39" fmla="*/ 741448 w 741448"/>
                  <a:gd name="connsiteY1-40" fmla="*/ 1363056 h 1363056"/>
                  <a:gd name="connsiteX2-41" fmla="*/ 741448 w 741448"/>
                  <a:gd name="connsiteY2-42" fmla="*/ 327941 h 1363056"/>
                  <a:gd name="connsiteX0-43" fmla="*/ 741448 w 741448"/>
                  <a:gd name="connsiteY0-44" fmla="*/ 327941 h 1363056"/>
                  <a:gd name="connsiteX1-45" fmla="*/ 741448 w 741448"/>
                  <a:gd name="connsiteY1-46" fmla="*/ 1363056 h 1363056"/>
                  <a:gd name="connsiteX2-47" fmla="*/ 741448 w 741448"/>
                  <a:gd name="connsiteY2-48" fmla="*/ 327941 h 1363056"/>
                  <a:gd name="connsiteX0-49" fmla="*/ 741448 w 741448"/>
                  <a:gd name="connsiteY0-50" fmla="*/ 327941 h 1363056"/>
                  <a:gd name="connsiteX1-51" fmla="*/ 741448 w 741448"/>
                  <a:gd name="connsiteY1-52" fmla="*/ 1363056 h 1363056"/>
                  <a:gd name="connsiteX2-53" fmla="*/ 741448 w 741448"/>
                  <a:gd name="connsiteY2-54" fmla="*/ 327941 h 1363056"/>
                  <a:gd name="connsiteX0-55" fmla="*/ 741448 w 743314"/>
                  <a:gd name="connsiteY0-56" fmla="*/ 327941 h 1363056"/>
                  <a:gd name="connsiteX1-57" fmla="*/ 741448 w 743314"/>
                  <a:gd name="connsiteY1-58" fmla="*/ 1363056 h 1363056"/>
                  <a:gd name="connsiteX2-59" fmla="*/ 741448 w 743314"/>
                  <a:gd name="connsiteY2-60" fmla="*/ 327941 h 1363056"/>
                  <a:gd name="connsiteX0-61" fmla="*/ 741448 w 741448"/>
                  <a:gd name="connsiteY0-62" fmla="*/ 327941 h 1363056"/>
                  <a:gd name="connsiteX1-63" fmla="*/ 741448 w 741448"/>
                  <a:gd name="connsiteY1-64" fmla="*/ 1363056 h 1363056"/>
                  <a:gd name="connsiteX2-65" fmla="*/ 741448 w 741448"/>
                  <a:gd name="connsiteY2-66" fmla="*/ 327941 h 1363056"/>
                  <a:gd name="connsiteX0-67" fmla="*/ 741448 w 741448"/>
                  <a:gd name="connsiteY0-68" fmla="*/ 327941 h 1363056"/>
                  <a:gd name="connsiteX1-69" fmla="*/ 741448 w 741448"/>
                  <a:gd name="connsiteY1-70" fmla="*/ 1363056 h 1363056"/>
                  <a:gd name="connsiteX2-71" fmla="*/ 741448 w 741448"/>
                  <a:gd name="connsiteY2-72" fmla="*/ 327941 h 13630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741448" h="1363056">
                    <a:moveTo>
                      <a:pt x="741448" y="327941"/>
                    </a:moveTo>
                    <a:cubicBezTo>
                      <a:pt x="740677" y="1157841"/>
                      <a:pt x="741248" y="495849"/>
                      <a:pt x="741448" y="1363056"/>
                    </a:cubicBezTo>
                    <a:cubicBezTo>
                      <a:pt x="-761386" y="327941"/>
                      <a:pt x="434747" y="-477148"/>
                      <a:pt x="741448" y="3279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心形 7"/>
              <p:cNvSpPr/>
              <p:nvPr>
                <p:custDataLst>
                  <p:tags r:id="rId15"/>
                </p:custDataLst>
              </p:nvPr>
            </p:nvSpPr>
            <p:spPr>
              <a:xfrm flipH="1">
                <a:off x="4572000" y="2643182"/>
                <a:ext cx="742121" cy="1363056"/>
              </a:xfrm>
              <a:custGeom>
                <a:avLst/>
                <a:gdLst>
                  <a:gd name="connsiteX0" fmla="*/ 736082 w 1472164"/>
                  <a:gd name="connsiteY0" fmla="*/ 345038 h 1380153"/>
                  <a:gd name="connsiteX1" fmla="*/ 736082 w 1472164"/>
                  <a:gd name="connsiteY1" fmla="*/ 1380153 h 1380153"/>
                  <a:gd name="connsiteX2" fmla="*/ 736082 w 1472164"/>
                  <a:gd name="connsiteY2" fmla="*/ 345038 h 1380153"/>
                  <a:gd name="connsiteX0-1" fmla="*/ 741448 w 1408146"/>
                  <a:gd name="connsiteY0-2" fmla="*/ 327941 h 1363056"/>
                  <a:gd name="connsiteX1-3" fmla="*/ 741448 w 1408146"/>
                  <a:gd name="connsiteY1-4" fmla="*/ 1363056 h 1363056"/>
                  <a:gd name="connsiteX2-5" fmla="*/ 741448 w 1408146"/>
                  <a:gd name="connsiteY2-6" fmla="*/ 327941 h 1363056"/>
                  <a:gd name="connsiteX0-7" fmla="*/ 741448 w 741448"/>
                  <a:gd name="connsiteY0-8" fmla="*/ 327941 h 1363056"/>
                  <a:gd name="connsiteX1-9" fmla="*/ 741448 w 741448"/>
                  <a:gd name="connsiteY1-10" fmla="*/ 1363056 h 1363056"/>
                  <a:gd name="connsiteX2-11" fmla="*/ 741448 w 741448"/>
                  <a:gd name="connsiteY2-12" fmla="*/ 327941 h 1363056"/>
                  <a:gd name="connsiteX0-13" fmla="*/ 741448 w 741448"/>
                  <a:gd name="connsiteY0-14" fmla="*/ 327941 h 1363056"/>
                  <a:gd name="connsiteX1-15" fmla="*/ 741448 w 741448"/>
                  <a:gd name="connsiteY1-16" fmla="*/ 1363056 h 1363056"/>
                  <a:gd name="connsiteX2-17" fmla="*/ 741448 w 741448"/>
                  <a:gd name="connsiteY2-18" fmla="*/ 327941 h 1363056"/>
                  <a:gd name="connsiteX0-19" fmla="*/ 741448 w 742505"/>
                  <a:gd name="connsiteY0-20" fmla="*/ 327941 h 1363056"/>
                  <a:gd name="connsiteX1-21" fmla="*/ 741448 w 742505"/>
                  <a:gd name="connsiteY1-22" fmla="*/ 1363056 h 1363056"/>
                  <a:gd name="connsiteX2-23" fmla="*/ 741448 w 742505"/>
                  <a:gd name="connsiteY2-24" fmla="*/ 327941 h 1363056"/>
                  <a:gd name="connsiteX0-25" fmla="*/ 741448 w 743811"/>
                  <a:gd name="connsiteY0-26" fmla="*/ 327941 h 1363056"/>
                  <a:gd name="connsiteX1-27" fmla="*/ 741448 w 743811"/>
                  <a:gd name="connsiteY1-28" fmla="*/ 1363056 h 1363056"/>
                  <a:gd name="connsiteX2-29" fmla="*/ 741448 w 743811"/>
                  <a:gd name="connsiteY2-30" fmla="*/ 327941 h 1363056"/>
                  <a:gd name="connsiteX0-31" fmla="*/ 741448 w 743178"/>
                  <a:gd name="connsiteY0-32" fmla="*/ 327941 h 1363056"/>
                  <a:gd name="connsiteX1-33" fmla="*/ 741448 w 743178"/>
                  <a:gd name="connsiteY1-34" fmla="*/ 1363056 h 1363056"/>
                  <a:gd name="connsiteX2-35" fmla="*/ 741448 w 743178"/>
                  <a:gd name="connsiteY2-36" fmla="*/ 327941 h 1363056"/>
                  <a:gd name="connsiteX0-37" fmla="*/ 741448 w 742121"/>
                  <a:gd name="connsiteY0-38" fmla="*/ 327941 h 1363056"/>
                  <a:gd name="connsiteX1-39" fmla="*/ 741448 w 742121"/>
                  <a:gd name="connsiteY1-40" fmla="*/ 1363056 h 1363056"/>
                  <a:gd name="connsiteX2-41" fmla="*/ 741448 w 742121"/>
                  <a:gd name="connsiteY2-42" fmla="*/ 327941 h 13630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742121" h="1363056">
                    <a:moveTo>
                      <a:pt x="741448" y="327941"/>
                    </a:moveTo>
                    <a:cubicBezTo>
                      <a:pt x="743059" y="1088786"/>
                      <a:pt x="741249" y="617292"/>
                      <a:pt x="741448" y="1363056"/>
                    </a:cubicBezTo>
                    <a:cubicBezTo>
                      <a:pt x="-761386" y="327941"/>
                      <a:pt x="434747" y="-477148"/>
                      <a:pt x="741448" y="3279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8110" y="2425"/>
              <a:ext cx="2784" cy="2981"/>
              <a:chOff x="3835686" y="2643180"/>
              <a:chExt cx="1478435" cy="1363058"/>
            </a:xfrm>
            <a:solidFill>
              <a:srgbClr val="E41AC5"/>
            </a:solidFill>
          </p:grpSpPr>
          <p:sp>
            <p:nvSpPr>
              <p:cNvPr id="3" name="心形 7"/>
              <p:cNvSpPr/>
              <p:nvPr>
                <p:custDataLst>
                  <p:tags r:id="rId12"/>
                </p:custDataLst>
              </p:nvPr>
            </p:nvSpPr>
            <p:spPr>
              <a:xfrm>
                <a:off x="3835686" y="2643180"/>
                <a:ext cx="741448" cy="1363056"/>
              </a:xfrm>
              <a:custGeom>
                <a:avLst/>
                <a:gdLst>
                  <a:gd name="connsiteX0" fmla="*/ 736082 w 1472164"/>
                  <a:gd name="connsiteY0" fmla="*/ 345038 h 1380153"/>
                  <a:gd name="connsiteX1" fmla="*/ 736082 w 1472164"/>
                  <a:gd name="connsiteY1" fmla="*/ 1380153 h 1380153"/>
                  <a:gd name="connsiteX2" fmla="*/ 736082 w 1472164"/>
                  <a:gd name="connsiteY2" fmla="*/ 345038 h 1380153"/>
                  <a:gd name="connsiteX0-1" fmla="*/ 741448 w 1408146"/>
                  <a:gd name="connsiteY0-2" fmla="*/ 327941 h 1363056"/>
                  <a:gd name="connsiteX1-3" fmla="*/ 741448 w 1408146"/>
                  <a:gd name="connsiteY1-4" fmla="*/ 1363056 h 1363056"/>
                  <a:gd name="connsiteX2-5" fmla="*/ 741448 w 1408146"/>
                  <a:gd name="connsiteY2-6" fmla="*/ 327941 h 1363056"/>
                  <a:gd name="connsiteX0-7" fmla="*/ 741448 w 741448"/>
                  <a:gd name="connsiteY0-8" fmla="*/ 327941 h 1363056"/>
                  <a:gd name="connsiteX1-9" fmla="*/ 741448 w 741448"/>
                  <a:gd name="connsiteY1-10" fmla="*/ 1363056 h 1363056"/>
                  <a:gd name="connsiteX2-11" fmla="*/ 741448 w 741448"/>
                  <a:gd name="connsiteY2-12" fmla="*/ 327941 h 1363056"/>
                  <a:gd name="connsiteX0-13" fmla="*/ 741448 w 741448"/>
                  <a:gd name="connsiteY0-14" fmla="*/ 327941 h 1363056"/>
                  <a:gd name="connsiteX1-15" fmla="*/ 741448 w 741448"/>
                  <a:gd name="connsiteY1-16" fmla="*/ 1363056 h 1363056"/>
                  <a:gd name="connsiteX2-17" fmla="*/ 741448 w 741448"/>
                  <a:gd name="connsiteY2-18" fmla="*/ 327941 h 1363056"/>
                  <a:gd name="connsiteX0-19" fmla="*/ 741448 w 741448"/>
                  <a:gd name="connsiteY0-20" fmla="*/ 327941 h 1363056"/>
                  <a:gd name="connsiteX1-21" fmla="*/ 741448 w 741448"/>
                  <a:gd name="connsiteY1-22" fmla="*/ 1363056 h 1363056"/>
                  <a:gd name="connsiteX2-23" fmla="*/ 741448 w 741448"/>
                  <a:gd name="connsiteY2-24" fmla="*/ 327941 h 1363056"/>
                  <a:gd name="connsiteX0-25" fmla="*/ 741448 w 741448"/>
                  <a:gd name="connsiteY0-26" fmla="*/ 327941 h 1363056"/>
                  <a:gd name="connsiteX1-27" fmla="*/ 741448 w 741448"/>
                  <a:gd name="connsiteY1-28" fmla="*/ 1363056 h 1363056"/>
                  <a:gd name="connsiteX2-29" fmla="*/ 741448 w 741448"/>
                  <a:gd name="connsiteY2-30" fmla="*/ 327941 h 1363056"/>
                  <a:gd name="connsiteX0-31" fmla="*/ 741448 w 741448"/>
                  <a:gd name="connsiteY0-32" fmla="*/ 327941 h 1363056"/>
                  <a:gd name="connsiteX1-33" fmla="*/ 741448 w 741448"/>
                  <a:gd name="connsiteY1-34" fmla="*/ 1363056 h 1363056"/>
                  <a:gd name="connsiteX2-35" fmla="*/ 741448 w 741448"/>
                  <a:gd name="connsiteY2-36" fmla="*/ 327941 h 1363056"/>
                  <a:gd name="connsiteX0-37" fmla="*/ 741448 w 741448"/>
                  <a:gd name="connsiteY0-38" fmla="*/ 327941 h 1363056"/>
                  <a:gd name="connsiteX1-39" fmla="*/ 741448 w 741448"/>
                  <a:gd name="connsiteY1-40" fmla="*/ 1363056 h 1363056"/>
                  <a:gd name="connsiteX2-41" fmla="*/ 741448 w 741448"/>
                  <a:gd name="connsiteY2-42" fmla="*/ 327941 h 1363056"/>
                  <a:gd name="connsiteX0-43" fmla="*/ 741448 w 741448"/>
                  <a:gd name="connsiteY0-44" fmla="*/ 327941 h 1363056"/>
                  <a:gd name="connsiteX1-45" fmla="*/ 741448 w 741448"/>
                  <a:gd name="connsiteY1-46" fmla="*/ 1363056 h 1363056"/>
                  <a:gd name="connsiteX2-47" fmla="*/ 741448 w 741448"/>
                  <a:gd name="connsiteY2-48" fmla="*/ 327941 h 1363056"/>
                  <a:gd name="connsiteX0-49" fmla="*/ 741448 w 741448"/>
                  <a:gd name="connsiteY0-50" fmla="*/ 327941 h 1363056"/>
                  <a:gd name="connsiteX1-51" fmla="*/ 741448 w 741448"/>
                  <a:gd name="connsiteY1-52" fmla="*/ 1363056 h 1363056"/>
                  <a:gd name="connsiteX2-53" fmla="*/ 741448 w 741448"/>
                  <a:gd name="connsiteY2-54" fmla="*/ 327941 h 1363056"/>
                  <a:gd name="connsiteX0-55" fmla="*/ 741448 w 743314"/>
                  <a:gd name="connsiteY0-56" fmla="*/ 327941 h 1363056"/>
                  <a:gd name="connsiteX1-57" fmla="*/ 741448 w 743314"/>
                  <a:gd name="connsiteY1-58" fmla="*/ 1363056 h 1363056"/>
                  <a:gd name="connsiteX2-59" fmla="*/ 741448 w 743314"/>
                  <a:gd name="connsiteY2-60" fmla="*/ 327941 h 1363056"/>
                  <a:gd name="connsiteX0-61" fmla="*/ 741448 w 741448"/>
                  <a:gd name="connsiteY0-62" fmla="*/ 327941 h 1363056"/>
                  <a:gd name="connsiteX1-63" fmla="*/ 741448 w 741448"/>
                  <a:gd name="connsiteY1-64" fmla="*/ 1363056 h 1363056"/>
                  <a:gd name="connsiteX2-65" fmla="*/ 741448 w 741448"/>
                  <a:gd name="connsiteY2-66" fmla="*/ 327941 h 1363056"/>
                  <a:gd name="connsiteX0-67" fmla="*/ 741448 w 741448"/>
                  <a:gd name="connsiteY0-68" fmla="*/ 327941 h 1363056"/>
                  <a:gd name="connsiteX1-69" fmla="*/ 741448 w 741448"/>
                  <a:gd name="connsiteY1-70" fmla="*/ 1363056 h 1363056"/>
                  <a:gd name="connsiteX2-71" fmla="*/ 741448 w 741448"/>
                  <a:gd name="connsiteY2-72" fmla="*/ 327941 h 13630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741448" h="1363056">
                    <a:moveTo>
                      <a:pt x="741448" y="327941"/>
                    </a:moveTo>
                    <a:cubicBezTo>
                      <a:pt x="740677" y="1157841"/>
                      <a:pt x="741248" y="495849"/>
                      <a:pt x="741448" y="1363056"/>
                    </a:cubicBezTo>
                    <a:cubicBezTo>
                      <a:pt x="-761386" y="327941"/>
                      <a:pt x="434747" y="-477148"/>
                      <a:pt x="741448" y="327941"/>
                    </a:cubicBezTo>
                    <a:close/>
                  </a:path>
                </a:pathLst>
              </a:custGeom>
              <a:solidFill>
                <a:srgbClr val="FE2B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" name="心形 7"/>
              <p:cNvSpPr/>
              <p:nvPr>
                <p:custDataLst>
                  <p:tags r:id="rId13"/>
                </p:custDataLst>
              </p:nvPr>
            </p:nvSpPr>
            <p:spPr>
              <a:xfrm flipH="1">
                <a:off x="4572000" y="2643182"/>
                <a:ext cx="742121" cy="1363056"/>
              </a:xfrm>
              <a:custGeom>
                <a:avLst/>
                <a:gdLst>
                  <a:gd name="connsiteX0" fmla="*/ 736082 w 1472164"/>
                  <a:gd name="connsiteY0" fmla="*/ 345038 h 1380153"/>
                  <a:gd name="connsiteX1" fmla="*/ 736082 w 1472164"/>
                  <a:gd name="connsiteY1" fmla="*/ 1380153 h 1380153"/>
                  <a:gd name="connsiteX2" fmla="*/ 736082 w 1472164"/>
                  <a:gd name="connsiteY2" fmla="*/ 345038 h 1380153"/>
                  <a:gd name="connsiteX0-1" fmla="*/ 741448 w 1408146"/>
                  <a:gd name="connsiteY0-2" fmla="*/ 327941 h 1363056"/>
                  <a:gd name="connsiteX1-3" fmla="*/ 741448 w 1408146"/>
                  <a:gd name="connsiteY1-4" fmla="*/ 1363056 h 1363056"/>
                  <a:gd name="connsiteX2-5" fmla="*/ 741448 w 1408146"/>
                  <a:gd name="connsiteY2-6" fmla="*/ 327941 h 1363056"/>
                  <a:gd name="connsiteX0-7" fmla="*/ 741448 w 741448"/>
                  <a:gd name="connsiteY0-8" fmla="*/ 327941 h 1363056"/>
                  <a:gd name="connsiteX1-9" fmla="*/ 741448 w 741448"/>
                  <a:gd name="connsiteY1-10" fmla="*/ 1363056 h 1363056"/>
                  <a:gd name="connsiteX2-11" fmla="*/ 741448 w 741448"/>
                  <a:gd name="connsiteY2-12" fmla="*/ 327941 h 1363056"/>
                  <a:gd name="connsiteX0-13" fmla="*/ 741448 w 741448"/>
                  <a:gd name="connsiteY0-14" fmla="*/ 327941 h 1363056"/>
                  <a:gd name="connsiteX1-15" fmla="*/ 741448 w 741448"/>
                  <a:gd name="connsiteY1-16" fmla="*/ 1363056 h 1363056"/>
                  <a:gd name="connsiteX2-17" fmla="*/ 741448 w 741448"/>
                  <a:gd name="connsiteY2-18" fmla="*/ 327941 h 1363056"/>
                  <a:gd name="connsiteX0-19" fmla="*/ 741448 w 742505"/>
                  <a:gd name="connsiteY0-20" fmla="*/ 327941 h 1363056"/>
                  <a:gd name="connsiteX1-21" fmla="*/ 741448 w 742505"/>
                  <a:gd name="connsiteY1-22" fmla="*/ 1363056 h 1363056"/>
                  <a:gd name="connsiteX2-23" fmla="*/ 741448 w 742505"/>
                  <a:gd name="connsiteY2-24" fmla="*/ 327941 h 1363056"/>
                  <a:gd name="connsiteX0-25" fmla="*/ 741448 w 743811"/>
                  <a:gd name="connsiteY0-26" fmla="*/ 327941 h 1363056"/>
                  <a:gd name="connsiteX1-27" fmla="*/ 741448 w 743811"/>
                  <a:gd name="connsiteY1-28" fmla="*/ 1363056 h 1363056"/>
                  <a:gd name="connsiteX2-29" fmla="*/ 741448 w 743811"/>
                  <a:gd name="connsiteY2-30" fmla="*/ 327941 h 1363056"/>
                  <a:gd name="connsiteX0-31" fmla="*/ 741448 w 743178"/>
                  <a:gd name="connsiteY0-32" fmla="*/ 327941 h 1363056"/>
                  <a:gd name="connsiteX1-33" fmla="*/ 741448 w 743178"/>
                  <a:gd name="connsiteY1-34" fmla="*/ 1363056 h 1363056"/>
                  <a:gd name="connsiteX2-35" fmla="*/ 741448 w 743178"/>
                  <a:gd name="connsiteY2-36" fmla="*/ 327941 h 1363056"/>
                  <a:gd name="connsiteX0-37" fmla="*/ 741448 w 742121"/>
                  <a:gd name="connsiteY0-38" fmla="*/ 327941 h 1363056"/>
                  <a:gd name="connsiteX1-39" fmla="*/ 741448 w 742121"/>
                  <a:gd name="connsiteY1-40" fmla="*/ 1363056 h 1363056"/>
                  <a:gd name="connsiteX2-41" fmla="*/ 741448 w 742121"/>
                  <a:gd name="connsiteY2-42" fmla="*/ 327941 h 13630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742121" h="1363056">
                    <a:moveTo>
                      <a:pt x="741448" y="327941"/>
                    </a:moveTo>
                    <a:cubicBezTo>
                      <a:pt x="743059" y="1088786"/>
                      <a:pt x="741249" y="617292"/>
                      <a:pt x="741448" y="1363056"/>
                    </a:cubicBezTo>
                    <a:cubicBezTo>
                      <a:pt x="-761386" y="327941"/>
                      <a:pt x="434747" y="-477148"/>
                      <a:pt x="741448" y="327941"/>
                    </a:cubicBezTo>
                    <a:close/>
                  </a:path>
                </a:pathLst>
              </a:custGeom>
              <a:solidFill>
                <a:srgbClr val="FE2B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0" name="等腰三角形 39"/>
            <p:cNvSpPr/>
            <p:nvPr>
              <p:custDataLst>
                <p:tags r:id="rId10"/>
              </p:custDataLst>
            </p:nvPr>
          </p:nvSpPr>
          <p:spPr>
            <a:xfrm rot="16200000" flipH="1" flipV="1">
              <a:off x="2549" y="1986"/>
              <a:ext cx="359" cy="180"/>
            </a:xfrm>
            <a:prstGeom prst="triangl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椭圆 84"/>
            <p:cNvSpPr/>
            <p:nvPr>
              <p:custDataLst>
                <p:tags r:id="rId11"/>
              </p:custDataLst>
            </p:nvPr>
          </p:nvSpPr>
          <p:spPr bwMode="auto">
            <a:xfrm>
              <a:off x="7985" y="4311"/>
              <a:ext cx="3275" cy="2658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029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15">
                <a:solidFill>
                  <a:srgbClr val="E41AC5"/>
                </a:solidFill>
                <a:highlight>
                  <a:srgbClr val="FF00FF"/>
                </a:highlight>
                <a:latin typeface="+mn-lt"/>
                <a:ea typeface="+mn-ea"/>
              </a:endParaRPr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7333615" y="333248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When?</a:t>
            </a:r>
          </a:p>
          <a:p>
            <a:pPr algn="l">
              <a:buClrTx/>
              <a:buSz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time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671945" y="501332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Why?</a:t>
            </a:r>
          </a:p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purpose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5807710" y="237934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What?</a:t>
            </a:r>
          </a:p>
          <a:p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meaning </a:t>
            </a:r>
          </a:p>
        </p:txBody>
      </p:sp>
      <p:sp>
        <p:nvSpPr>
          <p:cNvPr id="20" name="TextBox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735955" y="3645535"/>
            <a:ext cx="2014855" cy="828675"/>
          </a:xfrm>
          <a:prstGeom prst="rect">
            <a:avLst/>
          </a:prstGeom>
          <a:noFill/>
          <a:ln w="9525">
            <a:noFill/>
            <a:prstDash val="solid"/>
            <a:round/>
          </a:ln>
        </p:spPr>
        <p:txBody>
          <a:bodyPr wrap="square" lIns="91256" tIns="45621" rIns="91256" bIns="45621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Lucida Handwriting" panose="03010101010101010101" charset="0"/>
                <a:ea typeface="宋体" panose="02010600030101010101" pitchFamily="2" charset="-122"/>
                <a:cs typeface="Lucida Handwriting" panose="03010101010101010101" charset="0"/>
              </a:rPr>
              <a:t> </a:t>
            </a:r>
          </a:p>
          <a:p>
            <a:pPr>
              <a:defRPr/>
            </a:pPr>
            <a:r>
              <a:rPr lang="en-US" altLang="zh-CN" sz="2400" b="1" dirty="0">
                <a:latin typeface="Lucida Handwriting" panose="03010101010101010101" charset="0"/>
                <a:ea typeface="宋体" panose="02010600030101010101" pitchFamily="2" charset="-122"/>
                <a:cs typeface="Lucida Handwriting" panose="03010101010101010101" charset="0"/>
              </a:rPr>
              <a:t>Festival</a:t>
            </a: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8882082" y="3028958"/>
            <a:ext cx="3500462" cy="15430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falls on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4</a:t>
            </a:r>
            <a:r>
              <a:rPr lang="en-US" altLang="zh-CN" sz="2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day </a:t>
            </a:r>
          </a:p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sixth month </a:t>
            </a:r>
          </a:p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lunar calendar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lasting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(for)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 days</a:t>
            </a:r>
          </a:p>
        </p:txBody>
      </p:sp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1166778" y="1785926"/>
            <a:ext cx="3143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Mongolia Autonomous Region</a:t>
            </a:r>
          </a:p>
        </p:txBody>
      </p:sp>
      <p:sp>
        <p:nvSpPr>
          <p:cNvPr id="74" name="矩形 73"/>
          <p:cNvSpPr/>
          <p:nvPr/>
        </p:nvSpPr>
        <p:spPr>
          <a:xfrm>
            <a:off x="551774" y="5085180"/>
            <a:ext cx="3672349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horse racing, </a:t>
            </a:r>
          </a:p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wrestling</a:t>
            </a:r>
          </a:p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archery... ...</a:t>
            </a:r>
          </a:p>
        </p:txBody>
      </p:sp>
      <p:sp>
        <p:nvSpPr>
          <p:cNvPr id="75" name="矩形 74"/>
          <p:cNvSpPr/>
          <p:nvPr>
            <p:custDataLst>
              <p:tags r:id="rId6"/>
            </p:custDataLst>
          </p:nvPr>
        </p:nvSpPr>
        <p:spPr>
          <a:xfrm>
            <a:off x="6024562" y="1571612"/>
            <a:ext cx="1507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“games”</a:t>
            </a:r>
            <a:r>
              <a:rPr lang="en-US" altLang="zh-CN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图片 6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235" y="4680585"/>
            <a:ext cx="3503930" cy="2313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文本框 76"/>
          <p:cNvSpPr txBox="1"/>
          <p:nvPr/>
        </p:nvSpPr>
        <p:spPr>
          <a:xfrm>
            <a:off x="3935730" y="3501390"/>
            <a:ext cx="60960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Where?</a:t>
            </a:r>
          </a:p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place</a:t>
            </a:r>
          </a:p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 flipH="1">
            <a:off x="4511675" y="4940894"/>
            <a:ext cx="1981835" cy="9530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buClrTx/>
              <a:buSz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How?</a:t>
            </a:r>
          </a:p>
          <a:p>
            <a:pPr algn="l">
              <a:buClrTx/>
              <a:buSz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celebrations</a:t>
            </a:r>
            <a:r>
              <a:rPr lang="en-US" altLang="zh-CN" sz="16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4" name="Text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38810" y="3643314"/>
            <a:ext cx="2014855" cy="828675"/>
          </a:xfrm>
          <a:prstGeom prst="rect">
            <a:avLst/>
          </a:prstGeom>
          <a:noFill/>
          <a:ln w="9525">
            <a:noFill/>
            <a:prstDash val="solid"/>
            <a:round/>
          </a:ln>
        </p:spPr>
        <p:txBody>
          <a:bodyPr wrap="square" lIns="91256" tIns="45621" rIns="91256" bIns="45621">
            <a:spAutoFit/>
          </a:bodyPr>
          <a:lstStyle/>
          <a:p>
            <a:pPr>
              <a:defRPr/>
            </a:pPr>
            <a:r>
              <a:rPr lang="en-US" altLang="zh-CN" sz="2400" b="1" dirty="0" err="1">
                <a:solidFill>
                  <a:srgbClr val="FF0000"/>
                </a:solidFill>
                <a:latin typeface="Lucida Handwriting" panose="03010101010101010101" charset="0"/>
                <a:ea typeface="宋体" panose="02010600030101010101" pitchFamily="2" charset="-122"/>
                <a:cs typeface="Lucida Handwriting" panose="03010101010101010101" charset="0"/>
              </a:rPr>
              <a:t>Naadam</a:t>
            </a:r>
            <a:r>
              <a:rPr lang="en-US" altLang="zh-CN" sz="2400" b="1" dirty="0">
                <a:solidFill>
                  <a:srgbClr val="FF0000"/>
                </a:solidFill>
                <a:latin typeface="Lucida Handwriting" panose="03010101010101010101" charset="0"/>
                <a:ea typeface="宋体" panose="02010600030101010101" pitchFamily="2" charset="-122"/>
                <a:cs typeface="Lucida Handwriting" panose="03010101010101010101" charset="0"/>
              </a:rPr>
              <a:t> </a:t>
            </a:r>
          </a:p>
          <a:p>
            <a:pPr>
              <a:defRPr/>
            </a:pP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8" name="内蒙古"/>
          <p:cNvSpPr/>
          <p:nvPr>
            <p:custDataLst>
              <p:tags r:id="rId9"/>
            </p:custDataLst>
          </p:nvPr>
        </p:nvSpPr>
        <p:spPr bwMode="auto">
          <a:xfrm>
            <a:off x="2952728" y="2428868"/>
            <a:ext cx="1280344" cy="1032713"/>
          </a:xfrm>
          <a:custGeom>
            <a:avLst/>
            <a:gdLst>
              <a:gd name="T0" fmla="*/ 2147483646 w 1428"/>
              <a:gd name="T1" fmla="*/ 2147483646 h 1218"/>
              <a:gd name="T2" fmla="*/ 2147483646 w 1428"/>
              <a:gd name="T3" fmla="*/ 2147483646 h 1218"/>
              <a:gd name="T4" fmla="*/ 2147483646 w 1428"/>
              <a:gd name="T5" fmla="*/ 2147483646 h 1218"/>
              <a:gd name="T6" fmla="*/ 2147483646 w 1428"/>
              <a:gd name="T7" fmla="*/ 2147483646 h 1218"/>
              <a:gd name="T8" fmla="*/ 2147483646 w 1428"/>
              <a:gd name="T9" fmla="*/ 2147483646 h 1218"/>
              <a:gd name="T10" fmla="*/ 2147483646 w 1428"/>
              <a:gd name="T11" fmla="*/ 2147483646 h 1218"/>
              <a:gd name="T12" fmla="*/ 2147483646 w 1428"/>
              <a:gd name="T13" fmla="*/ 2147483646 h 1218"/>
              <a:gd name="T14" fmla="*/ 2147483646 w 1428"/>
              <a:gd name="T15" fmla="*/ 2147483646 h 1218"/>
              <a:gd name="T16" fmla="*/ 2147483646 w 1428"/>
              <a:gd name="T17" fmla="*/ 2147483646 h 1218"/>
              <a:gd name="T18" fmla="*/ 2147483646 w 1428"/>
              <a:gd name="T19" fmla="*/ 2147483646 h 1218"/>
              <a:gd name="T20" fmla="*/ 2147483646 w 1428"/>
              <a:gd name="T21" fmla="*/ 2147483646 h 1218"/>
              <a:gd name="T22" fmla="*/ 2147483646 w 1428"/>
              <a:gd name="T23" fmla="*/ 2147483646 h 1218"/>
              <a:gd name="T24" fmla="*/ 2147483646 w 1428"/>
              <a:gd name="T25" fmla="*/ 2147483646 h 1218"/>
              <a:gd name="T26" fmla="*/ 2147483646 w 1428"/>
              <a:gd name="T27" fmla="*/ 2147483646 h 1218"/>
              <a:gd name="T28" fmla="*/ 2147483646 w 1428"/>
              <a:gd name="T29" fmla="*/ 2147483646 h 1218"/>
              <a:gd name="T30" fmla="*/ 2147483646 w 1428"/>
              <a:gd name="T31" fmla="*/ 2147483646 h 1218"/>
              <a:gd name="T32" fmla="*/ 2147483646 w 1428"/>
              <a:gd name="T33" fmla="*/ 2147483646 h 1218"/>
              <a:gd name="T34" fmla="*/ 2147483646 w 1428"/>
              <a:gd name="T35" fmla="*/ 2147483646 h 1218"/>
              <a:gd name="T36" fmla="*/ 2147483646 w 1428"/>
              <a:gd name="T37" fmla="*/ 2147483646 h 1218"/>
              <a:gd name="T38" fmla="*/ 2147483646 w 1428"/>
              <a:gd name="T39" fmla="*/ 2147483646 h 1218"/>
              <a:gd name="T40" fmla="*/ 2147483646 w 1428"/>
              <a:gd name="T41" fmla="*/ 2147483646 h 1218"/>
              <a:gd name="T42" fmla="*/ 2147483646 w 1428"/>
              <a:gd name="T43" fmla="*/ 2147483646 h 1218"/>
              <a:gd name="T44" fmla="*/ 0 w 1428"/>
              <a:gd name="T45" fmla="*/ 2147483646 h 1218"/>
              <a:gd name="T46" fmla="*/ 2147483646 w 1428"/>
              <a:gd name="T47" fmla="*/ 2147483646 h 1218"/>
              <a:gd name="T48" fmla="*/ 2147483646 w 1428"/>
              <a:gd name="T49" fmla="*/ 2147483646 h 1218"/>
              <a:gd name="T50" fmla="*/ 2147483646 w 1428"/>
              <a:gd name="T51" fmla="*/ 2147483646 h 1218"/>
              <a:gd name="T52" fmla="*/ 2147483646 w 1428"/>
              <a:gd name="T53" fmla="*/ 2147483646 h 1218"/>
              <a:gd name="T54" fmla="*/ 2147483646 w 1428"/>
              <a:gd name="T55" fmla="*/ 2147483646 h 1218"/>
              <a:gd name="T56" fmla="*/ 2147483646 w 1428"/>
              <a:gd name="T57" fmla="*/ 2147483646 h 1218"/>
              <a:gd name="T58" fmla="*/ 2147483646 w 1428"/>
              <a:gd name="T59" fmla="*/ 2147483646 h 1218"/>
              <a:gd name="T60" fmla="*/ 2147483646 w 1428"/>
              <a:gd name="T61" fmla="*/ 2147483646 h 1218"/>
              <a:gd name="T62" fmla="*/ 2147483646 w 1428"/>
              <a:gd name="T63" fmla="*/ 2147483646 h 1218"/>
              <a:gd name="T64" fmla="*/ 2147483646 w 1428"/>
              <a:gd name="T65" fmla="*/ 2147483646 h 1218"/>
              <a:gd name="T66" fmla="*/ 2147483646 w 1428"/>
              <a:gd name="T67" fmla="*/ 2147483646 h 1218"/>
              <a:gd name="T68" fmla="*/ 2147483646 w 1428"/>
              <a:gd name="T69" fmla="*/ 2147483646 h 1218"/>
              <a:gd name="T70" fmla="*/ 2147483646 w 1428"/>
              <a:gd name="T71" fmla="*/ 2147483646 h 1218"/>
              <a:gd name="T72" fmla="*/ 2147483646 w 1428"/>
              <a:gd name="T73" fmla="*/ 2147483646 h 1218"/>
              <a:gd name="T74" fmla="*/ 2147483646 w 1428"/>
              <a:gd name="T75" fmla="*/ 2147483646 h 1218"/>
              <a:gd name="T76" fmla="*/ 2147483646 w 1428"/>
              <a:gd name="T77" fmla="*/ 2147483646 h 1218"/>
              <a:gd name="T78" fmla="*/ 2147483646 w 1428"/>
              <a:gd name="T79" fmla="*/ 2147483646 h 1218"/>
              <a:gd name="T80" fmla="*/ 2147483646 w 1428"/>
              <a:gd name="T81" fmla="*/ 2147483646 h 1218"/>
              <a:gd name="T82" fmla="*/ 2147483646 w 1428"/>
              <a:gd name="T83" fmla="*/ 2147483646 h 1218"/>
              <a:gd name="T84" fmla="*/ 2147483646 w 1428"/>
              <a:gd name="T85" fmla="*/ 2147483646 h 1218"/>
              <a:gd name="T86" fmla="*/ 2147483646 w 1428"/>
              <a:gd name="T87" fmla="*/ 2147483646 h 1218"/>
              <a:gd name="T88" fmla="*/ 2147483646 w 1428"/>
              <a:gd name="T89" fmla="*/ 2147483646 h 1218"/>
              <a:gd name="T90" fmla="*/ 2147483646 w 1428"/>
              <a:gd name="T91" fmla="*/ 2147483646 h 1218"/>
              <a:gd name="T92" fmla="*/ 2147483646 w 1428"/>
              <a:gd name="T93" fmla="*/ 2147483646 h 1218"/>
              <a:gd name="T94" fmla="*/ 2147483646 w 1428"/>
              <a:gd name="T95" fmla="*/ 2147483646 h 1218"/>
              <a:gd name="T96" fmla="*/ 2147483646 w 1428"/>
              <a:gd name="T97" fmla="*/ 2147483646 h 1218"/>
              <a:gd name="T98" fmla="*/ 2147483646 w 1428"/>
              <a:gd name="T99" fmla="*/ 2147483646 h 1218"/>
              <a:gd name="T100" fmla="*/ 2147483646 w 1428"/>
              <a:gd name="T101" fmla="*/ 2147483646 h 1218"/>
              <a:gd name="T102" fmla="*/ 2147483646 w 1428"/>
              <a:gd name="T103" fmla="*/ 2147483646 h 1218"/>
              <a:gd name="T104" fmla="*/ 2147483646 w 1428"/>
              <a:gd name="T105" fmla="*/ 2147483646 h 1218"/>
              <a:gd name="T106" fmla="*/ 2147483646 w 1428"/>
              <a:gd name="T107" fmla="*/ 2147483646 h 1218"/>
              <a:gd name="T108" fmla="*/ 2147483646 w 1428"/>
              <a:gd name="T109" fmla="*/ 2147483646 h 1218"/>
              <a:gd name="T110" fmla="*/ 2147483646 w 1428"/>
              <a:gd name="T111" fmla="*/ 2147483646 h 1218"/>
              <a:gd name="T112" fmla="*/ 2147483646 w 1428"/>
              <a:gd name="T113" fmla="*/ 2147483646 h 1218"/>
              <a:gd name="T114" fmla="*/ 2147483646 w 1428"/>
              <a:gd name="T115" fmla="*/ 2147483646 h 1218"/>
              <a:gd name="T116" fmla="*/ 2147483646 w 1428"/>
              <a:gd name="T117" fmla="*/ 2147483646 h 12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428" h="1218">
                <a:moveTo>
                  <a:pt x="1398" y="128"/>
                </a:moveTo>
                <a:lnTo>
                  <a:pt x="1394" y="112"/>
                </a:lnTo>
                <a:lnTo>
                  <a:pt x="1378" y="86"/>
                </a:lnTo>
                <a:lnTo>
                  <a:pt x="1366" y="80"/>
                </a:lnTo>
                <a:lnTo>
                  <a:pt x="1354" y="86"/>
                </a:lnTo>
                <a:lnTo>
                  <a:pt x="1348" y="100"/>
                </a:lnTo>
                <a:lnTo>
                  <a:pt x="1346" y="102"/>
                </a:lnTo>
                <a:lnTo>
                  <a:pt x="1344" y="102"/>
                </a:lnTo>
                <a:lnTo>
                  <a:pt x="1322" y="106"/>
                </a:lnTo>
                <a:lnTo>
                  <a:pt x="1318" y="108"/>
                </a:lnTo>
                <a:lnTo>
                  <a:pt x="1316" y="112"/>
                </a:lnTo>
                <a:lnTo>
                  <a:pt x="1310" y="116"/>
                </a:lnTo>
                <a:lnTo>
                  <a:pt x="1298" y="126"/>
                </a:lnTo>
                <a:lnTo>
                  <a:pt x="1296" y="128"/>
                </a:lnTo>
                <a:lnTo>
                  <a:pt x="1286" y="130"/>
                </a:lnTo>
                <a:lnTo>
                  <a:pt x="1276" y="126"/>
                </a:lnTo>
                <a:lnTo>
                  <a:pt x="1264" y="118"/>
                </a:lnTo>
                <a:lnTo>
                  <a:pt x="1262" y="116"/>
                </a:lnTo>
                <a:lnTo>
                  <a:pt x="1244" y="96"/>
                </a:lnTo>
                <a:lnTo>
                  <a:pt x="1240" y="90"/>
                </a:lnTo>
                <a:lnTo>
                  <a:pt x="1238" y="84"/>
                </a:lnTo>
                <a:lnTo>
                  <a:pt x="1238" y="62"/>
                </a:lnTo>
                <a:lnTo>
                  <a:pt x="1238" y="60"/>
                </a:lnTo>
                <a:lnTo>
                  <a:pt x="1242" y="56"/>
                </a:lnTo>
                <a:lnTo>
                  <a:pt x="1218" y="48"/>
                </a:lnTo>
                <a:lnTo>
                  <a:pt x="1218" y="56"/>
                </a:lnTo>
                <a:lnTo>
                  <a:pt x="1216" y="60"/>
                </a:lnTo>
                <a:lnTo>
                  <a:pt x="1210" y="64"/>
                </a:lnTo>
                <a:lnTo>
                  <a:pt x="1202" y="68"/>
                </a:lnTo>
                <a:lnTo>
                  <a:pt x="1200" y="68"/>
                </a:lnTo>
                <a:lnTo>
                  <a:pt x="1200" y="66"/>
                </a:lnTo>
                <a:lnTo>
                  <a:pt x="1188" y="64"/>
                </a:lnTo>
                <a:lnTo>
                  <a:pt x="1190" y="72"/>
                </a:lnTo>
                <a:lnTo>
                  <a:pt x="1170" y="60"/>
                </a:lnTo>
                <a:lnTo>
                  <a:pt x="1168" y="60"/>
                </a:lnTo>
                <a:lnTo>
                  <a:pt x="1168" y="58"/>
                </a:lnTo>
                <a:lnTo>
                  <a:pt x="1164" y="46"/>
                </a:lnTo>
                <a:lnTo>
                  <a:pt x="1162" y="32"/>
                </a:lnTo>
                <a:lnTo>
                  <a:pt x="1164" y="22"/>
                </a:lnTo>
                <a:lnTo>
                  <a:pt x="1166" y="16"/>
                </a:lnTo>
                <a:lnTo>
                  <a:pt x="1172" y="6"/>
                </a:lnTo>
                <a:lnTo>
                  <a:pt x="1170" y="0"/>
                </a:lnTo>
                <a:lnTo>
                  <a:pt x="1150" y="2"/>
                </a:lnTo>
                <a:lnTo>
                  <a:pt x="1142" y="4"/>
                </a:lnTo>
                <a:lnTo>
                  <a:pt x="1136" y="8"/>
                </a:lnTo>
                <a:lnTo>
                  <a:pt x="1132" y="14"/>
                </a:lnTo>
                <a:lnTo>
                  <a:pt x="1128" y="22"/>
                </a:lnTo>
                <a:lnTo>
                  <a:pt x="1116" y="40"/>
                </a:lnTo>
                <a:lnTo>
                  <a:pt x="1128" y="40"/>
                </a:lnTo>
                <a:lnTo>
                  <a:pt x="1130" y="40"/>
                </a:lnTo>
                <a:lnTo>
                  <a:pt x="1140" y="44"/>
                </a:lnTo>
                <a:lnTo>
                  <a:pt x="1142" y="44"/>
                </a:lnTo>
                <a:lnTo>
                  <a:pt x="1142" y="46"/>
                </a:lnTo>
                <a:lnTo>
                  <a:pt x="1142" y="48"/>
                </a:lnTo>
                <a:lnTo>
                  <a:pt x="1144" y="64"/>
                </a:lnTo>
                <a:lnTo>
                  <a:pt x="1150" y="80"/>
                </a:lnTo>
                <a:lnTo>
                  <a:pt x="1150" y="82"/>
                </a:lnTo>
                <a:lnTo>
                  <a:pt x="1150" y="84"/>
                </a:lnTo>
                <a:lnTo>
                  <a:pt x="1122" y="136"/>
                </a:lnTo>
                <a:lnTo>
                  <a:pt x="1120" y="142"/>
                </a:lnTo>
                <a:lnTo>
                  <a:pt x="1118" y="154"/>
                </a:lnTo>
                <a:lnTo>
                  <a:pt x="1114" y="190"/>
                </a:lnTo>
                <a:lnTo>
                  <a:pt x="1114" y="192"/>
                </a:lnTo>
                <a:lnTo>
                  <a:pt x="1104" y="212"/>
                </a:lnTo>
                <a:lnTo>
                  <a:pt x="1110" y="220"/>
                </a:lnTo>
                <a:lnTo>
                  <a:pt x="1110" y="222"/>
                </a:lnTo>
                <a:lnTo>
                  <a:pt x="1110" y="236"/>
                </a:lnTo>
                <a:lnTo>
                  <a:pt x="1110" y="242"/>
                </a:lnTo>
                <a:lnTo>
                  <a:pt x="1108" y="244"/>
                </a:lnTo>
                <a:lnTo>
                  <a:pt x="1106" y="244"/>
                </a:lnTo>
                <a:lnTo>
                  <a:pt x="1098" y="250"/>
                </a:lnTo>
                <a:lnTo>
                  <a:pt x="1088" y="262"/>
                </a:lnTo>
                <a:lnTo>
                  <a:pt x="1052" y="302"/>
                </a:lnTo>
                <a:lnTo>
                  <a:pt x="1050" y="304"/>
                </a:lnTo>
                <a:lnTo>
                  <a:pt x="1048" y="304"/>
                </a:lnTo>
                <a:lnTo>
                  <a:pt x="1046" y="302"/>
                </a:lnTo>
                <a:lnTo>
                  <a:pt x="1030" y="292"/>
                </a:lnTo>
                <a:lnTo>
                  <a:pt x="1020" y="282"/>
                </a:lnTo>
                <a:lnTo>
                  <a:pt x="1014" y="280"/>
                </a:lnTo>
                <a:lnTo>
                  <a:pt x="1008" y="278"/>
                </a:lnTo>
                <a:lnTo>
                  <a:pt x="982" y="276"/>
                </a:lnTo>
                <a:lnTo>
                  <a:pt x="982" y="314"/>
                </a:lnTo>
                <a:lnTo>
                  <a:pt x="966" y="384"/>
                </a:lnTo>
                <a:lnTo>
                  <a:pt x="964" y="392"/>
                </a:lnTo>
                <a:lnTo>
                  <a:pt x="964" y="402"/>
                </a:lnTo>
                <a:lnTo>
                  <a:pt x="962" y="432"/>
                </a:lnTo>
                <a:lnTo>
                  <a:pt x="968" y="440"/>
                </a:lnTo>
                <a:lnTo>
                  <a:pt x="974" y="430"/>
                </a:lnTo>
                <a:lnTo>
                  <a:pt x="974" y="428"/>
                </a:lnTo>
                <a:lnTo>
                  <a:pt x="994" y="420"/>
                </a:lnTo>
                <a:lnTo>
                  <a:pt x="1044" y="428"/>
                </a:lnTo>
                <a:lnTo>
                  <a:pt x="1050" y="420"/>
                </a:lnTo>
                <a:lnTo>
                  <a:pt x="1058" y="408"/>
                </a:lnTo>
                <a:lnTo>
                  <a:pt x="1060" y="406"/>
                </a:lnTo>
                <a:lnTo>
                  <a:pt x="1080" y="402"/>
                </a:lnTo>
                <a:lnTo>
                  <a:pt x="1106" y="400"/>
                </a:lnTo>
                <a:lnTo>
                  <a:pt x="1112" y="404"/>
                </a:lnTo>
                <a:lnTo>
                  <a:pt x="1120" y="410"/>
                </a:lnTo>
                <a:lnTo>
                  <a:pt x="1136" y="428"/>
                </a:lnTo>
                <a:lnTo>
                  <a:pt x="1158" y="440"/>
                </a:lnTo>
                <a:lnTo>
                  <a:pt x="1174" y="452"/>
                </a:lnTo>
                <a:lnTo>
                  <a:pt x="1184" y="462"/>
                </a:lnTo>
                <a:lnTo>
                  <a:pt x="1190" y="472"/>
                </a:lnTo>
                <a:lnTo>
                  <a:pt x="1192" y="480"/>
                </a:lnTo>
                <a:lnTo>
                  <a:pt x="1190" y="488"/>
                </a:lnTo>
                <a:lnTo>
                  <a:pt x="1186" y="492"/>
                </a:lnTo>
                <a:lnTo>
                  <a:pt x="1184" y="496"/>
                </a:lnTo>
                <a:lnTo>
                  <a:pt x="1174" y="498"/>
                </a:lnTo>
                <a:lnTo>
                  <a:pt x="1172" y="498"/>
                </a:lnTo>
                <a:lnTo>
                  <a:pt x="1126" y="498"/>
                </a:lnTo>
                <a:lnTo>
                  <a:pt x="1112" y="498"/>
                </a:lnTo>
                <a:lnTo>
                  <a:pt x="1102" y="500"/>
                </a:lnTo>
                <a:lnTo>
                  <a:pt x="1084" y="512"/>
                </a:lnTo>
                <a:lnTo>
                  <a:pt x="1054" y="532"/>
                </a:lnTo>
                <a:lnTo>
                  <a:pt x="1042" y="536"/>
                </a:lnTo>
                <a:lnTo>
                  <a:pt x="1034" y="538"/>
                </a:lnTo>
                <a:lnTo>
                  <a:pt x="1018" y="540"/>
                </a:lnTo>
                <a:lnTo>
                  <a:pt x="1010" y="580"/>
                </a:lnTo>
                <a:lnTo>
                  <a:pt x="1004" y="596"/>
                </a:lnTo>
                <a:lnTo>
                  <a:pt x="1000" y="602"/>
                </a:lnTo>
                <a:lnTo>
                  <a:pt x="996" y="606"/>
                </a:lnTo>
                <a:lnTo>
                  <a:pt x="990" y="610"/>
                </a:lnTo>
                <a:lnTo>
                  <a:pt x="984" y="614"/>
                </a:lnTo>
                <a:lnTo>
                  <a:pt x="966" y="620"/>
                </a:lnTo>
                <a:lnTo>
                  <a:pt x="956" y="622"/>
                </a:lnTo>
                <a:lnTo>
                  <a:pt x="946" y="626"/>
                </a:lnTo>
                <a:lnTo>
                  <a:pt x="926" y="634"/>
                </a:lnTo>
                <a:lnTo>
                  <a:pt x="914" y="664"/>
                </a:lnTo>
                <a:lnTo>
                  <a:pt x="912" y="664"/>
                </a:lnTo>
                <a:lnTo>
                  <a:pt x="910" y="664"/>
                </a:lnTo>
                <a:lnTo>
                  <a:pt x="874" y="680"/>
                </a:lnTo>
                <a:lnTo>
                  <a:pt x="872" y="680"/>
                </a:lnTo>
                <a:lnTo>
                  <a:pt x="854" y="676"/>
                </a:lnTo>
                <a:lnTo>
                  <a:pt x="834" y="670"/>
                </a:lnTo>
                <a:lnTo>
                  <a:pt x="820" y="664"/>
                </a:lnTo>
                <a:lnTo>
                  <a:pt x="814" y="662"/>
                </a:lnTo>
                <a:lnTo>
                  <a:pt x="806" y="660"/>
                </a:lnTo>
                <a:lnTo>
                  <a:pt x="798" y="660"/>
                </a:lnTo>
                <a:lnTo>
                  <a:pt x="790" y="662"/>
                </a:lnTo>
                <a:lnTo>
                  <a:pt x="784" y="672"/>
                </a:lnTo>
                <a:lnTo>
                  <a:pt x="778" y="684"/>
                </a:lnTo>
                <a:lnTo>
                  <a:pt x="776" y="698"/>
                </a:lnTo>
                <a:lnTo>
                  <a:pt x="776" y="710"/>
                </a:lnTo>
                <a:lnTo>
                  <a:pt x="778" y="722"/>
                </a:lnTo>
                <a:lnTo>
                  <a:pt x="782" y="728"/>
                </a:lnTo>
                <a:lnTo>
                  <a:pt x="786" y="728"/>
                </a:lnTo>
                <a:lnTo>
                  <a:pt x="794" y="724"/>
                </a:lnTo>
                <a:lnTo>
                  <a:pt x="794" y="748"/>
                </a:lnTo>
                <a:lnTo>
                  <a:pt x="794" y="756"/>
                </a:lnTo>
                <a:lnTo>
                  <a:pt x="792" y="760"/>
                </a:lnTo>
                <a:lnTo>
                  <a:pt x="790" y="764"/>
                </a:lnTo>
                <a:lnTo>
                  <a:pt x="786" y="768"/>
                </a:lnTo>
                <a:lnTo>
                  <a:pt x="776" y="774"/>
                </a:lnTo>
                <a:lnTo>
                  <a:pt x="764" y="778"/>
                </a:lnTo>
                <a:lnTo>
                  <a:pt x="758" y="780"/>
                </a:lnTo>
                <a:lnTo>
                  <a:pt x="750" y="786"/>
                </a:lnTo>
                <a:lnTo>
                  <a:pt x="738" y="798"/>
                </a:lnTo>
                <a:lnTo>
                  <a:pt x="724" y="818"/>
                </a:lnTo>
                <a:lnTo>
                  <a:pt x="708" y="844"/>
                </a:lnTo>
                <a:lnTo>
                  <a:pt x="706" y="844"/>
                </a:lnTo>
                <a:lnTo>
                  <a:pt x="682" y="860"/>
                </a:lnTo>
                <a:lnTo>
                  <a:pt x="688" y="860"/>
                </a:lnTo>
                <a:lnTo>
                  <a:pt x="688" y="862"/>
                </a:lnTo>
                <a:lnTo>
                  <a:pt x="688" y="864"/>
                </a:lnTo>
                <a:lnTo>
                  <a:pt x="686" y="868"/>
                </a:lnTo>
                <a:lnTo>
                  <a:pt x="678" y="868"/>
                </a:lnTo>
                <a:lnTo>
                  <a:pt x="610" y="868"/>
                </a:lnTo>
                <a:lnTo>
                  <a:pt x="584" y="868"/>
                </a:lnTo>
                <a:lnTo>
                  <a:pt x="558" y="870"/>
                </a:lnTo>
                <a:lnTo>
                  <a:pt x="532" y="874"/>
                </a:lnTo>
                <a:lnTo>
                  <a:pt x="510" y="882"/>
                </a:lnTo>
                <a:lnTo>
                  <a:pt x="488" y="890"/>
                </a:lnTo>
                <a:lnTo>
                  <a:pt x="468" y="900"/>
                </a:lnTo>
                <a:lnTo>
                  <a:pt x="450" y="914"/>
                </a:lnTo>
                <a:lnTo>
                  <a:pt x="434" y="928"/>
                </a:lnTo>
                <a:lnTo>
                  <a:pt x="432" y="930"/>
                </a:lnTo>
                <a:lnTo>
                  <a:pt x="430" y="930"/>
                </a:lnTo>
                <a:lnTo>
                  <a:pt x="402" y="934"/>
                </a:lnTo>
                <a:lnTo>
                  <a:pt x="400" y="934"/>
                </a:lnTo>
                <a:lnTo>
                  <a:pt x="398" y="934"/>
                </a:lnTo>
                <a:lnTo>
                  <a:pt x="390" y="916"/>
                </a:lnTo>
                <a:lnTo>
                  <a:pt x="362" y="922"/>
                </a:lnTo>
                <a:lnTo>
                  <a:pt x="350" y="922"/>
                </a:lnTo>
                <a:lnTo>
                  <a:pt x="336" y="920"/>
                </a:lnTo>
                <a:lnTo>
                  <a:pt x="320" y="916"/>
                </a:lnTo>
                <a:lnTo>
                  <a:pt x="304" y="908"/>
                </a:lnTo>
                <a:lnTo>
                  <a:pt x="290" y="900"/>
                </a:lnTo>
                <a:lnTo>
                  <a:pt x="274" y="892"/>
                </a:lnTo>
                <a:lnTo>
                  <a:pt x="246" y="872"/>
                </a:lnTo>
                <a:lnTo>
                  <a:pt x="238" y="866"/>
                </a:lnTo>
                <a:lnTo>
                  <a:pt x="226" y="860"/>
                </a:lnTo>
                <a:lnTo>
                  <a:pt x="214" y="856"/>
                </a:lnTo>
                <a:lnTo>
                  <a:pt x="202" y="854"/>
                </a:lnTo>
                <a:lnTo>
                  <a:pt x="176" y="852"/>
                </a:lnTo>
                <a:lnTo>
                  <a:pt x="148" y="856"/>
                </a:lnTo>
                <a:lnTo>
                  <a:pt x="116" y="858"/>
                </a:lnTo>
                <a:lnTo>
                  <a:pt x="86" y="856"/>
                </a:lnTo>
                <a:lnTo>
                  <a:pt x="68" y="854"/>
                </a:lnTo>
                <a:lnTo>
                  <a:pt x="48" y="852"/>
                </a:lnTo>
                <a:lnTo>
                  <a:pt x="2" y="838"/>
                </a:lnTo>
                <a:lnTo>
                  <a:pt x="0" y="844"/>
                </a:lnTo>
                <a:lnTo>
                  <a:pt x="2" y="844"/>
                </a:lnTo>
                <a:lnTo>
                  <a:pt x="2" y="852"/>
                </a:lnTo>
                <a:lnTo>
                  <a:pt x="10" y="868"/>
                </a:lnTo>
                <a:lnTo>
                  <a:pt x="26" y="888"/>
                </a:lnTo>
                <a:lnTo>
                  <a:pt x="28" y="892"/>
                </a:lnTo>
                <a:lnTo>
                  <a:pt x="24" y="906"/>
                </a:lnTo>
                <a:lnTo>
                  <a:pt x="24" y="908"/>
                </a:lnTo>
                <a:lnTo>
                  <a:pt x="14" y="920"/>
                </a:lnTo>
                <a:lnTo>
                  <a:pt x="24" y="930"/>
                </a:lnTo>
                <a:lnTo>
                  <a:pt x="30" y="936"/>
                </a:lnTo>
                <a:lnTo>
                  <a:pt x="30" y="940"/>
                </a:lnTo>
                <a:lnTo>
                  <a:pt x="34" y="956"/>
                </a:lnTo>
                <a:lnTo>
                  <a:pt x="46" y="968"/>
                </a:lnTo>
                <a:lnTo>
                  <a:pt x="46" y="970"/>
                </a:lnTo>
                <a:lnTo>
                  <a:pt x="46" y="980"/>
                </a:lnTo>
                <a:lnTo>
                  <a:pt x="46" y="988"/>
                </a:lnTo>
                <a:lnTo>
                  <a:pt x="54" y="994"/>
                </a:lnTo>
                <a:lnTo>
                  <a:pt x="58" y="992"/>
                </a:lnTo>
                <a:lnTo>
                  <a:pt x="60" y="990"/>
                </a:lnTo>
                <a:lnTo>
                  <a:pt x="64" y="982"/>
                </a:lnTo>
                <a:lnTo>
                  <a:pt x="72" y="980"/>
                </a:lnTo>
                <a:lnTo>
                  <a:pt x="78" y="976"/>
                </a:lnTo>
                <a:lnTo>
                  <a:pt x="120" y="972"/>
                </a:lnTo>
                <a:lnTo>
                  <a:pt x="138" y="966"/>
                </a:lnTo>
                <a:lnTo>
                  <a:pt x="142" y="964"/>
                </a:lnTo>
                <a:lnTo>
                  <a:pt x="150" y="984"/>
                </a:lnTo>
                <a:lnTo>
                  <a:pt x="150" y="990"/>
                </a:lnTo>
                <a:lnTo>
                  <a:pt x="148" y="996"/>
                </a:lnTo>
                <a:lnTo>
                  <a:pt x="126" y="1028"/>
                </a:lnTo>
                <a:lnTo>
                  <a:pt x="126" y="1034"/>
                </a:lnTo>
                <a:lnTo>
                  <a:pt x="138" y="1044"/>
                </a:lnTo>
                <a:lnTo>
                  <a:pt x="148" y="1052"/>
                </a:lnTo>
                <a:lnTo>
                  <a:pt x="156" y="1060"/>
                </a:lnTo>
                <a:lnTo>
                  <a:pt x="162" y="1064"/>
                </a:lnTo>
                <a:lnTo>
                  <a:pt x="170" y="1068"/>
                </a:lnTo>
                <a:lnTo>
                  <a:pt x="178" y="1076"/>
                </a:lnTo>
                <a:lnTo>
                  <a:pt x="178" y="1078"/>
                </a:lnTo>
                <a:lnTo>
                  <a:pt x="186" y="1082"/>
                </a:lnTo>
                <a:lnTo>
                  <a:pt x="190" y="1082"/>
                </a:lnTo>
                <a:lnTo>
                  <a:pt x="192" y="1092"/>
                </a:lnTo>
                <a:lnTo>
                  <a:pt x="194" y="1100"/>
                </a:lnTo>
                <a:lnTo>
                  <a:pt x="196" y="1112"/>
                </a:lnTo>
                <a:lnTo>
                  <a:pt x="216" y="1116"/>
                </a:lnTo>
                <a:lnTo>
                  <a:pt x="218" y="1116"/>
                </a:lnTo>
                <a:lnTo>
                  <a:pt x="218" y="1118"/>
                </a:lnTo>
                <a:lnTo>
                  <a:pt x="220" y="1120"/>
                </a:lnTo>
                <a:lnTo>
                  <a:pt x="226" y="1130"/>
                </a:lnTo>
                <a:lnTo>
                  <a:pt x="242" y="1136"/>
                </a:lnTo>
                <a:lnTo>
                  <a:pt x="252" y="1130"/>
                </a:lnTo>
                <a:lnTo>
                  <a:pt x="250" y="1124"/>
                </a:lnTo>
                <a:lnTo>
                  <a:pt x="240" y="1114"/>
                </a:lnTo>
                <a:lnTo>
                  <a:pt x="242" y="1112"/>
                </a:lnTo>
                <a:lnTo>
                  <a:pt x="250" y="1094"/>
                </a:lnTo>
                <a:lnTo>
                  <a:pt x="270" y="1094"/>
                </a:lnTo>
                <a:lnTo>
                  <a:pt x="270" y="1096"/>
                </a:lnTo>
                <a:lnTo>
                  <a:pt x="298" y="1104"/>
                </a:lnTo>
                <a:lnTo>
                  <a:pt x="314" y="1102"/>
                </a:lnTo>
                <a:lnTo>
                  <a:pt x="326" y="1092"/>
                </a:lnTo>
                <a:lnTo>
                  <a:pt x="334" y="1080"/>
                </a:lnTo>
                <a:lnTo>
                  <a:pt x="342" y="1074"/>
                </a:lnTo>
                <a:lnTo>
                  <a:pt x="348" y="1070"/>
                </a:lnTo>
                <a:lnTo>
                  <a:pt x="354" y="1072"/>
                </a:lnTo>
                <a:lnTo>
                  <a:pt x="360" y="1070"/>
                </a:lnTo>
                <a:lnTo>
                  <a:pt x="368" y="1072"/>
                </a:lnTo>
                <a:lnTo>
                  <a:pt x="374" y="1072"/>
                </a:lnTo>
                <a:lnTo>
                  <a:pt x="374" y="1076"/>
                </a:lnTo>
                <a:lnTo>
                  <a:pt x="378" y="1084"/>
                </a:lnTo>
                <a:lnTo>
                  <a:pt x="382" y="1096"/>
                </a:lnTo>
                <a:lnTo>
                  <a:pt x="386" y="1108"/>
                </a:lnTo>
                <a:lnTo>
                  <a:pt x="386" y="1110"/>
                </a:lnTo>
                <a:lnTo>
                  <a:pt x="382" y="1124"/>
                </a:lnTo>
                <a:lnTo>
                  <a:pt x="368" y="1140"/>
                </a:lnTo>
                <a:lnTo>
                  <a:pt x="366" y="1142"/>
                </a:lnTo>
                <a:lnTo>
                  <a:pt x="338" y="1154"/>
                </a:lnTo>
                <a:lnTo>
                  <a:pt x="334" y="1162"/>
                </a:lnTo>
                <a:lnTo>
                  <a:pt x="330" y="1186"/>
                </a:lnTo>
                <a:lnTo>
                  <a:pt x="332" y="1196"/>
                </a:lnTo>
                <a:lnTo>
                  <a:pt x="340" y="1208"/>
                </a:lnTo>
                <a:lnTo>
                  <a:pt x="342" y="1212"/>
                </a:lnTo>
                <a:lnTo>
                  <a:pt x="352" y="1218"/>
                </a:lnTo>
                <a:lnTo>
                  <a:pt x="386" y="1218"/>
                </a:lnTo>
                <a:lnTo>
                  <a:pt x="414" y="1214"/>
                </a:lnTo>
                <a:lnTo>
                  <a:pt x="418" y="1210"/>
                </a:lnTo>
                <a:lnTo>
                  <a:pt x="424" y="1204"/>
                </a:lnTo>
                <a:lnTo>
                  <a:pt x="428" y="1204"/>
                </a:lnTo>
                <a:lnTo>
                  <a:pt x="448" y="1206"/>
                </a:lnTo>
                <a:lnTo>
                  <a:pt x="450" y="1204"/>
                </a:lnTo>
                <a:lnTo>
                  <a:pt x="448" y="1196"/>
                </a:lnTo>
                <a:lnTo>
                  <a:pt x="450" y="1188"/>
                </a:lnTo>
                <a:lnTo>
                  <a:pt x="458" y="1174"/>
                </a:lnTo>
                <a:lnTo>
                  <a:pt x="458" y="1148"/>
                </a:lnTo>
                <a:lnTo>
                  <a:pt x="474" y="1106"/>
                </a:lnTo>
                <a:lnTo>
                  <a:pt x="474" y="1104"/>
                </a:lnTo>
                <a:lnTo>
                  <a:pt x="500" y="1084"/>
                </a:lnTo>
                <a:lnTo>
                  <a:pt x="502" y="1082"/>
                </a:lnTo>
                <a:lnTo>
                  <a:pt x="522" y="1092"/>
                </a:lnTo>
                <a:lnTo>
                  <a:pt x="536" y="1102"/>
                </a:lnTo>
                <a:lnTo>
                  <a:pt x="538" y="1108"/>
                </a:lnTo>
                <a:lnTo>
                  <a:pt x="540" y="1110"/>
                </a:lnTo>
                <a:lnTo>
                  <a:pt x="538" y="1128"/>
                </a:lnTo>
                <a:lnTo>
                  <a:pt x="530" y="1140"/>
                </a:lnTo>
                <a:lnTo>
                  <a:pt x="526" y="1156"/>
                </a:lnTo>
                <a:lnTo>
                  <a:pt x="526" y="1172"/>
                </a:lnTo>
                <a:lnTo>
                  <a:pt x="530" y="1180"/>
                </a:lnTo>
                <a:lnTo>
                  <a:pt x="538" y="1180"/>
                </a:lnTo>
                <a:lnTo>
                  <a:pt x="540" y="1180"/>
                </a:lnTo>
                <a:lnTo>
                  <a:pt x="552" y="1180"/>
                </a:lnTo>
                <a:lnTo>
                  <a:pt x="556" y="1182"/>
                </a:lnTo>
                <a:lnTo>
                  <a:pt x="560" y="1186"/>
                </a:lnTo>
                <a:lnTo>
                  <a:pt x="566" y="1196"/>
                </a:lnTo>
                <a:lnTo>
                  <a:pt x="572" y="1200"/>
                </a:lnTo>
                <a:lnTo>
                  <a:pt x="574" y="1200"/>
                </a:lnTo>
                <a:lnTo>
                  <a:pt x="602" y="1212"/>
                </a:lnTo>
                <a:lnTo>
                  <a:pt x="614" y="1216"/>
                </a:lnTo>
                <a:lnTo>
                  <a:pt x="630" y="1214"/>
                </a:lnTo>
                <a:lnTo>
                  <a:pt x="638" y="1204"/>
                </a:lnTo>
                <a:lnTo>
                  <a:pt x="646" y="1164"/>
                </a:lnTo>
                <a:lnTo>
                  <a:pt x="648" y="1144"/>
                </a:lnTo>
                <a:lnTo>
                  <a:pt x="648" y="1142"/>
                </a:lnTo>
                <a:lnTo>
                  <a:pt x="650" y="1140"/>
                </a:lnTo>
                <a:lnTo>
                  <a:pt x="666" y="1128"/>
                </a:lnTo>
                <a:lnTo>
                  <a:pt x="674" y="1116"/>
                </a:lnTo>
                <a:lnTo>
                  <a:pt x="690" y="1108"/>
                </a:lnTo>
                <a:lnTo>
                  <a:pt x="700" y="1102"/>
                </a:lnTo>
                <a:lnTo>
                  <a:pt x="712" y="1098"/>
                </a:lnTo>
                <a:lnTo>
                  <a:pt x="706" y="1074"/>
                </a:lnTo>
                <a:lnTo>
                  <a:pt x="734" y="1076"/>
                </a:lnTo>
                <a:lnTo>
                  <a:pt x="734" y="1078"/>
                </a:lnTo>
                <a:lnTo>
                  <a:pt x="748" y="1084"/>
                </a:lnTo>
                <a:lnTo>
                  <a:pt x="748" y="1082"/>
                </a:lnTo>
                <a:lnTo>
                  <a:pt x="752" y="1068"/>
                </a:lnTo>
                <a:lnTo>
                  <a:pt x="752" y="1064"/>
                </a:lnTo>
                <a:lnTo>
                  <a:pt x="754" y="1066"/>
                </a:lnTo>
                <a:lnTo>
                  <a:pt x="756" y="1066"/>
                </a:lnTo>
                <a:lnTo>
                  <a:pt x="768" y="1068"/>
                </a:lnTo>
                <a:lnTo>
                  <a:pt x="774" y="1068"/>
                </a:lnTo>
                <a:lnTo>
                  <a:pt x="786" y="1056"/>
                </a:lnTo>
                <a:lnTo>
                  <a:pt x="788" y="1056"/>
                </a:lnTo>
                <a:lnTo>
                  <a:pt x="788" y="1054"/>
                </a:lnTo>
                <a:lnTo>
                  <a:pt x="790" y="1054"/>
                </a:lnTo>
                <a:lnTo>
                  <a:pt x="806" y="1052"/>
                </a:lnTo>
                <a:lnTo>
                  <a:pt x="818" y="1038"/>
                </a:lnTo>
                <a:lnTo>
                  <a:pt x="826" y="1028"/>
                </a:lnTo>
                <a:lnTo>
                  <a:pt x="826" y="1016"/>
                </a:lnTo>
                <a:lnTo>
                  <a:pt x="828" y="1010"/>
                </a:lnTo>
                <a:lnTo>
                  <a:pt x="834" y="1004"/>
                </a:lnTo>
                <a:lnTo>
                  <a:pt x="836" y="1004"/>
                </a:lnTo>
                <a:lnTo>
                  <a:pt x="850" y="1006"/>
                </a:lnTo>
                <a:lnTo>
                  <a:pt x="858" y="1002"/>
                </a:lnTo>
                <a:lnTo>
                  <a:pt x="860" y="992"/>
                </a:lnTo>
                <a:lnTo>
                  <a:pt x="876" y="986"/>
                </a:lnTo>
                <a:lnTo>
                  <a:pt x="878" y="986"/>
                </a:lnTo>
                <a:lnTo>
                  <a:pt x="898" y="988"/>
                </a:lnTo>
                <a:lnTo>
                  <a:pt x="914" y="984"/>
                </a:lnTo>
                <a:lnTo>
                  <a:pt x="922" y="976"/>
                </a:lnTo>
                <a:lnTo>
                  <a:pt x="930" y="962"/>
                </a:lnTo>
                <a:lnTo>
                  <a:pt x="918" y="950"/>
                </a:lnTo>
                <a:lnTo>
                  <a:pt x="918" y="948"/>
                </a:lnTo>
                <a:lnTo>
                  <a:pt x="914" y="940"/>
                </a:lnTo>
                <a:lnTo>
                  <a:pt x="912" y="924"/>
                </a:lnTo>
                <a:lnTo>
                  <a:pt x="918" y="912"/>
                </a:lnTo>
                <a:lnTo>
                  <a:pt x="920" y="904"/>
                </a:lnTo>
                <a:lnTo>
                  <a:pt x="928" y="896"/>
                </a:lnTo>
                <a:lnTo>
                  <a:pt x="936" y="878"/>
                </a:lnTo>
                <a:lnTo>
                  <a:pt x="936" y="876"/>
                </a:lnTo>
                <a:lnTo>
                  <a:pt x="938" y="876"/>
                </a:lnTo>
                <a:lnTo>
                  <a:pt x="946" y="864"/>
                </a:lnTo>
                <a:lnTo>
                  <a:pt x="958" y="840"/>
                </a:lnTo>
                <a:lnTo>
                  <a:pt x="968" y="856"/>
                </a:lnTo>
                <a:lnTo>
                  <a:pt x="970" y="856"/>
                </a:lnTo>
                <a:lnTo>
                  <a:pt x="970" y="858"/>
                </a:lnTo>
                <a:lnTo>
                  <a:pt x="974" y="874"/>
                </a:lnTo>
                <a:lnTo>
                  <a:pt x="976" y="890"/>
                </a:lnTo>
                <a:lnTo>
                  <a:pt x="986" y="896"/>
                </a:lnTo>
                <a:lnTo>
                  <a:pt x="988" y="896"/>
                </a:lnTo>
                <a:lnTo>
                  <a:pt x="990" y="896"/>
                </a:lnTo>
                <a:lnTo>
                  <a:pt x="992" y="896"/>
                </a:lnTo>
                <a:lnTo>
                  <a:pt x="1002" y="880"/>
                </a:lnTo>
                <a:lnTo>
                  <a:pt x="1006" y="864"/>
                </a:lnTo>
                <a:lnTo>
                  <a:pt x="1010" y="864"/>
                </a:lnTo>
                <a:lnTo>
                  <a:pt x="1012" y="864"/>
                </a:lnTo>
                <a:lnTo>
                  <a:pt x="1034" y="872"/>
                </a:lnTo>
                <a:lnTo>
                  <a:pt x="1046" y="864"/>
                </a:lnTo>
                <a:lnTo>
                  <a:pt x="1048" y="864"/>
                </a:lnTo>
                <a:lnTo>
                  <a:pt x="1060" y="862"/>
                </a:lnTo>
                <a:lnTo>
                  <a:pt x="1068" y="848"/>
                </a:lnTo>
                <a:lnTo>
                  <a:pt x="1068" y="832"/>
                </a:lnTo>
                <a:lnTo>
                  <a:pt x="1074" y="806"/>
                </a:lnTo>
                <a:lnTo>
                  <a:pt x="1074" y="808"/>
                </a:lnTo>
                <a:lnTo>
                  <a:pt x="1078" y="808"/>
                </a:lnTo>
                <a:lnTo>
                  <a:pt x="1094" y="812"/>
                </a:lnTo>
                <a:lnTo>
                  <a:pt x="1102" y="796"/>
                </a:lnTo>
                <a:lnTo>
                  <a:pt x="1104" y="796"/>
                </a:lnTo>
                <a:lnTo>
                  <a:pt x="1106" y="796"/>
                </a:lnTo>
                <a:lnTo>
                  <a:pt x="1122" y="796"/>
                </a:lnTo>
                <a:lnTo>
                  <a:pt x="1124" y="796"/>
                </a:lnTo>
                <a:lnTo>
                  <a:pt x="1126" y="796"/>
                </a:lnTo>
                <a:lnTo>
                  <a:pt x="1134" y="808"/>
                </a:lnTo>
                <a:lnTo>
                  <a:pt x="1134" y="810"/>
                </a:lnTo>
                <a:lnTo>
                  <a:pt x="1134" y="812"/>
                </a:lnTo>
                <a:lnTo>
                  <a:pt x="1136" y="828"/>
                </a:lnTo>
                <a:lnTo>
                  <a:pt x="1144" y="834"/>
                </a:lnTo>
                <a:lnTo>
                  <a:pt x="1154" y="824"/>
                </a:lnTo>
                <a:lnTo>
                  <a:pt x="1158" y="828"/>
                </a:lnTo>
                <a:lnTo>
                  <a:pt x="1162" y="834"/>
                </a:lnTo>
                <a:lnTo>
                  <a:pt x="1162" y="840"/>
                </a:lnTo>
                <a:lnTo>
                  <a:pt x="1162" y="854"/>
                </a:lnTo>
                <a:lnTo>
                  <a:pt x="1158" y="868"/>
                </a:lnTo>
                <a:lnTo>
                  <a:pt x="1162" y="876"/>
                </a:lnTo>
                <a:lnTo>
                  <a:pt x="1170" y="884"/>
                </a:lnTo>
                <a:lnTo>
                  <a:pt x="1202" y="888"/>
                </a:lnTo>
                <a:lnTo>
                  <a:pt x="1204" y="890"/>
                </a:lnTo>
                <a:lnTo>
                  <a:pt x="1206" y="890"/>
                </a:lnTo>
                <a:lnTo>
                  <a:pt x="1208" y="892"/>
                </a:lnTo>
                <a:lnTo>
                  <a:pt x="1218" y="880"/>
                </a:lnTo>
                <a:lnTo>
                  <a:pt x="1226" y="872"/>
                </a:lnTo>
                <a:lnTo>
                  <a:pt x="1222" y="860"/>
                </a:lnTo>
                <a:lnTo>
                  <a:pt x="1214" y="808"/>
                </a:lnTo>
                <a:lnTo>
                  <a:pt x="1238" y="820"/>
                </a:lnTo>
                <a:lnTo>
                  <a:pt x="1250" y="832"/>
                </a:lnTo>
                <a:lnTo>
                  <a:pt x="1256" y="838"/>
                </a:lnTo>
                <a:lnTo>
                  <a:pt x="1266" y="832"/>
                </a:lnTo>
                <a:lnTo>
                  <a:pt x="1298" y="796"/>
                </a:lnTo>
                <a:lnTo>
                  <a:pt x="1300" y="796"/>
                </a:lnTo>
                <a:lnTo>
                  <a:pt x="1312" y="786"/>
                </a:lnTo>
                <a:lnTo>
                  <a:pt x="1326" y="768"/>
                </a:lnTo>
                <a:lnTo>
                  <a:pt x="1326" y="766"/>
                </a:lnTo>
                <a:lnTo>
                  <a:pt x="1344" y="770"/>
                </a:lnTo>
                <a:lnTo>
                  <a:pt x="1354" y="770"/>
                </a:lnTo>
                <a:lnTo>
                  <a:pt x="1354" y="762"/>
                </a:lnTo>
                <a:lnTo>
                  <a:pt x="1356" y="756"/>
                </a:lnTo>
                <a:lnTo>
                  <a:pt x="1370" y="740"/>
                </a:lnTo>
                <a:lnTo>
                  <a:pt x="1374" y="736"/>
                </a:lnTo>
                <a:lnTo>
                  <a:pt x="1390" y="742"/>
                </a:lnTo>
                <a:lnTo>
                  <a:pt x="1408" y="740"/>
                </a:lnTo>
                <a:lnTo>
                  <a:pt x="1422" y="726"/>
                </a:lnTo>
                <a:lnTo>
                  <a:pt x="1428" y="714"/>
                </a:lnTo>
                <a:lnTo>
                  <a:pt x="1424" y="708"/>
                </a:lnTo>
                <a:lnTo>
                  <a:pt x="1412" y="714"/>
                </a:lnTo>
                <a:lnTo>
                  <a:pt x="1412" y="712"/>
                </a:lnTo>
                <a:lnTo>
                  <a:pt x="1410" y="712"/>
                </a:lnTo>
                <a:lnTo>
                  <a:pt x="1396" y="700"/>
                </a:lnTo>
                <a:lnTo>
                  <a:pt x="1396" y="698"/>
                </a:lnTo>
                <a:lnTo>
                  <a:pt x="1402" y="676"/>
                </a:lnTo>
                <a:lnTo>
                  <a:pt x="1402" y="660"/>
                </a:lnTo>
                <a:lnTo>
                  <a:pt x="1398" y="648"/>
                </a:lnTo>
                <a:lnTo>
                  <a:pt x="1388" y="644"/>
                </a:lnTo>
                <a:lnTo>
                  <a:pt x="1388" y="642"/>
                </a:lnTo>
                <a:lnTo>
                  <a:pt x="1386" y="642"/>
                </a:lnTo>
                <a:lnTo>
                  <a:pt x="1386" y="640"/>
                </a:lnTo>
                <a:lnTo>
                  <a:pt x="1376" y="622"/>
                </a:lnTo>
                <a:lnTo>
                  <a:pt x="1374" y="620"/>
                </a:lnTo>
                <a:lnTo>
                  <a:pt x="1362" y="636"/>
                </a:lnTo>
                <a:lnTo>
                  <a:pt x="1348" y="644"/>
                </a:lnTo>
                <a:lnTo>
                  <a:pt x="1344" y="646"/>
                </a:lnTo>
                <a:lnTo>
                  <a:pt x="1344" y="644"/>
                </a:lnTo>
                <a:lnTo>
                  <a:pt x="1342" y="644"/>
                </a:lnTo>
                <a:lnTo>
                  <a:pt x="1328" y="630"/>
                </a:lnTo>
                <a:lnTo>
                  <a:pt x="1328" y="628"/>
                </a:lnTo>
                <a:lnTo>
                  <a:pt x="1318" y="606"/>
                </a:lnTo>
                <a:lnTo>
                  <a:pt x="1314" y="590"/>
                </a:lnTo>
                <a:lnTo>
                  <a:pt x="1314" y="588"/>
                </a:lnTo>
                <a:lnTo>
                  <a:pt x="1314" y="564"/>
                </a:lnTo>
                <a:lnTo>
                  <a:pt x="1312" y="550"/>
                </a:lnTo>
                <a:lnTo>
                  <a:pt x="1300" y="546"/>
                </a:lnTo>
                <a:lnTo>
                  <a:pt x="1274" y="526"/>
                </a:lnTo>
                <a:lnTo>
                  <a:pt x="1276" y="524"/>
                </a:lnTo>
                <a:lnTo>
                  <a:pt x="1288" y="510"/>
                </a:lnTo>
                <a:lnTo>
                  <a:pt x="1288" y="508"/>
                </a:lnTo>
                <a:lnTo>
                  <a:pt x="1290" y="508"/>
                </a:lnTo>
                <a:lnTo>
                  <a:pt x="1302" y="508"/>
                </a:lnTo>
                <a:lnTo>
                  <a:pt x="1304" y="508"/>
                </a:lnTo>
                <a:lnTo>
                  <a:pt x="1310" y="510"/>
                </a:lnTo>
                <a:lnTo>
                  <a:pt x="1314" y="514"/>
                </a:lnTo>
                <a:lnTo>
                  <a:pt x="1326" y="522"/>
                </a:lnTo>
                <a:lnTo>
                  <a:pt x="1338" y="512"/>
                </a:lnTo>
                <a:lnTo>
                  <a:pt x="1346" y="500"/>
                </a:lnTo>
                <a:lnTo>
                  <a:pt x="1346" y="490"/>
                </a:lnTo>
                <a:lnTo>
                  <a:pt x="1344" y="464"/>
                </a:lnTo>
                <a:lnTo>
                  <a:pt x="1342" y="454"/>
                </a:lnTo>
                <a:lnTo>
                  <a:pt x="1324" y="452"/>
                </a:lnTo>
                <a:lnTo>
                  <a:pt x="1324" y="440"/>
                </a:lnTo>
                <a:lnTo>
                  <a:pt x="1308" y="420"/>
                </a:lnTo>
                <a:lnTo>
                  <a:pt x="1306" y="420"/>
                </a:lnTo>
                <a:lnTo>
                  <a:pt x="1298" y="406"/>
                </a:lnTo>
                <a:lnTo>
                  <a:pt x="1298" y="404"/>
                </a:lnTo>
                <a:lnTo>
                  <a:pt x="1298" y="402"/>
                </a:lnTo>
                <a:lnTo>
                  <a:pt x="1314" y="380"/>
                </a:lnTo>
                <a:lnTo>
                  <a:pt x="1314" y="378"/>
                </a:lnTo>
                <a:lnTo>
                  <a:pt x="1316" y="378"/>
                </a:lnTo>
                <a:lnTo>
                  <a:pt x="1316" y="376"/>
                </a:lnTo>
                <a:lnTo>
                  <a:pt x="1318" y="376"/>
                </a:lnTo>
                <a:lnTo>
                  <a:pt x="1324" y="376"/>
                </a:lnTo>
                <a:lnTo>
                  <a:pt x="1334" y="368"/>
                </a:lnTo>
                <a:lnTo>
                  <a:pt x="1344" y="336"/>
                </a:lnTo>
                <a:lnTo>
                  <a:pt x="1358" y="322"/>
                </a:lnTo>
                <a:lnTo>
                  <a:pt x="1358" y="320"/>
                </a:lnTo>
                <a:lnTo>
                  <a:pt x="1374" y="316"/>
                </a:lnTo>
                <a:lnTo>
                  <a:pt x="1374" y="318"/>
                </a:lnTo>
                <a:lnTo>
                  <a:pt x="1382" y="326"/>
                </a:lnTo>
                <a:lnTo>
                  <a:pt x="1386" y="328"/>
                </a:lnTo>
                <a:lnTo>
                  <a:pt x="1392" y="302"/>
                </a:lnTo>
                <a:lnTo>
                  <a:pt x="1386" y="284"/>
                </a:lnTo>
                <a:lnTo>
                  <a:pt x="1386" y="282"/>
                </a:lnTo>
                <a:lnTo>
                  <a:pt x="1388" y="262"/>
                </a:lnTo>
                <a:lnTo>
                  <a:pt x="1388" y="260"/>
                </a:lnTo>
                <a:lnTo>
                  <a:pt x="1398" y="250"/>
                </a:lnTo>
                <a:lnTo>
                  <a:pt x="1404" y="240"/>
                </a:lnTo>
                <a:lnTo>
                  <a:pt x="1404" y="230"/>
                </a:lnTo>
                <a:lnTo>
                  <a:pt x="1402" y="220"/>
                </a:lnTo>
                <a:lnTo>
                  <a:pt x="1398" y="204"/>
                </a:lnTo>
                <a:lnTo>
                  <a:pt x="1398" y="186"/>
                </a:lnTo>
                <a:lnTo>
                  <a:pt x="1398" y="184"/>
                </a:lnTo>
                <a:lnTo>
                  <a:pt x="1402" y="168"/>
                </a:lnTo>
                <a:lnTo>
                  <a:pt x="1398" y="158"/>
                </a:lnTo>
                <a:lnTo>
                  <a:pt x="1396" y="152"/>
                </a:lnTo>
                <a:lnTo>
                  <a:pt x="1398" y="12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水印"/>
          <p:cNvPicPr>
            <a:picLocks noChangeAspect="1"/>
          </p:cNvPicPr>
          <p:nvPr userDrawn="1"/>
        </p:nvPicPr>
        <p:blipFill>
          <a:blip r:embed="rId6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74" grpId="0"/>
      <p:bldP spid="75" grpId="0"/>
      <p:bldP spid="14" grpId="0" bldLvl="0" animBg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-96520" y="-27305"/>
            <a:ext cx="12191365" cy="6943090"/>
          </a:xfrm>
          <a:prstGeom prst="rect">
            <a:avLst/>
          </a:prstGeom>
        </p:spPr>
      </p:pic>
      <p:sp>
        <p:nvSpPr>
          <p:cNvPr id="46" name="矩形 45"/>
          <p:cNvSpPr/>
          <p:nvPr>
            <p:custDataLst>
              <p:tags r:id="rId2"/>
            </p:custDataLst>
          </p:nvPr>
        </p:nvSpPr>
        <p:spPr>
          <a:xfrm>
            <a:off x="3431540" y="1421130"/>
            <a:ext cx="933196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da-DK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My amazing </a:t>
            </a:r>
            <a:r>
              <a:rPr lang="en-US" altLang="da-DK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Naadam</a:t>
            </a:r>
            <a:r>
              <a:rPr lang="en-US" altLang="da-DK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experience</a:t>
            </a:r>
            <a:endParaRPr lang="zh-CN" altLang="en-US" sz="2800" dirty="0"/>
          </a:p>
        </p:txBody>
      </p:sp>
      <p:sp>
        <p:nvSpPr>
          <p:cNvPr id="52" name="椭圆 51"/>
          <p:cNvSpPr/>
          <p:nvPr>
            <p:custDataLst>
              <p:tags r:id="rId3"/>
            </p:custDataLst>
          </p:nvPr>
        </p:nvSpPr>
        <p:spPr>
          <a:xfrm>
            <a:off x="7536180" y="1543050"/>
            <a:ext cx="1380490" cy="400050"/>
          </a:xfrm>
          <a:prstGeom prst="ellipse">
            <a:avLst/>
          </a:prstGeom>
          <a:noFill/>
          <a:ln w="28575" cmpd="thickThin">
            <a:solidFill>
              <a:srgbClr val="0303C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4"/>
            </p:custDataLst>
          </p:nvPr>
        </p:nvSpPr>
        <p:spPr>
          <a:xfrm>
            <a:off x="8976360" y="1531620"/>
            <a:ext cx="1786890" cy="421640"/>
          </a:xfrm>
          <a:prstGeom prst="ellipse">
            <a:avLst/>
          </a:prstGeom>
          <a:noFill/>
          <a:ln w="28575" cmpd="thickThin">
            <a:solidFill>
              <a:srgbClr val="0303C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Freeform 5"/>
          <p:cNvSpPr/>
          <p:nvPr>
            <p:custDataLst>
              <p:tags r:id="rId5"/>
            </p:custDataLst>
          </p:nvPr>
        </p:nvSpPr>
        <p:spPr bwMode="auto">
          <a:xfrm rot="10800000">
            <a:off x="5591810" y="2997200"/>
            <a:ext cx="2016125" cy="156654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</a:gradFill>
          </a:ln>
          <a:effectLst>
            <a:outerShdw blurRad="254000" dist="114300" dir="2700000" algn="tl" rotWithShape="0">
              <a:prstClr val="black">
                <a:alpha val="32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6"/>
          <p:cNvSpPr txBox="1"/>
          <p:nvPr>
            <p:custDataLst>
              <p:tags r:id="rId6"/>
            </p:custDataLst>
          </p:nvPr>
        </p:nvSpPr>
        <p:spPr>
          <a:xfrm>
            <a:off x="5375883" y="2997516"/>
            <a:ext cx="246507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brief</a:t>
            </a:r>
          </a:p>
          <a:p>
            <a:pPr algn="ctr"/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festival</a:t>
            </a:r>
          </a:p>
          <a:p>
            <a:pPr algn="ctr"/>
            <a:r>
              <a:rPr kumimoji="1"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introduction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sp>
        <p:nvSpPr>
          <p:cNvPr id="51" name="Freeform 5"/>
          <p:cNvSpPr/>
          <p:nvPr>
            <p:custDataLst>
              <p:tags r:id="rId7"/>
            </p:custDataLst>
          </p:nvPr>
        </p:nvSpPr>
        <p:spPr bwMode="auto">
          <a:xfrm rot="10800000">
            <a:off x="8688070" y="2277110"/>
            <a:ext cx="2794000" cy="252920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</a:gradFill>
          </a:ln>
          <a:effectLst>
            <a:outerShdw blurRad="254000" dist="114300" dir="2700000" algn="tl" rotWithShape="0">
              <a:prstClr val="black">
                <a:alpha val="32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46"/>
          <p:cNvSpPr txBox="1"/>
          <p:nvPr>
            <p:custDataLst>
              <p:tags r:id="rId8"/>
            </p:custDataLst>
          </p:nvPr>
        </p:nvSpPr>
        <p:spPr>
          <a:xfrm>
            <a:off x="8831910" y="2853056"/>
            <a:ext cx="24650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sz="2800" b="1" dirty="0">
                <a:cs typeface="Arial" panose="020B0604020202020204" pitchFamily="34" charset="0"/>
                <a:sym typeface="+mn-ea"/>
              </a:rPr>
              <a:t>detailed </a:t>
            </a:r>
            <a:r>
              <a:rPr kumimoji="1" lang="en-US" altLang="zh-CN" sz="2800" b="1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experience</a:t>
            </a:r>
          </a:p>
        </p:txBody>
      </p:sp>
      <p:sp>
        <p:nvSpPr>
          <p:cNvPr id="50" name="文本框 19"/>
          <p:cNvSpPr txBox="1"/>
          <p:nvPr>
            <p:custDataLst>
              <p:tags r:id="rId9"/>
            </p:custDataLst>
          </p:nvPr>
        </p:nvSpPr>
        <p:spPr>
          <a:xfrm>
            <a:off x="4799965" y="5085080"/>
            <a:ext cx="6928485" cy="14014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3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Where is the topic sentence of each paragraph?</a:t>
            </a:r>
          </a:p>
          <a:p>
            <a:pPr lvl="0" algn="l">
              <a:lnSpc>
                <a:spcPct val="13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</a:t>
            </a:r>
            <a:r>
              <a:rPr lang="en-US" altLang="zh-CN" sz="2800" dirty="0">
                <a:solidFill>
                  <a:srgbClr val="0303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activities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did he experience</a:t>
            </a:r>
            <a:r>
              <a:rPr lang="en-US" altLang="zh-CN" sz="2800" dirty="0">
                <a:solidFill>
                  <a:srgbClr val="0303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2800" dirty="0">
              <a:solidFill>
                <a:srgbClr val="0303C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3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 what </a:t>
            </a:r>
            <a:r>
              <a:rPr lang="en-US" altLang="zh-CN" sz="2800" dirty="0">
                <a:solidFill>
                  <a:srgbClr val="0303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order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were the activities  organized?</a:t>
            </a:r>
          </a:p>
          <a:p>
            <a:pPr marL="0" indent="0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       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847215" y="2757170"/>
            <a:ext cx="410083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>
                <a:solidFill>
                  <a:srgbClr val="0303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first person(</a:t>
            </a:r>
            <a:r>
              <a:rPr lang="zh-CN" altLang="zh-CN" sz="3200" dirty="0">
                <a:solidFill>
                  <a:srgbClr val="0303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人称）</a:t>
            </a:r>
            <a:endParaRPr lang="en-US" altLang="zh-CN" sz="3200" dirty="0">
              <a:solidFill>
                <a:srgbClr val="0303C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3200" dirty="0">
                <a:solidFill>
                  <a:srgbClr val="0303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mainly past tense </a:t>
            </a:r>
            <a:endParaRPr lang="zh-CN" altLang="zh-CN" sz="3200" dirty="0">
              <a:solidFill>
                <a:srgbClr val="0303C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3200" dirty="0">
                <a:solidFill>
                  <a:srgbClr val="0303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(present tense </a:t>
            </a:r>
            <a:r>
              <a:rPr lang="zh-CN" altLang="zh-CN" sz="3200" dirty="0">
                <a:solidFill>
                  <a:srgbClr val="0303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时态</a:t>
            </a:r>
            <a:r>
              <a:rPr lang="en-US" altLang="zh-CN" sz="3200" dirty="0">
                <a:solidFill>
                  <a:srgbClr val="0303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2279650" y="1052830"/>
            <a:ext cx="2156460" cy="1325880"/>
          </a:xfrm>
        </p:spPr>
        <p:txBody>
          <a:bodyPr>
            <a:norm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diary</a:t>
            </a:r>
          </a:p>
        </p:txBody>
      </p:sp>
      <p:grpSp>
        <p:nvGrpSpPr>
          <p:cNvPr id="177" name="组合 176"/>
          <p:cNvGrpSpPr/>
          <p:nvPr>
            <p:custDataLst>
              <p:tags r:id="rId11"/>
            </p:custDataLst>
          </p:nvPr>
        </p:nvGrpSpPr>
        <p:grpSpPr>
          <a:xfrm>
            <a:off x="1488084" y="300990"/>
            <a:ext cx="9220200" cy="846000"/>
            <a:chOff x="3039500" y="2337204"/>
            <a:chExt cx="10116797" cy="665035"/>
          </a:xfrm>
        </p:grpSpPr>
        <p:sp>
          <p:nvSpPr>
            <p:cNvPr id="178" name="矩形 177"/>
            <p:cNvSpPr/>
            <p:nvPr>
              <p:custDataLst>
                <p:tags r:id="rId12"/>
              </p:custDataLst>
            </p:nvPr>
          </p:nvSpPr>
          <p:spPr>
            <a:xfrm flipH="1">
              <a:off x="3434847" y="2337937"/>
              <a:ext cx="334179" cy="663569"/>
            </a:xfrm>
            <a:prstGeom prst="rect">
              <a:avLst/>
            </a:prstGeom>
            <a:solidFill>
              <a:srgbClr val="E1448B">
                <a:lumMod val="50000"/>
              </a:srgbClr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9" name="矩形 178"/>
            <p:cNvSpPr/>
            <p:nvPr>
              <p:custDataLst>
                <p:tags r:id="rId13"/>
              </p:custDataLst>
            </p:nvPr>
          </p:nvSpPr>
          <p:spPr>
            <a:xfrm flipH="1">
              <a:off x="3039500" y="2443527"/>
              <a:ext cx="10116797" cy="4522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r>
                <a:rPr lang="en-US" altLang="da-DK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Activity 1: </a:t>
              </a:r>
              <a:r>
                <a:rPr lang="en-US" altLang="da-DK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Skimming  for the passage structure </a:t>
              </a:r>
              <a:r>
                <a:rPr lang="en-US" altLang="da-DK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180" name="燕尾形 179"/>
            <p:cNvSpPr/>
            <p:nvPr>
              <p:custDataLst>
                <p:tags r:id="rId14"/>
              </p:custDataLst>
            </p:nvPr>
          </p:nvSpPr>
          <p:spPr>
            <a:xfrm flipH="1">
              <a:off x="3103992" y="2337204"/>
              <a:ext cx="665035" cy="665035"/>
            </a:xfrm>
            <a:prstGeom prst="chevron">
              <a:avLst>
                <a:gd name="adj" fmla="val 45500"/>
              </a:avLst>
            </a:prstGeom>
            <a:solidFill>
              <a:srgbClr val="E1448B"/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ldLvl="0" animBg="1"/>
      <p:bldP spid="9" grpId="0" bldLvl="0" animBg="1"/>
      <p:bldP spid="44" grpId="0"/>
      <p:bldP spid="51" grpId="0" bldLvl="0" animBg="1"/>
      <p:bldP spid="53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0" y="0"/>
            <a:ext cx="12191365" cy="6858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pPr marL="0" indent="0">
              <a:buNone/>
            </a:pP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9380" y="620395"/>
            <a:ext cx="3910965" cy="2092960"/>
          </a:xfrm>
          <a:prstGeom prst="rect">
            <a:avLst/>
          </a:prstGeom>
          <a:noFill/>
          <a:ln w="31750">
            <a:solidFill>
              <a:srgbClr val="33CC33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no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2700">
              <a:solidFill>
                <a:srgbClr val="FF0000"/>
              </a:solidFill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8239140" y="4857760"/>
            <a:ext cx="1000132" cy="285752"/>
          </a:xfrm>
          <a:prstGeom prst="ellipse">
            <a:avLst/>
          </a:prstGeom>
          <a:noFill/>
          <a:ln>
            <a:solidFill>
              <a:srgbClr val="DC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7744" r="2569" b="18858"/>
          <a:stretch>
            <a:fillRect/>
          </a:stretch>
        </p:blipFill>
        <p:spPr>
          <a:xfrm>
            <a:off x="4211320" y="0"/>
            <a:ext cx="7980045" cy="6858000"/>
          </a:xfrm>
          <a:prstGeom prst="rect">
            <a:avLst/>
          </a:prstGeom>
        </p:spPr>
      </p:pic>
      <p:sp>
        <p:nvSpPr>
          <p:cNvPr id="6" name="圆角矩形 5"/>
          <p:cNvSpPr/>
          <p:nvPr>
            <p:custDataLst>
              <p:tags r:id="rId3"/>
            </p:custDataLst>
          </p:nvPr>
        </p:nvSpPr>
        <p:spPr>
          <a:xfrm>
            <a:off x="4439920" y="1412240"/>
            <a:ext cx="1308735" cy="304165"/>
          </a:xfrm>
          <a:prstGeom prst="roundRect">
            <a:avLst/>
          </a:prstGeom>
          <a:noFill/>
          <a:ln w="38100">
            <a:solidFill>
              <a:srgbClr val="DC07E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4"/>
            </p:custDataLst>
          </p:nvPr>
        </p:nvSpPr>
        <p:spPr>
          <a:xfrm>
            <a:off x="4439920" y="2708910"/>
            <a:ext cx="510540" cy="304165"/>
          </a:xfrm>
          <a:prstGeom prst="roundRect">
            <a:avLst/>
          </a:prstGeom>
          <a:noFill/>
          <a:ln w="38100">
            <a:solidFill>
              <a:srgbClr val="DC07E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4728210" y="5949315"/>
            <a:ext cx="1815465" cy="226695"/>
          </a:xfrm>
          <a:prstGeom prst="roundRect">
            <a:avLst/>
          </a:prstGeom>
          <a:noFill/>
          <a:ln w="38100">
            <a:solidFill>
              <a:srgbClr val="DC07E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5232400" y="2727325"/>
            <a:ext cx="1502410" cy="285750"/>
          </a:xfrm>
          <a:prstGeom prst="ellipse">
            <a:avLst/>
          </a:prstGeom>
          <a:noFill/>
          <a:ln w="28575" cmpd="thickThin">
            <a:solidFill>
              <a:srgbClr val="0303C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7782560" y="4338320"/>
            <a:ext cx="1327785" cy="285750"/>
          </a:xfrm>
          <a:prstGeom prst="ellipse">
            <a:avLst/>
          </a:prstGeom>
          <a:noFill/>
          <a:ln w="28575" cmpd="thickThin">
            <a:solidFill>
              <a:srgbClr val="0303C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7"/>
            </p:custDataLst>
          </p:nvPr>
        </p:nvSpPr>
        <p:spPr>
          <a:xfrm>
            <a:off x="4872355" y="2852420"/>
            <a:ext cx="1689100" cy="285750"/>
          </a:xfrm>
          <a:prstGeom prst="ellipse">
            <a:avLst/>
          </a:prstGeom>
          <a:noFill/>
          <a:ln w="28575" cmpd="thickThin">
            <a:solidFill>
              <a:srgbClr val="0303C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8"/>
            </p:custDataLst>
          </p:nvPr>
        </p:nvSpPr>
        <p:spPr>
          <a:xfrm>
            <a:off x="6116320" y="4338320"/>
            <a:ext cx="1111250" cy="285750"/>
          </a:xfrm>
          <a:prstGeom prst="ellipse">
            <a:avLst/>
          </a:prstGeom>
          <a:noFill/>
          <a:ln w="28575" cmpd="thickThin">
            <a:solidFill>
              <a:srgbClr val="0303C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9"/>
          <p:cNvSpPr txBox="1"/>
          <p:nvPr>
            <p:custDataLst>
              <p:tags r:id="rId9"/>
            </p:custDataLst>
          </p:nvPr>
        </p:nvSpPr>
        <p:spPr>
          <a:xfrm>
            <a:off x="192047" y="4220530"/>
            <a:ext cx="4153535" cy="1234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30000"/>
              </a:lnSpc>
            </a:pPr>
            <a:r>
              <a:rPr lang="en-US" altLang="zh-CN" sz="2800" dirty="0">
                <a:solidFill>
                  <a:srgbClr val="0303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activities  ?</a:t>
            </a:r>
          </a:p>
          <a:p>
            <a:pPr lvl="0" algn="l">
              <a:lnSpc>
                <a:spcPct val="130000"/>
              </a:lnSpc>
            </a:pPr>
            <a:r>
              <a:rPr lang="en-US" altLang="zh-CN" sz="2800" dirty="0">
                <a:solidFill>
                  <a:srgbClr val="DC07E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text is organized in </a:t>
            </a:r>
          </a:p>
          <a:p>
            <a:pPr lvl="0" algn="l">
              <a:lnSpc>
                <a:spcPct val="130000"/>
              </a:lnSpc>
            </a:pPr>
            <a:r>
              <a:rPr lang="en-US" altLang="zh-CN" sz="2800" dirty="0">
                <a:solidFill>
                  <a:srgbClr val="DC07E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order of ______?</a:t>
            </a:r>
          </a:p>
          <a:p>
            <a:pPr marL="0" indent="0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        </a:t>
            </a:r>
          </a:p>
        </p:txBody>
      </p:sp>
      <p:sp>
        <p:nvSpPr>
          <p:cNvPr id="14" name="文本框 19"/>
          <p:cNvSpPr txBox="1"/>
          <p:nvPr>
            <p:custDataLst>
              <p:tags r:id="rId10"/>
            </p:custDataLst>
          </p:nvPr>
        </p:nvSpPr>
        <p:spPr>
          <a:xfrm>
            <a:off x="192046" y="3068949"/>
            <a:ext cx="4153535" cy="1234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first sentence of each paragraph. 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      </a:t>
            </a:r>
          </a:p>
        </p:txBody>
      </p:sp>
      <p:sp>
        <p:nvSpPr>
          <p:cNvPr id="16" name="矩形 15"/>
          <p:cNvSpPr/>
          <p:nvPr/>
        </p:nvSpPr>
        <p:spPr>
          <a:xfrm>
            <a:off x="-24765" y="908685"/>
            <a:ext cx="4135120" cy="16630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altLang="da-DK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  </a:t>
            </a:r>
            <a:r>
              <a:rPr lang="en-US" altLang="da-DK" sz="2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Locate</a:t>
            </a:r>
            <a:r>
              <a:rPr lang="en-US" altLang="da-DK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the topic sentence of each paragraph.</a:t>
            </a:r>
          </a:p>
          <a:p>
            <a:pPr algn="ctr"/>
            <a:r>
              <a:rPr lang="en-US" altLang="da-DK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(where?) </a:t>
            </a:r>
          </a:p>
          <a:p>
            <a:pPr algn="ctr"/>
            <a:r>
              <a:rPr lang="en-US" altLang="da-DK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the beginning or the end ?</a:t>
            </a:r>
          </a:p>
        </p:txBody>
      </p:sp>
      <p:sp>
        <p:nvSpPr>
          <p:cNvPr id="10" name="右大括号 9"/>
          <p:cNvSpPr/>
          <p:nvPr/>
        </p:nvSpPr>
        <p:spPr>
          <a:xfrm>
            <a:off x="9839960" y="2004695"/>
            <a:ext cx="360045" cy="3512185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左箭头 14"/>
          <p:cNvSpPr/>
          <p:nvPr/>
        </p:nvSpPr>
        <p:spPr>
          <a:xfrm>
            <a:off x="9839960" y="764540"/>
            <a:ext cx="360045" cy="7556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左箭头 16"/>
          <p:cNvSpPr/>
          <p:nvPr/>
        </p:nvSpPr>
        <p:spPr>
          <a:xfrm>
            <a:off x="9839960" y="6381115"/>
            <a:ext cx="360045" cy="7556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9"/>
          <p:cNvSpPr txBox="1"/>
          <p:nvPr>
            <p:custDataLst>
              <p:tags r:id="rId11"/>
            </p:custDataLst>
          </p:nvPr>
        </p:nvSpPr>
        <p:spPr>
          <a:xfrm>
            <a:off x="2063750" y="5372735"/>
            <a:ext cx="1017905" cy="5346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time                                                          </a:t>
            </a:r>
          </a:p>
        </p:txBody>
      </p:sp>
      <p:pic>
        <p:nvPicPr>
          <p:cNvPr id="18" name="图片 17" descr="水印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" grpId="0" bldLvl="0" animBg="1"/>
      <p:bldP spid="8" grpId="0" bldLvl="0" animBg="1"/>
      <p:bldP spid="7" grpId="0" bldLvl="0" animBg="1"/>
      <p:bldP spid="52" grpId="0" bldLvl="0" animBg="1"/>
      <p:bldP spid="9" grpId="0" bldLvl="0" animBg="1"/>
      <p:bldP spid="11" grpId="0" bldLvl="0" animBg="1"/>
      <p:bldP spid="12" grpId="0" bldLvl="0" animBg="1"/>
      <p:bldP spid="14" grpId="0"/>
      <p:bldP spid="10" grpId="0" bldLvl="0" animBg="1"/>
      <p:bldP spid="15" grpId="0" bldLvl="0" animBg="1"/>
      <p:bldP spid="17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0" y="-27305"/>
            <a:ext cx="12118975" cy="685609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4710430" y="3074035"/>
            <a:ext cx="807085" cy="2940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029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15" dirty="0">
                <a:solidFill>
                  <a:srgbClr val="F8F8F8"/>
                </a:solidFill>
                <a:latin typeface="+mn-ea"/>
                <a:ea typeface="+mn-ea"/>
              </a:rPr>
              <a:t>logical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503295" y="4040505"/>
            <a:ext cx="164719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29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srgbClr val="F8F8F8"/>
                </a:solidFill>
                <a:latin typeface="+mn-ea"/>
                <a:ea typeface="+mn-ea"/>
              </a:rPr>
              <a:t>vivid</a:t>
            </a:r>
          </a:p>
        </p:txBody>
      </p:sp>
      <p:grpSp>
        <p:nvGrpSpPr>
          <p:cNvPr id="2" name="组合 176"/>
          <p:cNvGrpSpPr/>
          <p:nvPr>
            <p:custDataLst>
              <p:tags r:id="rId2"/>
            </p:custDataLst>
          </p:nvPr>
        </p:nvGrpSpPr>
        <p:grpSpPr>
          <a:xfrm>
            <a:off x="46990" y="480695"/>
            <a:ext cx="10475595" cy="561340"/>
            <a:chOff x="2867097" y="2160374"/>
            <a:chExt cx="11494270" cy="1132738"/>
          </a:xfrm>
        </p:grpSpPr>
        <p:sp>
          <p:nvSpPr>
            <p:cNvPr id="178" name="矩形 177"/>
            <p:cNvSpPr/>
            <p:nvPr>
              <p:custDataLst>
                <p:tags r:id="rId33"/>
              </p:custDataLst>
            </p:nvPr>
          </p:nvSpPr>
          <p:spPr>
            <a:xfrm flipH="1">
              <a:off x="3434847" y="2337937"/>
              <a:ext cx="334179" cy="663569"/>
            </a:xfrm>
            <a:prstGeom prst="rect">
              <a:avLst/>
            </a:prstGeom>
            <a:solidFill>
              <a:srgbClr val="E1448B">
                <a:lumMod val="50000"/>
              </a:srgbClr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 fontScale="90000" lnSpcReduction="10000"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9" name="矩形 178"/>
            <p:cNvSpPr/>
            <p:nvPr>
              <p:custDataLst>
                <p:tags r:id="rId34"/>
              </p:custDataLst>
            </p:nvPr>
          </p:nvSpPr>
          <p:spPr>
            <a:xfrm flipH="1">
              <a:off x="2867097" y="2515316"/>
              <a:ext cx="11494270" cy="45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lumMod val="95000"/>
                    </a:srgbClr>
                  </a:solidFill>
                </a14:hiddenFill>
              </a:ext>
            </a:extLst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r>
                <a:rPr lang="en-US" altLang="da-DK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Activity 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2: </a:t>
              </a:r>
              <a:r>
                <a:rPr lang="en-US" altLang="da-DK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E</a:t>
              </a:r>
              <a:r>
                <a:rPr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xplore</a:t>
              </a:r>
              <a:r>
                <a:rPr lang="en-US" altLang="da-DK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diary</a:t>
              </a:r>
              <a:r>
                <a:rPr lang="en-US" altLang="da-DK" sz="3200" b="1" dirty="0">
                  <a:gradFill>
                    <a:gsLst>
                      <a:gs pos="0">
                        <a:srgbClr val="FE4444"/>
                      </a:gs>
                      <a:gs pos="100000">
                        <a:srgbClr val="832B2B"/>
                      </a:gs>
                    </a:gsLst>
                    <a:lin scaled="0"/>
                  </a:gra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        </a:t>
              </a:r>
              <a:r>
                <a:rPr lang="en-US" altLang="da-DK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&amp;    Spot skills</a:t>
              </a:r>
              <a:r>
                <a:rPr lang="en-US" altLang="da-DK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 </a:t>
              </a:r>
              <a:r>
                <a:rPr lang="en-US" altLang="da-DK" sz="3200" b="1" dirty="0">
                  <a:solidFill>
                    <a:srgbClr val="E1448B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           </a:t>
              </a:r>
            </a:p>
          </p:txBody>
        </p:sp>
        <p:sp>
          <p:nvSpPr>
            <p:cNvPr id="180" name="燕尾形 179"/>
            <p:cNvSpPr/>
            <p:nvPr>
              <p:custDataLst>
                <p:tags r:id="rId35"/>
              </p:custDataLst>
            </p:nvPr>
          </p:nvSpPr>
          <p:spPr>
            <a:xfrm flipH="1">
              <a:off x="2910992" y="2160374"/>
              <a:ext cx="857698" cy="1132738"/>
            </a:xfrm>
            <a:prstGeom prst="chevron">
              <a:avLst>
                <a:gd name="adj" fmla="val 45500"/>
              </a:avLst>
            </a:prstGeom>
            <a:solidFill>
              <a:srgbClr val="E1448B"/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4"/>
          <p:cNvGrpSpPr/>
          <p:nvPr>
            <p:custDataLst>
              <p:tags r:id="rId3"/>
            </p:custDataLst>
          </p:nvPr>
        </p:nvGrpSpPr>
        <p:grpSpPr>
          <a:xfrm>
            <a:off x="1309654" y="1501775"/>
            <a:ext cx="4235135" cy="5213373"/>
            <a:chOff x="2125209" y="1294259"/>
            <a:chExt cx="3764460" cy="5278875"/>
          </a:xfrm>
        </p:grpSpPr>
        <p:sp>
          <p:nvSpPr>
            <p:cNvPr id="26" name="任意多边形 25"/>
            <p:cNvSpPr/>
            <p:nvPr>
              <p:custDataLst>
                <p:tags r:id="rId12"/>
              </p:custDataLst>
            </p:nvPr>
          </p:nvSpPr>
          <p:spPr>
            <a:xfrm>
              <a:off x="3202547" y="1632858"/>
              <a:ext cx="2071340" cy="4143828"/>
            </a:xfrm>
            <a:custGeom>
              <a:avLst/>
              <a:gdLst>
                <a:gd name="connsiteX0" fmla="*/ 0 w 2468160"/>
                <a:gd name="connsiteY0" fmla="*/ 0 h 4937688"/>
                <a:gd name="connsiteX1" fmla="*/ 251709 w 2468160"/>
                <a:gd name="connsiteY1" fmla="*/ 12711 h 4937688"/>
                <a:gd name="connsiteX2" fmla="*/ 2468160 w 2468160"/>
                <a:gd name="connsiteY2" fmla="*/ 2468844 h 4937688"/>
                <a:gd name="connsiteX3" fmla="*/ 251709 w 2468160"/>
                <a:gd name="connsiteY3" fmla="*/ 4924978 h 4937688"/>
                <a:gd name="connsiteX4" fmla="*/ 0 w 2468160"/>
                <a:gd name="connsiteY4" fmla="*/ 4937688 h 4937688"/>
                <a:gd name="connsiteX5" fmla="*/ 0 w 2468160"/>
                <a:gd name="connsiteY5" fmla="*/ 4688120 h 4937688"/>
                <a:gd name="connsiteX6" fmla="*/ 226192 w 2468160"/>
                <a:gd name="connsiteY6" fmla="*/ 4676698 h 4937688"/>
                <a:gd name="connsiteX7" fmla="*/ 2218592 w 2468160"/>
                <a:gd name="connsiteY7" fmla="*/ 2468844 h 4937688"/>
                <a:gd name="connsiteX8" fmla="*/ 226192 w 2468160"/>
                <a:gd name="connsiteY8" fmla="*/ 260990 h 4937688"/>
                <a:gd name="connsiteX9" fmla="*/ 0 w 2468160"/>
                <a:gd name="connsiteY9" fmla="*/ 249569 h 493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8160" h="4937688">
                  <a:moveTo>
                    <a:pt x="0" y="0"/>
                  </a:moveTo>
                  <a:lnTo>
                    <a:pt x="251709" y="12711"/>
                  </a:lnTo>
                  <a:cubicBezTo>
                    <a:pt x="1496657" y="139142"/>
                    <a:pt x="2468160" y="1190539"/>
                    <a:pt x="2468160" y="2468844"/>
                  </a:cubicBezTo>
                  <a:cubicBezTo>
                    <a:pt x="2468160" y="3747149"/>
                    <a:pt x="1496657" y="4798546"/>
                    <a:pt x="251709" y="4924978"/>
                  </a:cubicBezTo>
                  <a:lnTo>
                    <a:pt x="0" y="4937688"/>
                  </a:lnTo>
                  <a:lnTo>
                    <a:pt x="0" y="4688120"/>
                  </a:lnTo>
                  <a:lnTo>
                    <a:pt x="226192" y="4676698"/>
                  </a:lnTo>
                  <a:cubicBezTo>
                    <a:pt x="1345293" y="4563047"/>
                    <a:pt x="2218592" y="3617931"/>
                    <a:pt x="2218592" y="2468844"/>
                  </a:cubicBezTo>
                  <a:cubicBezTo>
                    <a:pt x="2218592" y="1319758"/>
                    <a:pt x="1345293" y="374641"/>
                    <a:pt x="226192" y="260990"/>
                  </a:cubicBezTo>
                  <a:lnTo>
                    <a:pt x="0" y="2495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26"/>
            <p:cNvGrpSpPr/>
            <p:nvPr>
              <p:custDataLst>
                <p:tags r:id="rId13"/>
              </p:custDataLst>
            </p:nvPr>
          </p:nvGrpSpPr>
          <p:grpSpPr>
            <a:xfrm>
              <a:off x="4325132" y="2214288"/>
              <a:ext cx="1099718" cy="1366283"/>
              <a:chOff x="3342324" y="1837343"/>
              <a:chExt cx="3545800" cy="4405343"/>
            </a:xfrm>
          </p:grpSpPr>
          <p:sp>
            <p:nvSpPr>
              <p:cNvPr id="40" name="圆角矩形 39"/>
              <p:cNvSpPr/>
              <p:nvPr>
                <p:custDataLst>
                  <p:tags r:id="rId30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圆角矩形 27"/>
              <p:cNvSpPr/>
              <p:nvPr>
                <p:custDataLst>
                  <p:tags r:id="rId31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5"/>
              <p:cNvSpPr/>
              <p:nvPr>
                <p:custDataLst>
                  <p:tags r:id="rId32"/>
                </p:custDataLst>
              </p:nvPr>
            </p:nvSpPr>
            <p:spPr bwMode="auto">
              <a:xfrm rot="10800000">
                <a:off x="3342324" y="1837343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8"/>
            <p:cNvGrpSpPr/>
            <p:nvPr>
              <p:custDataLst>
                <p:tags r:id="rId14"/>
              </p:custDataLst>
            </p:nvPr>
          </p:nvGrpSpPr>
          <p:grpSpPr>
            <a:xfrm>
              <a:off x="4775537" y="3272764"/>
              <a:ext cx="1114132" cy="1295559"/>
              <a:chOff x="3295850" y="2065379"/>
              <a:chExt cx="3592274" cy="4177307"/>
            </a:xfrm>
          </p:grpSpPr>
          <p:sp>
            <p:nvSpPr>
              <p:cNvPr id="30" name="圆角矩形 29"/>
              <p:cNvSpPr/>
              <p:nvPr>
                <p:custDataLst>
                  <p:tags r:id="rId27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圆角矩形 37"/>
              <p:cNvSpPr/>
              <p:nvPr>
                <p:custDataLst>
                  <p:tags r:id="rId28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5"/>
              <p:cNvSpPr/>
              <p:nvPr>
                <p:custDataLst>
                  <p:tags r:id="rId29"/>
                </p:custDataLst>
              </p:nvPr>
            </p:nvSpPr>
            <p:spPr bwMode="auto">
              <a:xfrm rot="10800000">
                <a:off x="3295850" y="2114519"/>
                <a:ext cx="2917596" cy="240785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" name="组合 30"/>
            <p:cNvGrpSpPr/>
            <p:nvPr>
              <p:custDataLst>
                <p:tags r:id="rId15"/>
              </p:custDataLst>
            </p:nvPr>
          </p:nvGrpSpPr>
          <p:grpSpPr>
            <a:xfrm>
              <a:off x="4179613" y="4429077"/>
              <a:ext cx="1063656" cy="1295559"/>
              <a:chOff x="2813325" y="2519923"/>
              <a:chExt cx="3429526" cy="4177307"/>
            </a:xfrm>
          </p:grpSpPr>
          <p:sp>
            <p:nvSpPr>
              <p:cNvPr id="32" name="圆角矩形 31"/>
              <p:cNvSpPr/>
              <p:nvPr>
                <p:custDataLst>
                  <p:tags r:id="rId25"/>
                </p:custDataLst>
              </p:nvPr>
            </p:nvSpPr>
            <p:spPr>
              <a:xfrm rot="2760000">
                <a:off x="2638089" y="3092468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5"/>
              <p:cNvSpPr/>
              <p:nvPr>
                <p:custDataLst>
                  <p:tags r:id="rId26"/>
                </p:custDataLst>
              </p:nvPr>
            </p:nvSpPr>
            <p:spPr bwMode="auto">
              <a:xfrm rot="10800000">
                <a:off x="2813325" y="2546540"/>
                <a:ext cx="3112367" cy="2461089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33"/>
            <p:cNvGrpSpPr/>
            <p:nvPr>
              <p:custDataLst>
                <p:tags r:id="rId16"/>
              </p:custDataLst>
            </p:nvPr>
          </p:nvGrpSpPr>
          <p:grpSpPr>
            <a:xfrm>
              <a:off x="3156467" y="1294259"/>
              <a:ext cx="1114132" cy="1295559"/>
              <a:chOff x="3295850" y="2065379"/>
              <a:chExt cx="3592274" cy="4177307"/>
            </a:xfrm>
          </p:grpSpPr>
          <p:sp>
            <p:nvSpPr>
              <p:cNvPr id="35" name="圆角矩形 34"/>
              <p:cNvSpPr/>
              <p:nvPr>
                <p:custDataLst>
                  <p:tags r:id="rId22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圆角矩形 38"/>
              <p:cNvSpPr/>
              <p:nvPr>
                <p:custDataLst>
                  <p:tags r:id="rId23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5"/>
              <p:cNvSpPr/>
              <p:nvPr>
                <p:custDataLst>
                  <p:tags r:id="rId24"/>
                </p:custDataLst>
              </p:nvPr>
            </p:nvSpPr>
            <p:spPr bwMode="auto">
              <a:xfrm rot="10800000">
                <a:off x="3295850" y="2263220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52"/>
            <p:cNvGrpSpPr/>
            <p:nvPr>
              <p:custDataLst>
                <p:tags r:id="rId17"/>
              </p:custDataLst>
            </p:nvPr>
          </p:nvGrpSpPr>
          <p:grpSpPr>
            <a:xfrm>
              <a:off x="3092872" y="5277575"/>
              <a:ext cx="1149884" cy="1295559"/>
              <a:chOff x="3180577" y="2065379"/>
              <a:chExt cx="3707547" cy="4177307"/>
            </a:xfrm>
          </p:grpSpPr>
          <p:sp>
            <p:nvSpPr>
              <p:cNvPr id="54" name="圆角矩形 53"/>
              <p:cNvSpPr/>
              <p:nvPr>
                <p:custDataLst>
                  <p:tags r:id="rId19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圆角矩形 55"/>
              <p:cNvSpPr/>
              <p:nvPr>
                <p:custDataLst>
                  <p:tags r:id="rId20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5"/>
              <p:cNvSpPr/>
              <p:nvPr>
                <p:custDataLst>
                  <p:tags r:id="rId21"/>
                </p:custDataLst>
              </p:nvPr>
            </p:nvSpPr>
            <p:spPr bwMode="auto">
              <a:xfrm rot="10800000">
                <a:off x="3180577" y="2069474"/>
                <a:ext cx="2937470" cy="22420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8" name="Freeform 5"/>
            <p:cNvSpPr/>
            <p:nvPr>
              <p:custDataLst>
                <p:tags r:id="rId18"/>
              </p:custDataLst>
            </p:nvPr>
          </p:nvSpPr>
          <p:spPr bwMode="auto">
            <a:xfrm rot="10800000">
              <a:off x="2125209" y="2755427"/>
              <a:ext cx="2273918" cy="18986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</a:gradFill>
            </a:ln>
            <a:effectLst>
              <a:outerShdw blurRad="254000" dist="1143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文本框 46"/>
          <p:cNvSpPr txBox="1"/>
          <p:nvPr>
            <p:custDataLst>
              <p:tags r:id="rId4"/>
            </p:custDataLst>
          </p:nvPr>
        </p:nvSpPr>
        <p:spPr>
          <a:xfrm>
            <a:off x="1272189" y="3021037"/>
            <a:ext cx="246507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logical</a:t>
            </a:r>
          </a:p>
          <a:p>
            <a:pPr algn="ctr"/>
            <a:r>
              <a:rPr kumimoji="1" lang="en-US" altLang="zh-CN" sz="2800" b="1" dirty="0">
                <a:cs typeface="Arial" panose="020B0604020202020204" pitchFamily="34" charset="0"/>
                <a:sym typeface="+mn-ea"/>
              </a:rPr>
              <a:t>experience</a:t>
            </a:r>
          </a:p>
          <a:p>
            <a:pPr algn="ctr"/>
            <a:r>
              <a:rPr kumimoji="1" lang="en-US" altLang="zh-CN" sz="2800" b="1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vivid</a:t>
            </a:r>
          </a:p>
          <a:p>
            <a:pPr algn="ctr"/>
            <a:endParaRPr kumimoji="1" lang="en-US" altLang="zh-CN" sz="2800" b="1" dirty="0">
              <a:solidFill>
                <a:srgbClr val="FF0000"/>
              </a:solidFill>
              <a:cs typeface="Arial" panose="020B0604020202020204" pitchFamily="34" charset="0"/>
              <a:sym typeface="+mn-ea"/>
            </a:endParaRPr>
          </a:p>
        </p:txBody>
      </p:sp>
      <p:sp>
        <p:nvSpPr>
          <p:cNvPr id="48" name="文本框 47"/>
          <p:cNvSpPr txBox="1"/>
          <p:nvPr>
            <p:custDataLst>
              <p:tags r:id="rId5"/>
            </p:custDataLst>
          </p:nvPr>
        </p:nvSpPr>
        <p:spPr>
          <a:xfrm>
            <a:off x="2524100" y="1643050"/>
            <a:ext cx="902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</a:t>
            </a:r>
          </a:p>
        </p:txBody>
      </p:sp>
      <p:sp>
        <p:nvSpPr>
          <p:cNvPr id="49" name="文本框 48"/>
          <p:cNvSpPr txBox="1"/>
          <p:nvPr>
            <p:custDataLst>
              <p:tags r:id="rId6"/>
            </p:custDataLst>
          </p:nvPr>
        </p:nvSpPr>
        <p:spPr>
          <a:xfrm>
            <a:off x="3809984" y="2500306"/>
            <a:ext cx="902906" cy="509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see</a:t>
            </a:r>
          </a:p>
        </p:txBody>
      </p:sp>
      <p:sp>
        <p:nvSpPr>
          <p:cNvPr id="50" name="文本框 49"/>
          <p:cNvSpPr txBox="1"/>
          <p:nvPr>
            <p:custDataLst>
              <p:tags r:id="rId7"/>
            </p:custDataLst>
          </p:nvPr>
        </p:nvSpPr>
        <p:spPr>
          <a:xfrm>
            <a:off x="3667108" y="4714884"/>
            <a:ext cx="104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think</a:t>
            </a:r>
          </a:p>
        </p:txBody>
      </p:sp>
      <p:sp>
        <p:nvSpPr>
          <p:cNvPr id="52" name="文本框 51"/>
          <p:cNvSpPr txBox="1"/>
          <p:nvPr>
            <p:custDataLst>
              <p:tags r:id="rId8"/>
            </p:custDataLst>
          </p:nvPr>
        </p:nvSpPr>
        <p:spPr>
          <a:xfrm>
            <a:off x="2309786" y="5572140"/>
            <a:ext cx="1167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</a:t>
            </a:r>
          </a:p>
        </p:txBody>
      </p:sp>
      <p:sp>
        <p:nvSpPr>
          <p:cNvPr id="57" name="文本框 56"/>
          <p:cNvSpPr txBox="1"/>
          <p:nvPr>
            <p:custDataLst>
              <p:tags r:id="rId9"/>
            </p:custDataLst>
          </p:nvPr>
        </p:nvSpPr>
        <p:spPr>
          <a:xfrm>
            <a:off x="4310050" y="3571876"/>
            <a:ext cx="979170" cy="642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feel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42760" y="1444625"/>
            <a:ext cx="4786630" cy="502920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logical: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Topic sentence &amp;Time order</a:t>
            </a:r>
          </a:p>
          <a:p>
            <a:pPr algn="l">
              <a:lnSpc>
                <a:spcPct val="130000"/>
              </a:lnSpc>
              <a:buClrTx/>
              <a:buSzTx/>
              <a:buNone/>
            </a:pP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816090" y="2164715"/>
            <a:ext cx="4785995" cy="1878965"/>
          </a:xfrm>
          <a:prstGeom prst="rect">
            <a:avLst/>
          </a:prstGeom>
          <a:noFill/>
          <a:ln w="28575" cmpd="sng">
            <a:solidFill>
              <a:srgbClr val="00B05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no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(P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ara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2)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 he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when he arrived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(para.3)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did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wrestlers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appear onto the green field?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Rectangle 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42760" y="4314190"/>
            <a:ext cx="4853305" cy="1357630"/>
          </a:xfrm>
          <a:prstGeom prst="rect">
            <a:avLst/>
          </a:prstGeom>
          <a:noFill/>
          <a:ln w="28575" cmpd="sng">
            <a:solidFill>
              <a:srgbClr val="00B05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no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(P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ara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-5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did the writer’s 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feelings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develop ?</a:t>
            </a:r>
          </a:p>
        </p:txBody>
      </p:sp>
      <p:sp>
        <p:nvSpPr>
          <p:cNvPr id="12" name="Rectangle 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842760" y="5876925"/>
            <a:ext cx="4879340" cy="803275"/>
          </a:xfrm>
          <a:prstGeom prst="rect">
            <a:avLst/>
          </a:prstGeom>
          <a:noFill/>
          <a:ln w="28575" cmpd="sng">
            <a:solidFill>
              <a:srgbClr val="00B05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no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(Para.5)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did the writer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his experience? 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7" grpId="0"/>
      <p:bldP spid="10" grpId="0" bldLvl="0" animBg="1"/>
      <p:bldP spid="11" grpId="0" bldLvl="0" animBg="1"/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0" y="-48260"/>
            <a:ext cx="12200255" cy="70504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indent="0">
              <a:buNone/>
            </a:pP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pPr>
              <a:buNone/>
            </a:pP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</p:txBody>
      </p:sp>
      <p:sp>
        <p:nvSpPr>
          <p:cNvPr id="48" name="矩形 47"/>
          <p:cNvSpPr/>
          <p:nvPr>
            <p:custDataLst>
              <p:tags r:id="rId2"/>
            </p:custDataLst>
          </p:nvPr>
        </p:nvSpPr>
        <p:spPr>
          <a:xfrm flipH="1">
            <a:off x="152681" y="332722"/>
            <a:ext cx="4143404" cy="57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95000"/>
                  </a:srgbClr>
                </a:solidFill>
              </a14:hiddenFill>
            </a:ext>
          </a:extLst>
        </p:spPr>
        <p:style>
          <a:lnRef idx="2">
            <a:srgbClr val="DEAB81">
              <a:shade val="50000"/>
            </a:srgbClr>
          </a:lnRef>
          <a:fillRef idx="1">
            <a:srgbClr val="DEAB81"/>
          </a:fillRef>
          <a:effectRef idx="0">
            <a:srgbClr val="DEAB8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 altLang="da-DK" sz="3200" b="1" dirty="0">
              <a:solidFill>
                <a:srgbClr val="E1448B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1580" y="346710"/>
            <a:ext cx="8550275" cy="2388235"/>
          </a:xfrm>
          <a:prstGeom prst="rect">
            <a:avLst/>
          </a:prstGeom>
          <a:noFill/>
          <a:ln w="31750">
            <a:solidFill>
              <a:srgbClr val="33CC33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no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a-DK" sz="2800" b="1" dirty="0">
                <a:solidFill>
                  <a:srgbClr val="E1448B"/>
                </a:solidFill>
                <a:cs typeface="Arial" panose="020B0604020202020204" pitchFamily="34" charset="0"/>
                <a:sym typeface="Arial" panose="020B0604020202020204" pitchFamily="34" charset="0"/>
              </a:rPr>
              <a:t>What did he  see  ?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a-DK" sz="2800" b="1" dirty="0">
              <a:solidFill>
                <a:srgbClr val="E1448B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(P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ara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2)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the people doing when he arrived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(para.3)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did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wrestlers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appear onto the green field?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矩形 33"/>
          <p:cNvSpPr/>
          <p:nvPr>
            <p:custDataLst>
              <p:tags r:id="rId3"/>
            </p:custDataLst>
          </p:nvPr>
        </p:nvSpPr>
        <p:spPr>
          <a:xfrm>
            <a:off x="1487170" y="3044190"/>
            <a:ext cx="8362950" cy="17805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He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saw </a:t>
            </a:r>
            <a:r>
              <a:rPr lang="en-US" altLang="zh-CN" sz="28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a lot of people wearing fancy Mongolian robes. 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Some</a:t>
            </a:r>
            <a:r>
              <a:rPr lang="en-US" altLang="zh-CN" sz="28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____________ their horses,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some</a:t>
            </a:r>
            <a:r>
              <a:rPr lang="en-US" altLang="zh-CN" sz="28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____________ archery,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and</a:t>
            </a:r>
            <a:r>
              <a:rPr lang="en-US" altLang="zh-CN" sz="28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others </a:t>
            </a:r>
            <a:r>
              <a:rPr lang="en-US" altLang="zh-CN" sz="28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___________ or taking photographs.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1415415" y="5229225"/>
            <a:ext cx="767080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After singing </a:t>
            </a:r>
            <a:r>
              <a:rPr lang="en-US" altLang="zh-CN" sz="28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some songs, the competitors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_______</a:t>
            </a:r>
            <a:endParaRPr lang="en-US" altLang="zh-CN" sz="2800" dirty="0">
              <a:solidFill>
                <a:srgbClr val="0303CF"/>
              </a:solidFill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onto the green field, ________ their arms in the air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as if </a:t>
            </a:r>
            <a:r>
              <a:rPr lang="en-US" altLang="zh-CN" sz="28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they were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_______</a:t>
            </a:r>
            <a:r>
              <a:rPr lang="en-US" altLang="zh-CN" sz="28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.</a:t>
            </a:r>
            <a:endParaRPr lang="zh-CN" altLang="en-US" sz="2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519045" y="3429000"/>
            <a:ext cx="2154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rgbClr val="0303CF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  <a:sym typeface="+mn-ea"/>
              </a:rPr>
              <a:t>were feeding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247890" y="3429000"/>
            <a:ext cx="27292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rgbClr val="0303CF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  <a:sym typeface="+mn-ea"/>
              </a:rPr>
              <a:t>were </a:t>
            </a:r>
            <a:r>
              <a:rPr lang="en-US" altLang="zh-CN" sz="2800" dirty="0" err="1">
                <a:solidFill>
                  <a:srgbClr val="0303CF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  <a:sym typeface="+mn-ea"/>
              </a:rPr>
              <a:t>practising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295775" y="3950970"/>
            <a:ext cx="26238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rgbClr val="0303CF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  <a:sym typeface="+mn-ea"/>
              </a:rPr>
              <a:t>were chatting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467610" y="5133987"/>
            <a:ext cx="16186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rgbClr val="0303CF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  <a:sym typeface="+mn-ea"/>
              </a:rPr>
              <a:t>danced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498340" y="5589270"/>
            <a:ext cx="16802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rgbClr val="0303CF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  <a:sym typeface="+mn-ea"/>
              </a:rPr>
              <a:t>waving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791585" y="6021070"/>
            <a:ext cx="11715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rgbClr val="0303CF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  <a:sym typeface="+mn-ea"/>
              </a:rPr>
              <a:t>eagles</a:t>
            </a:r>
          </a:p>
        </p:txBody>
      </p:sp>
      <p:pic>
        <p:nvPicPr>
          <p:cNvPr id="19465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521200" y="2921635"/>
            <a:ext cx="3246120" cy="221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 l="9677" r="13590" b="15114"/>
          <a:stretch>
            <a:fillRect/>
          </a:stretch>
        </p:blipFill>
        <p:spPr>
          <a:xfrm>
            <a:off x="7832725" y="2876550"/>
            <a:ext cx="3138805" cy="2204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211580" y="2924810"/>
            <a:ext cx="3244215" cy="22529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0" y="3810"/>
            <a:ext cx="12200255" cy="69983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indent="0">
              <a:buNone/>
            </a:pP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pPr>
              <a:buNone/>
            </a:pP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4665076" y="2659625"/>
            <a:ext cx="284283" cy="379862"/>
            <a:chOff x="2495600" y="3102417"/>
            <a:chExt cx="646764" cy="648072"/>
          </a:xfrm>
        </p:grpSpPr>
        <p:grpSp>
          <p:nvGrpSpPr>
            <p:cNvPr id="5" name="组合 79"/>
            <p:cNvGrpSpPr/>
            <p:nvPr/>
          </p:nvGrpSpPr>
          <p:grpSpPr bwMode="auto">
            <a:xfrm>
              <a:off x="2495600" y="3102417"/>
              <a:ext cx="646764" cy="648072"/>
              <a:chOff x="6379729" y="2488774"/>
              <a:chExt cx="2513016" cy="2513016"/>
            </a:xfrm>
          </p:grpSpPr>
          <p:sp>
            <p:nvSpPr>
              <p:cNvPr id="41" name="任意多边形 82"/>
              <p:cNvSpPr/>
              <p:nvPr/>
            </p:nvSpPr>
            <p:spPr>
              <a:xfrm rot="3738964">
                <a:off x="6379729" y="2488774"/>
                <a:ext cx="2513016" cy="2513016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42" name="任意多边形 83"/>
              <p:cNvSpPr/>
              <p:nvPr/>
            </p:nvSpPr>
            <p:spPr>
              <a:xfrm rot="16377237">
                <a:off x="6397834" y="2506880"/>
                <a:ext cx="2476803" cy="2476801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" name="椭圆 80"/>
            <p:cNvSpPr/>
            <p:nvPr/>
          </p:nvSpPr>
          <p:spPr bwMode="auto">
            <a:xfrm>
              <a:off x="2631544" y="3238636"/>
              <a:ext cx="374874" cy="375634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组合 62"/>
          <p:cNvGrpSpPr/>
          <p:nvPr/>
        </p:nvGrpSpPr>
        <p:grpSpPr>
          <a:xfrm>
            <a:off x="1541954" y="830580"/>
            <a:ext cx="1559013" cy="1169035"/>
            <a:chOff x="-2070273" y="1632958"/>
            <a:chExt cx="1704163" cy="1745003"/>
          </a:xfrm>
          <a:effectLst/>
        </p:grpSpPr>
        <p:sp>
          <p:nvSpPr>
            <p:cNvPr id="67" name="椭圆​​ 2"/>
            <p:cNvSpPr>
              <a:spLocks noChangeArrowheads="1"/>
            </p:cNvSpPr>
            <p:nvPr/>
          </p:nvSpPr>
          <p:spPr bwMode="auto">
            <a:xfrm>
              <a:off x="-1972592" y="1632958"/>
              <a:ext cx="1606482" cy="1745003"/>
            </a:xfrm>
            <a:custGeom>
              <a:avLst/>
              <a:gdLst>
                <a:gd name="T0" fmla="*/ 0 w 1944132"/>
                <a:gd name="T1" fmla="*/ 0 h 2448272"/>
                <a:gd name="T2" fmla="*/ 1944132 w 1944132"/>
                <a:gd name="T3" fmla="*/ 2448272 h 2448272"/>
              </a:gdLst>
              <a:ahLst/>
              <a:cxnLst/>
              <a:rect l="T0" t="T1" r="T2" b="T3"/>
              <a:pathLst>
                <a:path w="1944132" h="2448272">
                  <a:moveTo>
                    <a:pt x="972066" y="0"/>
                  </a:moveTo>
                  <a:cubicBezTo>
                    <a:pt x="1508923" y="0"/>
                    <a:pt x="1944132" y="435209"/>
                    <a:pt x="1944132" y="972066"/>
                  </a:cubicBezTo>
                  <a:cubicBezTo>
                    <a:pt x="1944132" y="1465344"/>
                    <a:pt x="1576711" y="1872807"/>
                    <a:pt x="1100480" y="1934684"/>
                  </a:cubicBezTo>
                  <a:lnTo>
                    <a:pt x="972066" y="2448272"/>
                  </a:lnTo>
                  <a:lnTo>
                    <a:pt x="843652" y="1934684"/>
                  </a:lnTo>
                  <a:cubicBezTo>
                    <a:pt x="367421" y="1872807"/>
                    <a:pt x="0" y="1465344"/>
                    <a:pt x="0" y="972066"/>
                  </a:cubicBezTo>
                  <a:cubicBezTo>
                    <a:pt x="0" y="435209"/>
                    <a:pt x="435209" y="0"/>
                    <a:pt x="972066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srgbClr val="FFFFFF"/>
                </a:solidFill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-2070273" y="1749398"/>
              <a:ext cx="1703877" cy="1422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800" b="1" dirty="0">
                  <a:solidFill>
                    <a:schemeClr val="bg1"/>
                  </a:solidFill>
                </a:rPr>
                <a:t>scene</a:t>
              </a:r>
            </a:p>
            <a:p>
              <a:pPr algn="ctr">
                <a:buClrTx/>
                <a:buSzTx/>
                <a:buFontTx/>
              </a:pPr>
              <a:r>
                <a:rPr lang="en-US" sz="28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" name="TextBox 41"/>
          <p:cNvSpPr txBox="1"/>
          <p:nvPr>
            <p:custDataLst>
              <p:tags r:id="rId3"/>
            </p:custDataLst>
          </p:nvPr>
        </p:nvSpPr>
        <p:spPr>
          <a:xfrm>
            <a:off x="46990" y="1861820"/>
            <a:ext cx="5326380" cy="4757420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800" dirty="0">
                <a:latin typeface="Times New Roman" panose="02020603050405020304" pitchFamily="18" charset="0"/>
                <a:sym typeface="+mn-ea"/>
              </a:rPr>
              <a:t>美食街</a:t>
            </a: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(The snack</a:t>
            </a:r>
            <a:r>
              <a:rPr lang="zh-CN" altLang="zh-CN" sz="28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street)</a:t>
            </a:r>
            <a:r>
              <a:rPr lang="zh-CN" altLang="zh-CN" sz="2800" dirty="0">
                <a:latin typeface="Times New Roman" panose="02020603050405020304" pitchFamily="18" charset="0"/>
                <a:sym typeface="+mn-ea"/>
              </a:rPr>
              <a:t>里</a:t>
            </a:r>
            <a:r>
              <a:rPr lang="zh-CN" altLang="zh-CN" sz="2800" dirty="0">
                <a:solidFill>
                  <a:srgbClr val="0303CF"/>
                </a:solidFill>
                <a:latin typeface="Times New Roman" panose="02020603050405020304" pitchFamily="18" charset="0"/>
                <a:sym typeface="+mn-ea"/>
              </a:rPr>
              <a:t>挤满</a:t>
            </a:r>
            <a:r>
              <a:rPr lang="zh-CN" altLang="zh-CN" sz="2800" dirty="0">
                <a:latin typeface="Times New Roman" panose="02020603050405020304" pitchFamily="18" charset="0"/>
                <a:sym typeface="+mn-ea"/>
              </a:rPr>
              <a:t>了来自五湖四海的游客。</a:t>
            </a:r>
            <a:r>
              <a:rPr lang="zh-CN" altLang="zh-CN" sz="28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一些</a:t>
            </a:r>
            <a:r>
              <a:rPr lang="zh-CN" altLang="zh-CN" sz="2800" dirty="0">
                <a:latin typeface="Times New Roman" panose="02020603050405020304" pitchFamily="18" charset="0"/>
                <a:sym typeface="+mn-ea"/>
              </a:rPr>
              <a:t>在津津有味的</a:t>
            </a:r>
            <a:r>
              <a:rPr lang="zh-CN" altLang="zh-CN" sz="2800" dirty="0">
                <a:solidFill>
                  <a:srgbClr val="0303CF"/>
                </a:solidFill>
                <a:latin typeface="Times New Roman" panose="02020603050405020304" pitchFamily="18" charset="0"/>
                <a:sym typeface="+mn-ea"/>
              </a:rPr>
              <a:t>尝</a:t>
            </a:r>
            <a:r>
              <a:rPr lang="zh-CN" altLang="zh-CN" sz="2800" dirty="0">
                <a:latin typeface="Times New Roman" panose="02020603050405020304" pitchFamily="18" charset="0"/>
                <a:sym typeface="+mn-ea"/>
              </a:rPr>
              <a:t>美食，</a:t>
            </a:r>
            <a:r>
              <a:rPr lang="zh-CN" altLang="zh-CN" sz="28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一些</a:t>
            </a:r>
            <a:r>
              <a:rPr lang="zh-CN" altLang="zh-CN" sz="2800" dirty="0">
                <a:latin typeface="Times New Roman" panose="02020603050405020304" pitchFamily="18" charset="0"/>
                <a:sym typeface="+mn-ea"/>
              </a:rPr>
              <a:t>在</a:t>
            </a:r>
            <a:r>
              <a:rPr lang="zh-CN" altLang="zh-CN" sz="2800" dirty="0">
                <a:solidFill>
                  <a:srgbClr val="0303CF"/>
                </a:solidFill>
                <a:latin typeface="Times New Roman" panose="02020603050405020304" pitchFamily="18" charset="0"/>
                <a:sym typeface="+mn-ea"/>
              </a:rPr>
              <a:t>忙于拍</a:t>
            </a:r>
            <a:r>
              <a:rPr lang="zh-CN" altLang="zh-CN" sz="2800" dirty="0">
                <a:latin typeface="Times New Roman" panose="02020603050405020304" pitchFamily="18" charset="0"/>
                <a:sym typeface="+mn-ea"/>
              </a:rPr>
              <a:t>照，还有</a:t>
            </a:r>
            <a:r>
              <a:rPr lang="zh-CN" altLang="zh-CN" sz="28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一些</a:t>
            </a:r>
            <a:r>
              <a:rPr lang="zh-CN" altLang="zh-CN" sz="2800" dirty="0">
                <a:latin typeface="Times New Roman" panose="02020603050405020304" pitchFamily="18" charset="0"/>
                <a:sym typeface="+mn-ea"/>
              </a:rPr>
              <a:t>在兴奋地</a:t>
            </a:r>
            <a:r>
              <a:rPr lang="zh-CN" altLang="zh-CN" sz="2800" dirty="0">
                <a:solidFill>
                  <a:srgbClr val="0303CF"/>
                </a:solidFill>
                <a:latin typeface="Times New Roman" panose="02020603050405020304" pitchFamily="18" charset="0"/>
                <a:sym typeface="+mn-ea"/>
              </a:rPr>
              <a:t>挑</a:t>
            </a:r>
            <a:r>
              <a:rPr lang="zh-CN" altLang="zh-CN" sz="2800" dirty="0">
                <a:latin typeface="Times New Roman" panose="02020603050405020304" pitchFamily="18" charset="0"/>
                <a:sym typeface="+mn-ea"/>
              </a:rPr>
              <a:t>礼品</a:t>
            </a: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.</a:t>
            </a:r>
            <a:endParaRPr lang="zh-CN" altLang="zh-CN" sz="2800" dirty="0"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ts val="2960"/>
              </a:lnSpc>
              <a:buClrTx/>
              <a:buSzTx/>
              <a:buNone/>
            </a:pP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The snack</a:t>
            </a:r>
            <a:r>
              <a:rPr lang="zh-CN" altLang="zh-CN" sz="28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street _____________</a:t>
            </a:r>
          </a:p>
          <a:p>
            <a:pPr algn="l">
              <a:lnSpc>
                <a:spcPts val="2960"/>
              </a:lnSpc>
              <a:buClrTx/>
              <a:buSzTx/>
              <a:buNone/>
            </a:pP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tourists from all over the world.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Some</a:t>
            </a: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 __________ delicious food ,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some</a:t>
            </a: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 ____________photos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and others</a:t>
            </a: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 ____________gifts excitedly. 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buClrTx/>
              <a:buSzTx/>
              <a:buNone/>
            </a:pP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buClrTx/>
              <a:buSzTx/>
              <a:buNone/>
            </a:pP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495550" y="4076700"/>
            <a:ext cx="353187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303CF"/>
                </a:solidFill>
                <a:latin typeface="Times New Roman" panose="02020603050405020304" pitchFamily="18" charset="0"/>
                <a:sym typeface="+mn-ea"/>
              </a:rPr>
              <a:t>was flooded with </a:t>
            </a:r>
            <a:endParaRPr lang="zh-CN" altLang="en-US" sz="2400" dirty="0">
              <a:solidFill>
                <a:srgbClr val="0303CF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11215" y="4724724"/>
            <a:ext cx="2012089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rgbClr val="0303CF"/>
                </a:solidFill>
                <a:latin typeface="Times New Roman" panose="02020603050405020304" pitchFamily="18" charset="0"/>
                <a:sym typeface="+mn-ea"/>
              </a:rPr>
              <a:t>were enjoying </a:t>
            </a:r>
            <a:endParaRPr lang="en-US" altLang="zh-CN" sz="2400" b="1" dirty="0">
              <a:solidFill>
                <a:srgbClr val="0303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82951" y="5569914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303CF"/>
                </a:solidFill>
                <a:latin typeface="Times New Roman" panose="02020603050405020304" pitchFamily="18" charset="0"/>
                <a:sym typeface="+mn-ea"/>
              </a:rPr>
              <a:t>were selecting </a:t>
            </a:r>
            <a:endParaRPr lang="zh-CN" altLang="en-US" sz="2400" dirty="0">
              <a:solidFill>
                <a:srgbClr val="0303CF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83279" y="5227647"/>
            <a:ext cx="2440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303CF"/>
                </a:solidFill>
                <a:latin typeface="Times New Roman" panose="02020603050405020304" pitchFamily="18" charset="0"/>
                <a:sym typeface="+mn-ea"/>
              </a:rPr>
              <a:t>were busy taking </a:t>
            </a:r>
            <a:endParaRPr lang="zh-CN" altLang="en-US" sz="2400" dirty="0">
              <a:solidFill>
                <a:srgbClr val="0303C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7625" y="1789430"/>
            <a:ext cx="5339080" cy="470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164465" y="3083560"/>
            <a:ext cx="5208905" cy="385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47625" y="3083560"/>
            <a:ext cx="5326380" cy="388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组合 62"/>
          <p:cNvGrpSpPr/>
          <p:nvPr/>
        </p:nvGrpSpPr>
        <p:grpSpPr>
          <a:xfrm>
            <a:off x="8399780" y="764540"/>
            <a:ext cx="1613535" cy="1196504"/>
            <a:chOff x="-2473313" y="1459649"/>
            <a:chExt cx="1703877" cy="1745003"/>
          </a:xfrm>
          <a:effectLst/>
        </p:grpSpPr>
        <p:sp>
          <p:nvSpPr>
            <p:cNvPr id="14" name="椭圆​​ 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-2473024" y="1459649"/>
              <a:ext cx="1606482" cy="1745003"/>
            </a:xfrm>
            <a:custGeom>
              <a:avLst/>
              <a:gdLst>
                <a:gd name="T0" fmla="*/ 0 w 1944132"/>
                <a:gd name="T1" fmla="*/ 0 h 2448272"/>
                <a:gd name="T2" fmla="*/ 1944132 w 1944132"/>
                <a:gd name="T3" fmla="*/ 2448272 h 2448272"/>
              </a:gdLst>
              <a:ahLst/>
              <a:cxnLst/>
              <a:rect l="T0" t="T1" r="T2" b="T3"/>
              <a:pathLst>
                <a:path w="1944132" h="2448272">
                  <a:moveTo>
                    <a:pt x="972066" y="0"/>
                  </a:moveTo>
                  <a:cubicBezTo>
                    <a:pt x="1508923" y="0"/>
                    <a:pt x="1944132" y="435209"/>
                    <a:pt x="1944132" y="972066"/>
                  </a:cubicBezTo>
                  <a:cubicBezTo>
                    <a:pt x="1944132" y="1465344"/>
                    <a:pt x="1576711" y="1872807"/>
                    <a:pt x="1100480" y="1934684"/>
                  </a:cubicBezTo>
                  <a:lnTo>
                    <a:pt x="972066" y="2448272"/>
                  </a:lnTo>
                  <a:lnTo>
                    <a:pt x="843652" y="1934684"/>
                  </a:lnTo>
                  <a:cubicBezTo>
                    <a:pt x="367421" y="1872807"/>
                    <a:pt x="0" y="1465344"/>
                    <a:pt x="0" y="972066"/>
                  </a:cubicBezTo>
                  <a:cubicBezTo>
                    <a:pt x="0" y="435209"/>
                    <a:pt x="435209" y="0"/>
                    <a:pt x="972066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srgbClr val="FFFFFF"/>
                </a:solidFill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6" name="TextBox 64"/>
            <p:cNvSpPr txBox="1"/>
            <p:nvPr>
              <p:custDataLst>
                <p:tags r:id="rId15"/>
              </p:custDataLst>
            </p:nvPr>
          </p:nvSpPr>
          <p:spPr>
            <a:xfrm>
              <a:off x="-2473313" y="1563875"/>
              <a:ext cx="1703877" cy="13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800" b="1" dirty="0">
                  <a:solidFill>
                    <a:schemeClr val="bg1"/>
                  </a:solidFill>
                </a:rPr>
                <a:t>scene</a:t>
              </a:r>
            </a:p>
            <a:p>
              <a:pPr algn="ctr">
                <a:buClrTx/>
                <a:buSzTx/>
                <a:buFontTx/>
              </a:pPr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7" name="TextBox 41"/>
          <p:cNvSpPr txBox="1"/>
          <p:nvPr>
            <p:custDataLst>
              <p:tags r:id="rId7"/>
            </p:custDataLst>
          </p:nvPr>
        </p:nvSpPr>
        <p:spPr>
          <a:xfrm>
            <a:off x="5951855" y="1900555"/>
            <a:ext cx="6206490" cy="482790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zh-CN" sz="2800" dirty="0">
                <a:latin typeface="Times New Roman" panose="02020603050405020304" pitchFamily="18" charset="0"/>
                <a:sym typeface="+mn-ea"/>
              </a:rPr>
              <a:t>在</a:t>
            </a:r>
            <a:r>
              <a:rPr lang="zh-CN" altLang="zh-CN" sz="2800" dirty="0">
                <a:solidFill>
                  <a:srgbClr val="0303CF"/>
                </a:solidFill>
                <a:latin typeface="Times New Roman" panose="02020603050405020304" pitchFamily="18" charset="0"/>
                <a:sym typeface="+mn-ea"/>
              </a:rPr>
              <a:t>发表</a:t>
            </a:r>
            <a:r>
              <a:rPr lang="zh-CN" altLang="zh-CN" sz="2800" dirty="0">
                <a:latin typeface="Times New Roman" panose="02020603050405020304" pitchFamily="18" charset="0"/>
                <a:sym typeface="+mn-ea"/>
              </a:rPr>
              <a:t>完获奖感言</a:t>
            </a:r>
            <a:r>
              <a:rPr lang="zh-CN" altLang="en-US" sz="2800" dirty="0">
                <a:latin typeface="Times New Roman" panose="02020603050405020304" pitchFamily="18" charset="0"/>
                <a:sym typeface="+mn-ea"/>
              </a:rPr>
              <a:t>后</a:t>
            </a:r>
            <a:r>
              <a:rPr lang="zh-CN" altLang="zh-CN" sz="2800" dirty="0">
                <a:latin typeface="Times New Roman" panose="02020603050405020304" pitchFamily="18" charset="0"/>
                <a:sym typeface="金山云技术体" charset="-122"/>
              </a:rPr>
              <a:t>，张译和吴京分别</a:t>
            </a:r>
            <a:r>
              <a:rPr lang="zh-CN" altLang="zh-CN" sz="2800" dirty="0">
                <a:solidFill>
                  <a:srgbClr val="0303CF"/>
                </a:solidFill>
                <a:latin typeface="Times New Roman" panose="02020603050405020304" pitchFamily="18" charset="0"/>
                <a:sym typeface="金山云技术体" charset="-122"/>
              </a:rPr>
              <a:t>举起</a:t>
            </a:r>
            <a:r>
              <a:rPr lang="zh-CN" altLang="zh-CN" sz="2800" dirty="0">
                <a:latin typeface="Times New Roman" panose="02020603050405020304" pitchFamily="18" charset="0"/>
                <a:sym typeface="金山云技术体" charset="-122"/>
              </a:rPr>
              <a:t>左右手放于头顶，合</a:t>
            </a:r>
            <a:r>
              <a:rPr lang="zh-CN" altLang="zh-CN" sz="2800" dirty="0">
                <a:solidFill>
                  <a:srgbClr val="0303CF"/>
                </a:solidFill>
                <a:latin typeface="Times New Roman" panose="02020603050405020304" pitchFamily="18" charset="0"/>
                <a:sym typeface="金山云技术体" charset="-122"/>
              </a:rPr>
              <a:t>做</a:t>
            </a:r>
            <a:r>
              <a:rPr lang="zh-CN" altLang="zh-CN" sz="2800" dirty="0">
                <a:latin typeface="Times New Roman" panose="02020603050405020304" pitchFamily="18" charset="0"/>
                <a:sym typeface="金山云技术体" charset="-122"/>
              </a:rPr>
              <a:t>成了一个心的形状，好像</a:t>
            </a:r>
            <a:r>
              <a:rPr lang="zh-CN" altLang="zh-CN" sz="2800" dirty="0">
                <a:solidFill>
                  <a:srgbClr val="0303CF"/>
                </a:solidFill>
                <a:latin typeface="Times New Roman" panose="02020603050405020304" pitchFamily="18" charset="0"/>
                <a:sym typeface="金山云技术体" charset="-122"/>
              </a:rPr>
              <a:t>两只可爱的小兔子</a:t>
            </a:r>
            <a:r>
              <a:rPr lang="zh-CN" altLang="zh-CN" sz="2800" dirty="0">
                <a:latin typeface="Times New Roman" panose="02020603050405020304" pitchFamily="18" charset="0"/>
                <a:sym typeface="金山云技术体" charset="-122"/>
              </a:rPr>
              <a:t>在给大家送祝福.</a:t>
            </a:r>
          </a:p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(After doing..,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sb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did …, doing… as if …)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ts val="376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After</a:t>
            </a: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 ________ the  acceptance speech , </a:t>
            </a:r>
            <a:r>
              <a:rPr lang="en-US" altLang="zh-CN" sz="2800" dirty="0" err="1">
                <a:latin typeface="Times New Roman" panose="02020603050405020304" pitchFamily="18" charset="0"/>
                <a:sym typeface="+mn-ea"/>
              </a:rPr>
              <a:t>Zhang Yi</a:t>
            </a: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 and </a:t>
            </a:r>
            <a:r>
              <a:rPr lang="en-US" altLang="zh-CN" sz="2800" dirty="0" err="1">
                <a:latin typeface="Times New Roman" panose="02020603050405020304" pitchFamily="18" charset="0"/>
                <a:sym typeface="+mn-ea"/>
              </a:rPr>
              <a:t>Wu Jing</a:t>
            </a: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 _______ their hands ,_________a shape of heart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as if </a:t>
            </a: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_________________________________.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buClrTx/>
              <a:buSzTx/>
              <a:buNone/>
            </a:pP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8"/>
            </p:custDataLst>
          </p:nvPr>
        </p:nvSpPr>
        <p:spPr>
          <a:xfrm>
            <a:off x="6816374" y="4633919"/>
            <a:ext cx="1638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303CF"/>
                </a:solidFill>
                <a:latin typeface="Times New Roman" panose="02020603050405020304" pitchFamily="18" charset="0"/>
                <a:sym typeface="+mn-ea"/>
              </a:rPr>
              <a:t>delivering</a:t>
            </a:r>
          </a:p>
        </p:txBody>
      </p:sp>
      <p:sp>
        <p:nvSpPr>
          <p:cNvPr id="24" name="矩形 23"/>
          <p:cNvSpPr/>
          <p:nvPr>
            <p:custDataLst>
              <p:tags r:id="rId9"/>
            </p:custDataLst>
          </p:nvPr>
        </p:nvSpPr>
        <p:spPr>
          <a:xfrm>
            <a:off x="9264619" y="5085724"/>
            <a:ext cx="1214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03CF"/>
                </a:solidFill>
                <a:latin typeface="Times New Roman" panose="02020603050405020304" pitchFamily="18" charset="0"/>
                <a:sym typeface="+mn-ea"/>
              </a:rPr>
              <a:t>raised</a:t>
            </a:r>
          </a:p>
        </p:txBody>
      </p:sp>
      <p:sp>
        <p:nvSpPr>
          <p:cNvPr id="25" name="矩形 24"/>
          <p:cNvSpPr/>
          <p:nvPr>
            <p:custDataLst>
              <p:tags r:id="rId10"/>
            </p:custDataLst>
          </p:nvPr>
        </p:nvSpPr>
        <p:spPr>
          <a:xfrm>
            <a:off x="7176135" y="5589270"/>
            <a:ext cx="110045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303CF"/>
                </a:solidFill>
                <a:latin typeface="Times New Roman" panose="02020603050405020304" pitchFamily="18" charset="0"/>
                <a:sym typeface="+mn-ea"/>
              </a:rPr>
              <a:t>making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6" name="矩形 25"/>
          <p:cNvSpPr/>
          <p:nvPr>
            <p:custDataLst>
              <p:tags r:id="rId11"/>
            </p:custDataLst>
          </p:nvPr>
        </p:nvSpPr>
        <p:spPr>
          <a:xfrm>
            <a:off x="6066790" y="6093460"/>
            <a:ext cx="61252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303CF"/>
                </a:solidFill>
                <a:latin typeface="Times New Roman" panose="02020603050405020304" pitchFamily="18" charset="0"/>
                <a:sym typeface="+mn-ea"/>
              </a:rPr>
              <a:t>they were two lovely rabbits delivering wishes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5951855" y="1900555"/>
            <a:ext cx="6201410" cy="491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文本框 46"/>
          <p:cNvSpPr txBox="1"/>
          <p:nvPr>
            <p:custDataLst>
              <p:tags r:id="rId13"/>
            </p:custDataLst>
          </p:nvPr>
        </p:nvSpPr>
        <p:spPr>
          <a:xfrm>
            <a:off x="2783205" y="404495"/>
            <a:ext cx="61004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Micro-writing of what you saw</a:t>
            </a:r>
          </a:p>
        </p:txBody>
      </p:sp>
      <p:pic>
        <p:nvPicPr>
          <p:cNvPr id="6" name="图片 5" descr="水印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  <p:bldP spid="22" grpId="0"/>
      <p:bldP spid="21" grpId="0"/>
      <p:bldP spid="18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-53340" y="28575"/>
            <a:ext cx="12245340" cy="680021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4710430" y="3074035"/>
            <a:ext cx="807085" cy="2940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029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15" dirty="0">
                <a:solidFill>
                  <a:srgbClr val="F8F8F8"/>
                </a:solidFill>
                <a:latin typeface="+mn-ea"/>
                <a:ea typeface="+mn-ea"/>
              </a:rPr>
              <a:t>logical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503295" y="4040505"/>
            <a:ext cx="164719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29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srgbClr val="F8F8F8"/>
                </a:solidFill>
                <a:latin typeface="+mn-ea"/>
                <a:ea typeface="+mn-ea"/>
              </a:rPr>
              <a:t>vivid</a:t>
            </a:r>
          </a:p>
        </p:txBody>
      </p:sp>
      <p:grpSp>
        <p:nvGrpSpPr>
          <p:cNvPr id="2" name="组合 176"/>
          <p:cNvGrpSpPr/>
          <p:nvPr>
            <p:custDataLst>
              <p:tags r:id="rId2"/>
            </p:custDataLst>
          </p:nvPr>
        </p:nvGrpSpPr>
        <p:grpSpPr>
          <a:xfrm>
            <a:off x="263525" y="404495"/>
            <a:ext cx="11676380" cy="846000"/>
            <a:chOff x="2867097" y="2337204"/>
            <a:chExt cx="12811822" cy="665035"/>
          </a:xfrm>
        </p:grpSpPr>
        <p:sp>
          <p:nvSpPr>
            <p:cNvPr id="178" name="矩形 177"/>
            <p:cNvSpPr/>
            <p:nvPr>
              <p:custDataLst>
                <p:tags r:id="rId31"/>
              </p:custDataLst>
            </p:nvPr>
          </p:nvSpPr>
          <p:spPr>
            <a:xfrm flipH="1">
              <a:off x="3434847" y="2337937"/>
              <a:ext cx="334179" cy="663569"/>
            </a:xfrm>
            <a:prstGeom prst="rect">
              <a:avLst/>
            </a:prstGeom>
            <a:solidFill>
              <a:srgbClr val="E1448B">
                <a:lumMod val="50000"/>
              </a:srgbClr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9" name="矩形 178"/>
            <p:cNvSpPr/>
            <p:nvPr>
              <p:custDataLst>
                <p:tags r:id="rId32"/>
              </p:custDataLst>
            </p:nvPr>
          </p:nvSpPr>
          <p:spPr>
            <a:xfrm flipH="1">
              <a:off x="2867097" y="2515906"/>
              <a:ext cx="12811822" cy="45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lumMod val="95000"/>
                    </a:srgbClr>
                  </a:solidFill>
                </a14:hiddenFill>
              </a:ext>
            </a:extLst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r>
                <a:rPr lang="en-US" altLang="da-DK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Activity 3 E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xplore</a:t>
              </a:r>
              <a:r>
                <a:rPr lang="en-US" altLang="da-DK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diary</a:t>
              </a:r>
              <a:r>
                <a:rPr lang="en-US" altLang="da-DK" sz="3200" b="1" dirty="0">
                  <a:solidFill>
                    <a:srgbClr val="E144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                  </a:t>
              </a:r>
              <a:r>
                <a:rPr lang="en-US" altLang="da-DK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Activity 4 Spot skills  </a:t>
              </a:r>
              <a:r>
                <a:rPr lang="en-US" altLang="da-DK" sz="3200" b="1" dirty="0">
                  <a:solidFill>
                    <a:srgbClr val="E144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 </a:t>
              </a:r>
            </a:p>
          </p:txBody>
        </p:sp>
        <p:sp>
          <p:nvSpPr>
            <p:cNvPr id="180" name="燕尾形 179"/>
            <p:cNvSpPr/>
            <p:nvPr>
              <p:custDataLst>
                <p:tags r:id="rId33"/>
              </p:custDataLst>
            </p:nvPr>
          </p:nvSpPr>
          <p:spPr>
            <a:xfrm flipH="1">
              <a:off x="3103992" y="2337204"/>
              <a:ext cx="665035" cy="665035"/>
            </a:xfrm>
            <a:prstGeom prst="chevron">
              <a:avLst>
                <a:gd name="adj" fmla="val 45500"/>
              </a:avLst>
            </a:prstGeom>
            <a:solidFill>
              <a:srgbClr val="E1448B"/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4"/>
          <p:cNvGrpSpPr/>
          <p:nvPr>
            <p:custDataLst>
              <p:tags r:id="rId3"/>
            </p:custDataLst>
          </p:nvPr>
        </p:nvGrpSpPr>
        <p:grpSpPr>
          <a:xfrm>
            <a:off x="1309654" y="1501775"/>
            <a:ext cx="4235135" cy="5213373"/>
            <a:chOff x="2125209" y="1294259"/>
            <a:chExt cx="3764460" cy="5278875"/>
          </a:xfrm>
        </p:grpSpPr>
        <p:sp>
          <p:nvSpPr>
            <p:cNvPr id="26" name="任意多边形 25"/>
            <p:cNvSpPr/>
            <p:nvPr>
              <p:custDataLst>
                <p:tags r:id="rId10"/>
              </p:custDataLst>
            </p:nvPr>
          </p:nvSpPr>
          <p:spPr>
            <a:xfrm>
              <a:off x="3202547" y="1632858"/>
              <a:ext cx="2071340" cy="4143828"/>
            </a:xfrm>
            <a:custGeom>
              <a:avLst/>
              <a:gdLst>
                <a:gd name="connsiteX0" fmla="*/ 0 w 2468160"/>
                <a:gd name="connsiteY0" fmla="*/ 0 h 4937688"/>
                <a:gd name="connsiteX1" fmla="*/ 251709 w 2468160"/>
                <a:gd name="connsiteY1" fmla="*/ 12711 h 4937688"/>
                <a:gd name="connsiteX2" fmla="*/ 2468160 w 2468160"/>
                <a:gd name="connsiteY2" fmla="*/ 2468844 h 4937688"/>
                <a:gd name="connsiteX3" fmla="*/ 251709 w 2468160"/>
                <a:gd name="connsiteY3" fmla="*/ 4924978 h 4937688"/>
                <a:gd name="connsiteX4" fmla="*/ 0 w 2468160"/>
                <a:gd name="connsiteY4" fmla="*/ 4937688 h 4937688"/>
                <a:gd name="connsiteX5" fmla="*/ 0 w 2468160"/>
                <a:gd name="connsiteY5" fmla="*/ 4688120 h 4937688"/>
                <a:gd name="connsiteX6" fmla="*/ 226192 w 2468160"/>
                <a:gd name="connsiteY6" fmla="*/ 4676698 h 4937688"/>
                <a:gd name="connsiteX7" fmla="*/ 2218592 w 2468160"/>
                <a:gd name="connsiteY7" fmla="*/ 2468844 h 4937688"/>
                <a:gd name="connsiteX8" fmla="*/ 226192 w 2468160"/>
                <a:gd name="connsiteY8" fmla="*/ 260990 h 4937688"/>
                <a:gd name="connsiteX9" fmla="*/ 0 w 2468160"/>
                <a:gd name="connsiteY9" fmla="*/ 249569 h 493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8160" h="4937688">
                  <a:moveTo>
                    <a:pt x="0" y="0"/>
                  </a:moveTo>
                  <a:lnTo>
                    <a:pt x="251709" y="12711"/>
                  </a:lnTo>
                  <a:cubicBezTo>
                    <a:pt x="1496657" y="139142"/>
                    <a:pt x="2468160" y="1190539"/>
                    <a:pt x="2468160" y="2468844"/>
                  </a:cubicBezTo>
                  <a:cubicBezTo>
                    <a:pt x="2468160" y="3747149"/>
                    <a:pt x="1496657" y="4798546"/>
                    <a:pt x="251709" y="4924978"/>
                  </a:cubicBezTo>
                  <a:lnTo>
                    <a:pt x="0" y="4937688"/>
                  </a:lnTo>
                  <a:lnTo>
                    <a:pt x="0" y="4688120"/>
                  </a:lnTo>
                  <a:lnTo>
                    <a:pt x="226192" y="4676698"/>
                  </a:lnTo>
                  <a:cubicBezTo>
                    <a:pt x="1345293" y="4563047"/>
                    <a:pt x="2218592" y="3617931"/>
                    <a:pt x="2218592" y="2468844"/>
                  </a:cubicBezTo>
                  <a:cubicBezTo>
                    <a:pt x="2218592" y="1319758"/>
                    <a:pt x="1345293" y="374641"/>
                    <a:pt x="226192" y="260990"/>
                  </a:cubicBezTo>
                  <a:lnTo>
                    <a:pt x="0" y="2495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26"/>
            <p:cNvGrpSpPr/>
            <p:nvPr>
              <p:custDataLst>
                <p:tags r:id="rId11"/>
              </p:custDataLst>
            </p:nvPr>
          </p:nvGrpSpPr>
          <p:grpSpPr>
            <a:xfrm>
              <a:off x="4325132" y="2214288"/>
              <a:ext cx="1099718" cy="1366283"/>
              <a:chOff x="3342324" y="1837343"/>
              <a:chExt cx="3545800" cy="4405343"/>
            </a:xfrm>
          </p:grpSpPr>
          <p:sp>
            <p:nvSpPr>
              <p:cNvPr id="40" name="圆角矩形 39"/>
              <p:cNvSpPr/>
              <p:nvPr>
                <p:custDataLst>
                  <p:tags r:id="rId28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圆角矩形 27"/>
              <p:cNvSpPr/>
              <p:nvPr>
                <p:custDataLst>
                  <p:tags r:id="rId29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5"/>
              <p:cNvSpPr/>
              <p:nvPr>
                <p:custDataLst>
                  <p:tags r:id="rId30"/>
                </p:custDataLst>
              </p:nvPr>
            </p:nvSpPr>
            <p:spPr bwMode="auto">
              <a:xfrm rot="10800000">
                <a:off x="3342324" y="1837343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8"/>
            <p:cNvGrpSpPr/>
            <p:nvPr>
              <p:custDataLst>
                <p:tags r:id="rId12"/>
              </p:custDataLst>
            </p:nvPr>
          </p:nvGrpSpPr>
          <p:grpSpPr>
            <a:xfrm>
              <a:off x="4775537" y="3272764"/>
              <a:ext cx="1114132" cy="1295559"/>
              <a:chOff x="3295850" y="2065379"/>
              <a:chExt cx="3592274" cy="4177307"/>
            </a:xfrm>
          </p:grpSpPr>
          <p:sp>
            <p:nvSpPr>
              <p:cNvPr id="30" name="圆角矩形 29"/>
              <p:cNvSpPr/>
              <p:nvPr>
                <p:custDataLst>
                  <p:tags r:id="rId25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圆角矩形 37"/>
              <p:cNvSpPr/>
              <p:nvPr>
                <p:custDataLst>
                  <p:tags r:id="rId26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5"/>
              <p:cNvSpPr/>
              <p:nvPr>
                <p:custDataLst>
                  <p:tags r:id="rId27"/>
                </p:custDataLst>
              </p:nvPr>
            </p:nvSpPr>
            <p:spPr bwMode="auto">
              <a:xfrm rot="10800000">
                <a:off x="3295850" y="2114519"/>
                <a:ext cx="2917596" cy="240785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" name="组合 30"/>
            <p:cNvGrpSpPr/>
            <p:nvPr>
              <p:custDataLst>
                <p:tags r:id="rId13"/>
              </p:custDataLst>
            </p:nvPr>
          </p:nvGrpSpPr>
          <p:grpSpPr>
            <a:xfrm>
              <a:off x="4179613" y="4429077"/>
              <a:ext cx="1063656" cy="1295559"/>
              <a:chOff x="2813325" y="2519923"/>
              <a:chExt cx="3429526" cy="4177307"/>
            </a:xfrm>
          </p:grpSpPr>
          <p:sp>
            <p:nvSpPr>
              <p:cNvPr id="32" name="圆角矩形 31"/>
              <p:cNvSpPr/>
              <p:nvPr>
                <p:custDataLst>
                  <p:tags r:id="rId23"/>
                </p:custDataLst>
              </p:nvPr>
            </p:nvSpPr>
            <p:spPr>
              <a:xfrm rot="2760000">
                <a:off x="2638089" y="3092468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5"/>
              <p:cNvSpPr/>
              <p:nvPr>
                <p:custDataLst>
                  <p:tags r:id="rId24"/>
                </p:custDataLst>
              </p:nvPr>
            </p:nvSpPr>
            <p:spPr bwMode="auto">
              <a:xfrm rot="10800000">
                <a:off x="2813325" y="2546540"/>
                <a:ext cx="3112367" cy="2461089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33"/>
            <p:cNvGrpSpPr/>
            <p:nvPr>
              <p:custDataLst>
                <p:tags r:id="rId14"/>
              </p:custDataLst>
            </p:nvPr>
          </p:nvGrpSpPr>
          <p:grpSpPr>
            <a:xfrm>
              <a:off x="3156467" y="1294259"/>
              <a:ext cx="1114132" cy="1295559"/>
              <a:chOff x="3295850" y="2065379"/>
              <a:chExt cx="3592274" cy="4177307"/>
            </a:xfrm>
          </p:grpSpPr>
          <p:sp>
            <p:nvSpPr>
              <p:cNvPr id="35" name="圆角矩形 34"/>
              <p:cNvSpPr/>
              <p:nvPr>
                <p:custDataLst>
                  <p:tags r:id="rId20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圆角矩形 38"/>
              <p:cNvSpPr/>
              <p:nvPr>
                <p:custDataLst>
                  <p:tags r:id="rId21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5"/>
              <p:cNvSpPr/>
              <p:nvPr>
                <p:custDataLst>
                  <p:tags r:id="rId22"/>
                </p:custDataLst>
              </p:nvPr>
            </p:nvSpPr>
            <p:spPr bwMode="auto">
              <a:xfrm rot="10800000">
                <a:off x="3295850" y="2263220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52"/>
            <p:cNvGrpSpPr/>
            <p:nvPr>
              <p:custDataLst>
                <p:tags r:id="rId15"/>
              </p:custDataLst>
            </p:nvPr>
          </p:nvGrpSpPr>
          <p:grpSpPr>
            <a:xfrm>
              <a:off x="3092872" y="5277575"/>
              <a:ext cx="1149884" cy="1295559"/>
              <a:chOff x="3180577" y="2065379"/>
              <a:chExt cx="3707547" cy="4177307"/>
            </a:xfrm>
          </p:grpSpPr>
          <p:sp>
            <p:nvSpPr>
              <p:cNvPr id="54" name="圆角矩形 53"/>
              <p:cNvSpPr/>
              <p:nvPr>
                <p:custDataLst>
                  <p:tags r:id="rId17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圆角矩形 55"/>
              <p:cNvSpPr/>
              <p:nvPr>
                <p:custDataLst>
                  <p:tags r:id="rId18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5"/>
              <p:cNvSpPr/>
              <p:nvPr>
                <p:custDataLst>
                  <p:tags r:id="rId19"/>
                </p:custDataLst>
              </p:nvPr>
            </p:nvSpPr>
            <p:spPr bwMode="auto">
              <a:xfrm rot="10800000">
                <a:off x="3180577" y="2069474"/>
                <a:ext cx="2937470" cy="22420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8" name="Freeform 5"/>
            <p:cNvSpPr/>
            <p:nvPr>
              <p:custDataLst>
                <p:tags r:id="rId16"/>
              </p:custDataLst>
            </p:nvPr>
          </p:nvSpPr>
          <p:spPr bwMode="auto">
            <a:xfrm rot="10800000">
              <a:off x="2125209" y="2755427"/>
              <a:ext cx="2273918" cy="18986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</a:gradFill>
            </a:ln>
            <a:effectLst>
              <a:outerShdw blurRad="254000" dist="1143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文本框 47"/>
          <p:cNvSpPr txBox="1"/>
          <p:nvPr>
            <p:custDataLst>
              <p:tags r:id="rId4"/>
            </p:custDataLst>
          </p:nvPr>
        </p:nvSpPr>
        <p:spPr>
          <a:xfrm>
            <a:off x="2524100" y="1643050"/>
            <a:ext cx="902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</a:t>
            </a:r>
          </a:p>
        </p:txBody>
      </p:sp>
      <p:sp>
        <p:nvSpPr>
          <p:cNvPr id="49" name="文本框 48"/>
          <p:cNvSpPr txBox="1"/>
          <p:nvPr>
            <p:custDataLst>
              <p:tags r:id="rId5"/>
            </p:custDataLst>
          </p:nvPr>
        </p:nvSpPr>
        <p:spPr>
          <a:xfrm>
            <a:off x="3809984" y="2500306"/>
            <a:ext cx="902906" cy="509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see</a:t>
            </a:r>
          </a:p>
        </p:txBody>
      </p:sp>
      <p:sp>
        <p:nvSpPr>
          <p:cNvPr id="50" name="文本框 49"/>
          <p:cNvSpPr txBox="1"/>
          <p:nvPr>
            <p:custDataLst>
              <p:tags r:id="rId6"/>
            </p:custDataLst>
          </p:nvPr>
        </p:nvSpPr>
        <p:spPr>
          <a:xfrm>
            <a:off x="3667108" y="4714884"/>
            <a:ext cx="104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think</a:t>
            </a:r>
          </a:p>
        </p:txBody>
      </p:sp>
      <p:sp>
        <p:nvSpPr>
          <p:cNvPr id="52" name="文本框 51"/>
          <p:cNvSpPr txBox="1"/>
          <p:nvPr>
            <p:custDataLst>
              <p:tags r:id="rId7"/>
            </p:custDataLst>
          </p:nvPr>
        </p:nvSpPr>
        <p:spPr>
          <a:xfrm>
            <a:off x="2309786" y="5572140"/>
            <a:ext cx="1167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</a:t>
            </a:r>
          </a:p>
        </p:txBody>
      </p:sp>
      <p:sp>
        <p:nvSpPr>
          <p:cNvPr id="57" name="文本框 56"/>
          <p:cNvSpPr txBox="1"/>
          <p:nvPr>
            <p:custDataLst>
              <p:tags r:id="rId8"/>
            </p:custDataLst>
          </p:nvPr>
        </p:nvSpPr>
        <p:spPr>
          <a:xfrm>
            <a:off x="4291635" y="3540761"/>
            <a:ext cx="979170" cy="642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feel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81818" y="1643050"/>
            <a:ext cx="4786346" cy="571504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logical: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Topic sentence &amp;Time order</a:t>
            </a:r>
          </a:p>
          <a:p>
            <a:pPr algn="l">
              <a:lnSpc>
                <a:spcPct val="130000"/>
              </a:lnSpc>
              <a:buClrTx/>
              <a:buSzTx/>
              <a:buNone/>
            </a:pP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41"/>
          <p:cNvSpPr txBox="1"/>
          <p:nvPr/>
        </p:nvSpPr>
        <p:spPr>
          <a:xfrm>
            <a:off x="6881818" y="2571744"/>
            <a:ext cx="4929222" cy="642942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Vivid :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Scene description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1309654" y="3137242"/>
            <a:ext cx="24650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logical</a:t>
            </a:r>
          </a:p>
          <a:p>
            <a:pPr algn="ctr"/>
            <a:r>
              <a:rPr kumimoji="1" lang="en-US" altLang="zh-CN" sz="2800" b="1" dirty="0">
                <a:cs typeface="Arial" panose="020B0604020202020204" pitchFamily="34" charset="0"/>
                <a:sym typeface="+mn-ea"/>
              </a:rPr>
              <a:t>experience</a:t>
            </a:r>
          </a:p>
          <a:p>
            <a:pPr algn="ctr"/>
            <a:r>
              <a:rPr kumimoji="1" lang="en-US" altLang="zh-CN" sz="2800" b="1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vivid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0" y="0"/>
            <a:ext cx="12200255" cy="6858000"/>
          </a:xfrm>
          <a:prstGeom prst="rect">
            <a:avLst/>
          </a:prstGeom>
          <a:solidFill>
            <a:schemeClr val="bg1"/>
          </a:solidFill>
          <a:ln>
            <a:solidFill>
              <a:srgbClr val="DC07E9"/>
            </a:solidFill>
          </a:ln>
        </p:spPr>
        <p:txBody>
          <a:bodyPr wrap="square">
            <a:noAutofit/>
          </a:bodyPr>
          <a:lstStyle/>
          <a:p>
            <a:pPr marL="0" indent="0">
              <a:buNone/>
            </a:pP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837555" y="116205"/>
            <a:ext cx="6240145" cy="629920"/>
          </a:xfrm>
          <a:prstGeom prst="rect">
            <a:avLst/>
          </a:prstGeom>
          <a:noFill/>
          <a:ln w="31750">
            <a:solidFill>
              <a:srgbClr val="33CC33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no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How did the writer’s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feelings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develop ?</a:t>
            </a:r>
            <a:endParaRPr lang="en-US" altLang="zh-CN" sz="2700" dirty="0">
              <a:solidFill>
                <a:schemeClr val="tx1"/>
              </a:solidFill>
            </a:endParaRPr>
          </a:p>
        </p:txBody>
      </p:sp>
      <p:sp>
        <p:nvSpPr>
          <p:cNvPr id="49" name="文本框 48"/>
          <p:cNvSpPr txBox="1"/>
          <p:nvPr>
            <p:custDataLst>
              <p:tags r:id="rId2"/>
            </p:custDataLst>
          </p:nvPr>
        </p:nvSpPr>
        <p:spPr>
          <a:xfrm>
            <a:off x="3434715" y="4958080"/>
            <a:ext cx="22002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sz="3600" b="1" dirty="0">
                <a:solidFill>
                  <a:schemeClr val="bg1"/>
                </a:solidFill>
                <a:sym typeface="+mn-ea"/>
              </a:rPr>
              <a:t>Skill</a:t>
            </a:r>
          </a:p>
          <a:p>
            <a:pPr algn="ctr">
              <a:buClrTx/>
              <a:buSzTx/>
              <a:buFontTx/>
            </a:pPr>
            <a:r>
              <a:rPr lang="en-US" sz="3600" b="1" dirty="0">
                <a:solidFill>
                  <a:schemeClr val="bg1"/>
                </a:solidFill>
                <a:sym typeface="+mn-ea"/>
              </a:rPr>
              <a:t>3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内容占位符 4" descr="writing"/>
          <p:cNvPicPr>
            <a:picLocks noGrp="1" noChangeAspect="1"/>
          </p:cNvPicPr>
          <p:nvPr>
            <p:custDataLst>
              <p:tags r:id="rId3"/>
            </p:custDataLst>
          </p:nvPr>
        </p:nvPicPr>
        <p:blipFill>
          <a:blip r:embed="rId39"/>
          <a:srcRect l="10800" t="23100" r="28079" b="17525"/>
          <a:stretch>
            <a:fillRect/>
          </a:stretch>
        </p:blipFill>
        <p:spPr>
          <a:xfrm>
            <a:off x="6020435" y="857232"/>
            <a:ext cx="6171565" cy="583692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8460444" y="1643050"/>
            <a:ext cx="707390" cy="21653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9584085" y="3143248"/>
            <a:ext cx="798195" cy="1955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6381753" y="4286256"/>
            <a:ext cx="642942" cy="14287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9167834" y="4786322"/>
            <a:ext cx="850900" cy="1765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8"/>
            </p:custDataLst>
          </p:nvPr>
        </p:nvSpPr>
        <p:spPr>
          <a:xfrm>
            <a:off x="10596594" y="5072074"/>
            <a:ext cx="1214446" cy="21145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9"/>
            </p:custDataLst>
          </p:nvPr>
        </p:nvSpPr>
        <p:spPr>
          <a:xfrm>
            <a:off x="8024826" y="5572140"/>
            <a:ext cx="1000132" cy="2298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>
            <p:custDataLst>
              <p:tags r:id="rId10"/>
            </p:custDataLst>
          </p:nvPr>
        </p:nvSpPr>
        <p:spPr>
          <a:xfrm>
            <a:off x="9667900" y="6072206"/>
            <a:ext cx="406400" cy="17843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>
            <p:custDataLst>
              <p:tags r:id="rId11"/>
            </p:custDataLst>
          </p:nvPr>
        </p:nvSpPr>
        <p:spPr>
          <a:xfrm>
            <a:off x="9239272" y="6215082"/>
            <a:ext cx="500066" cy="22542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>
            <p:custDataLst>
              <p:tags r:id="rId12"/>
            </p:custDataLst>
          </p:nvPr>
        </p:nvSpPr>
        <p:spPr>
          <a:xfrm>
            <a:off x="6381752" y="6572272"/>
            <a:ext cx="857250" cy="1765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>
            <p:custDataLst>
              <p:tags r:id="rId13"/>
            </p:custDataLst>
          </p:nvPr>
        </p:nvSpPr>
        <p:spPr>
          <a:xfrm>
            <a:off x="10382280" y="1500174"/>
            <a:ext cx="1428760" cy="320675"/>
          </a:xfrm>
          <a:prstGeom prst="rect">
            <a:avLst/>
          </a:prstGeom>
          <a:solidFill>
            <a:srgbClr val="DC07E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>
            <p:custDataLst>
              <p:tags r:id="rId14"/>
            </p:custDataLst>
          </p:nvPr>
        </p:nvSpPr>
        <p:spPr>
          <a:xfrm>
            <a:off x="10239404" y="1428736"/>
            <a:ext cx="1552575" cy="384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excited</a:t>
            </a:r>
          </a:p>
        </p:txBody>
      </p:sp>
      <p:sp>
        <p:nvSpPr>
          <p:cNvPr id="64" name="矩形 63"/>
          <p:cNvSpPr/>
          <p:nvPr>
            <p:custDataLst>
              <p:tags r:id="rId15"/>
            </p:custDataLst>
          </p:nvPr>
        </p:nvSpPr>
        <p:spPr>
          <a:xfrm>
            <a:off x="10525155" y="3000372"/>
            <a:ext cx="1357323" cy="256540"/>
          </a:xfrm>
          <a:prstGeom prst="rect">
            <a:avLst/>
          </a:prstGeom>
          <a:solidFill>
            <a:srgbClr val="DC07E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/>
          <p:cNvSpPr txBox="1"/>
          <p:nvPr>
            <p:custDataLst>
              <p:tags r:id="rId16"/>
            </p:custDataLst>
          </p:nvPr>
        </p:nvSpPr>
        <p:spPr>
          <a:xfrm>
            <a:off x="10525156" y="2857496"/>
            <a:ext cx="142876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amazed</a:t>
            </a:r>
          </a:p>
        </p:txBody>
      </p:sp>
      <p:sp>
        <p:nvSpPr>
          <p:cNvPr id="67" name="矩形 66"/>
          <p:cNvSpPr/>
          <p:nvPr>
            <p:custDataLst>
              <p:tags r:id="rId17"/>
            </p:custDataLst>
          </p:nvPr>
        </p:nvSpPr>
        <p:spPr>
          <a:xfrm>
            <a:off x="10525156" y="4071942"/>
            <a:ext cx="1428760" cy="256540"/>
          </a:xfrm>
          <a:prstGeom prst="rect">
            <a:avLst/>
          </a:prstGeom>
          <a:solidFill>
            <a:srgbClr val="DC07E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>
            <p:custDataLst>
              <p:tags r:id="rId18"/>
            </p:custDataLst>
          </p:nvPr>
        </p:nvSpPr>
        <p:spPr>
          <a:xfrm>
            <a:off x="10563585" y="4714884"/>
            <a:ext cx="1533207" cy="256540"/>
          </a:xfrm>
          <a:prstGeom prst="rect">
            <a:avLst/>
          </a:prstGeom>
          <a:solidFill>
            <a:srgbClr val="DC07E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68"/>
          <p:cNvSpPr txBox="1"/>
          <p:nvPr>
            <p:custDataLst>
              <p:tags r:id="rId19"/>
            </p:custDataLst>
          </p:nvPr>
        </p:nvSpPr>
        <p:spPr>
          <a:xfrm>
            <a:off x="10472779" y="3929066"/>
            <a:ext cx="1552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moved</a:t>
            </a:r>
          </a:p>
        </p:txBody>
      </p:sp>
      <p:sp>
        <p:nvSpPr>
          <p:cNvPr id="70" name="矩形 69"/>
          <p:cNvSpPr/>
          <p:nvPr>
            <p:custDataLst>
              <p:tags r:id="rId20"/>
            </p:custDataLst>
          </p:nvPr>
        </p:nvSpPr>
        <p:spPr>
          <a:xfrm>
            <a:off x="10596593" y="5072074"/>
            <a:ext cx="1428761" cy="256540"/>
          </a:xfrm>
          <a:prstGeom prst="rect">
            <a:avLst/>
          </a:prstGeom>
          <a:solidFill>
            <a:srgbClr val="DC07E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>
            <p:custDataLst>
              <p:tags r:id="rId21"/>
            </p:custDataLst>
          </p:nvPr>
        </p:nvSpPr>
        <p:spPr>
          <a:xfrm>
            <a:off x="10563585" y="5500702"/>
            <a:ext cx="1461769" cy="256540"/>
          </a:xfrm>
          <a:prstGeom prst="rect">
            <a:avLst/>
          </a:prstGeom>
          <a:solidFill>
            <a:srgbClr val="DC07E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22"/>
            </p:custDataLst>
          </p:nvPr>
        </p:nvSpPr>
        <p:spPr>
          <a:xfrm>
            <a:off x="10563585" y="5815666"/>
            <a:ext cx="1461769" cy="256540"/>
          </a:xfrm>
          <a:prstGeom prst="rect">
            <a:avLst/>
          </a:prstGeom>
          <a:solidFill>
            <a:srgbClr val="DC07E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23"/>
            </p:custDataLst>
          </p:nvPr>
        </p:nvSpPr>
        <p:spPr>
          <a:xfrm>
            <a:off x="10596594" y="6500834"/>
            <a:ext cx="1357322" cy="256540"/>
          </a:xfrm>
          <a:prstGeom prst="rect">
            <a:avLst/>
          </a:prstGeom>
          <a:solidFill>
            <a:srgbClr val="DC07E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3"/>
          <p:cNvSpPr/>
          <p:nvPr>
            <p:custDataLst>
              <p:tags r:id="rId24"/>
            </p:custDataLst>
          </p:nvPr>
        </p:nvSpPr>
        <p:spPr>
          <a:xfrm>
            <a:off x="10563585" y="6143644"/>
            <a:ext cx="1461769" cy="256540"/>
          </a:xfrm>
          <a:prstGeom prst="rect">
            <a:avLst/>
          </a:prstGeom>
          <a:solidFill>
            <a:srgbClr val="DC07E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>
            <p:custDataLst>
              <p:tags r:id="rId25"/>
            </p:custDataLst>
          </p:nvPr>
        </p:nvSpPr>
        <p:spPr>
          <a:xfrm>
            <a:off x="10544217" y="4632325"/>
            <a:ext cx="1552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surprised</a:t>
            </a:r>
          </a:p>
        </p:txBody>
      </p:sp>
      <p:sp>
        <p:nvSpPr>
          <p:cNvPr id="76" name="文本框 75"/>
          <p:cNvSpPr txBox="1"/>
          <p:nvPr>
            <p:custDataLst>
              <p:tags r:id="rId26"/>
            </p:custDataLst>
          </p:nvPr>
        </p:nvSpPr>
        <p:spPr>
          <a:xfrm>
            <a:off x="10453718" y="4929198"/>
            <a:ext cx="1552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worried</a:t>
            </a:r>
          </a:p>
        </p:txBody>
      </p:sp>
      <p:sp>
        <p:nvSpPr>
          <p:cNvPr id="77" name="文本框 76"/>
          <p:cNvSpPr txBox="1"/>
          <p:nvPr>
            <p:custDataLst>
              <p:tags r:id="rId27"/>
            </p:custDataLst>
          </p:nvPr>
        </p:nvSpPr>
        <p:spPr>
          <a:xfrm>
            <a:off x="10453718" y="5429264"/>
            <a:ext cx="140969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relieved</a:t>
            </a:r>
          </a:p>
        </p:txBody>
      </p:sp>
      <p:sp>
        <p:nvSpPr>
          <p:cNvPr id="78" name="文本框 77"/>
          <p:cNvSpPr txBox="1"/>
          <p:nvPr>
            <p:custDataLst>
              <p:tags r:id="rId28"/>
            </p:custDataLst>
          </p:nvPr>
        </p:nvSpPr>
        <p:spPr>
          <a:xfrm>
            <a:off x="10187027" y="5683269"/>
            <a:ext cx="1552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tired</a:t>
            </a:r>
          </a:p>
        </p:txBody>
      </p:sp>
      <p:sp>
        <p:nvSpPr>
          <p:cNvPr id="79" name="文本框 78"/>
          <p:cNvSpPr txBox="1"/>
          <p:nvPr>
            <p:custDataLst>
              <p:tags r:id="rId29"/>
            </p:custDataLst>
          </p:nvPr>
        </p:nvSpPr>
        <p:spPr>
          <a:xfrm>
            <a:off x="10453718" y="6000768"/>
            <a:ext cx="1552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satisfied</a:t>
            </a:r>
          </a:p>
        </p:txBody>
      </p:sp>
      <p:sp>
        <p:nvSpPr>
          <p:cNvPr id="80" name="文本框 79"/>
          <p:cNvSpPr txBox="1"/>
          <p:nvPr>
            <p:custDataLst>
              <p:tags r:id="rId30"/>
            </p:custDataLst>
          </p:nvPr>
        </p:nvSpPr>
        <p:spPr>
          <a:xfrm>
            <a:off x="10472779" y="6397625"/>
            <a:ext cx="1552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eager</a:t>
            </a:r>
          </a:p>
        </p:txBody>
      </p:sp>
      <p:grpSp>
        <p:nvGrpSpPr>
          <p:cNvPr id="84" name="组合 62"/>
          <p:cNvGrpSpPr/>
          <p:nvPr/>
        </p:nvGrpSpPr>
        <p:grpSpPr>
          <a:xfrm>
            <a:off x="1821467" y="2060575"/>
            <a:ext cx="1613535" cy="1196504"/>
            <a:chOff x="-2512573" y="1459649"/>
            <a:chExt cx="1703877" cy="1745003"/>
          </a:xfrm>
          <a:effectLst/>
        </p:grpSpPr>
        <p:sp>
          <p:nvSpPr>
            <p:cNvPr id="85" name="椭圆​​ 2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-2473024" y="1459649"/>
              <a:ext cx="1606482" cy="1745003"/>
            </a:xfrm>
            <a:custGeom>
              <a:avLst/>
              <a:gdLst>
                <a:gd name="T0" fmla="*/ 0 w 1944132"/>
                <a:gd name="T1" fmla="*/ 0 h 2448272"/>
                <a:gd name="T2" fmla="*/ 1944132 w 1944132"/>
                <a:gd name="T3" fmla="*/ 2448272 h 2448272"/>
              </a:gdLst>
              <a:ahLst/>
              <a:cxnLst/>
              <a:rect l="T0" t="T1" r="T2" b="T3"/>
              <a:pathLst>
                <a:path w="1944132" h="2448272">
                  <a:moveTo>
                    <a:pt x="972066" y="0"/>
                  </a:moveTo>
                  <a:cubicBezTo>
                    <a:pt x="1508923" y="0"/>
                    <a:pt x="1944132" y="435209"/>
                    <a:pt x="1944132" y="972066"/>
                  </a:cubicBezTo>
                  <a:cubicBezTo>
                    <a:pt x="1944132" y="1465344"/>
                    <a:pt x="1576711" y="1872807"/>
                    <a:pt x="1100480" y="1934684"/>
                  </a:cubicBezTo>
                  <a:lnTo>
                    <a:pt x="972066" y="2448272"/>
                  </a:lnTo>
                  <a:lnTo>
                    <a:pt x="843652" y="1934684"/>
                  </a:lnTo>
                  <a:cubicBezTo>
                    <a:pt x="367421" y="1872807"/>
                    <a:pt x="0" y="1465344"/>
                    <a:pt x="0" y="972066"/>
                  </a:cubicBezTo>
                  <a:cubicBezTo>
                    <a:pt x="0" y="435209"/>
                    <a:pt x="435209" y="0"/>
                    <a:pt x="972066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srgbClr val="FFFFFF"/>
                </a:solidFill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TextBox 64"/>
            <p:cNvSpPr txBox="1"/>
            <p:nvPr>
              <p:custDataLst>
                <p:tags r:id="rId37"/>
              </p:custDataLst>
            </p:nvPr>
          </p:nvSpPr>
          <p:spPr>
            <a:xfrm>
              <a:off x="-2512573" y="1563835"/>
              <a:ext cx="1703877" cy="13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800" b="1" dirty="0">
                  <a:solidFill>
                    <a:schemeClr val="bg1"/>
                  </a:solidFill>
                </a:rPr>
                <a:t>practice</a:t>
              </a:r>
            </a:p>
            <a:p>
              <a:pPr algn="ctr">
                <a:buClrTx/>
                <a:buSzTx/>
                <a:buFontTx/>
              </a:pPr>
              <a:r>
                <a:rPr lang="en-US" sz="2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81" name="矩形 80"/>
          <p:cNvSpPr/>
          <p:nvPr>
            <p:custDataLst>
              <p:tags r:id="rId31"/>
            </p:custDataLst>
          </p:nvPr>
        </p:nvSpPr>
        <p:spPr>
          <a:xfrm>
            <a:off x="226695" y="3573145"/>
            <a:ext cx="4739640" cy="2473325"/>
          </a:xfrm>
          <a:prstGeom prst="rect">
            <a:avLst/>
          </a:prstGeom>
          <a:ln w="28575">
            <a:solidFill>
              <a:srgbClr val="DC07E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3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When watching the ___________ performances of Chu style in the opening ceremony, I was  ___________ .</a:t>
            </a:r>
          </a:p>
        </p:txBody>
      </p:sp>
      <p:sp>
        <p:nvSpPr>
          <p:cNvPr id="39" name="文本框 10"/>
          <p:cNvSpPr txBox="1"/>
          <p:nvPr/>
        </p:nvSpPr>
        <p:spPr>
          <a:xfrm>
            <a:off x="263822" y="4108775"/>
            <a:ext cx="221457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  <a:sym typeface="+mn-ea"/>
              </a:rPr>
              <a:t>breath-taking</a:t>
            </a:r>
          </a:p>
        </p:txBody>
      </p:sp>
      <p:sp>
        <p:nvSpPr>
          <p:cNvPr id="40" name="文本框 10"/>
          <p:cNvSpPr txBox="1"/>
          <p:nvPr/>
        </p:nvSpPr>
        <p:spPr>
          <a:xfrm>
            <a:off x="2576195" y="5293995"/>
            <a:ext cx="29870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filled with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  <a:sym typeface="+mn-ea"/>
              </a:rPr>
              <a:t>pride</a:t>
            </a:r>
          </a:p>
        </p:txBody>
      </p:sp>
      <p:sp>
        <p:nvSpPr>
          <p:cNvPr id="41" name="矩形 40"/>
          <p:cNvSpPr/>
          <p:nvPr>
            <p:custDataLst>
              <p:tags r:id="rId32"/>
            </p:custDataLst>
          </p:nvPr>
        </p:nvSpPr>
        <p:spPr>
          <a:xfrm>
            <a:off x="7381884" y="4643446"/>
            <a:ext cx="642942" cy="14287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>
            <p:custDataLst>
              <p:tags r:id="rId33"/>
            </p:custDataLst>
          </p:nvPr>
        </p:nvSpPr>
        <p:spPr>
          <a:xfrm>
            <a:off x="10525156" y="4357694"/>
            <a:ext cx="1428760" cy="256540"/>
          </a:xfrm>
          <a:prstGeom prst="rect">
            <a:avLst/>
          </a:prstGeom>
          <a:solidFill>
            <a:srgbClr val="DC07E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68"/>
          <p:cNvSpPr txBox="1"/>
          <p:nvPr>
            <p:custDataLst>
              <p:tags r:id="rId34"/>
            </p:custDataLst>
          </p:nvPr>
        </p:nvSpPr>
        <p:spPr>
          <a:xfrm>
            <a:off x="10382280" y="4214818"/>
            <a:ext cx="169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delighted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928360" y="836295"/>
            <a:ext cx="4544695" cy="577723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5"/>
            </p:custDataLst>
          </p:nvPr>
        </p:nvSpPr>
        <p:spPr>
          <a:xfrm>
            <a:off x="0" y="1052195"/>
            <a:ext cx="61004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Micro-writing of how you felt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2" grpId="0" bldLvl="0" animBg="1"/>
      <p:bldP spid="14" grpId="0" bldLvl="0" animBg="1"/>
      <p:bldP spid="19" grpId="0" bldLvl="0" animBg="1"/>
      <p:bldP spid="20" grpId="0" bldLvl="0" animBg="1"/>
      <p:bldP spid="21" grpId="0" bldLvl="0" animBg="1"/>
      <p:bldP spid="31" grpId="0" bldLvl="0" animBg="1"/>
      <p:bldP spid="34" grpId="0" bldLvl="0" animBg="1"/>
      <p:bldP spid="47" grpId="0" bldLvl="0" animBg="1"/>
      <p:bldP spid="52" grpId="0" bldLvl="0" animBg="1"/>
      <p:bldP spid="57" grpId="0"/>
      <p:bldP spid="64" grpId="0" bldLvl="0" animBg="1"/>
      <p:bldP spid="65" grpId="0"/>
      <p:bldP spid="67" grpId="0" bldLvl="0" animBg="1"/>
      <p:bldP spid="68" grpId="0" bldLvl="0" animBg="1"/>
      <p:bldP spid="69" grpId="0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/>
      <p:bldP spid="76" grpId="0"/>
      <p:bldP spid="77" grpId="0"/>
      <p:bldP spid="78" grpId="0"/>
      <p:bldP spid="79" grpId="0"/>
      <p:bldP spid="80" grpId="0"/>
      <p:bldP spid="81" grpId="0" bldLvl="0" animBg="1"/>
      <p:bldP spid="39" grpId="0"/>
      <p:bldP spid="40" grpId="0"/>
      <p:bldP spid="41" grpId="0" bldLvl="0" animBg="1"/>
      <p:bldP spid="42" grpId="0" bldLvl="0" animBg="1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-62865" y="3810"/>
            <a:ext cx="12161520" cy="682498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4710430" y="3074035"/>
            <a:ext cx="807085" cy="2940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029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15" dirty="0">
                <a:solidFill>
                  <a:srgbClr val="F8F8F8"/>
                </a:solidFill>
                <a:latin typeface="+mn-ea"/>
                <a:ea typeface="+mn-ea"/>
              </a:rPr>
              <a:t>logical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503295" y="4040505"/>
            <a:ext cx="164719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29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srgbClr val="F8F8F8"/>
                </a:solidFill>
                <a:latin typeface="+mn-ea"/>
                <a:ea typeface="+mn-ea"/>
              </a:rPr>
              <a:t>vivid</a:t>
            </a:r>
          </a:p>
        </p:txBody>
      </p:sp>
      <p:grpSp>
        <p:nvGrpSpPr>
          <p:cNvPr id="2" name="组合 176"/>
          <p:cNvGrpSpPr/>
          <p:nvPr>
            <p:custDataLst>
              <p:tags r:id="rId2"/>
            </p:custDataLst>
          </p:nvPr>
        </p:nvGrpSpPr>
        <p:grpSpPr>
          <a:xfrm>
            <a:off x="-384175" y="692150"/>
            <a:ext cx="11676380" cy="846338"/>
            <a:chOff x="2156413" y="2302761"/>
            <a:chExt cx="12811822" cy="665301"/>
          </a:xfrm>
        </p:grpSpPr>
        <p:sp>
          <p:nvSpPr>
            <p:cNvPr id="178" name="矩形 177"/>
            <p:cNvSpPr/>
            <p:nvPr>
              <p:custDataLst>
                <p:tags r:id="rId31"/>
              </p:custDataLst>
            </p:nvPr>
          </p:nvSpPr>
          <p:spPr>
            <a:xfrm flipH="1">
              <a:off x="3750474" y="2304493"/>
              <a:ext cx="334179" cy="663569"/>
            </a:xfrm>
            <a:prstGeom prst="rect">
              <a:avLst/>
            </a:prstGeom>
            <a:solidFill>
              <a:srgbClr val="E1448B">
                <a:lumMod val="50000"/>
              </a:srgbClr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9" name="矩形 178"/>
            <p:cNvSpPr/>
            <p:nvPr>
              <p:custDataLst>
                <p:tags r:id="rId32"/>
              </p:custDataLst>
            </p:nvPr>
          </p:nvSpPr>
          <p:spPr>
            <a:xfrm flipH="1">
              <a:off x="2156413" y="2359666"/>
              <a:ext cx="12811822" cy="45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lumMod val="95000"/>
                    </a:srgbClr>
                  </a:solidFill>
                </a14:hiddenFill>
              </a:ext>
            </a:extLst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r>
                <a:rPr lang="en-US" altLang="da-DK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E</a:t>
              </a:r>
              <a:r>
                <a:rPr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xplore</a:t>
              </a:r>
              <a:r>
                <a:rPr lang="en-US" altLang="da-DK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diary                             Spot skills    </a:t>
              </a:r>
            </a:p>
          </p:txBody>
        </p:sp>
        <p:sp>
          <p:nvSpPr>
            <p:cNvPr id="180" name="燕尾形 179"/>
            <p:cNvSpPr/>
            <p:nvPr>
              <p:custDataLst>
                <p:tags r:id="rId33"/>
              </p:custDataLst>
            </p:nvPr>
          </p:nvSpPr>
          <p:spPr>
            <a:xfrm flipH="1">
              <a:off x="3420316" y="2302761"/>
              <a:ext cx="665035" cy="665035"/>
            </a:xfrm>
            <a:prstGeom prst="chevron">
              <a:avLst>
                <a:gd name="adj" fmla="val 45500"/>
              </a:avLst>
            </a:prstGeom>
            <a:solidFill>
              <a:srgbClr val="E1448B"/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4"/>
          <p:cNvGrpSpPr/>
          <p:nvPr>
            <p:custDataLst>
              <p:tags r:id="rId3"/>
            </p:custDataLst>
          </p:nvPr>
        </p:nvGrpSpPr>
        <p:grpSpPr>
          <a:xfrm>
            <a:off x="1309654" y="1501775"/>
            <a:ext cx="4235135" cy="5213373"/>
            <a:chOff x="2125209" y="1294259"/>
            <a:chExt cx="3764460" cy="5278875"/>
          </a:xfrm>
        </p:grpSpPr>
        <p:sp>
          <p:nvSpPr>
            <p:cNvPr id="26" name="任意多边形 25"/>
            <p:cNvSpPr/>
            <p:nvPr>
              <p:custDataLst>
                <p:tags r:id="rId10"/>
              </p:custDataLst>
            </p:nvPr>
          </p:nvSpPr>
          <p:spPr>
            <a:xfrm>
              <a:off x="3202547" y="1632858"/>
              <a:ext cx="2071340" cy="4143828"/>
            </a:xfrm>
            <a:custGeom>
              <a:avLst/>
              <a:gdLst>
                <a:gd name="connsiteX0" fmla="*/ 0 w 2468160"/>
                <a:gd name="connsiteY0" fmla="*/ 0 h 4937688"/>
                <a:gd name="connsiteX1" fmla="*/ 251709 w 2468160"/>
                <a:gd name="connsiteY1" fmla="*/ 12711 h 4937688"/>
                <a:gd name="connsiteX2" fmla="*/ 2468160 w 2468160"/>
                <a:gd name="connsiteY2" fmla="*/ 2468844 h 4937688"/>
                <a:gd name="connsiteX3" fmla="*/ 251709 w 2468160"/>
                <a:gd name="connsiteY3" fmla="*/ 4924978 h 4937688"/>
                <a:gd name="connsiteX4" fmla="*/ 0 w 2468160"/>
                <a:gd name="connsiteY4" fmla="*/ 4937688 h 4937688"/>
                <a:gd name="connsiteX5" fmla="*/ 0 w 2468160"/>
                <a:gd name="connsiteY5" fmla="*/ 4688120 h 4937688"/>
                <a:gd name="connsiteX6" fmla="*/ 226192 w 2468160"/>
                <a:gd name="connsiteY6" fmla="*/ 4676698 h 4937688"/>
                <a:gd name="connsiteX7" fmla="*/ 2218592 w 2468160"/>
                <a:gd name="connsiteY7" fmla="*/ 2468844 h 4937688"/>
                <a:gd name="connsiteX8" fmla="*/ 226192 w 2468160"/>
                <a:gd name="connsiteY8" fmla="*/ 260990 h 4937688"/>
                <a:gd name="connsiteX9" fmla="*/ 0 w 2468160"/>
                <a:gd name="connsiteY9" fmla="*/ 249569 h 493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8160" h="4937688">
                  <a:moveTo>
                    <a:pt x="0" y="0"/>
                  </a:moveTo>
                  <a:lnTo>
                    <a:pt x="251709" y="12711"/>
                  </a:lnTo>
                  <a:cubicBezTo>
                    <a:pt x="1496657" y="139142"/>
                    <a:pt x="2468160" y="1190539"/>
                    <a:pt x="2468160" y="2468844"/>
                  </a:cubicBezTo>
                  <a:cubicBezTo>
                    <a:pt x="2468160" y="3747149"/>
                    <a:pt x="1496657" y="4798546"/>
                    <a:pt x="251709" y="4924978"/>
                  </a:cubicBezTo>
                  <a:lnTo>
                    <a:pt x="0" y="4937688"/>
                  </a:lnTo>
                  <a:lnTo>
                    <a:pt x="0" y="4688120"/>
                  </a:lnTo>
                  <a:lnTo>
                    <a:pt x="226192" y="4676698"/>
                  </a:lnTo>
                  <a:cubicBezTo>
                    <a:pt x="1345293" y="4563047"/>
                    <a:pt x="2218592" y="3617931"/>
                    <a:pt x="2218592" y="2468844"/>
                  </a:cubicBezTo>
                  <a:cubicBezTo>
                    <a:pt x="2218592" y="1319758"/>
                    <a:pt x="1345293" y="374641"/>
                    <a:pt x="226192" y="260990"/>
                  </a:cubicBezTo>
                  <a:lnTo>
                    <a:pt x="0" y="2495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26"/>
            <p:cNvGrpSpPr/>
            <p:nvPr>
              <p:custDataLst>
                <p:tags r:id="rId11"/>
              </p:custDataLst>
            </p:nvPr>
          </p:nvGrpSpPr>
          <p:grpSpPr>
            <a:xfrm>
              <a:off x="4325132" y="2214288"/>
              <a:ext cx="1099718" cy="1366283"/>
              <a:chOff x="3342324" y="1837343"/>
              <a:chExt cx="3545800" cy="4405343"/>
            </a:xfrm>
          </p:grpSpPr>
          <p:sp>
            <p:nvSpPr>
              <p:cNvPr id="40" name="圆角矩形 39"/>
              <p:cNvSpPr/>
              <p:nvPr>
                <p:custDataLst>
                  <p:tags r:id="rId28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圆角矩形 27"/>
              <p:cNvSpPr/>
              <p:nvPr>
                <p:custDataLst>
                  <p:tags r:id="rId29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5"/>
              <p:cNvSpPr/>
              <p:nvPr>
                <p:custDataLst>
                  <p:tags r:id="rId30"/>
                </p:custDataLst>
              </p:nvPr>
            </p:nvSpPr>
            <p:spPr bwMode="auto">
              <a:xfrm rot="10800000">
                <a:off x="3342324" y="1837343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8"/>
            <p:cNvGrpSpPr/>
            <p:nvPr>
              <p:custDataLst>
                <p:tags r:id="rId12"/>
              </p:custDataLst>
            </p:nvPr>
          </p:nvGrpSpPr>
          <p:grpSpPr>
            <a:xfrm>
              <a:off x="4775537" y="3272764"/>
              <a:ext cx="1114132" cy="1295559"/>
              <a:chOff x="3295850" y="2065379"/>
              <a:chExt cx="3592274" cy="4177307"/>
            </a:xfrm>
          </p:grpSpPr>
          <p:sp>
            <p:nvSpPr>
              <p:cNvPr id="30" name="圆角矩形 29"/>
              <p:cNvSpPr/>
              <p:nvPr>
                <p:custDataLst>
                  <p:tags r:id="rId25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圆角矩形 37"/>
              <p:cNvSpPr/>
              <p:nvPr>
                <p:custDataLst>
                  <p:tags r:id="rId26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5"/>
              <p:cNvSpPr/>
              <p:nvPr>
                <p:custDataLst>
                  <p:tags r:id="rId27"/>
                </p:custDataLst>
              </p:nvPr>
            </p:nvSpPr>
            <p:spPr bwMode="auto">
              <a:xfrm rot="10800000">
                <a:off x="3295850" y="2114519"/>
                <a:ext cx="2917596" cy="240785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" name="组合 30"/>
            <p:cNvGrpSpPr/>
            <p:nvPr>
              <p:custDataLst>
                <p:tags r:id="rId13"/>
              </p:custDataLst>
            </p:nvPr>
          </p:nvGrpSpPr>
          <p:grpSpPr>
            <a:xfrm>
              <a:off x="4179613" y="4429077"/>
              <a:ext cx="1063656" cy="1295559"/>
              <a:chOff x="2813325" y="2519923"/>
              <a:chExt cx="3429526" cy="4177307"/>
            </a:xfrm>
          </p:grpSpPr>
          <p:sp>
            <p:nvSpPr>
              <p:cNvPr id="32" name="圆角矩形 31"/>
              <p:cNvSpPr/>
              <p:nvPr>
                <p:custDataLst>
                  <p:tags r:id="rId23"/>
                </p:custDataLst>
              </p:nvPr>
            </p:nvSpPr>
            <p:spPr>
              <a:xfrm rot="2760000">
                <a:off x="2638089" y="3092468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5"/>
              <p:cNvSpPr/>
              <p:nvPr>
                <p:custDataLst>
                  <p:tags r:id="rId24"/>
                </p:custDataLst>
              </p:nvPr>
            </p:nvSpPr>
            <p:spPr bwMode="auto">
              <a:xfrm rot="10800000">
                <a:off x="2813325" y="2546540"/>
                <a:ext cx="3112367" cy="2461089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33"/>
            <p:cNvGrpSpPr/>
            <p:nvPr>
              <p:custDataLst>
                <p:tags r:id="rId14"/>
              </p:custDataLst>
            </p:nvPr>
          </p:nvGrpSpPr>
          <p:grpSpPr>
            <a:xfrm>
              <a:off x="3156467" y="1294259"/>
              <a:ext cx="1114132" cy="1295559"/>
              <a:chOff x="3295850" y="2065379"/>
              <a:chExt cx="3592274" cy="4177307"/>
            </a:xfrm>
          </p:grpSpPr>
          <p:sp>
            <p:nvSpPr>
              <p:cNvPr id="35" name="圆角矩形 34"/>
              <p:cNvSpPr/>
              <p:nvPr>
                <p:custDataLst>
                  <p:tags r:id="rId20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圆角矩形 38"/>
              <p:cNvSpPr/>
              <p:nvPr>
                <p:custDataLst>
                  <p:tags r:id="rId21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5"/>
              <p:cNvSpPr/>
              <p:nvPr>
                <p:custDataLst>
                  <p:tags r:id="rId22"/>
                </p:custDataLst>
              </p:nvPr>
            </p:nvSpPr>
            <p:spPr bwMode="auto">
              <a:xfrm rot="10800000">
                <a:off x="3295850" y="2263220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52"/>
            <p:cNvGrpSpPr/>
            <p:nvPr>
              <p:custDataLst>
                <p:tags r:id="rId15"/>
              </p:custDataLst>
            </p:nvPr>
          </p:nvGrpSpPr>
          <p:grpSpPr>
            <a:xfrm>
              <a:off x="3092872" y="5277575"/>
              <a:ext cx="1149884" cy="1295559"/>
              <a:chOff x="3180577" y="2065379"/>
              <a:chExt cx="3707547" cy="4177307"/>
            </a:xfrm>
          </p:grpSpPr>
          <p:sp>
            <p:nvSpPr>
              <p:cNvPr id="54" name="圆角矩形 53"/>
              <p:cNvSpPr/>
              <p:nvPr>
                <p:custDataLst>
                  <p:tags r:id="rId17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圆角矩形 55"/>
              <p:cNvSpPr/>
              <p:nvPr>
                <p:custDataLst>
                  <p:tags r:id="rId18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5"/>
              <p:cNvSpPr/>
              <p:nvPr>
                <p:custDataLst>
                  <p:tags r:id="rId19"/>
                </p:custDataLst>
              </p:nvPr>
            </p:nvSpPr>
            <p:spPr bwMode="auto">
              <a:xfrm rot="10800000">
                <a:off x="3180577" y="2069474"/>
                <a:ext cx="2937470" cy="22420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8" name="Freeform 5"/>
            <p:cNvSpPr/>
            <p:nvPr>
              <p:custDataLst>
                <p:tags r:id="rId16"/>
              </p:custDataLst>
            </p:nvPr>
          </p:nvSpPr>
          <p:spPr bwMode="auto">
            <a:xfrm rot="10800000">
              <a:off x="2125209" y="2755427"/>
              <a:ext cx="2273918" cy="18986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</a:gradFill>
            </a:ln>
            <a:effectLst>
              <a:outerShdw blurRad="254000" dist="1143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文本框 47"/>
          <p:cNvSpPr txBox="1"/>
          <p:nvPr>
            <p:custDataLst>
              <p:tags r:id="rId4"/>
            </p:custDataLst>
          </p:nvPr>
        </p:nvSpPr>
        <p:spPr>
          <a:xfrm>
            <a:off x="2524100" y="1643050"/>
            <a:ext cx="902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</a:t>
            </a:r>
          </a:p>
        </p:txBody>
      </p:sp>
      <p:sp>
        <p:nvSpPr>
          <p:cNvPr id="49" name="文本框 48"/>
          <p:cNvSpPr txBox="1"/>
          <p:nvPr>
            <p:custDataLst>
              <p:tags r:id="rId5"/>
            </p:custDataLst>
          </p:nvPr>
        </p:nvSpPr>
        <p:spPr>
          <a:xfrm>
            <a:off x="3809984" y="2500306"/>
            <a:ext cx="902906" cy="509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see</a:t>
            </a:r>
          </a:p>
        </p:txBody>
      </p:sp>
      <p:sp>
        <p:nvSpPr>
          <p:cNvPr id="50" name="文本框 49"/>
          <p:cNvSpPr txBox="1"/>
          <p:nvPr>
            <p:custDataLst>
              <p:tags r:id="rId6"/>
            </p:custDataLst>
          </p:nvPr>
        </p:nvSpPr>
        <p:spPr>
          <a:xfrm>
            <a:off x="3667108" y="4714884"/>
            <a:ext cx="104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think</a:t>
            </a:r>
          </a:p>
        </p:txBody>
      </p:sp>
      <p:sp>
        <p:nvSpPr>
          <p:cNvPr id="52" name="文本框 51"/>
          <p:cNvSpPr txBox="1"/>
          <p:nvPr>
            <p:custDataLst>
              <p:tags r:id="rId7"/>
            </p:custDataLst>
          </p:nvPr>
        </p:nvSpPr>
        <p:spPr>
          <a:xfrm>
            <a:off x="2309786" y="5572140"/>
            <a:ext cx="1167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</a:t>
            </a:r>
          </a:p>
        </p:txBody>
      </p:sp>
      <p:sp>
        <p:nvSpPr>
          <p:cNvPr id="57" name="文本框 56"/>
          <p:cNvSpPr txBox="1"/>
          <p:nvPr>
            <p:custDataLst>
              <p:tags r:id="rId8"/>
            </p:custDataLst>
          </p:nvPr>
        </p:nvSpPr>
        <p:spPr>
          <a:xfrm>
            <a:off x="4310050" y="3571876"/>
            <a:ext cx="979170" cy="642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feel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81818" y="1643050"/>
            <a:ext cx="4786346" cy="571504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logical: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Topic sentence &amp;Time order</a:t>
            </a:r>
          </a:p>
          <a:p>
            <a:pPr algn="l">
              <a:lnSpc>
                <a:spcPct val="130000"/>
              </a:lnSpc>
              <a:buClrTx/>
              <a:buSzTx/>
              <a:buNone/>
            </a:pP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41"/>
          <p:cNvSpPr txBox="1"/>
          <p:nvPr/>
        </p:nvSpPr>
        <p:spPr>
          <a:xfrm>
            <a:off x="6881818" y="2571744"/>
            <a:ext cx="4929222" cy="642942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Vivid :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Scene description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881818" y="3500439"/>
            <a:ext cx="4929222" cy="642941"/>
          </a:xfrm>
          <a:prstGeom prst="rect">
            <a:avLst/>
          </a:prstGeom>
          <a:ln w="28575">
            <a:solidFill>
              <a:srgbClr val="DC07E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3000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Convincing: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Emotion development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1395095" y="3071495"/>
            <a:ext cx="2465070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logical</a:t>
            </a:r>
          </a:p>
          <a:p>
            <a:pPr algn="ctr"/>
            <a:r>
              <a:rPr kumimoji="1" lang="en-US" altLang="zh-CN" sz="2800" b="1" dirty="0">
                <a:cs typeface="Arial" panose="020B0604020202020204" pitchFamily="34" charset="0"/>
                <a:sym typeface="+mn-ea"/>
              </a:rPr>
              <a:t>experience</a:t>
            </a:r>
          </a:p>
          <a:p>
            <a:pPr algn="ctr"/>
            <a:r>
              <a:rPr kumimoji="1" lang="en-US" altLang="zh-CN" sz="2800" b="1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vivid</a:t>
            </a:r>
          </a:p>
        </p:txBody>
      </p:sp>
      <p:pic>
        <p:nvPicPr>
          <p:cNvPr id="10" name="图片 9" descr="水印"/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0" y="-20955"/>
            <a:ext cx="12200255" cy="702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indent="0">
              <a:buNone/>
            </a:pP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pPr>
              <a:buNone/>
            </a:pP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51180" y="836295"/>
            <a:ext cx="9306560" cy="861695"/>
          </a:xfrm>
          <a:prstGeom prst="rect">
            <a:avLst/>
          </a:prstGeom>
          <a:noFill/>
          <a:ln w="31750">
            <a:solidFill>
              <a:srgbClr val="33CC33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no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What did the writer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think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 his experience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What do you think of it ?   (use some adjectives</a:t>
            </a:r>
            <a:r>
              <a:rPr lang="zh-CN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形容词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) </a:t>
            </a:r>
            <a:endParaRPr lang="en-US" altLang="zh-CN" sz="2700" dirty="0">
              <a:solidFill>
                <a:schemeClr val="tx1"/>
              </a:solidFill>
            </a:endParaRPr>
          </a:p>
        </p:txBody>
      </p:sp>
      <p:sp>
        <p:nvSpPr>
          <p:cNvPr id="57" name="文本框 56"/>
          <p:cNvSpPr txBox="1"/>
          <p:nvPr>
            <p:custDataLst>
              <p:tags r:id="rId2"/>
            </p:custDataLst>
          </p:nvPr>
        </p:nvSpPr>
        <p:spPr>
          <a:xfrm>
            <a:off x="4151940" y="3063548"/>
            <a:ext cx="1983105" cy="3314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satisfying 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6042660" y="2822575"/>
            <a:ext cx="2329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worthwhile</a:t>
            </a: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472179" y="3550298"/>
            <a:ext cx="2329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impressive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8628380" y="5373370"/>
            <a:ext cx="2329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rewarding...</a:t>
            </a: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3452484" y="5661035"/>
            <a:ext cx="3788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unforgettable...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5659755" y="3702050"/>
            <a:ext cx="2968625" cy="3017520"/>
            <a:chOff x="4823" y="3487"/>
            <a:chExt cx="4675" cy="4752"/>
          </a:xfrm>
        </p:grpSpPr>
        <p:sp>
          <p:nvSpPr>
            <p:cNvPr id="19" name="直接连接符 18"/>
            <p:cNvSpPr/>
            <p:nvPr>
              <p:custDataLst>
                <p:tags r:id="rId7"/>
              </p:custDataLst>
            </p:nvPr>
          </p:nvSpPr>
          <p:spPr>
            <a:xfrm flipV="1">
              <a:off x="8489" y="4152"/>
              <a:ext cx="961" cy="55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29028" name="椭圆 129027"/>
            <p:cNvSpPr/>
            <p:nvPr>
              <p:custDataLst>
                <p:tags r:id="rId8"/>
              </p:custDataLst>
            </p:nvPr>
          </p:nvSpPr>
          <p:spPr>
            <a:xfrm>
              <a:off x="5850" y="4162"/>
              <a:ext cx="2820" cy="2250"/>
            </a:xfrm>
            <a:prstGeom prst="ellipse">
              <a:avLst/>
            </a:prstGeom>
            <a:solidFill>
              <a:srgbClr val="FFFF66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80156" tIns="40078" rIns="80156" bIns="40078" anchor="ctr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 altLang="zh-CN" sz="3200" dirty="0">
                <a:latin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29034" name="直接连接符 129033"/>
            <p:cNvSpPr/>
            <p:nvPr>
              <p:custDataLst>
                <p:tags r:id="rId9"/>
              </p:custDataLst>
            </p:nvPr>
          </p:nvSpPr>
          <p:spPr>
            <a:xfrm flipV="1">
              <a:off x="6975" y="3487"/>
              <a:ext cx="0" cy="682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29036" name="直接连接符 129035"/>
            <p:cNvSpPr/>
            <p:nvPr>
              <p:custDataLst>
                <p:tags r:id="rId10"/>
              </p:custDataLst>
            </p:nvPr>
          </p:nvSpPr>
          <p:spPr>
            <a:xfrm>
              <a:off x="7313" y="6525"/>
              <a:ext cx="0" cy="68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0" name="直接连接符 19"/>
            <p:cNvSpPr/>
            <p:nvPr>
              <p:custDataLst>
                <p:tags r:id="rId11"/>
              </p:custDataLst>
            </p:nvPr>
          </p:nvSpPr>
          <p:spPr>
            <a:xfrm flipH="1" flipV="1">
              <a:off x="4823" y="4230"/>
              <a:ext cx="1027" cy="607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1" name="直接连接符 20"/>
            <p:cNvSpPr/>
            <p:nvPr>
              <p:custDataLst>
                <p:tags r:id="rId12"/>
              </p:custDataLst>
            </p:nvPr>
          </p:nvSpPr>
          <p:spPr>
            <a:xfrm>
              <a:off x="8375" y="5967"/>
              <a:ext cx="1007" cy="485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2" name="直接连接符 21"/>
            <p:cNvSpPr/>
            <p:nvPr>
              <p:custDataLst>
                <p:tags r:id="rId13"/>
              </p:custDataLst>
            </p:nvPr>
          </p:nvSpPr>
          <p:spPr>
            <a:xfrm flipH="1">
              <a:off x="5115" y="5972"/>
              <a:ext cx="1006" cy="65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1" name="文本框 5"/>
            <p:cNvSpPr txBox="1"/>
            <p:nvPr>
              <p:custDataLst>
                <p:tags r:id="rId14"/>
              </p:custDataLst>
            </p:nvPr>
          </p:nvSpPr>
          <p:spPr>
            <a:xfrm>
              <a:off x="6007" y="4728"/>
              <a:ext cx="2650" cy="804"/>
            </a:xfrm>
            <a:prstGeom prst="rect">
              <a:avLst/>
            </a:prstGeom>
            <a:noFill/>
          </p:spPr>
          <p:txBody>
            <a:bodyPr wrap="square" lIns="80156" tIns="40078" rIns="80156" bIns="40078" rtlCol="0">
              <a:spAutoFit/>
            </a:bodyPr>
            <a:lstStyle/>
            <a:p>
              <a:pPr algn="l"/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comments</a:t>
              </a:r>
              <a:endPara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5"/>
            <p:cNvSpPr txBox="1"/>
            <p:nvPr>
              <p:custDataLst>
                <p:tags r:id="rId15"/>
              </p:custDataLst>
            </p:nvPr>
          </p:nvSpPr>
          <p:spPr>
            <a:xfrm>
              <a:off x="6460" y="7336"/>
              <a:ext cx="3038" cy="903"/>
            </a:xfrm>
            <a:prstGeom prst="rect">
              <a:avLst/>
            </a:prstGeom>
            <a:noFill/>
          </p:spPr>
          <p:txBody>
            <a:bodyPr wrap="square" lIns="80156" tIns="40078" rIns="80156" bIns="40078" rtlCol="0">
              <a:spAutoFit/>
            </a:bodyPr>
            <a:lstStyle/>
            <a:p>
              <a:pPr algn="l"/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… … </a:t>
              </a:r>
              <a:endPara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36195" y="-31750"/>
            <a:ext cx="12228830" cy="6885940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384175" y="1628775"/>
            <a:ext cx="12608560" cy="5480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altLang="zh-CN" sz="6090" i="1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</a:t>
            </a:r>
            <a:r>
              <a:rPr kumimoji="0" lang="en-US" altLang="zh-CN" sz="6090" i="1" dirty="0">
                <a:ln>
                  <a:solidFill>
                    <a:srgbClr val="FE2B03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</a:t>
            </a:r>
            <a:r>
              <a:rPr kumimoji="0" lang="en-US" altLang="zh-CN" sz="5400" i="1" dirty="0">
                <a:ln>
                  <a:solidFill>
                    <a:srgbClr val="FE2B03"/>
                  </a:solidFill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</a:t>
            </a:r>
            <a:r>
              <a:rPr kumimoji="0" lang="en-US" altLang="zh-CN" sz="5400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方正正黑_GBK" panose="02000000000000000000" charset="-122"/>
              </a:rPr>
              <a:t>Book3</a:t>
            </a:r>
            <a:r>
              <a:rPr kumimoji="0" lang="en-US" altLang="zh-CN" sz="5400" i="1" dirty="0">
                <a:ln>
                  <a:solidFill>
                    <a:srgbClr val="FE2B03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</a:t>
            </a:r>
            <a:r>
              <a:rPr kumimoji="0" lang="en-US" altLang="zh-CN" sz="5400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方正正黑_GBK" panose="02000000000000000000" charset="-122"/>
              </a:rPr>
              <a:t>Unit 1 </a:t>
            </a:r>
          </a:p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altLang="zh-CN" sz="5400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方正正黑_GBK" panose="02000000000000000000" charset="-122"/>
              </a:rPr>
              <a:t>Festivals and Celebrations</a:t>
            </a:r>
          </a:p>
          <a:p>
            <a:pPr algn="ctr" eaLnBrk="1" hangingPunct="1">
              <a:lnSpc>
                <a:spcPct val="100000"/>
              </a:lnSpc>
              <a:defRPr/>
            </a:pPr>
            <a:endParaRPr kumimoji="0" lang="en-US" altLang="zh-CN" sz="5400" i="1" dirty="0">
              <a:ln w="222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/>
              <a:ea typeface="方正正黑_GBK" panose="02000000000000000000" charset="-122"/>
            </a:endParaRPr>
          </a:p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altLang="zh-CN" sz="4400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方正正黑_GBK" panose="02000000000000000000" charset="-122"/>
              </a:rPr>
              <a:t>Reading  for  Writing</a:t>
            </a:r>
          </a:p>
          <a:p>
            <a:pPr algn="ctr" eaLnBrk="1" hangingPunct="1">
              <a:lnSpc>
                <a:spcPct val="180000"/>
              </a:lnSpc>
              <a:defRPr/>
            </a:pPr>
            <a:r>
              <a:rPr kumimoji="0" lang="en-US" altLang="zh-CN" sz="4430" dirty="0">
                <a:ln>
                  <a:solidFill>
                    <a:srgbClr val="ED7D31"/>
                  </a:solidFill>
                </a:ln>
                <a:solidFill>
                  <a:srgbClr val="0303C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      </a:t>
            </a:r>
            <a:r>
              <a:rPr kumimoji="0" lang="en-US" altLang="zh-CN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My Amazing Naadam Experience</a:t>
            </a:r>
            <a:endParaRPr kumimoji="0" lang="en-US" altLang="zh-CN" sz="443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方正正黑_GBK" panose="02000000000000000000" charset="-122"/>
            </a:endParaRPr>
          </a:p>
          <a:p>
            <a:pPr algn="ctr" eaLnBrk="1" hangingPunct="1">
              <a:lnSpc>
                <a:spcPct val="130000"/>
              </a:lnSpc>
              <a:defRPr/>
            </a:pPr>
            <a:r>
              <a:rPr kumimoji="0" lang="en-US" altLang="zh-CN" sz="4430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                     </a:t>
            </a:r>
            <a:r>
              <a:rPr kumimoji="0" lang="en-US" altLang="zh-CN" sz="2955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      </a:t>
            </a:r>
            <a:endParaRPr kumimoji="0" lang="zh-CN" altLang="en-US" sz="2955" dirty="0">
              <a:ln>
                <a:solidFill>
                  <a:srgbClr val="ED7D31"/>
                </a:solidFill>
              </a:ln>
              <a:solidFill>
                <a:srgbClr val="ED7D3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方正正黑_GBK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0" y="-20955"/>
            <a:ext cx="12200255" cy="702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indent="0">
              <a:buNone/>
            </a:pP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pPr>
              <a:buNone/>
            </a:pP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</p:txBody>
      </p:sp>
      <p:grpSp>
        <p:nvGrpSpPr>
          <p:cNvPr id="6" name="Group 22"/>
          <p:cNvGrpSpPr/>
          <p:nvPr/>
        </p:nvGrpSpPr>
        <p:grpSpPr>
          <a:xfrm>
            <a:off x="8769397" y="2645698"/>
            <a:ext cx="284283" cy="379862"/>
            <a:chOff x="2495600" y="3102417"/>
            <a:chExt cx="646764" cy="648072"/>
          </a:xfrm>
        </p:grpSpPr>
        <p:grpSp>
          <p:nvGrpSpPr>
            <p:cNvPr id="9" name="组合 79"/>
            <p:cNvGrpSpPr/>
            <p:nvPr/>
          </p:nvGrpSpPr>
          <p:grpSpPr bwMode="auto">
            <a:xfrm>
              <a:off x="2495600" y="3102417"/>
              <a:ext cx="646764" cy="648072"/>
              <a:chOff x="6379729" y="2488774"/>
              <a:chExt cx="2513016" cy="2513016"/>
            </a:xfrm>
          </p:grpSpPr>
          <p:sp>
            <p:nvSpPr>
              <p:cNvPr id="52" name="任意多边形 82"/>
              <p:cNvSpPr/>
              <p:nvPr/>
            </p:nvSpPr>
            <p:spPr>
              <a:xfrm rot="3738964">
                <a:off x="6379729" y="2488774"/>
                <a:ext cx="2513016" cy="2513016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53" name="任意多边形 83"/>
              <p:cNvSpPr/>
              <p:nvPr/>
            </p:nvSpPr>
            <p:spPr>
              <a:xfrm rot="16377237">
                <a:off x="6397834" y="2506880"/>
                <a:ext cx="2476803" cy="2476801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1" name="椭圆 80"/>
            <p:cNvSpPr/>
            <p:nvPr/>
          </p:nvSpPr>
          <p:spPr bwMode="auto">
            <a:xfrm>
              <a:off x="2631544" y="3238636"/>
              <a:ext cx="374874" cy="37563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</a:endParaRPr>
            </a:p>
          </p:txBody>
        </p:sp>
      </p:grpSp>
      <p:sp>
        <p:nvSpPr>
          <p:cNvPr id="75" name="矩形 74"/>
          <p:cNvSpPr/>
          <p:nvPr/>
        </p:nvSpPr>
        <p:spPr>
          <a:xfrm>
            <a:off x="911843" y="4005585"/>
            <a:ext cx="7500990" cy="2143164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will never forget the experience of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celebrating the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Naadam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Festival in China’s Inner Mongolia Autonomous Region,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because it was truly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_______________________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30000"/>
              </a:lnSpc>
            </a:pPr>
            <a:endParaRPr lang="en-US" altLang="zh-C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algn="l">
              <a:lnSpc>
                <a:spcPct val="130000"/>
              </a:lnSpc>
            </a:pP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 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284" y="836929"/>
            <a:ext cx="9453586" cy="2591754"/>
          </a:xfrm>
          <a:prstGeom prst="rect">
            <a:avLst/>
          </a:prstGeom>
          <a:solidFill>
            <a:schemeClr val="lt1"/>
          </a:solidFill>
          <a:ln w="31750">
            <a:solidFill>
              <a:srgbClr val="33CC33"/>
            </a:solidFill>
            <a:prstDash val="lgDash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noAutofit/>
          </a:bodyPr>
          <a:lstStyle/>
          <a:p>
            <a:pPr algn="just" defTabSz="685800" eaLnBrk="0" fontAlgn="base" hangingPunct="0">
              <a:lnSpc>
                <a:spcPts val="3375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(Para.1) </a:t>
            </a:r>
            <a:r>
              <a:rPr lang="en-US" altLang="zh-CN" sz="24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I experienced the </a:t>
            </a:r>
            <a:r>
              <a:rPr lang="en-US" altLang="zh-CN" sz="2400" dirty="0" err="1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Naadam</a:t>
            </a:r>
            <a:r>
              <a:rPr lang="en-US" altLang="zh-CN" sz="24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Festival in China's </a:t>
            </a:r>
            <a:r>
              <a:rPr lang="en-US" altLang="zh-CN" sz="2400" b="1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Inner</a:t>
            </a:r>
            <a:r>
              <a:rPr lang="en-US" altLang="zh-CN" sz="24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  Mongolia </a:t>
            </a:r>
            <a:r>
              <a:rPr lang="en-US" altLang="zh-CN" sz="2400" b="1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Autonomous</a:t>
            </a:r>
            <a:r>
              <a:rPr lang="en-US" altLang="zh-CN" sz="24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 </a:t>
            </a:r>
            <a:r>
              <a:rPr lang="en-US" altLang="zh-CN" sz="2400" b="1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Region</a:t>
            </a:r>
            <a:r>
              <a:rPr lang="en-US" altLang="zh-CN" sz="24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for the first time this year. The festival falls on the fourth day of the six month of the lunar calendar, usually lasting for three days. </a:t>
            </a:r>
            <a:r>
              <a:rPr lang="en-US" altLang="zh-CN" sz="2400" dirty="0" err="1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Naadam</a:t>
            </a:r>
            <a:r>
              <a:rPr lang="en-US" altLang="zh-CN" sz="24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means "games" in Mongolian, and it is </a:t>
            </a:r>
            <a:r>
              <a:rPr lang="en-US" altLang="zh-CN" sz="2400" b="1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represented</a:t>
            </a:r>
            <a:r>
              <a:rPr lang="en-US" altLang="zh-CN" sz="24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by three events: horse racing, wrestling, and archery, which are all so exciting to watch!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7"/>
          <p:cNvSpPr txBox="1"/>
          <p:nvPr>
            <p:custDataLst>
              <p:tags r:id="rId4"/>
            </p:custDataLst>
          </p:nvPr>
        </p:nvSpPr>
        <p:spPr>
          <a:xfrm>
            <a:off x="1129967" y="908685"/>
            <a:ext cx="8370903" cy="345440"/>
          </a:xfrm>
          <a:prstGeom prst="rect">
            <a:avLst/>
          </a:prstGeom>
          <a:solidFill>
            <a:srgbClr val="92D050">
              <a:alpha val="32000"/>
            </a:srgbClr>
          </a:solidFill>
        </p:spPr>
        <p:txBody>
          <a:bodyPr wrap="square" lIns="68580" tIns="34290" rIns="68580" bIns="34290" rtlCol="0" anchor="t">
            <a:spAutoFit/>
          </a:bodyPr>
          <a:lstStyle/>
          <a:p>
            <a:endParaRPr lang="zh-CN" altLang="en-US"/>
          </a:p>
        </p:txBody>
      </p:sp>
      <p:sp>
        <p:nvSpPr>
          <p:cNvPr id="20" name="TextBox 7"/>
          <p:cNvSpPr txBox="1"/>
          <p:nvPr/>
        </p:nvSpPr>
        <p:spPr>
          <a:xfrm>
            <a:off x="-24788" y="1341120"/>
            <a:ext cx="6237628" cy="346249"/>
          </a:xfrm>
          <a:prstGeom prst="rect">
            <a:avLst/>
          </a:prstGeom>
          <a:solidFill>
            <a:srgbClr val="92D050">
              <a:alpha val="32000"/>
            </a:srgbClr>
          </a:solidFill>
        </p:spPr>
        <p:txBody>
          <a:bodyPr wrap="square" lIns="68580" tIns="34290" rIns="68580" bIns="34290" rtlCol="0" anchor="t">
            <a:spAutoFit/>
          </a:bodyPr>
          <a:lstStyle/>
          <a:p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200660" y="44450"/>
            <a:ext cx="8793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Micro-writing: Expand the topic sentence</a:t>
            </a:r>
            <a:r>
              <a:rPr lang="zh-CN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event</a:t>
            </a:r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688705" y="3130550"/>
            <a:ext cx="3657600" cy="387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矩形 13"/>
          <p:cNvSpPr/>
          <p:nvPr/>
        </p:nvSpPr>
        <p:spPr>
          <a:xfrm>
            <a:off x="1127743" y="5229239"/>
            <a:ext cx="4079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impressive and rewarding</a:t>
            </a:r>
            <a:r>
              <a:rPr lang="en-US" altLang="zh-CN" sz="2800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 </a:t>
            </a: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8183880" y="188595"/>
            <a:ext cx="3153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 comment</a:t>
            </a:r>
          </a:p>
        </p:txBody>
      </p: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1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0" y="-48260"/>
            <a:ext cx="12200255" cy="70504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indent="0">
              <a:buNone/>
            </a:pP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pPr>
              <a:buNone/>
            </a:pP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302238" y="3572830"/>
            <a:ext cx="9001188" cy="1571636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Celebrating the festival </a:t>
            </a:r>
            <a:r>
              <a:rPr lang="en-US" altLang="zh-CN" sz="2400" b="1" dirty="0">
                <a:solidFill>
                  <a:srgbClr val="0303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not only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__________________________,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303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but also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made me realize ___________________________________.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130000"/>
              </a:lnSpc>
            </a:pPr>
            <a:endParaRPr lang="en-US" altLang="zh-C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algn="l">
              <a:lnSpc>
                <a:spcPct val="130000"/>
              </a:lnSpc>
            </a:pPr>
            <a:r>
              <a:rPr lang="en-US" altLang="zh-CN" sz="2800" dirty="0">
                <a:latin typeface="Times New Roman" panose="02020603050405020304" pitchFamily="18" charset="0"/>
                <a:sym typeface="+mn-ea"/>
              </a:rPr>
              <a:t> 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328150" y="2836545"/>
            <a:ext cx="2800350" cy="345567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9425" y="1196975"/>
            <a:ext cx="9399270" cy="1730375"/>
          </a:xfrm>
          <a:prstGeom prst="rect">
            <a:avLst/>
          </a:prstGeom>
          <a:noFill/>
          <a:ln w="31750">
            <a:solidFill>
              <a:srgbClr val="33CC33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7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(Ending)</a:t>
            </a:r>
            <a:r>
              <a:rPr lang="en-US" altLang="zh-CN" sz="27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I’m finally back home now, feeling really tired, but celebrating</a:t>
            </a:r>
            <a:r>
              <a:rPr lang="en-US" altLang="zh-CN" sz="2700" dirty="0"/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Naadam</a:t>
            </a:r>
            <a:r>
              <a:rPr lang="en-US" altLang="zh-CN" sz="27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with my friend was totally worth it. He invited me back for the  winter to stay in a traditional Mongolian tent and eat hot pot. I</a:t>
            </a:r>
            <a:r>
              <a:rPr lang="en-US" altLang="zh-CN" sz="2700" dirty="0"/>
              <a:t> </a:t>
            </a:r>
            <a:r>
              <a:rPr lang="en-US" altLang="zh-CN" sz="27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can't wait!</a:t>
            </a:r>
            <a:endParaRPr lang="en-US" altLang="zh-CN" sz="2700" dirty="0"/>
          </a:p>
        </p:txBody>
      </p:sp>
      <p:sp>
        <p:nvSpPr>
          <p:cNvPr id="10" name="文本框 16"/>
          <p:cNvSpPr txBox="1"/>
          <p:nvPr>
            <p:custDataLst>
              <p:tags r:id="rId5"/>
            </p:custDataLst>
          </p:nvPr>
        </p:nvSpPr>
        <p:spPr>
          <a:xfrm>
            <a:off x="5520055" y="260985"/>
            <a:ext cx="5167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 </a:t>
            </a:r>
            <a:endParaRPr lang="en-US" altLang="zh-CN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99970" y="3644903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filled my heart with pride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63339" y="4149097"/>
            <a:ext cx="5123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importance of traditional festivals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8543925" y="260985"/>
            <a:ext cx="3153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 comment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19380" y="260985"/>
            <a:ext cx="81368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Micro-writing of improving the ending:</a:t>
            </a:r>
          </a:p>
        </p:txBody>
      </p:sp>
      <p:pic>
        <p:nvPicPr>
          <p:cNvPr id="4" name="图片 3" descr="水印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11" grpId="0"/>
      <p:bldP spid="12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-57785" y="10160"/>
            <a:ext cx="12156440" cy="681863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4710430" y="3074035"/>
            <a:ext cx="807085" cy="2940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029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15" dirty="0">
                <a:solidFill>
                  <a:srgbClr val="F8F8F8"/>
                </a:solidFill>
                <a:latin typeface="+mn-ea"/>
                <a:ea typeface="+mn-ea"/>
              </a:rPr>
              <a:t>logical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503295" y="4040505"/>
            <a:ext cx="164719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29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srgbClr val="F8F8F8"/>
                </a:solidFill>
                <a:latin typeface="+mn-ea"/>
                <a:ea typeface="+mn-ea"/>
              </a:rPr>
              <a:t>vivid</a:t>
            </a:r>
          </a:p>
        </p:txBody>
      </p:sp>
      <p:grpSp>
        <p:nvGrpSpPr>
          <p:cNvPr id="2" name="组合 176"/>
          <p:cNvGrpSpPr/>
          <p:nvPr>
            <p:custDataLst>
              <p:tags r:id="rId2"/>
            </p:custDataLst>
          </p:nvPr>
        </p:nvGrpSpPr>
        <p:grpSpPr>
          <a:xfrm>
            <a:off x="-24130" y="735965"/>
            <a:ext cx="11676380" cy="846000"/>
            <a:chOff x="2551470" y="2337204"/>
            <a:chExt cx="12811822" cy="665035"/>
          </a:xfrm>
        </p:grpSpPr>
        <p:sp>
          <p:nvSpPr>
            <p:cNvPr id="178" name="矩形 177"/>
            <p:cNvSpPr/>
            <p:nvPr>
              <p:custDataLst>
                <p:tags r:id="rId31"/>
              </p:custDataLst>
            </p:nvPr>
          </p:nvSpPr>
          <p:spPr>
            <a:xfrm flipH="1">
              <a:off x="3434847" y="2337937"/>
              <a:ext cx="334179" cy="663569"/>
            </a:xfrm>
            <a:prstGeom prst="rect">
              <a:avLst/>
            </a:prstGeom>
            <a:solidFill>
              <a:srgbClr val="E1448B">
                <a:lumMod val="50000"/>
              </a:srgbClr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9" name="矩形 178"/>
            <p:cNvSpPr/>
            <p:nvPr>
              <p:custDataLst>
                <p:tags r:id="rId32"/>
              </p:custDataLst>
            </p:nvPr>
          </p:nvSpPr>
          <p:spPr>
            <a:xfrm flipH="1">
              <a:off x="2551470" y="2359666"/>
              <a:ext cx="12811822" cy="45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lumMod val="95000"/>
                    </a:srgbClr>
                  </a:solidFill>
                </a14:hiddenFill>
              </a:ext>
            </a:extLst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r>
                <a:rPr lang="en-US" altLang="da-DK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E</a:t>
              </a:r>
              <a:r>
                <a:rPr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xplore</a:t>
              </a:r>
              <a:r>
                <a:rPr lang="en-US" altLang="da-DK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diary                              Spot skills</a:t>
              </a:r>
              <a:r>
                <a:rPr lang="en-US" altLang="da-DK" sz="3200" b="1" dirty="0">
                  <a:solidFill>
                    <a:srgbClr val="E1448B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   </a:t>
              </a:r>
            </a:p>
          </p:txBody>
        </p:sp>
        <p:sp>
          <p:nvSpPr>
            <p:cNvPr id="180" name="燕尾形 179"/>
            <p:cNvSpPr/>
            <p:nvPr>
              <p:custDataLst>
                <p:tags r:id="rId33"/>
              </p:custDataLst>
            </p:nvPr>
          </p:nvSpPr>
          <p:spPr>
            <a:xfrm flipH="1">
              <a:off x="3103992" y="2337204"/>
              <a:ext cx="665035" cy="665035"/>
            </a:xfrm>
            <a:prstGeom prst="chevron">
              <a:avLst>
                <a:gd name="adj" fmla="val 45500"/>
              </a:avLst>
            </a:prstGeom>
            <a:solidFill>
              <a:srgbClr val="E1448B"/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4"/>
          <p:cNvGrpSpPr/>
          <p:nvPr>
            <p:custDataLst>
              <p:tags r:id="rId3"/>
            </p:custDataLst>
          </p:nvPr>
        </p:nvGrpSpPr>
        <p:grpSpPr>
          <a:xfrm>
            <a:off x="1309654" y="1501775"/>
            <a:ext cx="4235135" cy="5213373"/>
            <a:chOff x="2125209" y="1294259"/>
            <a:chExt cx="3764460" cy="5278875"/>
          </a:xfrm>
        </p:grpSpPr>
        <p:sp>
          <p:nvSpPr>
            <p:cNvPr id="26" name="任意多边形 25"/>
            <p:cNvSpPr/>
            <p:nvPr>
              <p:custDataLst>
                <p:tags r:id="rId10"/>
              </p:custDataLst>
            </p:nvPr>
          </p:nvSpPr>
          <p:spPr>
            <a:xfrm>
              <a:off x="3202547" y="1632858"/>
              <a:ext cx="2071340" cy="4143828"/>
            </a:xfrm>
            <a:custGeom>
              <a:avLst/>
              <a:gdLst>
                <a:gd name="connsiteX0" fmla="*/ 0 w 2468160"/>
                <a:gd name="connsiteY0" fmla="*/ 0 h 4937688"/>
                <a:gd name="connsiteX1" fmla="*/ 251709 w 2468160"/>
                <a:gd name="connsiteY1" fmla="*/ 12711 h 4937688"/>
                <a:gd name="connsiteX2" fmla="*/ 2468160 w 2468160"/>
                <a:gd name="connsiteY2" fmla="*/ 2468844 h 4937688"/>
                <a:gd name="connsiteX3" fmla="*/ 251709 w 2468160"/>
                <a:gd name="connsiteY3" fmla="*/ 4924978 h 4937688"/>
                <a:gd name="connsiteX4" fmla="*/ 0 w 2468160"/>
                <a:gd name="connsiteY4" fmla="*/ 4937688 h 4937688"/>
                <a:gd name="connsiteX5" fmla="*/ 0 w 2468160"/>
                <a:gd name="connsiteY5" fmla="*/ 4688120 h 4937688"/>
                <a:gd name="connsiteX6" fmla="*/ 226192 w 2468160"/>
                <a:gd name="connsiteY6" fmla="*/ 4676698 h 4937688"/>
                <a:gd name="connsiteX7" fmla="*/ 2218592 w 2468160"/>
                <a:gd name="connsiteY7" fmla="*/ 2468844 h 4937688"/>
                <a:gd name="connsiteX8" fmla="*/ 226192 w 2468160"/>
                <a:gd name="connsiteY8" fmla="*/ 260990 h 4937688"/>
                <a:gd name="connsiteX9" fmla="*/ 0 w 2468160"/>
                <a:gd name="connsiteY9" fmla="*/ 249569 h 493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8160" h="4937688">
                  <a:moveTo>
                    <a:pt x="0" y="0"/>
                  </a:moveTo>
                  <a:lnTo>
                    <a:pt x="251709" y="12711"/>
                  </a:lnTo>
                  <a:cubicBezTo>
                    <a:pt x="1496657" y="139142"/>
                    <a:pt x="2468160" y="1190539"/>
                    <a:pt x="2468160" y="2468844"/>
                  </a:cubicBezTo>
                  <a:cubicBezTo>
                    <a:pt x="2468160" y="3747149"/>
                    <a:pt x="1496657" y="4798546"/>
                    <a:pt x="251709" y="4924978"/>
                  </a:cubicBezTo>
                  <a:lnTo>
                    <a:pt x="0" y="4937688"/>
                  </a:lnTo>
                  <a:lnTo>
                    <a:pt x="0" y="4688120"/>
                  </a:lnTo>
                  <a:lnTo>
                    <a:pt x="226192" y="4676698"/>
                  </a:lnTo>
                  <a:cubicBezTo>
                    <a:pt x="1345293" y="4563047"/>
                    <a:pt x="2218592" y="3617931"/>
                    <a:pt x="2218592" y="2468844"/>
                  </a:cubicBezTo>
                  <a:cubicBezTo>
                    <a:pt x="2218592" y="1319758"/>
                    <a:pt x="1345293" y="374641"/>
                    <a:pt x="226192" y="260990"/>
                  </a:cubicBezTo>
                  <a:lnTo>
                    <a:pt x="0" y="2495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26"/>
            <p:cNvGrpSpPr/>
            <p:nvPr>
              <p:custDataLst>
                <p:tags r:id="rId11"/>
              </p:custDataLst>
            </p:nvPr>
          </p:nvGrpSpPr>
          <p:grpSpPr>
            <a:xfrm>
              <a:off x="4325132" y="2214288"/>
              <a:ext cx="1099718" cy="1366283"/>
              <a:chOff x="3342324" y="1837343"/>
              <a:chExt cx="3545800" cy="4405343"/>
            </a:xfrm>
          </p:grpSpPr>
          <p:sp>
            <p:nvSpPr>
              <p:cNvPr id="40" name="圆角矩形 39"/>
              <p:cNvSpPr/>
              <p:nvPr>
                <p:custDataLst>
                  <p:tags r:id="rId28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圆角矩形 27"/>
              <p:cNvSpPr/>
              <p:nvPr>
                <p:custDataLst>
                  <p:tags r:id="rId29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5"/>
              <p:cNvSpPr/>
              <p:nvPr>
                <p:custDataLst>
                  <p:tags r:id="rId30"/>
                </p:custDataLst>
              </p:nvPr>
            </p:nvSpPr>
            <p:spPr bwMode="auto">
              <a:xfrm rot="10800000">
                <a:off x="3342324" y="1837343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8"/>
            <p:cNvGrpSpPr/>
            <p:nvPr>
              <p:custDataLst>
                <p:tags r:id="rId12"/>
              </p:custDataLst>
            </p:nvPr>
          </p:nvGrpSpPr>
          <p:grpSpPr>
            <a:xfrm>
              <a:off x="4775537" y="3272764"/>
              <a:ext cx="1114132" cy="1295559"/>
              <a:chOff x="3295850" y="2065379"/>
              <a:chExt cx="3592274" cy="4177307"/>
            </a:xfrm>
          </p:grpSpPr>
          <p:sp>
            <p:nvSpPr>
              <p:cNvPr id="30" name="圆角矩形 29"/>
              <p:cNvSpPr/>
              <p:nvPr>
                <p:custDataLst>
                  <p:tags r:id="rId25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圆角矩形 37"/>
              <p:cNvSpPr/>
              <p:nvPr>
                <p:custDataLst>
                  <p:tags r:id="rId26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5"/>
              <p:cNvSpPr/>
              <p:nvPr>
                <p:custDataLst>
                  <p:tags r:id="rId27"/>
                </p:custDataLst>
              </p:nvPr>
            </p:nvSpPr>
            <p:spPr bwMode="auto">
              <a:xfrm rot="10800000">
                <a:off x="3295850" y="2114519"/>
                <a:ext cx="2917596" cy="240785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" name="组合 30"/>
            <p:cNvGrpSpPr/>
            <p:nvPr>
              <p:custDataLst>
                <p:tags r:id="rId13"/>
              </p:custDataLst>
            </p:nvPr>
          </p:nvGrpSpPr>
          <p:grpSpPr>
            <a:xfrm>
              <a:off x="4179613" y="4429077"/>
              <a:ext cx="1063656" cy="1295559"/>
              <a:chOff x="2813325" y="2519923"/>
              <a:chExt cx="3429526" cy="4177307"/>
            </a:xfrm>
          </p:grpSpPr>
          <p:sp>
            <p:nvSpPr>
              <p:cNvPr id="32" name="圆角矩形 31"/>
              <p:cNvSpPr/>
              <p:nvPr>
                <p:custDataLst>
                  <p:tags r:id="rId23"/>
                </p:custDataLst>
              </p:nvPr>
            </p:nvSpPr>
            <p:spPr>
              <a:xfrm rot="2760000">
                <a:off x="2638089" y="3092468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5"/>
              <p:cNvSpPr/>
              <p:nvPr>
                <p:custDataLst>
                  <p:tags r:id="rId24"/>
                </p:custDataLst>
              </p:nvPr>
            </p:nvSpPr>
            <p:spPr bwMode="auto">
              <a:xfrm rot="10800000">
                <a:off x="2813325" y="2546540"/>
                <a:ext cx="3112367" cy="2461089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33"/>
            <p:cNvGrpSpPr/>
            <p:nvPr>
              <p:custDataLst>
                <p:tags r:id="rId14"/>
              </p:custDataLst>
            </p:nvPr>
          </p:nvGrpSpPr>
          <p:grpSpPr>
            <a:xfrm>
              <a:off x="3156467" y="1294259"/>
              <a:ext cx="1114132" cy="1295559"/>
              <a:chOff x="3295850" y="2065379"/>
              <a:chExt cx="3592274" cy="4177307"/>
            </a:xfrm>
          </p:grpSpPr>
          <p:sp>
            <p:nvSpPr>
              <p:cNvPr id="35" name="圆角矩形 34"/>
              <p:cNvSpPr/>
              <p:nvPr>
                <p:custDataLst>
                  <p:tags r:id="rId20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圆角矩形 38"/>
              <p:cNvSpPr/>
              <p:nvPr>
                <p:custDataLst>
                  <p:tags r:id="rId21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5"/>
              <p:cNvSpPr/>
              <p:nvPr>
                <p:custDataLst>
                  <p:tags r:id="rId22"/>
                </p:custDataLst>
              </p:nvPr>
            </p:nvSpPr>
            <p:spPr bwMode="auto">
              <a:xfrm rot="10800000">
                <a:off x="3295850" y="2263220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52"/>
            <p:cNvGrpSpPr/>
            <p:nvPr>
              <p:custDataLst>
                <p:tags r:id="rId15"/>
              </p:custDataLst>
            </p:nvPr>
          </p:nvGrpSpPr>
          <p:grpSpPr>
            <a:xfrm>
              <a:off x="3092872" y="5277575"/>
              <a:ext cx="1149884" cy="1295559"/>
              <a:chOff x="3180577" y="2065379"/>
              <a:chExt cx="3707547" cy="4177307"/>
            </a:xfrm>
          </p:grpSpPr>
          <p:sp>
            <p:nvSpPr>
              <p:cNvPr id="54" name="圆角矩形 53"/>
              <p:cNvSpPr/>
              <p:nvPr>
                <p:custDataLst>
                  <p:tags r:id="rId17"/>
                </p:custDataLst>
              </p:nvPr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圆角矩形 55"/>
              <p:cNvSpPr/>
              <p:nvPr>
                <p:custDataLst>
                  <p:tags r:id="rId18"/>
                </p:custDataLst>
              </p:nvPr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5"/>
              <p:cNvSpPr/>
              <p:nvPr>
                <p:custDataLst>
                  <p:tags r:id="rId19"/>
                </p:custDataLst>
              </p:nvPr>
            </p:nvSpPr>
            <p:spPr bwMode="auto">
              <a:xfrm rot="10800000">
                <a:off x="3180577" y="2069474"/>
                <a:ext cx="2937470" cy="22420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8" name="Freeform 5"/>
            <p:cNvSpPr/>
            <p:nvPr>
              <p:custDataLst>
                <p:tags r:id="rId16"/>
              </p:custDataLst>
            </p:nvPr>
          </p:nvSpPr>
          <p:spPr bwMode="auto">
            <a:xfrm rot="10800000">
              <a:off x="2125209" y="2755427"/>
              <a:ext cx="2273918" cy="18986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</a:gradFill>
            </a:ln>
            <a:effectLst>
              <a:outerShdw blurRad="254000" dist="1143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文本框 47"/>
          <p:cNvSpPr txBox="1"/>
          <p:nvPr>
            <p:custDataLst>
              <p:tags r:id="rId4"/>
            </p:custDataLst>
          </p:nvPr>
        </p:nvSpPr>
        <p:spPr>
          <a:xfrm>
            <a:off x="2524100" y="1643050"/>
            <a:ext cx="902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</a:t>
            </a:r>
          </a:p>
        </p:txBody>
      </p:sp>
      <p:sp>
        <p:nvSpPr>
          <p:cNvPr id="49" name="文本框 48"/>
          <p:cNvSpPr txBox="1"/>
          <p:nvPr>
            <p:custDataLst>
              <p:tags r:id="rId5"/>
            </p:custDataLst>
          </p:nvPr>
        </p:nvSpPr>
        <p:spPr>
          <a:xfrm>
            <a:off x="3809984" y="2500306"/>
            <a:ext cx="902906" cy="509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see</a:t>
            </a:r>
          </a:p>
        </p:txBody>
      </p:sp>
      <p:sp>
        <p:nvSpPr>
          <p:cNvPr id="50" name="文本框 49"/>
          <p:cNvSpPr txBox="1"/>
          <p:nvPr>
            <p:custDataLst>
              <p:tags r:id="rId6"/>
            </p:custDataLst>
          </p:nvPr>
        </p:nvSpPr>
        <p:spPr>
          <a:xfrm>
            <a:off x="3667108" y="4714884"/>
            <a:ext cx="104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think</a:t>
            </a:r>
          </a:p>
        </p:txBody>
      </p:sp>
      <p:sp>
        <p:nvSpPr>
          <p:cNvPr id="52" name="文本框 51"/>
          <p:cNvSpPr txBox="1"/>
          <p:nvPr>
            <p:custDataLst>
              <p:tags r:id="rId7"/>
            </p:custDataLst>
          </p:nvPr>
        </p:nvSpPr>
        <p:spPr>
          <a:xfrm>
            <a:off x="2309786" y="5572140"/>
            <a:ext cx="1167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</a:t>
            </a:r>
          </a:p>
        </p:txBody>
      </p:sp>
      <p:sp>
        <p:nvSpPr>
          <p:cNvPr id="57" name="文本框 56"/>
          <p:cNvSpPr txBox="1"/>
          <p:nvPr>
            <p:custDataLst>
              <p:tags r:id="rId8"/>
            </p:custDataLst>
          </p:nvPr>
        </p:nvSpPr>
        <p:spPr>
          <a:xfrm>
            <a:off x="4310050" y="3571876"/>
            <a:ext cx="979170" cy="642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>
                <a:solidFill>
                  <a:srgbClr val="0303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feel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81818" y="1643050"/>
            <a:ext cx="4786346" cy="571504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logical: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Topic sentence &amp;Time order</a:t>
            </a:r>
          </a:p>
          <a:p>
            <a:pPr algn="l">
              <a:lnSpc>
                <a:spcPct val="130000"/>
              </a:lnSpc>
              <a:buClrTx/>
              <a:buSzTx/>
              <a:buNone/>
            </a:pP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41"/>
          <p:cNvSpPr txBox="1"/>
          <p:nvPr/>
        </p:nvSpPr>
        <p:spPr>
          <a:xfrm>
            <a:off x="6881818" y="2571744"/>
            <a:ext cx="4929222" cy="642942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Vivid : 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Scene description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881818" y="3571876"/>
            <a:ext cx="4929222" cy="642941"/>
          </a:xfrm>
          <a:prstGeom prst="rect">
            <a:avLst/>
          </a:prstGeom>
          <a:ln w="28575">
            <a:solidFill>
              <a:srgbClr val="DC07E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30000"/>
              </a:lnSpc>
            </a:pPr>
            <a:r>
              <a:rPr lang="en-US" altLang="zh-CN" sz="2400" dirty="0">
                <a:solidFill>
                  <a:srgbClr val="DC07E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Convincing: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Emotion development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881818" y="4572008"/>
            <a:ext cx="4786346" cy="642942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300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Meaningful: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General comments</a:t>
            </a:r>
          </a:p>
        </p:txBody>
      </p:sp>
      <p:sp>
        <p:nvSpPr>
          <p:cNvPr id="51" name="矩形 50"/>
          <p:cNvSpPr/>
          <p:nvPr/>
        </p:nvSpPr>
        <p:spPr>
          <a:xfrm>
            <a:off x="6881818" y="5500702"/>
            <a:ext cx="4786346" cy="642942"/>
          </a:xfrm>
          <a:prstGeom prst="rect">
            <a:avLst/>
          </a:prstGeom>
          <a:ln w="28575">
            <a:solidFill>
              <a:srgbClr val="E94A4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3000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Inspiration /significance ?  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1395095" y="3071495"/>
            <a:ext cx="2465070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logical</a:t>
            </a:r>
          </a:p>
          <a:p>
            <a:pPr algn="ctr"/>
            <a:r>
              <a:rPr kumimoji="1" lang="en-US" altLang="zh-CN" sz="2800" b="1" dirty="0">
                <a:cs typeface="Arial" panose="020B0604020202020204" pitchFamily="34" charset="0"/>
                <a:sym typeface="+mn-ea"/>
              </a:rPr>
              <a:t>experience</a:t>
            </a:r>
          </a:p>
          <a:p>
            <a:pPr algn="ctr"/>
            <a:r>
              <a:rPr kumimoji="1" lang="en-US" altLang="zh-CN" sz="2800" b="1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vivid</a:t>
            </a:r>
          </a:p>
        </p:txBody>
      </p:sp>
      <p:pic>
        <p:nvPicPr>
          <p:cNvPr id="10" name="图片 9" descr="水印"/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"/>
          <p:cNvGrpSpPr/>
          <p:nvPr/>
        </p:nvGrpSpPr>
        <p:grpSpPr>
          <a:xfrm>
            <a:off x="0" y="-95885"/>
            <a:ext cx="12605385" cy="6953885"/>
            <a:chOff x="0" y="216835"/>
            <a:chExt cx="12192001" cy="6620566"/>
          </a:xfrm>
        </p:grpSpPr>
        <p:sp>
          <p:nvSpPr>
            <p:cNvPr id="7" name="矩形 6"/>
            <p:cNvSpPr/>
            <p:nvPr/>
          </p:nvSpPr>
          <p:spPr>
            <a:xfrm>
              <a:off x="0" y="5575306"/>
              <a:ext cx="12192001" cy="12620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4" name="组合 7"/>
            <p:cNvGrpSpPr/>
            <p:nvPr/>
          </p:nvGrpSpPr>
          <p:grpSpPr>
            <a:xfrm>
              <a:off x="0" y="216835"/>
              <a:ext cx="11957051" cy="6392654"/>
              <a:chOff x="0" y="216835"/>
              <a:chExt cx="11957051" cy="6392654"/>
            </a:xfrm>
          </p:grpSpPr>
          <p:sp>
            <p:nvSpPr>
              <p:cNvPr id="10" name="圆角矩形 1"/>
              <p:cNvSpPr/>
              <p:nvPr>
                <p:custDataLst>
                  <p:tags r:id="rId5"/>
                </p:custDataLst>
              </p:nvPr>
            </p:nvSpPr>
            <p:spPr>
              <a:xfrm>
                <a:off x="0" y="216835"/>
                <a:ext cx="11957051" cy="6392654"/>
              </a:xfrm>
              <a:prstGeom prst="roundRect">
                <a:avLst>
                  <a:gd name="adj" fmla="val 1474"/>
                </a:avLst>
              </a:pr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圆角矩形 1"/>
              <p:cNvSpPr/>
              <p:nvPr/>
            </p:nvSpPr>
            <p:spPr>
              <a:xfrm>
                <a:off x="78335" y="375027"/>
                <a:ext cx="11729527" cy="6077581"/>
              </a:xfrm>
              <a:prstGeom prst="roundRect">
                <a:avLst>
                  <a:gd name="adj" fmla="val 1474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5"/>
          <a:stretch>
            <a:fillRect/>
          </a:stretch>
        </p:blipFill>
        <p:spPr>
          <a:xfrm>
            <a:off x="-24765" y="-27319"/>
            <a:ext cx="12192000" cy="24307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5"/>
          <a:stretch>
            <a:fillRect/>
          </a:stretch>
        </p:blipFill>
        <p:spPr>
          <a:xfrm>
            <a:off x="-96520" y="548640"/>
            <a:ext cx="12192000" cy="338137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820410" y="2710815"/>
            <a:ext cx="3883660" cy="7137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noAutofit/>
          </a:bodyPr>
          <a:lstStyle/>
          <a:p>
            <a:pPr algn="ctr"/>
            <a:r>
              <a:rPr lang="zh-CN" alt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节 日  我  来</a:t>
            </a:r>
            <a:r>
              <a:rPr lang="zh-CN" alt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写</a:t>
            </a:r>
            <a:endParaRPr lang="en-US" altLang="zh-CN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79" name="矩形 178"/>
          <p:cNvSpPr/>
          <p:nvPr>
            <p:custDataLst>
              <p:tags r:id="rId4"/>
            </p:custDataLst>
          </p:nvPr>
        </p:nvSpPr>
        <p:spPr>
          <a:xfrm flipH="1">
            <a:off x="1631282" y="1628465"/>
            <a:ext cx="9215502" cy="57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95000"/>
                  </a:srgbClr>
                </a:solidFill>
              </a14:hiddenFill>
            </a:ext>
          </a:extLst>
        </p:spPr>
        <p:style>
          <a:lnRef idx="2">
            <a:srgbClr val="DEAB81">
              <a:shade val="50000"/>
            </a:srgbClr>
          </a:lnRef>
          <a:fillRef idx="1">
            <a:srgbClr val="DEAB81"/>
          </a:fillRef>
          <a:effectRef idx="0">
            <a:srgbClr val="DEAB8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r>
              <a:rPr lang="en-US" altLang="da-DK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ROUND</a:t>
            </a:r>
            <a:r>
              <a:rPr lang="da-DK" altLang="zh-CN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da-DK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r>
              <a:rPr lang="da-DK" altLang="zh-CN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da-DK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Write a festival 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"/>
          <p:cNvGrpSpPr/>
          <p:nvPr/>
        </p:nvGrpSpPr>
        <p:grpSpPr>
          <a:xfrm>
            <a:off x="0" y="-95885"/>
            <a:ext cx="12605385" cy="6953885"/>
            <a:chOff x="0" y="216835"/>
            <a:chExt cx="12192001" cy="6620566"/>
          </a:xfrm>
        </p:grpSpPr>
        <p:sp>
          <p:nvSpPr>
            <p:cNvPr id="7" name="矩形 6"/>
            <p:cNvSpPr/>
            <p:nvPr/>
          </p:nvSpPr>
          <p:spPr>
            <a:xfrm>
              <a:off x="0" y="5575306"/>
              <a:ext cx="12192001" cy="12620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4" name="组合 7"/>
            <p:cNvGrpSpPr/>
            <p:nvPr/>
          </p:nvGrpSpPr>
          <p:grpSpPr>
            <a:xfrm>
              <a:off x="0" y="216835"/>
              <a:ext cx="11957051" cy="6392654"/>
              <a:chOff x="0" y="216835"/>
              <a:chExt cx="11957051" cy="6392654"/>
            </a:xfrm>
          </p:grpSpPr>
          <p:sp>
            <p:nvSpPr>
              <p:cNvPr id="10" name="圆角矩形 1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216835"/>
                <a:ext cx="11957051" cy="6392654"/>
              </a:xfrm>
              <a:prstGeom prst="roundRect">
                <a:avLst>
                  <a:gd name="adj" fmla="val 1474"/>
                </a:avLst>
              </a:prstGeom>
              <a:blipFill dpi="0"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圆角矩形 1"/>
              <p:cNvSpPr/>
              <p:nvPr/>
            </p:nvSpPr>
            <p:spPr>
              <a:xfrm>
                <a:off x="78335" y="375027"/>
                <a:ext cx="11729527" cy="6077581"/>
              </a:xfrm>
              <a:prstGeom prst="roundRect">
                <a:avLst>
                  <a:gd name="adj" fmla="val 1474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5"/>
          <a:stretch>
            <a:fillRect/>
          </a:stretch>
        </p:blipFill>
        <p:spPr>
          <a:xfrm>
            <a:off x="-24765" y="-27319"/>
            <a:ext cx="12192000" cy="24307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5"/>
          <a:stretch>
            <a:fillRect/>
          </a:stretch>
        </p:blipFill>
        <p:spPr>
          <a:xfrm>
            <a:off x="-96520" y="548640"/>
            <a:ext cx="12192000" cy="3381375"/>
          </a:xfrm>
          <a:prstGeom prst="rect">
            <a:avLst/>
          </a:prstGeom>
        </p:spPr>
      </p:pic>
      <p:grpSp>
        <p:nvGrpSpPr>
          <p:cNvPr id="177" name="组合 176"/>
          <p:cNvGrpSpPr/>
          <p:nvPr>
            <p:custDataLst>
              <p:tags r:id="rId4"/>
            </p:custDataLst>
          </p:nvPr>
        </p:nvGrpSpPr>
        <p:grpSpPr>
          <a:xfrm>
            <a:off x="1577353" y="542925"/>
            <a:ext cx="7142113" cy="846000"/>
            <a:chOff x="2920747" y="2336705"/>
            <a:chExt cx="7099723" cy="665035"/>
          </a:xfrm>
        </p:grpSpPr>
        <p:sp>
          <p:nvSpPr>
            <p:cNvPr id="178" name="矩形 177"/>
            <p:cNvSpPr/>
            <p:nvPr>
              <p:custDataLst>
                <p:tags r:id="rId8"/>
              </p:custDataLst>
            </p:nvPr>
          </p:nvSpPr>
          <p:spPr>
            <a:xfrm flipH="1">
              <a:off x="3315703" y="2336939"/>
              <a:ext cx="334179" cy="663569"/>
            </a:xfrm>
            <a:prstGeom prst="rect">
              <a:avLst/>
            </a:prstGeom>
            <a:solidFill>
              <a:srgbClr val="E1448B">
                <a:lumMod val="50000"/>
              </a:srgbClr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9"/>
              </p:custDataLst>
            </p:nvPr>
          </p:nvSpPr>
          <p:spPr>
            <a:xfrm flipH="1">
              <a:off x="3223685" y="2409071"/>
              <a:ext cx="6796785" cy="45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lumMod val="95000"/>
                    </a:srgbClr>
                  </a:solidFill>
                </a14:hiddenFill>
              </a:ext>
            </a:extLst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r>
                <a:rPr lang="en-US" altLang="da-DK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Activity</a:t>
              </a:r>
              <a:r>
                <a:rPr lang="da-DK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da-DK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5</a:t>
              </a:r>
              <a:r>
                <a:rPr lang="da-DK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da-DK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Writing &amp; presenting</a:t>
              </a:r>
              <a:r>
                <a:rPr lang="en-US" altLang="da-DK" sz="3200" b="1" dirty="0">
                  <a:solidFill>
                    <a:srgbClr val="E1448B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180" name="燕尾形 179"/>
            <p:cNvSpPr/>
            <p:nvPr>
              <p:custDataLst>
                <p:tags r:id="rId10"/>
              </p:custDataLst>
            </p:nvPr>
          </p:nvSpPr>
          <p:spPr>
            <a:xfrm flipH="1">
              <a:off x="2920747" y="2336705"/>
              <a:ext cx="665035" cy="665035"/>
            </a:xfrm>
            <a:prstGeom prst="chevron">
              <a:avLst>
                <a:gd name="adj" fmla="val 45500"/>
              </a:avLst>
            </a:prstGeom>
            <a:solidFill>
              <a:srgbClr val="E1448B"/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74" name="TextBox 41"/>
          <p:cNvSpPr txBox="1"/>
          <p:nvPr>
            <p:custDataLst>
              <p:tags r:id="rId5"/>
            </p:custDataLst>
          </p:nvPr>
        </p:nvSpPr>
        <p:spPr>
          <a:xfrm>
            <a:off x="881026" y="1857340"/>
            <a:ext cx="5072098" cy="4714932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7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37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首届楚文化节近期刚在荆州圆满举办</a:t>
            </a:r>
            <a:r>
              <a:rPr lang="en-US" altLang="zh-CN" sz="24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, </a:t>
            </a:r>
            <a:r>
              <a:rPr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请根据节日介绍与节日庆祝视频</a:t>
            </a:r>
            <a:r>
              <a:rPr lang="en-US" altLang="zh-CN" sz="24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, </a:t>
            </a:r>
            <a:r>
              <a:rPr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感受节日氛围</a:t>
            </a:r>
            <a:r>
              <a:rPr lang="en-US" altLang="zh-CN" sz="24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, </a:t>
            </a:r>
            <a:r>
              <a:rPr 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一名参加者的视角</a:t>
            </a:r>
            <a:r>
              <a:rPr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写一篇</a:t>
            </a:r>
            <a:r>
              <a:rPr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日记</a:t>
            </a:r>
            <a:r>
              <a:rPr 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</a:t>
            </a:r>
            <a:r>
              <a:rPr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介绍首届楚文化节的举办情况以及庆祝感受</a:t>
            </a:r>
            <a:r>
              <a:rPr lang="en-US" altLang="zh-CN" sz="24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,</a:t>
            </a:r>
            <a:r>
              <a:rPr 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并进行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朗诵</a:t>
            </a:r>
            <a:r>
              <a:rPr lang="en-US" altLang="zh-CN" sz="24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, </a:t>
            </a:r>
            <a:r>
              <a:rPr 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参加节日大使选拔</a:t>
            </a:r>
            <a:r>
              <a:rPr lang="en-US" altLang="zh-CN" sz="24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, 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欢迎踊跃参加</a:t>
            </a:r>
            <a:r>
              <a:rPr lang="en-US" altLang="zh-CN" sz="24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, 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当场颁发奖杯。</a:t>
            </a:r>
            <a:endParaRPr lang="zh-CN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456045" y="2204720"/>
            <a:ext cx="4813300" cy="4057650"/>
          </a:xfrm>
          <a:prstGeom prst="rect">
            <a:avLst/>
          </a:prstGeom>
        </p:spPr>
      </p:pic>
      <p:sp>
        <p:nvSpPr>
          <p:cNvPr id="100" name="文本框 99">
            <a:hlinkClick r:id="rId17" action="ppaction://hlinkfile"/>
          </p:cNvPr>
          <p:cNvSpPr txBox="1"/>
          <p:nvPr>
            <p:custDataLst>
              <p:tags r:id="rId7"/>
            </p:custDataLst>
          </p:nvPr>
        </p:nvSpPr>
        <p:spPr>
          <a:xfrm>
            <a:off x="2783840" y="1341120"/>
            <a:ext cx="53574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303C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Festival Ambassador</a:t>
            </a:r>
            <a:r>
              <a:rPr lang="en-US" altLang="zh-CN" sz="3200" b="1" i="1" dirty="0">
                <a:solidFill>
                  <a:srgbClr val="0303C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</a:t>
            </a:r>
            <a:r>
              <a:rPr lang="en-US" sz="3200" b="1" i="1" dirty="0">
                <a:solidFill>
                  <a:srgbClr val="0303C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Wanted</a:t>
            </a:r>
            <a:endParaRPr lang="en-US" altLang="en-US" sz="3200" b="1" i="1" dirty="0">
              <a:solidFill>
                <a:srgbClr val="0303C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ldLvl="0" animBg="1"/>
      <p:bldP spid="10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媒体1">
            <a:hlinkClick r:id="" action="ppaction://media"/>
            <a:extLst>
              <a:ext uri="{FF2B5EF4-FFF2-40B4-BE49-F238E27FC236}">
                <a16:creationId xmlns:a16="http://schemas.microsoft.com/office/drawing/2014/main" id="{35629ABA-A450-C498-043C-C65BC4B862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420" y="908720"/>
            <a:ext cx="10441160" cy="588509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41"/>
          <p:cNvSpPr txBox="1"/>
          <p:nvPr>
            <p:custDataLst>
              <p:tags r:id="rId1"/>
            </p:custDataLst>
          </p:nvPr>
        </p:nvSpPr>
        <p:spPr>
          <a:xfrm>
            <a:off x="9525" y="-34925"/>
            <a:ext cx="12153265" cy="6880860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700"/>
              </a:lnSpc>
              <a:buClrTx/>
              <a:buSzTx/>
              <a:buNone/>
            </a:pPr>
            <a:r>
              <a:rPr lang="zh-CN" altLang="en-US" sz="2400">
                <a:solidFill>
                  <a:srgbClr val="FF0000"/>
                </a:solidFill>
                <a:sym typeface="+mn-ea"/>
              </a:rPr>
              <a:t>名称：</a:t>
            </a:r>
            <a:r>
              <a:rPr lang="en-US" altLang="zh-CN" sz="2400">
                <a:sym typeface="+mn-ea"/>
              </a:rPr>
              <a:t>  </a:t>
            </a:r>
            <a:r>
              <a:rPr lang="zh-CN" altLang="en-US" sz="2400">
                <a:sym typeface="+mn-ea"/>
              </a:rPr>
              <a:t>首届楚文化节  The First Chu Culture Festival         </a:t>
            </a:r>
            <a:endParaRPr lang="zh-CN" altLang="en-US" sz="2400"/>
          </a:p>
          <a:p>
            <a:pPr>
              <a:lnSpc>
                <a:spcPts val="3700"/>
              </a:lnSpc>
            </a:pPr>
            <a:r>
              <a:rPr lang="zh-CN" altLang="en-US" sz="2400">
                <a:solidFill>
                  <a:srgbClr val="FF0000"/>
                </a:solidFill>
                <a:sym typeface="+mn-ea"/>
              </a:rPr>
              <a:t>举办时间：</a:t>
            </a:r>
            <a:r>
              <a:rPr lang="en-US" altLang="zh-CN" sz="2400">
                <a:sym typeface="+mn-ea"/>
              </a:rPr>
              <a:t>  </a:t>
            </a:r>
            <a:r>
              <a:rPr lang="zh-CN" altLang="en-US" sz="2400">
                <a:sym typeface="+mn-ea"/>
              </a:rPr>
              <a:t>3月18日至4月9日 </a:t>
            </a:r>
            <a:endParaRPr lang="zh-CN" altLang="en-US" sz="2400"/>
          </a:p>
          <a:p>
            <a:pPr>
              <a:lnSpc>
                <a:spcPts val="3700"/>
              </a:lnSpc>
            </a:pPr>
            <a:r>
              <a:rPr lang="zh-CN" altLang="en-US" sz="2400">
                <a:solidFill>
                  <a:srgbClr val="FF0000"/>
                </a:solidFill>
                <a:sym typeface="+mn-ea"/>
              </a:rPr>
              <a:t>地点：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  </a:t>
            </a:r>
            <a:r>
              <a:rPr lang="en-US" altLang="zh-CN" sz="2400">
                <a:sym typeface="+mn-ea"/>
              </a:rPr>
              <a:t>  </a:t>
            </a:r>
            <a:r>
              <a:rPr lang="zh-CN" altLang="en-US" sz="2400">
                <a:sym typeface="+mn-ea"/>
              </a:rPr>
              <a:t>湖北荆州 古城东门宾阳楼护城河</a:t>
            </a:r>
            <a:endParaRPr lang="zh-CN" altLang="en-US" sz="2400"/>
          </a:p>
          <a:p>
            <a:pPr>
              <a:lnSpc>
                <a:spcPts val="3700"/>
              </a:lnSpc>
            </a:pPr>
            <a:r>
              <a:rPr lang="zh-CN" altLang="en-US" sz="2400">
                <a:sym typeface="+mn-ea"/>
              </a:rPr>
              <a:t>（By the moat of Binyang Tower at the East Gate of the ancient city）</a:t>
            </a:r>
            <a:endParaRPr lang="zh-CN" altLang="en-US" sz="2400"/>
          </a:p>
          <a:p>
            <a:pPr>
              <a:lnSpc>
                <a:spcPts val="3700"/>
              </a:lnSpc>
            </a:pPr>
            <a:r>
              <a:rPr lang="zh-CN" altLang="en-US" sz="2400">
                <a:solidFill>
                  <a:srgbClr val="FF0000"/>
                </a:solidFill>
                <a:sym typeface="+mn-ea"/>
              </a:rPr>
              <a:t>主要活动：</a:t>
            </a:r>
            <a:endParaRPr lang="zh-CN" altLang="en-US" sz="2400">
              <a:solidFill>
                <a:srgbClr val="FF0000"/>
              </a:solidFill>
            </a:endParaRPr>
          </a:p>
          <a:p>
            <a:pPr>
              <a:lnSpc>
                <a:spcPts val="3700"/>
              </a:lnSpc>
            </a:pPr>
            <a:r>
              <a:rPr lang="zh-CN" altLang="en-US" sz="2400">
                <a:sym typeface="+mn-ea"/>
              </a:rPr>
              <a:t>1. 楚文化节开幕式： （4月8日晚各类</a:t>
            </a:r>
            <a:r>
              <a:rPr lang="zh-CN" altLang="en-US" sz="2400" u="sng">
                <a:sym typeface="+mn-ea"/>
              </a:rPr>
              <a:t>楚风楚韵类文艺汇演</a:t>
            </a:r>
            <a:r>
              <a:rPr lang="zh-CN" altLang="en-US" sz="2400">
                <a:sym typeface="+mn-ea"/>
              </a:rPr>
              <a:t>）</a:t>
            </a:r>
            <a:endParaRPr lang="zh-CN" altLang="en-US" sz="2400"/>
          </a:p>
          <a:p>
            <a:pPr>
              <a:lnSpc>
                <a:spcPts val="3700"/>
              </a:lnSpc>
            </a:pPr>
            <a:r>
              <a:rPr lang="zh-CN" altLang="en-US" sz="2400">
                <a:sym typeface="+mn-ea"/>
              </a:rPr>
              <a:t>2. 2022中国电影大数据盛典（The ceremony of Chinese movie data）: （4月9日晚, 众多明星齐聚荆州，</a:t>
            </a:r>
            <a:r>
              <a:rPr lang="zh-CN" altLang="en-US" sz="2400" u="sng">
                <a:sym typeface="+mn-ea"/>
              </a:rPr>
              <a:t>演员张译和吴京也上台领奖了，发表完获奖感言后，张译和吴京分别举起手放头顶，合做成了个心的形状，好像两只可爱的小兔子在给大家送祝福</a:t>
            </a:r>
            <a:r>
              <a:rPr lang="zh-CN" altLang="en-US" sz="2400">
                <a:sym typeface="+mn-ea"/>
              </a:rPr>
              <a:t>）</a:t>
            </a:r>
            <a:endParaRPr lang="zh-CN" altLang="en-US" sz="2400"/>
          </a:p>
          <a:p>
            <a:pPr>
              <a:lnSpc>
                <a:spcPts val="3700"/>
              </a:lnSpc>
            </a:pPr>
            <a:r>
              <a:rPr lang="zh-CN" altLang="en-US" sz="2400">
                <a:sym typeface="+mn-ea"/>
              </a:rPr>
              <a:t>3. 游历美食街</a:t>
            </a:r>
            <a:r>
              <a:rPr lang="en-US" altLang="zh-CN" sz="2400">
                <a:sym typeface="+mn-ea"/>
              </a:rPr>
              <a:t>:</a:t>
            </a:r>
            <a:r>
              <a:rPr lang="zh-CN" altLang="en-US" sz="2400">
                <a:sym typeface="+mn-ea"/>
              </a:rPr>
              <a:t> （</a:t>
            </a:r>
            <a:r>
              <a:rPr lang="zh-CN" altLang="en-US" sz="2400" u="sng">
                <a:sym typeface="+mn-ea"/>
              </a:rPr>
              <a:t>美食街The snack street里挤满了来自五湖四海的游客。一些在津津有味的尝美食，一些在忙于地标处拍照打卡，还有一些在兴奋地挑礼品。</a:t>
            </a:r>
            <a:r>
              <a:rPr lang="zh-CN" altLang="en-US" sz="2400">
                <a:sym typeface="+mn-ea"/>
              </a:rPr>
              <a:t>) </a:t>
            </a:r>
          </a:p>
          <a:p>
            <a:pPr>
              <a:lnSpc>
                <a:spcPts val="3700"/>
              </a:lnSpc>
            </a:pPr>
            <a:r>
              <a:rPr lang="zh-CN" altLang="en-US" sz="2400">
                <a:solidFill>
                  <a:srgbClr val="FF0000"/>
                </a:solidFill>
                <a:sym typeface="+mn-ea"/>
              </a:rPr>
              <a:t>要求：</a:t>
            </a:r>
            <a:endParaRPr lang="zh-CN" altLang="en-US" sz="2400">
              <a:solidFill>
                <a:srgbClr val="FF0000"/>
              </a:solidFill>
            </a:endParaRPr>
          </a:p>
          <a:p>
            <a:pPr>
              <a:lnSpc>
                <a:spcPts val="3700"/>
              </a:lnSpc>
            </a:pPr>
            <a:r>
              <a:rPr 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根据文字与视频介绍，写一篇</a:t>
            </a:r>
            <a:r>
              <a:rPr 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日记</a:t>
            </a:r>
            <a:r>
              <a:rPr 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描述你的节日体验，从而进行朗诵参选楚文化节日大使。</a:t>
            </a:r>
          </a:p>
        </p:txBody>
      </p:sp>
      <p:pic>
        <p:nvPicPr>
          <p:cNvPr id="2" name="内容占位符 1" descr="水印"/>
          <p:cNvPicPr>
            <a:picLocks noGrp="1" noChangeAspect="1"/>
          </p:cNvPicPr>
          <p:nvPr userDrawn="1"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8490" y="3461385"/>
            <a:ext cx="3334385" cy="1078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" y="7349490"/>
            <a:ext cx="12904470" cy="1962150"/>
          </a:xfrm>
          <a:prstGeom prst="rect">
            <a:avLst/>
          </a:prstGeom>
        </p:spPr>
      </p:pic>
      <p:sp>
        <p:nvSpPr>
          <p:cNvPr id="19" name="对角圆角矩形 18"/>
          <p:cNvSpPr/>
          <p:nvPr>
            <p:custDataLst>
              <p:tags r:id="rId2"/>
            </p:custDataLst>
          </p:nvPr>
        </p:nvSpPr>
        <p:spPr>
          <a:xfrm rot="1080000" flipH="1">
            <a:off x="7680960" y="4337050"/>
            <a:ext cx="1480820" cy="117221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9F471"/>
          </a:solidFill>
          <a:ln w="63500">
            <a:solidFill>
              <a:schemeClr val="bg1"/>
            </a:solidFill>
          </a:ln>
          <a:effectLst>
            <a:outerShdw blurRad="254000" dist="889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 rot="2160000">
            <a:off x="7558405" y="4744720"/>
            <a:ext cx="2204085" cy="54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42950" indent="-742950" fontAlgn="auto">
              <a:lnSpc>
                <a:spcPts val="3540"/>
              </a:lnSpc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emotions</a:t>
            </a:r>
          </a:p>
        </p:txBody>
      </p:sp>
      <p:sp>
        <p:nvSpPr>
          <p:cNvPr id="20" name="对角圆角矩形 19"/>
          <p:cNvSpPr/>
          <p:nvPr>
            <p:custDataLst>
              <p:tags r:id="rId3"/>
            </p:custDataLst>
          </p:nvPr>
        </p:nvSpPr>
        <p:spPr>
          <a:xfrm rot="5880000" flipH="1">
            <a:off x="10327005" y="3833495"/>
            <a:ext cx="960120" cy="137350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9F471"/>
          </a:solidFill>
          <a:ln w="63500">
            <a:solidFill>
              <a:schemeClr val="bg1"/>
            </a:solidFill>
          </a:ln>
          <a:effectLst>
            <a:outerShdw blurRad="254000" dist="889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KSO_Shape"/>
          <p:cNvSpPr/>
          <p:nvPr>
            <p:custDataLst>
              <p:tags r:id="rId4"/>
            </p:custDataLst>
          </p:nvPr>
        </p:nvSpPr>
        <p:spPr bwMode="auto">
          <a:xfrm rot="8820000" flipV="1">
            <a:off x="7395845" y="3485515"/>
            <a:ext cx="3441700" cy="2882265"/>
          </a:xfrm>
          <a:custGeom>
            <a:avLst/>
            <a:gdLst>
              <a:gd name="T0" fmla="*/ 0 w 2890708"/>
              <a:gd name="T1" fmla="*/ 0 h 2518788"/>
              <a:gd name="T2" fmla="*/ 1710 w 2890708"/>
              <a:gd name="T3" fmla="*/ 0 h 2518788"/>
              <a:gd name="T4" fmla="*/ 1674 w 2890708"/>
              <a:gd name="T5" fmla="*/ 162 h 2518788"/>
              <a:gd name="T6" fmla="*/ 202132 w 2890708"/>
              <a:gd name="T7" fmla="*/ 162384 h 2518788"/>
              <a:gd name="T8" fmla="*/ 202132 w 2890708"/>
              <a:gd name="T9" fmla="*/ 129998 h 2518788"/>
              <a:gd name="T10" fmla="*/ 269509 w 2890708"/>
              <a:gd name="T11" fmla="*/ 188646 h 2518788"/>
              <a:gd name="T12" fmla="*/ 202132 w 2890708"/>
              <a:gd name="T13" fmla="*/ 235352 h 2518788"/>
              <a:gd name="T14" fmla="*/ 202132 w 2890708"/>
              <a:gd name="T15" fmla="*/ 202967 h 2518788"/>
              <a:gd name="T16" fmla="*/ 0 w 2890708"/>
              <a:gd name="T17" fmla="*/ 20898 h 2518788"/>
              <a:gd name="T18" fmla="*/ 0 w 2890708"/>
              <a:gd name="T19" fmla="*/ 0 h 25187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890708" h="2518788">
                <a:moveTo>
                  <a:pt x="0" y="0"/>
                </a:moveTo>
                <a:lnTo>
                  <a:pt x="18342" y="0"/>
                </a:lnTo>
                <a:cubicBezTo>
                  <a:pt x="18135" y="564"/>
                  <a:pt x="18042" y="1147"/>
                  <a:pt x="17949" y="1729"/>
                </a:cubicBezTo>
                <a:cubicBezTo>
                  <a:pt x="141647" y="828705"/>
                  <a:pt x="991418" y="1526365"/>
                  <a:pt x="2168031" y="1737864"/>
                </a:cubicBezTo>
                <a:lnTo>
                  <a:pt x="2168031" y="1391267"/>
                </a:lnTo>
                <a:lnTo>
                  <a:pt x="2890708" y="2018931"/>
                </a:lnTo>
                <a:lnTo>
                  <a:pt x="2168031" y="2518788"/>
                </a:lnTo>
                <a:lnTo>
                  <a:pt x="2168031" y="2172192"/>
                </a:lnTo>
                <a:cubicBezTo>
                  <a:pt x="891730" y="1942775"/>
                  <a:pt x="0" y="1141325"/>
                  <a:pt x="0" y="223656"/>
                </a:cubicBez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 rot="20760000">
            <a:off x="9935210" y="4130675"/>
            <a:ext cx="2296160" cy="54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42950" indent="-742950" fontAlgn="auto">
              <a:lnSpc>
                <a:spcPts val="354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descriptions</a:t>
            </a:r>
          </a:p>
        </p:txBody>
      </p:sp>
      <p:sp>
        <p:nvSpPr>
          <p:cNvPr id="24" name="文本框 23"/>
          <p:cNvSpPr txBox="1"/>
          <p:nvPr>
            <p:custDataLst>
              <p:tags r:id="rId6"/>
            </p:custDataLst>
          </p:nvPr>
        </p:nvSpPr>
        <p:spPr>
          <a:xfrm rot="17820000">
            <a:off x="8592185" y="4361180"/>
            <a:ext cx="2296160" cy="54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42950" indent="-742950" fontAlgn="auto">
              <a:lnSpc>
                <a:spcPts val="354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time order</a:t>
            </a:r>
          </a:p>
        </p:txBody>
      </p:sp>
      <p:sp>
        <p:nvSpPr>
          <p:cNvPr id="10" name="圆角矩形 1"/>
          <p:cNvSpPr/>
          <p:nvPr>
            <p:custDataLst>
              <p:tags r:id="rId7"/>
            </p:custDataLst>
          </p:nvPr>
        </p:nvSpPr>
        <p:spPr>
          <a:xfrm>
            <a:off x="-292100" y="0"/>
            <a:ext cx="12484100" cy="6858000"/>
          </a:xfrm>
          <a:prstGeom prst="roundRect">
            <a:avLst>
              <a:gd name="adj" fmla="val 1474"/>
            </a:avLst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47625" y="1701165"/>
            <a:ext cx="767143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i="0" dirty="0">
                <a:solidFill>
                  <a:srgbClr val="161616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※ </a:t>
            </a:r>
            <a:r>
              <a:rPr lang="en-US" altLang="zh-CN" sz="2800" i="0" dirty="0">
                <a:solidFill>
                  <a:srgbClr val="161616"/>
                </a:solidFill>
                <a:effectLst/>
                <a:latin typeface="Comic Sans MS" panose="030F0702030302020204" charset="0"/>
              </a:rPr>
              <a:t>useful expressions </a:t>
            </a:r>
          </a:p>
          <a:p>
            <a:pPr algn="l"/>
            <a:endParaRPr lang="en-US" altLang="zh-CN" sz="2800" i="0" dirty="0">
              <a:solidFill>
                <a:srgbClr val="161616"/>
              </a:solidFill>
              <a:effectLst/>
              <a:latin typeface="Comic Sans MS" panose="030F0702030302020204" charset="0"/>
              <a:sym typeface="+mn-ea"/>
            </a:endParaRPr>
          </a:p>
          <a:p>
            <a:pPr algn="l"/>
            <a:r>
              <a:rPr lang="en-US" altLang="zh-CN" sz="2800" dirty="0">
                <a:solidFill>
                  <a:srgbClr val="161616"/>
                </a:solidFill>
                <a:effectLst/>
                <a:latin typeface="宋体" panose="02010600030101010101" pitchFamily="2" charset="-122"/>
                <a:sym typeface="+mn-ea"/>
              </a:rPr>
              <a:t>※ </a:t>
            </a:r>
            <a:r>
              <a:rPr lang="en-US" altLang="zh-CN" sz="2800" dirty="0">
                <a:solidFill>
                  <a:srgbClr val="161616"/>
                </a:solidFill>
                <a:effectLst/>
                <a:latin typeface="Comic Sans MS" panose="030F0702030302020204" charset="0"/>
                <a:sym typeface="+mn-ea"/>
              </a:rPr>
              <a:t>micro-writing  practice</a:t>
            </a:r>
          </a:p>
          <a:p>
            <a:pPr algn="l"/>
            <a:endParaRPr lang="en-US" altLang="zh-CN" sz="2800" dirty="0">
              <a:solidFill>
                <a:srgbClr val="161616"/>
              </a:solidFill>
              <a:effectLst/>
              <a:latin typeface="Comic Sans MS" panose="030F0702030302020204" charset="0"/>
              <a:sym typeface="+mn-ea"/>
            </a:endParaRPr>
          </a:p>
          <a:p>
            <a:pPr algn="l"/>
            <a:r>
              <a:rPr lang="zh-CN" altLang="en-US" sz="2800" dirty="0">
                <a:solidFill>
                  <a:srgbClr val="161616"/>
                </a:solidFill>
                <a:effectLst/>
                <a:latin typeface="Comic Sans MS" panose="030F0702030302020204" charset="0"/>
                <a:sym typeface="+mn-ea"/>
              </a:rPr>
              <a:t>（</a:t>
            </a:r>
            <a:r>
              <a:rPr lang="en-US" altLang="zh-CN" sz="2800" dirty="0">
                <a:solidFill>
                  <a:srgbClr val="161616"/>
                </a:solidFill>
                <a:effectLst/>
                <a:latin typeface="Comic Sans MS" panose="030F0702030302020204" charset="0"/>
                <a:sym typeface="+mn-ea"/>
              </a:rPr>
              <a:t>materials on the paper) </a:t>
            </a:r>
            <a:endParaRPr lang="en-US" altLang="zh-CN" sz="2800" i="0" dirty="0">
              <a:solidFill>
                <a:srgbClr val="161616"/>
              </a:solidFill>
              <a:effectLst/>
              <a:latin typeface="Comic Sans MS" panose="030F0702030302020204" charset="0"/>
            </a:endParaRPr>
          </a:p>
        </p:txBody>
      </p:sp>
      <p:sp>
        <p:nvSpPr>
          <p:cNvPr id="12" name="标题 1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-96559" y="45386"/>
            <a:ext cx="5560060" cy="10763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>
              <a:defRPr sz="6000" b="1" u="none" strike="noStrike" kern="1200" cap="none" spc="300" normalizeH="0" baseline="0">
                <a:solidFill>
                  <a:srgbClr val="61BEEE"/>
                </a:solidFill>
                <a:uFillTx/>
                <a:latin typeface="Arial" panose="020B0604020202020204" pitchFamily="34" charset="0"/>
                <a:ea typeface="汉仪旗黑-85S" panose="00020600040101010101" charset="-122"/>
              </a:defRPr>
            </a:lvl1pPr>
          </a:lstStyle>
          <a:p>
            <a:r>
              <a:rPr lang="en-US" altLang="zh-CN" dirty="0">
                <a:latin typeface="Comic Sans MS" panose="030F0702030302020204" charset="0"/>
                <a:ea typeface="汉仪旗黑-75S" panose="00020600040101010101" charset="-122"/>
                <a:cs typeface="Comic Sans MS" panose="030F0702030302020204" charset="0"/>
              </a:rPr>
              <a:t>Reference </a:t>
            </a: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463537" y="953441"/>
            <a:ext cx="5220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i="0" dirty="0">
                <a:solidFill>
                  <a:srgbClr val="161616"/>
                </a:solidFill>
                <a:effectLst/>
                <a:latin typeface="Comic Sans MS" panose="030F0702030302020204" charset="0"/>
              </a:rPr>
              <a:t>  Structure</a:t>
            </a:r>
          </a:p>
          <a:p>
            <a:pPr algn="l"/>
            <a:r>
              <a:rPr lang="zh-CN" altLang="en-US" sz="2400" b="1" i="0" dirty="0">
                <a:solidFill>
                  <a:srgbClr val="161616"/>
                </a:solidFill>
                <a:effectLst/>
                <a:latin typeface="Comic Sans MS" panose="030F0702030302020204" charset="0"/>
              </a:rPr>
              <a:t>（</a:t>
            </a:r>
            <a:r>
              <a:rPr lang="en-US" altLang="zh-CN" sz="2400" b="1" i="0" dirty="0">
                <a:solidFill>
                  <a:srgbClr val="161616"/>
                </a:solidFill>
                <a:effectLst/>
                <a:latin typeface="Comic Sans MS" panose="030F0702030302020204" charset="0"/>
              </a:rPr>
              <a:t>topic sentence</a:t>
            </a:r>
            <a:r>
              <a:rPr lang="zh-CN" altLang="en-US" sz="3200" b="1" i="0" dirty="0">
                <a:solidFill>
                  <a:srgbClr val="161616"/>
                </a:solidFill>
                <a:effectLst/>
                <a:latin typeface="Comic Sans MS" panose="030F0702030302020204" charset="0"/>
              </a:rPr>
              <a:t>）</a:t>
            </a:r>
            <a:endParaRPr lang="en-US" altLang="zh-CN" sz="3200" b="1" i="0" dirty="0">
              <a:solidFill>
                <a:srgbClr val="161616"/>
              </a:solidFill>
              <a:effectLst/>
              <a:latin typeface="Comic Sans MS" panose="030F0702030302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8705" y="189230"/>
            <a:ext cx="2924175" cy="260477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5664202" y="3046099"/>
            <a:ext cx="3852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i="0" dirty="0">
                <a:solidFill>
                  <a:srgbClr val="161616"/>
                </a:solidFill>
                <a:effectLst/>
                <a:latin typeface="Comic Sans MS" panose="030F0702030302020204" charset="0"/>
              </a:rPr>
              <a:t>Skills</a:t>
            </a:r>
          </a:p>
          <a:p>
            <a:pPr algn="l"/>
            <a:r>
              <a:rPr lang="en-US" altLang="zh-CN" sz="2400" dirty="0">
                <a:solidFill>
                  <a:srgbClr val="161616"/>
                </a:solidFill>
                <a:latin typeface="Comic Sans MS" panose="030F0702030302020204" charset="0"/>
              </a:rPr>
              <a:t>(details)</a:t>
            </a:r>
            <a:endParaRPr lang="en-US" altLang="zh-CN" sz="2400" i="0" dirty="0">
              <a:solidFill>
                <a:srgbClr val="161616"/>
              </a:solidFill>
              <a:effectLst/>
              <a:latin typeface="Comic Sans MS" panose="030F070203030202020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100" y="4437380"/>
            <a:ext cx="12904470" cy="233934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6667504" y="5929330"/>
            <a:ext cx="522092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i="0" dirty="0">
                <a:solidFill>
                  <a:schemeClr val="tx1"/>
                </a:solidFill>
                <a:effectLst/>
                <a:latin typeface="Comic Sans MS" panose="030F0702030302020204" charset="0"/>
              </a:rPr>
              <a:t>Theme        </a:t>
            </a:r>
            <a:r>
              <a:rPr lang="en-US" altLang="zh-CN" sz="3200" b="1" dirty="0">
                <a:latin typeface="Comic Sans MS" panose="030F0702030302020204" charset="0"/>
              </a:rPr>
              <a:t>Comment</a:t>
            </a:r>
            <a:r>
              <a:rPr lang="en-US" altLang="zh-CN" sz="3200" b="1" i="0" dirty="0">
                <a:solidFill>
                  <a:schemeClr val="tx1"/>
                </a:solidFill>
                <a:effectLst/>
                <a:latin typeface="Comic Sans MS" panose="030F0702030302020204" charset="0"/>
              </a:rPr>
              <a:t>s</a:t>
            </a:r>
          </a:p>
        </p:txBody>
      </p:sp>
      <p:sp>
        <p:nvSpPr>
          <p:cNvPr id="25" name="对角圆角矩形 24"/>
          <p:cNvSpPr/>
          <p:nvPr/>
        </p:nvSpPr>
        <p:spPr>
          <a:xfrm rot="1080000" flipH="1">
            <a:off x="8617585" y="3244850"/>
            <a:ext cx="1480820" cy="117221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9F471"/>
          </a:solidFill>
          <a:ln w="63500">
            <a:solidFill>
              <a:schemeClr val="bg1"/>
            </a:solidFill>
          </a:ln>
          <a:effectLst>
            <a:outerShdw blurRad="254000" dist="889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 rot="2160000">
            <a:off x="8307070" y="3505835"/>
            <a:ext cx="2265680" cy="16440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742950" indent="-742950" fontAlgn="auto">
              <a:lnSpc>
                <a:spcPts val="3540"/>
              </a:lnSpc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emotions</a:t>
            </a:r>
          </a:p>
        </p:txBody>
      </p:sp>
      <p:sp>
        <p:nvSpPr>
          <p:cNvPr id="26" name="KSO_Shape"/>
          <p:cNvSpPr/>
          <p:nvPr/>
        </p:nvSpPr>
        <p:spPr bwMode="auto">
          <a:xfrm rot="8820000" flipV="1">
            <a:off x="8030845" y="2526030"/>
            <a:ext cx="3208655" cy="3293745"/>
          </a:xfrm>
          <a:custGeom>
            <a:avLst/>
            <a:gdLst>
              <a:gd name="T0" fmla="*/ 0 w 2890708"/>
              <a:gd name="T1" fmla="*/ 0 h 2518788"/>
              <a:gd name="T2" fmla="*/ 1710 w 2890708"/>
              <a:gd name="T3" fmla="*/ 0 h 2518788"/>
              <a:gd name="T4" fmla="*/ 1674 w 2890708"/>
              <a:gd name="T5" fmla="*/ 162 h 2518788"/>
              <a:gd name="T6" fmla="*/ 202132 w 2890708"/>
              <a:gd name="T7" fmla="*/ 162384 h 2518788"/>
              <a:gd name="T8" fmla="*/ 202132 w 2890708"/>
              <a:gd name="T9" fmla="*/ 129998 h 2518788"/>
              <a:gd name="T10" fmla="*/ 269509 w 2890708"/>
              <a:gd name="T11" fmla="*/ 188646 h 2518788"/>
              <a:gd name="T12" fmla="*/ 202132 w 2890708"/>
              <a:gd name="T13" fmla="*/ 235352 h 2518788"/>
              <a:gd name="T14" fmla="*/ 202132 w 2890708"/>
              <a:gd name="T15" fmla="*/ 202967 h 2518788"/>
              <a:gd name="T16" fmla="*/ 0 w 2890708"/>
              <a:gd name="T17" fmla="*/ 20898 h 2518788"/>
              <a:gd name="T18" fmla="*/ 0 w 2890708"/>
              <a:gd name="T19" fmla="*/ 0 h 25187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890708" h="2518788">
                <a:moveTo>
                  <a:pt x="0" y="0"/>
                </a:moveTo>
                <a:lnTo>
                  <a:pt x="18342" y="0"/>
                </a:lnTo>
                <a:cubicBezTo>
                  <a:pt x="18135" y="564"/>
                  <a:pt x="18042" y="1147"/>
                  <a:pt x="17949" y="1729"/>
                </a:cubicBezTo>
                <a:cubicBezTo>
                  <a:pt x="141647" y="828705"/>
                  <a:pt x="991418" y="1526365"/>
                  <a:pt x="2168031" y="1737864"/>
                </a:cubicBezTo>
                <a:lnTo>
                  <a:pt x="2168031" y="1391267"/>
                </a:lnTo>
                <a:lnTo>
                  <a:pt x="2890708" y="2018931"/>
                </a:lnTo>
                <a:lnTo>
                  <a:pt x="2168031" y="2518788"/>
                </a:lnTo>
                <a:lnTo>
                  <a:pt x="2168031" y="2172192"/>
                </a:lnTo>
                <a:cubicBezTo>
                  <a:pt x="891730" y="1942775"/>
                  <a:pt x="0" y="1141325"/>
                  <a:pt x="0" y="223656"/>
                </a:cubicBez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7" name="对角圆角矩形 26"/>
          <p:cNvSpPr/>
          <p:nvPr/>
        </p:nvSpPr>
        <p:spPr>
          <a:xfrm rot="5880000" flipH="1">
            <a:off x="10770870" y="2929255"/>
            <a:ext cx="960120" cy="137350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9F471"/>
          </a:solidFill>
          <a:ln w="63500">
            <a:solidFill>
              <a:schemeClr val="bg1"/>
            </a:solidFill>
          </a:ln>
          <a:effectLst>
            <a:outerShdw blurRad="254000" dist="889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 rot="20760000">
            <a:off x="10232390" y="3267075"/>
            <a:ext cx="2296160" cy="54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42950" indent="-742950" fontAlgn="auto">
              <a:lnSpc>
                <a:spcPts val="354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descriptions</a:t>
            </a:r>
          </a:p>
        </p:txBody>
      </p:sp>
      <p:sp>
        <p:nvSpPr>
          <p:cNvPr id="29" name="文本框 28"/>
          <p:cNvSpPr txBox="1"/>
          <p:nvPr/>
        </p:nvSpPr>
        <p:spPr>
          <a:xfrm rot="17820000">
            <a:off x="9132570" y="3627120"/>
            <a:ext cx="2296160" cy="54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42950" indent="-742950" fontAlgn="auto">
              <a:lnSpc>
                <a:spcPts val="354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time order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/>
      <p:bldP spid="17" grpId="0"/>
      <p:bldP spid="25" grpId="0" bldLvl="0" animBg="1"/>
      <p:bldP spid="23" grpId="0"/>
      <p:bldP spid="26" grpId="0" animBg="1"/>
      <p:bldP spid="27" grpId="0" animBg="1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540" y="0"/>
            <a:ext cx="12194540" cy="6845300"/>
            <a:chOff x="-2540" y="216835"/>
            <a:chExt cx="12194541" cy="6620566"/>
          </a:xfrm>
        </p:grpSpPr>
        <p:sp>
          <p:nvSpPr>
            <p:cNvPr id="7" name="矩形 6"/>
            <p:cNvSpPr/>
            <p:nvPr/>
          </p:nvSpPr>
          <p:spPr>
            <a:xfrm>
              <a:off x="0" y="5575306"/>
              <a:ext cx="12192001" cy="12620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-2540" y="216835"/>
              <a:ext cx="12193906" cy="6392715"/>
              <a:chOff x="-2540" y="216835"/>
              <a:chExt cx="12193906" cy="6392715"/>
            </a:xfrm>
          </p:grpSpPr>
          <p:sp>
            <p:nvSpPr>
              <p:cNvPr id="10" name="圆角矩形 1"/>
              <p:cNvSpPr/>
              <p:nvPr/>
            </p:nvSpPr>
            <p:spPr>
              <a:xfrm>
                <a:off x="-2540" y="216835"/>
                <a:ext cx="12193906" cy="6392715"/>
              </a:xfrm>
              <a:prstGeom prst="roundRect">
                <a:avLst>
                  <a:gd name="adj" fmla="val 1474"/>
                </a:avLst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圆角矩形 1"/>
              <p:cNvSpPr/>
              <p:nvPr/>
            </p:nvSpPr>
            <p:spPr>
              <a:xfrm>
                <a:off x="384175" y="375108"/>
                <a:ext cx="11423651" cy="6077691"/>
              </a:xfrm>
              <a:prstGeom prst="roundRect">
                <a:avLst>
                  <a:gd name="adj" fmla="val 1474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79" name="矩形 178"/>
          <p:cNvSpPr/>
          <p:nvPr>
            <p:custDataLst>
              <p:tags r:id="rId2"/>
            </p:custDataLst>
          </p:nvPr>
        </p:nvSpPr>
        <p:spPr>
          <a:xfrm flipH="1">
            <a:off x="2432050" y="1136015"/>
            <a:ext cx="7540625" cy="582295"/>
          </a:xfrm>
          <a:prstGeom prst="rect">
            <a:avLst/>
          </a:prstGeom>
          <a:noFill/>
          <a:ln>
            <a:noFill/>
          </a:ln>
        </p:spPr>
        <p:style>
          <a:lnRef idx="2">
            <a:srgbClr val="DEAB81">
              <a:shade val="50000"/>
            </a:srgbClr>
          </a:lnRef>
          <a:fillRef idx="1">
            <a:srgbClr val="DEAB81"/>
          </a:fillRef>
          <a:effectRef idx="0">
            <a:srgbClr val="DEAB8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r>
              <a:rPr lang="en-US" altLang="da-DK" sz="3200" b="1" dirty="0">
                <a:solidFill>
                  <a:srgbClr val="E1448B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Checklist---- Assess &amp; appreciate    </a:t>
            </a:r>
          </a:p>
        </p:txBody>
      </p:sp>
      <p:sp>
        <p:nvSpPr>
          <p:cNvPr id="4" name="文本框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2981" y="1844676"/>
            <a:ext cx="12183533" cy="33420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indent="-342900">
              <a:spcBef>
                <a:spcPts val="25"/>
              </a:spcBef>
            </a:pP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</a:t>
            </a: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 I</a:t>
            </a:r>
            <a:r>
              <a:rPr lang="en-US" altLang="zh-CN" sz="30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s the writing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well-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organised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 (topic sentence+ time line)</a:t>
            </a:r>
            <a:r>
              <a:rPr lang="en-US" altLang="zh-CN" sz="30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?</a:t>
            </a:r>
          </a:p>
          <a:p>
            <a:pPr marL="342900" indent="-342900">
              <a:spcBef>
                <a:spcPts val="25"/>
              </a:spcBef>
            </a:pPr>
            <a:r>
              <a:rPr lang="en-US" altLang="zh-CN" sz="3000" b="1" dirty="0">
                <a:solidFill>
                  <a:srgbClr val="7030A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</a:t>
            </a: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 Is there an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opening sentence</a:t>
            </a: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 in the first </a:t>
            </a:r>
            <a:r>
              <a:rPr lang="en-US" altLang="zh-CN" sz="3000" b="1" dirty="0" err="1">
                <a:latin typeface="Times New Roman" panose="02020603050405020304" pitchFamily="18" charset="0"/>
                <a:sym typeface="Wingdings 2" panose="05020102010507070707" pitchFamily="18" charset="2"/>
              </a:rPr>
              <a:t>paragraph</a:t>
            </a: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?</a:t>
            </a:r>
          </a:p>
          <a:p>
            <a:pPr marL="342900" indent="-342900">
              <a:spcBef>
                <a:spcPts val="25"/>
              </a:spcBef>
            </a:pPr>
            <a:r>
              <a:rPr lang="en-US" altLang="zh-CN" sz="3000" b="1" dirty="0">
                <a:solidFill>
                  <a:srgbClr val="CC00CC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</a:t>
            </a:r>
            <a:r>
              <a:rPr lang="en-US" altLang="zh-CN" sz="3000" b="1" dirty="0">
                <a:solidFill>
                  <a:srgbClr val="92D05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Does each paragraph include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the necessary details</a:t>
            </a: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?</a:t>
            </a:r>
          </a:p>
          <a:p>
            <a:pPr marL="342900" indent="-342900">
              <a:spcBef>
                <a:spcPts val="25"/>
              </a:spcBef>
            </a:pPr>
            <a:r>
              <a:rPr lang="en-US" altLang="zh-CN" sz="3000" b="1" dirty="0">
                <a:solidFill>
                  <a:srgbClr val="00B05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 </a:t>
            </a: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Does the writer describe his/her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feelings</a:t>
            </a: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 and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emotions</a:t>
            </a: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?</a:t>
            </a:r>
          </a:p>
          <a:p>
            <a:pPr marL="342900" indent="-342900">
              <a:spcBef>
                <a:spcPts val="25"/>
              </a:spcBef>
            </a:pP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</a:t>
            </a:r>
            <a:r>
              <a:rPr lang="en-US" altLang="zh-CN" sz="3000" b="1" dirty="0">
                <a:solidFill>
                  <a:srgbClr val="00B05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Does the writer use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vivid language descriptions</a:t>
            </a: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 correctly in the  </a:t>
            </a:r>
          </a:p>
          <a:p>
            <a:pPr marL="342900" indent="-342900">
              <a:spcBef>
                <a:spcPts val="25"/>
              </a:spcBef>
            </a:pP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     writing?</a:t>
            </a:r>
          </a:p>
          <a:p>
            <a:pPr marL="342900" indent="-342900">
              <a:spcBef>
                <a:spcPts val="25"/>
              </a:spcBef>
            </a:pPr>
            <a:r>
              <a:rPr lang="en-US" altLang="zh-CN" sz="3000" b="1" dirty="0">
                <a:solidFill>
                  <a:srgbClr val="1914F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 </a:t>
            </a: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Are there any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grammar</a:t>
            </a: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,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spelling</a:t>
            </a: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, or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punctuation</a:t>
            </a:r>
            <a:r>
              <a:rPr lang="en-US" altLang="zh-CN" sz="30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 errors?</a:t>
            </a:r>
          </a:p>
        </p:txBody>
      </p:sp>
    </p:spTree>
    <p:custDataLst>
      <p:tags r:id="rId1"/>
    </p:custData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cde6326-0030-49e0-ad00-374322b3f0a9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8575" y="92710"/>
            <a:ext cx="12162790" cy="6847205"/>
            <a:chOff x="2387849" y="1506266"/>
            <a:chExt cx="7417463" cy="4370072"/>
          </a:xfrm>
        </p:grpSpPr>
        <p:grpSp>
          <p:nvGrpSpPr>
            <p:cNvPr id="3" name="组合 2"/>
            <p:cNvGrpSpPr/>
            <p:nvPr>
              <p:custDataLst>
                <p:tags r:id="rId4"/>
              </p:custDataLst>
            </p:nvPr>
          </p:nvGrpSpPr>
          <p:grpSpPr>
            <a:xfrm>
              <a:off x="2387849" y="1506266"/>
              <a:ext cx="7417463" cy="4370072"/>
              <a:chOff x="538163" y="19050"/>
              <a:chExt cx="7673975" cy="4521200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84" name="任意多边形: 形状 83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538163" y="19050"/>
                <a:ext cx="3540125" cy="4521200"/>
              </a:xfrm>
              <a:custGeom>
                <a:avLst/>
                <a:gdLst>
                  <a:gd name="T0" fmla="*/ 43 w 943"/>
                  <a:gd name="T1" fmla="*/ 0 h 1203"/>
                  <a:gd name="T2" fmla="*/ 0 w 943"/>
                  <a:gd name="T3" fmla="*/ 42 h 1203"/>
                  <a:gd name="T4" fmla="*/ 0 w 943"/>
                  <a:gd name="T5" fmla="*/ 1160 h 1203"/>
                  <a:gd name="T6" fmla="*/ 43 w 943"/>
                  <a:gd name="T7" fmla="*/ 1203 h 1203"/>
                  <a:gd name="T8" fmla="*/ 943 w 943"/>
                  <a:gd name="T9" fmla="*/ 1203 h 1203"/>
                  <a:gd name="T10" fmla="*/ 943 w 943"/>
                  <a:gd name="T11" fmla="*/ 0 h 1203"/>
                  <a:gd name="T12" fmla="*/ 43 w 943"/>
                  <a:gd name="T13" fmla="*/ 0 h 1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3" h="1203">
                    <a:moveTo>
                      <a:pt x="43" y="0"/>
                    </a:moveTo>
                    <a:cubicBezTo>
                      <a:pt x="20" y="0"/>
                      <a:pt x="0" y="19"/>
                      <a:pt x="0" y="42"/>
                    </a:cubicBezTo>
                    <a:cubicBezTo>
                      <a:pt x="0" y="1160"/>
                      <a:pt x="0" y="1160"/>
                      <a:pt x="0" y="1160"/>
                    </a:cubicBezTo>
                    <a:cubicBezTo>
                      <a:pt x="0" y="1184"/>
                      <a:pt x="20" y="1203"/>
                      <a:pt x="43" y="1203"/>
                    </a:cubicBezTo>
                    <a:cubicBezTo>
                      <a:pt x="943" y="1203"/>
                      <a:pt x="943" y="1203"/>
                      <a:pt x="943" y="1203"/>
                    </a:cubicBezTo>
                    <a:cubicBezTo>
                      <a:pt x="943" y="0"/>
                      <a:pt x="943" y="0"/>
                      <a:pt x="943" y="0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2F67C1"/>
              </a:solidFill>
              <a:ln>
                <a:solidFill>
                  <a:srgbClr val="2F67C1"/>
                </a:solidFill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85" name="任意多边形: 形状 84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4675188" y="19050"/>
                <a:ext cx="3536950" cy="4521200"/>
              </a:xfrm>
              <a:custGeom>
                <a:avLst/>
                <a:gdLst>
                  <a:gd name="T0" fmla="*/ 899 w 942"/>
                  <a:gd name="T1" fmla="*/ 1203 h 1203"/>
                  <a:gd name="T2" fmla="*/ 942 w 942"/>
                  <a:gd name="T3" fmla="*/ 1160 h 1203"/>
                  <a:gd name="T4" fmla="*/ 942 w 942"/>
                  <a:gd name="T5" fmla="*/ 42 h 1203"/>
                  <a:gd name="T6" fmla="*/ 899 w 942"/>
                  <a:gd name="T7" fmla="*/ 0 h 1203"/>
                  <a:gd name="T8" fmla="*/ 0 w 942"/>
                  <a:gd name="T9" fmla="*/ 0 h 1203"/>
                  <a:gd name="T10" fmla="*/ 0 w 942"/>
                  <a:gd name="T11" fmla="*/ 1203 h 1203"/>
                  <a:gd name="T12" fmla="*/ 899 w 942"/>
                  <a:gd name="T13" fmla="*/ 1203 h 1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2" h="1203">
                    <a:moveTo>
                      <a:pt x="899" y="1203"/>
                    </a:moveTo>
                    <a:cubicBezTo>
                      <a:pt x="923" y="1203"/>
                      <a:pt x="942" y="1184"/>
                      <a:pt x="942" y="1160"/>
                    </a:cubicBezTo>
                    <a:cubicBezTo>
                      <a:pt x="942" y="42"/>
                      <a:pt x="942" y="42"/>
                      <a:pt x="942" y="42"/>
                    </a:cubicBezTo>
                    <a:cubicBezTo>
                      <a:pt x="942" y="19"/>
                      <a:pt x="923" y="0"/>
                      <a:pt x="89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03"/>
                      <a:pt x="0" y="1203"/>
                      <a:pt x="0" y="1203"/>
                    </a:cubicBezTo>
                    <a:lnTo>
                      <a:pt x="899" y="1203"/>
                    </a:lnTo>
                    <a:close/>
                  </a:path>
                </a:pathLst>
              </a:custGeom>
              <a:solidFill>
                <a:srgbClr val="2F67C1"/>
              </a:solidFill>
              <a:ln>
                <a:solidFill>
                  <a:srgbClr val="00B0F0"/>
                </a:solidFill>
              </a:ln>
              <a:effectLst/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</p:grpSp>
        <p:grpSp>
          <p:nvGrpSpPr>
            <p:cNvPr id="4" name="组合 3"/>
            <p:cNvGrpSpPr/>
            <p:nvPr>
              <p:custDataLst>
                <p:tags r:id="rId5"/>
              </p:custDataLst>
            </p:nvPr>
          </p:nvGrpSpPr>
          <p:grpSpPr>
            <a:xfrm>
              <a:off x="5809641" y="1506266"/>
              <a:ext cx="576947" cy="4370072"/>
              <a:chOff x="4078288" y="19050"/>
              <a:chExt cx="596899" cy="4521200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82" name="任意多边形: 形状 81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4078288" y="19050"/>
                <a:ext cx="296862" cy="4521200"/>
              </a:xfrm>
              <a:custGeom>
                <a:avLst/>
                <a:gdLst>
                  <a:gd name="T0" fmla="*/ 0 w 79"/>
                  <a:gd name="T1" fmla="*/ 1203 h 1203"/>
                  <a:gd name="T2" fmla="*/ 79 w 79"/>
                  <a:gd name="T3" fmla="*/ 1203 h 1203"/>
                  <a:gd name="T4" fmla="*/ 79 w 79"/>
                  <a:gd name="T5" fmla="*/ 0 h 1203"/>
                  <a:gd name="T6" fmla="*/ 0 w 79"/>
                  <a:gd name="T7" fmla="*/ 0 h 1203"/>
                  <a:gd name="T8" fmla="*/ 0 w 79"/>
                  <a:gd name="T9" fmla="*/ 1203 h 1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203">
                    <a:moveTo>
                      <a:pt x="0" y="1203"/>
                    </a:moveTo>
                    <a:cubicBezTo>
                      <a:pt x="9" y="1203"/>
                      <a:pt x="44" y="1203"/>
                      <a:pt x="79" y="1203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203"/>
                    </a:lnTo>
                    <a:close/>
                  </a:path>
                </a:pathLst>
              </a:custGeom>
              <a:solidFill>
                <a:srgbClr val="2F67C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83" name="任意多边形: 形状 82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4375150" y="19050"/>
                <a:ext cx="300037" cy="4521200"/>
              </a:xfrm>
              <a:custGeom>
                <a:avLst/>
                <a:gdLst>
                  <a:gd name="T0" fmla="*/ 80 w 80"/>
                  <a:gd name="T1" fmla="*/ 1203 h 1203"/>
                  <a:gd name="T2" fmla="*/ 80 w 80"/>
                  <a:gd name="T3" fmla="*/ 0 h 1203"/>
                  <a:gd name="T4" fmla="*/ 0 w 80"/>
                  <a:gd name="T5" fmla="*/ 0 h 1203"/>
                  <a:gd name="T6" fmla="*/ 0 w 80"/>
                  <a:gd name="T7" fmla="*/ 1203 h 1203"/>
                  <a:gd name="T8" fmla="*/ 80 w 80"/>
                  <a:gd name="T9" fmla="*/ 1203 h 1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203">
                    <a:moveTo>
                      <a:pt x="80" y="1203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03"/>
                      <a:pt x="0" y="1203"/>
                      <a:pt x="0" y="1203"/>
                    </a:cubicBezTo>
                    <a:cubicBezTo>
                      <a:pt x="36" y="1203"/>
                      <a:pt x="71" y="1203"/>
                      <a:pt x="80" y="1203"/>
                    </a:cubicBezTo>
                    <a:close/>
                  </a:path>
                </a:pathLst>
              </a:custGeom>
              <a:solidFill>
                <a:srgbClr val="2F67C1"/>
              </a:solidFill>
              <a:ln>
                <a:solidFill>
                  <a:srgbClr val="2F67C1"/>
                </a:solidFill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</p:grpSp>
        <p:grpSp>
          <p:nvGrpSpPr>
            <p:cNvPr id="5" name="组合 4"/>
            <p:cNvGrpSpPr/>
            <p:nvPr>
              <p:custDataLst>
                <p:tags r:id="rId6"/>
              </p:custDataLst>
            </p:nvPr>
          </p:nvGrpSpPr>
          <p:grpSpPr>
            <a:xfrm>
              <a:off x="2459967" y="1578385"/>
              <a:ext cx="7273226" cy="4225835"/>
              <a:chOff x="612775" y="93663"/>
              <a:chExt cx="7524750" cy="4371975"/>
            </a:xfrm>
            <a:solidFill>
              <a:schemeClr val="bg1">
                <a:lumMod val="65000"/>
              </a:schemeClr>
            </a:solidFill>
          </p:grpSpPr>
          <p:sp>
            <p:nvSpPr>
              <p:cNvPr id="80" name="任意多边形: 形状 79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612775" y="93663"/>
                <a:ext cx="3338512" cy="4371975"/>
              </a:xfrm>
              <a:custGeom>
                <a:avLst/>
                <a:gdLst>
                  <a:gd name="T0" fmla="*/ 0 w 889"/>
                  <a:gd name="T1" fmla="*/ 1140 h 1163"/>
                  <a:gd name="T2" fmla="*/ 23 w 889"/>
                  <a:gd name="T3" fmla="*/ 1163 h 1163"/>
                  <a:gd name="T4" fmla="*/ 867 w 889"/>
                  <a:gd name="T5" fmla="*/ 1163 h 1163"/>
                  <a:gd name="T6" fmla="*/ 889 w 889"/>
                  <a:gd name="T7" fmla="*/ 1140 h 1163"/>
                  <a:gd name="T8" fmla="*/ 889 w 889"/>
                  <a:gd name="T9" fmla="*/ 22 h 1163"/>
                  <a:gd name="T10" fmla="*/ 867 w 889"/>
                  <a:gd name="T11" fmla="*/ 0 h 1163"/>
                  <a:gd name="T12" fmla="*/ 23 w 889"/>
                  <a:gd name="T13" fmla="*/ 0 h 1163"/>
                  <a:gd name="T14" fmla="*/ 0 w 889"/>
                  <a:gd name="T15" fmla="*/ 22 h 1163"/>
                  <a:gd name="T16" fmla="*/ 0 w 889"/>
                  <a:gd name="T17" fmla="*/ 114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9" h="1163">
                    <a:moveTo>
                      <a:pt x="0" y="1140"/>
                    </a:moveTo>
                    <a:cubicBezTo>
                      <a:pt x="0" y="1153"/>
                      <a:pt x="11" y="1163"/>
                      <a:pt x="23" y="1163"/>
                    </a:cubicBezTo>
                    <a:cubicBezTo>
                      <a:pt x="867" y="1163"/>
                      <a:pt x="867" y="1163"/>
                      <a:pt x="867" y="1163"/>
                    </a:cubicBezTo>
                    <a:cubicBezTo>
                      <a:pt x="879" y="1163"/>
                      <a:pt x="889" y="1153"/>
                      <a:pt x="889" y="1140"/>
                    </a:cubicBezTo>
                    <a:cubicBezTo>
                      <a:pt x="889" y="22"/>
                      <a:pt x="889" y="22"/>
                      <a:pt x="889" y="22"/>
                    </a:cubicBezTo>
                    <a:cubicBezTo>
                      <a:pt x="889" y="10"/>
                      <a:pt x="879" y="0"/>
                      <a:pt x="86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1" y="0"/>
                      <a:pt x="0" y="10"/>
                      <a:pt x="0" y="22"/>
                    </a:cubicBezTo>
                    <a:lnTo>
                      <a:pt x="0" y="1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81" name="任意多边形: 形状 80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4799013" y="93663"/>
                <a:ext cx="3338512" cy="4371975"/>
              </a:xfrm>
              <a:custGeom>
                <a:avLst/>
                <a:gdLst>
                  <a:gd name="T0" fmla="*/ 889 w 889"/>
                  <a:gd name="T1" fmla="*/ 1140 h 1163"/>
                  <a:gd name="T2" fmla="*/ 866 w 889"/>
                  <a:gd name="T3" fmla="*/ 1163 h 1163"/>
                  <a:gd name="T4" fmla="*/ 23 w 889"/>
                  <a:gd name="T5" fmla="*/ 1163 h 1163"/>
                  <a:gd name="T6" fmla="*/ 0 w 889"/>
                  <a:gd name="T7" fmla="*/ 1140 h 1163"/>
                  <a:gd name="T8" fmla="*/ 0 w 889"/>
                  <a:gd name="T9" fmla="*/ 22 h 1163"/>
                  <a:gd name="T10" fmla="*/ 23 w 889"/>
                  <a:gd name="T11" fmla="*/ 0 h 1163"/>
                  <a:gd name="T12" fmla="*/ 866 w 889"/>
                  <a:gd name="T13" fmla="*/ 0 h 1163"/>
                  <a:gd name="T14" fmla="*/ 889 w 889"/>
                  <a:gd name="T15" fmla="*/ 22 h 1163"/>
                  <a:gd name="T16" fmla="*/ 889 w 889"/>
                  <a:gd name="T17" fmla="*/ 114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9" h="1163">
                    <a:moveTo>
                      <a:pt x="889" y="1140"/>
                    </a:moveTo>
                    <a:cubicBezTo>
                      <a:pt x="889" y="1153"/>
                      <a:pt x="879" y="1163"/>
                      <a:pt x="866" y="1163"/>
                    </a:cubicBezTo>
                    <a:cubicBezTo>
                      <a:pt x="23" y="1163"/>
                      <a:pt x="23" y="1163"/>
                      <a:pt x="23" y="1163"/>
                    </a:cubicBezTo>
                    <a:cubicBezTo>
                      <a:pt x="10" y="1163"/>
                      <a:pt x="0" y="1153"/>
                      <a:pt x="0" y="114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866" y="0"/>
                      <a:pt x="866" y="0"/>
                      <a:pt x="866" y="0"/>
                    </a:cubicBezTo>
                    <a:cubicBezTo>
                      <a:pt x="879" y="0"/>
                      <a:pt x="889" y="10"/>
                      <a:pt x="889" y="22"/>
                    </a:cubicBezTo>
                    <a:lnTo>
                      <a:pt x="889" y="1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</p:grpSp>
        <p:grpSp>
          <p:nvGrpSpPr>
            <p:cNvPr id="6" name="组合 5"/>
            <p:cNvGrpSpPr/>
            <p:nvPr>
              <p:custDataLst>
                <p:tags r:id="rId7"/>
              </p:custDataLst>
            </p:nvPr>
          </p:nvGrpSpPr>
          <p:grpSpPr>
            <a:xfrm>
              <a:off x="2518276" y="1578385"/>
              <a:ext cx="7156609" cy="4225835"/>
              <a:chOff x="673100" y="93663"/>
              <a:chExt cx="7404100" cy="4371975"/>
            </a:xfrm>
            <a:solidFill>
              <a:schemeClr val="bg1">
                <a:lumMod val="75000"/>
              </a:schemeClr>
            </a:solidFill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任意多边形: 形状 77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673100" y="93663"/>
                <a:ext cx="3338512" cy="4371975"/>
              </a:xfrm>
              <a:custGeom>
                <a:avLst/>
                <a:gdLst>
                  <a:gd name="T0" fmla="*/ 0 w 889"/>
                  <a:gd name="T1" fmla="*/ 1140 h 1163"/>
                  <a:gd name="T2" fmla="*/ 23 w 889"/>
                  <a:gd name="T3" fmla="*/ 1163 h 1163"/>
                  <a:gd name="T4" fmla="*/ 867 w 889"/>
                  <a:gd name="T5" fmla="*/ 1163 h 1163"/>
                  <a:gd name="T6" fmla="*/ 889 w 889"/>
                  <a:gd name="T7" fmla="*/ 1140 h 1163"/>
                  <a:gd name="T8" fmla="*/ 889 w 889"/>
                  <a:gd name="T9" fmla="*/ 22 h 1163"/>
                  <a:gd name="T10" fmla="*/ 867 w 889"/>
                  <a:gd name="T11" fmla="*/ 0 h 1163"/>
                  <a:gd name="T12" fmla="*/ 23 w 889"/>
                  <a:gd name="T13" fmla="*/ 0 h 1163"/>
                  <a:gd name="T14" fmla="*/ 0 w 889"/>
                  <a:gd name="T15" fmla="*/ 22 h 1163"/>
                  <a:gd name="T16" fmla="*/ 0 w 889"/>
                  <a:gd name="T17" fmla="*/ 114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9" h="1163">
                    <a:moveTo>
                      <a:pt x="0" y="1140"/>
                    </a:moveTo>
                    <a:cubicBezTo>
                      <a:pt x="0" y="1153"/>
                      <a:pt x="11" y="1163"/>
                      <a:pt x="23" y="1163"/>
                    </a:cubicBezTo>
                    <a:cubicBezTo>
                      <a:pt x="867" y="1163"/>
                      <a:pt x="867" y="1163"/>
                      <a:pt x="867" y="1163"/>
                    </a:cubicBezTo>
                    <a:cubicBezTo>
                      <a:pt x="879" y="1163"/>
                      <a:pt x="889" y="1153"/>
                      <a:pt x="889" y="1140"/>
                    </a:cubicBezTo>
                    <a:cubicBezTo>
                      <a:pt x="889" y="22"/>
                      <a:pt x="889" y="22"/>
                      <a:pt x="889" y="22"/>
                    </a:cubicBezTo>
                    <a:cubicBezTo>
                      <a:pt x="889" y="10"/>
                      <a:pt x="879" y="0"/>
                      <a:pt x="86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1" y="0"/>
                      <a:pt x="0" y="10"/>
                      <a:pt x="0" y="22"/>
                    </a:cubicBezTo>
                    <a:lnTo>
                      <a:pt x="0" y="1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79" name="任意多边形: 形状 78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4740275" y="93663"/>
                <a:ext cx="3336925" cy="4371975"/>
              </a:xfrm>
              <a:custGeom>
                <a:avLst/>
                <a:gdLst>
                  <a:gd name="T0" fmla="*/ 889 w 889"/>
                  <a:gd name="T1" fmla="*/ 1140 h 1163"/>
                  <a:gd name="T2" fmla="*/ 866 w 889"/>
                  <a:gd name="T3" fmla="*/ 1163 h 1163"/>
                  <a:gd name="T4" fmla="*/ 23 w 889"/>
                  <a:gd name="T5" fmla="*/ 1163 h 1163"/>
                  <a:gd name="T6" fmla="*/ 0 w 889"/>
                  <a:gd name="T7" fmla="*/ 1140 h 1163"/>
                  <a:gd name="T8" fmla="*/ 0 w 889"/>
                  <a:gd name="T9" fmla="*/ 22 h 1163"/>
                  <a:gd name="T10" fmla="*/ 23 w 889"/>
                  <a:gd name="T11" fmla="*/ 0 h 1163"/>
                  <a:gd name="T12" fmla="*/ 866 w 889"/>
                  <a:gd name="T13" fmla="*/ 0 h 1163"/>
                  <a:gd name="T14" fmla="*/ 889 w 889"/>
                  <a:gd name="T15" fmla="*/ 22 h 1163"/>
                  <a:gd name="T16" fmla="*/ 889 w 889"/>
                  <a:gd name="T17" fmla="*/ 114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9" h="1163">
                    <a:moveTo>
                      <a:pt x="889" y="1140"/>
                    </a:moveTo>
                    <a:cubicBezTo>
                      <a:pt x="889" y="1153"/>
                      <a:pt x="879" y="1163"/>
                      <a:pt x="866" y="1163"/>
                    </a:cubicBezTo>
                    <a:cubicBezTo>
                      <a:pt x="23" y="1163"/>
                      <a:pt x="23" y="1163"/>
                      <a:pt x="23" y="1163"/>
                    </a:cubicBezTo>
                    <a:cubicBezTo>
                      <a:pt x="10" y="1163"/>
                      <a:pt x="0" y="1153"/>
                      <a:pt x="0" y="114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866" y="0"/>
                      <a:pt x="866" y="0"/>
                      <a:pt x="866" y="0"/>
                    </a:cubicBezTo>
                    <a:cubicBezTo>
                      <a:pt x="879" y="0"/>
                      <a:pt x="889" y="10"/>
                      <a:pt x="889" y="22"/>
                    </a:cubicBezTo>
                    <a:lnTo>
                      <a:pt x="889" y="1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</p:grpSp>
        <p:grpSp>
          <p:nvGrpSpPr>
            <p:cNvPr id="7" name="组合 6"/>
            <p:cNvGrpSpPr/>
            <p:nvPr>
              <p:custDataLst>
                <p:tags r:id="rId8"/>
              </p:custDataLst>
            </p:nvPr>
          </p:nvGrpSpPr>
          <p:grpSpPr>
            <a:xfrm>
              <a:off x="2576585" y="1578385"/>
              <a:ext cx="7039991" cy="4225835"/>
              <a:chOff x="733425" y="93663"/>
              <a:chExt cx="7283450" cy="4371975"/>
            </a:xfrm>
            <a:solidFill>
              <a:schemeClr val="bg1">
                <a:lumMod val="85000"/>
              </a:schemeClr>
            </a:solidFill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任意多边形: 形状 75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733425" y="93663"/>
                <a:ext cx="3338512" cy="4371975"/>
              </a:xfrm>
              <a:custGeom>
                <a:avLst/>
                <a:gdLst>
                  <a:gd name="T0" fmla="*/ 0 w 889"/>
                  <a:gd name="T1" fmla="*/ 1140 h 1163"/>
                  <a:gd name="T2" fmla="*/ 23 w 889"/>
                  <a:gd name="T3" fmla="*/ 1163 h 1163"/>
                  <a:gd name="T4" fmla="*/ 867 w 889"/>
                  <a:gd name="T5" fmla="*/ 1163 h 1163"/>
                  <a:gd name="T6" fmla="*/ 889 w 889"/>
                  <a:gd name="T7" fmla="*/ 1140 h 1163"/>
                  <a:gd name="T8" fmla="*/ 889 w 889"/>
                  <a:gd name="T9" fmla="*/ 22 h 1163"/>
                  <a:gd name="T10" fmla="*/ 867 w 889"/>
                  <a:gd name="T11" fmla="*/ 0 h 1163"/>
                  <a:gd name="T12" fmla="*/ 23 w 889"/>
                  <a:gd name="T13" fmla="*/ 0 h 1163"/>
                  <a:gd name="T14" fmla="*/ 0 w 889"/>
                  <a:gd name="T15" fmla="*/ 22 h 1163"/>
                  <a:gd name="T16" fmla="*/ 0 w 889"/>
                  <a:gd name="T17" fmla="*/ 114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9" h="1163">
                    <a:moveTo>
                      <a:pt x="0" y="1140"/>
                    </a:moveTo>
                    <a:cubicBezTo>
                      <a:pt x="0" y="1153"/>
                      <a:pt x="11" y="1163"/>
                      <a:pt x="23" y="1163"/>
                    </a:cubicBezTo>
                    <a:cubicBezTo>
                      <a:pt x="867" y="1163"/>
                      <a:pt x="867" y="1163"/>
                      <a:pt x="867" y="1163"/>
                    </a:cubicBezTo>
                    <a:cubicBezTo>
                      <a:pt x="879" y="1163"/>
                      <a:pt x="889" y="1153"/>
                      <a:pt x="889" y="1140"/>
                    </a:cubicBezTo>
                    <a:cubicBezTo>
                      <a:pt x="889" y="22"/>
                      <a:pt x="889" y="22"/>
                      <a:pt x="889" y="22"/>
                    </a:cubicBezTo>
                    <a:cubicBezTo>
                      <a:pt x="889" y="10"/>
                      <a:pt x="879" y="0"/>
                      <a:pt x="86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1" y="0"/>
                      <a:pt x="0" y="10"/>
                      <a:pt x="0" y="22"/>
                    </a:cubicBezTo>
                    <a:lnTo>
                      <a:pt x="0" y="1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77" name="任意多边形: 形状 76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4679950" y="93663"/>
                <a:ext cx="3336925" cy="4371975"/>
              </a:xfrm>
              <a:custGeom>
                <a:avLst/>
                <a:gdLst>
                  <a:gd name="T0" fmla="*/ 889 w 889"/>
                  <a:gd name="T1" fmla="*/ 1140 h 1163"/>
                  <a:gd name="T2" fmla="*/ 866 w 889"/>
                  <a:gd name="T3" fmla="*/ 1163 h 1163"/>
                  <a:gd name="T4" fmla="*/ 23 w 889"/>
                  <a:gd name="T5" fmla="*/ 1163 h 1163"/>
                  <a:gd name="T6" fmla="*/ 0 w 889"/>
                  <a:gd name="T7" fmla="*/ 1140 h 1163"/>
                  <a:gd name="T8" fmla="*/ 0 w 889"/>
                  <a:gd name="T9" fmla="*/ 22 h 1163"/>
                  <a:gd name="T10" fmla="*/ 23 w 889"/>
                  <a:gd name="T11" fmla="*/ 0 h 1163"/>
                  <a:gd name="T12" fmla="*/ 866 w 889"/>
                  <a:gd name="T13" fmla="*/ 0 h 1163"/>
                  <a:gd name="T14" fmla="*/ 889 w 889"/>
                  <a:gd name="T15" fmla="*/ 22 h 1163"/>
                  <a:gd name="T16" fmla="*/ 889 w 889"/>
                  <a:gd name="T17" fmla="*/ 114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9" h="1163">
                    <a:moveTo>
                      <a:pt x="889" y="1140"/>
                    </a:moveTo>
                    <a:cubicBezTo>
                      <a:pt x="889" y="1153"/>
                      <a:pt x="879" y="1163"/>
                      <a:pt x="866" y="1163"/>
                    </a:cubicBezTo>
                    <a:cubicBezTo>
                      <a:pt x="23" y="1163"/>
                      <a:pt x="23" y="1163"/>
                      <a:pt x="23" y="1163"/>
                    </a:cubicBezTo>
                    <a:cubicBezTo>
                      <a:pt x="10" y="1163"/>
                      <a:pt x="0" y="1153"/>
                      <a:pt x="0" y="114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866" y="0"/>
                      <a:pt x="866" y="0"/>
                      <a:pt x="866" y="0"/>
                    </a:cubicBezTo>
                    <a:cubicBezTo>
                      <a:pt x="879" y="0"/>
                      <a:pt x="889" y="10"/>
                      <a:pt x="889" y="22"/>
                    </a:cubicBezTo>
                    <a:lnTo>
                      <a:pt x="889" y="1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</p:grpSp>
        <p:grpSp>
          <p:nvGrpSpPr>
            <p:cNvPr id="8" name="组合 7"/>
            <p:cNvGrpSpPr/>
            <p:nvPr>
              <p:custDataLst>
                <p:tags r:id="rId9"/>
              </p:custDataLst>
            </p:nvPr>
          </p:nvGrpSpPr>
          <p:grpSpPr>
            <a:xfrm>
              <a:off x="2634894" y="1578385"/>
              <a:ext cx="6924908" cy="4225835"/>
              <a:chOff x="793750" y="93663"/>
              <a:chExt cx="7164387" cy="4371975"/>
            </a:xfrm>
            <a:solidFill>
              <a:schemeClr val="bg1">
                <a:lumMod val="85000"/>
              </a:schemeClr>
            </a:solidFill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任意多边形: 形状 73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793750" y="93663"/>
                <a:ext cx="3336925" cy="4371975"/>
              </a:xfrm>
              <a:custGeom>
                <a:avLst/>
                <a:gdLst>
                  <a:gd name="T0" fmla="*/ 0 w 889"/>
                  <a:gd name="T1" fmla="*/ 1140 h 1163"/>
                  <a:gd name="T2" fmla="*/ 23 w 889"/>
                  <a:gd name="T3" fmla="*/ 1163 h 1163"/>
                  <a:gd name="T4" fmla="*/ 867 w 889"/>
                  <a:gd name="T5" fmla="*/ 1163 h 1163"/>
                  <a:gd name="T6" fmla="*/ 889 w 889"/>
                  <a:gd name="T7" fmla="*/ 1140 h 1163"/>
                  <a:gd name="T8" fmla="*/ 889 w 889"/>
                  <a:gd name="T9" fmla="*/ 22 h 1163"/>
                  <a:gd name="T10" fmla="*/ 867 w 889"/>
                  <a:gd name="T11" fmla="*/ 0 h 1163"/>
                  <a:gd name="T12" fmla="*/ 23 w 889"/>
                  <a:gd name="T13" fmla="*/ 0 h 1163"/>
                  <a:gd name="T14" fmla="*/ 0 w 889"/>
                  <a:gd name="T15" fmla="*/ 22 h 1163"/>
                  <a:gd name="T16" fmla="*/ 0 w 889"/>
                  <a:gd name="T17" fmla="*/ 114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9" h="1163">
                    <a:moveTo>
                      <a:pt x="0" y="1140"/>
                    </a:moveTo>
                    <a:cubicBezTo>
                      <a:pt x="0" y="1153"/>
                      <a:pt x="11" y="1163"/>
                      <a:pt x="23" y="1163"/>
                    </a:cubicBezTo>
                    <a:cubicBezTo>
                      <a:pt x="867" y="1163"/>
                      <a:pt x="867" y="1163"/>
                      <a:pt x="867" y="1163"/>
                    </a:cubicBezTo>
                    <a:cubicBezTo>
                      <a:pt x="879" y="1163"/>
                      <a:pt x="889" y="1153"/>
                      <a:pt x="889" y="1140"/>
                    </a:cubicBezTo>
                    <a:cubicBezTo>
                      <a:pt x="889" y="22"/>
                      <a:pt x="889" y="22"/>
                      <a:pt x="889" y="22"/>
                    </a:cubicBezTo>
                    <a:cubicBezTo>
                      <a:pt x="889" y="10"/>
                      <a:pt x="879" y="0"/>
                      <a:pt x="86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1" y="0"/>
                      <a:pt x="0" y="10"/>
                      <a:pt x="0" y="22"/>
                    </a:cubicBezTo>
                    <a:lnTo>
                      <a:pt x="0" y="1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75" name="任意多边形: 形状 74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4619625" y="93663"/>
                <a:ext cx="3338512" cy="4371975"/>
              </a:xfrm>
              <a:custGeom>
                <a:avLst/>
                <a:gdLst>
                  <a:gd name="T0" fmla="*/ 889 w 889"/>
                  <a:gd name="T1" fmla="*/ 1140 h 1163"/>
                  <a:gd name="T2" fmla="*/ 866 w 889"/>
                  <a:gd name="T3" fmla="*/ 1163 h 1163"/>
                  <a:gd name="T4" fmla="*/ 23 w 889"/>
                  <a:gd name="T5" fmla="*/ 1163 h 1163"/>
                  <a:gd name="T6" fmla="*/ 0 w 889"/>
                  <a:gd name="T7" fmla="*/ 1140 h 1163"/>
                  <a:gd name="T8" fmla="*/ 0 w 889"/>
                  <a:gd name="T9" fmla="*/ 22 h 1163"/>
                  <a:gd name="T10" fmla="*/ 23 w 889"/>
                  <a:gd name="T11" fmla="*/ 0 h 1163"/>
                  <a:gd name="T12" fmla="*/ 866 w 889"/>
                  <a:gd name="T13" fmla="*/ 0 h 1163"/>
                  <a:gd name="T14" fmla="*/ 889 w 889"/>
                  <a:gd name="T15" fmla="*/ 22 h 1163"/>
                  <a:gd name="T16" fmla="*/ 889 w 889"/>
                  <a:gd name="T17" fmla="*/ 114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9" h="1163">
                    <a:moveTo>
                      <a:pt x="889" y="1140"/>
                    </a:moveTo>
                    <a:cubicBezTo>
                      <a:pt x="889" y="1153"/>
                      <a:pt x="879" y="1163"/>
                      <a:pt x="866" y="1163"/>
                    </a:cubicBezTo>
                    <a:cubicBezTo>
                      <a:pt x="23" y="1163"/>
                      <a:pt x="23" y="1163"/>
                      <a:pt x="23" y="1163"/>
                    </a:cubicBezTo>
                    <a:cubicBezTo>
                      <a:pt x="10" y="1163"/>
                      <a:pt x="0" y="1153"/>
                      <a:pt x="0" y="114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866" y="0"/>
                      <a:pt x="866" y="0"/>
                      <a:pt x="866" y="0"/>
                    </a:cubicBezTo>
                    <a:cubicBezTo>
                      <a:pt x="879" y="0"/>
                      <a:pt x="889" y="10"/>
                      <a:pt x="889" y="22"/>
                    </a:cubicBezTo>
                    <a:lnTo>
                      <a:pt x="889" y="1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</p:grpSp>
        <p:grpSp>
          <p:nvGrpSpPr>
            <p:cNvPr id="9" name="组合 8"/>
            <p:cNvGrpSpPr/>
            <p:nvPr>
              <p:custDataLst>
                <p:tags r:id="rId10"/>
              </p:custDataLst>
            </p:nvPr>
          </p:nvGrpSpPr>
          <p:grpSpPr>
            <a:xfrm>
              <a:off x="2693202" y="1578385"/>
              <a:ext cx="6808291" cy="4225835"/>
              <a:chOff x="854075" y="93663"/>
              <a:chExt cx="7043737" cy="4371975"/>
            </a:xfrm>
            <a:solidFill>
              <a:schemeClr val="bg1">
                <a:lumMod val="85000"/>
              </a:schemeClr>
            </a:solidFill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任意多边形: 形状 71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854075" y="93663"/>
                <a:ext cx="3336925" cy="4371975"/>
              </a:xfrm>
              <a:custGeom>
                <a:avLst/>
                <a:gdLst>
                  <a:gd name="T0" fmla="*/ 0 w 889"/>
                  <a:gd name="T1" fmla="*/ 1140 h 1163"/>
                  <a:gd name="T2" fmla="*/ 23 w 889"/>
                  <a:gd name="T3" fmla="*/ 1163 h 1163"/>
                  <a:gd name="T4" fmla="*/ 867 w 889"/>
                  <a:gd name="T5" fmla="*/ 1163 h 1163"/>
                  <a:gd name="T6" fmla="*/ 889 w 889"/>
                  <a:gd name="T7" fmla="*/ 1140 h 1163"/>
                  <a:gd name="T8" fmla="*/ 889 w 889"/>
                  <a:gd name="T9" fmla="*/ 22 h 1163"/>
                  <a:gd name="T10" fmla="*/ 867 w 889"/>
                  <a:gd name="T11" fmla="*/ 0 h 1163"/>
                  <a:gd name="T12" fmla="*/ 23 w 889"/>
                  <a:gd name="T13" fmla="*/ 0 h 1163"/>
                  <a:gd name="T14" fmla="*/ 0 w 889"/>
                  <a:gd name="T15" fmla="*/ 22 h 1163"/>
                  <a:gd name="T16" fmla="*/ 0 w 889"/>
                  <a:gd name="T17" fmla="*/ 114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9" h="1163">
                    <a:moveTo>
                      <a:pt x="0" y="1140"/>
                    </a:moveTo>
                    <a:cubicBezTo>
                      <a:pt x="0" y="1153"/>
                      <a:pt x="11" y="1163"/>
                      <a:pt x="23" y="1163"/>
                    </a:cubicBezTo>
                    <a:cubicBezTo>
                      <a:pt x="867" y="1163"/>
                      <a:pt x="867" y="1163"/>
                      <a:pt x="867" y="1163"/>
                    </a:cubicBezTo>
                    <a:cubicBezTo>
                      <a:pt x="879" y="1163"/>
                      <a:pt x="889" y="1153"/>
                      <a:pt x="889" y="1140"/>
                    </a:cubicBezTo>
                    <a:cubicBezTo>
                      <a:pt x="889" y="22"/>
                      <a:pt x="889" y="22"/>
                      <a:pt x="889" y="22"/>
                    </a:cubicBezTo>
                    <a:cubicBezTo>
                      <a:pt x="889" y="10"/>
                      <a:pt x="879" y="0"/>
                      <a:pt x="86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1" y="0"/>
                      <a:pt x="0" y="10"/>
                      <a:pt x="0" y="22"/>
                    </a:cubicBezTo>
                    <a:lnTo>
                      <a:pt x="0" y="1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73" name="任意多边形: 形状 72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4559300" y="93663"/>
                <a:ext cx="3338512" cy="4371975"/>
              </a:xfrm>
              <a:custGeom>
                <a:avLst/>
                <a:gdLst>
                  <a:gd name="T0" fmla="*/ 889 w 889"/>
                  <a:gd name="T1" fmla="*/ 1140 h 1163"/>
                  <a:gd name="T2" fmla="*/ 866 w 889"/>
                  <a:gd name="T3" fmla="*/ 1163 h 1163"/>
                  <a:gd name="T4" fmla="*/ 23 w 889"/>
                  <a:gd name="T5" fmla="*/ 1163 h 1163"/>
                  <a:gd name="T6" fmla="*/ 0 w 889"/>
                  <a:gd name="T7" fmla="*/ 1140 h 1163"/>
                  <a:gd name="T8" fmla="*/ 0 w 889"/>
                  <a:gd name="T9" fmla="*/ 22 h 1163"/>
                  <a:gd name="T10" fmla="*/ 23 w 889"/>
                  <a:gd name="T11" fmla="*/ 0 h 1163"/>
                  <a:gd name="T12" fmla="*/ 866 w 889"/>
                  <a:gd name="T13" fmla="*/ 0 h 1163"/>
                  <a:gd name="T14" fmla="*/ 889 w 889"/>
                  <a:gd name="T15" fmla="*/ 22 h 1163"/>
                  <a:gd name="T16" fmla="*/ 889 w 889"/>
                  <a:gd name="T17" fmla="*/ 114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9" h="1163">
                    <a:moveTo>
                      <a:pt x="889" y="1140"/>
                    </a:moveTo>
                    <a:cubicBezTo>
                      <a:pt x="889" y="1153"/>
                      <a:pt x="879" y="1163"/>
                      <a:pt x="866" y="1163"/>
                    </a:cubicBezTo>
                    <a:cubicBezTo>
                      <a:pt x="23" y="1163"/>
                      <a:pt x="23" y="1163"/>
                      <a:pt x="23" y="1163"/>
                    </a:cubicBezTo>
                    <a:cubicBezTo>
                      <a:pt x="10" y="1163"/>
                      <a:pt x="0" y="1153"/>
                      <a:pt x="0" y="114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866" y="0"/>
                      <a:pt x="866" y="0"/>
                      <a:pt x="866" y="0"/>
                    </a:cubicBezTo>
                    <a:cubicBezTo>
                      <a:pt x="879" y="0"/>
                      <a:pt x="889" y="10"/>
                      <a:pt x="889" y="22"/>
                    </a:cubicBezTo>
                    <a:lnTo>
                      <a:pt x="889" y="1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</p:grpSp>
        <p:grpSp>
          <p:nvGrpSpPr>
            <p:cNvPr id="10" name="组合 9"/>
            <p:cNvGrpSpPr/>
            <p:nvPr>
              <p:custDataLst>
                <p:tags r:id="rId11"/>
              </p:custDataLst>
            </p:nvPr>
          </p:nvGrpSpPr>
          <p:grpSpPr>
            <a:xfrm>
              <a:off x="2749977" y="1578385"/>
              <a:ext cx="6693208" cy="4225835"/>
              <a:chOff x="912813" y="93663"/>
              <a:chExt cx="6924674" cy="4371975"/>
            </a:xfrm>
            <a:solidFill>
              <a:schemeClr val="bg1">
                <a:lumMod val="95000"/>
              </a:schemeClr>
            </a:solidFill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任意多边形: 形状 69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912813" y="93663"/>
                <a:ext cx="3338513" cy="4371975"/>
              </a:xfrm>
              <a:custGeom>
                <a:avLst/>
                <a:gdLst>
                  <a:gd name="T0" fmla="*/ 0 w 889"/>
                  <a:gd name="T1" fmla="*/ 1140 h 1163"/>
                  <a:gd name="T2" fmla="*/ 23 w 889"/>
                  <a:gd name="T3" fmla="*/ 1163 h 1163"/>
                  <a:gd name="T4" fmla="*/ 867 w 889"/>
                  <a:gd name="T5" fmla="*/ 1163 h 1163"/>
                  <a:gd name="T6" fmla="*/ 889 w 889"/>
                  <a:gd name="T7" fmla="*/ 1140 h 1163"/>
                  <a:gd name="T8" fmla="*/ 889 w 889"/>
                  <a:gd name="T9" fmla="*/ 22 h 1163"/>
                  <a:gd name="T10" fmla="*/ 867 w 889"/>
                  <a:gd name="T11" fmla="*/ 0 h 1163"/>
                  <a:gd name="T12" fmla="*/ 23 w 889"/>
                  <a:gd name="T13" fmla="*/ 0 h 1163"/>
                  <a:gd name="T14" fmla="*/ 0 w 889"/>
                  <a:gd name="T15" fmla="*/ 22 h 1163"/>
                  <a:gd name="T16" fmla="*/ 0 w 889"/>
                  <a:gd name="T17" fmla="*/ 114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9" h="1163">
                    <a:moveTo>
                      <a:pt x="0" y="1140"/>
                    </a:moveTo>
                    <a:cubicBezTo>
                      <a:pt x="0" y="1153"/>
                      <a:pt x="11" y="1163"/>
                      <a:pt x="23" y="1163"/>
                    </a:cubicBezTo>
                    <a:cubicBezTo>
                      <a:pt x="867" y="1163"/>
                      <a:pt x="867" y="1163"/>
                      <a:pt x="867" y="1163"/>
                    </a:cubicBezTo>
                    <a:cubicBezTo>
                      <a:pt x="879" y="1163"/>
                      <a:pt x="889" y="1153"/>
                      <a:pt x="889" y="1140"/>
                    </a:cubicBezTo>
                    <a:cubicBezTo>
                      <a:pt x="889" y="22"/>
                      <a:pt x="889" y="22"/>
                      <a:pt x="889" y="22"/>
                    </a:cubicBezTo>
                    <a:cubicBezTo>
                      <a:pt x="889" y="10"/>
                      <a:pt x="879" y="0"/>
                      <a:pt x="86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1" y="0"/>
                      <a:pt x="0" y="10"/>
                      <a:pt x="0" y="22"/>
                    </a:cubicBezTo>
                    <a:lnTo>
                      <a:pt x="0" y="1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71" name="任意多边形: 形状 70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4498975" y="93663"/>
                <a:ext cx="3338512" cy="4371975"/>
              </a:xfrm>
              <a:custGeom>
                <a:avLst/>
                <a:gdLst>
                  <a:gd name="T0" fmla="*/ 889 w 889"/>
                  <a:gd name="T1" fmla="*/ 1140 h 1163"/>
                  <a:gd name="T2" fmla="*/ 866 w 889"/>
                  <a:gd name="T3" fmla="*/ 1163 h 1163"/>
                  <a:gd name="T4" fmla="*/ 23 w 889"/>
                  <a:gd name="T5" fmla="*/ 1163 h 1163"/>
                  <a:gd name="T6" fmla="*/ 0 w 889"/>
                  <a:gd name="T7" fmla="*/ 1140 h 1163"/>
                  <a:gd name="T8" fmla="*/ 0 w 889"/>
                  <a:gd name="T9" fmla="*/ 22 h 1163"/>
                  <a:gd name="T10" fmla="*/ 23 w 889"/>
                  <a:gd name="T11" fmla="*/ 0 h 1163"/>
                  <a:gd name="T12" fmla="*/ 866 w 889"/>
                  <a:gd name="T13" fmla="*/ 0 h 1163"/>
                  <a:gd name="T14" fmla="*/ 889 w 889"/>
                  <a:gd name="T15" fmla="*/ 22 h 1163"/>
                  <a:gd name="T16" fmla="*/ 889 w 889"/>
                  <a:gd name="T17" fmla="*/ 114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9" h="1163">
                    <a:moveTo>
                      <a:pt x="889" y="1140"/>
                    </a:moveTo>
                    <a:cubicBezTo>
                      <a:pt x="889" y="1153"/>
                      <a:pt x="879" y="1163"/>
                      <a:pt x="866" y="1163"/>
                    </a:cubicBezTo>
                    <a:cubicBezTo>
                      <a:pt x="23" y="1163"/>
                      <a:pt x="23" y="1163"/>
                      <a:pt x="23" y="1163"/>
                    </a:cubicBezTo>
                    <a:cubicBezTo>
                      <a:pt x="10" y="1163"/>
                      <a:pt x="0" y="1153"/>
                      <a:pt x="0" y="114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866" y="0"/>
                      <a:pt x="866" y="0"/>
                      <a:pt x="866" y="0"/>
                    </a:cubicBezTo>
                    <a:cubicBezTo>
                      <a:pt x="879" y="0"/>
                      <a:pt x="889" y="10"/>
                      <a:pt x="889" y="22"/>
                    </a:cubicBezTo>
                    <a:lnTo>
                      <a:pt x="889" y="1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2539766" y="1578385"/>
              <a:ext cx="7076099" cy="4238474"/>
              <a:chOff x="695333" y="93663"/>
              <a:chExt cx="7320806" cy="4385051"/>
            </a:xfr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任意多边形: 形状 67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695333" y="93663"/>
                <a:ext cx="3616317" cy="4371975"/>
              </a:xfrm>
              <a:custGeom>
                <a:avLst/>
                <a:gdLst>
                  <a:gd name="T0" fmla="*/ 0 w 889"/>
                  <a:gd name="T1" fmla="*/ 1140 h 1163"/>
                  <a:gd name="T2" fmla="*/ 23 w 889"/>
                  <a:gd name="T3" fmla="*/ 1163 h 1163"/>
                  <a:gd name="T4" fmla="*/ 867 w 889"/>
                  <a:gd name="T5" fmla="*/ 1163 h 1163"/>
                  <a:gd name="T6" fmla="*/ 889 w 889"/>
                  <a:gd name="T7" fmla="*/ 1140 h 1163"/>
                  <a:gd name="T8" fmla="*/ 889 w 889"/>
                  <a:gd name="T9" fmla="*/ 22 h 1163"/>
                  <a:gd name="T10" fmla="*/ 867 w 889"/>
                  <a:gd name="T11" fmla="*/ 0 h 1163"/>
                  <a:gd name="T12" fmla="*/ 23 w 889"/>
                  <a:gd name="T13" fmla="*/ 0 h 1163"/>
                  <a:gd name="T14" fmla="*/ 0 w 889"/>
                  <a:gd name="T15" fmla="*/ 22 h 1163"/>
                  <a:gd name="T16" fmla="*/ 0 w 889"/>
                  <a:gd name="T17" fmla="*/ 114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9" h="1163">
                    <a:moveTo>
                      <a:pt x="0" y="1140"/>
                    </a:moveTo>
                    <a:cubicBezTo>
                      <a:pt x="0" y="1153"/>
                      <a:pt x="11" y="1163"/>
                      <a:pt x="23" y="1163"/>
                    </a:cubicBezTo>
                    <a:cubicBezTo>
                      <a:pt x="867" y="1163"/>
                      <a:pt x="867" y="1163"/>
                      <a:pt x="867" y="1163"/>
                    </a:cubicBezTo>
                    <a:cubicBezTo>
                      <a:pt x="879" y="1163"/>
                      <a:pt x="889" y="1153"/>
                      <a:pt x="889" y="1140"/>
                    </a:cubicBezTo>
                    <a:cubicBezTo>
                      <a:pt x="889" y="22"/>
                      <a:pt x="889" y="22"/>
                      <a:pt x="889" y="22"/>
                    </a:cubicBezTo>
                    <a:cubicBezTo>
                      <a:pt x="889" y="10"/>
                      <a:pt x="879" y="0"/>
                      <a:pt x="86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1" y="0"/>
                      <a:pt x="0" y="10"/>
                      <a:pt x="0" y="22"/>
                    </a:cubicBezTo>
                    <a:lnTo>
                      <a:pt x="0" y="11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69" name="任意多边形: 形状 68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4438650" y="93663"/>
                <a:ext cx="3577489" cy="4385051"/>
              </a:xfrm>
              <a:custGeom>
                <a:avLst/>
                <a:gdLst>
                  <a:gd name="T0" fmla="*/ 889 w 889"/>
                  <a:gd name="T1" fmla="*/ 1140 h 1163"/>
                  <a:gd name="T2" fmla="*/ 866 w 889"/>
                  <a:gd name="T3" fmla="*/ 1163 h 1163"/>
                  <a:gd name="T4" fmla="*/ 23 w 889"/>
                  <a:gd name="T5" fmla="*/ 1163 h 1163"/>
                  <a:gd name="T6" fmla="*/ 0 w 889"/>
                  <a:gd name="T7" fmla="*/ 1140 h 1163"/>
                  <a:gd name="T8" fmla="*/ 0 w 889"/>
                  <a:gd name="T9" fmla="*/ 22 h 1163"/>
                  <a:gd name="T10" fmla="*/ 23 w 889"/>
                  <a:gd name="T11" fmla="*/ 0 h 1163"/>
                  <a:gd name="T12" fmla="*/ 866 w 889"/>
                  <a:gd name="T13" fmla="*/ 0 h 1163"/>
                  <a:gd name="T14" fmla="*/ 889 w 889"/>
                  <a:gd name="T15" fmla="*/ 22 h 1163"/>
                  <a:gd name="T16" fmla="*/ 889 w 889"/>
                  <a:gd name="T17" fmla="*/ 114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9" h="1163">
                    <a:moveTo>
                      <a:pt x="889" y="1140"/>
                    </a:moveTo>
                    <a:cubicBezTo>
                      <a:pt x="889" y="1153"/>
                      <a:pt x="879" y="1163"/>
                      <a:pt x="866" y="1163"/>
                    </a:cubicBezTo>
                    <a:cubicBezTo>
                      <a:pt x="23" y="1163"/>
                      <a:pt x="23" y="1163"/>
                      <a:pt x="23" y="1163"/>
                    </a:cubicBezTo>
                    <a:cubicBezTo>
                      <a:pt x="10" y="1163"/>
                      <a:pt x="0" y="1153"/>
                      <a:pt x="0" y="114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866" y="0"/>
                      <a:pt x="866" y="0"/>
                      <a:pt x="866" y="0"/>
                    </a:cubicBezTo>
                    <a:cubicBezTo>
                      <a:pt x="879" y="0"/>
                      <a:pt x="889" y="10"/>
                      <a:pt x="889" y="22"/>
                    </a:cubicBezTo>
                    <a:lnTo>
                      <a:pt x="889" y="11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</p:grpSp>
        <p:sp>
          <p:nvSpPr>
            <p:cNvPr id="12" name="任意多边形: 形状 11"/>
            <p:cNvSpPr/>
            <p:nvPr>
              <p:custDataLst>
                <p:tags r:id="rId13"/>
              </p:custDataLst>
            </p:nvPr>
          </p:nvSpPr>
          <p:spPr bwMode="auto">
            <a:xfrm>
              <a:off x="6282248" y="1843842"/>
              <a:ext cx="115082" cy="3691851"/>
            </a:xfrm>
            <a:custGeom>
              <a:avLst/>
              <a:gdLst>
                <a:gd name="T0" fmla="*/ 16 w 32"/>
                <a:gd name="T1" fmla="*/ 0 h 1016"/>
                <a:gd name="T2" fmla="*/ 16 w 32"/>
                <a:gd name="T3" fmla="*/ 32 h 1016"/>
                <a:gd name="T4" fmla="*/ 16 w 32"/>
                <a:gd name="T5" fmla="*/ 82 h 1016"/>
                <a:gd name="T6" fmla="*/ 16 w 32"/>
                <a:gd name="T7" fmla="*/ 114 h 1016"/>
                <a:gd name="T8" fmla="*/ 16 w 32"/>
                <a:gd name="T9" fmla="*/ 82 h 1016"/>
                <a:gd name="T10" fmla="*/ 0 w 32"/>
                <a:gd name="T11" fmla="*/ 180 h 1016"/>
                <a:gd name="T12" fmla="*/ 32 w 32"/>
                <a:gd name="T13" fmla="*/ 180 h 1016"/>
                <a:gd name="T14" fmla="*/ 16 w 32"/>
                <a:gd name="T15" fmla="*/ 246 h 1016"/>
                <a:gd name="T16" fmla="*/ 16 w 32"/>
                <a:gd name="T17" fmla="*/ 278 h 1016"/>
                <a:gd name="T18" fmla="*/ 16 w 32"/>
                <a:gd name="T19" fmla="*/ 246 h 1016"/>
                <a:gd name="T20" fmla="*/ 0 w 32"/>
                <a:gd name="T21" fmla="*/ 344 h 1016"/>
                <a:gd name="T22" fmla="*/ 32 w 32"/>
                <a:gd name="T23" fmla="*/ 344 h 1016"/>
                <a:gd name="T24" fmla="*/ 16 w 32"/>
                <a:gd name="T25" fmla="*/ 410 h 1016"/>
                <a:gd name="T26" fmla="*/ 16 w 32"/>
                <a:gd name="T27" fmla="*/ 442 h 1016"/>
                <a:gd name="T28" fmla="*/ 16 w 32"/>
                <a:gd name="T29" fmla="*/ 410 h 1016"/>
                <a:gd name="T30" fmla="*/ 0 w 32"/>
                <a:gd name="T31" fmla="*/ 508 h 1016"/>
                <a:gd name="T32" fmla="*/ 32 w 32"/>
                <a:gd name="T33" fmla="*/ 508 h 1016"/>
                <a:gd name="T34" fmla="*/ 16 w 32"/>
                <a:gd name="T35" fmla="*/ 574 h 1016"/>
                <a:gd name="T36" fmla="*/ 16 w 32"/>
                <a:gd name="T37" fmla="*/ 606 h 1016"/>
                <a:gd name="T38" fmla="*/ 16 w 32"/>
                <a:gd name="T39" fmla="*/ 574 h 1016"/>
                <a:gd name="T40" fmla="*/ 0 w 32"/>
                <a:gd name="T41" fmla="*/ 672 h 1016"/>
                <a:gd name="T42" fmla="*/ 32 w 32"/>
                <a:gd name="T43" fmla="*/ 672 h 1016"/>
                <a:gd name="T44" fmla="*/ 16 w 32"/>
                <a:gd name="T45" fmla="*/ 738 h 1016"/>
                <a:gd name="T46" fmla="*/ 16 w 32"/>
                <a:gd name="T47" fmla="*/ 770 h 1016"/>
                <a:gd name="T48" fmla="*/ 16 w 32"/>
                <a:gd name="T49" fmla="*/ 738 h 1016"/>
                <a:gd name="T50" fmla="*/ 0 w 32"/>
                <a:gd name="T51" fmla="*/ 836 h 1016"/>
                <a:gd name="T52" fmla="*/ 32 w 32"/>
                <a:gd name="T53" fmla="*/ 836 h 1016"/>
                <a:gd name="T54" fmla="*/ 16 w 32"/>
                <a:gd name="T55" fmla="*/ 902 h 1016"/>
                <a:gd name="T56" fmla="*/ 16 w 32"/>
                <a:gd name="T57" fmla="*/ 934 h 1016"/>
                <a:gd name="T58" fmla="*/ 16 w 32"/>
                <a:gd name="T59" fmla="*/ 902 h 1016"/>
                <a:gd name="T60" fmla="*/ 0 w 32"/>
                <a:gd name="T61" fmla="*/ 1000 h 1016"/>
                <a:gd name="T62" fmla="*/ 32 w 32"/>
                <a:gd name="T63" fmla="*/ 1000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1016">
                  <a:moveTo>
                    <a:pt x="0" y="16"/>
                  </a:move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ubicBezTo>
                    <a:pt x="7" y="32"/>
                    <a:pt x="0" y="25"/>
                    <a:pt x="0" y="16"/>
                  </a:cubicBezTo>
                  <a:close/>
                  <a:moveTo>
                    <a:pt x="16" y="82"/>
                  </a:moveTo>
                  <a:cubicBezTo>
                    <a:pt x="7" y="82"/>
                    <a:pt x="0" y="89"/>
                    <a:pt x="0" y="98"/>
                  </a:cubicBezTo>
                  <a:cubicBezTo>
                    <a:pt x="0" y="107"/>
                    <a:pt x="7" y="114"/>
                    <a:pt x="16" y="114"/>
                  </a:cubicBezTo>
                  <a:cubicBezTo>
                    <a:pt x="25" y="114"/>
                    <a:pt x="32" y="107"/>
                    <a:pt x="32" y="98"/>
                  </a:cubicBezTo>
                  <a:cubicBezTo>
                    <a:pt x="32" y="89"/>
                    <a:pt x="25" y="82"/>
                    <a:pt x="16" y="82"/>
                  </a:cubicBezTo>
                  <a:close/>
                  <a:moveTo>
                    <a:pt x="16" y="164"/>
                  </a:moveTo>
                  <a:cubicBezTo>
                    <a:pt x="7" y="164"/>
                    <a:pt x="0" y="171"/>
                    <a:pt x="0" y="180"/>
                  </a:cubicBezTo>
                  <a:cubicBezTo>
                    <a:pt x="0" y="189"/>
                    <a:pt x="7" y="196"/>
                    <a:pt x="16" y="196"/>
                  </a:cubicBezTo>
                  <a:cubicBezTo>
                    <a:pt x="25" y="196"/>
                    <a:pt x="32" y="189"/>
                    <a:pt x="32" y="180"/>
                  </a:cubicBezTo>
                  <a:cubicBezTo>
                    <a:pt x="32" y="171"/>
                    <a:pt x="25" y="164"/>
                    <a:pt x="16" y="164"/>
                  </a:cubicBezTo>
                  <a:close/>
                  <a:moveTo>
                    <a:pt x="16" y="246"/>
                  </a:moveTo>
                  <a:cubicBezTo>
                    <a:pt x="7" y="246"/>
                    <a:pt x="0" y="253"/>
                    <a:pt x="0" y="262"/>
                  </a:cubicBezTo>
                  <a:cubicBezTo>
                    <a:pt x="0" y="271"/>
                    <a:pt x="7" y="278"/>
                    <a:pt x="16" y="278"/>
                  </a:cubicBezTo>
                  <a:cubicBezTo>
                    <a:pt x="25" y="278"/>
                    <a:pt x="32" y="271"/>
                    <a:pt x="32" y="262"/>
                  </a:cubicBezTo>
                  <a:cubicBezTo>
                    <a:pt x="32" y="253"/>
                    <a:pt x="25" y="246"/>
                    <a:pt x="16" y="246"/>
                  </a:cubicBezTo>
                  <a:close/>
                  <a:moveTo>
                    <a:pt x="16" y="328"/>
                  </a:moveTo>
                  <a:cubicBezTo>
                    <a:pt x="7" y="328"/>
                    <a:pt x="0" y="335"/>
                    <a:pt x="0" y="344"/>
                  </a:cubicBezTo>
                  <a:cubicBezTo>
                    <a:pt x="0" y="353"/>
                    <a:pt x="7" y="360"/>
                    <a:pt x="16" y="360"/>
                  </a:cubicBezTo>
                  <a:cubicBezTo>
                    <a:pt x="25" y="360"/>
                    <a:pt x="32" y="353"/>
                    <a:pt x="32" y="344"/>
                  </a:cubicBezTo>
                  <a:cubicBezTo>
                    <a:pt x="32" y="335"/>
                    <a:pt x="25" y="328"/>
                    <a:pt x="16" y="328"/>
                  </a:cubicBezTo>
                  <a:close/>
                  <a:moveTo>
                    <a:pt x="16" y="410"/>
                  </a:moveTo>
                  <a:cubicBezTo>
                    <a:pt x="7" y="410"/>
                    <a:pt x="0" y="417"/>
                    <a:pt x="0" y="426"/>
                  </a:cubicBezTo>
                  <a:cubicBezTo>
                    <a:pt x="0" y="435"/>
                    <a:pt x="7" y="442"/>
                    <a:pt x="16" y="442"/>
                  </a:cubicBezTo>
                  <a:cubicBezTo>
                    <a:pt x="25" y="442"/>
                    <a:pt x="32" y="435"/>
                    <a:pt x="32" y="426"/>
                  </a:cubicBezTo>
                  <a:cubicBezTo>
                    <a:pt x="32" y="417"/>
                    <a:pt x="25" y="410"/>
                    <a:pt x="16" y="410"/>
                  </a:cubicBezTo>
                  <a:close/>
                  <a:moveTo>
                    <a:pt x="16" y="492"/>
                  </a:moveTo>
                  <a:cubicBezTo>
                    <a:pt x="7" y="492"/>
                    <a:pt x="0" y="499"/>
                    <a:pt x="0" y="508"/>
                  </a:cubicBezTo>
                  <a:cubicBezTo>
                    <a:pt x="0" y="517"/>
                    <a:pt x="7" y="524"/>
                    <a:pt x="16" y="524"/>
                  </a:cubicBezTo>
                  <a:cubicBezTo>
                    <a:pt x="25" y="524"/>
                    <a:pt x="32" y="517"/>
                    <a:pt x="32" y="508"/>
                  </a:cubicBezTo>
                  <a:cubicBezTo>
                    <a:pt x="32" y="499"/>
                    <a:pt x="25" y="492"/>
                    <a:pt x="16" y="492"/>
                  </a:cubicBezTo>
                  <a:close/>
                  <a:moveTo>
                    <a:pt x="16" y="574"/>
                  </a:moveTo>
                  <a:cubicBezTo>
                    <a:pt x="7" y="574"/>
                    <a:pt x="0" y="581"/>
                    <a:pt x="0" y="590"/>
                  </a:cubicBezTo>
                  <a:cubicBezTo>
                    <a:pt x="0" y="599"/>
                    <a:pt x="7" y="606"/>
                    <a:pt x="16" y="606"/>
                  </a:cubicBezTo>
                  <a:cubicBezTo>
                    <a:pt x="25" y="606"/>
                    <a:pt x="32" y="599"/>
                    <a:pt x="32" y="590"/>
                  </a:cubicBezTo>
                  <a:cubicBezTo>
                    <a:pt x="32" y="581"/>
                    <a:pt x="25" y="574"/>
                    <a:pt x="16" y="574"/>
                  </a:cubicBezTo>
                  <a:close/>
                  <a:moveTo>
                    <a:pt x="16" y="656"/>
                  </a:moveTo>
                  <a:cubicBezTo>
                    <a:pt x="7" y="656"/>
                    <a:pt x="0" y="663"/>
                    <a:pt x="0" y="672"/>
                  </a:cubicBezTo>
                  <a:cubicBezTo>
                    <a:pt x="0" y="681"/>
                    <a:pt x="7" y="688"/>
                    <a:pt x="16" y="688"/>
                  </a:cubicBezTo>
                  <a:cubicBezTo>
                    <a:pt x="25" y="688"/>
                    <a:pt x="32" y="681"/>
                    <a:pt x="32" y="672"/>
                  </a:cubicBezTo>
                  <a:cubicBezTo>
                    <a:pt x="32" y="663"/>
                    <a:pt x="25" y="656"/>
                    <a:pt x="16" y="656"/>
                  </a:cubicBezTo>
                  <a:close/>
                  <a:moveTo>
                    <a:pt x="16" y="738"/>
                  </a:moveTo>
                  <a:cubicBezTo>
                    <a:pt x="7" y="738"/>
                    <a:pt x="0" y="745"/>
                    <a:pt x="0" y="754"/>
                  </a:cubicBezTo>
                  <a:cubicBezTo>
                    <a:pt x="0" y="763"/>
                    <a:pt x="7" y="770"/>
                    <a:pt x="16" y="770"/>
                  </a:cubicBezTo>
                  <a:cubicBezTo>
                    <a:pt x="25" y="770"/>
                    <a:pt x="32" y="763"/>
                    <a:pt x="32" y="754"/>
                  </a:cubicBezTo>
                  <a:cubicBezTo>
                    <a:pt x="32" y="745"/>
                    <a:pt x="25" y="738"/>
                    <a:pt x="16" y="738"/>
                  </a:cubicBezTo>
                  <a:close/>
                  <a:moveTo>
                    <a:pt x="16" y="820"/>
                  </a:moveTo>
                  <a:cubicBezTo>
                    <a:pt x="7" y="820"/>
                    <a:pt x="0" y="827"/>
                    <a:pt x="0" y="836"/>
                  </a:cubicBezTo>
                  <a:cubicBezTo>
                    <a:pt x="0" y="845"/>
                    <a:pt x="7" y="852"/>
                    <a:pt x="16" y="852"/>
                  </a:cubicBezTo>
                  <a:cubicBezTo>
                    <a:pt x="25" y="852"/>
                    <a:pt x="32" y="845"/>
                    <a:pt x="32" y="836"/>
                  </a:cubicBezTo>
                  <a:cubicBezTo>
                    <a:pt x="32" y="827"/>
                    <a:pt x="25" y="820"/>
                    <a:pt x="16" y="820"/>
                  </a:cubicBezTo>
                  <a:close/>
                  <a:moveTo>
                    <a:pt x="16" y="902"/>
                  </a:moveTo>
                  <a:cubicBezTo>
                    <a:pt x="7" y="902"/>
                    <a:pt x="0" y="909"/>
                    <a:pt x="0" y="918"/>
                  </a:cubicBezTo>
                  <a:cubicBezTo>
                    <a:pt x="0" y="927"/>
                    <a:pt x="7" y="934"/>
                    <a:pt x="16" y="934"/>
                  </a:cubicBezTo>
                  <a:cubicBezTo>
                    <a:pt x="25" y="934"/>
                    <a:pt x="32" y="927"/>
                    <a:pt x="32" y="918"/>
                  </a:cubicBezTo>
                  <a:cubicBezTo>
                    <a:pt x="32" y="909"/>
                    <a:pt x="25" y="902"/>
                    <a:pt x="16" y="902"/>
                  </a:cubicBezTo>
                  <a:close/>
                  <a:moveTo>
                    <a:pt x="16" y="984"/>
                  </a:moveTo>
                  <a:cubicBezTo>
                    <a:pt x="7" y="984"/>
                    <a:pt x="0" y="991"/>
                    <a:pt x="0" y="1000"/>
                  </a:cubicBezTo>
                  <a:cubicBezTo>
                    <a:pt x="0" y="1009"/>
                    <a:pt x="7" y="1016"/>
                    <a:pt x="16" y="1016"/>
                  </a:cubicBezTo>
                  <a:cubicBezTo>
                    <a:pt x="25" y="1016"/>
                    <a:pt x="32" y="1009"/>
                    <a:pt x="32" y="1000"/>
                  </a:cubicBezTo>
                  <a:cubicBezTo>
                    <a:pt x="32" y="991"/>
                    <a:pt x="25" y="984"/>
                    <a:pt x="16" y="98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3" name="任意多边形: 形状 12"/>
            <p:cNvSpPr/>
            <p:nvPr>
              <p:custDataLst>
                <p:tags r:id="rId14"/>
              </p:custDataLst>
            </p:nvPr>
          </p:nvSpPr>
          <p:spPr bwMode="auto">
            <a:xfrm>
              <a:off x="6282248" y="1843842"/>
              <a:ext cx="75187" cy="3691851"/>
            </a:xfrm>
            <a:custGeom>
              <a:avLst/>
              <a:gdLst>
                <a:gd name="T0" fmla="*/ 16 w 21"/>
                <a:gd name="T1" fmla="*/ 246 h 1016"/>
                <a:gd name="T2" fmla="*/ 9 w 21"/>
                <a:gd name="T3" fmla="*/ 262 h 1016"/>
                <a:gd name="T4" fmla="*/ 16 w 21"/>
                <a:gd name="T5" fmla="*/ 278 h 1016"/>
                <a:gd name="T6" fmla="*/ 16 w 21"/>
                <a:gd name="T7" fmla="*/ 524 h 1016"/>
                <a:gd name="T8" fmla="*/ 9 w 21"/>
                <a:gd name="T9" fmla="*/ 508 h 1016"/>
                <a:gd name="T10" fmla="*/ 16 w 21"/>
                <a:gd name="T11" fmla="*/ 492 h 1016"/>
                <a:gd name="T12" fmla="*/ 16 w 21"/>
                <a:gd name="T13" fmla="*/ 524 h 1016"/>
                <a:gd name="T14" fmla="*/ 21 w 21"/>
                <a:gd name="T15" fmla="*/ 359 h 1016"/>
                <a:gd name="T16" fmla="*/ 21 w 21"/>
                <a:gd name="T17" fmla="*/ 329 h 1016"/>
                <a:gd name="T18" fmla="*/ 0 w 21"/>
                <a:gd name="T19" fmla="*/ 344 h 1016"/>
                <a:gd name="T20" fmla="*/ 16 w 21"/>
                <a:gd name="T21" fmla="*/ 442 h 1016"/>
                <a:gd name="T22" fmla="*/ 9 w 21"/>
                <a:gd name="T23" fmla="*/ 426 h 1016"/>
                <a:gd name="T24" fmla="*/ 16 w 21"/>
                <a:gd name="T25" fmla="*/ 410 h 1016"/>
                <a:gd name="T26" fmla="*/ 16 w 21"/>
                <a:gd name="T27" fmla="*/ 442 h 1016"/>
                <a:gd name="T28" fmla="*/ 21 w 21"/>
                <a:gd name="T29" fmla="*/ 113 h 1016"/>
                <a:gd name="T30" fmla="*/ 21 w 21"/>
                <a:gd name="T31" fmla="*/ 83 h 1016"/>
                <a:gd name="T32" fmla="*/ 0 w 21"/>
                <a:gd name="T33" fmla="*/ 98 h 1016"/>
                <a:gd name="T34" fmla="*/ 16 w 21"/>
                <a:gd name="T35" fmla="*/ 32 h 1016"/>
                <a:gd name="T36" fmla="*/ 9 w 21"/>
                <a:gd name="T37" fmla="*/ 16 h 1016"/>
                <a:gd name="T38" fmla="*/ 16 w 21"/>
                <a:gd name="T39" fmla="*/ 0 h 1016"/>
                <a:gd name="T40" fmla="*/ 16 w 21"/>
                <a:gd name="T41" fmla="*/ 32 h 1016"/>
                <a:gd name="T42" fmla="*/ 21 w 21"/>
                <a:gd name="T43" fmla="*/ 195 h 1016"/>
                <a:gd name="T44" fmla="*/ 21 w 21"/>
                <a:gd name="T45" fmla="*/ 165 h 1016"/>
                <a:gd name="T46" fmla="*/ 0 w 21"/>
                <a:gd name="T47" fmla="*/ 180 h 1016"/>
                <a:gd name="T48" fmla="*/ 16 w 21"/>
                <a:gd name="T49" fmla="*/ 934 h 1016"/>
                <a:gd name="T50" fmla="*/ 9 w 21"/>
                <a:gd name="T51" fmla="*/ 918 h 1016"/>
                <a:gd name="T52" fmla="*/ 16 w 21"/>
                <a:gd name="T53" fmla="*/ 902 h 1016"/>
                <a:gd name="T54" fmla="*/ 16 w 21"/>
                <a:gd name="T55" fmla="*/ 934 h 1016"/>
                <a:gd name="T56" fmla="*/ 21 w 21"/>
                <a:gd name="T57" fmla="*/ 985 h 1016"/>
                <a:gd name="T58" fmla="*/ 0 w 21"/>
                <a:gd name="T59" fmla="*/ 1000 h 1016"/>
                <a:gd name="T60" fmla="*/ 21 w 21"/>
                <a:gd name="T61" fmla="*/ 1015 h 1016"/>
                <a:gd name="T62" fmla="*/ 16 w 21"/>
                <a:gd name="T63" fmla="*/ 852 h 1016"/>
                <a:gd name="T64" fmla="*/ 9 w 21"/>
                <a:gd name="T65" fmla="*/ 836 h 1016"/>
                <a:gd name="T66" fmla="*/ 16 w 21"/>
                <a:gd name="T67" fmla="*/ 820 h 1016"/>
                <a:gd name="T68" fmla="*/ 16 w 21"/>
                <a:gd name="T69" fmla="*/ 852 h 1016"/>
                <a:gd name="T70" fmla="*/ 21 w 21"/>
                <a:gd name="T71" fmla="*/ 687 h 1016"/>
                <a:gd name="T72" fmla="*/ 21 w 21"/>
                <a:gd name="T73" fmla="*/ 657 h 1016"/>
                <a:gd name="T74" fmla="*/ 0 w 21"/>
                <a:gd name="T75" fmla="*/ 672 h 1016"/>
                <a:gd name="T76" fmla="*/ 16 w 21"/>
                <a:gd name="T77" fmla="*/ 770 h 1016"/>
                <a:gd name="T78" fmla="*/ 9 w 21"/>
                <a:gd name="T79" fmla="*/ 754 h 1016"/>
                <a:gd name="T80" fmla="*/ 16 w 21"/>
                <a:gd name="T81" fmla="*/ 738 h 1016"/>
                <a:gd name="T82" fmla="*/ 16 w 21"/>
                <a:gd name="T83" fmla="*/ 770 h 1016"/>
                <a:gd name="T84" fmla="*/ 21 w 21"/>
                <a:gd name="T85" fmla="*/ 605 h 1016"/>
                <a:gd name="T86" fmla="*/ 21 w 21"/>
                <a:gd name="T87" fmla="*/ 575 h 1016"/>
                <a:gd name="T88" fmla="*/ 0 w 21"/>
                <a:gd name="T89" fmla="*/ 590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" h="1016">
                  <a:moveTo>
                    <a:pt x="0" y="262"/>
                  </a:moveTo>
                  <a:cubicBezTo>
                    <a:pt x="0" y="253"/>
                    <a:pt x="7" y="246"/>
                    <a:pt x="16" y="246"/>
                  </a:cubicBezTo>
                  <a:cubicBezTo>
                    <a:pt x="18" y="246"/>
                    <a:pt x="19" y="247"/>
                    <a:pt x="21" y="247"/>
                  </a:cubicBezTo>
                  <a:cubicBezTo>
                    <a:pt x="14" y="249"/>
                    <a:pt x="9" y="255"/>
                    <a:pt x="9" y="262"/>
                  </a:cubicBezTo>
                  <a:cubicBezTo>
                    <a:pt x="9" y="269"/>
                    <a:pt x="14" y="275"/>
                    <a:pt x="21" y="277"/>
                  </a:cubicBezTo>
                  <a:cubicBezTo>
                    <a:pt x="19" y="278"/>
                    <a:pt x="18" y="278"/>
                    <a:pt x="16" y="278"/>
                  </a:cubicBezTo>
                  <a:cubicBezTo>
                    <a:pt x="7" y="278"/>
                    <a:pt x="0" y="271"/>
                    <a:pt x="0" y="262"/>
                  </a:cubicBezTo>
                  <a:close/>
                  <a:moveTo>
                    <a:pt x="16" y="524"/>
                  </a:moveTo>
                  <a:cubicBezTo>
                    <a:pt x="18" y="524"/>
                    <a:pt x="19" y="524"/>
                    <a:pt x="21" y="523"/>
                  </a:cubicBezTo>
                  <a:cubicBezTo>
                    <a:pt x="14" y="521"/>
                    <a:pt x="9" y="515"/>
                    <a:pt x="9" y="508"/>
                  </a:cubicBezTo>
                  <a:cubicBezTo>
                    <a:pt x="9" y="501"/>
                    <a:pt x="14" y="495"/>
                    <a:pt x="21" y="493"/>
                  </a:cubicBezTo>
                  <a:cubicBezTo>
                    <a:pt x="19" y="493"/>
                    <a:pt x="18" y="492"/>
                    <a:pt x="16" y="492"/>
                  </a:cubicBezTo>
                  <a:cubicBezTo>
                    <a:pt x="7" y="492"/>
                    <a:pt x="0" y="499"/>
                    <a:pt x="0" y="508"/>
                  </a:cubicBezTo>
                  <a:cubicBezTo>
                    <a:pt x="0" y="517"/>
                    <a:pt x="7" y="524"/>
                    <a:pt x="16" y="524"/>
                  </a:cubicBezTo>
                  <a:close/>
                  <a:moveTo>
                    <a:pt x="16" y="360"/>
                  </a:moveTo>
                  <a:cubicBezTo>
                    <a:pt x="18" y="360"/>
                    <a:pt x="19" y="360"/>
                    <a:pt x="21" y="359"/>
                  </a:cubicBezTo>
                  <a:cubicBezTo>
                    <a:pt x="14" y="357"/>
                    <a:pt x="9" y="351"/>
                    <a:pt x="9" y="344"/>
                  </a:cubicBezTo>
                  <a:cubicBezTo>
                    <a:pt x="9" y="337"/>
                    <a:pt x="14" y="331"/>
                    <a:pt x="21" y="329"/>
                  </a:cubicBezTo>
                  <a:cubicBezTo>
                    <a:pt x="19" y="329"/>
                    <a:pt x="18" y="328"/>
                    <a:pt x="16" y="328"/>
                  </a:cubicBezTo>
                  <a:cubicBezTo>
                    <a:pt x="7" y="328"/>
                    <a:pt x="0" y="335"/>
                    <a:pt x="0" y="344"/>
                  </a:cubicBezTo>
                  <a:cubicBezTo>
                    <a:pt x="0" y="353"/>
                    <a:pt x="7" y="360"/>
                    <a:pt x="16" y="360"/>
                  </a:cubicBezTo>
                  <a:close/>
                  <a:moveTo>
                    <a:pt x="16" y="442"/>
                  </a:moveTo>
                  <a:cubicBezTo>
                    <a:pt x="18" y="442"/>
                    <a:pt x="19" y="442"/>
                    <a:pt x="21" y="441"/>
                  </a:cubicBezTo>
                  <a:cubicBezTo>
                    <a:pt x="14" y="439"/>
                    <a:pt x="9" y="433"/>
                    <a:pt x="9" y="426"/>
                  </a:cubicBezTo>
                  <a:cubicBezTo>
                    <a:pt x="9" y="419"/>
                    <a:pt x="14" y="413"/>
                    <a:pt x="21" y="411"/>
                  </a:cubicBezTo>
                  <a:cubicBezTo>
                    <a:pt x="19" y="411"/>
                    <a:pt x="18" y="410"/>
                    <a:pt x="16" y="410"/>
                  </a:cubicBezTo>
                  <a:cubicBezTo>
                    <a:pt x="7" y="410"/>
                    <a:pt x="0" y="417"/>
                    <a:pt x="0" y="426"/>
                  </a:cubicBezTo>
                  <a:cubicBezTo>
                    <a:pt x="0" y="435"/>
                    <a:pt x="7" y="442"/>
                    <a:pt x="16" y="442"/>
                  </a:cubicBezTo>
                  <a:close/>
                  <a:moveTo>
                    <a:pt x="16" y="114"/>
                  </a:moveTo>
                  <a:cubicBezTo>
                    <a:pt x="18" y="114"/>
                    <a:pt x="19" y="114"/>
                    <a:pt x="21" y="113"/>
                  </a:cubicBezTo>
                  <a:cubicBezTo>
                    <a:pt x="14" y="111"/>
                    <a:pt x="9" y="105"/>
                    <a:pt x="9" y="98"/>
                  </a:cubicBezTo>
                  <a:cubicBezTo>
                    <a:pt x="9" y="91"/>
                    <a:pt x="14" y="85"/>
                    <a:pt x="21" y="83"/>
                  </a:cubicBezTo>
                  <a:cubicBezTo>
                    <a:pt x="19" y="83"/>
                    <a:pt x="18" y="82"/>
                    <a:pt x="16" y="82"/>
                  </a:cubicBezTo>
                  <a:cubicBezTo>
                    <a:pt x="7" y="82"/>
                    <a:pt x="0" y="89"/>
                    <a:pt x="0" y="98"/>
                  </a:cubicBezTo>
                  <a:cubicBezTo>
                    <a:pt x="0" y="107"/>
                    <a:pt x="7" y="114"/>
                    <a:pt x="16" y="114"/>
                  </a:cubicBezTo>
                  <a:close/>
                  <a:moveTo>
                    <a:pt x="16" y="32"/>
                  </a:moveTo>
                  <a:cubicBezTo>
                    <a:pt x="18" y="32"/>
                    <a:pt x="19" y="32"/>
                    <a:pt x="21" y="31"/>
                  </a:cubicBezTo>
                  <a:cubicBezTo>
                    <a:pt x="14" y="29"/>
                    <a:pt x="9" y="23"/>
                    <a:pt x="9" y="16"/>
                  </a:cubicBezTo>
                  <a:cubicBezTo>
                    <a:pt x="9" y="9"/>
                    <a:pt x="14" y="3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lose/>
                  <a:moveTo>
                    <a:pt x="16" y="196"/>
                  </a:moveTo>
                  <a:cubicBezTo>
                    <a:pt x="18" y="196"/>
                    <a:pt x="19" y="196"/>
                    <a:pt x="21" y="195"/>
                  </a:cubicBezTo>
                  <a:cubicBezTo>
                    <a:pt x="14" y="193"/>
                    <a:pt x="9" y="187"/>
                    <a:pt x="9" y="180"/>
                  </a:cubicBezTo>
                  <a:cubicBezTo>
                    <a:pt x="9" y="173"/>
                    <a:pt x="14" y="167"/>
                    <a:pt x="21" y="165"/>
                  </a:cubicBezTo>
                  <a:cubicBezTo>
                    <a:pt x="19" y="165"/>
                    <a:pt x="18" y="164"/>
                    <a:pt x="16" y="164"/>
                  </a:cubicBezTo>
                  <a:cubicBezTo>
                    <a:pt x="7" y="164"/>
                    <a:pt x="0" y="171"/>
                    <a:pt x="0" y="180"/>
                  </a:cubicBezTo>
                  <a:cubicBezTo>
                    <a:pt x="0" y="189"/>
                    <a:pt x="7" y="196"/>
                    <a:pt x="16" y="196"/>
                  </a:cubicBezTo>
                  <a:close/>
                  <a:moveTo>
                    <a:pt x="16" y="934"/>
                  </a:moveTo>
                  <a:cubicBezTo>
                    <a:pt x="18" y="934"/>
                    <a:pt x="19" y="934"/>
                    <a:pt x="21" y="933"/>
                  </a:cubicBezTo>
                  <a:cubicBezTo>
                    <a:pt x="14" y="931"/>
                    <a:pt x="9" y="925"/>
                    <a:pt x="9" y="918"/>
                  </a:cubicBezTo>
                  <a:cubicBezTo>
                    <a:pt x="9" y="911"/>
                    <a:pt x="14" y="905"/>
                    <a:pt x="21" y="903"/>
                  </a:cubicBezTo>
                  <a:cubicBezTo>
                    <a:pt x="19" y="903"/>
                    <a:pt x="18" y="902"/>
                    <a:pt x="16" y="902"/>
                  </a:cubicBezTo>
                  <a:cubicBezTo>
                    <a:pt x="7" y="902"/>
                    <a:pt x="0" y="909"/>
                    <a:pt x="0" y="918"/>
                  </a:cubicBezTo>
                  <a:cubicBezTo>
                    <a:pt x="0" y="927"/>
                    <a:pt x="7" y="934"/>
                    <a:pt x="16" y="934"/>
                  </a:cubicBezTo>
                  <a:close/>
                  <a:moveTo>
                    <a:pt x="9" y="1000"/>
                  </a:moveTo>
                  <a:cubicBezTo>
                    <a:pt x="9" y="993"/>
                    <a:pt x="14" y="987"/>
                    <a:pt x="21" y="985"/>
                  </a:cubicBezTo>
                  <a:cubicBezTo>
                    <a:pt x="19" y="985"/>
                    <a:pt x="18" y="984"/>
                    <a:pt x="16" y="984"/>
                  </a:cubicBezTo>
                  <a:cubicBezTo>
                    <a:pt x="7" y="984"/>
                    <a:pt x="0" y="991"/>
                    <a:pt x="0" y="1000"/>
                  </a:cubicBezTo>
                  <a:cubicBezTo>
                    <a:pt x="0" y="1009"/>
                    <a:pt x="7" y="1016"/>
                    <a:pt x="16" y="1016"/>
                  </a:cubicBezTo>
                  <a:cubicBezTo>
                    <a:pt x="18" y="1016"/>
                    <a:pt x="19" y="1016"/>
                    <a:pt x="21" y="1015"/>
                  </a:cubicBezTo>
                  <a:cubicBezTo>
                    <a:pt x="14" y="1013"/>
                    <a:pt x="9" y="1007"/>
                    <a:pt x="9" y="1000"/>
                  </a:cubicBezTo>
                  <a:close/>
                  <a:moveTo>
                    <a:pt x="16" y="852"/>
                  </a:moveTo>
                  <a:cubicBezTo>
                    <a:pt x="18" y="852"/>
                    <a:pt x="19" y="852"/>
                    <a:pt x="21" y="851"/>
                  </a:cubicBezTo>
                  <a:cubicBezTo>
                    <a:pt x="14" y="849"/>
                    <a:pt x="9" y="843"/>
                    <a:pt x="9" y="836"/>
                  </a:cubicBezTo>
                  <a:cubicBezTo>
                    <a:pt x="9" y="829"/>
                    <a:pt x="14" y="823"/>
                    <a:pt x="21" y="821"/>
                  </a:cubicBezTo>
                  <a:cubicBezTo>
                    <a:pt x="19" y="821"/>
                    <a:pt x="18" y="820"/>
                    <a:pt x="16" y="820"/>
                  </a:cubicBezTo>
                  <a:cubicBezTo>
                    <a:pt x="7" y="820"/>
                    <a:pt x="0" y="827"/>
                    <a:pt x="0" y="836"/>
                  </a:cubicBezTo>
                  <a:cubicBezTo>
                    <a:pt x="0" y="845"/>
                    <a:pt x="7" y="852"/>
                    <a:pt x="16" y="852"/>
                  </a:cubicBezTo>
                  <a:close/>
                  <a:moveTo>
                    <a:pt x="16" y="688"/>
                  </a:moveTo>
                  <a:cubicBezTo>
                    <a:pt x="18" y="688"/>
                    <a:pt x="19" y="688"/>
                    <a:pt x="21" y="687"/>
                  </a:cubicBezTo>
                  <a:cubicBezTo>
                    <a:pt x="14" y="685"/>
                    <a:pt x="9" y="679"/>
                    <a:pt x="9" y="672"/>
                  </a:cubicBezTo>
                  <a:cubicBezTo>
                    <a:pt x="9" y="665"/>
                    <a:pt x="14" y="659"/>
                    <a:pt x="21" y="657"/>
                  </a:cubicBezTo>
                  <a:cubicBezTo>
                    <a:pt x="19" y="657"/>
                    <a:pt x="18" y="656"/>
                    <a:pt x="16" y="656"/>
                  </a:cubicBezTo>
                  <a:cubicBezTo>
                    <a:pt x="7" y="656"/>
                    <a:pt x="0" y="663"/>
                    <a:pt x="0" y="672"/>
                  </a:cubicBezTo>
                  <a:cubicBezTo>
                    <a:pt x="0" y="681"/>
                    <a:pt x="7" y="688"/>
                    <a:pt x="16" y="688"/>
                  </a:cubicBezTo>
                  <a:close/>
                  <a:moveTo>
                    <a:pt x="16" y="770"/>
                  </a:moveTo>
                  <a:cubicBezTo>
                    <a:pt x="18" y="770"/>
                    <a:pt x="19" y="770"/>
                    <a:pt x="21" y="769"/>
                  </a:cubicBezTo>
                  <a:cubicBezTo>
                    <a:pt x="14" y="767"/>
                    <a:pt x="9" y="761"/>
                    <a:pt x="9" y="754"/>
                  </a:cubicBezTo>
                  <a:cubicBezTo>
                    <a:pt x="9" y="747"/>
                    <a:pt x="14" y="741"/>
                    <a:pt x="21" y="739"/>
                  </a:cubicBezTo>
                  <a:cubicBezTo>
                    <a:pt x="19" y="739"/>
                    <a:pt x="18" y="738"/>
                    <a:pt x="16" y="738"/>
                  </a:cubicBezTo>
                  <a:cubicBezTo>
                    <a:pt x="7" y="738"/>
                    <a:pt x="0" y="745"/>
                    <a:pt x="0" y="754"/>
                  </a:cubicBezTo>
                  <a:cubicBezTo>
                    <a:pt x="0" y="763"/>
                    <a:pt x="7" y="770"/>
                    <a:pt x="16" y="770"/>
                  </a:cubicBezTo>
                  <a:close/>
                  <a:moveTo>
                    <a:pt x="16" y="606"/>
                  </a:moveTo>
                  <a:cubicBezTo>
                    <a:pt x="18" y="606"/>
                    <a:pt x="19" y="606"/>
                    <a:pt x="21" y="605"/>
                  </a:cubicBezTo>
                  <a:cubicBezTo>
                    <a:pt x="14" y="603"/>
                    <a:pt x="9" y="597"/>
                    <a:pt x="9" y="590"/>
                  </a:cubicBezTo>
                  <a:cubicBezTo>
                    <a:pt x="9" y="583"/>
                    <a:pt x="14" y="577"/>
                    <a:pt x="21" y="575"/>
                  </a:cubicBezTo>
                  <a:cubicBezTo>
                    <a:pt x="19" y="575"/>
                    <a:pt x="18" y="574"/>
                    <a:pt x="16" y="574"/>
                  </a:cubicBezTo>
                  <a:cubicBezTo>
                    <a:pt x="7" y="574"/>
                    <a:pt x="0" y="581"/>
                    <a:pt x="0" y="590"/>
                  </a:cubicBezTo>
                  <a:cubicBezTo>
                    <a:pt x="0" y="599"/>
                    <a:pt x="7" y="606"/>
                    <a:pt x="16" y="60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4" name="任意多边形: 形状 13"/>
            <p:cNvSpPr/>
            <p:nvPr>
              <p:custDataLst>
                <p:tags r:id="rId15"/>
              </p:custDataLst>
            </p:nvPr>
          </p:nvSpPr>
          <p:spPr bwMode="auto">
            <a:xfrm>
              <a:off x="5795831" y="1843842"/>
              <a:ext cx="116617" cy="3691851"/>
            </a:xfrm>
            <a:custGeom>
              <a:avLst/>
              <a:gdLst>
                <a:gd name="T0" fmla="*/ 0 w 32"/>
                <a:gd name="T1" fmla="*/ 16 h 1016"/>
                <a:gd name="T2" fmla="*/ 32 w 32"/>
                <a:gd name="T3" fmla="*/ 16 h 1016"/>
                <a:gd name="T4" fmla="*/ 0 w 32"/>
                <a:gd name="T5" fmla="*/ 98 h 1016"/>
                <a:gd name="T6" fmla="*/ 32 w 32"/>
                <a:gd name="T7" fmla="*/ 98 h 1016"/>
                <a:gd name="T8" fmla="*/ 0 w 32"/>
                <a:gd name="T9" fmla="*/ 98 h 1016"/>
                <a:gd name="T10" fmla="*/ 16 w 32"/>
                <a:gd name="T11" fmla="*/ 196 h 1016"/>
                <a:gd name="T12" fmla="*/ 16 w 32"/>
                <a:gd name="T13" fmla="*/ 164 h 1016"/>
                <a:gd name="T14" fmla="*/ 0 w 32"/>
                <a:gd name="T15" fmla="*/ 262 h 1016"/>
                <a:gd name="T16" fmla="*/ 32 w 32"/>
                <a:gd name="T17" fmla="*/ 262 h 1016"/>
                <a:gd name="T18" fmla="*/ 0 w 32"/>
                <a:gd name="T19" fmla="*/ 262 h 1016"/>
                <a:gd name="T20" fmla="*/ 16 w 32"/>
                <a:gd name="T21" fmla="*/ 360 h 1016"/>
                <a:gd name="T22" fmla="*/ 16 w 32"/>
                <a:gd name="T23" fmla="*/ 328 h 1016"/>
                <a:gd name="T24" fmla="*/ 0 w 32"/>
                <a:gd name="T25" fmla="*/ 426 h 1016"/>
                <a:gd name="T26" fmla="*/ 32 w 32"/>
                <a:gd name="T27" fmla="*/ 426 h 1016"/>
                <a:gd name="T28" fmla="*/ 0 w 32"/>
                <a:gd name="T29" fmla="*/ 426 h 1016"/>
                <a:gd name="T30" fmla="*/ 16 w 32"/>
                <a:gd name="T31" fmla="*/ 524 h 1016"/>
                <a:gd name="T32" fmla="*/ 16 w 32"/>
                <a:gd name="T33" fmla="*/ 492 h 1016"/>
                <a:gd name="T34" fmla="*/ 0 w 32"/>
                <a:gd name="T35" fmla="*/ 590 h 1016"/>
                <a:gd name="T36" fmla="*/ 32 w 32"/>
                <a:gd name="T37" fmla="*/ 590 h 1016"/>
                <a:gd name="T38" fmla="*/ 0 w 32"/>
                <a:gd name="T39" fmla="*/ 590 h 1016"/>
                <a:gd name="T40" fmla="*/ 16 w 32"/>
                <a:gd name="T41" fmla="*/ 688 h 1016"/>
                <a:gd name="T42" fmla="*/ 16 w 32"/>
                <a:gd name="T43" fmla="*/ 656 h 1016"/>
                <a:gd name="T44" fmla="*/ 0 w 32"/>
                <a:gd name="T45" fmla="*/ 754 h 1016"/>
                <a:gd name="T46" fmla="*/ 32 w 32"/>
                <a:gd name="T47" fmla="*/ 754 h 1016"/>
                <a:gd name="T48" fmla="*/ 0 w 32"/>
                <a:gd name="T49" fmla="*/ 754 h 1016"/>
                <a:gd name="T50" fmla="*/ 16 w 32"/>
                <a:gd name="T51" fmla="*/ 852 h 1016"/>
                <a:gd name="T52" fmla="*/ 16 w 32"/>
                <a:gd name="T53" fmla="*/ 820 h 1016"/>
                <a:gd name="T54" fmla="*/ 0 w 32"/>
                <a:gd name="T55" fmla="*/ 918 h 1016"/>
                <a:gd name="T56" fmla="*/ 32 w 32"/>
                <a:gd name="T57" fmla="*/ 918 h 1016"/>
                <a:gd name="T58" fmla="*/ 0 w 32"/>
                <a:gd name="T59" fmla="*/ 918 h 1016"/>
                <a:gd name="T60" fmla="*/ 16 w 32"/>
                <a:gd name="T61" fmla="*/ 1016 h 1016"/>
                <a:gd name="T62" fmla="*/ 16 w 32"/>
                <a:gd name="T63" fmla="*/ 984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1016">
                  <a:moveTo>
                    <a:pt x="16" y="32"/>
                  </a:move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0" y="98"/>
                  </a:moveTo>
                  <a:cubicBezTo>
                    <a:pt x="0" y="107"/>
                    <a:pt x="8" y="114"/>
                    <a:pt x="16" y="114"/>
                  </a:cubicBezTo>
                  <a:cubicBezTo>
                    <a:pt x="25" y="114"/>
                    <a:pt x="32" y="107"/>
                    <a:pt x="32" y="98"/>
                  </a:cubicBezTo>
                  <a:cubicBezTo>
                    <a:pt x="32" y="89"/>
                    <a:pt x="25" y="82"/>
                    <a:pt x="16" y="82"/>
                  </a:cubicBezTo>
                  <a:cubicBezTo>
                    <a:pt x="8" y="82"/>
                    <a:pt x="0" y="89"/>
                    <a:pt x="0" y="98"/>
                  </a:cubicBezTo>
                  <a:close/>
                  <a:moveTo>
                    <a:pt x="0" y="180"/>
                  </a:moveTo>
                  <a:cubicBezTo>
                    <a:pt x="0" y="189"/>
                    <a:pt x="8" y="196"/>
                    <a:pt x="16" y="196"/>
                  </a:cubicBezTo>
                  <a:cubicBezTo>
                    <a:pt x="25" y="196"/>
                    <a:pt x="32" y="189"/>
                    <a:pt x="32" y="180"/>
                  </a:cubicBezTo>
                  <a:cubicBezTo>
                    <a:pt x="32" y="171"/>
                    <a:pt x="25" y="164"/>
                    <a:pt x="16" y="164"/>
                  </a:cubicBezTo>
                  <a:cubicBezTo>
                    <a:pt x="8" y="164"/>
                    <a:pt x="0" y="171"/>
                    <a:pt x="0" y="180"/>
                  </a:cubicBezTo>
                  <a:close/>
                  <a:moveTo>
                    <a:pt x="0" y="262"/>
                  </a:moveTo>
                  <a:cubicBezTo>
                    <a:pt x="0" y="271"/>
                    <a:pt x="8" y="278"/>
                    <a:pt x="16" y="278"/>
                  </a:cubicBezTo>
                  <a:cubicBezTo>
                    <a:pt x="25" y="278"/>
                    <a:pt x="32" y="271"/>
                    <a:pt x="32" y="262"/>
                  </a:cubicBezTo>
                  <a:cubicBezTo>
                    <a:pt x="32" y="253"/>
                    <a:pt x="25" y="246"/>
                    <a:pt x="16" y="246"/>
                  </a:cubicBezTo>
                  <a:cubicBezTo>
                    <a:pt x="8" y="246"/>
                    <a:pt x="0" y="253"/>
                    <a:pt x="0" y="262"/>
                  </a:cubicBezTo>
                  <a:close/>
                  <a:moveTo>
                    <a:pt x="0" y="344"/>
                  </a:moveTo>
                  <a:cubicBezTo>
                    <a:pt x="0" y="353"/>
                    <a:pt x="8" y="360"/>
                    <a:pt x="16" y="360"/>
                  </a:cubicBezTo>
                  <a:cubicBezTo>
                    <a:pt x="25" y="360"/>
                    <a:pt x="32" y="353"/>
                    <a:pt x="32" y="344"/>
                  </a:cubicBezTo>
                  <a:cubicBezTo>
                    <a:pt x="32" y="335"/>
                    <a:pt x="25" y="328"/>
                    <a:pt x="16" y="328"/>
                  </a:cubicBezTo>
                  <a:cubicBezTo>
                    <a:pt x="8" y="328"/>
                    <a:pt x="0" y="335"/>
                    <a:pt x="0" y="344"/>
                  </a:cubicBezTo>
                  <a:close/>
                  <a:moveTo>
                    <a:pt x="0" y="426"/>
                  </a:moveTo>
                  <a:cubicBezTo>
                    <a:pt x="0" y="435"/>
                    <a:pt x="8" y="442"/>
                    <a:pt x="16" y="442"/>
                  </a:cubicBezTo>
                  <a:cubicBezTo>
                    <a:pt x="25" y="442"/>
                    <a:pt x="32" y="435"/>
                    <a:pt x="32" y="426"/>
                  </a:cubicBezTo>
                  <a:cubicBezTo>
                    <a:pt x="32" y="417"/>
                    <a:pt x="25" y="410"/>
                    <a:pt x="16" y="410"/>
                  </a:cubicBezTo>
                  <a:cubicBezTo>
                    <a:pt x="8" y="410"/>
                    <a:pt x="0" y="417"/>
                    <a:pt x="0" y="426"/>
                  </a:cubicBezTo>
                  <a:close/>
                  <a:moveTo>
                    <a:pt x="0" y="508"/>
                  </a:moveTo>
                  <a:cubicBezTo>
                    <a:pt x="0" y="517"/>
                    <a:pt x="8" y="524"/>
                    <a:pt x="16" y="524"/>
                  </a:cubicBezTo>
                  <a:cubicBezTo>
                    <a:pt x="25" y="524"/>
                    <a:pt x="32" y="517"/>
                    <a:pt x="32" y="508"/>
                  </a:cubicBezTo>
                  <a:cubicBezTo>
                    <a:pt x="32" y="499"/>
                    <a:pt x="25" y="492"/>
                    <a:pt x="16" y="492"/>
                  </a:cubicBezTo>
                  <a:cubicBezTo>
                    <a:pt x="8" y="492"/>
                    <a:pt x="0" y="499"/>
                    <a:pt x="0" y="508"/>
                  </a:cubicBezTo>
                  <a:close/>
                  <a:moveTo>
                    <a:pt x="0" y="590"/>
                  </a:moveTo>
                  <a:cubicBezTo>
                    <a:pt x="0" y="599"/>
                    <a:pt x="8" y="606"/>
                    <a:pt x="16" y="606"/>
                  </a:cubicBezTo>
                  <a:cubicBezTo>
                    <a:pt x="25" y="606"/>
                    <a:pt x="32" y="599"/>
                    <a:pt x="32" y="590"/>
                  </a:cubicBezTo>
                  <a:cubicBezTo>
                    <a:pt x="32" y="581"/>
                    <a:pt x="25" y="574"/>
                    <a:pt x="16" y="574"/>
                  </a:cubicBezTo>
                  <a:cubicBezTo>
                    <a:pt x="8" y="574"/>
                    <a:pt x="0" y="581"/>
                    <a:pt x="0" y="590"/>
                  </a:cubicBezTo>
                  <a:close/>
                  <a:moveTo>
                    <a:pt x="0" y="672"/>
                  </a:moveTo>
                  <a:cubicBezTo>
                    <a:pt x="0" y="681"/>
                    <a:pt x="8" y="688"/>
                    <a:pt x="16" y="688"/>
                  </a:cubicBezTo>
                  <a:cubicBezTo>
                    <a:pt x="25" y="688"/>
                    <a:pt x="32" y="681"/>
                    <a:pt x="32" y="672"/>
                  </a:cubicBezTo>
                  <a:cubicBezTo>
                    <a:pt x="32" y="663"/>
                    <a:pt x="25" y="656"/>
                    <a:pt x="16" y="656"/>
                  </a:cubicBezTo>
                  <a:cubicBezTo>
                    <a:pt x="8" y="656"/>
                    <a:pt x="0" y="663"/>
                    <a:pt x="0" y="672"/>
                  </a:cubicBezTo>
                  <a:close/>
                  <a:moveTo>
                    <a:pt x="0" y="754"/>
                  </a:moveTo>
                  <a:cubicBezTo>
                    <a:pt x="0" y="763"/>
                    <a:pt x="8" y="770"/>
                    <a:pt x="16" y="770"/>
                  </a:cubicBezTo>
                  <a:cubicBezTo>
                    <a:pt x="25" y="770"/>
                    <a:pt x="32" y="763"/>
                    <a:pt x="32" y="754"/>
                  </a:cubicBezTo>
                  <a:cubicBezTo>
                    <a:pt x="32" y="745"/>
                    <a:pt x="25" y="738"/>
                    <a:pt x="16" y="738"/>
                  </a:cubicBezTo>
                  <a:cubicBezTo>
                    <a:pt x="8" y="738"/>
                    <a:pt x="0" y="745"/>
                    <a:pt x="0" y="754"/>
                  </a:cubicBezTo>
                  <a:close/>
                  <a:moveTo>
                    <a:pt x="0" y="836"/>
                  </a:moveTo>
                  <a:cubicBezTo>
                    <a:pt x="0" y="845"/>
                    <a:pt x="8" y="852"/>
                    <a:pt x="16" y="852"/>
                  </a:cubicBezTo>
                  <a:cubicBezTo>
                    <a:pt x="25" y="852"/>
                    <a:pt x="32" y="845"/>
                    <a:pt x="32" y="836"/>
                  </a:cubicBezTo>
                  <a:cubicBezTo>
                    <a:pt x="32" y="827"/>
                    <a:pt x="25" y="820"/>
                    <a:pt x="16" y="820"/>
                  </a:cubicBezTo>
                  <a:cubicBezTo>
                    <a:pt x="8" y="820"/>
                    <a:pt x="0" y="827"/>
                    <a:pt x="0" y="836"/>
                  </a:cubicBezTo>
                  <a:close/>
                  <a:moveTo>
                    <a:pt x="0" y="918"/>
                  </a:moveTo>
                  <a:cubicBezTo>
                    <a:pt x="0" y="927"/>
                    <a:pt x="8" y="934"/>
                    <a:pt x="16" y="934"/>
                  </a:cubicBezTo>
                  <a:cubicBezTo>
                    <a:pt x="25" y="934"/>
                    <a:pt x="32" y="927"/>
                    <a:pt x="32" y="918"/>
                  </a:cubicBezTo>
                  <a:cubicBezTo>
                    <a:pt x="32" y="909"/>
                    <a:pt x="25" y="902"/>
                    <a:pt x="16" y="902"/>
                  </a:cubicBezTo>
                  <a:cubicBezTo>
                    <a:pt x="8" y="902"/>
                    <a:pt x="0" y="909"/>
                    <a:pt x="0" y="918"/>
                  </a:cubicBezTo>
                  <a:close/>
                  <a:moveTo>
                    <a:pt x="0" y="1000"/>
                  </a:moveTo>
                  <a:cubicBezTo>
                    <a:pt x="0" y="1009"/>
                    <a:pt x="8" y="1016"/>
                    <a:pt x="16" y="1016"/>
                  </a:cubicBezTo>
                  <a:cubicBezTo>
                    <a:pt x="25" y="1016"/>
                    <a:pt x="32" y="1009"/>
                    <a:pt x="32" y="1000"/>
                  </a:cubicBezTo>
                  <a:cubicBezTo>
                    <a:pt x="32" y="991"/>
                    <a:pt x="25" y="984"/>
                    <a:pt x="16" y="984"/>
                  </a:cubicBezTo>
                  <a:cubicBezTo>
                    <a:pt x="8" y="984"/>
                    <a:pt x="0" y="991"/>
                    <a:pt x="0" y="100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5" name="任意多边形: 形状 14"/>
            <p:cNvSpPr/>
            <p:nvPr>
              <p:custDataLst>
                <p:tags r:id="rId16"/>
              </p:custDataLst>
            </p:nvPr>
          </p:nvSpPr>
          <p:spPr bwMode="auto">
            <a:xfrm>
              <a:off x="5838795" y="1843842"/>
              <a:ext cx="73653" cy="3691851"/>
            </a:xfrm>
            <a:custGeom>
              <a:avLst/>
              <a:gdLst>
                <a:gd name="T0" fmla="*/ 0 w 20"/>
                <a:gd name="T1" fmla="*/ 277 h 1016"/>
                <a:gd name="T2" fmla="*/ 0 w 20"/>
                <a:gd name="T3" fmla="*/ 247 h 1016"/>
                <a:gd name="T4" fmla="*/ 20 w 20"/>
                <a:gd name="T5" fmla="*/ 262 h 1016"/>
                <a:gd name="T6" fmla="*/ 20 w 20"/>
                <a:gd name="T7" fmla="*/ 508 h 1016"/>
                <a:gd name="T8" fmla="*/ 0 w 20"/>
                <a:gd name="T9" fmla="*/ 493 h 1016"/>
                <a:gd name="T10" fmla="*/ 0 w 20"/>
                <a:gd name="T11" fmla="*/ 523 h 1016"/>
                <a:gd name="T12" fmla="*/ 20 w 20"/>
                <a:gd name="T13" fmla="*/ 508 h 1016"/>
                <a:gd name="T14" fmla="*/ 4 w 20"/>
                <a:gd name="T15" fmla="*/ 328 h 1016"/>
                <a:gd name="T16" fmla="*/ 11 w 20"/>
                <a:gd name="T17" fmla="*/ 344 h 1016"/>
                <a:gd name="T18" fmla="*/ 4 w 20"/>
                <a:gd name="T19" fmla="*/ 360 h 1016"/>
                <a:gd name="T20" fmla="*/ 20 w 20"/>
                <a:gd name="T21" fmla="*/ 426 h 1016"/>
                <a:gd name="T22" fmla="*/ 0 w 20"/>
                <a:gd name="T23" fmla="*/ 411 h 1016"/>
                <a:gd name="T24" fmla="*/ 0 w 20"/>
                <a:gd name="T25" fmla="*/ 441 h 1016"/>
                <a:gd name="T26" fmla="*/ 20 w 20"/>
                <a:gd name="T27" fmla="*/ 426 h 1016"/>
                <a:gd name="T28" fmla="*/ 4 w 20"/>
                <a:gd name="T29" fmla="*/ 82 h 1016"/>
                <a:gd name="T30" fmla="*/ 11 w 20"/>
                <a:gd name="T31" fmla="*/ 98 h 1016"/>
                <a:gd name="T32" fmla="*/ 4 w 20"/>
                <a:gd name="T33" fmla="*/ 114 h 1016"/>
                <a:gd name="T34" fmla="*/ 20 w 20"/>
                <a:gd name="T35" fmla="*/ 16 h 1016"/>
                <a:gd name="T36" fmla="*/ 0 w 20"/>
                <a:gd name="T37" fmla="*/ 1 h 1016"/>
                <a:gd name="T38" fmla="*/ 0 w 20"/>
                <a:gd name="T39" fmla="*/ 31 h 1016"/>
                <a:gd name="T40" fmla="*/ 20 w 20"/>
                <a:gd name="T41" fmla="*/ 16 h 1016"/>
                <a:gd name="T42" fmla="*/ 4 w 20"/>
                <a:gd name="T43" fmla="*/ 164 h 1016"/>
                <a:gd name="T44" fmla="*/ 11 w 20"/>
                <a:gd name="T45" fmla="*/ 180 h 1016"/>
                <a:gd name="T46" fmla="*/ 4 w 20"/>
                <a:gd name="T47" fmla="*/ 196 h 1016"/>
                <a:gd name="T48" fmla="*/ 20 w 20"/>
                <a:gd name="T49" fmla="*/ 918 h 1016"/>
                <a:gd name="T50" fmla="*/ 0 w 20"/>
                <a:gd name="T51" fmla="*/ 903 h 1016"/>
                <a:gd name="T52" fmla="*/ 0 w 20"/>
                <a:gd name="T53" fmla="*/ 933 h 1016"/>
                <a:gd name="T54" fmla="*/ 20 w 20"/>
                <a:gd name="T55" fmla="*/ 918 h 1016"/>
                <a:gd name="T56" fmla="*/ 4 w 20"/>
                <a:gd name="T57" fmla="*/ 1016 h 1016"/>
                <a:gd name="T58" fmla="*/ 4 w 20"/>
                <a:gd name="T59" fmla="*/ 984 h 1016"/>
                <a:gd name="T60" fmla="*/ 11 w 20"/>
                <a:gd name="T61" fmla="*/ 1000 h 1016"/>
                <a:gd name="T62" fmla="*/ 20 w 20"/>
                <a:gd name="T63" fmla="*/ 836 h 1016"/>
                <a:gd name="T64" fmla="*/ 0 w 20"/>
                <a:gd name="T65" fmla="*/ 821 h 1016"/>
                <a:gd name="T66" fmla="*/ 0 w 20"/>
                <a:gd name="T67" fmla="*/ 851 h 1016"/>
                <a:gd name="T68" fmla="*/ 20 w 20"/>
                <a:gd name="T69" fmla="*/ 836 h 1016"/>
                <a:gd name="T70" fmla="*/ 4 w 20"/>
                <a:gd name="T71" fmla="*/ 656 h 1016"/>
                <a:gd name="T72" fmla="*/ 11 w 20"/>
                <a:gd name="T73" fmla="*/ 672 h 1016"/>
                <a:gd name="T74" fmla="*/ 4 w 20"/>
                <a:gd name="T75" fmla="*/ 688 h 1016"/>
                <a:gd name="T76" fmla="*/ 20 w 20"/>
                <a:gd name="T77" fmla="*/ 754 h 1016"/>
                <a:gd name="T78" fmla="*/ 0 w 20"/>
                <a:gd name="T79" fmla="*/ 739 h 1016"/>
                <a:gd name="T80" fmla="*/ 0 w 20"/>
                <a:gd name="T81" fmla="*/ 769 h 1016"/>
                <a:gd name="T82" fmla="*/ 20 w 20"/>
                <a:gd name="T83" fmla="*/ 754 h 1016"/>
                <a:gd name="T84" fmla="*/ 4 w 20"/>
                <a:gd name="T85" fmla="*/ 574 h 1016"/>
                <a:gd name="T86" fmla="*/ 11 w 20"/>
                <a:gd name="T87" fmla="*/ 590 h 1016"/>
                <a:gd name="T88" fmla="*/ 4 w 20"/>
                <a:gd name="T89" fmla="*/ 606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" h="1016">
                  <a:moveTo>
                    <a:pt x="4" y="278"/>
                  </a:moveTo>
                  <a:cubicBezTo>
                    <a:pt x="3" y="278"/>
                    <a:pt x="1" y="278"/>
                    <a:pt x="0" y="277"/>
                  </a:cubicBezTo>
                  <a:cubicBezTo>
                    <a:pt x="6" y="275"/>
                    <a:pt x="11" y="269"/>
                    <a:pt x="11" y="262"/>
                  </a:cubicBezTo>
                  <a:cubicBezTo>
                    <a:pt x="11" y="255"/>
                    <a:pt x="6" y="249"/>
                    <a:pt x="0" y="247"/>
                  </a:cubicBezTo>
                  <a:cubicBezTo>
                    <a:pt x="1" y="247"/>
                    <a:pt x="3" y="246"/>
                    <a:pt x="4" y="246"/>
                  </a:cubicBezTo>
                  <a:cubicBezTo>
                    <a:pt x="13" y="246"/>
                    <a:pt x="20" y="253"/>
                    <a:pt x="20" y="262"/>
                  </a:cubicBezTo>
                  <a:cubicBezTo>
                    <a:pt x="20" y="271"/>
                    <a:pt x="13" y="278"/>
                    <a:pt x="4" y="278"/>
                  </a:cubicBezTo>
                  <a:close/>
                  <a:moveTo>
                    <a:pt x="20" y="508"/>
                  </a:moveTo>
                  <a:cubicBezTo>
                    <a:pt x="20" y="499"/>
                    <a:pt x="13" y="492"/>
                    <a:pt x="4" y="492"/>
                  </a:cubicBezTo>
                  <a:cubicBezTo>
                    <a:pt x="3" y="492"/>
                    <a:pt x="1" y="493"/>
                    <a:pt x="0" y="493"/>
                  </a:cubicBezTo>
                  <a:cubicBezTo>
                    <a:pt x="6" y="495"/>
                    <a:pt x="11" y="501"/>
                    <a:pt x="11" y="508"/>
                  </a:cubicBezTo>
                  <a:cubicBezTo>
                    <a:pt x="11" y="515"/>
                    <a:pt x="6" y="521"/>
                    <a:pt x="0" y="523"/>
                  </a:cubicBezTo>
                  <a:cubicBezTo>
                    <a:pt x="1" y="524"/>
                    <a:pt x="3" y="524"/>
                    <a:pt x="4" y="524"/>
                  </a:cubicBezTo>
                  <a:cubicBezTo>
                    <a:pt x="13" y="524"/>
                    <a:pt x="20" y="517"/>
                    <a:pt x="20" y="508"/>
                  </a:cubicBezTo>
                  <a:close/>
                  <a:moveTo>
                    <a:pt x="20" y="344"/>
                  </a:moveTo>
                  <a:cubicBezTo>
                    <a:pt x="20" y="335"/>
                    <a:pt x="13" y="328"/>
                    <a:pt x="4" y="328"/>
                  </a:cubicBezTo>
                  <a:cubicBezTo>
                    <a:pt x="3" y="328"/>
                    <a:pt x="1" y="329"/>
                    <a:pt x="0" y="329"/>
                  </a:cubicBezTo>
                  <a:cubicBezTo>
                    <a:pt x="6" y="331"/>
                    <a:pt x="11" y="337"/>
                    <a:pt x="11" y="344"/>
                  </a:cubicBezTo>
                  <a:cubicBezTo>
                    <a:pt x="11" y="351"/>
                    <a:pt x="6" y="357"/>
                    <a:pt x="0" y="359"/>
                  </a:cubicBezTo>
                  <a:cubicBezTo>
                    <a:pt x="1" y="360"/>
                    <a:pt x="3" y="360"/>
                    <a:pt x="4" y="360"/>
                  </a:cubicBezTo>
                  <a:cubicBezTo>
                    <a:pt x="13" y="360"/>
                    <a:pt x="20" y="353"/>
                    <a:pt x="20" y="344"/>
                  </a:cubicBezTo>
                  <a:close/>
                  <a:moveTo>
                    <a:pt x="20" y="426"/>
                  </a:moveTo>
                  <a:cubicBezTo>
                    <a:pt x="20" y="417"/>
                    <a:pt x="13" y="410"/>
                    <a:pt x="4" y="410"/>
                  </a:cubicBezTo>
                  <a:cubicBezTo>
                    <a:pt x="3" y="410"/>
                    <a:pt x="1" y="411"/>
                    <a:pt x="0" y="411"/>
                  </a:cubicBezTo>
                  <a:cubicBezTo>
                    <a:pt x="6" y="413"/>
                    <a:pt x="11" y="419"/>
                    <a:pt x="11" y="426"/>
                  </a:cubicBezTo>
                  <a:cubicBezTo>
                    <a:pt x="11" y="433"/>
                    <a:pt x="6" y="439"/>
                    <a:pt x="0" y="441"/>
                  </a:cubicBezTo>
                  <a:cubicBezTo>
                    <a:pt x="1" y="442"/>
                    <a:pt x="3" y="442"/>
                    <a:pt x="4" y="442"/>
                  </a:cubicBezTo>
                  <a:cubicBezTo>
                    <a:pt x="13" y="442"/>
                    <a:pt x="20" y="435"/>
                    <a:pt x="20" y="426"/>
                  </a:cubicBezTo>
                  <a:close/>
                  <a:moveTo>
                    <a:pt x="20" y="98"/>
                  </a:moveTo>
                  <a:cubicBezTo>
                    <a:pt x="20" y="89"/>
                    <a:pt x="13" y="82"/>
                    <a:pt x="4" y="82"/>
                  </a:cubicBezTo>
                  <a:cubicBezTo>
                    <a:pt x="3" y="82"/>
                    <a:pt x="1" y="83"/>
                    <a:pt x="0" y="83"/>
                  </a:cubicBezTo>
                  <a:cubicBezTo>
                    <a:pt x="6" y="85"/>
                    <a:pt x="11" y="91"/>
                    <a:pt x="11" y="98"/>
                  </a:cubicBezTo>
                  <a:cubicBezTo>
                    <a:pt x="11" y="105"/>
                    <a:pt x="6" y="111"/>
                    <a:pt x="0" y="113"/>
                  </a:cubicBezTo>
                  <a:cubicBezTo>
                    <a:pt x="1" y="114"/>
                    <a:pt x="3" y="114"/>
                    <a:pt x="4" y="114"/>
                  </a:cubicBezTo>
                  <a:cubicBezTo>
                    <a:pt x="13" y="114"/>
                    <a:pt x="20" y="107"/>
                    <a:pt x="20" y="98"/>
                  </a:cubicBezTo>
                  <a:close/>
                  <a:moveTo>
                    <a:pt x="20" y="16"/>
                  </a:moveTo>
                  <a:cubicBezTo>
                    <a:pt x="20" y="7"/>
                    <a:pt x="13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ubicBezTo>
                    <a:pt x="6" y="3"/>
                    <a:pt x="11" y="9"/>
                    <a:pt x="11" y="16"/>
                  </a:cubicBezTo>
                  <a:cubicBezTo>
                    <a:pt x="11" y="23"/>
                    <a:pt x="6" y="29"/>
                    <a:pt x="0" y="31"/>
                  </a:cubicBezTo>
                  <a:cubicBezTo>
                    <a:pt x="1" y="32"/>
                    <a:pt x="3" y="32"/>
                    <a:pt x="4" y="32"/>
                  </a:cubicBezTo>
                  <a:cubicBezTo>
                    <a:pt x="13" y="32"/>
                    <a:pt x="20" y="25"/>
                    <a:pt x="20" y="16"/>
                  </a:cubicBezTo>
                  <a:close/>
                  <a:moveTo>
                    <a:pt x="20" y="180"/>
                  </a:moveTo>
                  <a:cubicBezTo>
                    <a:pt x="20" y="171"/>
                    <a:pt x="13" y="164"/>
                    <a:pt x="4" y="164"/>
                  </a:cubicBezTo>
                  <a:cubicBezTo>
                    <a:pt x="3" y="164"/>
                    <a:pt x="1" y="165"/>
                    <a:pt x="0" y="165"/>
                  </a:cubicBezTo>
                  <a:cubicBezTo>
                    <a:pt x="6" y="167"/>
                    <a:pt x="11" y="173"/>
                    <a:pt x="11" y="180"/>
                  </a:cubicBezTo>
                  <a:cubicBezTo>
                    <a:pt x="11" y="187"/>
                    <a:pt x="6" y="193"/>
                    <a:pt x="0" y="195"/>
                  </a:cubicBezTo>
                  <a:cubicBezTo>
                    <a:pt x="1" y="196"/>
                    <a:pt x="3" y="196"/>
                    <a:pt x="4" y="196"/>
                  </a:cubicBezTo>
                  <a:cubicBezTo>
                    <a:pt x="13" y="196"/>
                    <a:pt x="20" y="189"/>
                    <a:pt x="20" y="180"/>
                  </a:cubicBezTo>
                  <a:close/>
                  <a:moveTo>
                    <a:pt x="20" y="918"/>
                  </a:moveTo>
                  <a:cubicBezTo>
                    <a:pt x="20" y="909"/>
                    <a:pt x="13" y="902"/>
                    <a:pt x="4" y="902"/>
                  </a:cubicBezTo>
                  <a:cubicBezTo>
                    <a:pt x="3" y="902"/>
                    <a:pt x="1" y="903"/>
                    <a:pt x="0" y="903"/>
                  </a:cubicBezTo>
                  <a:cubicBezTo>
                    <a:pt x="6" y="905"/>
                    <a:pt x="11" y="911"/>
                    <a:pt x="11" y="918"/>
                  </a:cubicBezTo>
                  <a:cubicBezTo>
                    <a:pt x="11" y="925"/>
                    <a:pt x="6" y="931"/>
                    <a:pt x="0" y="933"/>
                  </a:cubicBezTo>
                  <a:cubicBezTo>
                    <a:pt x="1" y="934"/>
                    <a:pt x="3" y="934"/>
                    <a:pt x="4" y="934"/>
                  </a:cubicBezTo>
                  <a:cubicBezTo>
                    <a:pt x="13" y="934"/>
                    <a:pt x="20" y="927"/>
                    <a:pt x="20" y="918"/>
                  </a:cubicBezTo>
                  <a:close/>
                  <a:moveTo>
                    <a:pt x="0" y="1015"/>
                  </a:moveTo>
                  <a:cubicBezTo>
                    <a:pt x="1" y="1016"/>
                    <a:pt x="3" y="1016"/>
                    <a:pt x="4" y="1016"/>
                  </a:cubicBezTo>
                  <a:cubicBezTo>
                    <a:pt x="13" y="1016"/>
                    <a:pt x="20" y="1009"/>
                    <a:pt x="20" y="1000"/>
                  </a:cubicBezTo>
                  <a:cubicBezTo>
                    <a:pt x="20" y="991"/>
                    <a:pt x="13" y="984"/>
                    <a:pt x="4" y="984"/>
                  </a:cubicBezTo>
                  <a:cubicBezTo>
                    <a:pt x="3" y="984"/>
                    <a:pt x="1" y="985"/>
                    <a:pt x="0" y="985"/>
                  </a:cubicBezTo>
                  <a:cubicBezTo>
                    <a:pt x="6" y="987"/>
                    <a:pt x="11" y="993"/>
                    <a:pt x="11" y="1000"/>
                  </a:cubicBezTo>
                  <a:cubicBezTo>
                    <a:pt x="11" y="1007"/>
                    <a:pt x="6" y="1013"/>
                    <a:pt x="0" y="1015"/>
                  </a:cubicBezTo>
                  <a:close/>
                  <a:moveTo>
                    <a:pt x="20" y="836"/>
                  </a:moveTo>
                  <a:cubicBezTo>
                    <a:pt x="20" y="827"/>
                    <a:pt x="13" y="820"/>
                    <a:pt x="4" y="820"/>
                  </a:cubicBezTo>
                  <a:cubicBezTo>
                    <a:pt x="3" y="820"/>
                    <a:pt x="1" y="821"/>
                    <a:pt x="0" y="821"/>
                  </a:cubicBezTo>
                  <a:cubicBezTo>
                    <a:pt x="6" y="823"/>
                    <a:pt x="11" y="829"/>
                    <a:pt x="11" y="836"/>
                  </a:cubicBezTo>
                  <a:cubicBezTo>
                    <a:pt x="11" y="843"/>
                    <a:pt x="6" y="849"/>
                    <a:pt x="0" y="851"/>
                  </a:cubicBezTo>
                  <a:cubicBezTo>
                    <a:pt x="1" y="852"/>
                    <a:pt x="3" y="852"/>
                    <a:pt x="4" y="852"/>
                  </a:cubicBezTo>
                  <a:cubicBezTo>
                    <a:pt x="13" y="852"/>
                    <a:pt x="20" y="845"/>
                    <a:pt x="20" y="836"/>
                  </a:cubicBezTo>
                  <a:close/>
                  <a:moveTo>
                    <a:pt x="20" y="672"/>
                  </a:moveTo>
                  <a:cubicBezTo>
                    <a:pt x="20" y="663"/>
                    <a:pt x="13" y="656"/>
                    <a:pt x="4" y="656"/>
                  </a:cubicBezTo>
                  <a:cubicBezTo>
                    <a:pt x="3" y="656"/>
                    <a:pt x="1" y="657"/>
                    <a:pt x="0" y="657"/>
                  </a:cubicBezTo>
                  <a:cubicBezTo>
                    <a:pt x="6" y="659"/>
                    <a:pt x="11" y="665"/>
                    <a:pt x="11" y="672"/>
                  </a:cubicBezTo>
                  <a:cubicBezTo>
                    <a:pt x="11" y="679"/>
                    <a:pt x="6" y="685"/>
                    <a:pt x="0" y="687"/>
                  </a:cubicBezTo>
                  <a:cubicBezTo>
                    <a:pt x="1" y="688"/>
                    <a:pt x="3" y="688"/>
                    <a:pt x="4" y="688"/>
                  </a:cubicBezTo>
                  <a:cubicBezTo>
                    <a:pt x="13" y="688"/>
                    <a:pt x="20" y="681"/>
                    <a:pt x="20" y="672"/>
                  </a:cubicBezTo>
                  <a:close/>
                  <a:moveTo>
                    <a:pt x="20" y="754"/>
                  </a:moveTo>
                  <a:cubicBezTo>
                    <a:pt x="20" y="745"/>
                    <a:pt x="13" y="738"/>
                    <a:pt x="4" y="738"/>
                  </a:cubicBezTo>
                  <a:cubicBezTo>
                    <a:pt x="3" y="738"/>
                    <a:pt x="1" y="739"/>
                    <a:pt x="0" y="739"/>
                  </a:cubicBezTo>
                  <a:cubicBezTo>
                    <a:pt x="6" y="741"/>
                    <a:pt x="11" y="747"/>
                    <a:pt x="11" y="754"/>
                  </a:cubicBezTo>
                  <a:cubicBezTo>
                    <a:pt x="11" y="761"/>
                    <a:pt x="6" y="767"/>
                    <a:pt x="0" y="769"/>
                  </a:cubicBezTo>
                  <a:cubicBezTo>
                    <a:pt x="1" y="770"/>
                    <a:pt x="3" y="770"/>
                    <a:pt x="4" y="770"/>
                  </a:cubicBezTo>
                  <a:cubicBezTo>
                    <a:pt x="13" y="770"/>
                    <a:pt x="20" y="763"/>
                    <a:pt x="20" y="754"/>
                  </a:cubicBezTo>
                  <a:close/>
                  <a:moveTo>
                    <a:pt x="20" y="590"/>
                  </a:moveTo>
                  <a:cubicBezTo>
                    <a:pt x="20" y="581"/>
                    <a:pt x="13" y="574"/>
                    <a:pt x="4" y="574"/>
                  </a:cubicBezTo>
                  <a:cubicBezTo>
                    <a:pt x="3" y="574"/>
                    <a:pt x="1" y="575"/>
                    <a:pt x="0" y="575"/>
                  </a:cubicBezTo>
                  <a:cubicBezTo>
                    <a:pt x="6" y="577"/>
                    <a:pt x="11" y="583"/>
                    <a:pt x="11" y="590"/>
                  </a:cubicBezTo>
                  <a:cubicBezTo>
                    <a:pt x="11" y="597"/>
                    <a:pt x="6" y="603"/>
                    <a:pt x="0" y="605"/>
                  </a:cubicBezTo>
                  <a:cubicBezTo>
                    <a:pt x="1" y="606"/>
                    <a:pt x="3" y="606"/>
                    <a:pt x="4" y="606"/>
                  </a:cubicBezTo>
                  <a:cubicBezTo>
                    <a:pt x="13" y="606"/>
                    <a:pt x="20" y="599"/>
                    <a:pt x="20" y="59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grpSp>
          <p:nvGrpSpPr>
            <p:cNvPr id="16" name="组合 15"/>
            <p:cNvGrpSpPr/>
            <p:nvPr>
              <p:custDataLst>
                <p:tags r:id="rId17"/>
              </p:custDataLst>
            </p:nvPr>
          </p:nvGrpSpPr>
          <p:grpSpPr>
            <a:xfrm>
              <a:off x="5828054" y="1865324"/>
              <a:ext cx="537056" cy="3648888"/>
              <a:chOff x="4097336" y="390525"/>
              <a:chExt cx="555629" cy="377507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5" name="任意多边形: 形状 64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4097340" y="390525"/>
                <a:ext cx="555625" cy="3775076"/>
              </a:xfrm>
              <a:custGeom>
                <a:avLst/>
                <a:gdLst>
                  <a:gd name="T0" fmla="*/ 10 w 148"/>
                  <a:gd name="T1" fmla="*/ 0 h 1004"/>
                  <a:gd name="T2" fmla="*/ 148 w 148"/>
                  <a:gd name="T3" fmla="*/ 10 h 1004"/>
                  <a:gd name="T4" fmla="*/ 10 w 148"/>
                  <a:gd name="T5" fmla="*/ 20 h 1004"/>
                  <a:gd name="T6" fmla="*/ 138 w 148"/>
                  <a:gd name="T7" fmla="*/ 82 h 1004"/>
                  <a:gd name="T8" fmla="*/ 0 w 148"/>
                  <a:gd name="T9" fmla="*/ 92 h 1004"/>
                  <a:gd name="T10" fmla="*/ 138 w 148"/>
                  <a:gd name="T11" fmla="*/ 102 h 1004"/>
                  <a:gd name="T12" fmla="*/ 138 w 148"/>
                  <a:gd name="T13" fmla="*/ 82 h 1004"/>
                  <a:gd name="T14" fmla="*/ 10 w 148"/>
                  <a:gd name="T15" fmla="*/ 164 h 1004"/>
                  <a:gd name="T16" fmla="*/ 10 w 148"/>
                  <a:gd name="T17" fmla="*/ 184 h 1004"/>
                  <a:gd name="T18" fmla="*/ 148 w 148"/>
                  <a:gd name="T19" fmla="*/ 174 h 1004"/>
                  <a:gd name="T20" fmla="*/ 138 w 148"/>
                  <a:gd name="T21" fmla="*/ 246 h 1004"/>
                  <a:gd name="T22" fmla="*/ 0 w 148"/>
                  <a:gd name="T23" fmla="*/ 256 h 1004"/>
                  <a:gd name="T24" fmla="*/ 138 w 148"/>
                  <a:gd name="T25" fmla="*/ 266 h 1004"/>
                  <a:gd name="T26" fmla="*/ 138 w 148"/>
                  <a:gd name="T27" fmla="*/ 246 h 1004"/>
                  <a:gd name="T28" fmla="*/ 10 w 148"/>
                  <a:gd name="T29" fmla="*/ 328 h 1004"/>
                  <a:gd name="T30" fmla="*/ 10 w 148"/>
                  <a:gd name="T31" fmla="*/ 348 h 1004"/>
                  <a:gd name="T32" fmla="*/ 148 w 148"/>
                  <a:gd name="T33" fmla="*/ 338 h 1004"/>
                  <a:gd name="T34" fmla="*/ 138 w 148"/>
                  <a:gd name="T35" fmla="*/ 410 h 1004"/>
                  <a:gd name="T36" fmla="*/ 0 w 148"/>
                  <a:gd name="T37" fmla="*/ 420 h 1004"/>
                  <a:gd name="T38" fmla="*/ 138 w 148"/>
                  <a:gd name="T39" fmla="*/ 430 h 1004"/>
                  <a:gd name="T40" fmla="*/ 138 w 148"/>
                  <a:gd name="T41" fmla="*/ 410 h 1004"/>
                  <a:gd name="T42" fmla="*/ 10 w 148"/>
                  <a:gd name="T43" fmla="*/ 492 h 1004"/>
                  <a:gd name="T44" fmla="*/ 10 w 148"/>
                  <a:gd name="T45" fmla="*/ 512 h 1004"/>
                  <a:gd name="T46" fmla="*/ 148 w 148"/>
                  <a:gd name="T47" fmla="*/ 502 h 1004"/>
                  <a:gd name="T48" fmla="*/ 138 w 148"/>
                  <a:gd name="T49" fmla="*/ 574 h 1004"/>
                  <a:gd name="T50" fmla="*/ 0 w 148"/>
                  <a:gd name="T51" fmla="*/ 584 h 1004"/>
                  <a:gd name="T52" fmla="*/ 138 w 148"/>
                  <a:gd name="T53" fmla="*/ 594 h 1004"/>
                  <a:gd name="T54" fmla="*/ 138 w 148"/>
                  <a:gd name="T55" fmla="*/ 574 h 1004"/>
                  <a:gd name="T56" fmla="*/ 10 w 148"/>
                  <a:gd name="T57" fmla="*/ 656 h 1004"/>
                  <a:gd name="T58" fmla="*/ 10 w 148"/>
                  <a:gd name="T59" fmla="*/ 676 h 1004"/>
                  <a:gd name="T60" fmla="*/ 148 w 148"/>
                  <a:gd name="T61" fmla="*/ 666 h 1004"/>
                  <a:gd name="T62" fmla="*/ 138 w 148"/>
                  <a:gd name="T63" fmla="*/ 738 h 1004"/>
                  <a:gd name="T64" fmla="*/ 0 w 148"/>
                  <a:gd name="T65" fmla="*/ 748 h 1004"/>
                  <a:gd name="T66" fmla="*/ 138 w 148"/>
                  <a:gd name="T67" fmla="*/ 758 h 1004"/>
                  <a:gd name="T68" fmla="*/ 138 w 148"/>
                  <a:gd name="T69" fmla="*/ 738 h 1004"/>
                  <a:gd name="T70" fmla="*/ 10 w 148"/>
                  <a:gd name="T71" fmla="*/ 820 h 1004"/>
                  <a:gd name="T72" fmla="*/ 10 w 148"/>
                  <a:gd name="T73" fmla="*/ 840 h 1004"/>
                  <a:gd name="T74" fmla="*/ 148 w 148"/>
                  <a:gd name="T75" fmla="*/ 830 h 1004"/>
                  <a:gd name="T76" fmla="*/ 138 w 148"/>
                  <a:gd name="T77" fmla="*/ 902 h 1004"/>
                  <a:gd name="T78" fmla="*/ 0 w 148"/>
                  <a:gd name="T79" fmla="*/ 912 h 1004"/>
                  <a:gd name="T80" fmla="*/ 138 w 148"/>
                  <a:gd name="T81" fmla="*/ 922 h 1004"/>
                  <a:gd name="T82" fmla="*/ 138 w 148"/>
                  <a:gd name="T83" fmla="*/ 902 h 1004"/>
                  <a:gd name="T84" fmla="*/ 10 w 148"/>
                  <a:gd name="T85" fmla="*/ 984 h 1004"/>
                  <a:gd name="T86" fmla="*/ 10 w 148"/>
                  <a:gd name="T87" fmla="*/ 1004 h 1004"/>
                  <a:gd name="T88" fmla="*/ 148 w 148"/>
                  <a:gd name="T89" fmla="*/ 994 h 10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1004">
                    <a:moveTo>
                      <a:pt x="0" y="10"/>
                    </a:moveTo>
                    <a:cubicBezTo>
                      <a:pt x="0" y="5"/>
                      <a:pt x="5" y="0"/>
                      <a:pt x="10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44" y="0"/>
                      <a:pt x="148" y="5"/>
                      <a:pt x="148" y="10"/>
                    </a:cubicBezTo>
                    <a:cubicBezTo>
                      <a:pt x="148" y="16"/>
                      <a:pt x="144" y="20"/>
                      <a:pt x="138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5" y="20"/>
                      <a:pt x="0" y="16"/>
                      <a:pt x="0" y="10"/>
                    </a:cubicBezTo>
                    <a:close/>
                    <a:moveTo>
                      <a:pt x="138" y="82"/>
                    </a:moveTo>
                    <a:cubicBezTo>
                      <a:pt x="10" y="82"/>
                      <a:pt x="10" y="82"/>
                      <a:pt x="10" y="82"/>
                    </a:cubicBezTo>
                    <a:cubicBezTo>
                      <a:pt x="5" y="82"/>
                      <a:pt x="0" y="87"/>
                      <a:pt x="0" y="92"/>
                    </a:cubicBezTo>
                    <a:cubicBezTo>
                      <a:pt x="0" y="98"/>
                      <a:pt x="5" y="102"/>
                      <a:pt x="10" y="102"/>
                    </a:cubicBezTo>
                    <a:cubicBezTo>
                      <a:pt x="138" y="102"/>
                      <a:pt x="138" y="102"/>
                      <a:pt x="138" y="102"/>
                    </a:cubicBezTo>
                    <a:cubicBezTo>
                      <a:pt x="144" y="102"/>
                      <a:pt x="148" y="98"/>
                      <a:pt x="148" y="92"/>
                    </a:cubicBezTo>
                    <a:cubicBezTo>
                      <a:pt x="148" y="87"/>
                      <a:pt x="144" y="82"/>
                      <a:pt x="138" y="82"/>
                    </a:cubicBezTo>
                    <a:close/>
                    <a:moveTo>
                      <a:pt x="138" y="164"/>
                    </a:moveTo>
                    <a:cubicBezTo>
                      <a:pt x="10" y="164"/>
                      <a:pt x="10" y="164"/>
                      <a:pt x="10" y="164"/>
                    </a:cubicBezTo>
                    <a:cubicBezTo>
                      <a:pt x="5" y="164"/>
                      <a:pt x="0" y="169"/>
                      <a:pt x="0" y="174"/>
                    </a:cubicBezTo>
                    <a:cubicBezTo>
                      <a:pt x="0" y="180"/>
                      <a:pt x="5" y="184"/>
                      <a:pt x="10" y="184"/>
                    </a:cubicBezTo>
                    <a:cubicBezTo>
                      <a:pt x="138" y="184"/>
                      <a:pt x="138" y="184"/>
                      <a:pt x="138" y="184"/>
                    </a:cubicBezTo>
                    <a:cubicBezTo>
                      <a:pt x="144" y="184"/>
                      <a:pt x="148" y="180"/>
                      <a:pt x="148" y="174"/>
                    </a:cubicBezTo>
                    <a:cubicBezTo>
                      <a:pt x="148" y="169"/>
                      <a:pt x="144" y="164"/>
                      <a:pt x="138" y="164"/>
                    </a:cubicBezTo>
                    <a:close/>
                    <a:moveTo>
                      <a:pt x="138" y="246"/>
                    </a:moveTo>
                    <a:cubicBezTo>
                      <a:pt x="10" y="246"/>
                      <a:pt x="10" y="246"/>
                      <a:pt x="10" y="246"/>
                    </a:cubicBezTo>
                    <a:cubicBezTo>
                      <a:pt x="5" y="246"/>
                      <a:pt x="0" y="251"/>
                      <a:pt x="0" y="256"/>
                    </a:cubicBezTo>
                    <a:cubicBezTo>
                      <a:pt x="0" y="262"/>
                      <a:pt x="5" y="266"/>
                      <a:pt x="10" y="266"/>
                    </a:cubicBezTo>
                    <a:cubicBezTo>
                      <a:pt x="138" y="266"/>
                      <a:pt x="138" y="266"/>
                      <a:pt x="138" y="266"/>
                    </a:cubicBezTo>
                    <a:cubicBezTo>
                      <a:pt x="144" y="266"/>
                      <a:pt x="148" y="262"/>
                      <a:pt x="148" y="256"/>
                    </a:cubicBezTo>
                    <a:cubicBezTo>
                      <a:pt x="148" y="251"/>
                      <a:pt x="144" y="246"/>
                      <a:pt x="138" y="246"/>
                    </a:cubicBezTo>
                    <a:close/>
                    <a:moveTo>
                      <a:pt x="138" y="328"/>
                    </a:moveTo>
                    <a:cubicBezTo>
                      <a:pt x="10" y="328"/>
                      <a:pt x="10" y="328"/>
                      <a:pt x="10" y="328"/>
                    </a:cubicBezTo>
                    <a:cubicBezTo>
                      <a:pt x="5" y="328"/>
                      <a:pt x="0" y="333"/>
                      <a:pt x="0" y="338"/>
                    </a:cubicBezTo>
                    <a:cubicBezTo>
                      <a:pt x="0" y="344"/>
                      <a:pt x="5" y="348"/>
                      <a:pt x="10" y="348"/>
                    </a:cubicBezTo>
                    <a:cubicBezTo>
                      <a:pt x="138" y="348"/>
                      <a:pt x="138" y="348"/>
                      <a:pt x="138" y="348"/>
                    </a:cubicBezTo>
                    <a:cubicBezTo>
                      <a:pt x="144" y="348"/>
                      <a:pt x="148" y="344"/>
                      <a:pt x="148" y="338"/>
                    </a:cubicBezTo>
                    <a:cubicBezTo>
                      <a:pt x="148" y="333"/>
                      <a:pt x="144" y="328"/>
                      <a:pt x="138" y="328"/>
                    </a:cubicBezTo>
                    <a:close/>
                    <a:moveTo>
                      <a:pt x="138" y="410"/>
                    </a:moveTo>
                    <a:cubicBezTo>
                      <a:pt x="10" y="410"/>
                      <a:pt x="10" y="410"/>
                      <a:pt x="10" y="410"/>
                    </a:cubicBezTo>
                    <a:cubicBezTo>
                      <a:pt x="5" y="410"/>
                      <a:pt x="0" y="415"/>
                      <a:pt x="0" y="420"/>
                    </a:cubicBezTo>
                    <a:cubicBezTo>
                      <a:pt x="0" y="426"/>
                      <a:pt x="5" y="430"/>
                      <a:pt x="10" y="430"/>
                    </a:cubicBezTo>
                    <a:cubicBezTo>
                      <a:pt x="138" y="430"/>
                      <a:pt x="138" y="430"/>
                      <a:pt x="138" y="430"/>
                    </a:cubicBezTo>
                    <a:cubicBezTo>
                      <a:pt x="144" y="430"/>
                      <a:pt x="148" y="426"/>
                      <a:pt x="148" y="420"/>
                    </a:cubicBezTo>
                    <a:cubicBezTo>
                      <a:pt x="148" y="415"/>
                      <a:pt x="144" y="410"/>
                      <a:pt x="138" y="410"/>
                    </a:cubicBezTo>
                    <a:close/>
                    <a:moveTo>
                      <a:pt x="138" y="492"/>
                    </a:moveTo>
                    <a:cubicBezTo>
                      <a:pt x="10" y="492"/>
                      <a:pt x="10" y="492"/>
                      <a:pt x="10" y="492"/>
                    </a:cubicBezTo>
                    <a:cubicBezTo>
                      <a:pt x="5" y="492"/>
                      <a:pt x="0" y="497"/>
                      <a:pt x="0" y="502"/>
                    </a:cubicBezTo>
                    <a:cubicBezTo>
                      <a:pt x="0" y="508"/>
                      <a:pt x="5" y="512"/>
                      <a:pt x="10" y="512"/>
                    </a:cubicBezTo>
                    <a:cubicBezTo>
                      <a:pt x="138" y="512"/>
                      <a:pt x="138" y="512"/>
                      <a:pt x="138" y="512"/>
                    </a:cubicBezTo>
                    <a:cubicBezTo>
                      <a:pt x="144" y="512"/>
                      <a:pt x="148" y="508"/>
                      <a:pt x="148" y="502"/>
                    </a:cubicBezTo>
                    <a:cubicBezTo>
                      <a:pt x="148" y="497"/>
                      <a:pt x="144" y="492"/>
                      <a:pt x="138" y="492"/>
                    </a:cubicBezTo>
                    <a:close/>
                    <a:moveTo>
                      <a:pt x="138" y="574"/>
                    </a:moveTo>
                    <a:cubicBezTo>
                      <a:pt x="10" y="574"/>
                      <a:pt x="10" y="574"/>
                      <a:pt x="10" y="574"/>
                    </a:cubicBezTo>
                    <a:cubicBezTo>
                      <a:pt x="5" y="574"/>
                      <a:pt x="0" y="579"/>
                      <a:pt x="0" y="584"/>
                    </a:cubicBezTo>
                    <a:cubicBezTo>
                      <a:pt x="0" y="590"/>
                      <a:pt x="5" y="594"/>
                      <a:pt x="10" y="594"/>
                    </a:cubicBezTo>
                    <a:cubicBezTo>
                      <a:pt x="138" y="594"/>
                      <a:pt x="138" y="594"/>
                      <a:pt x="138" y="594"/>
                    </a:cubicBezTo>
                    <a:cubicBezTo>
                      <a:pt x="144" y="594"/>
                      <a:pt x="148" y="590"/>
                      <a:pt x="148" y="584"/>
                    </a:cubicBezTo>
                    <a:cubicBezTo>
                      <a:pt x="148" y="579"/>
                      <a:pt x="144" y="574"/>
                      <a:pt x="138" y="574"/>
                    </a:cubicBezTo>
                    <a:close/>
                    <a:moveTo>
                      <a:pt x="138" y="656"/>
                    </a:moveTo>
                    <a:cubicBezTo>
                      <a:pt x="10" y="656"/>
                      <a:pt x="10" y="656"/>
                      <a:pt x="10" y="656"/>
                    </a:cubicBezTo>
                    <a:cubicBezTo>
                      <a:pt x="5" y="656"/>
                      <a:pt x="0" y="661"/>
                      <a:pt x="0" y="666"/>
                    </a:cubicBezTo>
                    <a:cubicBezTo>
                      <a:pt x="0" y="672"/>
                      <a:pt x="5" y="676"/>
                      <a:pt x="10" y="676"/>
                    </a:cubicBezTo>
                    <a:cubicBezTo>
                      <a:pt x="138" y="676"/>
                      <a:pt x="138" y="676"/>
                      <a:pt x="138" y="676"/>
                    </a:cubicBezTo>
                    <a:cubicBezTo>
                      <a:pt x="144" y="676"/>
                      <a:pt x="148" y="672"/>
                      <a:pt x="148" y="666"/>
                    </a:cubicBezTo>
                    <a:cubicBezTo>
                      <a:pt x="148" y="661"/>
                      <a:pt x="144" y="656"/>
                      <a:pt x="138" y="656"/>
                    </a:cubicBezTo>
                    <a:close/>
                    <a:moveTo>
                      <a:pt x="138" y="738"/>
                    </a:moveTo>
                    <a:cubicBezTo>
                      <a:pt x="10" y="738"/>
                      <a:pt x="10" y="738"/>
                      <a:pt x="10" y="738"/>
                    </a:cubicBezTo>
                    <a:cubicBezTo>
                      <a:pt x="5" y="738"/>
                      <a:pt x="0" y="743"/>
                      <a:pt x="0" y="748"/>
                    </a:cubicBezTo>
                    <a:cubicBezTo>
                      <a:pt x="0" y="754"/>
                      <a:pt x="5" y="758"/>
                      <a:pt x="10" y="758"/>
                    </a:cubicBezTo>
                    <a:cubicBezTo>
                      <a:pt x="138" y="758"/>
                      <a:pt x="138" y="758"/>
                      <a:pt x="138" y="758"/>
                    </a:cubicBezTo>
                    <a:cubicBezTo>
                      <a:pt x="144" y="758"/>
                      <a:pt x="148" y="754"/>
                      <a:pt x="148" y="748"/>
                    </a:cubicBezTo>
                    <a:cubicBezTo>
                      <a:pt x="148" y="743"/>
                      <a:pt x="144" y="738"/>
                      <a:pt x="138" y="738"/>
                    </a:cubicBezTo>
                    <a:close/>
                    <a:moveTo>
                      <a:pt x="138" y="820"/>
                    </a:moveTo>
                    <a:cubicBezTo>
                      <a:pt x="10" y="820"/>
                      <a:pt x="10" y="820"/>
                      <a:pt x="10" y="820"/>
                    </a:cubicBezTo>
                    <a:cubicBezTo>
                      <a:pt x="5" y="820"/>
                      <a:pt x="0" y="825"/>
                      <a:pt x="0" y="830"/>
                    </a:cubicBezTo>
                    <a:cubicBezTo>
                      <a:pt x="0" y="836"/>
                      <a:pt x="5" y="840"/>
                      <a:pt x="10" y="840"/>
                    </a:cubicBezTo>
                    <a:cubicBezTo>
                      <a:pt x="138" y="840"/>
                      <a:pt x="138" y="840"/>
                      <a:pt x="138" y="840"/>
                    </a:cubicBezTo>
                    <a:cubicBezTo>
                      <a:pt x="144" y="840"/>
                      <a:pt x="148" y="836"/>
                      <a:pt x="148" y="830"/>
                    </a:cubicBezTo>
                    <a:cubicBezTo>
                      <a:pt x="148" y="825"/>
                      <a:pt x="144" y="820"/>
                      <a:pt x="138" y="820"/>
                    </a:cubicBezTo>
                    <a:close/>
                    <a:moveTo>
                      <a:pt x="138" y="902"/>
                    </a:moveTo>
                    <a:cubicBezTo>
                      <a:pt x="10" y="902"/>
                      <a:pt x="10" y="902"/>
                      <a:pt x="10" y="902"/>
                    </a:cubicBezTo>
                    <a:cubicBezTo>
                      <a:pt x="5" y="902"/>
                      <a:pt x="0" y="907"/>
                      <a:pt x="0" y="912"/>
                    </a:cubicBezTo>
                    <a:cubicBezTo>
                      <a:pt x="0" y="918"/>
                      <a:pt x="5" y="922"/>
                      <a:pt x="10" y="922"/>
                    </a:cubicBezTo>
                    <a:cubicBezTo>
                      <a:pt x="138" y="922"/>
                      <a:pt x="138" y="922"/>
                      <a:pt x="138" y="922"/>
                    </a:cubicBezTo>
                    <a:cubicBezTo>
                      <a:pt x="144" y="922"/>
                      <a:pt x="148" y="918"/>
                      <a:pt x="148" y="912"/>
                    </a:cubicBezTo>
                    <a:cubicBezTo>
                      <a:pt x="148" y="907"/>
                      <a:pt x="144" y="902"/>
                      <a:pt x="138" y="902"/>
                    </a:cubicBezTo>
                    <a:close/>
                    <a:moveTo>
                      <a:pt x="138" y="984"/>
                    </a:moveTo>
                    <a:cubicBezTo>
                      <a:pt x="10" y="984"/>
                      <a:pt x="10" y="984"/>
                      <a:pt x="10" y="984"/>
                    </a:cubicBezTo>
                    <a:cubicBezTo>
                      <a:pt x="5" y="984"/>
                      <a:pt x="0" y="989"/>
                      <a:pt x="0" y="994"/>
                    </a:cubicBezTo>
                    <a:cubicBezTo>
                      <a:pt x="0" y="1000"/>
                      <a:pt x="5" y="1004"/>
                      <a:pt x="10" y="1004"/>
                    </a:cubicBezTo>
                    <a:cubicBezTo>
                      <a:pt x="138" y="1004"/>
                      <a:pt x="138" y="1004"/>
                      <a:pt x="138" y="1004"/>
                    </a:cubicBezTo>
                    <a:cubicBezTo>
                      <a:pt x="144" y="1004"/>
                      <a:pt x="148" y="1000"/>
                      <a:pt x="148" y="994"/>
                    </a:cubicBezTo>
                    <a:cubicBezTo>
                      <a:pt x="148" y="989"/>
                      <a:pt x="144" y="984"/>
                      <a:pt x="138" y="984"/>
                    </a:cubicBezTo>
                    <a:close/>
                  </a:path>
                </a:pathLst>
              </a:custGeom>
              <a:gradFill flip="none" rotWithShape="1">
                <a:gsLst>
                  <a:gs pos="50000">
                    <a:schemeClr val="bg1"/>
                  </a:gs>
                  <a:gs pos="15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85000">
                    <a:schemeClr val="bg1">
                      <a:lumMod val="65000"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66" name="任意多边形: 形状 65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4113213" y="390525"/>
                <a:ext cx="528637" cy="3709988"/>
              </a:xfrm>
              <a:custGeom>
                <a:avLst/>
                <a:gdLst>
                  <a:gd name="T0" fmla="*/ 141 w 141"/>
                  <a:gd name="T1" fmla="*/ 659 h 987"/>
                  <a:gd name="T2" fmla="*/ 6 w 141"/>
                  <a:gd name="T3" fmla="*/ 656 h 987"/>
                  <a:gd name="T4" fmla="*/ 6 w 141"/>
                  <a:gd name="T5" fmla="*/ 410 h 987"/>
                  <a:gd name="T6" fmla="*/ 141 w 141"/>
                  <a:gd name="T7" fmla="*/ 413 h 987"/>
                  <a:gd name="T8" fmla="*/ 6 w 141"/>
                  <a:gd name="T9" fmla="*/ 410 h 987"/>
                  <a:gd name="T10" fmla="*/ 0 w 141"/>
                  <a:gd name="T11" fmla="*/ 495 h 987"/>
                  <a:gd name="T12" fmla="*/ 134 w 141"/>
                  <a:gd name="T13" fmla="*/ 492 h 987"/>
                  <a:gd name="T14" fmla="*/ 6 w 141"/>
                  <a:gd name="T15" fmla="*/ 574 h 987"/>
                  <a:gd name="T16" fmla="*/ 141 w 141"/>
                  <a:gd name="T17" fmla="*/ 577 h 987"/>
                  <a:gd name="T18" fmla="*/ 6 w 141"/>
                  <a:gd name="T19" fmla="*/ 574 h 987"/>
                  <a:gd name="T20" fmla="*/ 0 w 141"/>
                  <a:gd name="T21" fmla="*/ 741 h 987"/>
                  <a:gd name="T22" fmla="*/ 134 w 141"/>
                  <a:gd name="T23" fmla="*/ 738 h 987"/>
                  <a:gd name="T24" fmla="*/ 6 w 141"/>
                  <a:gd name="T25" fmla="*/ 902 h 987"/>
                  <a:gd name="T26" fmla="*/ 141 w 141"/>
                  <a:gd name="T27" fmla="*/ 905 h 987"/>
                  <a:gd name="T28" fmla="*/ 6 w 141"/>
                  <a:gd name="T29" fmla="*/ 902 h 987"/>
                  <a:gd name="T30" fmla="*/ 0 w 141"/>
                  <a:gd name="T31" fmla="*/ 823 h 987"/>
                  <a:gd name="T32" fmla="*/ 134 w 141"/>
                  <a:gd name="T33" fmla="*/ 820 h 987"/>
                  <a:gd name="T34" fmla="*/ 6 w 141"/>
                  <a:gd name="T35" fmla="*/ 984 h 987"/>
                  <a:gd name="T36" fmla="*/ 141 w 141"/>
                  <a:gd name="T37" fmla="*/ 987 h 987"/>
                  <a:gd name="T38" fmla="*/ 6 w 141"/>
                  <a:gd name="T39" fmla="*/ 984 h 987"/>
                  <a:gd name="T40" fmla="*/ 0 w 141"/>
                  <a:gd name="T41" fmla="*/ 85 h 987"/>
                  <a:gd name="T42" fmla="*/ 134 w 141"/>
                  <a:gd name="T43" fmla="*/ 82 h 987"/>
                  <a:gd name="T44" fmla="*/ 134 w 141"/>
                  <a:gd name="T45" fmla="*/ 0 h 987"/>
                  <a:gd name="T46" fmla="*/ 0 w 141"/>
                  <a:gd name="T47" fmla="*/ 3 h 987"/>
                  <a:gd name="T48" fmla="*/ 134 w 141"/>
                  <a:gd name="T49" fmla="*/ 0 h 987"/>
                  <a:gd name="T50" fmla="*/ 0 w 141"/>
                  <a:gd name="T51" fmla="*/ 331 h 987"/>
                  <a:gd name="T52" fmla="*/ 134 w 141"/>
                  <a:gd name="T53" fmla="*/ 328 h 987"/>
                  <a:gd name="T54" fmla="*/ 6 w 141"/>
                  <a:gd name="T55" fmla="*/ 164 h 987"/>
                  <a:gd name="T56" fmla="*/ 141 w 141"/>
                  <a:gd name="T57" fmla="*/ 167 h 987"/>
                  <a:gd name="T58" fmla="*/ 6 w 141"/>
                  <a:gd name="T59" fmla="*/ 164 h 987"/>
                  <a:gd name="T60" fmla="*/ 0 w 141"/>
                  <a:gd name="T61" fmla="*/ 249 h 987"/>
                  <a:gd name="T62" fmla="*/ 134 w 141"/>
                  <a:gd name="T63" fmla="*/ 246 h 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" h="984">
                    <a:moveTo>
                      <a:pt x="134" y="656"/>
                    </a:moveTo>
                    <a:cubicBezTo>
                      <a:pt x="137" y="656"/>
                      <a:pt x="139" y="657"/>
                      <a:pt x="141" y="659"/>
                    </a:cubicBezTo>
                    <a:cubicBezTo>
                      <a:pt x="0" y="659"/>
                      <a:pt x="0" y="659"/>
                      <a:pt x="0" y="659"/>
                    </a:cubicBezTo>
                    <a:cubicBezTo>
                      <a:pt x="1" y="657"/>
                      <a:pt x="4" y="656"/>
                      <a:pt x="6" y="656"/>
                    </a:cubicBezTo>
                    <a:lnTo>
                      <a:pt x="134" y="656"/>
                    </a:lnTo>
                    <a:close/>
                    <a:moveTo>
                      <a:pt x="6" y="410"/>
                    </a:moveTo>
                    <a:cubicBezTo>
                      <a:pt x="4" y="410"/>
                      <a:pt x="1" y="411"/>
                      <a:pt x="0" y="413"/>
                    </a:cubicBezTo>
                    <a:cubicBezTo>
                      <a:pt x="141" y="413"/>
                      <a:pt x="141" y="413"/>
                      <a:pt x="141" y="413"/>
                    </a:cubicBezTo>
                    <a:cubicBezTo>
                      <a:pt x="139" y="411"/>
                      <a:pt x="137" y="410"/>
                      <a:pt x="134" y="410"/>
                    </a:cubicBezTo>
                    <a:lnTo>
                      <a:pt x="6" y="410"/>
                    </a:lnTo>
                    <a:close/>
                    <a:moveTo>
                      <a:pt x="6" y="492"/>
                    </a:moveTo>
                    <a:cubicBezTo>
                      <a:pt x="4" y="492"/>
                      <a:pt x="1" y="493"/>
                      <a:pt x="0" y="495"/>
                    </a:cubicBezTo>
                    <a:cubicBezTo>
                      <a:pt x="141" y="495"/>
                      <a:pt x="141" y="495"/>
                      <a:pt x="141" y="495"/>
                    </a:cubicBezTo>
                    <a:cubicBezTo>
                      <a:pt x="139" y="493"/>
                      <a:pt x="137" y="492"/>
                      <a:pt x="134" y="492"/>
                    </a:cubicBezTo>
                    <a:lnTo>
                      <a:pt x="6" y="492"/>
                    </a:lnTo>
                    <a:close/>
                    <a:moveTo>
                      <a:pt x="6" y="574"/>
                    </a:moveTo>
                    <a:cubicBezTo>
                      <a:pt x="4" y="574"/>
                      <a:pt x="1" y="575"/>
                      <a:pt x="0" y="577"/>
                    </a:cubicBezTo>
                    <a:cubicBezTo>
                      <a:pt x="141" y="577"/>
                      <a:pt x="141" y="577"/>
                      <a:pt x="141" y="577"/>
                    </a:cubicBezTo>
                    <a:cubicBezTo>
                      <a:pt x="139" y="575"/>
                      <a:pt x="137" y="574"/>
                      <a:pt x="134" y="574"/>
                    </a:cubicBezTo>
                    <a:lnTo>
                      <a:pt x="6" y="574"/>
                    </a:lnTo>
                    <a:close/>
                    <a:moveTo>
                      <a:pt x="6" y="738"/>
                    </a:moveTo>
                    <a:cubicBezTo>
                      <a:pt x="4" y="738"/>
                      <a:pt x="1" y="739"/>
                      <a:pt x="0" y="741"/>
                    </a:cubicBezTo>
                    <a:cubicBezTo>
                      <a:pt x="141" y="741"/>
                      <a:pt x="141" y="741"/>
                      <a:pt x="141" y="741"/>
                    </a:cubicBezTo>
                    <a:cubicBezTo>
                      <a:pt x="139" y="739"/>
                      <a:pt x="137" y="738"/>
                      <a:pt x="134" y="738"/>
                    </a:cubicBezTo>
                    <a:lnTo>
                      <a:pt x="6" y="738"/>
                    </a:lnTo>
                    <a:close/>
                    <a:moveTo>
                      <a:pt x="6" y="902"/>
                    </a:moveTo>
                    <a:cubicBezTo>
                      <a:pt x="4" y="902"/>
                      <a:pt x="1" y="903"/>
                      <a:pt x="0" y="905"/>
                    </a:cubicBezTo>
                    <a:cubicBezTo>
                      <a:pt x="141" y="905"/>
                      <a:pt x="141" y="905"/>
                      <a:pt x="141" y="905"/>
                    </a:cubicBezTo>
                    <a:cubicBezTo>
                      <a:pt x="139" y="903"/>
                      <a:pt x="137" y="902"/>
                      <a:pt x="134" y="902"/>
                    </a:cubicBezTo>
                    <a:lnTo>
                      <a:pt x="6" y="902"/>
                    </a:lnTo>
                    <a:close/>
                    <a:moveTo>
                      <a:pt x="6" y="820"/>
                    </a:moveTo>
                    <a:cubicBezTo>
                      <a:pt x="4" y="820"/>
                      <a:pt x="1" y="821"/>
                      <a:pt x="0" y="823"/>
                    </a:cubicBezTo>
                    <a:cubicBezTo>
                      <a:pt x="141" y="823"/>
                      <a:pt x="141" y="823"/>
                      <a:pt x="141" y="823"/>
                    </a:cubicBezTo>
                    <a:cubicBezTo>
                      <a:pt x="139" y="821"/>
                      <a:pt x="137" y="820"/>
                      <a:pt x="134" y="820"/>
                    </a:cubicBezTo>
                    <a:lnTo>
                      <a:pt x="6" y="820"/>
                    </a:lnTo>
                    <a:close/>
                    <a:moveTo>
                      <a:pt x="6" y="984"/>
                    </a:moveTo>
                    <a:cubicBezTo>
                      <a:pt x="4" y="984"/>
                      <a:pt x="1" y="985"/>
                      <a:pt x="0" y="987"/>
                    </a:cubicBezTo>
                    <a:cubicBezTo>
                      <a:pt x="141" y="987"/>
                      <a:pt x="141" y="987"/>
                      <a:pt x="141" y="987"/>
                    </a:cubicBezTo>
                    <a:cubicBezTo>
                      <a:pt x="139" y="985"/>
                      <a:pt x="137" y="984"/>
                      <a:pt x="134" y="984"/>
                    </a:cubicBezTo>
                    <a:lnTo>
                      <a:pt x="6" y="984"/>
                    </a:lnTo>
                    <a:close/>
                    <a:moveTo>
                      <a:pt x="6" y="82"/>
                    </a:moveTo>
                    <a:cubicBezTo>
                      <a:pt x="4" y="82"/>
                      <a:pt x="1" y="83"/>
                      <a:pt x="0" y="85"/>
                    </a:cubicBezTo>
                    <a:cubicBezTo>
                      <a:pt x="141" y="85"/>
                      <a:pt x="141" y="85"/>
                      <a:pt x="141" y="85"/>
                    </a:cubicBezTo>
                    <a:cubicBezTo>
                      <a:pt x="139" y="83"/>
                      <a:pt x="137" y="82"/>
                      <a:pt x="134" y="82"/>
                    </a:cubicBezTo>
                    <a:lnTo>
                      <a:pt x="6" y="82"/>
                    </a:lnTo>
                    <a:close/>
                    <a:moveTo>
                      <a:pt x="1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1" y="1"/>
                      <a:pt x="0" y="3"/>
                    </a:cubicBezTo>
                    <a:cubicBezTo>
                      <a:pt x="141" y="3"/>
                      <a:pt x="141" y="3"/>
                      <a:pt x="141" y="3"/>
                    </a:cubicBezTo>
                    <a:cubicBezTo>
                      <a:pt x="139" y="1"/>
                      <a:pt x="137" y="0"/>
                      <a:pt x="134" y="0"/>
                    </a:cubicBezTo>
                    <a:close/>
                    <a:moveTo>
                      <a:pt x="6" y="328"/>
                    </a:moveTo>
                    <a:cubicBezTo>
                      <a:pt x="4" y="328"/>
                      <a:pt x="1" y="329"/>
                      <a:pt x="0" y="331"/>
                    </a:cubicBezTo>
                    <a:cubicBezTo>
                      <a:pt x="141" y="331"/>
                      <a:pt x="141" y="331"/>
                      <a:pt x="141" y="331"/>
                    </a:cubicBezTo>
                    <a:cubicBezTo>
                      <a:pt x="139" y="329"/>
                      <a:pt x="137" y="328"/>
                      <a:pt x="134" y="328"/>
                    </a:cubicBezTo>
                    <a:lnTo>
                      <a:pt x="6" y="328"/>
                    </a:lnTo>
                    <a:close/>
                    <a:moveTo>
                      <a:pt x="6" y="164"/>
                    </a:moveTo>
                    <a:cubicBezTo>
                      <a:pt x="4" y="164"/>
                      <a:pt x="1" y="165"/>
                      <a:pt x="0" y="167"/>
                    </a:cubicBezTo>
                    <a:cubicBezTo>
                      <a:pt x="141" y="167"/>
                      <a:pt x="141" y="167"/>
                      <a:pt x="141" y="167"/>
                    </a:cubicBezTo>
                    <a:cubicBezTo>
                      <a:pt x="139" y="165"/>
                      <a:pt x="137" y="164"/>
                      <a:pt x="134" y="164"/>
                    </a:cubicBezTo>
                    <a:lnTo>
                      <a:pt x="6" y="164"/>
                    </a:lnTo>
                    <a:close/>
                    <a:moveTo>
                      <a:pt x="6" y="246"/>
                    </a:moveTo>
                    <a:cubicBezTo>
                      <a:pt x="4" y="246"/>
                      <a:pt x="1" y="247"/>
                      <a:pt x="0" y="249"/>
                    </a:cubicBezTo>
                    <a:cubicBezTo>
                      <a:pt x="141" y="249"/>
                      <a:pt x="141" y="249"/>
                      <a:pt x="141" y="249"/>
                    </a:cubicBezTo>
                    <a:cubicBezTo>
                      <a:pt x="139" y="247"/>
                      <a:pt x="137" y="246"/>
                      <a:pt x="134" y="246"/>
                    </a:cubicBezTo>
                    <a:lnTo>
                      <a:pt x="6" y="246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67" name="任意多边形: 形状 66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4097336" y="439738"/>
                <a:ext cx="555625" cy="3725863"/>
              </a:xfrm>
              <a:custGeom>
                <a:avLst/>
                <a:gdLst>
                  <a:gd name="T0" fmla="*/ 138 w 148"/>
                  <a:gd name="T1" fmla="*/ 663 h 991"/>
                  <a:gd name="T2" fmla="*/ 0 w 148"/>
                  <a:gd name="T3" fmla="*/ 656 h 991"/>
                  <a:gd name="T4" fmla="*/ 142 w 148"/>
                  <a:gd name="T5" fmla="*/ 657 h 991"/>
                  <a:gd name="T6" fmla="*/ 142 w 148"/>
                  <a:gd name="T7" fmla="*/ 739 h 991"/>
                  <a:gd name="T8" fmla="*/ 0 w 148"/>
                  <a:gd name="T9" fmla="*/ 738 h 991"/>
                  <a:gd name="T10" fmla="*/ 138 w 148"/>
                  <a:gd name="T11" fmla="*/ 745 h 991"/>
                  <a:gd name="T12" fmla="*/ 142 w 148"/>
                  <a:gd name="T13" fmla="*/ 739 h 991"/>
                  <a:gd name="T14" fmla="*/ 6 w 148"/>
                  <a:gd name="T15" fmla="*/ 575 h 991"/>
                  <a:gd name="T16" fmla="*/ 10 w 148"/>
                  <a:gd name="T17" fmla="*/ 581 h 991"/>
                  <a:gd name="T18" fmla="*/ 148 w 148"/>
                  <a:gd name="T19" fmla="*/ 574 h 991"/>
                  <a:gd name="T20" fmla="*/ 148 w 148"/>
                  <a:gd name="T21" fmla="*/ 902 h 991"/>
                  <a:gd name="T22" fmla="*/ 6 w 148"/>
                  <a:gd name="T23" fmla="*/ 903 h 991"/>
                  <a:gd name="T24" fmla="*/ 10 w 148"/>
                  <a:gd name="T25" fmla="*/ 909 h 991"/>
                  <a:gd name="T26" fmla="*/ 148 w 148"/>
                  <a:gd name="T27" fmla="*/ 902 h 991"/>
                  <a:gd name="T28" fmla="*/ 6 w 148"/>
                  <a:gd name="T29" fmla="*/ 821 h 991"/>
                  <a:gd name="T30" fmla="*/ 10 w 148"/>
                  <a:gd name="T31" fmla="*/ 827 h 991"/>
                  <a:gd name="T32" fmla="*/ 148 w 148"/>
                  <a:gd name="T33" fmla="*/ 820 h 991"/>
                  <a:gd name="T34" fmla="*/ 10 w 148"/>
                  <a:gd name="T35" fmla="*/ 7 h 991"/>
                  <a:gd name="T36" fmla="*/ 148 w 148"/>
                  <a:gd name="T37" fmla="*/ 0 h 991"/>
                  <a:gd name="T38" fmla="*/ 6 w 148"/>
                  <a:gd name="T39" fmla="*/ 1 h 991"/>
                  <a:gd name="T40" fmla="*/ 10 w 148"/>
                  <a:gd name="T41" fmla="*/ 7 h 991"/>
                  <a:gd name="T42" fmla="*/ 6 w 148"/>
                  <a:gd name="T43" fmla="*/ 493 h 991"/>
                  <a:gd name="T44" fmla="*/ 10 w 148"/>
                  <a:gd name="T45" fmla="*/ 499 h 991"/>
                  <a:gd name="T46" fmla="*/ 148 w 148"/>
                  <a:gd name="T47" fmla="*/ 492 h 991"/>
                  <a:gd name="T48" fmla="*/ 142 w 148"/>
                  <a:gd name="T49" fmla="*/ 83 h 991"/>
                  <a:gd name="T50" fmla="*/ 0 w 148"/>
                  <a:gd name="T51" fmla="*/ 82 h 991"/>
                  <a:gd name="T52" fmla="*/ 138 w 148"/>
                  <a:gd name="T53" fmla="*/ 89 h 991"/>
                  <a:gd name="T54" fmla="*/ 142 w 148"/>
                  <a:gd name="T55" fmla="*/ 83 h 991"/>
                  <a:gd name="T56" fmla="*/ 6 w 148"/>
                  <a:gd name="T57" fmla="*/ 985 h 991"/>
                  <a:gd name="T58" fmla="*/ 10 w 148"/>
                  <a:gd name="T59" fmla="*/ 991 h 991"/>
                  <a:gd name="T60" fmla="*/ 148 w 148"/>
                  <a:gd name="T61" fmla="*/ 984 h 991"/>
                  <a:gd name="T62" fmla="*/ 142 w 148"/>
                  <a:gd name="T63" fmla="*/ 411 h 991"/>
                  <a:gd name="T64" fmla="*/ 0 w 148"/>
                  <a:gd name="T65" fmla="*/ 410 h 991"/>
                  <a:gd name="T66" fmla="*/ 138 w 148"/>
                  <a:gd name="T67" fmla="*/ 417 h 991"/>
                  <a:gd name="T68" fmla="*/ 142 w 148"/>
                  <a:gd name="T69" fmla="*/ 411 h 991"/>
                  <a:gd name="T70" fmla="*/ 6 w 148"/>
                  <a:gd name="T71" fmla="*/ 165 h 991"/>
                  <a:gd name="T72" fmla="*/ 10 w 148"/>
                  <a:gd name="T73" fmla="*/ 171 h 991"/>
                  <a:gd name="T74" fmla="*/ 148 w 148"/>
                  <a:gd name="T75" fmla="*/ 164 h 991"/>
                  <a:gd name="T76" fmla="*/ 142 w 148"/>
                  <a:gd name="T77" fmla="*/ 329 h 991"/>
                  <a:gd name="T78" fmla="*/ 0 w 148"/>
                  <a:gd name="T79" fmla="*/ 328 h 991"/>
                  <a:gd name="T80" fmla="*/ 138 w 148"/>
                  <a:gd name="T81" fmla="*/ 335 h 991"/>
                  <a:gd name="T82" fmla="*/ 142 w 148"/>
                  <a:gd name="T83" fmla="*/ 329 h 991"/>
                  <a:gd name="T84" fmla="*/ 6 w 148"/>
                  <a:gd name="T85" fmla="*/ 247 h 991"/>
                  <a:gd name="T86" fmla="*/ 10 w 148"/>
                  <a:gd name="T87" fmla="*/ 253 h 991"/>
                  <a:gd name="T88" fmla="*/ 148 w 148"/>
                  <a:gd name="T89" fmla="*/ 246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91">
                    <a:moveTo>
                      <a:pt x="148" y="656"/>
                    </a:moveTo>
                    <a:cubicBezTo>
                      <a:pt x="147" y="660"/>
                      <a:pt x="143" y="663"/>
                      <a:pt x="138" y="663"/>
                    </a:cubicBezTo>
                    <a:cubicBezTo>
                      <a:pt x="10" y="663"/>
                      <a:pt x="10" y="663"/>
                      <a:pt x="10" y="663"/>
                    </a:cubicBezTo>
                    <a:cubicBezTo>
                      <a:pt x="5" y="663"/>
                      <a:pt x="2" y="660"/>
                      <a:pt x="0" y="656"/>
                    </a:cubicBezTo>
                    <a:cubicBezTo>
                      <a:pt x="2" y="657"/>
                      <a:pt x="4" y="657"/>
                      <a:pt x="6" y="657"/>
                    </a:cubicBezTo>
                    <a:cubicBezTo>
                      <a:pt x="142" y="657"/>
                      <a:pt x="142" y="657"/>
                      <a:pt x="142" y="657"/>
                    </a:cubicBezTo>
                    <a:cubicBezTo>
                      <a:pt x="144" y="657"/>
                      <a:pt x="146" y="657"/>
                      <a:pt x="148" y="656"/>
                    </a:cubicBezTo>
                    <a:close/>
                    <a:moveTo>
                      <a:pt x="142" y="739"/>
                    </a:moveTo>
                    <a:cubicBezTo>
                      <a:pt x="6" y="739"/>
                      <a:pt x="6" y="739"/>
                      <a:pt x="6" y="739"/>
                    </a:cubicBezTo>
                    <a:cubicBezTo>
                      <a:pt x="4" y="739"/>
                      <a:pt x="2" y="739"/>
                      <a:pt x="0" y="738"/>
                    </a:cubicBezTo>
                    <a:cubicBezTo>
                      <a:pt x="2" y="742"/>
                      <a:pt x="5" y="745"/>
                      <a:pt x="10" y="745"/>
                    </a:cubicBezTo>
                    <a:cubicBezTo>
                      <a:pt x="138" y="745"/>
                      <a:pt x="138" y="745"/>
                      <a:pt x="138" y="745"/>
                    </a:cubicBezTo>
                    <a:cubicBezTo>
                      <a:pt x="143" y="745"/>
                      <a:pt x="147" y="742"/>
                      <a:pt x="148" y="738"/>
                    </a:cubicBezTo>
                    <a:cubicBezTo>
                      <a:pt x="146" y="739"/>
                      <a:pt x="144" y="739"/>
                      <a:pt x="142" y="739"/>
                    </a:cubicBezTo>
                    <a:close/>
                    <a:moveTo>
                      <a:pt x="142" y="575"/>
                    </a:moveTo>
                    <a:cubicBezTo>
                      <a:pt x="6" y="575"/>
                      <a:pt x="6" y="575"/>
                      <a:pt x="6" y="575"/>
                    </a:cubicBezTo>
                    <a:cubicBezTo>
                      <a:pt x="4" y="575"/>
                      <a:pt x="2" y="575"/>
                      <a:pt x="0" y="574"/>
                    </a:cubicBezTo>
                    <a:cubicBezTo>
                      <a:pt x="2" y="578"/>
                      <a:pt x="5" y="581"/>
                      <a:pt x="10" y="581"/>
                    </a:cubicBezTo>
                    <a:cubicBezTo>
                      <a:pt x="138" y="581"/>
                      <a:pt x="138" y="581"/>
                      <a:pt x="138" y="581"/>
                    </a:cubicBezTo>
                    <a:cubicBezTo>
                      <a:pt x="143" y="581"/>
                      <a:pt x="147" y="578"/>
                      <a:pt x="148" y="574"/>
                    </a:cubicBezTo>
                    <a:cubicBezTo>
                      <a:pt x="146" y="575"/>
                      <a:pt x="144" y="575"/>
                      <a:pt x="142" y="575"/>
                    </a:cubicBezTo>
                    <a:close/>
                    <a:moveTo>
                      <a:pt x="148" y="902"/>
                    </a:moveTo>
                    <a:cubicBezTo>
                      <a:pt x="146" y="903"/>
                      <a:pt x="144" y="903"/>
                      <a:pt x="142" y="903"/>
                    </a:cubicBezTo>
                    <a:cubicBezTo>
                      <a:pt x="6" y="903"/>
                      <a:pt x="6" y="903"/>
                      <a:pt x="6" y="903"/>
                    </a:cubicBezTo>
                    <a:cubicBezTo>
                      <a:pt x="4" y="903"/>
                      <a:pt x="2" y="903"/>
                      <a:pt x="0" y="902"/>
                    </a:cubicBezTo>
                    <a:cubicBezTo>
                      <a:pt x="2" y="906"/>
                      <a:pt x="5" y="909"/>
                      <a:pt x="10" y="909"/>
                    </a:cubicBezTo>
                    <a:cubicBezTo>
                      <a:pt x="138" y="909"/>
                      <a:pt x="138" y="909"/>
                      <a:pt x="138" y="909"/>
                    </a:cubicBezTo>
                    <a:cubicBezTo>
                      <a:pt x="143" y="909"/>
                      <a:pt x="147" y="906"/>
                      <a:pt x="148" y="902"/>
                    </a:cubicBezTo>
                    <a:close/>
                    <a:moveTo>
                      <a:pt x="142" y="821"/>
                    </a:moveTo>
                    <a:cubicBezTo>
                      <a:pt x="6" y="821"/>
                      <a:pt x="6" y="821"/>
                      <a:pt x="6" y="821"/>
                    </a:cubicBezTo>
                    <a:cubicBezTo>
                      <a:pt x="4" y="821"/>
                      <a:pt x="2" y="821"/>
                      <a:pt x="0" y="820"/>
                    </a:cubicBezTo>
                    <a:cubicBezTo>
                      <a:pt x="2" y="824"/>
                      <a:pt x="5" y="827"/>
                      <a:pt x="10" y="827"/>
                    </a:cubicBezTo>
                    <a:cubicBezTo>
                      <a:pt x="138" y="827"/>
                      <a:pt x="138" y="827"/>
                      <a:pt x="138" y="827"/>
                    </a:cubicBezTo>
                    <a:cubicBezTo>
                      <a:pt x="143" y="827"/>
                      <a:pt x="147" y="824"/>
                      <a:pt x="148" y="820"/>
                    </a:cubicBezTo>
                    <a:cubicBezTo>
                      <a:pt x="146" y="821"/>
                      <a:pt x="144" y="821"/>
                      <a:pt x="142" y="821"/>
                    </a:cubicBezTo>
                    <a:close/>
                    <a:moveTo>
                      <a:pt x="10" y="7"/>
                    </a:moveTo>
                    <a:cubicBezTo>
                      <a:pt x="138" y="7"/>
                      <a:pt x="138" y="7"/>
                      <a:pt x="138" y="7"/>
                    </a:cubicBezTo>
                    <a:cubicBezTo>
                      <a:pt x="143" y="7"/>
                      <a:pt x="147" y="4"/>
                      <a:pt x="148" y="0"/>
                    </a:cubicBezTo>
                    <a:cubicBezTo>
                      <a:pt x="146" y="1"/>
                      <a:pt x="144" y="1"/>
                      <a:pt x="142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ubicBezTo>
                      <a:pt x="2" y="4"/>
                      <a:pt x="5" y="7"/>
                      <a:pt x="10" y="7"/>
                    </a:cubicBezTo>
                    <a:close/>
                    <a:moveTo>
                      <a:pt x="142" y="493"/>
                    </a:moveTo>
                    <a:cubicBezTo>
                      <a:pt x="6" y="493"/>
                      <a:pt x="6" y="493"/>
                      <a:pt x="6" y="493"/>
                    </a:cubicBezTo>
                    <a:cubicBezTo>
                      <a:pt x="4" y="493"/>
                      <a:pt x="2" y="493"/>
                      <a:pt x="0" y="492"/>
                    </a:cubicBezTo>
                    <a:cubicBezTo>
                      <a:pt x="2" y="496"/>
                      <a:pt x="5" y="499"/>
                      <a:pt x="10" y="499"/>
                    </a:cubicBezTo>
                    <a:cubicBezTo>
                      <a:pt x="138" y="499"/>
                      <a:pt x="138" y="499"/>
                      <a:pt x="138" y="499"/>
                    </a:cubicBezTo>
                    <a:cubicBezTo>
                      <a:pt x="143" y="499"/>
                      <a:pt x="147" y="496"/>
                      <a:pt x="148" y="492"/>
                    </a:cubicBezTo>
                    <a:cubicBezTo>
                      <a:pt x="146" y="493"/>
                      <a:pt x="144" y="493"/>
                      <a:pt x="142" y="493"/>
                    </a:cubicBezTo>
                    <a:close/>
                    <a:moveTo>
                      <a:pt x="142" y="83"/>
                    </a:moveTo>
                    <a:cubicBezTo>
                      <a:pt x="6" y="83"/>
                      <a:pt x="6" y="83"/>
                      <a:pt x="6" y="83"/>
                    </a:cubicBezTo>
                    <a:cubicBezTo>
                      <a:pt x="4" y="83"/>
                      <a:pt x="2" y="83"/>
                      <a:pt x="0" y="82"/>
                    </a:cubicBezTo>
                    <a:cubicBezTo>
                      <a:pt x="2" y="86"/>
                      <a:pt x="5" y="89"/>
                      <a:pt x="10" y="89"/>
                    </a:cubicBezTo>
                    <a:cubicBezTo>
                      <a:pt x="138" y="89"/>
                      <a:pt x="138" y="89"/>
                      <a:pt x="138" y="89"/>
                    </a:cubicBezTo>
                    <a:cubicBezTo>
                      <a:pt x="143" y="89"/>
                      <a:pt x="147" y="86"/>
                      <a:pt x="148" y="82"/>
                    </a:cubicBezTo>
                    <a:cubicBezTo>
                      <a:pt x="146" y="83"/>
                      <a:pt x="144" y="83"/>
                      <a:pt x="142" y="83"/>
                    </a:cubicBezTo>
                    <a:close/>
                    <a:moveTo>
                      <a:pt x="142" y="985"/>
                    </a:moveTo>
                    <a:cubicBezTo>
                      <a:pt x="6" y="985"/>
                      <a:pt x="6" y="985"/>
                      <a:pt x="6" y="985"/>
                    </a:cubicBezTo>
                    <a:cubicBezTo>
                      <a:pt x="4" y="985"/>
                      <a:pt x="2" y="985"/>
                      <a:pt x="0" y="984"/>
                    </a:cubicBezTo>
                    <a:cubicBezTo>
                      <a:pt x="2" y="988"/>
                      <a:pt x="5" y="991"/>
                      <a:pt x="10" y="991"/>
                    </a:cubicBezTo>
                    <a:cubicBezTo>
                      <a:pt x="138" y="991"/>
                      <a:pt x="138" y="991"/>
                      <a:pt x="138" y="991"/>
                    </a:cubicBezTo>
                    <a:cubicBezTo>
                      <a:pt x="143" y="991"/>
                      <a:pt x="147" y="988"/>
                      <a:pt x="148" y="984"/>
                    </a:cubicBezTo>
                    <a:cubicBezTo>
                      <a:pt x="146" y="985"/>
                      <a:pt x="144" y="985"/>
                      <a:pt x="142" y="985"/>
                    </a:cubicBezTo>
                    <a:close/>
                    <a:moveTo>
                      <a:pt x="142" y="411"/>
                    </a:moveTo>
                    <a:cubicBezTo>
                      <a:pt x="6" y="411"/>
                      <a:pt x="6" y="411"/>
                      <a:pt x="6" y="411"/>
                    </a:cubicBezTo>
                    <a:cubicBezTo>
                      <a:pt x="4" y="411"/>
                      <a:pt x="2" y="411"/>
                      <a:pt x="0" y="410"/>
                    </a:cubicBezTo>
                    <a:cubicBezTo>
                      <a:pt x="2" y="414"/>
                      <a:pt x="5" y="417"/>
                      <a:pt x="10" y="417"/>
                    </a:cubicBezTo>
                    <a:cubicBezTo>
                      <a:pt x="138" y="417"/>
                      <a:pt x="138" y="417"/>
                      <a:pt x="138" y="417"/>
                    </a:cubicBezTo>
                    <a:cubicBezTo>
                      <a:pt x="143" y="417"/>
                      <a:pt x="147" y="414"/>
                      <a:pt x="148" y="410"/>
                    </a:cubicBezTo>
                    <a:cubicBezTo>
                      <a:pt x="146" y="411"/>
                      <a:pt x="144" y="411"/>
                      <a:pt x="142" y="411"/>
                    </a:cubicBezTo>
                    <a:close/>
                    <a:moveTo>
                      <a:pt x="142" y="165"/>
                    </a:moveTo>
                    <a:cubicBezTo>
                      <a:pt x="6" y="165"/>
                      <a:pt x="6" y="165"/>
                      <a:pt x="6" y="165"/>
                    </a:cubicBezTo>
                    <a:cubicBezTo>
                      <a:pt x="4" y="165"/>
                      <a:pt x="2" y="165"/>
                      <a:pt x="0" y="164"/>
                    </a:cubicBezTo>
                    <a:cubicBezTo>
                      <a:pt x="2" y="168"/>
                      <a:pt x="5" y="171"/>
                      <a:pt x="10" y="171"/>
                    </a:cubicBezTo>
                    <a:cubicBezTo>
                      <a:pt x="138" y="171"/>
                      <a:pt x="138" y="171"/>
                      <a:pt x="138" y="171"/>
                    </a:cubicBezTo>
                    <a:cubicBezTo>
                      <a:pt x="143" y="171"/>
                      <a:pt x="147" y="168"/>
                      <a:pt x="148" y="164"/>
                    </a:cubicBezTo>
                    <a:cubicBezTo>
                      <a:pt x="146" y="165"/>
                      <a:pt x="144" y="165"/>
                      <a:pt x="142" y="165"/>
                    </a:cubicBezTo>
                    <a:close/>
                    <a:moveTo>
                      <a:pt x="142" y="329"/>
                    </a:moveTo>
                    <a:cubicBezTo>
                      <a:pt x="6" y="329"/>
                      <a:pt x="6" y="329"/>
                      <a:pt x="6" y="329"/>
                    </a:cubicBezTo>
                    <a:cubicBezTo>
                      <a:pt x="4" y="329"/>
                      <a:pt x="2" y="329"/>
                      <a:pt x="0" y="328"/>
                    </a:cubicBezTo>
                    <a:cubicBezTo>
                      <a:pt x="2" y="332"/>
                      <a:pt x="5" y="335"/>
                      <a:pt x="10" y="335"/>
                    </a:cubicBezTo>
                    <a:cubicBezTo>
                      <a:pt x="138" y="335"/>
                      <a:pt x="138" y="335"/>
                      <a:pt x="138" y="335"/>
                    </a:cubicBezTo>
                    <a:cubicBezTo>
                      <a:pt x="143" y="335"/>
                      <a:pt x="147" y="332"/>
                      <a:pt x="148" y="328"/>
                    </a:cubicBezTo>
                    <a:cubicBezTo>
                      <a:pt x="146" y="329"/>
                      <a:pt x="144" y="329"/>
                      <a:pt x="142" y="329"/>
                    </a:cubicBezTo>
                    <a:close/>
                    <a:moveTo>
                      <a:pt x="142" y="247"/>
                    </a:moveTo>
                    <a:cubicBezTo>
                      <a:pt x="6" y="247"/>
                      <a:pt x="6" y="247"/>
                      <a:pt x="6" y="247"/>
                    </a:cubicBezTo>
                    <a:cubicBezTo>
                      <a:pt x="4" y="247"/>
                      <a:pt x="2" y="247"/>
                      <a:pt x="0" y="246"/>
                    </a:cubicBezTo>
                    <a:cubicBezTo>
                      <a:pt x="2" y="250"/>
                      <a:pt x="5" y="253"/>
                      <a:pt x="10" y="253"/>
                    </a:cubicBezTo>
                    <a:cubicBezTo>
                      <a:pt x="138" y="253"/>
                      <a:pt x="138" y="253"/>
                      <a:pt x="138" y="253"/>
                    </a:cubicBezTo>
                    <a:cubicBezTo>
                      <a:pt x="143" y="253"/>
                      <a:pt x="147" y="250"/>
                      <a:pt x="148" y="246"/>
                    </a:cubicBezTo>
                    <a:cubicBezTo>
                      <a:pt x="146" y="247"/>
                      <a:pt x="144" y="247"/>
                      <a:pt x="142" y="24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</p:grpSp>
      </p:grpSp>
      <p:sp>
        <p:nvSpPr>
          <p:cNvPr id="47" name="文本框 73"/>
          <p:cNvSpPr txBox="1"/>
          <p:nvPr>
            <p:custDataLst>
              <p:tags r:id="rId2"/>
            </p:custDataLst>
          </p:nvPr>
        </p:nvSpPr>
        <p:spPr>
          <a:xfrm>
            <a:off x="550864" y="260652"/>
            <a:ext cx="3354085" cy="438092"/>
          </a:xfrm>
          <a:prstGeom prst="rect">
            <a:avLst/>
          </a:prstGeom>
          <a:noFill/>
        </p:spPr>
        <p:txBody>
          <a:bodyPr wrap="none">
            <a:normAutofit lnSpcReduction="10000"/>
          </a:bodyPr>
          <a:lstStyle/>
          <a:p>
            <a:r>
              <a:rPr lang="en-US" altLang="zh-CN" b="1" dirty="0">
                <a:latin typeface="Arial Narrow" panose="020B0606020202030204" charset="0"/>
              </a:rPr>
              <a:t>       </a:t>
            </a:r>
            <a:r>
              <a:rPr lang="en-US" altLang="zh-CN" sz="2400" b="1" i="1" dirty="0">
                <a:solidFill>
                  <a:srgbClr val="FF0000"/>
                </a:solidFill>
                <a:latin typeface="Arial Narrow" panose="020B0606020202030204" charset="0"/>
              </a:rPr>
              <a:t>My first Chu Culture Festival Experience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340995" y="702310"/>
            <a:ext cx="5339715" cy="588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6739255" y="714375"/>
            <a:ext cx="516445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矩形 45"/>
          <p:cNvSpPr/>
          <p:nvPr>
            <p:custDataLst>
              <p:tags r:id="rId3"/>
            </p:custDataLst>
          </p:nvPr>
        </p:nvSpPr>
        <p:spPr>
          <a:xfrm rot="20402486">
            <a:off x="9296309" y="5912291"/>
            <a:ext cx="2117388" cy="7067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2000" b="1" cap="none" spc="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possible version</a:t>
            </a:r>
            <a:endParaRPr lang="zh-CN" altLang="en-US" sz="20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6959" y="-13335"/>
            <a:ext cx="12632344" cy="6871335"/>
            <a:chOff x="-26075" y="216835"/>
            <a:chExt cx="12218076" cy="6620566"/>
          </a:xfrm>
        </p:grpSpPr>
        <p:sp>
          <p:nvSpPr>
            <p:cNvPr id="7" name="矩形 6"/>
            <p:cNvSpPr/>
            <p:nvPr/>
          </p:nvSpPr>
          <p:spPr>
            <a:xfrm>
              <a:off x="0" y="5575306"/>
              <a:ext cx="12192001" cy="12620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-26075" y="216835"/>
              <a:ext cx="11983181" cy="6392355"/>
              <a:chOff x="-26075" y="216835"/>
              <a:chExt cx="11983181" cy="6392355"/>
            </a:xfrm>
          </p:grpSpPr>
          <p:sp>
            <p:nvSpPr>
              <p:cNvPr id="10" name="圆角矩形 1"/>
              <p:cNvSpPr/>
              <p:nvPr>
                <p:custDataLst>
                  <p:tags r:id="rId26"/>
                </p:custDataLst>
              </p:nvPr>
            </p:nvSpPr>
            <p:spPr>
              <a:xfrm>
                <a:off x="-26075" y="216835"/>
                <a:ext cx="11983181" cy="6392355"/>
              </a:xfrm>
              <a:prstGeom prst="roundRect">
                <a:avLst>
                  <a:gd name="adj" fmla="val 1474"/>
                </a:avLst>
              </a:prstGeom>
              <a:blipFill dpi="0" rotWithShape="1"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圆角矩形 1"/>
              <p:cNvSpPr/>
              <p:nvPr/>
            </p:nvSpPr>
            <p:spPr>
              <a:xfrm>
                <a:off x="78335" y="375027"/>
                <a:ext cx="11729527" cy="6077581"/>
              </a:xfrm>
              <a:prstGeom prst="roundRect">
                <a:avLst>
                  <a:gd name="adj" fmla="val 1474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2" name="图片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-26670" y="-55245"/>
            <a:ext cx="7253605" cy="6675755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71905" y="1341120"/>
            <a:ext cx="4082415" cy="10280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altLang="zh-CN" sz="6090" i="1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</a:t>
            </a:r>
            <a:r>
              <a:rPr kumimoji="0" lang="en-US" altLang="zh-CN" sz="6090" i="1" dirty="0">
                <a:ln>
                  <a:solidFill>
                    <a:srgbClr val="FE2B03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</a:t>
            </a:r>
            <a:r>
              <a:rPr kumimoji="0" lang="en-US" altLang="zh-CN" sz="5400" i="1" dirty="0">
                <a:ln>
                  <a:solidFill>
                    <a:srgbClr val="FE2B03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</a:t>
            </a:r>
            <a:r>
              <a:rPr kumimoji="0" lang="en-US" altLang="zh-CN" sz="4400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方正正黑_GBK" panose="02000000000000000000" charset="-122"/>
              </a:rPr>
              <a:t>Hubei  TV </a:t>
            </a:r>
            <a:r>
              <a:rPr kumimoji="0" lang="en-US" altLang="zh-CN" sz="4430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                     </a:t>
            </a:r>
            <a:r>
              <a:rPr kumimoji="0" lang="en-US" altLang="zh-CN" sz="2955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      </a:t>
            </a:r>
            <a:endParaRPr kumimoji="0" lang="zh-CN" altLang="en-US" sz="2955" dirty="0">
              <a:ln>
                <a:solidFill>
                  <a:srgbClr val="ED7D31"/>
                </a:solidFill>
              </a:ln>
              <a:solidFill>
                <a:srgbClr val="ED7D3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方正正黑_GBK" panose="02000000000000000000" charset="-122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26670" y="2564765"/>
            <a:ext cx="7325995" cy="9220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altLang="zh-CN" sz="4000" i="1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</a:t>
            </a:r>
            <a:r>
              <a:rPr kumimoji="0" lang="en-US" altLang="zh-CN" sz="4000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方正正黑_GBK" panose="02000000000000000000" charset="-122"/>
              </a:rPr>
              <a:t>Chinese  Festival   Meeting</a:t>
            </a:r>
            <a:r>
              <a:rPr kumimoji="0" lang="en-US" altLang="zh-CN" sz="5400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方正正黑_GBK" panose="02000000000000000000" charset="-122"/>
              </a:rPr>
              <a:t>  </a:t>
            </a:r>
            <a:r>
              <a:rPr kumimoji="0" lang="en-US" altLang="zh-CN" sz="4430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                     </a:t>
            </a:r>
            <a:r>
              <a:rPr kumimoji="0" lang="en-US" altLang="zh-CN" sz="2955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      </a:t>
            </a:r>
            <a:endParaRPr kumimoji="0" lang="zh-CN" altLang="en-US" sz="2955" dirty="0">
              <a:ln>
                <a:solidFill>
                  <a:srgbClr val="ED7D31"/>
                </a:solidFill>
              </a:ln>
              <a:solidFill>
                <a:srgbClr val="ED7D3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方正正黑_GBK" panose="02000000000000000000" charset="-122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-384175" y="3738245"/>
            <a:ext cx="7835265" cy="7727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altLang="zh-CN" sz="4000" i="1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</a:t>
            </a:r>
            <a:r>
              <a:rPr kumimoji="0" lang="en-US" altLang="zh-CN" sz="2800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方正正黑_GBK" panose="02000000000000000000" charset="-122"/>
              </a:rPr>
              <a:t>Who can be the  Festival  </a:t>
            </a:r>
            <a:r>
              <a:rPr kumimoji="0" lang="en-US" altLang="zh-CN" sz="2800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方正正黑_GBK" panose="02000000000000000000" charset="-122"/>
                <a:sym typeface="+mn-ea"/>
              </a:rPr>
              <a:t>ambassadors(</a:t>
            </a:r>
            <a:r>
              <a:rPr kumimoji="0" lang="zh-CN" altLang="zh-CN" sz="2800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方正正黑_GBK" panose="02000000000000000000" charset="-122"/>
                <a:sym typeface="+mn-ea"/>
              </a:rPr>
              <a:t>大使）</a:t>
            </a:r>
            <a:r>
              <a:rPr kumimoji="0" lang="en-US" altLang="zh-CN" sz="2800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方正正黑_GBK" panose="02000000000000000000" charset="-122"/>
                <a:sym typeface="+mn-ea"/>
              </a:rPr>
              <a:t> ?</a:t>
            </a:r>
            <a:r>
              <a:rPr kumimoji="0" lang="en-US" altLang="zh-CN" sz="2800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方正正黑_GBK" panose="02000000000000000000" charset="-122"/>
              </a:rPr>
              <a:t>  </a:t>
            </a:r>
            <a:r>
              <a:rPr kumimoji="0" lang="en-US" altLang="zh-CN" sz="2800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</a:t>
            </a:r>
            <a:r>
              <a:rPr kumimoji="0" lang="en-US" altLang="zh-CN" sz="4430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                   </a:t>
            </a:r>
            <a:r>
              <a:rPr kumimoji="0" lang="en-US" altLang="zh-CN" sz="2955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      </a:t>
            </a:r>
            <a:endParaRPr kumimoji="0" lang="zh-CN" altLang="en-US" sz="2955" dirty="0">
              <a:ln>
                <a:solidFill>
                  <a:srgbClr val="ED7D31"/>
                </a:solidFill>
              </a:ln>
              <a:solidFill>
                <a:srgbClr val="ED7D3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方正正黑_GBK" panose="02000000000000000000" charset="-122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-312420" y="4864100"/>
            <a:ext cx="7325995" cy="9220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altLang="zh-CN" sz="4000" i="1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</a:t>
            </a:r>
            <a:r>
              <a:rPr kumimoji="0" lang="en-US" altLang="zh-CN" sz="3200" b="0" i="1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Hostess:   Cindy </a:t>
            </a:r>
            <a:r>
              <a:rPr kumimoji="0" lang="en-US" altLang="zh-CN" sz="3200" b="0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方正正黑_GBK" panose="02000000000000000000" charset="-122"/>
              </a:rPr>
              <a:t> </a:t>
            </a:r>
            <a:r>
              <a:rPr kumimoji="0" lang="en-US" altLang="zh-CN" sz="5400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方正正黑_GBK" panose="02000000000000000000" charset="-122"/>
              </a:rPr>
              <a:t> </a:t>
            </a:r>
            <a:r>
              <a:rPr kumimoji="0" lang="en-US" altLang="zh-CN" sz="4430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                     </a:t>
            </a:r>
            <a:r>
              <a:rPr kumimoji="0" lang="en-US" altLang="zh-CN" sz="2955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      </a:t>
            </a:r>
            <a:endParaRPr kumimoji="0" lang="zh-CN" altLang="en-US" sz="2955" dirty="0">
              <a:ln>
                <a:solidFill>
                  <a:srgbClr val="ED7D31"/>
                </a:solidFill>
              </a:ln>
              <a:solidFill>
                <a:srgbClr val="ED7D3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方正正黑_GBK" panose="02000000000000000000" charset="-122"/>
            </a:endParaRPr>
          </a:p>
        </p:txBody>
      </p:sp>
      <p:grpSp>
        <p:nvGrpSpPr>
          <p:cNvPr id="9" name="组合 16"/>
          <p:cNvGrpSpPr/>
          <p:nvPr>
            <p:custDataLst>
              <p:tags r:id="rId7"/>
            </p:custDataLst>
          </p:nvPr>
        </p:nvGrpSpPr>
        <p:grpSpPr>
          <a:xfrm>
            <a:off x="7371715" y="942962"/>
            <a:ext cx="4929537" cy="987425"/>
            <a:chOff x="2865478" y="2097868"/>
            <a:chExt cx="6254821" cy="987185"/>
          </a:xfrm>
        </p:grpSpPr>
        <p:sp>
          <p:nvSpPr>
            <p:cNvPr id="5" name="矩形 4"/>
            <p:cNvSpPr/>
            <p:nvPr>
              <p:custDataLst>
                <p:tags r:id="rId23"/>
              </p:custDataLst>
            </p:nvPr>
          </p:nvSpPr>
          <p:spPr>
            <a:xfrm>
              <a:off x="8032573" y="2097868"/>
              <a:ext cx="496060" cy="98500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" name="矩形 2"/>
            <p:cNvSpPr/>
            <p:nvPr>
              <p:custDataLst>
                <p:tags r:id="rId24"/>
              </p:custDataLst>
            </p:nvPr>
          </p:nvSpPr>
          <p:spPr>
            <a:xfrm>
              <a:off x="2865478" y="2255945"/>
              <a:ext cx="5723813" cy="6710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90000"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en-US" sz="28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Rou</a:t>
              </a: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nd 1 A quiz on festvals</a:t>
              </a: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燕尾形 13"/>
            <p:cNvSpPr/>
            <p:nvPr>
              <p:custDataLst>
                <p:tags r:id="rId25"/>
              </p:custDataLst>
            </p:nvPr>
          </p:nvSpPr>
          <p:spPr>
            <a:xfrm>
              <a:off x="7987495" y="2097868"/>
              <a:ext cx="1132804" cy="987185"/>
            </a:xfrm>
            <a:prstGeom prst="chevron">
              <a:avLst>
                <a:gd name="adj" fmla="val 455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ctr">
              <a:normAutofit/>
            </a:bodyPr>
            <a:lstStyle/>
            <a:p>
              <a:pPr algn="r"/>
              <a:endParaRPr lang="zh-CN" altLang="en-US" sz="2400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5"/>
          <p:cNvGrpSpPr/>
          <p:nvPr>
            <p:custDataLst>
              <p:tags r:id="rId8"/>
            </p:custDataLst>
          </p:nvPr>
        </p:nvGrpSpPr>
        <p:grpSpPr>
          <a:xfrm>
            <a:off x="7355104" y="2308901"/>
            <a:ext cx="5124650" cy="987185"/>
            <a:chOff x="4222015" y="3463648"/>
            <a:chExt cx="5124650" cy="987185"/>
          </a:xfrm>
        </p:grpSpPr>
        <p:sp>
          <p:nvSpPr>
            <p:cNvPr id="15" name="矩形 8"/>
            <p:cNvSpPr/>
            <p:nvPr>
              <p:custDataLst>
                <p:tags r:id="rId20"/>
              </p:custDataLst>
            </p:nvPr>
          </p:nvSpPr>
          <p:spPr>
            <a:xfrm>
              <a:off x="8359480" y="3464736"/>
              <a:ext cx="496060" cy="98500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" name="矩形 9"/>
            <p:cNvSpPr/>
            <p:nvPr>
              <p:custDataLst>
                <p:tags r:id="rId21"/>
              </p:custDataLst>
            </p:nvPr>
          </p:nvSpPr>
          <p:spPr>
            <a:xfrm>
              <a:off x="4222015" y="3621763"/>
              <a:ext cx="4595495" cy="67119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87500" lnSpcReduction="20000"/>
            </a:bodyPr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Rou</a:t>
              </a: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nd 2  Experience a festival</a:t>
              </a:r>
            </a:p>
          </p:txBody>
        </p:sp>
        <p:sp>
          <p:nvSpPr>
            <p:cNvPr id="18" name="燕尾形 10"/>
            <p:cNvSpPr/>
            <p:nvPr>
              <p:custDataLst>
                <p:tags r:id="rId22"/>
              </p:custDataLst>
            </p:nvPr>
          </p:nvSpPr>
          <p:spPr>
            <a:xfrm>
              <a:off x="8359480" y="3463648"/>
              <a:ext cx="987185" cy="987185"/>
            </a:xfrm>
            <a:prstGeom prst="chevron">
              <a:avLst>
                <a:gd name="adj" fmla="val 455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1"/>
          <p:cNvGrpSpPr/>
          <p:nvPr>
            <p:custDataLst>
              <p:tags r:id="rId9"/>
            </p:custDataLst>
          </p:nvPr>
        </p:nvGrpSpPr>
        <p:grpSpPr>
          <a:xfrm>
            <a:off x="7303669" y="3663238"/>
            <a:ext cx="5175450" cy="997527"/>
            <a:chOff x="4170580" y="4817985"/>
            <a:chExt cx="5175450" cy="997527"/>
          </a:xfrm>
        </p:grpSpPr>
        <p:sp>
          <p:nvSpPr>
            <p:cNvPr id="20" name="矩形 12"/>
            <p:cNvSpPr/>
            <p:nvPr>
              <p:custDataLst>
                <p:tags r:id="rId17"/>
              </p:custDataLst>
            </p:nvPr>
          </p:nvSpPr>
          <p:spPr>
            <a:xfrm>
              <a:off x="8359480" y="4830503"/>
              <a:ext cx="496060" cy="98500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1" name="矩形 13"/>
            <p:cNvSpPr/>
            <p:nvPr>
              <p:custDataLst>
                <p:tags r:id="rId18"/>
              </p:custDataLst>
            </p:nvPr>
          </p:nvSpPr>
          <p:spPr>
            <a:xfrm>
              <a:off x="4170580" y="4987530"/>
              <a:ext cx="4646930" cy="67119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77500" lnSpcReduction="10000"/>
            </a:bodyPr>
            <a:lstStyle/>
            <a:p>
              <a:pPr algn="ctr"/>
              <a:r>
                <a:rPr lang="zh-CN" altLang="zh-CN" sz="28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 Round 3  </a:t>
              </a: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Write about a festival </a:t>
              </a:r>
            </a:p>
          </p:txBody>
        </p:sp>
        <p:sp>
          <p:nvSpPr>
            <p:cNvPr id="23" name="燕尾形 14"/>
            <p:cNvSpPr/>
            <p:nvPr>
              <p:custDataLst>
                <p:tags r:id="rId19"/>
              </p:custDataLst>
            </p:nvPr>
          </p:nvSpPr>
          <p:spPr>
            <a:xfrm>
              <a:off x="8358845" y="4817985"/>
              <a:ext cx="987185" cy="987185"/>
            </a:xfrm>
            <a:prstGeom prst="chevron">
              <a:avLst>
                <a:gd name="adj" fmla="val 455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ctr">
              <a:normAutofit/>
            </a:bodyPr>
            <a:lstStyle/>
            <a:p>
              <a:pPr algn="r"/>
              <a:endParaRPr lang="zh-CN" altLang="en-US" sz="2400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0" name="矩形 12"/>
          <p:cNvSpPr/>
          <p:nvPr>
            <p:custDataLst>
              <p:tags r:id="rId10"/>
            </p:custDataLst>
          </p:nvPr>
        </p:nvSpPr>
        <p:spPr>
          <a:xfrm>
            <a:off x="11454469" y="5286751"/>
            <a:ext cx="496060" cy="98500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80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24" name="矩形 13"/>
          <p:cNvSpPr/>
          <p:nvPr>
            <p:custDataLst>
              <p:tags r:id="rId11"/>
            </p:custDataLst>
          </p:nvPr>
        </p:nvSpPr>
        <p:spPr>
          <a:xfrm>
            <a:off x="7299325" y="5445125"/>
            <a:ext cx="4524375" cy="6711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65000" lnSpcReduction="10000"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Round 4  Award festival ambassadors</a:t>
            </a:r>
          </a:p>
        </p:txBody>
      </p:sp>
      <p:sp>
        <p:nvSpPr>
          <p:cNvPr id="29" name="燕尾形 14"/>
          <p:cNvSpPr/>
          <p:nvPr>
            <p:custDataLst>
              <p:tags r:id="rId12"/>
            </p:custDataLst>
          </p:nvPr>
        </p:nvSpPr>
        <p:spPr>
          <a:xfrm>
            <a:off x="11443674" y="5300903"/>
            <a:ext cx="987185" cy="987185"/>
          </a:xfrm>
          <a:prstGeom prst="chevron">
            <a:avLst>
              <a:gd name="adj" fmla="val 455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>
            <a:normAutofit/>
          </a:bodyPr>
          <a:lstStyle/>
          <a:p>
            <a:pPr algn="r"/>
            <a:endParaRPr lang="zh-CN" altLang="en-US" sz="2400" dirty="0">
              <a:solidFill>
                <a:srgbClr val="FF0000"/>
              </a:solidFill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>
            <p:custDataLst>
              <p:tags r:id="rId13"/>
            </p:custDataLst>
          </p:nvPr>
        </p:nvSpPr>
        <p:spPr>
          <a:xfrm>
            <a:off x="8904605" y="1844675"/>
            <a:ext cx="2076450" cy="41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节日知多少</a:t>
            </a:r>
            <a:r>
              <a:rPr lang="en-US" altLang="zh-CN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>
            <p:custDataLst>
              <p:tags r:id="rId14"/>
            </p:custDataLst>
          </p:nvPr>
        </p:nvSpPr>
        <p:spPr>
          <a:xfrm>
            <a:off x="8976360" y="3249295"/>
            <a:ext cx="2076450" cy="41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节日初体验</a:t>
            </a:r>
            <a:r>
              <a:rPr lang="en-US" altLang="zh-CN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>
            <p:custDataLst>
              <p:tags r:id="rId15"/>
            </p:custDataLst>
          </p:nvPr>
        </p:nvSpPr>
        <p:spPr>
          <a:xfrm>
            <a:off x="8904605" y="4663440"/>
            <a:ext cx="2076450" cy="41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节日我来</a:t>
            </a:r>
            <a:r>
              <a:rPr lang="zh-CN" altLang="en-US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写</a:t>
            </a:r>
          </a:p>
        </p:txBody>
      </p:sp>
      <p:sp>
        <p:nvSpPr>
          <p:cNvPr id="34" name="矩形 33"/>
          <p:cNvSpPr/>
          <p:nvPr>
            <p:custDataLst>
              <p:tags r:id="rId16"/>
            </p:custDataLst>
          </p:nvPr>
        </p:nvSpPr>
        <p:spPr>
          <a:xfrm>
            <a:off x="8976360" y="6078220"/>
            <a:ext cx="2076450" cy="41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颁奖节日大使</a:t>
            </a:r>
            <a:endParaRPr lang="zh-CN" altLang="en-US" sz="2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24" grpId="0" bldLvl="0" animBg="1"/>
      <p:bldP spid="2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6195" y="0"/>
            <a:ext cx="12228830" cy="685419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1552575" y="3449320"/>
            <a:ext cx="8585200" cy="8331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noAutofit/>
          </a:bodyPr>
          <a:lstStyle/>
          <a:p>
            <a:pPr algn="ctr"/>
            <a:r>
              <a:rPr lang="en-US" altLang="zh-CN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 are all Festival Ambassadors!</a:t>
            </a:r>
          </a:p>
        </p:txBody>
      </p:sp>
      <p:sp>
        <p:nvSpPr>
          <p:cNvPr id="5" name="矩形 13"/>
          <p:cNvSpPr/>
          <p:nvPr>
            <p:custDataLst>
              <p:tags r:id="rId4"/>
            </p:custDataLst>
          </p:nvPr>
        </p:nvSpPr>
        <p:spPr>
          <a:xfrm>
            <a:off x="3648075" y="1772285"/>
            <a:ext cx="4524375" cy="67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sym typeface="Arial" panose="020B0604020202020204" pitchFamily="34" charset="0"/>
              </a:rPr>
              <a:t>Award</a:t>
            </a:r>
          </a:p>
        </p:txBody>
      </p:sp>
    </p:spTree>
    <p:custDataLst>
      <p:tags r:id="rId1"/>
    </p:custData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8890" y="-73025"/>
            <a:ext cx="12218035" cy="6918325"/>
            <a:chOff x="-8890" y="93659"/>
            <a:chExt cx="12218036" cy="6743742"/>
          </a:xfrm>
        </p:grpSpPr>
        <p:sp>
          <p:nvSpPr>
            <p:cNvPr id="7" name="矩形 6"/>
            <p:cNvSpPr/>
            <p:nvPr/>
          </p:nvSpPr>
          <p:spPr>
            <a:xfrm>
              <a:off x="0" y="5575306"/>
              <a:ext cx="12192001" cy="12620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-8890" y="93659"/>
              <a:ext cx="12218036" cy="6515959"/>
              <a:chOff x="-8890" y="93659"/>
              <a:chExt cx="12218036" cy="6515959"/>
            </a:xfrm>
          </p:grpSpPr>
          <p:sp>
            <p:nvSpPr>
              <p:cNvPr id="10" name="圆角矩形 1"/>
              <p:cNvSpPr/>
              <p:nvPr/>
            </p:nvSpPr>
            <p:spPr>
              <a:xfrm>
                <a:off x="-8890" y="93659"/>
                <a:ext cx="12218036" cy="6515959"/>
              </a:xfrm>
              <a:prstGeom prst="roundRect">
                <a:avLst>
                  <a:gd name="adj" fmla="val 1474"/>
                </a:avLst>
              </a:prstGeom>
              <a:blipFill dpi="0"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圆角矩形 1"/>
              <p:cNvSpPr/>
              <p:nvPr/>
            </p:nvSpPr>
            <p:spPr>
              <a:xfrm>
                <a:off x="22860" y="375293"/>
                <a:ext cx="11784966" cy="6077724"/>
              </a:xfrm>
              <a:prstGeom prst="roundRect">
                <a:avLst>
                  <a:gd name="adj" fmla="val 1474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77" name="组合 176"/>
          <p:cNvGrpSpPr/>
          <p:nvPr>
            <p:custDataLst>
              <p:tags r:id="rId2"/>
            </p:custDataLst>
          </p:nvPr>
        </p:nvGrpSpPr>
        <p:grpSpPr>
          <a:xfrm>
            <a:off x="119380" y="404495"/>
            <a:ext cx="4730077" cy="846000"/>
            <a:chOff x="3103992" y="2337204"/>
            <a:chExt cx="5190043" cy="665035"/>
          </a:xfrm>
        </p:grpSpPr>
        <p:sp>
          <p:nvSpPr>
            <p:cNvPr id="178" name="矩形 177"/>
            <p:cNvSpPr/>
            <p:nvPr>
              <p:custDataLst>
                <p:tags r:id="rId10"/>
              </p:custDataLst>
            </p:nvPr>
          </p:nvSpPr>
          <p:spPr>
            <a:xfrm flipH="1">
              <a:off x="3434847" y="2337937"/>
              <a:ext cx="334179" cy="663569"/>
            </a:xfrm>
            <a:prstGeom prst="rect">
              <a:avLst/>
            </a:prstGeom>
            <a:solidFill>
              <a:srgbClr val="E1448B">
                <a:lumMod val="50000"/>
              </a:srgbClr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9" name="矩形 178"/>
            <p:cNvSpPr/>
            <p:nvPr>
              <p:custDataLst>
                <p:tags r:id="rId11"/>
              </p:custDataLst>
            </p:nvPr>
          </p:nvSpPr>
          <p:spPr>
            <a:xfrm flipH="1">
              <a:off x="3704548" y="2481950"/>
              <a:ext cx="4589487" cy="4522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r>
                <a:rPr lang="en-US" altLang="da-DK" sz="3200" b="1" dirty="0">
                  <a:solidFill>
                    <a:srgbClr val="FE2B0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Activity</a:t>
              </a:r>
              <a:r>
                <a:rPr lang="da-DK" altLang="zh-CN" sz="3200" b="1" dirty="0">
                  <a:solidFill>
                    <a:srgbClr val="FE2B0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da-DK" sz="3200" b="1" dirty="0">
                  <a:solidFill>
                    <a:srgbClr val="FE2B0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6 Summary  </a:t>
              </a:r>
            </a:p>
          </p:txBody>
        </p:sp>
        <p:sp>
          <p:nvSpPr>
            <p:cNvPr id="180" name="燕尾形 179"/>
            <p:cNvSpPr/>
            <p:nvPr>
              <p:custDataLst>
                <p:tags r:id="rId12"/>
              </p:custDataLst>
            </p:nvPr>
          </p:nvSpPr>
          <p:spPr>
            <a:xfrm flipH="1">
              <a:off x="3103992" y="2337204"/>
              <a:ext cx="665035" cy="665035"/>
            </a:xfrm>
            <a:prstGeom prst="chevron">
              <a:avLst>
                <a:gd name="adj" fmla="val 45500"/>
              </a:avLst>
            </a:prstGeom>
            <a:solidFill>
              <a:srgbClr val="E1448B"/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800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5" name="TextBox 15"/>
          <p:cNvSpPr txBox="1"/>
          <p:nvPr>
            <p:custDataLst>
              <p:tags r:id="rId3"/>
            </p:custDataLst>
          </p:nvPr>
        </p:nvSpPr>
        <p:spPr>
          <a:xfrm>
            <a:off x="4367541" y="5857244"/>
            <a:ext cx="2731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beauty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23570" y="2299335"/>
            <a:ext cx="9800590" cy="4283075"/>
          </a:xfrm>
          <a:prstGeom prst="rect">
            <a:avLst/>
          </a:prstGeom>
        </p:spPr>
      </p:pic>
      <p:sp>
        <p:nvSpPr>
          <p:cNvPr id="24" name="TextBox 35"/>
          <p:cNvSpPr txBox="1"/>
          <p:nvPr/>
        </p:nvSpPr>
        <p:spPr>
          <a:xfrm>
            <a:off x="6601141" y="5146677"/>
            <a:ext cx="44304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defRPr/>
            </a:pPr>
            <a:r>
              <a:rPr lang="en-US" altLang="zh-CN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ppreciate</a:t>
            </a:r>
            <a:r>
              <a:rPr lang="en-US" altLang="zh-CN" sz="2800" b="1" kern="0" dirty="0">
                <a:solidFill>
                  <a:sysClr val="window" lastClr="FFFFFF">
                    <a:lumMod val="50000"/>
                  </a:sys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2800" b="1" kern="0" dirty="0">
              <a:solidFill>
                <a:sysClr val="window" lastClr="FFFFFF">
                  <a:lumMod val="50000"/>
                </a:sys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TextBox 35"/>
          <p:cNvSpPr txBox="1"/>
          <p:nvPr/>
        </p:nvSpPr>
        <p:spPr>
          <a:xfrm>
            <a:off x="7967669" y="5157151"/>
            <a:ext cx="44304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defRPr/>
            </a:pPr>
            <a:r>
              <a:rPr lang="en-US" altLang="zh-CN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</a:t>
            </a:r>
            <a:r>
              <a:rPr lang="en-US" altLang="zh-CN" sz="2800" b="1" kern="0" dirty="0">
                <a:solidFill>
                  <a:sysClr val="window" lastClr="FFFFFF">
                    <a:lumMod val="50000"/>
                  </a:sys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2800" b="1" kern="0" dirty="0">
              <a:solidFill>
                <a:sysClr val="window" lastClr="FFFFFF">
                  <a:lumMod val="50000"/>
                </a:sys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TextBox 35"/>
          <p:cNvSpPr txBox="1"/>
          <p:nvPr/>
        </p:nvSpPr>
        <p:spPr>
          <a:xfrm>
            <a:off x="8903981" y="5146669"/>
            <a:ext cx="44304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defRPr/>
            </a:pPr>
            <a:r>
              <a:rPr lang="en-US" altLang="zh-CN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pread</a:t>
            </a:r>
          </a:p>
        </p:txBody>
      </p:sp>
      <p:grpSp>
        <p:nvGrpSpPr>
          <p:cNvPr id="32" name="组合 73"/>
          <p:cNvGrpSpPr/>
          <p:nvPr/>
        </p:nvGrpSpPr>
        <p:grpSpPr>
          <a:xfrm rot="19724082">
            <a:off x="6820535" y="5891530"/>
            <a:ext cx="618490" cy="630555"/>
            <a:chOff x="4827922" y="1186802"/>
            <a:chExt cx="576000" cy="576076"/>
          </a:xfrm>
        </p:grpSpPr>
        <p:sp>
          <p:nvSpPr>
            <p:cNvPr id="33" name="椭圆 32"/>
            <p:cNvSpPr/>
            <p:nvPr/>
          </p:nvSpPr>
          <p:spPr>
            <a:xfrm flipH="1">
              <a:off x="4827922" y="1186802"/>
              <a:ext cx="576000" cy="576076"/>
            </a:xfrm>
            <a:prstGeom prst="ellipse">
              <a:avLst/>
            </a:prstGeom>
            <a:solidFill>
              <a:srgbClr val="FE2B03"/>
            </a:solidFill>
            <a:ln w="508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6665" kern="0">
                <a:solidFill>
                  <a:sysClr val="window" lastClr="FFFFFF"/>
                </a:solidFill>
                <a:latin typeface="Agency FB" panose="020B0503020202020204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 flipH="1">
              <a:off x="4904940" y="1263829"/>
              <a:ext cx="421965" cy="422021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D4D4D4"/>
                </a:gs>
              </a:gsLst>
              <a:lin ang="13200000" scaled="0"/>
              <a:tileRect/>
            </a:gradFill>
            <a:ln w="254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9E9E9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1270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6665" kern="0">
                <a:solidFill>
                  <a:sysClr val="window" lastClr="FFFFFF"/>
                </a:solidFill>
                <a:latin typeface="Agency FB" panose="020B0503020202020204"/>
              </a:endParaRPr>
            </a:p>
          </p:txBody>
        </p:sp>
        <p:grpSp>
          <p:nvGrpSpPr>
            <p:cNvPr id="38" name="组合 76"/>
            <p:cNvGrpSpPr/>
            <p:nvPr/>
          </p:nvGrpSpPr>
          <p:grpSpPr>
            <a:xfrm>
              <a:off x="5009668" y="1381289"/>
              <a:ext cx="212507" cy="187094"/>
              <a:chOff x="1510550" y="1427018"/>
              <a:chExt cx="567223" cy="499395"/>
            </a:xfrm>
          </p:grpSpPr>
          <p:cxnSp>
            <p:nvCxnSpPr>
              <p:cNvPr id="39" name="直接连接符 38"/>
              <p:cNvCxnSpPr/>
              <p:nvPr/>
            </p:nvCxnSpPr>
            <p:spPr>
              <a:xfrm>
                <a:off x="1510550" y="1527037"/>
                <a:ext cx="567223" cy="301763"/>
              </a:xfrm>
              <a:prstGeom prst="line">
                <a:avLst/>
              </a:prstGeom>
              <a:ln w="25400">
                <a:solidFill>
                  <a:srgbClr val="4093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H="1" flipV="1">
                <a:off x="1970592" y="1427018"/>
                <a:ext cx="107181" cy="399376"/>
              </a:xfrm>
              <a:prstGeom prst="line">
                <a:avLst/>
              </a:prstGeom>
              <a:ln w="25400">
                <a:solidFill>
                  <a:srgbClr val="4093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 flipH="1">
                <a:off x="1702466" y="1826394"/>
                <a:ext cx="375306" cy="100019"/>
              </a:xfrm>
              <a:prstGeom prst="line">
                <a:avLst/>
              </a:prstGeom>
              <a:ln w="25400">
                <a:solidFill>
                  <a:srgbClr val="4093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0" name="文本框 99"/>
          <p:cNvSpPr txBox="1"/>
          <p:nvPr/>
        </p:nvSpPr>
        <p:spPr>
          <a:xfrm>
            <a:off x="911225" y="1268730"/>
            <a:ext cx="10713720" cy="1748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endParaRPr lang="en-US" sz="1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1. What do festivals mean?  What should we learn to do?</a:t>
            </a:r>
            <a:endParaRPr lang="en-US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5015876" y="5937254"/>
            <a:ext cx="2731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DC07E9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culture</a:t>
            </a:r>
          </a:p>
        </p:txBody>
      </p:sp>
      <p:sp>
        <p:nvSpPr>
          <p:cNvPr id="12" name="TextBox 15"/>
          <p:cNvSpPr txBox="1"/>
          <p:nvPr/>
        </p:nvSpPr>
        <p:spPr>
          <a:xfrm>
            <a:off x="7680030" y="5805480"/>
            <a:ext cx="4326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duty</a:t>
            </a:r>
          </a:p>
        </p:txBody>
      </p:sp>
      <p:grpSp>
        <p:nvGrpSpPr>
          <p:cNvPr id="13" name="组合 73"/>
          <p:cNvGrpSpPr/>
          <p:nvPr/>
        </p:nvGrpSpPr>
        <p:grpSpPr>
          <a:xfrm rot="19724082">
            <a:off x="4316095" y="5960110"/>
            <a:ext cx="618490" cy="630555"/>
            <a:chOff x="4827922" y="1186802"/>
            <a:chExt cx="576000" cy="576076"/>
          </a:xfrm>
        </p:grpSpPr>
        <p:sp>
          <p:nvSpPr>
            <p:cNvPr id="14" name="椭圆 13"/>
            <p:cNvSpPr/>
            <p:nvPr>
              <p:custDataLst>
                <p:tags r:id="rId5"/>
              </p:custDataLst>
            </p:nvPr>
          </p:nvSpPr>
          <p:spPr>
            <a:xfrm flipH="1">
              <a:off x="4827922" y="1186802"/>
              <a:ext cx="576000" cy="576076"/>
            </a:xfrm>
            <a:prstGeom prst="ellipse">
              <a:avLst/>
            </a:prstGeom>
            <a:solidFill>
              <a:srgbClr val="DC07E9"/>
            </a:solidFill>
            <a:ln w="508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6665" kern="0">
                <a:solidFill>
                  <a:sysClr val="window" lastClr="FFFFFF"/>
                </a:solidFill>
                <a:latin typeface="Agency FB" panose="020B0503020202020204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6"/>
              </p:custDataLst>
            </p:nvPr>
          </p:nvSpPr>
          <p:spPr>
            <a:xfrm flipH="1">
              <a:off x="4904940" y="1263829"/>
              <a:ext cx="421965" cy="422021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D4D4D4"/>
                </a:gs>
              </a:gsLst>
              <a:lin ang="13200000" scaled="0"/>
              <a:tileRect/>
            </a:gradFill>
            <a:ln w="254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9E9E9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1270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6665" kern="0">
                <a:solidFill>
                  <a:sysClr val="window" lastClr="FFFFFF"/>
                </a:solidFill>
                <a:latin typeface="Agency FB" panose="020B0503020202020204"/>
              </a:endParaRPr>
            </a:p>
          </p:txBody>
        </p:sp>
        <p:grpSp>
          <p:nvGrpSpPr>
            <p:cNvPr id="16" name="组合 76"/>
            <p:cNvGrpSpPr/>
            <p:nvPr/>
          </p:nvGrpSpPr>
          <p:grpSpPr>
            <a:xfrm>
              <a:off x="5009668" y="1381289"/>
              <a:ext cx="212507" cy="187094"/>
              <a:chOff x="1510550" y="1427018"/>
              <a:chExt cx="567223" cy="499395"/>
            </a:xfrm>
          </p:grpSpPr>
          <p:cxnSp>
            <p:nvCxnSpPr>
              <p:cNvPr id="17" name="直接连接符 16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1510550" y="1527037"/>
                <a:ext cx="567223" cy="301763"/>
              </a:xfrm>
              <a:prstGeom prst="line">
                <a:avLst/>
              </a:prstGeom>
              <a:ln w="25400">
                <a:solidFill>
                  <a:srgbClr val="4093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>
                <p:custDataLst>
                  <p:tags r:id="rId8"/>
                </p:custDataLst>
              </p:nvPr>
            </p:nvCxnSpPr>
            <p:spPr>
              <a:xfrm flipH="1" flipV="1">
                <a:off x="1970592" y="1427018"/>
                <a:ext cx="107181" cy="399376"/>
              </a:xfrm>
              <a:prstGeom prst="line">
                <a:avLst/>
              </a:prstGeom>
              <a:ln w="25400">
                <a:solidFill>
                  <a:srgbClr val="4093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9"/>
                </p:custDataLst>
              </p:nvPr>
            </p:nvCxnSpPr>
            <p:spPr>
              <a:xfrm flipH="1">
                <a:off x="1702466" y="1826394"/>
                <a:ext cx="375306" cy="100019"/>
              </a:xfrm>
              <a:prstGeom prst="line">
                <a:avLst/>
              </a:prstGeom>
              <a:ln w="25400">
                <a:solidFill>
                  <a:srgbClr val="4093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4" grpId="0"/>
      <p:bldP spid="9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-172085" y="9525"/>
            <a:ext cx="12777470" cy="6848475"/>
            <a:chOff x="0" y="216835"/>
            <a:chExt cx="12192001" cy="6620566"/>
          </a:xfrm>
        </p:grpSpPr>
        <p:sp>
          <p:nvSpPr>
            <p:cNvPr id="7" name="矩形 6"/>
            <p:cNvSpPr/>
            <p:nvPr/>
          </p:nvSpPr>
          <p:spPr>
            <a:xfrm>
              <a:off x="0" y="5575306"/>
              <a:ext cx="12192001" cy="12620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5" name="组合 7"/>
            <p:cNvGrpSpPr/>
            <p:nvPr/>
          </p:nvGrpSpPr>
          <p:grpSpPr>
            <a:xfrm>
              <a:off x="82020" y="216835"/>
              <a:ext cx="11875086" cy="6567835"/>
              <a:chOff x="82020" y="216835"/>
              <a:chExt cx="11875086" cy="6567835"/>
            </a:xfrm>
          </p:grpSpPr>
          <p:sp>
            <p:nvSpPr>
              <p:cNvPr id="10" name="圆角矩形 1"/>
              <p:cNvSpPr/>
              <p:nvPr/>
            </p:nvSpPr>
            <p:spPr>
              <a:xfrm>
                <a:off x="82020" y="216835"/>
                <a:ext cx="11875086" cy="6567835"/>
              </a:xfrm>
              <a:prstGeom prst="roundRect">
                <a:avLst>
                  <a:gd name="adj" fmla="val 1474"/>
                </a:avLst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圆角矩形 1"/>
              <p:cNvSpPr/>
              <p:nvPr/>
            </p:nvSpPr>
            <p:spPr>
              <a:xfrm>
                <a:off x="384175" y="375108"/>
                <a:ext cx="11423651" cy="6077691"/>
              </a:xfrm>
              <a:prstGeom prst="roundRect">
                <a:avLst>
                  <a:gd name="adj" fmla="val 1474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5"/>
          <a:stretch>
            <a:fillRect/>
          </a:stretch>
        </p:blipFill>
        <p:spPr>
          <a:xfrm>
            <a:off x="-86360" y="300"/>
            <a:ext cx="12192000" cy="243078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881422" y="1428736"/>
            <a:ext cx="6955790" cy="706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4000" b="1" dirty="0">
                <a:solidFill>
                  <a:srgbClr val="FE2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sp>
        <p:nvSpPr>
          <p:cNvPr id="13" name="文本框 5"/>
          <p:cNvSpPr txBox="1"/>
          <p:nvPr/>
        </p:nvSpPr>
        <p:spPr>
          <a:xfrm>
            <a:off x="952464" y="2786058"/>
            <a:ext cx="10215634" cy="21954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80"/>
              </a:lnSpc>
            </a:pPr>
            <a:r>
              <a:rPr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1.Revise the draft written in class based on the checklist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.</a:t>
            </a:r>
            <a:endParaRPr altLang="zh-CN" sz="3200" b="1" dirty="0">
              <a:solidFill>
                <a:schemeClr val="tx1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ts val="4080"/>
              </a:lnSpc>
            </a:pPr>
            <a:r>
              <a:rPr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2.Explore more information about ethnic festivals as well as Chu culture.</a:t>
            </a:r>
            <a:endParaRPr lang="en-US" altLang="zh-CN" sz="32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ts val="4080"/>
              </a:lnSpc>
            </a:pPr>
            <a:endParaRPr lang="en-US" altLang="zh-CN" sz="2400" b="1" i="1" spc="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14300" y="0"/>
            <a:ext cx="12719685" cy="6858000"/>
            <a:chOff x="0" y="216835"/>
            <a:chExt cx="12192001" cy="6620566"/>
          </a:xfrm>
        </p:grpSpPr>
        <p:sp>
          <p:nvSpPr>
            <p:cNvPr id="7" name="矩形 6"/>
            <p:cNvSpPr/>
            <p:nvPr/>
          </p:nvSpPr>
          <p:spPr>
            <a:xfrm>
              <a:off x="0" y="5575306"/>
              <a:ext cx="12192001" cy="12620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82020" y="216835"/>
              <a:ext cx="11875086" cy="6567835"/>
              <a:chOff x="82020" y="216835"/>
              <a:chExt cx="11875086" cy="6567835"/>
            </a:xfrm>
          </p:grpSpPr>
          <p:sp>
            <p:nvSpPr>
              <p:cNvPr id="10" name="圆角矩形 1"/>
              <p:cNvSpPr/>
              <p:nvPr/>
            </p:nvSpPr>
            <p:spPr>
              <a:xfrm>
                <a:off x="82020" y="216835"/>
                <a:ext cx="11875086" cy="6567835"/>
              </a:xfrm>
              <a:prstGeom prst="roundRect">
                <a:avLst>
                  <a:gd name="adj" fmla="val 1474"/>
                </a:avLst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圆角矩形 1"/>
              <p:cNvSpPr/>
              <p:nvPr/>
            </p:nvSpPr>
            <p:spPr>
              <a:xfrm>
                <a:off x="384175" y="375108"/>
                <a:ext cx="11423651" cy="6077691"/>
              </a:xfrm>
              <a:prstGeom prst="roundRect">
                <a:avLst>
                  <a:gd name="adj" fmla="val 1474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5"/>
          <a:stretch>
            <a:fillRect/>
          </a:stretch>
        </p:blipFill>
        <p:spPr>
          <a:xfrm>
            <a:off x="-28575" y="45085"/>
            <a:ext cx="12192000" cy="320865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063750" y="836295"/>
            <a:ext cx="6955790" cy="706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4000" b="1" dirty="0">
                <a:solidFill>
                  <a:srgbClr val="DC07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Learning Aims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82980" y="2204721"/>
            <a:ext cx="12093575" cy="4523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this period,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able to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enrich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knowledge about festival 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ou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the structure and language features of a festival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experience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write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festival experience using the structure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skills 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of this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passage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appreciate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treasure the colourful national cultures and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cultural awareness</a:t>
            </a:r>
          </a:p>
          <a:p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水印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idx="4294967295"/>
            <p:custDataLst>
              <p:tags r:id="rId1"/>
            </p:custDataLst>
          </p:nvPr>
        </p:nvSpPr>
        <p:spPr>
          <a:xfrm>
            <a:off x="-24130" y="12065"/>
            <a:ext cx="12247880" cy="68713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pPr marL="0" indent="0">
              <a:buNone/>
            </a:pPr>
            <a:endParaRPr lang="zh-CN" altLang="en-US" sz="2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endParaRPr lang="zh-CN" altLang="en-US" sz="2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zh-C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</a:t>
            </a: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pPr marL="0" indent="0">
              <a:buNone/>
            </a:pP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pPr marL="0" indent="0">
              <a:buNone/>
            </a:pP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1" t="2596" r="29688" b="5756"/>
          <a:stretch>
            <a:fillRect/>
          </a:stretch>
        </p:blipFill>
        <p:spPr>
          <a:xfrm>
            <a:off x="3728085" y="2212340"/>
            <a:ext cx="4050030" cy="3380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5"/>
          <a:stretch>
            <a:fillRect/>
          </a:stretch>
        </p:blipFill>
        <p:spPr>
          <a:xfrm>
            <a:off x="-24765" y="44450"/>
            <a:ext cx="12098655" cy="32435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7"/>
          <a:stretch>
            <a:fillRect/>
          </a:stretch>
        </p:blipFill>
        <p:spPr>
          <a:xfrm>
            <a:off x="191770" y="4135755"/>
            <a:ext cx="12017375" cy="3195955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53670" y="1289110"/>
            <a:ext cx="11813540" cy="5594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accent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kumimoji="0" lang="en-US" altLang="zh-CN" sz="6090" i="1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</a:t>
            </a:r>
            <a:r>
              <a:rPr kumimoji="0" lang="en-US" altLang="zh-CN" sz="6090" i="1" dirty="0">
                <a:ln>
                  <a:solidFill>
                    <a:srgbClr val="FE2B03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</a:t>
            </a:r>
            <a:r>
              <a:rPr kumimoji="0" lang="en-US" altLang="zh-CN" sz="5400" i="1" dirty="0">
                <a:ln>
                  <a:solidFill>
                    <a:srgbClr val="FE2B03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</a:t>
            </a:r>
            <a:r>
              <a:rPr kumimoji="0" lang="en-US" altLang="zh-CN" sz="5400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方正正黑_GBK" panose="02000000000000000000" charset="-122"/>
              </a:rPr>
              <a:t>Have a good day </a:t>
            </a:r>
            <a:r>
              <a:rPr kumimoji="0" lang="en-US" altLang="zh-CN" sz="5400" i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!</a:t>
            </a:r>
            <a:endParaRPr kumimoji="0" lang="en-US" altLang="zh-CN" sz="4400" i="1" dirty="0">
              <a:ln w="222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/>
              <a:ea typeface="方正正黑_GBK" panose="02000000000000000000" charset="-122"/>
            </a:endParaRPr>
          </a:p>
          <a:p>
            <a:pPr algn="ctr" eaLnBrk="1" hangingPunct="1">
              <a:lnSpc>
                <a:spcPct val="180000"/>
              </a:lnSpc>
              <a:defRPr/>
            </a:pPr>
            <a:r>
              <a:rPr kumimoji="0" lang="en-US" altLang="zh-CN" sz="4430" dirty="0">
                <a:ln>
                  <a:solidFill>
                    <a:srgbClr val="ED7D31"/>
                  </a:solidFill>
                </a:ln>
                <a:solidFill>
                  <a:srgbClr val="0303C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      </a:t>
            </a:r>
          </a:p>
          <a:p>
            <a:pPr algn="ctr" eaLnBrk="1" hangingPunct="1">
              <a:lnSpc>
                <a:spcPct val="180000"/>
              </a:lnSpc>
              <a:defRPr/>
            </a:pPr>
            <a:endParaRPr kumimoji="0" lang="en-US" altLang="zh-CN" sz="4430" dirty="0">
              <a:ln>
                <a:solidFill>
                  <a:srgbClr val="ED7D31"/>
                </a:solidFill>
              </a:ln>
              <a:solidFill>
                <a:srgbClr val="0303CF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方正正黑_GBK" panose="02000000000000000000" charset="-122"/>
            </a:endParaRPr>
          </a:p>
          <a:p>
            <a:pPr algn="ctr" eaLnBrk="1" hangingPunct="1">
              <a:lnSpc>
                <a:spcPct val="180000"/>
              </a:lnSpc>
              <a:defRPr/>
            </a:pPr>
            <a:r>
              <a:rPr kumimoji="0" lang="en-US" altLang="zh-CN" sz="4430" dirty="0">
                <a:ln>
                  <a:solidFill>
                    <a:srgbClr val="ED7D31"/>
                  </a:solidFill>
                </a:ln>
                <a:solidFill>
                  <a:srgbClr val="0303C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</a:t>
            </a:r>
            <a:r>
              <a:rPr kumimoji="0" lang="en-US" altLang="zh-CN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Thank        you !</a:t>
            </a:r>
            <a:endParaRPr kumimoji="0" lang="en-US" altLang="zh-CN" sz="443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方正正黑_GBK" panose="02000000000000000000" charset="-122"/>
            </a:endParaRPr>
          </a:p>
          <a:p>
            <a:pPr algn="ctr" eaLnBrk="1" hangingPunct="1">
              <a:lnSpc>
                <a:spcPct val="130000"/>
              </a:lnSpc>
              <a:defRPr/>
            </a:pPr>
            <a:r>
              <a:rPr kumimoji="0" lang="en-US" altLang="zh-CN" sz="4430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                     </a:t>
            </a:r>
            <a:r>
              <a:rPr kumimoji="0" lang="en-US" altLang="zh-CN" sz="2955" dirty="0">
                <a:ln>
                  <a:solidFill>
                    <a:srgbClr val="ED7D31"/>
                  </a:solidFill>
                </a:ln>
                <a:solidFill>
                  <a:srgbClr val="ED7D3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方正正黑_GBK" panose="02000000000000000000" charset="-122"/>
              </a:rPr>
              <a:t>        </a:t>
            </a:r>
            <a:endParaRPr kumimoji="0" lang="zh-CN" altLang="en-US" sz="2955" dirty="0">
              <a:ln>
                <a:solidFill>
                  <a:srgbClr val="ED7D31"/>
                </a:solidFill>
              </a:ln>
              <a:solidFill>
                <a:srgbClr val="ED7D3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方正正黑_GBK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6959" y="-13335"/>
            <a:ext cx="12632344" cy="6871335"/>
            <a:chOff x="-26075" y="216835"/>
            <a:chExt cx="12218076" cy="6620566"/>
          </a:xfrm>
        </p:grpSpPr>
        <p:sp>
          <p:nvSpPr>
            <p:cNvPr id="7" name="矩形 6"/>
            <p:cNvSpPr/>
            <p:nvPr/>
          </p:nvSpPr>
          <p:spPr>
            <a:xfrm>
              <a:off x="0" y="5575306"/>
              <a:ext cx="12192001" cy="12620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-26075" y="216835"/>
              <a:ext cx="11983181" cy="6392355"/>
              <a:chOff x="-26075" y="216835"/>
              <a:chExt cx="11983181" cy="6392355"/>
            </a:xfrm>
          </p:grpSpPr>
          <p:sp>
            <p:nvSpPr>
              <p:cNvPr id="10" name="圆角矩形 1"/>
              <p:cNvSpPr/>
              <p:nvPr>
                <p:custDataLst>
                  <p:tags r:id="rId5"/>
                </p:custDataLst>
              </p:nvPr>
            </p:nvSpPr>
            <p:spPr>
              <a:xfrm>
                <a:off x="-26075" y="216835"/>
                <a:ext cx="11983181" cy="6392355"/>
              </a:xfrm>
              <a:prstGeom prst="roundRect">
                <a:avLst>
                  <a:gd name="adj" fmla="val 1474"/>
                </a:avLst>
              </a:pr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圆角矩形 1"/>
              <p:cNvSpPr/>
              <p:nvPr/>
            </p:nvSpPr>
            <p:spPr>
              <a:xfrm>
                <a:off x="78335" y="375027"/>
                <a:ext cx="11729527" cy="6077581"/>
              </a:xfrm>
              <a:prstGeom prst="roundRect">
                <a:avLst>
                  <a:gd name="adj" fmla="val 1474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79" name="矩形 178"/>
          <p:cNvSpPr/>
          <p:nvPr>
            <p:custDataLst>
              <p:tags r:id="rId2"/>
            </p:custDataLst>
          </p:nvPr>
        </p:nvSpPr>
        <p:spPr>
          <a:xfrm flipH="1">
            <a:off x="1522095" y="1621790"/>
            <a:ext cx="8307705" cy="57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95000"/>
                  </a:srgbClr>
                </a:solidFill>
              </a14:hiddenFill>
            </a:ext>
          </a:extLst>
        </p:spPr>
        <p:style>
          <a:lnRef idx="2">
            <a:srgbClr val="DEAB81">
              <a:shade val="50000"/>
            </a:srgbClr>
          </a:lnRef>
          <a:fillRef idx="1">
            <a:srgbClr val="DEAB81"/>
          </a:fillRef>
          <a:effectRef idx="0">
            <a:srgbClr val="DEAB8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r>
              <a:rPr lang="en-US" altLang="da-DK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ROUND</a:t>
            </a:r>
            <a:r>
              <a:rPr lang="da-DK" altLang="zh-C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da-DK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lang="da-DK" altLang="zh-C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da-DK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 quiz on f</a:t>
            </a:r>
            <a:r>
              <a:rPr lang="en-US" altLang="zh-C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r>
              <a:rPr lang="en-US" altLang="da-DK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stivals  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5"/>
          <a:stretch>
            <a:fillRect/>
          </a:stretch>
        </p:blipFill>
        <p:spPr>
          <a:xfrm>
            <a:off x="-24130" y="1341103"/>
            <a:ext cx="12192000" cy="24307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5"/>
          <a:stretch>
            <a:fillRect/>
          </a:stretch>
        </p:blipFill>
        <p:spPr>
          <a:xfrm>
            <a:off x="-26670" y="0"/>
            <a:ext cx="12072620" cy="320103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295775" y="2982595"/>
            <a:ext cx="4474210" cy="6419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noAutofit/>
          </a:bodyPr>
          <a:lstStyle/>
          <a:p>
            <a:pPr algn="ctr"/>
            <a:r>
              <a:rPr lang="zh-CN" altLang="en-US" sz="1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节 日  知  多</a:t>
            </a:r>
            <a:r>
              <a:rPr lang="zh-CN" altLang="en-US" sz="1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少</a:t>
            </a:r>
            <a:endParaRPr lang="zh-CN" altLang="en-US" sz="1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3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-52070" y="-8255"/>
            <a:ext cx="13072745" cy="713105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</p:txBody>
      </p:sp>
      <p:sp>
        <p:nvSpPr>
          <p:cNvPr id="15378" name="AutoShape 18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5380" name="AutoShape 20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grpSp>
        <p:nvGrpSpPr>
          <p:cNvPr id="47" name="组合 46"/>
          <p:cNvGrpSpPr/>
          <p:nvPr/>
        </p:nvGrpSpPr>
        <p:grpSpPr>
          <a:xfrm>
            <a:off x="43815" y="3790315"/>
            <a:ext cx="12228830" cy="2743835"/>
            <a:chOff x="2776" y="8439"/>
            <a:chExt cx="19258" cy="4321"/>
          </a:xfrm>
        </p:grpSpPr>
        <p:sp>
          <p:nvSpPr>
            <p:cNvPr id="20" name="矩形 19"/>
            <p:cNvSpPr/>
            <p:nvPr>
              <p:custDataLst>
                <p:tags r:id="rId15"/>
              </p:custDataLst>
            </p:nvPr>
          </p:nvSpPr>
          <p:spPr>
            <a:xfrm rot="5400000">
              <a:off x="10244" y="970"/>
              <a:ext cx="4321" cy="19258"/>
            </a:xfrm>
            <a:prstGeom prst="rect">
              <a:avLst/>
            </a:prstGeom>
            <a:solidFill>
              <a:srgbClr val="506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3175" y="8582"/>
              <a:ext cx="17904" cy="3872"/>
              <a:chOff x="497" y="6792"/>
              <a:chExt cx="17904" cy="3872"/>
            </a:xfrm>
          </p:grpSpPr>
          <p:pic>
            <p:nvPicPr>
              <p:cNvPr id="15374" name="Picture 14"/>
              <p:cNvPicPr>
                <a:picLocks noChangeAspect="1" noChangeArrowheads="1"/>
              </p:cNvPicPr>
              <p:nvPr>
                <p:custDataLst>
                  <p:tags r:id="rId16"/>
                </p:custDataLst>
              </p:nvPr>
            </p:nvPicPr>
            <p:blipFill>
              <a:blip r:embed="rId181"/>
              <a:srcRect l="5322" b="3841"/>
              <a:stretch>
                <a:fillRect/>
              </a:stretch>
            </p:blipFill>
            <p:spPr bwMode="auto">
              <a:xfrm>
                <a:off x="898" y="7101"/>
                <a:ext cx="3871" cy="3259"/>
              </a:xfrm>
              <a:prstGeom prst="rect">
                <a:avLst/>
              </a:prstGeom>
              <a:noFill/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>
                <p:custDataLst>
                  <p:tags r:id="rId17"/>
                </p:custDataLst>
              </p:nvPr>
            </p:nvPicPr>
            <p:blipFill>
              <a:blip r:embed="rId182"/>
              <a:stretch>
                <a:fillRect/>
              </a:stretch>
            </p:blipFill>
            <p:spPr bwMode="auto">
              <a:xfrm>
                <a:off x="7226" y="7120"/>
                <a:ext cx="4478" cy="3240"/>
              </a:xfrm>
              <a:prstGeom prst="rect">
                <a:avLst/>
              </a:prstGeom>
              <a:noFill/>
            </p:spPr>
          </p:pic>
          <p:pic>
            <p:nvPicPr>
              <p:cNvPr id="15366" name="Picture 6"/>
              <p:cNvPicPr>
                <a:picLocks noChangeAspect="1" noChangeArrowheads="1"/>
              </p:cNvPicPr>
              <p:nvPr>
                <p:custDataLst>
                  <p:tags r:id="rId18"/>
                </p:custDataLst>
              </p:nvPr>
            </p:nvPicPr>
            <p:blipFill>
              <a:blip r:embed="rId183"/>
              <a:stretch>
                <a:fillRect/>
              </a:stretch>
            </p:blipFill>
            <p:spPr bwMode="auto">
              <a:xfrm>
                <a:off x="13658" y="7037"/>
                <a:ext cx="4513" cy="3323"/>
              </a:xfrm>
              <a:prstGeom prst="rect">
                <a:avLst/>
              </a:prstGeom>
              <a:noFill/>
            </p:spPr>
          </p:pic>
          <p:grpSp>
            <p:nvGrpSpPr>
              <p:cNvPr id="2" name="组合 54"/>
              <p:cNvGrpSpPr/>
              <p:nvPr>
                <p:custDataLst>
                  <p:tags r:id="rId19"/>
                </p:custDataLst>
              </p:nvPr>
            </p:nvGrpSpPr>
            <p:grpSpPr>
              <a:xfrm rot="5400000" flipH="1">
                <a:off x="3254" y="4035"/>
                <a:ext cx="96" cy="5610"/>
                <a:chOff x="235971" y="1944596"/>
                <a:chExt cx="77329" cy="4337704"/>
              </a:xfrm>
            </p:grpSpPr>
            <p:sp>
              <p:nvSpPr>
                <p:cNvPr id="22" name="圆角矩形 21"/>
                <p:cNvSpPr/>
                <p:nvPr>
                  <p:custDataLst>
                    <p:tags r:id="rId155"/>
                  </p:custDataLst>
                </p:nvPr>
              </p:nvSpPr>
              <p:spPr>
                <a:xfrm>
                  <a:off x="235971" y="1944596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23" name="圆角矩形 22"/>
                <p:cNvSpPr/>
                <p:nvPr>
                  <p:custDataLst>
                    <p:tags r:id="rId156"/>
                  </p:custDataLst>
                </p:nvPr>
              </p:nvSpPr>
              <p:spPr>
                <a:xfrm>
                  <a:off x="241300" y="2120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24" name="圆角矩形 23"/>
                <p:cNvSpPr/>
                <p:nvPr>
                  <p:custDataLst>
                    <p:tags r:id="rId157"/>
                  </p:custDataLst>
                </p:nvPr>
              </p:nvSpPr>
              <p:spPr>
                <a:xfrm>
                  <a:off x="241300" y="2298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25" name="圆角矩形 24"/>
                <p:cNvSpPr/>
                <p:nvPr>
                  <p:custDataLst>
                    <p:tags r:id="rId158"/>
                  </p:custDataLst>
                </p:nvPr>
              </p:nvSpPr>
              <p:spPr>
                <a:xfrm>
                  <a:off x="241300" y="2476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26" name="圆角矩形 25"/>
                <p:cNvSpPr/>
                <p:nvPr>
                  <p:custDataLst>
                    <p:tags r:id="rId159"/>
                  </p:custDataLst>
                </p:nvPr>
              </p:nvSpPr>
              <p:spPr>
                <a:xfrm>
                  <a:off x="241300" y="2654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27" name="圆角矩形 26"/>
                <p:cNvSpPr/>
                <p:nvPr>
                  <p:custDataLst>
                    <p:tags r:id="rId160"/>
                  </p:custDataLst>
                </p:nvPr>
              </p:nvSpPr>
              <p:spPr>
                <a:xfrm>
                  <a:off x="241300" y="2832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28" name="圆角矩形 27"/>
                <p:cNvSpPr/>
                <p:nvPr>
                  <p:custDataLst>
                    <p:tags r:id="rId161"/>
                  </p:custDataLst>
                </p:nvPr>
              </p:nvSpPr>
              <p:spPr>
                <a:xfrm>
                  <a:off x="241300" y="3009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29" name="圆角矩形 28"/>
                <p:cNvSpPr/>
                <p:nvPr>
                  <p:custDataLst>
                    <p:tags r:id="rId162"/>
                  </p:custDataLst>
                </p:nvPr>
              </p:nvSpPr>
              <p:spPr>
                <a:xfrm>
                  <a:off x="241300" y="3187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30" name="圆角矩形 29"/>
                <p:cNvSpPr/>
                <p:nvPr>
                  <p:custDataLst>
                    <p:tags r:id="rId163"/>
                  </p:custDataLst>
                </p:nvPr>
              </p:nvSpPr>
              <p:spPr>
                <a:xfrm>
                  <a:off x="241300" y="3365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31" name="圆角矩形 30"/>
                <p:cNvSpPr/>
                <p:nvPr>
                  <p:custDataLst>
                    <p:tags r:id="rId164"/>
                  </p:custDataLst>
                </p:nvPr>
              </p:nvSpPr>
              <p:spPr>
                <a:xfrm>
                  <a:off x="241300" y="3543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32" name="圆角矩形 31"/>
                <p:cNvSpPr/>
                <p:nvPr>
                  <p:custDataLst>
                    <p:tags r:id="rId165"/>
                  </p:custDataLst>
                </p:nvPr>
              </p:nvSpPr>
              <p:spPr>
                <a:xfrm>
                  <a:off x="241300" y="3721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33" name="圆角矩形 32"/>
                <p:cNvSpPr/>
                <p:nvPr>
                  <p:custDataLst>
                    <p:tags r:id="rId166"/>
                  </p:custDataLst>
                </p:nvPr>
              </p:nvSpPr>
              <p:spPr>
                <a:xfrm>
                  <a:off x="241300" y="3898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34" name="圆角矩形 33"/>
                <p:cNvSpPr/>
                <p:nvPr>
                  <p:custDataLst>
                    <p:tags r:id="rId167"/>
                  </p:custDataLst>
                </p:nvPr>
              </p:nvSpPr>
              <p:spPr>
                <a:xfrm>
                  <a:off x="241300" y="4076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35" name="圆角矩形 34"/>
                <p:cNvSpPr/>
                <p:nvPr>
                  <p:custDataLst>
                    <p:tags r:id="rId168"/>
                  </p:custDataLst>
                </p:nvPr>
              </p:nvSpPr>
              <p:spPr>
                <a:xfrm>
                  <a:off x="241300" y="4254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36" name="圆角矩形 35"/>
                <p:cNvSpPr/>
                <p:nvPr>
                  <p:custDataLst>
                    <p:tags r:id="rId169"/>
                  </p:custDataLst>
                </p:nvPr>
              </p:nvSpPr>
              <p:spPr>
                <a:xfrm>
                  <a:off x="241300" y="4432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37" name="圆角矩形 36"/>
                <p:cNvSpPr/>
                <p:nvPr>
                  <p:custDataLst>
                    <p:tags r:id="rId170"/>
                  </p:custDataLst>
                </p:nvPr>
              </p:nvSpPr>
              <p:spPr>
                <a:xfrm>
                  <a:off x="241300" y="4610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38" name="圆角矩形 37"/>
                <p:cNvSpPr/>
                <p:nvPr>
                  <p:custDataLst>
                    <p:tags r:id="rId171"/>
                  </p:custDataLst>
                </p:nvPr>
              </p:nvSpPr>
              <p:spPr>
                <a:xfrm>
                  <a:off x="241300" y="4787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39" name="圆角矩形 38"/>
                <p:cNvSpPr/>
                <p:nvPr>
                  <p:custDataLst>
                    <p:tags r:id="rId172"/>
                  </p:custDataLst>
                </p:nvPr>
              </p:nvSpPr>
              <p:spPr>
                <a:xfrm>
                  <a:off x="241300" y="4965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40" name="圆角矩形 39"/>
                <p:cNvSpPr/>
                <p:nvPr>
                  <p:custDataLst>
                    <p:tags r:id="rId173"/>
                  </p:custDataLst>
                </p:nvPr>
              </p:nvSpPr>
              <p:spPr>
                <a:xfrm>
                  <a:off x="241300" y="5143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41" name="圆角矩形 40"/>
                <p:cNvSpPr/>
                <p:nvPr>
                  <p:custDataLst>
                    <p:tags r:id="rId174"/>
                  </p:custDataLst>
                </p:nvPr>
              </p:nvSpPr>
              <p:spPr>
                <a:xfrm>
                  <a:off x="241300" y="5321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42" name="圆角矩形 41"/>
                <p:cNvSpPr/>
                <p:nvPr>
                  <p:custDataLst>
                    <p:tags r:id="rId175"/>
                  </p:custDataLst>
                </p:nvPr>
              </p:nvSpPr>
              <p:spPr>
                <a:xfrm>
                  <a:off x="241300" y="5499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43" name="圆角矩形 42"/>
                <p:cNvSpPr/>
                <p:nvPr>
                  <p:custDataLst>
                    <p:tags r:id="rId176"/>
                  </p:custDataLst>
                </p:nvPr>
              </p:nvSpPr>
              <p:spPr>
                <a:xfrm>
                  <a:off x="241300" y="5676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44" name="圆角矩形 43"/>
                <p:cNvSpPr/>
                <p:nvPr>
                  <p:custDataLst>
                    <p:tags r:id="rId177"/>
                  </p:custDataLst>
                </p:nvPr>
              </p:nvSpPr>
              <p:spPr>
                <a:xfrm>
                  <a:off x="241300" y="5854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45" name="圆角矩形 44"/>
                <p:cNvSpPr/>
                <p:nvPr>
                  <p:custDataLst>
                    <p:tags r:id="rId178"/>
                  </p:custDataLst>
                </p:nvPr>
              </p:nvSpPr>
              <p:spPr>
                <a:xfrm>
                  <a:off x="241300" y="6032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46" name="圆角矩形 45"/>
                <p:cNvSpPr/>
                <p:nvPr>
                  <p:custDataLst>
                    <p:tags r:id="rId179"/>
                  </p:custDataLst>
                </p:nvPr>
              </p:nvSpPr>
              <p:spPr>
                <a:xfrm>
                  <a:off x="241300" y="6210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</p:grpSp>
          <p:grpSp>
            <p:nvGrpSpPr>
              <p:cNvPr id="3" name="组合 54"/>
              <p:cNvGrpSpPr/>
              <p:nvPr>
                <p:custDataLst>
                  <p:tags r:id="rId20"/>
                </p:custDataLst>
              </p:nvPr>
            </p:nvGrpSpPr>
            <p:grpSpPr>
              <a:xfrm rot="5400000" flipH="1">
                <a:off x="3485" y="7581"/>
                <a:ext cx="96" cy="6070"/>
                <a:chOff x="235971" y="1944596"/>
                <a:chExt cx="77329" cy="4693304"/>
              </a:xfrm>
            </p:grpSpPr>
            <p:sp>
              <p:nvSpPr>
                <p:cNvPr id="139" name="圆角矩形 138"/>
                <p:cNvSpPr/>
                <p:nvPr>
                  <p:custDataLst>
                    <p:tags r:id="rId128"/>
                  </p:custDataLst>
                </p:nvPr>
              </p:nvSpPr>
              <p:spPr>
                <a:xfrm>
                  <a:off x="235971" y="1944596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40" name="圆角矩形 139"/>
                <p:cNvSpPr/>
                <p:nvPr>
                  <p:custDataLst>
                    <p:tags r:id="rId129"/>
                  </p:custDataLst>
                </p:nvPr>
              </p:nvSpPr>
              <p:spPr>
                <a:xfrm>
                  <a:off x="241300" y="2120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41" name="圆角矩形 140"/>
                <p:cNvSpPr/>
                <p:nvPr>
                  <p:custDataLst>
                    <p:tags r:id="rId130"/>
                  </p:custDataLst>
                </p:nvPr>
              </p:nvSpPr>
              <p:spPr>
                <a:xfrm>
                  <a:off x="241300" y="2298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42" name="圆角矩形 141"/>
                <p:cNvSpPr/>
                <p:nvPr>
                  <p:custDataLst>
                    <p:tags r:id="rId131"/>
                  </p:custDataLst>
                </p:nvPr>
              </p:nvSpPr>
              <p:spPr>
                <a:xfrm>
                  <a:off x="241300" y="2476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43" name="圆角矩形 142"/>
                <p:cNvSpPr/>
                <p:nvPr>
                  <p:custDataLst>
                    <p:tags r:id="rId132"/>
                  </p:custDataLst>
                </p:nvPr>
              </p:nvSpPr>
              <p:spPr>
                <a:xfrm>
                  <a:off x="241300" y="2654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44" name="圆角矩形 143"/>
                <p:cNvSpPr/>
                <p:nvPr>
                  <p:custDataLst>
                    <p:tags r:id="rId133"/>
                  </p:custDataLst>
                </p:nvPr>
              </p:nvSpPr>
              <p:spPr>
                <a:xfrm>
                  <a:off x="241300" y="2832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45" name="圆角矩形 144"/>
                <p:cNvSpPr/>
                <p:nvPr>
                  <p:custDataLst>
                    <p:tags r:id="rId134"/>
                  </p:custDataLst>
                </p:nvPr>
              </p:nvSpPr>
              <p:spPr>
                <a:xfrm>
                  <a:off x="241300" y="3009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46" name="圆角矩形 145"/>
                <p:cNvSpPr/>
                <p:nvPr>
                  <p:custDataLst>
                    <p:tags r:id="rId135"/>
                  </p:custDataLst>
                </p:nvPr>
              </p:nvSpPr>
              <p:spPr>
                <a:xfrm>
                  <a:off x="241300" y="3187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47" name="圆角矩形 146"/>
                <p:cNvSpPr/>
                <p:nvPr>
                  <p:custDataLst>
                    <p:tags r:id="rId136"/>
                  </p:custDataLst>
                </p:nvPr>
              </p:nvSpPr>
              <p:spPr>
                <a:xfrm>
                  <a:off x="241300" y="3365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48" name="圆角矩形 147"/>
                <p:cNvSpPr/>
                <p:nvPr>
                  <p:custDataLst>
                    <p:tags r:id="rId137"/>
                  </p:custDataLst>
                </p:nvPr>
              </p:nvSpPr>
              <p:spPr>
                <a:xfrm>
                  <a:off x="241300" y="3543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49" name="圆角矩形 148"/>
                <p:cNvSpPr/>
                <p:nvPr>
                  <p:custDataLst>
                    <p:tags r:id="rId138"/>
                  </p:custDataLst>
                </p:nvPr>
              </p:nvSpPr>
              <p:spPr>
                <a:xfrm>
                  <a:off x="241300" y="3721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50" name="圆角矩形 149"/>
                <p:cNvSpPr/>
                <p:nvPr>
                  <p:custDataLst>
                    <p:tags r:id="rId139"/>
                  </p:custDataLst>
                </p:nvPr>
              </p:nvSpPr>
              <p:spPr>
                <a:xfrm>
                  <a:off x="241300" y="3898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51" name="圆角矩形 150"/>
                <p:cNvSpPr/>
                <p:nvPr>
                  <p:custDataLst>
                    <p:tags r:id="rId140"/>
                  </p:custDataLst>
                </p:nvPr>
              </p:nvSpPr>
              <p:spPr>
                <a:xfrm>
                  <a:off x="241300" y="4076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52" name="圆角矩形 151"/>
                <p:cNvSpPr/>
                <p:nvPr>
                  <p:custDataLst>
                    <p:tags r:id="rId141"/>
                  </p:custDataLst>
                </p:nvPr>
              </p:nvSpPr>
              <p:spPr>
                <a:xfrm>
                  <a:off x="241300" y="4254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53" name="圆角矩形 152"/>
                <p:cNvSpPr/>
                <p:nvPr>
                  <p:custDataLst>
                    <p:tags r:id="rId142"/>
                  </p:custDataLst>
                </p:nvPr>
              </p:nvSpPr>
              <p:spPr>
                <a:xfrm>
                  <a:off x="241300" y="4432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54" name="圆角矩形 153"/>
                <p:cNvSpPr/>
                <p:nvPr>
                  <p:custDataLst>
                    <p:tags r:id="rId143"/>
                  </p:custDataLst>
                </p:nvPr>
              </p:nvSpPr>
              <p:spPr>
                <a:xfrm>
                  <a:off x="241300" y="4610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55" name="圆角矩形 154"/>
                <p:cNvSpPr/>
                <p:nvPr>
                  <p:custDataLst>
                    <p:tags r:id="rId144"/>
                  </p:custDataLst>
                </p:nvPr>
              </p:nvSpPr>
              <p:spPr>
                <a:xfrm>
                  <a:off x="241300" y="4787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56" name="圆角矩形 155"/>
                <p:cNvSpPr/>
                <p:nvPr>
                  <p:custDataLst>
                    <p:tags r:id="rId145"/>
                  </p:custDataLst>
                </p:nvPr>
              </p:nvSpPr>
              <p:spPr>
                <a:xfrm>
                  <a:off x="241300" y="4965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57" name="圆角矩形 156"/>
                <p:cNvSpPr/>
                <p:nvPr>
                  <p:custDataLst>
                    <p:tags r:id="rId146"/>
                  </p:custDataLst>
                </p:nvPr>
              </p:nvSpPr>
              <p:spPr>
                <a:xfrm>
                  <a:off x="241300" y="5143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58" name="圆角矩形 157"/>
                <p:cNvSpPr/>
                <p:nvPr>
                  <p:custDataLst>
                    <p:tags r:id="rId147"/>
                  </p:custDataLst>
                </p:nvPr>
              </p:nvSpPr>
              <p:spPr>
                <a:xfrm>
                  <a:off x="241300" y="5321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59" name="圆角矩形 158"/>
                <p:cNvSpPr/>
                <p:nvPr>
                  <p:custDataLst>
                    <p:tags r:id="rId148"/>
                  </p:custDataLst>
                </p:nvPr>
              </p:nvSpPr>
              <p:spPr>
                <a:xfrm>
                  <a:off x="241300" y="5499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60" name="圆角矩形 159"/>
                <p:cNvSpPr/>
                <p:nvPr>
                  <p:custDataLst>
                    <p:tags r:id="rId149"/>
                  </p:custDataLst>
                </p:nvPr>
              </p:nvSpPr>
              <p:spPr>
                <a:xfrm>
                  <a:off x="241300" y="5676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61" name="圆角矩形 160"/>
                <p:cNvSpPr/>
                <p:nvPr>
                  <p:custDataLst>
                    <p:tags r:id="rId150"/>
                  </p:custDataLst>
                </p:nvPr>
              </p:nvSpPr>
              <p:spPr>
                <a:xfrm>
                  <a:off x="241300" y="5854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62" name="圆角矩形 161"/>
                <p:cNvSpPr/>
                <p:nvPr>
                  <p:custDataLst>
                    <p:tags r:id="rId151"/>
                  </p:custDataLst>
                </p:nvPr>
              </p:nvSpPr>
              <p:spPr>
                <a:xfrm>
                  <a:off x="241300" y="6032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63" name="圆角矩形 162"/>
                <p:cNvSpPr/>
                <p:nvPr>
                  <p:custDataLst>
                    <p:tags r:id="rId152"/>
                  </p:custDataLst>
                </p:nvPr>
              </p:nvSpPr>
              <p:spPr>
                <a:xfrm>
                  <a:off x="241300" y="6210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64" name="圆角矩形 163"/>
                <p:cNvSpPr/>
                <p:nvPr>
                  <p:custDataLst>
                    <p:tags r:id="rId153"/>
                  </p:custDataLst>
                </p:nvPr>
              </p:nvSpPr>
              <p:spPr>
                <a:xfrm>
                  <a:off x="241300" y="6388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65" name="圆角矩形 164"/>
                <p:cNvSpPr/>
                <p:nvPr>
                  <p:custDataLst>
                    <p:tags r:id="rId154"/>
                  </p:custDataLst>
                </p:nvPr>
              </p:nvSpPr>
              <p:spPr>
                <a:xfrm>
                  <a:off x="241300" y="6565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</p:grpSp>
          <p:grpSp>
            <p:nvGrpSpPr>
              <p:cNvPr id="4" name="组合 54"/>
              <p:cNvGrpSpPr/>
              <p:nvPr>
                <p:custDataLst>
                  <p:tags r:id="rId21"/>
                </p:custDataLst>
              </p:nvPr>
            </p:nvGrpSpPr>
            <p:grpSpPr>
              <a:xfrm rot="5400000" flipH="1">
                <a:off x="15550" y="4031"/>
                <a:ext cx="89" cy="5612"/>
                <a:chOff x="241300" y="2476500"/>
                <a:chExt cx="72000" cy="4339200"/>
              </a:xfrm>
            </p:grpSpPr>
            <p:sp>
              <p:nvSpPr>
                <p:cNvPr id="84" name="圆角矩形 83"/>
                <p:cNvSpPr/>
                <p:nvPr>
                  <p:custDataLst>
                    <p:tags r:id="rId103"/>
                  </p:custDataLst>
                </p:nvPr>
              </p:nvSpPr>
              <p:spPr>
                <a:xfrm>
                  <a:off x="241300" y="2476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85" name="圆角矩形 84"/>
                <p:cNvSpPr/>
                <p:nvPr>
                  <p:custDataLst>
                    <p:tags r:id="rId104"/>
                  </p:custDataLst>
                </p:nvPr>
              </p:nvSpPr>
              <p:spPr>
                <a:xfrm>
                  <a:off x="241300" y="2654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86" name="圆角矩形 85"/>
                <p:cNvSpPr/>
                <p:nvPr>
                  <p:custDataLst>
                    <p:tags r:id="rId105"/>
                  </p:custDataLst>
                </p:nvPr>
              </p:nvSpPr>
              <p:spPr>
                <a:xfrm>
                  <a:off x="241300" y="2832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87" name="圆角矩形 86"/>
                <p:cNvSpPr/>
                <p:nvPr>
                  <p:custDataLst>
                    <p:tags r:id="rId106"/>
                  </p:custDataLst>
                </p:nvPr>
              </p:nvSpPr>
              <p:spPr>
                <a:xfrm>
                  <a:off x="241300" y="3009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88" name="圆角矩形 87"/>
                <p:cNvSpPr/>
                <p:nvPr>
                  <p:custDataLst>
                    <p:tags r:id="rId107"/>
                  </p:custDataLst>
                </p:nvPr>
              </p:nvSpPr>
              <p:spPr>
                <a:xfrm>
                  <a:off x="241300" y="3187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89" name="圆角矩形 88"/>
                <p:cNvSpPr/>
                <p:nvPr>
                  <p:custDataLst>
                    <p:tags r:id="rId108"/>
                  </p:custDataLst>
                </p:nvPr>
              </p:nvSpPr>
              <p:spPr>
                <a:xfrm>
                  <a:off x="241300" y="3365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90" name="圆角矩形 89"/>
                <p:cNvSpPr/>
                <p:nvPr>
                  <p:custDataLst>
                    <p:tags r:id="rId109"/>
                  </p:custDataLst>
                </p:nvPr>
              </p:nvSpPr>
              <p:spPr>
                <a:xfrm>
                  <a:off x="241300" y="3543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91" name="圆角矩形 90"/>
                <p:cNvSpPr/>
                <p:nvPr>
                  <p:custDataLst>
                    <p:tags r:id="rId110"/>
                  </p:custDataLst>
                </p:nvPr>
              </p:nvSpPr>
              <p:spPr>
                <a:xfrm>
                  <a:off x="241300" y="3721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92" name="圆角矩形 91"/>
                <p:cNvSpPr/>
                <p:nvPr>
                  <p:custDataLst>
                    <p:tags r:id="rId111"/>
                  </p:custDataLst>
                </p:nvPr>
              </p:nvSpPr>
              <p:spPr>
                <a:xfrm>
                  <a:off x="241300" y="3898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93" name="圆角矩形 92"/>
                <p:cNvSpPr/>
                <p:nvPr>
                  <p:custDataLst>
                    <p:tags r:id="rId112"/>
                  </p:custDataLst>
                </p:nvPr>
              </p:nvSpPr>
              <p:spPr>
                <a:xfrm>
                  <a:off x="241300" y="4076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94" name="圆角矩形 93"/>
                <p:cNvSpPr/>
                <p:nvPr>
                  <p:custDataLst>
                    <p:tags r:id="rId113"/>
                  </p:custDataLst>
                </p:nvPr>
              </p:nvSpPr>
              <p:spPr>
                <a:xfrm>
                  <a:off x="241300" y="4254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95" name="圆角矩形 94"/>
                <p:cNvSpPr/>
                <p:nvPr>
                  <p:custDataLst>
                    <p:tags r:id="rId114"/>
                  </p:custDataLst>
                </p:nvPr>
              </p:nvSpPr>
              <p:spPr>
                <a:xfrm>
                  <a:off x="241300" y="4432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96" name="圆角矩形 95"/>
                <p:cNvSpPr/>
                <p:nvPr>
                  <p:custDataLst>
                    <p:tags r:id="rId115"/>
                  </p:custDataLst>
                </p:nvPr>
              </p:nvSpPr>
              <p:spPr>
                <a:xfrm>
                  <a:off x="241300" y="4610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97" name="圆角矩形 96"/>
                <p:cNvSpPr/>
                <p:nvPr>
                  <p:custDataLst>
                    <p:tags r:id="rId116"/>
                  </p:custDataLst>
                </p:nvPr>
              </p:nvSpPr>
              <p:spPr>
                <a:xfrm>
                  <a:off x="241300" y="4787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98" name="圆角矩形 97"/>
                <p:cNvSpPr/>
                <p:nvPr>
                  <p:custDataLst>
                    <p:tags r:id="rId117"/>
                  </p:custDataLst>
                </p:nvPr>
              </p:nvSpPr>
              <p:spPr>
                <a:xfrm>
                  <a:off x="241300" y="4965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99" name="圆角矩形 98"/>
                <p:cNvSpPr/>
                <p:nvPr>
                  <p:custDataLst>
                    <p:tags r:id="rId118"/>
                  </p:custDataLst>
                </p:nvPr>
              </p:nvSpPr>
              <p:spPr>
                <a:xfrm>
                  <a:off x="241300" y="5143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00" name="圆角矩形 99"/>
                <p:cNvSpPr/>
                <p:nvPr>
                  <p:custDataLst>
                    <p:tags r:id="rId119"/>
                  </p:custDataLst>
                </p:nvPr>
              </p:nvSpPr>
              <p:spPr>
                <a:xfrm>
                  <a:off x="241300" y="5321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01" name="圆角矩形 100"/>
                <p:cNvSpPr/>
                <p:nvPr>
                  <p:custDataLst>
                    <p:tags r:id="rId120"/>
                  </p:custDataLst>
                </p:nvPr>
              </p:nvSpPr>
              <p:spPr>
                <a:xfrm>
                  <a:off x="241300" y="5499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02" name="圆角矩形 101"/>
                <p:cNvSpPr/>
                <p:nvPr>
                  <p:custDataLst>
                    <p:tags r:id="rId121"/>
                  </p:custDataLst>
                </p:nvPr>
              </p:nvSpPr>
              <p:spPr>
                <a:xfrm>
                  <a:off x="241300" y="5676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03" name="圆角矩形 102"/>
                <p:cNvSpPr/>
                <p:nvPr>
                  <p:custDataLst>
                    <p:tags r:id="rId122"/>
                  </p:custDataLst>
                </p:nvPr>
              </p:nvSpPr>
              <p:spPr>
                <a:xfrm>
                  <a:off x="241300" y="5854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04" name="圆角矩形 103"/>
                <p:cNvSpPr/>
                <p:nvPr>
                  <p:custDataLst>
                    <p:tags r:id="rId123"/>
                  </p:custDataLst>
                </p:nvPr>
              </p:nvSpPr>
              <p:spPr>
                <a:xfrm>
                  <a:off x="241300" y="6032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05" name="圆角矩形 104"/>
                <p:cNvSpPr/>
                <p:nvPr>
                  <p:custDataLst>
                    <p:tags r:id="rId124"/>
                  </p:custDataLst>
                </p:nvPr>
              </p:nvSpPr>
              <p:spPr>
                <a:xfrm>
                  <a:off x="241300" y="6210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06" name="圆角矩形 105"/>
                <p:cNvSpPr/>
                <p:nvPr>
                  <p:custDataLst>
                    <p:tags r:id="rId125"/>
                  </p:custDataLst>
                </p:nvPr>
              </p:nvSpPr>
              <p:spPr>
                <a:xfrm>
                  <a:off x="241300" y="6388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07" name="圆角矩形 106"/>
                <p:cNvSpPr/>
                <p:nvPr>
                  <p:custDataLst>
                    <p:tags r:id="rId126"/>
                  </p:custDataLst>
                </p:nvPr>
              </p:nvSpPr>
              <p:spPr>
                <a:xfrm>
                  <a:off x="241300" y="6565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08" name="圆角矩形 107"/>
                <p:cNvSpPr/>
                <p:nvPr>
                  <p:custDataLst>
                    <p:tags r:id="rId127"/>
                  </p:custDataLst>
                </p:nvPr>
              </p:nvSpPr>
              <p:spPr>
                <a:xfrm>
                  <a:off x="241300" y="6743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</p:grpSp>
          <p:grpSp>
            <p:nvGrpSpPr>
              <p:cNvPr id="7" name="组合 54"/>
              <p:cNvGrpSpPr/>
              <p:nvPr>
                <p:custDataLst>
                  <p:tags r:id="rId22"/>
                </p:custDataLst>
              </p:nvPr>
            </p:nvGrpSpPr>
            <p:grpSpPr>
              <a:xfrm rot="5400000" flipH="1">
                <a:off x="9315" y="3697"/>
                <a:ext cx="96" cy="6300"/>
                <a:chOff x="235971" y="1944596"/>
                <a:chExt cx="77329" cy="4871104"/>
              </a:xfrm>
            </p:grpSpPr>
            <p:sp>
              <p:nvSpPr>
                <p:cNvPr id="52" name="圆角矩形 51"/>
                <p:cNvSpPr/>
                <p:nvPr>
                  <p:custDataLst>
                    <p:tags r:id="rId75"/>
                  </p:custDataLst>
                </p:nvPr>
              </p:nvSpPr>
              <p:spPr>
                <a:xfrm>
                  <a:off x="235971" y="1944596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53" name="圆角矩形 52"/>
                <p:cNvSpPr/>
                <p:nvPr>
                  <p:custDataLst>
                    <p:tags r:id="rId76"/>
                  </p:custDataLst>
                </p:nvPr>
              </p:nvSpPr>
              <p:spPr>
                <a:xfrm>
                  <a:off x="241300" y="2120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54" name="圆角矩形 53"/>
                <p:cNvSpPr/>
                <p:nvPr>
                  <p:custDataLst>
                    <p:tags r:id="rId77"/>
                  </p:custDataLst>
                </p:nvPr>
              </p:nvSpPr>
              <p:spPr>
                <a:xfrm>
                  <a:off x="241300" y="2298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55" name="圆角矩形 54"/>
                <p:cNvSpPr/>
                <p:nvPr>
                  <p:custDataLst>
                    <p:tags r:id="rId78"/>
                  </p:custDataLst>
                </p:nvPr>
              </p:nvSpPr>
              <p:spPr>
                <a:xfrm>
                  <a:off x="241300" y="2476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56" name="圆角矩形 55"/>
                <p:cNvSpPr/>
                <p:nvPr>
                  <p:custDataLst>
                    <p:tags r:id="rId79"/>
                  </p:custDataLst>
                </p:nvPr>
              </p:nvSpPr>
              <p:spPr>
                <a:xfrm>
                  <a:off x="241300" y="2654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57" name="圆角矩形 56"/>
                <p:cNvSpPr/>
                <p:nvPr>
                  <p:custDataLst>
                    <p:tags r:id="rId80"/>
                  </p:custDataLst>
                </p:nvPr>
              </p:nvSpPr>
              <p:spPr>
                <a:xfrm>
                  <a:off x="241300" y="2832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58" name="圆角矩形 57"/>
                <p:cNvSpPr/>
                <p:nvPr>
                  <p:custDataLst>
                    <p:tags r:id="rId81"/>
                  </p:custDataLst>
                </p:nvPr>
              </p:nvSpPr>
              <p:spPr>
                <a:xfrm>
                  <a:off x="241300" y="3009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59" name="圆角矩形 58"/>
                <p:cNvSpPr/>
                <p:nvPr>
                  <p:custDataLst>
                    <p:tags r:id="rId82"/>
                  </p:custDataLst>
                </p:nvPr>
              </p:nvSpPr>
              <p:spPr>
                <a:xfrm>
                  <a:off x="241300" y="3187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60" name="圆角矩形 59"/>
                <p:cNvSpPr/>
                <p:nvPr>
                  <p:custDataLst>
                    <p:tags r:id="rId83"/>
                  </p:custDataLst>
                </p:nvPr>
              </p:nvSpPr>
              <p:spPr>
                <a:xfrm>
                  <a:off x="241300" y="3365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61" name="圆角矩形 60"/>
                <p:cNvSpPr/>
                <p:nvPr>
                  <p:custDataLst>
                    <p:tags r:id="rId84"/>
                  </p:custDataLst>
                </p:nvPr>
              </p:nvSpPr>
              <p:spPr>
                <a:xfrm>
                  <a:off x="241300" y="3543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62" name="圆角矩形 61"/>
                <p:cNvSpPr/>
                <p:nvPr>
                  <p:custDataLst>
                    <p:tags r:id="rId85"/>
                  </p:custDataLst>
                </p:nvPr>
              </p:nvSpPr>
              <p:spPr>
                <a:xfrm>
                  <a:off x="241300" y="3721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63" name="圆角矩形 62"/>
                <p:cNvSpPr/>
                <p:nvPr>
                  <p:custDataLst>
                    <p:tags r:id="rId86"/>
                  </p:custDataLst>
                </p:nvPr>
              </p:nvSpPr>
              <p:spPr>
                <a:xfrm>
                  <a:off x="241300" y="3898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64" name="圆角矩形 63"/>
                <p:cNvSpPr/>
                <p:nvPr>
                  <p:custDataLst>
                    <p:tags r:id="rId87"/>
                  </p:custDataLst>
                </p:nvPr>
              </p:nvSpPr>
              <p:spPr>
                <a:xfrm>
                  <a:off x="241300" y="4076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65" name="圆角矩形 64"/>
                <p:cNvSpPr/>
                <p:nvPr>
                  <p:custDataLst>
                    <p:tags r:id="rId88"/>
                  </p:custDataLst>
                </p:nvPr>
              </p:nvSpPr>
              <p:spPr>
                <a:xfrm>
                  <a:off x="241300" y="4254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66" name="圆角矩形 65"/>
                <p:cNvSpPr/>
                <p:nvPr>
                  <p:custDataLst>
                    <p:tags r:id="rId89"/>
                  </p:custDataLst>
                </p:nvPr>
              </p:nvSpPr>
              <p:spPr>
                <a:xfrm>
                  <a:off x="241300" y="4432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67" name="圆角矩形 66"/>
                <p:cNvSpPr/>
                <p:nvPr>
                  <p:custDataLst>
                    <p:tags r:id="rId90"/>
                  </p:custDataLst>
                </p:nvPr>
              </p:nvSpPr>
              <p:spPr>
                <a:xfrm>
                  <a:off x="241300" y="4610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68" name="圆角矩形 67"/>
                <p:cNvSpPr/>
                <p:nvPr>
                  <p:custDataLst>
                    <p:tags r:id="rId91"/>
                  </p:custDataLst>
                </p:nvPr>
              </p:nvSpPr>
              <p:spPr>
                <a:xfrm>
                  <a:off x="241300" y="4787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69" name="圆角矩形 68"/>
                <p:cNvSpPr/>
                <p:nvPr>
                  <p:custDataLst>
                    <p:tags r:id="rId92"/>
                  </p:custDataLst>
                </p:nvPr>
              </p:nvSpPr>
              <p:spPr>
                <a:xfrm>
                  <a:off x="241300" y="4965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70" name="圆角矩形 69"/>
                <p:cNvSpPr/>
                <p:nvPr>
                  <p:custDataLst>
                    <p:tags r:id="rId93"/>
                  </p:custDataLst>
                </p:nvPr>
              </p:nvSpPr>
              <p:spPr>
                <a:xfrm>
                  <a:off x="241300" y="5143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71" name="圆角矩形 70"/>
                <p:cNvSpPr/>
                <p:nvPr>
                  <p:custDataLst>
                    <p:tags r:id="rId94"/>
                  </p:custDataLst>
                </p:nvPr>
              </p:nvSpPr>
              <p:spPr>
                <a:xfrm>
                  <a:off x="241300" y="5321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72" name="圆角矩形 71"/>
                <p:cNvSpPr/>
                <p:nvPr>
                  <p:custDataLst>
                    <p:tags r:id="rId95"/>
                  </p:custDataLst>
                </p:nvPr>
              </p:nvSpPr>
              <p:spPr>
                <a:xfrm>
                  <a:off x="241300" y="5499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73" name="圆角矩形 72"/>
                <p:cNvSpPr/>
                <p:nvPr>
                  <p:custDataLst>
                    <p:tags r:id="rId96"/>
                  </p:custDataLst>
                </p:nvPr>
              </p:nvSpPr>
              <p:spPr>
                <a:xfrm>
                  <a:off x="241300" y="5676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74" name="圆角矩形 73"/>
                <p:cNvSpPr/>
                <p:nvPr>
                  <p:custDataLst>
                    <p:tags r:id="rId97"/>
                  </p:custDataLst>
                </p:nvPr>
              </p:nvSpPr>
              <p:spPr>
                <a:xfrm>
                  <a:off x="241300" y="5854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75" name="圆角矩形 74"/>
                <p:cNvSpPr/>
                <p:nvPr>
                  <p:custDataLst>
                    <p:tags r:id="rId98"/>
                  </p:custDataLst>
                </p:nvPr>
              </p:nvSpPr>
              <p:spPr>
                <a:xfrm>
                  <a:off x="241300" y="6032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76" name="圆角矩形 75"/>
                <p:cNvSpPr/>
                <p:nvPr>
                  <p:custDataLst>
                    <p:tags r:id="rId99"/>
                  </p:custDataLst>
                </p:nvPr>
              </p:nvSpPr>
              <p:spPr>
                <a:xfrm>
                  <a:off x="241300" y="6210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77" name="圆角矩形 76"/>
                <p:cNvSpPr/>
                <p:nvPr>
                  <p:custDataLst>
                    <p:tags r:id="rId100"/>
                  </p:custDataLst>
                </p:nvPr>
              </p:nvSpPr>
              <p:spPr>
                <a:xfrm>
                  <a:off x="241300" y="6388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78" name="圆角矩形 77"/>
                <p:cNvSpPr/>
                <p:nvPr>
                  <p:custDataLst>
                    <p:tags r:id="rId101"/>
                  </p:custDataLst>
                </p:nvPr>
              </p:nvSpPr>
              <p:spPr>
                <a:xfrm>
                  <a:off x="241300" y="6565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79" name="圆角矩形 78"/>
                <p:cNvSpPr/>
                <p:nvPr>
                  <p:custDataLst>
                    <p:tags r:id="rId102"/>
                  </p:custDataLst>
                </p:nvPr>
              </p:nvSpPr>
              <p:spPr>
                <a:xfrm>
                  <a:off x="241300" y="6743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</p:grpSp>
          <p:grpSp>
            <p:nvGrpSpPr>
              <p:cNvPr id="8" name="组合 54"/>
              <p:cNvGrpSpPr/>
              <p:nvPr>
                <p:custDataLst>
                  <p:tags r:id="rId23"/>
                </p:custDataLst>
              </p:nvPr>
            </p:nvGrpSpPr>
            <p:grpSpPr>
              <a:xfrm rot="5400000" flipH="1">
                <a:off x="10198" y="7408"/>
                <a:ext cx="96" cy="6300"/>
                <a:chOff x="235971" y="1944596"/>
                <a:chExt cx="77329" cy="4871104"/>
              </a:xfrm>
            </p:grpSpPr>
            <p:sp>
              <p:nvSpPr>
                <p:cNvPr id="110" name="圆角矩形 109"/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235971" y="1944596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11" name="圆角矩形 110"/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241300" y="2120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12" name="圆角矩形 111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241300" y="2298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13" name="圆角矩形 112"/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241300" y="2476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14" name="圆角矩形 113"/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241300" y="2654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15" name="圆角矩形 114"/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241300" y="2832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16" name="圆角矩形 115"/>
                <p:cNvSpPr/>
                <p:nvPr>
                  <p:custDataLst>
                    <p:tags r:id="rId53"/>
                  </p:custDataLst>
                </p:nvPr>
              </p:nvSpPr>
              <p:spPr>
                <a:xfrm>
                  <a:off x="241300" y="3009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17" name="圆角矩形 116"/>
                <p:cNvSpPr/>
                <p:nvPr>
                  <p:custDataLst>
                    <p:tags r:id="rId54"/>
                  </p:custDataLst>
                </p:nvPr>
              </p:nvSpPr>
              <p:spPr>
                <a:xfrm>
                  <a:off x="241300" y="3187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18" name="圆角矩形 117"/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241300" y="3365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19" name="圆角矩形 118"/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241300" y="3543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20" name="圆角矩形 119"/>
                <p:cNvSpPr/>
                <p:nvPr>
                  <p:custDataLst>
                    <p:tags r:id="rId57"/>
                  </p:custDataLst>
                </p:nvPr>
              </p:nvSpPr>
              <p:spPr>
                <a:xfrm>
                  <a:off x="241300" y="3721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21" name="圆角矩形 120"/>
                <p:cNvSpPr/>
                <p:nvPr>
                  <p:custDataLst>
                    <p:tags r:id="rId58"/>
                  </p:custDataLst>
                </p:nvPr>
              </p:nvSpPr>
              <p:spPr>
                <a:xfrm>
                  <a:off x="241300" y="3898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22" name="圆角矩形 121"/>
                <p:cNvSpPr/>
                <p:nvPr>
                  <p:custDataLst>
                    <p:tags r:id="rId59"/>
                  </p:custDataLst>
                </p:nvPr>
              </p:nvSpPr>
              <p:spPr>
                <a:xfrm>
                  <a:off x="241300" y="4076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23" name="圆角矩形 122"/>
                <p:cNvSpPr/>
                <p:nvPr>
                  <p:custDataLst>
                    <p:tags r:id="rId60"/>
                  </p:custDataLst>
                </p:nvPr>
              </p:nvSpPr>
              <p:spPr>
                <a:xfrm>
                  <a:off x="241300" y="4254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24" name="圆角矩形 123"/>
                <p:cNvSpPr/>
                <p:nvPr>
                  <p:custDataLst>
                    <p:tags r:id="rId61"/>
                  </p:custDataLst>
                </p:nvPr>
              </p:nvSpPr>
              <p:spPr>
                <a:xfrm>
                  <a:off x="241300" y="4432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25" name="圆角矩形 124"/>
                <p:cNvSpPr/>
                <p:nvPr>
                  <p:custDataLst>
                    <p:tags r:id="rId62"/>
                  </p:custDataLst>
                </p:nvPr>
              </p:nvSpPr>
              <p:spPr>
                <a:xfrm>
                  <a:off x="241300" y="4610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26" name="圆角矩形 125"/>
                <p:cNvSpPr/>
                <p:nvPr>
                  <p:custDataLst>
                    <p:tags r:id="rId63"/>
                  </p:custDataLst>
                </p:nvPr>
              </p:nvSpPr>
              <p:spPr>
                <a:xfrm>
                  <a:off x="241300" y="4787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27" name="圆角矩形 126"/>
                <p:cNvSpPr/>
                <p:nvPr>
                  <p:custDataLst>
                    <p:tags r:id="rId64"/>
                  </p:custDataLst>
                </p:nvPr>
              </p:nvSpPr>
              <p:spPr>
                <a:xfrm>
                  <a:off x="241300" y="4965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28" name="圆角矩形 127"/>
                <p:cNvSpPr/>
                <p:nvPr>
                  <p:custDataLst>
                    <p:tags r:id="rId65"/>
                  </p:custDataLst>
                </p:nvPr>
              </p:nvSpPr>
              <p:spPr>
                <a:xfrm>
                  <a:off x="241300" y="5143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29" name="圆角矩形 128"/>
                <p:cNvSpPr/>
                <p:nvPr>
                  <p:custDataLst>
                    <p:tags r:id="rId66"/>
                  </p:custDataLst>
                </p:nvPr>
              </p:nvSpPr>
              <p:spPr>
                <a:xfrm>
                  <a:off x="241300" y="5321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30" name="圆角矩形 129"/>
                <p:cNvSpPr/>
                <p:nvPr>
                  <p:custDataLst>
                    <p:tags r:id="rId67"/>
                  </p:custDataLst>
                </p:nvPr>
              </p:nvSpPr>
              <p:spPr>
                <a:xfrm>
                  <a:off x="241300" y="5499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31" name="圆角矩形 130"/>
                <p:cNvSpPr/>
                <p:nvPr>
                  <p:custDataLst>
                    <p:tags r:id="rId68"/>
                  </p:custDataLst>
                </p:nvPr>
              </p:nvSpPr>
              <p:spPr>
                <a:xfrm>
                  <a:off x="241300" y="5676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32" name="圆角矩形 131"/>
                <p:cNvSpPr/>
                <p:nvPr>
                  <p:custDataLst>
                    <p:tags r:id="rId69"/>
                  </p:custDataLst>
                </p:nvPr>
              </p:nvSpPr>
              <p:spPr>
                <a:xfrm>
                  <a:off x="241300" y="5854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33" name="圆角矩形 132"/>
                <p:cNvSpPr/>
                <p:nvPr>
                  <p:custDataLst>
                    <p:tags r:id="rId70"/>
                  </p:custDataLst>
                </p:nvPr>
              </p:nvSpPr>
              <p:spPr>
                <a:xfrm>
                  <a:off x="241300" y="6032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34" name="圆角矩形 133"/>
                <p:cNvSpPr/>
                <p:nvPr>
                  <p:custDataLst>
                    <p:tags r:id="rId71"/>
                  </p:custDataLst>
                </p:nvPr>
              </p:nvSpPr>
              <p:spPr>
                <a:xfrm>
                  <a:off x="241300" y="6210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35" name="圆角矩形 134"/>
                <p:cNvSpPr/>
                <p:nvPr>
                  <p:custDataLst>
                    <p:tags r:id="rId72"/>
                  </p:custDataLst>
                </p:nvPr>
              </p:nvSpPr>
              <p:spPr>
                <a:xfrm>
                  <a:off x="241300" y="6388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36" name="圆角矩形 135"/>
                <p:cNvSpPr/>
                <p:nvPr>
                  <p:custDataLst>
                    <p:tags r:id="rId73"/>
                  </p:custDataLst>
                </p:nvPr>
              </p:nvSpPr>
              <p:spPr>
                <a:xfrm>
                  <a:off x="241300" y="6565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37" name="圆角矩形 136"/>
                <p:cNvSpPr/>
                <p:nvPr>
                  <p:custDataLst>
                    <p:tags r:id="rId74"/>
                  </p:custDataLst>
                </p:nvPr>
              </p:nvSpPr>
              <p:spPr>
                <a:xfrm>
                  <a:off x="241300" y="6743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</p:grpSp>
          <p:grpSp>
            <p:nvGrpSpPr>
              <p:cNvPr id="9" name="组合 54"/>
              <p:cNvGrpSpPr/>
              <p:nvPr>
                <p:custDataLst>
                  <p:tags r:id="rId24"/>
                </p:custDataLst>
              </p:nvPr>
            </p:nvGrpSpPr>
            <p:grpSpPr>
              <a:xfrm rot="5400000" flipH="1">
                <a:off x="15946" y="8412"/>
                <a:ext cx="108" cy="4203"/>
                <a:chOff x="241300" y="3009900"/>
                <a:chExt cx="72000" cy="3805800"/>
              </a:xfrm>
            </p:grpSpPr>
            <p:sp>
              <p:nvSpPr>
                <p:cNvPr id="175" name="圆角矩形 174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241300" y="3009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76" name="圆角矩形 175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241300" y="3187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77" name="圆角矩形 176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241300" y="3365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78" name="圆角矩形 177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241300" y="3543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79" name="圆角矩形 178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241300" y="3721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80" name="圆角矩形 179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241300" y="3898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81" name="圆角矩形 180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241300" y="4076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82" name="圆角矩形 181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241300" y="4254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83" name="圆角矩形 182"/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241300" y="4432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84" name="圆角矩形 183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241300" y="4610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85" name="圆角矩形 184"/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241300" y="4787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86" name="圆角矩形 185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241300" y="4965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87" name="圆角矩形 186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241300" y="5143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88" name="圆角矩形 187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241300" y="5321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89" name="圆角矩形 188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241300" y="5499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90" name="圆角矩形 189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241300" y="5676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91" name="圆角矩形 190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241300" y="5854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92" name="圆角矩形 191"/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241300" y="60325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93" name="圆角矩形 192"/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241300" y="62103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94" name="圆角矩形 193"/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241300" y="63881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95" name="圆角矩形 194"/>
                <p:cNvSpPr/>
                <p:nvPr>
                  <p:custDataLst>
                    <p:tags r:id="rId45"/>
                  </p:custDataLst>
                </p:nvPr>
              </p:nvSpPr>
              <p:spPr>
                <a:xfrm>
                  <a:off x="241300" y="65659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196" name="圆角矩形 195"/>
                <p:cNvSpPr/>
                <p:nvPr>
                  <p:custDataLst>
                    <p:tags r:id="rId46"/>
                  </p:custDataLst>
                </p:nvPr>
              </p:nvSpPr>
              <p:spPr>
                <a:xfrm>
                  <a:off x="241300" y="6743700"/>
                  <a:ext cx="72000" cy="7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</p:grpSp>
        </p:grpSp>
      </p:grpSp>
      <p:sp>
        <p:nvSpPr>
          <p:cNvPr id="48" name="矩形 47"/>
          <p:cNvSpPr/>
          <p:nvPr/>
        </p:nvSpPr>
        <p:spPr>
          <a:xfrm>
            <a:off x="1903730" y="44450"/>
            <a:ext cx="10887075" cy="12553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en-US" altLang="zh-CN" sz="2100" b="1" i="1" dirty="0">
              <a:latin typeface="Calibri" panose="020F0502020204030204" charset="0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                      ... </a:t>
            </a:r>
            <a:r>
              <a:rPr lang="en-US" altLang="zh-CN" sz="3200" dirty="0">
                <a:solidFill>
                  <a:srgbClr val="0303CF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is celebrated</a:t>
            </a:r>
            <a:r>
              <a:rPr lang="en-US" altLang="zh-CN" sz="3200" dirty="0"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on   </a:t>
            </a:r>
          </a:p>
          <a:p>
            <a:r>
              <a:rPr lang="en-US" altLang="zh-CN" sz="3200" dirty="0"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   ... </a:t>
            </a:r>
            <a:r>
              <a:rPr lang="en-US" altLang="zh-CN" sz="3200" dirty="0">
                <a:solidFill>
                  <a:srgbClr val="0303CF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takes place</a:t>
            </a:r>
            <a:r>
              <a:rPr lang="en-US" altLang="zh-CN" sz="3200" dirty="0">
                <a:solidFill>
                  <a:srgbClr val="008000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on...;  ... </a:t>
            </a:r>
            <a:r>
              <a:rPr lang="en-US" altLang="zh-CN" sz="3200" dirty="0">
                <a:solidFill>
                  <a:srgbClr val="0303CF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falls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on</a:t>
            </a:r>
            <a:r>
              <a:rPr lang="en-US" altLang="zh-CN" sz="3200" dirty="0"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... , (lasting...)</a:t>
            </a:r>
          </a:p>
          <a:p>
            <a:endParaRPr lang="en-US" altLang="zh-CN" sz="3200" dirty="0">
              <a:latin typeface="Times New Roman" panose="02020603050405020304" pitchFamily="18" charset="0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/>
          </a:p>
          <a:p>
            <a:endParaRPr lang="zh-CN" altLang="en-US" b="1" dirty="0"/>
          </a:p>
        </p:txBody>
      </p:sp>
      <p:sp>
        <p:nvSpPr>
          <p:cNvPr id="50" name="矩形 49"/>
          <p:cNvSpPr/>
          <p:nvPr>
            <p:custDataLst>
              <p:tags r:id="rId4"/>
            </p:custDataLst>
          </p:nvPr>
        </p:nvSpPr>
        <p:spPr>
          <a:xfrm flipH="1">
            <a:off x="192046" y="353360"/>
            <a:ext cx="3071834" cy="575310"/>
          </a:xfrm>
          <a:prstGeom prst="rect">
            <a:avLst/>
          </a:prstGeom>
          <a:noFill/>
          <a:ln>
            <a:noFill/>
          </a:ln>
        </p:spPr>
        <p:style>
          <a:lnRef idx="2">
            <a:srgbClr val="DEAB81">
              <a:shade val="50000"/>
            </a:srgbClr>
          </a:lnRef>
          <a:fillRef idx="1">
            <a:srgbClr val="DEAB81"/>
          </a:fillRef>
          <a:effectRef idx="0">
            <a:srgbClr val="DEAB8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r>
              <a:rPr lang="en-US" altLang="da-DK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What                </a:t>
            </a:r>
            <a:r>
              <a:rPr lang="en-US" altLang="da-DK" sz="3200" b="1" dirty="0">
                <a:solidFill>
                  <a:srgbClr val="E1448B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6239510" y="2654935"/>
            <a:ext cx="65151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the </a:t>
            </a:r>
            <a:r>
              <a:rPr lang="en-US" altLang="zh-CN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15th</a:t>
            </a:r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day of  the </a:t>
            </a:r>
            <a:r>
              <a:rPr lang="en-US" altLang="zh-CN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1st</a:t>
            </a:r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solidFill>
                  <a:srgbClr val="DC0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lunar</a:t>
            </a:r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month</a:t>
            </a:r>
            <a:endParaRPr lang="zh-CN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263525" y="2060575"/>
            <a:ext cx="415988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Lantern Festival</a:t>
            </a:r>
            <a:r>
              <a:rPr lang="en-US" altLang="zh-CN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207604" y="2582859"/>
            <a:ext cx="415988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Dragon Boat  Festival </a:t>
            </a:r>
            <a:endParaRPr lang="zh-CN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6239510" y="3268345"/>
            <a:ext cx="552132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the </a:t>
            </a:r>
            <a:r>
              <a:rPr lang="en-US" altLang="zh-CN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5th</a:t>
            </a:r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day of the </a:t>
            </a:r>
            <a:r>
              <a:rPr lang="en-US" altLang="zh-CN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5th</a:t>
            </a:r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solidFill>
                  <a:srgbClr val="DC0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lunar</a:t>
            </a:r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month</a:t>
            </a:r>
            <a:endParaRPr lang="zh-CN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207604" y="3176905"/>
            <a:ext cx="415988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Mid-Autumn Festival </a:t>
            </a:r>
          </a:p>
        </p:txBody>
      </p:sp>
      <p:sp>
        <p:nvSpPr>
          <p:cNvPr id="16" name="矩形 15"/>
          <p:cNvSpPr/>
          <p:nvPr>
            <p:custDataLst>
              <p:tags r:id="rId10"/>
            </p:custDataLst>
          </p:nvPr>
        </p:nvSpPr>
        <p:spPr>
          <a:xfrm>
            <a:off x="6322060" y="2132965"/>
            <a:ext cx="624713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the </a:t>
            </a:r>
            <a:r>
              <a:rPr lang="en-US" altLang="zh-CN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15th</a:t>
            </a:r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day of the </a:t>
            </a:r>
            <a:r>
              <a:rPr lang="en-US" altLang="zh-CN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8th </a:t>
            </a:r>
            <a:r>
              <a:rPr lang="en-US" altLang="zh-CN" sz="2800" i="1" dirty="0">
                <a:solidFill>
                  <a:srgbClr val="DC07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lunar </a:t>
            </a:r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month</a:t>
            </a:r>
            <a:endParaRPr lang="zh-CN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45540" y="332739"/>
            <a:ext cx="9001125" cy="1020117"/>
          </a:xfrm>
          <a:prstGeom prst="rect">
            <a:avLst/>
          </a:prstGeom>
          <a:noFill/>
          <a:ln w="38100">
            <a:solidFill>
              <a:srgbClr val="FE2B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/>
          <p:cNvCxnSpPr/>
          <p:nvPr>
            <p:custDataLst>
              <p:tags r:id="rId11"/>
            </p:custDataLst>
          </p:nvPr>
        </p:nvCxnSpPr>
        <p:spPr>
          <a:xfrm flipV="1">
            <a:off x="3948430" y="2493010"/>
            <a:ext cx="2291715" cy="1008380"/>
          </a:xfrm>
          <a:prstGeom prst="line">
            <a:avLst/>
          </a:prstGeom>
          <a:ln w="28575" cmpd="thickThin">
            <a:solidFill>
              <a:srgbClr val="FE2B0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>
            <p:custDataLst>
              <p:tags r:id="rId12"/>
            </p:custDataLst>
          </p:nvPr>
        </p:nvCxnSpPr>
        <p:spPr>
          <a:xfrm>
            <a:off x="3323260" y="2348857"/>
            <a:ext cx="2976245" cy="575945"/>
          </a:xfrm>
          <a:prstGeom prst="line">
            <a:avLst/>
          </a:prstGeom>
          <a:ln w="28575" cmpd="thickThin">
            <a:solidFill>
              <a:srgbClr val="FE2B0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>
            <p:custDataLst>
              <p:tags r:id="rId13"/>
            </p:custDataLst>
          </p:nvPr>
        </p:nvCxnSpPr>
        <p:spPr>
          <a:xfrm>
            <a:off x="4005580" y="2924810"/>
            <a:ext cx="2316480" cy="576580"/>
          </a:xfrm>
          <a:prstGeom prst="line">
            <a:avLst/>
          </a:prstGeom>
          <a:ln w="28575" cmpd="thickThin">
            <a:solidFill>
              <a:srgbClr val="FE2B0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矩形 196"/>
          <p:cNvSpPr/>
          <p:nvPr>
            <p:custDataLst>
              <p:tags r:id="rId14"/>
            </p:custDataLst>
          </p:nvPr>
        </p:nvSpPr>
        <p:spPr>
          <a:xfrm flipH="1">
            <a:off x="1847821" y="353360"/>
            <a:ext cx="2357454" cy="575310"/>
          </a:xfrm>
          <a:prstGeom prst="rect">
            <a:avLst/>
          </a:prstGeom>
          <a:noFill/>
          <a:ln>
            <a:noFill/>
          </a:ln>
        </p:spPr>
        <p:style>
          <a:lnRef idx="2">
            <a:srgbClr val="DEAB81">
              <a:shade val="50000"/>
            </a:srgbClr>
          </a:lnRef>
          <a:fillRef idx="1">
            <a:srgbClr val="DEAB81"/>
          </a:fillRef>
          <a:effectRef idx="0">
            <a:srgbClr val="DEAB8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r>
              <a:rPr lang="en-US" altLang="da-DK" sz="3200" b="1" dirty="0">
                <a:solidFill>
                  <a:srgbClr val="0303C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&amp;</a:t>
            </a:r>
            <a:r>
              <a:rPr lang="en-US" altLang="da-DK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When:</a:t>
            </a:r>
            <a:r>
              <a:rPr lang="en-US" altLang="da-DK" sz="3200" b="1" dirty="0">
                <a:solidFill>
                  <a:srgbClr val="E1448B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med" advTm="60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3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-156210" y="-93980"/>
            <a:ext cx="12347575" cy="69723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pPr marL="0" indent="0">
              <a:buNone/>
            </a:pPr>
            <a:r>
              <a:rPr lang="en-US" altLang="zh-CN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</p:txBody>
      </p:sp>
      <p:sp>
        <p:nvSpPr>
          <p:cNvPr id="15378" name="AutoShape 18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5380" name="AutoShape 20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98" name="矩形 197"/>
          <p:cNvSpPr/>
          <p:nvPr/>
        </p:nvSpPr>
        <p:spPr>
          <a:xfrm>
            <a:off x="726440" y="576580"/>
            <a:ext cx="1724025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How:</a:t>
            </a:r>
          </a:p>
        </p:txBody>
      </p:sp>
      <p:sp>
        <p:nvSpPr>
          <p:cNvPr id="172" name="矩形 171"/>
          <p:cNvSpPr/>
          <p:nvPr/>
        </p:nvSpPr>
        <p:spPr>
          <a:xfrm>
            <a:off x="835660" y="692785"/>
            <a:ext cx="10705465" cy="6953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Mid-Autumn Festival</a:t>
            </a:r>
            <a:r>
              <a:rPr lang="en-US" altLang="zh-CN" sz="3200" dirty="0"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is a time of </a:t>
            </a:r>
            <a:r>
              <a:rPr lang="en-US" altLang="zh-CN" sz="3200" u="sng" dirty="0"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happiness</a:t>
            </a:r>
            <a:r>
              <a:rPr lang="en-US" altLang="zh-CN" sz="3200" dirty="0"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when </a:t>
            </a:r>
            <a:r>
              <a:rPr lang="en-US" altLang="zh-CN" sz="3200" dirty="0"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people...</a:t>
            </a:r>
          </a:p>
          <a:p>
            <a:endParaRPr lang="en-US" altLang="zh-CN" b="1" i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2385" y="4230381"/>
            <a:ext cx="12162155" cy="2647950"/>
            <a:chOff x="2" y="6656"/>
            <a:chExt cx="19153" cy="4096"/>
          </a:xfrm>
        </p:grpSpPr>
        <p:sp>
          <p:nvSpPr>
            <p:cNvPr id="20" name="矩形 19"/>
            <p:cNvSpPr/>
            <p:nvPr>
              <p:custDataLst>
                <p:tags r:id="rId8"/>
              </p:custDataLst>
            </p:nvPr>
          </p:nvSpPr>
          <p:spPr>
            <a:xfrm rot="5400000">
              <a:off x="7530" y="-873"/>
              <a:ext cx="4096" cy="19153"/>
            </a:xfrm>
            <a:prstGeom prst="rect">
              <a:avLst/>
            </a:prstGeom>
            <a:solidFill>
              <a:srgbClr val="506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2" name="组合 54"/>
            <p:cNvGrpSpPr/>
            <p:nvPr>
              <p:custDataLst>
                <p:tags r:id="rId9"/>
              </p:custDataLst>
            </p:nvPr>
          </p:nvGrpSpPr>
          <p:grpSpPr>
            <a:xfrm rot="5400000" flipH="1">
              <a:off x="3254" y="4035"/>
              <a:ext cx="96" cy="5610"/>
              <a:chOff x="235971" y="1944596"/>
              <a:chExt cx="77329" cy="4337704"/>
            </a:xfrm>
          </p:grpSpPr>
          <p:sp>
            <p:nvSpPr>
              <p:cNvPr id="22" name="圆角矩形 21"/>
              <p:cNvSpPr/>
              <p:nvPr>
                <p:custDataLst>
                  <p:tags r:id="rId148"/>
                </p:custDataLst>
              </p:nvPr>
            </p:nvSpPr>
            <p:spPr>
              <a:xfrm>
                <a:off x="235971" y="1944596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3" name="圆角矩形 22"/>
              <p:cNvSpPr/>
              <p:nvPr>
                <p:custDataLst>
                  <p:tags r:id="rId149"/>
                </p:custDataLst>
              </p:nvPr>
            </p:nvSpPr>
            <p:spPr>
              <a:xfrm>
                <a:off x="241300" y="2120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4" name="圆角矩形 23"/>
              <p:cNvSpPr/>
              <p:nvPr>
                <p:custDataLst>
                  <p:tags r:id="rId150"/>
                </p:custDataLst>
              </p:nvPr>
            </p:nvSpPr>
            <p:spPr>
              <a:xfrm>
                <a:off x="241300" y="2298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5" name="圆角矩形 24"/>
              <p:cNvSpPr/>
              <p:nvPr>
                <p:custDataLst>
                  <p:tags r:id="rId151"/>
                </p:custDataLst>
              </p:nvPr>
            </p:nvSpPr>
            <p:spPr>
              <a:xfrm>
                <a:off x="241300" y="2476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6" name="圆角矩形 25"/>
              <p:cNvSpPr/>
              <p:nvPr>
                <p:custDataLst>
                  <p:tags r:id="rId152"/>
                </p:custDataLst>
              </p:nvPr>
            </p:nvSpPr>
            <p:spPr>
              <a:xfrm>
                <a:off x="241300" y="2654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7" name="圆角矩形 26"/>
              <p:cNvSpPr/>
              <p:nvPr>
                <p:custDataLst>
                  <p:tags r:id="rId153"/>
                </p:custDataLst>
              </p:nvPr>
            </p:nvSpPr>
            <p:spPr>
              <a:xfrm>
                <a:off x="241300" y="2832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8" name="圆角矩形 27"/>
              <p:cNvSpPr/>
              <p:nvPr>
                <p:custDataLst>
                  <p:tags r:id="rId154"/>
                </p:custDataLst>
              </p:nvPr>
            </p:nvSpPr>
            <p:spPr>
              <a:xfrm>
                <a:off x="241300" y="3009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9" name="圆角矩形 28"/>
              <p:cNvSpPr/>
              <p:nvPr>
                <p:custDataLst>
                  <p:tags r:id="rId155"/>
                </p:custDataLst>
              </p:nvPr>
            </p:nvSpPr>
            <p:spPr>
              <a:xfrm>
                <a:off x="241300" y="3187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0" name="圆角矩形 29"/>
              <p:cNvSpPr/>
              <p:nvPr>
                <p:custDataLst>
                  <p:tags r:id="rId156"/>
                </p:custDataLst>
              </p:nvPr>
            </p:nvSpPr>
            <p:spPr>
              <a:xfrm>
                <a:off x="241300" y="3365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1" name="圆角矩形 30"/>
              <p:cNvSpPr/>
              <p:nvPr>
                <p:custDataLst>
                  <p:tags r:id="rId157"/>
                </p:custDataLst>
              </p:nvPr>
            </p:nvSpPr>
            <p:spPr>
              <a:xfrm>
                <a:off x="241300" y="3543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2" name="圆角矩形 31"/>
              <p:cNvSpPr/>
              <p:nvPr>
                <p:custDataLst>
                  <p:tags r:id="rId158"/>
                </p:custDataLst>
              </p:nvPr>
            </p:nvSpPr>
            <p:spPr>
              <a:xfrm>
                <a:off x="241300" y="3721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3" name="圆角矩形 32"/>
              <p:cNvSpPr/>
              <p:nvPr>
                <p:custDataLst>
                  <p:tags r:id="rId159"/>
                </p:custDataLst>
              </p:nvPr>
            </p:nvSpPr>
            <p:spPr>
              <a:xfrm>
                <a:off x="241300" y="3898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4" name="圆角矩形 33"/>
              <p:cNvSpPr/>
              <p:nvPr>
                <p:custDataLst>
                  <p:tags r:id="rId160"/>
                </p:custDataLst>
              </p:nvPr>
            </p:nvSpPr>
            <p:spPr>
              <a:xfrm>
                <a:off x="241300" y="4076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5" name="圆角矩形 34"/>
              <p:cNvSpPr/>
              <p:nvPr>
                <p:custDataLst>
                  <p:tags r:id="rId161"/>
                </p:custDataLst>
              </p:nvPr>
            </p:nvSpPr>
            <p:spPr>
              <a:xfrm>
                <a:off x="241300" y="4254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6" name="圆角矩形 35"/>
              <p:cNvSpPr/>
              <p:nvPr>
                <p:custDataLst>
                  <p:tags r:id="rId162"/>
                </p:custDataLst>
              </p:nvPr>
            </p:nvSpPr>
            <p:spPr>
              <a:xfrm>
                <a:off x="241300" y="4432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7" name="圆角矩形 36"/>
              <p:cNvSpPr/>
              <p:nvPr>
                <p:custDataLst>
                  <p:tags r:id="rId163"/>
                </p:custDataLst>
              </p:nvPr>
            </p:nvSpPr>
            <p:spPr>
              <a:xfrm>
                <a:off x="241300" y="4610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8" name="圆角矩形 37"/>
              <p:cNvSpPr/>
              <p:nvPr>
                <p:custDataLst>
                  <p:tags r:id="rId164"/>
                </p:custDataLst>
              </p:nvPr>
            </p:nvSpPr>
            <p:spPr>
              <a:xfrm>
                <a:off x="241300" y="4787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9" name="圆角矩形 38"/>
              <p:cNvSpPr/>
              <p:nvPr>
                <p:custDataLst>
                  <p:tags r:id="rId165"/>
                </p:custDataLst>
              </p:nvPr>
            </p:nvSpPr>
            <p:spPr>
              <a:xfrm>
                <a:off x="241300" y="4965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0" name="圆角矩形 39"/>
              <p:cNvSpPr/>
              <p:nvPr>
                <p:custDataLst>
                  <p:tags r:id="rId166"/>
                </p:custDataLst>
              </p:nvPr>
            </p:nvSpPr>
            <p:spPr>
              <a:xfrm>
                <a:off x="241300" y="5143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1" name="圆角矩形 40"/>
              <p:cNvSpPr/>
              <p:nvPr>
                <p:custDataLst>
                  <p:tags r:id="rId167"/>
                </p:custDataLst>
              </p:nvPr>
            </p:nvSpPr>
            <p:spPr>
              <a:xfrm>
                <a:off x="241300" y="5321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2" name="圆角矩形 41"/>
              <p:cNvSpPr/>
              <p:nvPr>
                <p:custDataLst>
                  <p:tags r:id="rId168"/>
                </p:custDataLst>
              </p:nvPr>
            </p:nvSpPr>
            <p:spPr>
              <a:xfrm>
                <a:off x="241300" y="5499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3" name="圆角矩形 42"/>
              <p:cNvSpPr/>
              <p:nvPr>
                <p:custDataLst>
                  <p:tags r:id="rId169"/>
                </p:custDataLst>
              </p:nvPr>
            </p:nvSpPr>
            <p:spPr>
              <a:xfrm>
                <a:off x="241300" y="5676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4" name="圆角矩形 43"/>
              <p:cNvSpPr/>
              <p:nvPr>
                <p:custDataLst>
                  <p:tags r:id="rId170"/>
                </p:custDataLst>
              </p:nvPr>
            </p:nvSpPr>
            <p:spPr>
              <a:xfrm>
                <a:off x="241300" y="5854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5" name="圆角矩形 44"/>
              <p:cNvSpPr/>
              <p:nvPr>
                <p:custDataLst>
                  <p:tags r:id="rId171"/>
                </p:custDataLst>
              </p:nvPr>
            </p:nvSpPr>
            <p:spPr>
              <a:xfrm>
                <a:off x="241300" y="6032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6" name="圆角矩形 45"/>
              <p:cNvSpPr/>
              <p:nvPr>
                <p:custDataLst>
                  <p:tags r:id="rId172"/>
                </p:custDataLst>
              </p:nvPr>
            </p:nvSpPr>
            <p:spPr>
              <a:xfrm>
                <a:off x="241300" y="6210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3" name="组合 54"/>
            <p:cNvGrpSpPr/>
            <p:nvPr>
              <p:custDataLst>
                <p:tags r:id="rId10"/>
              </p:custDataLst>
            </p:nvPr>
          </p:nvGrpSpPr>
          <p:grpSpPr>
            <a:xfrm rot="5400000" flipH="1">
              <a:off x="3485" y="7403"/>
              <a:ext cx="96" cy="6070"/>
              <a:chOff x="235971" y="1944596"/>
              <a:chExt cx="77329" cy="4693304"/>
            </a:xfrm>
          </p:grpSpPr>
          <p:sp>
            <p:nvSpPr>
              <p:cNvPr id="139" name="圆角矩形 138"/>
              <p:cNvSpPr/>
              <p:nvPr>
                <p:custDataLst>
                  <p:tags r:id="rId121"/>
                </p:custDataLst>
              </p:nvPr>
            </p:nvSpPr>
            <p:spPr>
              <a:xfrm>
                <a:off x="235971" y="1944596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0" name="圆角矩形 139"/>
              <p:cNvSpPr/>
              <p:nvPr>
                <p:custDataLst>
                  <p:tags r:id="rId122"/>
                </p:custDataLst>
              </p:nvPr>
            </p:nvSpPr>
            <p:spPr>
              <a:xfrm>
                <a:off x="241300" y="2120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1" name="圆角矩形 140"/>
              <p:cNvSpPr/>
              <p:nvPr>
                <p:custDataLst>
                  <p:tags r:id="rId123"/>
                </p:custDataLst>
              </p:nvPr>
            </p:nvSpPr>
            <p:spPr>
              <a:xfrm>
                <a:off x="241300" y="2298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2" name="圆角矩形 141"/>
              <p:cNvSpPr/>
              <p:nvPr>
                <p:custDataLst>
                  <p:tags r:id="rId124"/>
                </p:custDataLst>
              </p:nvPr>
            </p:nvSpPr>
            <p:spPr>
              <a:xfrm>
                <a:off x="241300" y="2476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3" name="圆角矩形 142"/>
              <p:cNvSpPr/>
              <p:nvPr>
                <p:custDataLst>
                  <p:tags r:id="rId125"/>
                </p:custDataLst>
              </p:nvPr>
            </p:nvSpPr>
            <p:spPr>
              <a:xfrm>
                <a:off x="241300" y="2654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4" name="圆角矩形 143"/>
              <p:cNvSpPr/>
              <p:nvPr>
                <p:custDataLst>
                  <p:tags r:id="rId126"/>
                </p:custDataLst>
              </p:nvPr>
            </p:nvSpPr>
            <p:spPr>
              <a:xfrm>
                <a:off x="241300" y="2832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5" name="圆角矩形 144"/>
              <p:cNvSpPr/>
              <p:nvPr>
                <p:custDataLst>
                  <p:tags r:id="rId127"/>
                </p:custDataLst>
              </p:nvPr>
            </p:nvSpPr>
            <p:spPr>
              <a:xfrm>
                <a:off x="241300" y="3009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6" name="圆角矩形 145"/>
              <p:cNvSpPr/>
              <p:nvPr>
                <p:custDataLst>
                  <p:tags r:id="rId128"/>
                </p:custDataLst>
              </p:nvPr>
            </p:nvSpPr>
            <p:spPr>
              <a:xfrm>
                <a:off x="241300" y="3187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7" name="圆角矩形 146"/>
              <p:cNvSpPr/>
              <p:nvPr>
                <p:custDataLst>
                  <p:tags r:id="rId129"/>
                </p:custDataLst>
              </p:nvPr>
            </p:nvSpPr>
            <p:spPr>
              <a:xfrm>
                <a:off x="241300" y="3365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8" name="圆角矩形 147"/>
              <p:cNvSpPr/>
              <p:nvPr>
                <p:custDataLst>
                  <p:tags r:id="rId130"/>
                </p:custDataLst>
              </p:nvPr>
            </p:nvSpPr>
            <p:spPr>
              <a:xfrm>
                <a:off x="241300" y="3543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9" name="圆角矩形 148"/>
              <p:cNvSpPr/>
              <p:nvPr>
                <p:custDataLst>
                  <p:tags r:id="rId131"/>
                </p:custDataLst>
              </p:nvPr>
            </p:nvSpPr>
            <p:spPr>
              <a:xfrm>
                <a:off x="241300" y="3721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0" name="圆角矩形 149"/>
              <p:cNvSpPr/>
              <p:nvPr>
                <p:custDataLst>
                  <p:tags r:id="rId132"/>
                </p:custDataLst>
              </p:nvPr>
            </p:nvSpPr>
            <p:spPr>
              <a:xfrm>
                <a:off x="241300" y="3898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1" name="圆角矩形 150"/>
              <p:cNvSpPr/>
              <p:nvPr>
                <p:custDataLst>
                  <p:tags r:id="rId133"/>
                </p:custDataLst>
              </p:nvPr>
            </p:nvSpPr>
            <p:spPr>
              <a:xfrm>
                <a:off x="241300" y="4076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2" name="圆角矩形 151"/>
              <p:cNvSpPr/>
              <p:nvPr>
                <p:custDataLst>
                  <p:tags r:id="rId134"/>
                </p:custDataLst>
              </p:nvPr>
            </p:nvSpPr>
            <p:spPr>
              <a:xfrm>
                <a:off x="241300" y="4254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3" name="圆角矩形 152"/>
              <p:cNvSpPr/>
              <p:nvPr>
                <p:custDataLst>
                  <p:tags r:id="rId135"/>
                </p:custDataLst>
              </p:nvPr>
            </p:nvSpPr>
            <p:spPr>
              <a:xfrm>
                <a:off x="241300" y="4432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4" name="圆角矩形 153"/>
              <p:cNvSpPr/>
              <p:nvPr>
                <p:custDataLst>
                  <p:tags r:id="rId136"/>
                </p:custDataLst>
              </p:nvPr>
            </p:nvSpPr>
            <p:spPr>
              <a:xfrm>
                <a:off x="241300" y="4610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5" name="圆角矩形 154"/>
              <p:cNvSpPr/>
              <p:nvPr>
                <p:custDataLst>
                  <p:tags r:id="rId137"/>
                </p:custDataLst>
              </p:nvPr>
            </p:nvSpPr>
            <p:spPr>
              <a:xfrm>
                <a:off x="241300" y="4787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6" name="圆角矩形 155"/>
              <p:cNvSpPr/>
              <p:nvPr>
                <p:custDataLst>
                  <p:tags r:id="rId138"/>
                </p:custDataLst>
              </p:nvPr>
            </p:nvSpPr>
            <p:spPr>
              <a:xfrm>
                <a:off x="241300" y="4965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7" name="圆角矩形 156"/>
              <p:cNvSpPr/>
              <p:nvPr>
                <p:custDataLst>
                  <p:tags r:id="rId139"/>
                </p:custDataLst>
              </p:nvPr>
            </p:nvSpPr>
            <p:spPr>
              <a:xfrm>
                <a:off x="241300" y="5143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8" name="圆角矩形 157"/>
              <p:cNvSpPr/>
              <p:nvPr>
                <p:custDataLst>
                  <p:tags r:id="rId140"/>
                </p:custDataLst>
              </p:nvPr>
            </p:nvSpPr>
            <p:spPr>
              <a:xfrm>
                <a:off x="241300" y="5321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9" name="圆角矩形 158"/>
              <p:cNvSpPr/>
              <p:nvPr>
                <p:custDataLst>
                  <p:tags r:id="rId141"/>
                </p:custDataLst>
              </p:nvPr>
            </p:nvSpPr>
            <p:spPr>
              <a:xfrm>
                <a:off x="241300" y="5499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0" name="圆角矩形 159"/>
              <p:cNvSpPr/>
              <p:nvPr>
                <p:custDataLst>
                  <p:tags r:id="rId142"/>
                </p:custDataLst>
              </p:nvPr>
            </p:nvSpPr>
            <p:spPr>
              <a:xfrm>
                <a:off x="241300" y="5676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1" name="圆角矩形 160"/>
              <p:cNvSpPr/>
              <p:nvPr>
                <p:custDataLst>
                  <p:tags r:id="rId143"/>
                </p:custDataLst>
              </p:nvPr>
            </p:nvSpPr>
            <p:spPr>
              <a:xfrm>
                <a:off x="241300" y="5854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2" name="圆角矩形 161"/>
              <p:cNvSpPr/>
              <p:nvPr>
                <p:custDataLst>
                  <p:tags r:id="rId144"/>
                </p:custDataLst>
              </p:nvPr>
            </p:nvSpPr>
            <p:spPr>
              <a:xfrm>
                <a:off x="241300" y="6032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3" name="圆角矩形 162"/>
              <p:cNvSpPr/>
              <p:nvPr>
                <p:custDataLst>
                  <p:tags r:id="rId145"/>
                </p:custDataLst>
              </p:nvPr>
            </p:nvSpPr>
            <p:spPr>
              <a:xfrm>
                <a:off x="241300" y="6210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4" name="圆角矩形 163"/>
              <p:cNvSpPr/>
              <p:nvPr>
                <p:custDataLst>
                  <p:tags r:id="rId146"/>
                </p:custDataLst>
              </p:nvPr>
            </p:nvSpPr>
            <p:spPr>
              <a:xfrm>
                <a:off x="241300" y="6388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5" name="圆角矩形 164"/>
              <p:cNvSpPr/>
              <p:nvPr>
                <p:custDataLst>
                  <p:tags r:id="rId147"/>
                </p:custDataLst>
              </p:nvPr>
            </p:nvSpPr>
            <p:spPr>
              <a:xfrm>
                <a:off x="241300" y="6565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4" name="组合 54"/>
            <p:cNvGrpSpPr/>
            <p:nvPr>
              <p:custDataLst>
                <p:tags r:id="rId11"/>
              </p:custDataLst>
            </p:nvPr>
          </p:nvGrpSpPr>
          <p:grpSpPr>
            <a:xfrm rot="5400000" flipH="1">
              <a:off x="15550" y="4031"/>
              <a:ext cx="89" cy="5612"/>
              <a:chOff x="241300" y="2476500"/>
              <a:chExt cx="72000" cy="4339200"/>
            </a:xfrm>
          </p:grpSpPr>
          <p:sp>
            <p:nvSpPr>
              <p:cNvPr id="84" name="圆角矩形 83"/>
              <p:cNvSpPr/>
              <p:nvPr>
                <p:custDataLst>
                  <p:tags r:id="rId96"/>
                </p:custDataLst>
              </p:nvPr>
            </p:nvSpPr>
            <p:spPr>
              <a:xfrm>
                <a:off x="241300" y="2476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85" name="圆角矩形 84"/>
              <p:cNvSpPr/>
              <p:nvPr>
                <p:custDataLst>
                  <p:tags r:id="rId97"/>
                </p:custDataLst>
              </p:nvPr>
            </p:nvSpPr>
            <p:spPr>
              <a:xfrm>
                <a:off x="241300" y="2654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86" name="圆角矩形 85"/>
              <p:cNvSpPr/>
              <p:nvPr>
                <p:custDataLst>
                  <p:tags r:id="rId98"/>
                </p:custDataLst>
              </p:nvPr>
            </p:nvSpPr>
            <p:spPr>
              <a:xfrm>
                <a:off x="241300" y="2832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87" name="圆角矩形 86"/>
              <p:cNvSpPr/>
              <p:nvPr>
                <p:custDataLst>
                  <p:tags r:id="rId99"/>
                </p:custDataLst>
              </p:nvPr>
            </p:nvSpPr>
            <p:spPr>
              <a:xfrm>
                <a:off x="241300" y="3009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88" name="圆角矩形 87"/>
              <p:cNvSpPr/>
              <p:nvPr>
                <p:custDataLst>
                  <p:tags r:id="rId100"/>
                </p:custDataLst>
              </p:nvPr>
            </p:nvSpPr>
            <p:spPr>
              <a:xfrm>
                <a:off x="241300" y="3187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89" name="圆角矩形 88"/>
              <p:cNvSpPr/>
              <p:nvPr>
                <p:custDataLst>
                  <p:tags r:id="rId101"/>
                </p:custDataLst>
              </p:nvPr>
            </p:nvSpPr>
            <p:spPr>
              <a:xfrm>
                <a:off x="241300" y="3365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0" name="圆角矩形 89"/>
              <p:cNvSpPr/>
              <p:nvPr>
                <p:custDataLst>
                  <p:tags r:id="rId102"/>
                </p:custDataLst>
              </p:nvPr>
            </p:nvSpPr>
            <p:spPr>
              <a:xfrm>
                <a:off x="241300" y="3543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1" name="圆角矩形 90"/>
              <p:cNvSpPr/>
              <p:nvPr>
                <p:custDataLst>
                  <p:tags r:id="rId103"/>
                </p:custDataLst>
              </p:nvPr>
            </p:nvSpPr>
            <p:spPr>
              <a:xfrm>
                <a:off x="241300" y="3721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2" name="圆角矩形 91"/>
              <p:cNvSpPr/>
              <p:nvPr>
                <p:custDataLst>
                  <p:tags r:id="rId104"/>
                </p:custDataLst>
              </p:nvPr>
            </p:nvSpPr>
            <p:spPr>
              <a:xfrm>
                <a:off x="241300" y="3898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3" name="圆角矩形 92"/>
              <p:cNvSpPr/>
              <p:nvPr>
                <p:custDataLst>
                  <p:tags r:id="rId105"/>
                </p:custDataLst>
              </p:nvPr>
            </p:nvSpPr>
            <p:spPr>
              <a:xfrm>
                <a:off x="241300" y="4076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4" name="圆角矩形 93"/>
              <p:cNvSpPr/>
              <p:nvPr>
                <p:custDataLst>
                  <p:tags r:id="rId106"/>
                </p:custDataLst>
              </p:nvPr>
            </p:nvSpPr>
            <p:spPr>
              <a:xfrm>
                <a:off x="241300" y="4254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5" name="圆角矩形 94"/>
              <p:cNvSpPr/>
              <p:nvPr>
                <p:custDataLst>
                  <p:tags r:id="rId107"/>
                </p:custDataLst>
              </p:nvPr>
            </p:nvSpPr>
            <p:spPr>
              <a:xfrm>
                <a:off x="241300" y="4432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6" name="圆角矩形 95"/>
              <p:cNvSpPr/>
              <p:nvPr>
                <p:custDataLst>
                  <p:tags r:id="rId108"/>
                </p:custDataLst>
              </p:nvPr>
            </p:nvSpPr>
            <p:spPr>
              <a:xfrm>
                <a:off x="241300" y="4610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7" name="圆角矩形 96"/>
              <p:cNvSpPr/>
              <p:nvPr>
                <p:custDataLst>
                  <p:tags r:id="rId109"/>
                </p:custDataLst>
              </p:nvPr>
            </p:nvSpPr>
            <p:spPr>
              <a:xfrm>
                <a:off x="241300" y="4787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8" name="圆角矩形 97"/>
              <p:cNvSpPr/>
              <p:nvPr>
                <p:custDataLst>
                  <p:tags r:id="rId110"/>
                </p:custDataLst>
              </p:nvPr>
            </p:nvSpPr>
            <p:spPr>
              <a:xfrm>
                <a:off x="241300" y="4965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9" name="圆角矩形 98"/>
              <p:cNvSpPr/>
              <p:nvPr>
                <p:custDataLst>
                  <p:tags r:id="rId111"/>
                </p:custDataLst>
              </p:nvPr>
            </p:nvSpPr>
            <p:spPr>
              <a:xfrm>
                <a:off x="241300" y="5143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0" name="圆角矩形 99"/>
              <p:cNvSpPr/>
              <p:nvPr>
                <p:custDataLst>
                  <p:tags r:id="rId112"/>
                </p:custDataLst>
              </p:nvPr>
            </p:nvSpPr>
            <p:spPr>
              <a:xfrm>
                <a:off x="241300" y="5321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1" name="圆角矩形 100"/>
              <p:cNvSpPr/>
              <p:nvPr>
                <p:custDataLst>
                  <p:tags r:id="rId113"/>
                </p:custDataLst>
              </p:nvPr>
            </p:nvSpPr>
            <p:spPr>
              <a:xfrm>
                <a:off x="241300" y="5499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2" name="圆角矩形 101"/>
              <p:cNvSpPr/>
              <p:nvPr>
                <p:custDataLst>
                  <p:tags r:id="rId114"/>
                </p:custDataLst>
              </p:nvPr>
            </p:nvSpPr>
            <p:spPr>
              <a:xfrm>
                <a:off x="241300" y="5676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3" name="圆角矩形 102"/>
              <p:cNvSpPr/>
              <p:nvPr>
                <p:custDataLst>
                  <p:tags r:id="rId115"/>
                </p:custDataLst>
              </p:nvPr>
            </p:nvSpPr>
            <p:spPr>
              <a:xfrm>
                <a:off x="241300" y="5854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4" name="圆角矩形 103"/>
              <p:cNvSpPr/>
              <p:nvPr>
                <p:custDataLst>
                  <p:tags r:id="rId116"/>
                </p:custDataLst>
              </p:nvPr>
            </p:nvSpPr>
            <p:spPr>
              <a:xfrm>
                <a:off x="241300" y="6032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5" name="圆角矩形 104"/>
              <p:cNvSpPr/>
              <p:nvPr>
                <p:custDataLst>
                  <p:tags r:id="rId117"/>
                </p:custDataLst>
              </p:nvPr>
            </p:nvSpPr>
            <p:spPr>
              <a:xfrm>
                <a:off x="241300" y="6210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6" name="圆角矩形 105"/>
              <p:cNvSpPr/>
              <p:nvPr>
                <p:custDataLst>
                  <p:tags r:id="rId118"/>
                </p:custDataLst>
              </p:nvPr>
            </p:nvSpPr>
            <p:spPr>
              <a:xfrm>
                <a:off x="241300" y="6388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7" name="圆角矩形 106"/>
              <p:cNvSpPr/>
              <p:nvPr>
                <p:custDataLst>
                  <p:tags r:id="rId119"/>
                </p:custDataLst>
              </p:nvPr>
            </p:nvSpPr>
            <p:spPr>
              <a:xfrm>
                <a:off x="241300" y="6565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8" name="圆角矩形 107"/>
              <p:cNvSpPr/>
              <p:nvPr>
                <p:custDataLst>
                  <p:tags r:id="rId120"/>
                </p:custDataLst>
              </p:nvPr>
            </p:nvSpPr>
            <p:spPr>
              <a:xfrm>
                <a:off x="241300" y="6743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7" name="组合 54"/>
            <p:cNvGrpSpPr/>
            <p:nvPr>
              <p:custDataLst>
                <p:tags r:id="rId12"/>
              </p:custDataLst>
            </p:nvPr>
          </p:nvGrpSpPr>
          <p:grpSpPr>
            <a:xfrm rot="5400000" flipH="1">
              <a:off x="9315" y="3697"/>
              <a:ext cx="96" cy="6300"/>
              <a:chOff x="235971" y="1944596"/>
              <a:chExt cx="77329" cy="4871104"/>
            </a:xfrm>
          </p:grpSpPr>
          <p:sp>
            <p:nvSpPr>
              <p:cNvPr id="52" name="圆角矩形 51"/>
              <p:cNvSpPr/>
              <p:nvPr>
                <p:custDataLst>
                  <p:tags r:id="rId68"/>
                </p:custDataLst>
              </p:nvPr>
            </p:nvSpPr>
            <p:spPr>
              <a:xfrm>
                <a:off x="235971" y="1944596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3" name="圆角矩形 52"/>
              <p:cNvSpPr/>
              <p:nvPr>
                <p:custDataLst>
                  <p:tags r:id="rId69"/>
                </p:custDataLst>
              </p:nvPr>
            </p:nvSpPr>
            <p:spPr>
              <a:xfrm>
                <a:off x="241300" y="2120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4" name="圆角矩形 53"/>
              <p:cNvSpPr/>
              <p:nvPr>
                <p:custDataLst>
                  <p:tags r:id="rId70"/>
                </p:custDataLst>
              </p:nvPr>
            </p:nvSpPr>
            <p:spPr>
              <a:xfrm>
                <a:off x="241300" y="2298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5" name="圆角矩形 54"/>
              <p:cNvSpPr/>
              <p:nvPr>
                <p:custDataLst>
                  <p:tags r:id="rId71"/>
                </p:custDataLst>
              </p:nvPr>
            </p:nvSpPr>
            <p:spPr>
              <a:xfrm>
                <a:off x="241300" y="2476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6" name="圆角矩形 55"/>
              <p:cNvSpPr/>
              <p:nvPr>
                <p:custDataLst>
                  <p:tags r:id="rId72"/>
                </p:custDataLst>
              </p:nvPr>
            </p:nvSpPr>
            <p:spPr>
              <a:xfrm>
                <a:off x="241300" y="2654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7" name="圆角矩形 56"/>
              <p:cNvSpPr/>
              <p:nvPr>
                <p:custDataLst>
                  <p:tags r:id="rId73"/>
                </p:custDataLst>
              </p:nvPr>
            </p:nvSpPr>
            <p:spPr>
              <a:xfrm>
                <a:off x="241300" y="2832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8" name="圆角矩形 57"/>
              <p:cNvSpPr/>
              <p:nvPr>
                <p:custDataLst>
                  <p:tags r:id="rId74"/>
                </p:custDataLst>
              </p:nvPr>
            </p:nvSpPr>
            <p:spPr>
              <a:xfrm>
                <a:off x="241300" y="3009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9" name="圆角矩形 58"/>
              <p:cNvSpPr/>
              <p:nvPr>
                <p:custDataLst>
                  <p:tags r:id="rId75"/>
                </p:custDataLst>
              </p:nvPr>
            </p:nvSpPr>
            <p:spPr>
              <a:xfrm>
                <a:off x="241300" y="3187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0" name="圆角矩形 59"/>
              <p:cNvSpPr/>
              <p:nvPr>
                <p:custDataLst>
                  <p:tags r:id="rId76"/>
                </p:custDataLst>
              </p:nvPr>
            </p:nvSpPr>
            <p:spPr>
              <a:xfrm>
                <a:off x="241300" y="3365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1" name="圆角矩形 60"/>
              <p:cNvSpPr/>
              <p:nvPr>
                <p:custDataLst>
                  <p:tags r:id="rId77"/>
                </p:custDataLst>
              </p:nvPr>
            </p:nvSpPr>
            <p:spPr>
              <a:xfrm>
                <a:off x="241300" y="3543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2" name="圆角矩形 61"/>
              <p:cNvSpPr/>
              <p:nvPr>
                <p:custDataLst>
                  <p:tags r:id="rId78"/>
                </p:custDataLst>
              </p:nvPr>
            </p:nvSpPr>
            <p:spPr>
              <a:xfrm>
                <a:off x="241300" y="3721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3" name="圆角矩形 62"/>
              <p:cNvSpPr/>
              <p:nvPr>
                <p:custDataLst>
                  <p:tags r:id="rId79"/>
                </p:custDataLst>
              </p:nvPr>
            </p:nvSpPr>
            <p:spPr>
              <a:xfrm>
                <a:off x="241300" y="3898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4" name="圆角矩形 63"/>
              <p:cNvSpPr/>
              <p:nvPr>
                <p:custDataLst>
                  <p:tags r:id="rId80"/>
                </p:custDataLst>
              </p:nvPr>
            </p:nvSpPr>
            <p:spPr>
              <a:xfrm>
                <a:off x="241300" y="4076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5" name="圆角矩形 64"/>
              <p:cNvSpPr/>
              <p:nvPr>
                <p:custDataLst>
                  <p:tags r:id="rId81"/>
                </p:custDataLst>
              </p:nvPr>
            </p:nvSpPr>
            <p:spPr>
              <a:xfrm>
                <a:off x="241300" y="4254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6" name="圆角矩形 65"/>
              <p:cNvSpPr/>
              <p:nvPr>
                <p:custDataLst>
                  <p:tags r:id="rId82"/>
                </p:custDataLst>
              </p:nvPr>
            </p:nvSpPr>
            <p:spPr>
              <a:xfrm>
                <a:off x="241300" y="4432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7" name="圆角矩形 66"/>
              <p:cNvSpPr/>
              <p:nvPr>
                <p:custDataLst>
                  <p:tags r:id="rId83"/>
                </p:custDataLst>
              </p:nvPr>
            </p:nvSpPr>
            <p:spPr>
              <a:xfrm>
                <a:off x="241300" y="4610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8" name="圆角矩形 67"/>
              <p:cNvSpPr/>
              <p:nvPr>
                <p:custDataLst>
                  <p:tags r:id="rId84"/>
                </p:custDataLst>
              </p:nvPr>
            </p:nvSpPr>
            <p:spPr>
              <a:xfrm>
                <a:off x="241300" y="4787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9" name="圆角矩形 68"/>
              <p:cNvSpPr/>
              <p:nvPr>
                <p:custDataLst>
                  <p:tags r:id="rId85"/>
                </p:custDataLst>
              </p:nvPr>
            </p:nvSpPr>
            <p:spPr>
              <a:xfrm>
                <a:off x="241300" y="4965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0" name="圆角矩形 69"/>
              <p:cNvSpPr/>
              <p:nvPr>
                <p:custDataLst>
                  <p:tags r:id="rId86"/>
                </p:custDataLst>
              </p:nvPr>
            </p:nvSpPr>
            <p:spPr>
              <a:xfrm>
                <a:off x="241300" y="5143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1" name="圆角矩形 70"/>
              <p:cNvSpPr/>
              <p:nvPr>
                <p:custDataLst>
                  <p:tags r:id="rId87"/>
                </p:custDataLst>
              </p:nvPr>
            </p:nvSpPr>
            <p:spPr>
              <a:xfrm>
                <a:off x="241300" y="5321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2" name="圆角矩形 71"/>
              <p:cNvSpPr/>
              <p:nvPr>
                <p:custDataLst>
                  <p:tags r:id="rId88"/>
                </p:custDataLst>
              </p:nvPr>
            </p:nvSpPr>
            <p:spPr>
              <a:xfrm>
                <a:off x="241300" y="5499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3" name="圆角矩形 72"/>
              <p:cNvSpPr/>
              <p:nvPr>
                <p:custDataLst>
                  <p:tags r:id="rId89"/>
                </p:custDataLst>
              </p:nvPr>
            </p:nvSpPr>
            <p:spPr>
              <a:xfrm>
                <a:off x="241300" y="5676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4" name="圆角矩形 73"/>
              <p:cNvSpPr/>
              <p:nvPr>
                <p:custDataLst>
                  <p:tags r:id="rId90"/>
                </p:custDataLst>
              </p:nvPr>
            </p:nvSpPr>
            <p:spPr>
              <a:xfrm>
                <a:off x="241300" y="5854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5" name="圆角矩形 74"/>
              <p:cNvSpPr/>
              <p:nvPr>
                <p:custDataLst>
                  <p:tags r:id="rId91"/>
                </p:custDataLst>
              </p:nvPr>
            </p:nvSpPr>
            <p:spPr>
              <a:xfrm>
                <a:off x="241300" y="6032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6" name="圆角矩形 75"/>
              <p:cNvSpPr/>
              <p:nvPr>
                <p:custDataLst>
                  <p:tags r:id="rId92"/>
                </p:custDataLst>
              </p:nvPr>
            </p:nvSpPr>
            <p:spPr>
              <a:xfrm>
                <a:off x="241300" y="6210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7" name="圆角矩形 76"/>
              <p:cNvSpPr/>
              <p:nvPr>
                <p:custDataLst>
                  <p:tags r:id="rId93"/>
                </p:custDataLst>
              </p:nvPr>
            </p:nvSpPr>
            <p:spPr>
              <a:xfrm>
                <a:off x="241300" y="6388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8" name="圆角矩形 77"/>
              <p:cNvSpPr/>
              <p:nvPr>
                <p:custDataLst>
                  <p:tags r:id="rId94"/>
                </p:custDataLst>
              </p:nvPr>
            </p:nvSpPr>
            <p:spPr>
              <a:xfrm>
                <a:off x="241300" y="6565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9" name="圆角矩形 78"/>
              <p:cNvSpPr/>
              <p:nvPr>
                <p:custDataLst>
                  <p:tags r:id="rId95"/>
                </p:custDataLst>
              </p:nvPr>
            </p:nvSpPr>
            <p:spPr>
              <a:xfrm>
                <a:off x="241300" y="6743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8" name="组合 54"/>
            <p:cNvGrpSpPr/>
            <p:nvPr>
              <p:custDataLst>
                <p:tags r:id="rId13"/>
              </p:custDataLst>
            </p:nvPr>
          </p:nvGrpSpPr>
          <p:grpSpPr>
            <a:xfrm rot="5400000" flipH="1">
              <a:off x="10098" y="7295"/>
              <a:ext cx="96" cy="6300"/>
              <a:chOff x="235971" y="1944596"/>
              <a:chExt cx="77329" cy="4871104"/>
            </a:xfrm>
          </p:grpSpPr>
          <p:sp>
            <p:nvSpPr>
              <p:cNvPr id="110" name="圆角矩形 109"/>
              <p:cNvSpPr/>
              <p:nvPr>
                <p:custDataLst>
                  <p:tags r:id="rId40"/>
                </p:custDataLst>
              </p:nvPr>
            </p:nvSpPr>
            <p:spPr>
              <a:xfrm>
                <a:off x="235971" y="1944596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1" name="圆角矩形 110"/>
              <p:cNvSpPr/>
              <p:nvPr>
                <p:custDataLst>
                  <p:tags r:id="rId41"/>
                </p:custDataLst>
              </p:nvPr>
            </p:nvSpPr>
            <p:spPr>
              <a:xfrm>
                <a:off x="241300" y="2120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2" name="圆角矩形 111"/>
              <p:cNvSpPr/>
              <p:nvPr>
                <p:custDataLst>
                  <p:tags r:id="rId42"/>
                </p:custDataLst>
              </p:nvPr>
            </p:nvSpPr>
            <p:spPr>
              <a:xfrm>
                <a:off x="241300" y="2298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3" name="圆角矩形 112"/>
              <p:cNvSpPr/>
              <p:nvPr>
                <p:custDataLst>
                  <p:tags r:id="rId43"/>
                </p:custDataLst>
              </p:nvPr>
            </p:nvSpPr>
            <p:spPr>
              <a:xfrm>
                <a:off x="241300" y="2476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4" name="圆角矩形 113"/>
              <p:cNvSpPr/>
              <p:nvPr>
                <p:custDataLst>
                  <p:tags r:id="rId44"/>
                </p:custDataLst>
              </p:nvPr>
            </p:nvSpPr>
            <p:spPr>
              <a:xfrm>
                <a:off x="241300" y="2654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5" name="圆角矩形 114"/>
              <p:cNvSpPr/>
              <p:nvPr>
                <p:custDataLst>
                  <p:tags r:id="rId45"/>
                </p:custDataLst>
              </p:nvPr>
            </p:nvSpPr>
            <p:spPr>
              <a:xfrm>
                <a:off x="241300" y="2832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6" name="圆角矩形 115"/>
              <p:cNvSpPr/>
              <p:nvPr>
                <p:custDataLst>
                  <p:tags r:id="rId46"/>
                </p:custDataLst>
              </p:nvPr>
            </p:nvSpPr>
            <p:spPr>
              <a:xfrm>
                <a:off x="241300" y="3009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7" name="圆角矩形 116"/>
              <p:cNvSpPr/>
              <p:nvPr>
                <p:custDataLst>
                  <p:tags r:id="rId47"/>
                </p:custDataLst>
              </p:nvPr>
            </p:nvSpPr>
            <p:spPr>
              <a:xfrm>
                <a:off x="241300" y="3187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8" name="圆角矩形 117"/>
              <p:cNvSpPr/>
              <p:nvPr>
                <p:custDataLst>
                  <p:tags r:id="rId48"/>
                </p:custDataLst>
              </p:nvPr>
            </p:nvSpPr>
            <p:spPr>
              <a:xfrm>
                <a:off x="241300" y="3365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9" name="圆角矩形 118"/>
              <p:cNvSpPr/>
              <p:nvPr>
                <p:custDataLst>
                  <p:tags r:id="rId49"/>
                </p:custDataLst>
              </p:nvPr>
            </p:nvSpPr>
            <p:spPr>
              <a:xfrm>
                <a:off x="241300" y="3543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0" name="圆角矩形 119"/>
              <p:cNvSpPr/>
              <p:nvPr>
                <p:custDataLst>
                  <p:tags r:id="rId50"/>
                </p:custDataLst>
              </p:nvPr>
            </p:nvSpPr>
            <p:spPr>
              <a:xfrm>
                <a:off x="241300" y="3721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1" name="圆角矩形 120"/>
              <p:cNvSpPr/>
              <p:nvPr>
                <p:custDataLst>
                  <p:tags r:id="rId51"/>
                </p:custDataLst>
              </p:nvPr>
            </p:nvSpPr>
            <p:spPr>
              <a:xfrm>
                <a:off x="241300" y="3898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2" name="圆角矩形 121"/>
              <p:cNvSpPr/>
              <p:nvPr>
                <p:custDataLst>
                  <p:tags r:id="rId52"/>
                </p:custDataLst>
              </p:nvPr>
            </p:nvSpPr>
            <p:spPr>
              <a:xfrm>
                <a:off x="241300" y="4076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3" name="圆角矩形 122"/>
              <p:cNvSpPr/>
              <p:nvPr>
                <p:custDataLst>
                  <p:tags r:id="rId53"/>
                </p:custDataLst>
              </p:nvPr>
            </p:nvSpPr>
            <p:spPr>
              <a:xfrm>
                <a:off x="241300" y="4254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4" name="圆角矩形 123"/>
              <p:cNvSpPr/>
              <p:nvPr>
                <p:custDataLst>
                  <p:tags r:id="rId54"/>
                </p:custDataLst>
              </p:nvPr>
            </p:nvSpPr>
            <p:spPr>
              <a:xfrm>
                <a:off x="241300" y="4432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5" name="圆角矩形 124"/>
              <p:cNvSpPr/>
              <p:nvPr>
                <p:custDataLst>
                  <p:tags r:id="rId55"/>
                </p:custDataLst>
              </p:nvPr>
            </p:nvSpPr>
            <p:spPr>
              <a:xfrm>
                <a:off x="241300" y="4610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6" name="圆角矩形 125"/>
              <p:cNvSpPr/>
              <p:nvPr>
                <p:custDataLst>
                  <p:tags r:id="rId56"/>
                </p:custDataLst>
              </p:nvPr>
            </p:nvSpPr>
            <p:spPr>
              <a:xfrm>
                <a:off x="241300" y="4787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7" name="圆角矩形 126"/>
              <p:cNvSpPr/>
              <p:nvPr>
                <p:custDataLst>
                  <p:tags r:id="rId57"/>
                </p:custDataLst>
              </p:nvPr>
            </p:nvSpPr>
            <p:spPr>
              <a:xfrm>
                <a:off x="241300" y="4965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8" name="圆角矩形 127"/>
              <p:cNvSpPr/>
              <p:nvPr>
                <p:custDataLst>
                  <p:tags r:id="rId58"/>
                </p:custDataLst>
              </p:nvPr>
            </p:nvSpPr>
            <p:spPr>
              <a:xfrm>
                <a:off x="241300" y="5143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9" name="圆角矩形 128"/>
              <p:cNvSpPr/>
              <p:nvPr>
                <p:custDataLst>
                  <p:tags r:id="rId59"/>
                </p:custDataLst>
              </p:nvPr>
            </p:nvSpPr>
            <p:spPr>
              <a:xfrm>
                <a:off x="241300" y="5321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0" name="圆角矩形 129"/>
              <p:cNvSpPr/>
              <p:nvPr>
                <p:custDataLst>
                  <p:tags r:id="rId60"/>
                </p:custDataLst>
              </p:nvPr>
            </p:nvSpPr>
            <p:spPr>
              <a:xfrm>
                <a:off x="241300" y="5499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1" name="圆角矩形 130"/>
              <p:cNvSpPr/>
              <p:nvPr>
                <p:custDataLst>
                  <p:tags r:id="rId61"/>
                </p:custDataLst>
              </p:nvPr>
            </p:nvSpPr>
            <p:spPr>
              <a:xfrm>
                <a:off x="241300" y="5676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2" name="圆角矩形 131"/>
              <p:cNvSpPr/>
              <p:nvPr>
                <p:custDataLst>
                  <p:tags r:id="rId62"/>
                </p:custDataLst>
              </p:nvPr>
            </p:nvSpPr>
            <p:spPr>
              <a:xfrm>
                <a:off x="241300" y="5854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3" name="圆角矩形 132"/>
              <p:cNvSpPr/>
              <p:nvPr>
                <p:custDataLst>
                  <p:tags r:id="rId63"/>
                </p:custDataLst>
              </p:nvPr>
            </p:nvSpPr>
            <p:spPr>
              <a:xfrm>
                <a:off x="241300" y="6032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4" name="圆角矩形 133"/>
              <p:cNvSpPr/>
              <p:nvPr>
                <p:custDataLst>
                  <p:tags r:id="rId64"/>
                </p:custDataLst>
              </p:nvPr>
            </p:nvSpPr>
            <p:spPr>
              <a:xfrm>
                <a:off x="241300" y="6210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5" name="圆角矩形 134"/>
              <p:cNvSpPr/>
              <p:nvPr>
                <p:custDataLst>
                  <p:tags r:id="rId65"/>
                </p:custDataLst>
              </p:nvPr>
            </p:nvSpPr>
            <p:spPr>
              <a:xfrm>
                <a:off x="241300" y="6388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6" name="圆角矩形 135"/>
              <p:cNvSpPr/>
              <p:nvPr>
                <p:custDataLst>
                  <p:tags r:id="rId66"/>
                </p:custDataLst>
              </p:nvPr>
            </p:nvSpPr>
            <p:spPr>
              <a:xfrm>
                <a:off x="241300" y="6565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7" name="圆角矩形 136"/>
              <p:cNvSpPr/>
              <p:nvPr>
                <p:custDataLst>
                  <p:tags r:id="rId67"/>
                </p:custDataLst>
              </p:nvPr>
            </p:nvSpPr>
            <p:spPr>
              <a:xfrm>
                <a:off x="241300" y="6743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9" name="组合 54"/>
            <p:cNvGrpSpPr/>
            <p:nvPr>
              <p:custDataLst>
                <p:tags r:id="rId14"/>
              </p:custDataLst>
            </p:nvPr>
          </p:nvGrpSpPr>
          <p:grpSpPr>
            <a:xfrm rot="5400000" flipH="1">
              <a:off x="15766" y="8302"/>
              <a:ext cx="108" cy="4203"/>
              <a:chOff x="241300" y="3009900"/>
              <a:chExt cx="72000" cy="3805800"/>
            </a:xfrm>
          </p:grpSpPr>
          <p:sp>
            <p:nvSpPr>
              <p:cNvPr id="175" name="圆角矩形 174"/>
              <p:cNvSpPr/>
              <p:nvPr>
                <p:custDataLst>
                  <p:tags r:id="rId18"/>
                </p:custDataLst>
              </p:nvPr>
            </p:nvSpPr>
            <p:spPr>
              <a:xfrm>
                <a:off x="241300" y="3009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76" name="圆角矩形 175"/>
              <p:cNvSpPr/>
              <p:nvPr>
                <p:custDataLst>
                  <p:tags r:id="rId19"/>
                </p:custDataLst>
              </p:nvPr>
            </p:nvSpPr>
            <p:spPr>
              <a:xfrm>
                <a:off x="241300" y="3187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77" name="圆角矩形 176"/>
              <p:cNvSpPr/>
              <p:nvPr>
                <p:custDataLst>
                  <p:tags r:id="rId20"/>
                </p:custDataLst>
              </p:nvPr>
            </p:nvSpPr>
            <p:spPr>
              <a:xfrm>
                <a:off x="241300" y="3365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78" name="圆角矩形 177"/>
              <p:cNvSpPr/>
              <p:nvPr>
                <p:custDataLst>
                  <p:tags r:id="rId21"/>
                </p:custDataLst>
              </p:nvPr>
            </p:nvSpPr>
            <p:spPr>
              <a:xfrm>
                <a:off x="241300" y="3543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79" name="圆角矩形 178"/>
              <p:cNvSpPr/>
              <p:nvPr>
                <p:custDataLst>
                  <p:tags r:id="rId22"/>
                </p:custDataLst>
              </p:nvPr>
            </p:nvSpPr>
            <p:spPr>
              <a:xfrm>
                <a:off x="241300" y="3721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0" name="圆角矩形 179"/>
              <p:cNvSpPr/>
              <p:nvPr>
                <p:custDataLst>
                  <p:tags r:id="rId23"/>
                </p:custDataLst>
              </p:nvPr>
            </p:nvSpPr>
            <p:spPr>
              <a:xfrm>
                <a:off x="241300" y="3898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1" name="圆角矩形 180"/>
              <p:cNvSpPr/>
              <p:nvPr>
                <p:custDataLst>
                  <p:tags r:id="rId24"/>
                </p:custDataLst>
              </p:nvPr>
            </p:nvSpPr>
            <p:spPr>
              <a:xfrm>
                <a:off x="241300" y="4076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2" name="圆角矩形 181"/>
              <p:cNvSpPr/>
              <p:nvPr>
                <p:custDataLst>
                  <p:tags r:id="rId25"/>
                </p:custDataLst>
              </p:nvPr>
            </p:nvSpPr>
            <p:spPr>
              <a:xfrm>
                <a:off x="241300" y="4254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3" name="圆角矩形 182"/>
              <p:cNvSpPr/>
              <p:nvPr>
                <p:custDataLst>
                  <p:tags r:id="rId26"/>
                </p:custDataLst>
              </p:nvPr>
            </p:nvSpPr>
            <p:spPr>
              <a:xfrm>
                <a:off x="241300" y="4432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4" name="圆角矩形 183"/>
              <p:cNvSpPr/>
              <p:nvPr>
                <p:custDataLst>
                  <p:tags r:id="rId27"/>
                </p:custDataLst>
              </p:nvPr>
            </p:nvSpPr>
            <p:spPr>
              <a:xfrm>
                <a:off x="241300" y="4610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5" name="圆角矩形 184"/>
              <p:cNvSpPr/>
              <p:nvPr>
                <p:custDataLst>
                  <p:tags r:id="rId28"/>
                </p:custDataLst>
              </p:nvPr>
            </p:nvSpPr>
            <p:spPr>
              <a:xfrm>
                <a:off x="241300" y="4787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6" name="圆角矩形 185"/>
              <p:cNvSpPr/>
              <p:nvPr>
                <p:custDataLst>
                  <p:tags r:id="rId29"/>
                </p:custDataLst>
              </p:nvPr>
            </p:nvSpPr>
            <p:spPr>
              <a:xfrm>
                <a:off x="241300" y="4965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7" name="圆角矩形 186"/>
              <p:cNvSpPr/>
              <p:nvPr>
                <p:custDataLst>
                  <p:tags r:id="rId30"/>
                </p:custDataLst>
              </p:nvPr>
            </p:nvSpPr>
            <p:spPr>
              <a:xfrm>
                <a:off x="241300" y="5143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8" name="圆角矩形 187"/>
              <p:cNvSpPr/>
              <p:nvPr>
                <p:custDataLst>
                  <p:tags r:id="rId31"/>
                </p:custDataLst>
              </p:nvPr>
            </p:nvSpPr>
            <p:spPr>
              <a:xfrm>
                <a:off x="241300" y="5321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9" name="圆角矩形 188"/>
              <p:cNvSpPr/>
              <p:nvPr>
                <p:custDataLst>
                  <p:tags r:id="rId32"/>
                </p:custDataLst>
              </p:nvPr>
            </p:nvSpPr>
            <p:spPr>
              <a:xfrm>
                <a:off x="241300" y="5499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0" name="圆角矩形 189"/>
              <p:cNvSpPr/>
              <p:nvPr>
                <p:custDataLst>
                  <p:tags r:id="rId33"/>
                </p:custDataLst>
              </p:nvPr>
            </p:nvSpPr>
            <p:spPr>
              <a:xfrm>
                <a:off x="241300" y="5676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1" name="圆角矩形 190"/>
              <p:cNvSpPr/>
              <p:nvPr>
                <p:custDataLst>
                  <p:tags r:id="rId34"/>
                </p:custDataLst>
              </p:nvPr>
            </p:nvSpPr>
            <p:spPr>
              <a:xfrm>
                <a:off x="241300" y="5854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2" name="圆角矩形 191"/>
              <p:cNvSpPr/>
              <p:nvPr>
                <p:custDataLst>
                  <p:tags r:id="rId35"/>
                </p:custDataLst>
              </p:nvPr>
            </p:nvSpPr>
            <p:spPr>
              <a:xfrm>
                <a:off x="241300" y="6032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3" name="圆角矩形 192"/>
              <p:cNvSpPr/>
              <p:nvPr>
                <p:custDataLst>
                  <p:tags r:id="rId36"/>
                </p:custDataLst>
              </p:nvPr>
            </p:nvSpPr>
            <p:spPr>
              <a:xfrm>
                <a:off x="241300" y="6210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4" name="圆角矩形 193"/>
              <p:cNvSpPr/>
              <p:nvPr>
                <p:custDataLst>
                  <p:tags r:id="rId37"/>
                </p:custDataLst>
              </p:nvPr>
            </p:nvSpPr>
            <p:spPr>
              <a:xfrm>
                <a:off x="241300" y="6388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5" name="圆角矩形 194"/>
              <p:cNvSpPr/>
              <p:nvPr>
                <p:custDataLst>
                  <p:tags r:id="rId38"/>
                </p:custDataLst>
              </p:nvPr>
            </p:nvSpPr>
            <p:spPr>
              <a:xfrm>
                <a:off x="241300" y="6565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6" name="圆角矩形 195"/>
              <p:cNvSpPr/>
              <p:nvPr>
                <p:custDataLst>
                  <p:tags r:id="rId39"/>
                </p:custDataLst>
              </p:nvPr>
            </p:nvSpPr>
            <p:spPr>
              <a:xfrm>
                <a:off x="241300" y="6743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74"/>
            <a:stretch>
              <a:fillRect/>
            </a:stretch>
          </p:blipFill>
          <p:spPr>
            <a:xfrm>
              <a:off x="7737" y="6944"/>
              <a:ext cx="4374" cy="323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5"/>
            <a:stretch>
              <a:fillRect/>
            </a:stretch>
          </p:blipFill>
          <p:spPr>
            <a:xfrm>
              <a:off x="13861" y="6874"/>
              <a:ext cx="4265" cy="347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76"/>
            <a:stretch>
              <a:fillRect/>
            </a:stretch>
          </p:blipFill>
          <p:spPr>
            <a:xfrm>
              <a:off x="820" y="6976"/>
              <a:ext cx="4363" cy="3204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4201795" y="3357245"/>
            <a:ext cx="5197475" cy="6369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enjoy family  dinner, </a:t>
            </a:r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</a:t>
            </a:r>
            <a:endParaRPr lang="zh-CN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>
            <p:custDataLst>
              <p:tags r:id="rId5"/>
            </p:custDataLst>
          </p:nvPr>
        </p:nvSpPr>
        <p:spPr>
          <a:xfrm>
            <a:off x="843915" y="621030"/>
            <a:ext cx="10417175" cy="1024255"/>
          </a:xfrm>
          <a:prstGeom prst="rect">
            <a:avLst/>
          </a:prstGeom>
          <a:noFill/>
          <a:ln w="38100">
            <a:solidFill>
              <a:srgbClr val="FE2B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8503285" y="3100070"/>
            <a:ext cx="36493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put Kongming light </a:t>
            </a:r>
            <a:r>
              <a:rPr lang="en-US" altLang="zh-CN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4455795" y="2781300"/>
            <a:ext cx="4572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admire the moon,</a:t>
            </a:r>
            <a:r>
              <a:rPr lang="en-US" altLang="zh-CN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63180" y="2853053"/>
            <a:ext cx="29591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eat mooncakes,</a:t>
            </a:r>
          </a:p>
        </p:txBody>
      </p:sp>
    </p:spTree>
  </p:cSld>
  <p:clrMapOvr>
    <a:masterClrMapping/>
  </p:clrMapOvr>
  <p:transition spd="med" advTm="60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3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-59055" y="-2540"/>
            <a:ext cx="12230735" cy="674052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</p:txBody>
      </p:sp>
      <p:sp>
        <p:nvSpPr>
          <p:cNvPr id="15378" name="AutoShape 18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5380" name="AutoShape 20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98" name="矩形 197"/>
          <p:cNvSpPr/>
          <p:nvPr/>
        </p:nvSpPr>
        <p:spPr>
          <a:xfrm>
            <a:off x="719736" y="548941"/>
            <a:ext cx="2286016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Why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：</a:t>
            </a:r>
            <a:r>
              <a:rPr lang="en-US" altLang="zh-CN" sz="3200" b="1" dirty="0">
                <a:solidFill>
                  <a:srgbClr val="E1448B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32460" y="1547495"/>
            <a:ext cx="8463915" cy="1845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lang="en-US" sz="1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sz="3200" dirty="0">
                <a:latin typeface="Times New Roman" panose="02020603050405020304" pitchFamily="18" charset="0"/>
                <a:sym typeface="+mn-ea"/>
              </a:rPr>
              <a:t>A. The Dragon Boat Festival   </a:t>
            </a:r>
          </a:p>
          <a:p>
            <a:r>
              <a:rPr lang="en-US" sz="3200" dirty="0">
                <a:latin typeface="Times New Roman" panose="02020603050405020304" pitchFamily="18" charset="0"/>
                <a:sym typeface="+mn-ea"/>
              </a:rPr>
              <a:t>B. Columbus Day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3200" dirty="0">
              <a:latin typeface="Times New Roman" panose="02020603050405020304" pitchFamily="18" charset="0"/>
              <a:sym typeface="+mn-ea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宋体" panose="02010600030101010101" pitchFamily="2" charset="-122"/>
              </a:rPr>
              <a:t>C. Teachers’</a:t>
            </a:r>
            <a:r>
              <a:rPr lang="en-US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宋体" panose="02010600030101010101" pitchFamily="2" charset="-122"/>
              </a:rPr>
              <a:t>Day</a:t>
            </a:r>
            <a:endParaRPr lang="en-US" altLang="en-US" sz="3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6134" y="3989705"/>
            <a:ext cx="12128648" cy="2828925"/>
            <a:chOff x="99" y="6517"/>
            <a:chExt cx="18761" cy="4455"/>
          </a:xfrm>
        </p:grpSpPr>
        <p:sp>
          <p:nvSpPr>
            <p:cNvPr id="20" name="矩形 19"/>
            <p:cNvSpPr/>
            <p:nvPr>
              <p:custDataLst>
                <p:tags r:id="rId9"/>
              </p:custDataLst>
            </p:nvPr>
          </p:nvSpPr>
          <p:spPr>
            <a:xfrm rot="5400000">
              <a:off x="7265" y="-623"/>
              <a:ext cx="4428" cy="18761"/>
            </a:xfrm>
            <a:prstGeom prst="rect">
              <a:avLst/>
            </a:prstGeom>
            <a:solidFill>
              <a:srgbClr val="506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2" name="组合 54"/>
            <p:cNvGrpSpPr/>
            <p:nvPr>
              <p:custDataLst>
                <p:tags r:id="rId10"/>
              </p:custDataLst>
            </p:nvPr>
          </p:nvGrpSpPr>
          <p:grpSpPr>
            <a:xfrm rot="5400000" flipH="1">
              <a:off x="3162" y="3777"/>
              <a:ext cx="96" cy="5610"/>
              <a:chOff x="235971" y="1944596"/>
              <a:chExt cx="77329" cy="4337704"/>
            </a:xfrm>
          </p:grpSpPr>
          <p:sp>
            <p:nvSpPr>
              <p:cNvPr id="22" name="圆角矩形 21"/>
              <p:cNvSpPr/>
              <p:nvPr>
                <p:custDataLst>
                  <p:tags r:id="rId149"/>
                </p:custDataLst>
              </p:nvPr>
            </p:nvSpPr>
            <p:spPr>
              <a:xfrm>
                <a:off x="235971" y="1944596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3" name="圆角矩形 22"/>
              <p:cNvSpPr/>
              <p:nvPr>
                <p:custDataLst>
                  <p:tags r:id="rId150"/>
                </p:custDataLst>
              </p:nvPr>
            </p:nvSpPr>
            <p:spPr>
              <a:xfrm>
                <a:off x="241300" y="2120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4" name="圆角矩形 23"/>
              <p:cNvSpPr/>
              <p:nvPr>
                <p:custDataLst>
                  <p:tags r:id="rId151"/>
                </p:custDataLst>
              </p:nvPr>
            </p:nvSpPr>
            <p:spPr>
              <a:xfrm>
                <a:off x="241300" y="2298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5" name="圆角矩形 24"/>
              <p:cNvSpPr/>
              <p:nvPr>
                <p:custDataLst>
                  <p:tags r:id="rId152"/>
                </p:custDataLst>
              </p:nvPr>
            </p:nvSpPr>
            <p:spPr>
              <a:xfrm>
                <a:off x="241300" y="2476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6" name="圆角矩形 25"/>
              <p:cNvSpPr/>
              <p:nvPr>
                <p:custDataLst>
                  <p:tags r:id="rId153"/>
                </p:custDataLst>
              </p:nvPr>
            </p:nvSpPr>
            <p:spPr>
              <a:xfrm>
                <a:off x="241300" y="2654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7" name="圆角矩形 26"/>
              <p:cNvSpPr/>
              <p:nvPr>
                <p:custDataLst>
                  <p:tags r:id="rId154"/>
                </p:custDataLst>
              </p:nvPr>
            </p:nvSpPr>
            <p:spPr>
              <a:xfrm>
                <a:off x="241300" y="2832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8" name="圆角矩形 27"/>
              <p:cNvSpPr/>
              <p:nvPr>
                <p:custDataLst>
                  <p:tags r:id="rId155"/>
                </p:custDataLst>
              </p:nvPr>
            </p:nvSpPr>
            <p:spPr>
              <a:xfrm>
                <a:off x="241300" y="3009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9" name="圆角矩形 28"/>
              <p:cNvSpPr/>
              <p:nvPr>
                <p:custDataLst>
                  <p:tags r:id="rId156"/>
                </p:custDataLst>
              </p:nvPr>
            </p:nvSpPr>
            <p:spPr>
              <a:xfrm>
                <a:off x="241300" y="3187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0" name="圆角矩形 29"/>
              <p:cNvSpPr/>
              <p:nvPr>
                <p:custDataLst>
                  <p:tags r:id="rId157"/>
                </p:custDataLst>
              </p:nvPr>
            </p:nvSpPr>
            <p:spPr>
              <a:xfrm>
                <a:off x="241300" y="3365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1" name="圆角矩形 30"/>
              <p:cNvSpPr/>
              <p:nvPr>
                <p:custDataLst>
                  <p:tags r:id="rId158"/>
                </p:custDataLst>
              </p:nvPr>
            </p:nvSpPr>
            <p:spPr>
              <a:xfrm>
                <a:off x="241300" y="3543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2" name="圆角矩形 31"/>
              <p:cNvSpPr/>
              <p:nvPr>
                <p:custDataLst>
                  <p:tags r:id="rId159"/>
                </p:custDataLst>
              </p:nvPr>
            </p:nvSpPr>
            <p:spPr>
              <a:xfrm>
                <a:off x="241300" y="3721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3" name="圆角矩形 32"/>
              <p:cNvSpPr/>
              <p:nvPr>
                <p:custDataLst>
                  <p:tags r:id="rId160"/>
                </p:custDataLst>
              </p:nvPr>
            </p:nvSpPr>
            <p:spPr>
              <a:xfrm>
                <a:off x="241300" y="3898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4" name="圆角矩形 33"/>
              <p:cNvSpPr/>
              <p:nvPr>
                <p:custDataLst>
                  <p:tags r:id="rId161"/>
                </p:custDataLst>
              </p:nvPr>
            </p:nvSpPr>
            <p:spPr>
              <a:xfrm>
                <a:off x="241300" y="4076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5" name="圆角矩形 34"/>
              <p:cNvSpPr/>
              <p:nvPr>
                <p:custDataLst>
                  <p:tags r:id="rId162"/>
                </p:custDataLst>
              </p:nvPr>
            </p:nvSpPr>
            <p:spPr>
              <a:xfrm>
                <a:off x="241300" y="4254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6" name="圆角矩形 35"/>
              <p:cNvSpPr/>
              <p:nvPr>
                <p:custDataLst>
                  <p:tags r:id="rId163"/>
                </p:custDataLst>
              </p:nvPr>
            </p:nvSpPr>
            <p:spPr>
              <a:xfrm>
                <a:off x="241300" y="4432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7" name="圆角矩形 36"/>
              <p:cNvSpPr/>
              <p:nvPr>
                <p:custDataLst>
                  <p:tags r:id="rId164"/>
                </p:custDataLst>
              </p:nvPr>
            </p:nvSpPr>
            <p:spPr>
              <a:xfrm>
                <a:off x="241300" y="4610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8" name="圆角矩形 37"/>
              <p:cNvSpPr/>
              <p:nvPr>
                <p:custDataLst>
                  <p:tags r:id="rId165"/>
                </p:custDataLst>
              </p:nvPr>
            </p:nvSpPr>
            <p:spPr>
              <a:xfrm>
                <a:off x="241300" y="4787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9" name="圆角矩形 38"/>
              <p:cNvSpPr/>
              <p:nvPr>
                <p:custDataLst>
                  <p:tags r:id="rId166"/>
                </p:custDataLst>
              </p:nvPr>
            </p:nvSpPr>
            <p:spPr>
              <a:xfrm>
                <a:off x="241300" y="4965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0" name="圆角矩形 39"/>
              <p:cNvSpPr/>
              <p:nvPr>
                <p:custDataLst>
                  <p:tags r:id="rId167"/>
                </p:custDataLst>
              </p:nvPr>
            </p:nvSpPr>
            <p:spPr>
              <a:xfrm>
                <a:off x="241300" y="5143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1" name="圆角矩形 40"/>
              <p:cNvSpPr/>
              <p:nvPr>
                <p:custDataLst>
                  <p:tags r:id="rId168"/>
                </p:custDataLst>
              </p:nvPr>
            </p:nvSpPr>
            <p:spPr>
              <a:xfrm>
                <a:off x="241300" y="5321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2" name="圆角矩形 41"/>
              <p:cNvSpPr/>
              <p:nvPr>
                <p:custDataLst>
                  <p:tags r:id="rId169"/>
                </p:custDataLst>
              </p:nvPr>
            </p:nvSpPr>
            <p:spPr>
              <a:xfrm>
                <a:off x="241300" y="5499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3" name="圆角矩形 42"/>
              <p:cNvSpPr/>
              <p:nvPr>
                <p:custDataLst>
                  <p:tags r:id="rId170"/>
                </p:custDataLst>
              </p:nvPr>
            </p:nvSpPr>
            <p:spPr>
              <a:xfrm>
                <a:off x="241300" y="5676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4" name="圆角矩形 43"/>
              <p:cNvSpPr/>
              <p:nvPr>
                <p:custDataLst>
                  <p:tags r:id="rId171"/>
                </p:custDataLst>
              </p:nvPr>
            </p:nvSpPr>
            <p:spPr>
              <a:xfrm>
                <a:off x="241300" y="5854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5" name="圆角矩形 44"/>
              <p:cNvSpPr/>
              <p:nvPr>
                <p:custDataLst>
                  <p:tags r:id="rId172"/>
                </p:custDataLst>
              </p:nvPr>
            </p:nvSpPr>
            <p:spPr>
              <a:xfrm>
                <a:off x="241300" y="6032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6" name="圆角矩形 45"/>
              <p:cNvSpPr/>
              <p:nvPr>
                <p:custDataLst>
                  <p:tags r:id="rId173"/>
                </p:custDataLst>
              </p:nvPr>
            </p:nvSpPr>
            <p:spPr>
              <a:xfrm>
                <a:off x="241300" y="6210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3" name="组合 54"/>
            <p:cNvGrpSpPr/>
            <p:nvPr>
              <p:custDataLst>
                <p:tags r:id="rId11"/>
              </p:custDataLst>
            </p:nvPr>
          </p:nvGrpSpPr>
          <p:grpSpPr>
            <a:xfrm rot="5400000" flipH="1">
              <a:off x="3392" y="7630"/>
              <a:ext cx="96" cy="6070"/>
              <a:chOff x="235971" y="1944596"/>
              <a:chExt cx="77329" cy="4693304"/>
            </a:xfrm>
          </p:grpSpPr>
          <p:sp>
            <p:nvSpPr>
              <p:cNvPr id="139" name="圆角矩形 138"/>
              <p:cNvSpPr/>
              <p:nvPr>
                <p:custDataLst>
                  <p:tags r:id="rId122"/>
                </p:custDataLst>
              </p:nvPr>
            </p:nvSpPr>
            <p:spPr>
              <a:xfrm>
                <a:off x="235971" y="1944596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0" name="圆角矩形 139"/>
              <p:cNvSpPr/>
              <p:nvPr>
                <p:custDataLst>
                  <p:tags r:id="rId123"/>
                </p:custDataLst>
              </p:nvPr>
            </p:nvSpPr>
            <p:spPr>
              <a:xfrm>
                <a:off x="241300" y="2120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1" name="圆角矩形 140"/>
              <p:cNvSpPr/>
              <p:nvPr>
                <p:custDataLst>
                  <p:tags r:id="rId124"/>
                </p:custDataLst>
              </p:nvPr>
            </p:nvSpPr>
            <p:spPr>
              <a:xfrm>
                <a:off x="241300" y="2298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2" name="圆角矩形 141"/>
              <p:cNvSpPr/>
              <p:nvPr>
                <p:custDataLst>
                  <p:tags r:id="rId125"/>
                </p:custDataLst>
              </p:nvPr>
            </p:nvSpPr>
            <p:spPr>
              <a:xfrm>
                <a:off x="241300" y="2476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3" name="圆角矩形 142"/>
              <p:cNvSpPr/>
              <p:nvPr>
                <p:custDataLst>
                  <p:tags r:id="rId126"/>
                </p:custDataLst>
              </p:nvPr>
            </p:nvSpPr>
            <p:spPr>
              <a:xfrm>
                <a:off x="241300" y="2654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4" name="圆角矩形 143"/>
              <p:cNvSpPr/>
              <p:nvPr>
                <p:custDataLst>
                  <p:tags r:id="rId127"/>
                </p:custDataLst>
              </p:nvPr>
            </p:nvSpPr>
            <p:spPr>
              <a:xfrm>
                <a:off x="241300" y="2832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5" name="圆角矩形 144"/>
              <p:cNvSpPr/>
              <p:nvPr>
                <p:custDataLst>
                  <p:tags r:id="rId128"/>
                </p:custDataLst>
              </p:nvPr>
            </p:nvSpPr>
            <p:spPr>
              <a:xfrm>
                <a:off x="241300" y="3009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6" name="圆角矩形 145"/>
              <p:cNvSpPr/>
              <p:nvPr>
                <p:custDataLst>
                  <p:tags r:id="rId129"/>
                </p:custDataLst>
              </p:nvPr>
            </p:nvSpPr>
            <p:spPr>
              <a:xfrm>
                <a:off x="241300" y="3187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7" name="圆角矩形 146"/>
              <p:cNvSpPr/>
              <p:nvPr>
                <p:custDataLst>
                  <p:tags r:id="rId130"/>
                </p:custDataLst>
              </p:nvPr>
            </p:nvSpPr>
            <p:spPr>
              <a:xfrm>
                <a:off x="241300" y="3365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8" name="圆角矩形 147"/>
              <p:cNvSpPr/>
              <p:nvPr>
                <p:custDataLst>
                  <p:tags r:id="rId131"/>
                </p:custDataLst>
              </p:nvPr>
            </p:nvSpPr>
            <p:spPr>
              <a:xfrm>
                <a:off x="241300" y="3543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9" name="圆角矩形 148"/>
              <p:cNvSpPr/>
              <p:nvPr>
                <p:custDataLst>
                  <p:tags r:id="rId132"/>
                </p:custDataLst>
              </p:nvPr>
            </p:nvSpPr>
            <p:spPr>
              <a:xfrm>
                <a:off x="241300" y="3721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0" name="圆角矩形 149"/>
              <p:cNvSpPr/>
              <p:nvPr>
                <p:custDataLst>
                  <p:tags r:id="rId133"/>
                </p:custDataLst>
              </p:nvPr>
            </p:nvSpPr>
            <p:spPr>
              <a:xfrm>
                <a:off x="241300" y="3898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1" name="圆角矩形 150"/>
              <p:cNvSpPr/>
              <p:nvPr>
                <p:custDataLst>
                  <p:tags r:id="rId134"/>
                </p:custDataLst>
              </p:nvPr>
            </p:nvSpPr>
            <p:spPr>
              <a:xfrm>
                <a:off x="241300" y="4076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2" name="圆角矩形 151"/>
              <p:cNvSpPr/>
              <p:nvPr>
                <p:custDataLst>
                  <p:tags r:id="rId135"/>
                </p:custDataLst>
              </p:nvPr>
            </p:nvSpPr>
            <p:spPr>
              <a:xfrm>
                <a:off x="241300" y="4254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3" name="圆角矩形 152"/>
              <p:cNvSpPr/>
              <p:nvPr>
                <p:custDataLst>
                  <p:tags r:id="rId136"/>
                </p:custDataLst>
              </p:nvPr>
            </p:nvSpPr>
            <p:spPr>
              <a:xfrm>
                <a:off x="241300" y="4432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4" name="圆角矩形 153"/>
              <p:cNvSpPr/>
              <p:nvPr>
                <p:custDataLst>
                  <p:tags r:id="rId137"/>
                </p:custDataLst>
              </p:nvPr>
            </p:nvSpPr>
            <p:spPr>
              <a:xfrm>
                <a:off x="241300" y="4610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5" name="圆角矩形 154"/>
              <p:cNvSpPr/>
              <p:nvPr>
                <p:custDataLst>
                  <p:tags r:id="rId138"/>
                </p:custDataLst>
              </p:nvPr>
            </p:nvSpPr>
            <p:spPr>
              <a:xfrm>
                <a:off x="241300" y="4787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6" name="圆角矩形 155"/>
              <p:cNvSpPr/>
              <p:nvPr>
                <p:custDataLst>
                  <p:tags r:id="rId139"/>
                </p:custDataLst>
              </p:nvPr>
            </p:nvSpPr>
            <p:spPr>
              <a:xfrm>
                <a:off x="241300" y="4965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7" name="圆角矩形 156"/>
              <p:cNvSpPr/>
              <p:nvPr>
                <p:custDataLst>
                  <p:tags r:id="rId140"/>
                </p:custDataLst>
              </p:nvPr>
            </p:nvSpPr>
            <p:spPr>
              <a:xfrm>
                <a:off x="241300" y="5143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8" name="圆角矩形 157"/>
              <p:cNvSpPr/>
              <p:nvPr>
                <p:custDataLst>
                  <p:tags r:id="rId141"/>
                </p:custDataLst>
              </p:nvPr>
            </p:nvSpPr>
            <p:spPr>
              <a:xfrm>
                <a:off x="241300" y="5321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9" name="圆角矩形 158"/>
              <p:cNvSpPr/>
              <p:nvPr>
                <p:custDataLst>
                  <p:tags r:id="rId142"/>
                </p:custDataLst>
              </p:nvPr>
            </p:nvSpPr>
            <p:spPr>
              <a:xfrm>
                <a:off x="241300" y="5499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0" name="圆角矩形 159"/>
              <p:cNvSpPr/>
              <p:nvPr>
                <p:custDataLst>
                  <p:tags r:id="rId143"/>
                </p:custDataLst>
              </p:nvPr>
            </p:nvSpPr>
            <p:spPr>
              <a:xfrm>
                <a:off x="241300" y="5676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1" name="圆角矩形 160"/>
              <p:cNvSpPr/>
              <p:nvPr>
                <p:custDataLst>
                  <p:tags r:id="rId144"/>
                </p:custDataLst>
              </p:nvPr>
            </p:nvSpPr>
            <p:spPr>
              <a:xfrm>
                <a:off x="241300" y="5854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2" name="圆角矩形 161"/>
              <p:cNvSpPr/>
              <p:nvPr>
                <p:custDataLst>
                  <p:tags r:id="rId145"/>
                </p:custDataLst>
              </p:nvPr>
            </p:nvSpPr>
            <p:spPr>
              <a:xfrm>
                <a:off x="241300" y="6032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3" name="圆角矩形 162"/>
              <p:cNvSpPr/>
              <p:nvPr>
                <p:custDataLst>
                  <p:tags r:id="rId146"/>
                </p:custDataLst>
              </p:nvPr>
            </p:nvSpPr>
            <p:spPr>
              <a:xfrm>
                <a:off x="241300" y="6210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4" name="圆角矩形 163"/>
              <p:cNvSpPr/>
              <p:nvPr>
                <p:custDataLst>
                  <p:tags r:id="rId147"/>
                </p:custDataLst>
              </p:nvPr>
            </p:nvSpPr>
            <p:spPr>
              <a:xfrm>
                <a:off x="241300" y="6388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5" name="圆角矩形 164"/>
              <p:cNvSpPr/>
              <p:nvPr>
                <p:custDataLst>
                  <p:tags r:id="rId148"/>
                </p:custDataLst>
              </p:nvPr>
            </p:nvSpPr>
            <p:spPr>
              <a:xfrm>
                <a:off x="241300" y="6565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4" name="组合 54"/>
            <p:cNvGrpSpPr/>
            <p:nvPr>
              <p:custDataLst>
                <p:tags r:id="rId12"/>
              </p:custDataLst>
            </p:nvPr>
          </p:nvGrpSpPr>
          <p:grpSpPr>
            <a:xfrm rot="5400000" flipH="1">
              <a:off x="15643" y="3780"/>
              <a:ext cx="89" cy="5612"/>
              <a:chOff x="241300" y="2476500"/>
              <a:chExt cx="72000" cy="4339200"/>
            </a:xfrm>
          </p:grpSpPr>
          <p:sp>
            <p:nvSpPr>
              <p:cNvPr id="84" name="圆角矩形 83"/>
              <p:cNvSpPr/>
              <p:nvPr>
                <p:custDataLst>
                  <p:tags r:id="rId97"/>
                </p:custDataLst>
              </p:nvPr>
            </p:nvSpPr>
            <p:spPr>
              <a:xfrm>
                <a:off x="241300" y="2476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85" name="圆角矩形 84"/>
              <p:cNvSpPr/>
              <p:nvPr>
                <p:custDataLst>
                  <p:tags r:id="rId98"/>
                </p:custDataLst>
              </p:nvPr>
            </p:nvSpPr>
            <p:spPr>
              <a:xfrm>
                <a:off x="241300" y="2654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86" name="圆角矩形 85"/>
              <p:cNvSpPr/>
              <p:nvPr>
                <p:custDataLst>
                  <p:tags r:id="rId99"/>
                </p:custDataLst>
              </p:nvPr>
            </p:nvSpPr>
            <p:spPr>
              <a:xfrm>
                <a:off x="241300" y="2832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87" name="圆角矩形 86"/>
              <p:cNvSpPr/>
              <p:nvPr>
                <p:custDataLst>
                  <p:tags r:id="rId100"/>
                </p:custDataLst>
              </p:nvPr>
            </p:nvSpPr>
            <p:spPr>
              <a:xfrm>
                <a:off x="241300" y="3009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88" name="圆角矩形 87"/>
              <p:cNvSpPr/>
              <p:nvPr>
                <p:custDataLst>
                  <p:tags r:id="rId101"/>
                </p:custDataLst>
              </p:nvPr>
            </p:nvSpPr>
            <p:spPr>
              <a:xfrm>
                <a:off x="241300" y="3187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89" name="圆角矩形 88"/>
              <p:cNvSpPr/>
              <p:nvPr>
                <p:custDataLst>
                  <p:tags r:id="rId102"/>
                </p:custDataLst>
              </p:nvPr>
            </p:nvSpPr>
            <p:spPr>
              <a:xfrm>
                <a:off x="241300" y="3365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0" name="圆角矩形 89"/>
              <p:cNvSpPr/>
              <p:nvPr>
                <p:custDataLst>
                  <p:tags r:id="rId103"/>
                </p:custDataLst>
              </p:nvPr>
            </p:nvSpPr>
            <p:spPr>
              <a:xfrm>
                <a:off x="241300" y="3543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1" name="圆角矩形 90"/>
              <p:cNvSpPr/>
              <p:nvPr>
                <p:custDataLst>
                  <p:tags r:id="rId104"/>
                </p:custDataLst>
              </p:nvPr>
            </p:nvSpPr>
            <p:spPr>
              <a:xfrm>
                <a:off x="241300" y="3721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2" name="圆角矩形 91"/>
              <p:cNvSpPr/>
              <p:nvPr>
                <p:custDataLst>
                  <p:tags r:id="rId105"/>
                </p:custDataLst>
              </p:nvPr>
            </p:nvSpPr>
            <p:spPr>
              <a:xfrm>
                <a:off x="241300" y="3898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3" name="圆角矩形 92"/>
              <p:cNvSpPr/>
              <p:nvPr>
                <p:custDataLst>
                  <p:tags r:id="rId106"/>
                </p:custDataLst>
              </p:nvPr>
            </p:nvSpPr>
            <p:spPr>
              <a:xfrm>
                <a:off x="241300" y="4076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4" name="圆角矩形 93"/>
              <p:cNvSpPr/>
              <p:nvPr>
                <p:custDataLst>
                  <p:tags r:id="rId107"/>
                </p:custDataLst>
              </p:nvPr>
            </p:nvSpPr>
            <p:spPr>
              <a:xfrm>
                <a:off x="241300" y="4254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5" name="圆角矩形 94"/>
              <p:cNvSpPr/>
              <p:nvPr>
                <p:custDataLst>
                  <p:tags r:id="rId108"/>
                </p:custDataLst>
              </p:nvPr>
            </p:nvSpPr>
            <p:spPr>
              <a:xfrm>
                <a:off x="241300" y="4432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6" name="圆角矩形 95"/>
              <p:cNvSpPr/>
              <p:nvPr>
                <p:custDataLst>
                  <p:tags r:id="rId109"/>
                </p:custDataLst>
              </p:nvPr>
            </p:nvSpPr>
            <p:spPr>
              <a:xfrm>
                <a:off x="241300" y="4610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7" name="圆角矩形 96"/>
              <p:cNvSpPr/>
              <p:nvPr>
                <p:custDataLst>
                  <p:tags r:id="rId110"/>
                </p:custDataLst>
              </p:nvPr>
            </p:nvSpPr>
            <p:spPr>
              <a:xfrm>
                <a:off x="241300" y="4787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8" name="圆角矩形 97"/>
              <p:cNvSpPr/>
              <p:nvPr>
                <p:custDataLst>
                  <p:tags r:id="rId111"/>
                </p:custDataLst>
              </p:nvPr>
            </p:nvSpPr>
            <p:spPr>
              <a:xfrm>
                <a:off x="241300" y="4965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99" name="圆角矩形 98"/>
              <p:cNvSpPr/>
              <p:nvPr>
                <p:custDataLst>
                  <p:tags r:id="rId112"/>
                </p:custDataLst>
              </p:nvPr>
            </p:nvSpPr>
            <p:spPr>
              <a:xfrm>
                <a:off x="241300" y="5143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0" name="圆角矩形 99"/>
              <p:cNvSpPr/>
              <p:nvPr>
                <p:custDataLst>
                  <p:tags r:id="rId113"/>
                </p:custDataLst>
              </p:nvPr>
            </p:nvSpPr>
            <p:spPr>
              <a:xfrm>
                <a:off x="241300" y="5321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1" name="圆角矩形 100"/>
              <p:cNvSpPr/>
              <p:nvPr>
                <p:custDataLst>
                  <p:tags r:id="rId114"/>
                </p:custDataLst>
              </p:nvPr>
            </p:nvSpPr>
            <p:spPr>
              <a:xfrm>
                <a:off x="241300" y="5499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2" name="圆角矩形 101"/>
              <p:cNvSpPr/>
              <p:nvPr>
                <p:custDataLst>
                  <p:tags r:id="rId115"/>
                </p:custDataLst>
              </p:nvPr>
            </p:nvSpPr>
            <p:spPr>
              <a:xfrm>
                <a:off x="241300" y="5676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3" name="圆角矩形 102"/>
              <p:cNvSpPr/>
              <p:nvPr>
                <p:custDataLst>
                  <p:tags r:id="rId116"/>
                </p:custDataLst>
              </p:nvPr>
            </p:nvSpPr>
            <p:spPr>
              <a:xfrm>
                <a:off x="241300" y="5854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4" name="圆角矩形 103"/>
              <p:cNvSpPr/>
              <p:nvPr>
                <p:custDataLst>
                  <p:tags r:id="rId117"/>
                </p:custDataLst>
              </p:nvPr>
            </p:nvSpPr>
            <p:spPr>
              <a:xfrm>
                <a:off x="241300" y="6032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5" name="圆角矩形 104"/>
              <p:cNvSpPr/>
              <p:nvPr>
                <p:custDataLst>
                  <p:tags r:id="rId118"/>
                </p:custDataLst>
              </p:nvPr>
            </p:nvSpPr>
            <p:spPr>
              <a:xfrm>
                <a:off x="241300" y="6210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6" name="圆角矩形 105"/>
              <p:cNvSpPr/>
              <p:nvPr>
                <p:custDataLst>
                  <p:tags r:id="rId119"/>
                </p:custDataLst>
              </p:nvPr>
            </p:nvSpPr>
            <p:spPr>
              <a:xfrm>
                <a:off x="241300" y="6388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7" name="圆角矩形 106"/>
              <p:cNvSpPr/>
              <p:nvPr>
                <p:custDataLst>
                  <p:tags r:id="rId120"/>
                </p:custDataLst>
              </p:nvPr>
            </p:nvSpPr>
            <p:spPr>
              <a:xfrm>
                <a:off x="241300" y="6565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08" name="圆角矩形 107"/>
              <p:cNvSpPr/>
              <p:nvPr>
                <p:custDataLst>
                  <p:tags r:id="rId121"/>
                </p:custDataLst>
              </p:nvPr>
            </p:nvSpPr>
            <p:spPr>
              <a:xfrm>
                <a:off x="241300" y="6743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7" name="组合 54"/>
            <p:cNvGrpSpPr/>
            <p:nvPr>
              <p:custDataLst>
                <p:tags r:id="rId13"/>
              </p:custDataLst>
            </p:nvPr>
          </p:nvGrpSpPr>
          <p:grpSpPr>
            <a:xfrm rot="5400000" flipH="1">
              <a:off x="9316" y="3415"/>
              <a:ext cx="96" cy="6300"/>
              <a:chOff x="235971" y="1944596"/>
              <a:chExt cx="77329" cy="4871104"/>
            </a:xfrm>
          </p:grpSpPr>
          <p:sp>
            <p:nvSpPr>
              <p:cNvPr id="52" name="圆角矩形 51"/>
              <p:cNvSpPr/>
              <p:nvPr>
                <p:custDataLst>
                  <p:tags r:id="rId69"/>
                </p:custDataLst>
              </p:nvPr>
            </p:nvSpPr>
            <p:spPr>
              <a:xfrm>
                <a:off x="235971" y="1944596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3" name="圆角矩形 52"/>
              <p:cNvSpPr/>
              <p:nvPr>
                <p:custDataLst>
                  <p:tags r:id="rId70"/>
                </p:custDataLst>
              </p:nvPr>
            </p:nvSpPr>
            <p:spPr>
              <a:xfrm>
                <a:off x="241300" y="2120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4" name="圆角矩形 53"/>
              <p:cNvSpPr/>
              <p:nvPr>
                <p:custDataLst>
                  <p:tags r:id="rId71"/>
                </p:custDataLst>
              </p:nvPr>
            </p:nvSpPr>
            <p:spPr>
              <a:xfrm>
                <a:off x="241300" y="2298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5" name="圆角矩形 54"/>
              <p:cNvSpPr/>
              <p:nvPr>
                <p:custDataLst>
                  <p:tags r:id="rId72"/>
                </p:custDataLst>
              </p:nvPr>
            </p:nvSpPr>
            <p:spPr>
              <a:xfrm>
                <a:off x="241300" y="2476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6" name="圆角矩形 55"/>
              <p:cNvSpPr/>
              <p:nvPr>
                <p:custDataLst>
                  <p:tags r:id="rId73"/>
                </p:custDataLst>
              </p:nvPr>
            </p:nvSpPr>
            <p:spPr>
              <a:xfrm>
                <a:off x="241300" y="2654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7" name="圆角矩形 56"/>
              <p:cNvSpPr/>
              <p:nvPr>
                <p:custDataLst>
                  <p:tags r:id="rId74"/>
                </p:custDataLst>
              </p:nvPr>
            </p:nvSpPr>
            <p:spPr>
              <a:xfrm>
                <a:off x="241300" y="2832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8" name="圆角矩形 57"/>
              <p:cNvSpPr/>
              <p:nvPr>
                <p:custDataLst>
                  <p:tags r:id="rId75"/>
                </p:custDataLst>
              </p:nvPr>
            </p:nvSpPr>
            <p:spPr>
              <a:xfrm>
                <a:off x="241300" y="3009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9" name="圆角矩形 58"/>
              <p:cNvSpPr/>
              <p:nvPr>
                <p:custDataLst>
                  <p:tags r:id="rId76"/>
                </p:custDataLst>
              </p:nvPr>
            </p:nvSpPr>
            <p:spPr>
              <a:xfrm>
                <a:off x="241300" y="3187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0" name="圆角矩形 59"/>
              <p:cNvSpPr/>
              <p:nvPr>
                <p:custDataLst>
                  <p:tags r:id="rId77"/>
                </p:custDataLst>
              </p:nvPr>
            </p:nvSpPr>
            <p:spPr>
              <a:xfrm>
                <a:off x="241300" y="3365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1" name="圆角矩形 60"/>
              <p:cNvSpPr/>
              <p:nvPr>
                <p:custDataLst>
                  <p:tags r:id="rId78"/>
                </p:custDataLst>
              </p:nvPr>
            </p:nvSpPr>
            <p:spPr>
              <a:xfrm>
                <a:off x="241300" y="3543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2" name="圆角矩形 61"/>
              <p:cNvSpPr/>
              <p:nvPr>
                <p:custDataLst>
                  <p:tags r:id="rId79"/>
                </p:custDataLst>
              </p:nvPr>
            </p:nvSpPr>
            <p:spPr>
              <a:xfrm>
                <a:off x="241300" y="3721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3" name="圆角矩形 62"/>
              <p:cNvSpPr/>
              <p:nvPr>
                <p:custDataLst>
                  <p:tags r:id="rId80"/>
                </p:custDataLst>
              </p:nvPr>
            </p:nvSpPr>
            <p:spPr>
              <a:xfrm>
                <a:off x="241300" y="3898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4" name="圆角矩形 63"/>
              <p:cNvSpPr/>
              <p:nvPr>
                <p:custDataLst>
                  <p:tags r:id="rId81"/>
                </p:custDataLst>
              </p:nvPr>
            </p:nvSpPr>
            <p:spPr>
              <a:xfrm>
                <a:off x="241300" y="4076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5" name="圆角矩形 64"/>
              <p:cNvSpPr/>
              <p:nvPr>
                <p:custDataLst>
                  <p:tags r:id="rId82"/>
                </p:custDataLst>
              </p:nvPr>
            </p:nvSpPr>
            <p:spPr>
              <a:xfrm>
                <a:off x="241300" y="4254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6" name="圆角矩形 65"/>
              <p:cNvSpPr/>
              <p:nvPr>
                <p:custDataLst>
                  <p:tags r:id="rId83"/>
                </p:custDataLst>
              </p:nvPr>
            </p:nvSpPr>
            <p:spPr>
              <a:xfrm>
                <a:off x="241300" y="4432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7" name="圆角矩形 66"/>
              <p:cNvSpPr/>
              <p:nvPr>
                <p:custDataLst>
                  <p:tags r:id="rId84"/>
                </p:custDataLst>
              </p:nvPr>
            </p:nvSpPr>
            <p:spPr>
              <a:xfrm>
                <a:off x="241300" y="4610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8" name="圆角矩形 67"/>
              <p:cNvSpPr/>
              <p:nvPr>
                <p:custDataLst>
                  <p:tags r:id="rId85"/>
                </p:custDataLst>
              </p:nvPr>
            </p:nvSpPr>
            <p:spPr>
              <a:xfrm>
                <a:off x="241300" y="4787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9" name="圆角矩形 68"/>
              <p:cNvSpPr/>
              <p:nvPr>
                <p:custDataLst>
                  <p:tags r:id="rId86"/>
                </p:custDataLst>
              </p:nvPr>
            </p:nvSpPr>
            <p:spPr>
              <a:xfrm>
                <a:off x="241300" y="4965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0" name="圆角矩形 69"/>
              <p:cNvSpPr/>
              <p:nvPr>
                <p:custDataLst>
                  <p:tags r:id="rId87"/>
                </p:custDataLst>
              </p:nvPr>
            </p:nvSpPr>
            <p:spPr>
              <a:xfrm>
                <a:off x="241300" y="5143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1" name="圆角矩形 70"/>
              <p:cNvSpPr/>
              <p:nvPr>
                <p:custDataLst>
                  <p:tags r:id="rId88"/>
                </p:custDataLst>
              </p:nvPr>
            </p:nvSpPr>
            <p:spPr>
              <a:xfrm>
                <a:off x="241300" y="5321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2" name="圆角矩形 71"/>
              <p:cNvSpPr/>
              <p:nvPr>
                <p:custDataLst>
                  <p:tags r:id="rId89"/>
                </p:custDataLst>
              </p:nvPr>
            </p:nvSpPr>
            <p:spPr>
              <a:xfrm>
                <a:off x="241300" y="5499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3" name="圆角矩形 72"/>
              <p:cNvSpPr/>
              <p:nvPr>
                <p:custDataLst>
                  <p:tags r:id="rId90"/>
                </p:custDataLst>
              </p:nvPr>
            </p:nvSpPr>
            <p:spPr>
              <a:xfrm>
                <a:off x="241300" y="5676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4" name="圆角矩形 73"/>
              <p:cNvSpPr/>
              <p:nvPr>
                <p:custDataLst>
                  <p:tags r:id="rId91"/>
                </p:custDataLst>
              </p:nvPr>
            </p:nvSpPr>
            <p:spPr>
              <a:xfrm>
                <a:off x="241300" y="5854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5" name="圆角矩形 74"/>
              <p:cNvSpPr/>
              <p:nvPr>
                <p:custDataLst>
                  <p:tags r:id="rId92"/>
                </p:custDataLst>
              </p:nvPr>
            </p:nvSpPr>
            <p:spPr>
              <a:xfrm>
                <a:off x="241300" y="6032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6" name="圆角矩形 75"/>
              <p:cNvSpPr/>
              <p:nvPr>
                <p:custDataLst>
                  <p:tags r:id="rId93"/>
                </p:custDataLst>
              </p:nvPr>
            </p:nvSpPr>
            <p:spPr>
              <a:xfrm>
                <a:off x="241300" y="6210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7" name="圆角矩形 76"/>
              <p:cNvSpPr/>
              <p:nvPr>
                <p:custDataLst>
                  <p:tags r:id="rId94"/>
                </p:custDataLst>
              </p:nvPr>
            </p:nvSpPr>
            <p:spPr>
              <a:xfrm>
                <a:off x="241300" y="6388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8" name="圆角矩形 77"/>
              <p:cNvSpPr/>
              <p:nvPr>
                <p:custDataLst>
                  <p:tags r:id="rId95"/>
                </p:custDataLst>
              </p:nvPr>
            </p:nvSpPr>
            <p:spPr>
              <a:xfrm>
                <a:off x="241300" y="6565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9" name="圆角矩形 78"/>
              <p:cNvSpPr/>
              <p:nvPr>
                <p:custDataLst>
                  <p:tags r:id="rId96"/>
                </p:custDataLst>
              </p:nvPr>
            </p:nvSpPr>
            <p:spPr>
              <a:xfrm>
                <a:off x="241300" y="6743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8" name="组合 54"/>
            <p:cNvGrpSpPr/>
            <p:nvPr>
              <p:custDataLst>
                <p:tags r:id="rId14"/>
              </p:custDataLst>
            </p:nvPr>
          </p:nvGrpSpPr>
          <p:grpSpPr>
            <a:xfrm rot="5400000" flipH="1">
              <a:off x="10037" y="7515"/>
              <a:ext cx="96" cy="6300"/>
              <a:chOff x="235971" y="1944596"/>
              <a:chExt cx="77329" cy="4871104"/>
            </a:xfrm>
          </p:grpSpPr>
          <p:sp>
            <p:nvSpPr>
              <p:cNvPr id="110" name="圆角矩形 109"/>
              <p:cNvSpPr/>
              <p:nvPr>
                <p:custDataLst>
                  <p:tags r:id="rId41"/>
                </p:custDataLst>
              </p:nvPr>
            </p:nvSpPr>
            <p:spPr>
              <a:xfrm>
                <a:off x="235971" y="1944596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1" name="圆角矩形 110"/>
              <p:cNvSpPr/>
              <p:nvPr>
                <p:custDataLst>
                  <p:tags r:id="rId42"/>
                </p:custDataLst>
              </p:nvPr>
            </p:nvSpPr>
            <p:spPr>
              <a:xfrm>
                <a:off x="241300" y="2120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2" name="圆角矩形 111"/>
              <p:cNvSpPr/>
              <p:nvPr>
                <p:custDataLst>
                  <p:tags r:id="rId43"/>
                </p:custDataLst>
              </p:nvPr>
            </p:nvSpPr>
            <p:spPr>
              <a:xfrm>
                <a:off x="241300" y="2298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3" name="圆角矩形 112"/>
              <p:cNvSpPr/>
              <p:nvPr>
                <p:custDataLst>
                  <p:tags r:id="rId44"/>
                </p:custDataLst>
              </p:nvPr>
            </p:nvSpPr>
            <p:spPr>
              <a:xfrm>
                <a:off x="241300" y="2476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4" name="圆角矩形 113"/>
              <p:cNvSpPr/>
              <p:nvPr>
                <p:custDataLst>
                  <p:tags r:id="rId45"/>
                </p:custDataLst>
              </p:nvPr>
            </p:nvSpPr>
            <p:spPr>
              <a:xfrm>
                <a:off x="241300" y="2654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5" name="圆角矩形 114"/>
              <p:cNvSpPr/>
              <p:nvPr>
                <p:custDataLst>
                  <p:tags r:id="rId46"/>
                </p:custDataLst>
              </p:nvPr>
            </p:nvSpPr>
            <p:spPr>
              <a:xfrm>
                <a:off x="241300" y="2832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6" name="圆角矩形 115"/>
              <p:cNvSpPr/>
              <p:nvPr>
                <p:custDataLst>
                  <p:tags r:id="rId47"/>
                </p:custDataLst>
              </p:nvPr>
            </p:nvSpPr>
            <p:spPr>
              <a:xfrm>
                <a:off x="241300" y="3009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7" name="圆角矩形 116"/>
              <p:cNvSpPr/>
              <p:nvPr>
                <p:custDataLst>
                  <p:tags r:id="rId48"/>
                </p:custDataLst>
              </p:nvPr>
            </p:nvSpPr>
            <p:spPr>
              <a:xfrm>
                <a:off x="241300" y="3187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8" name="圆角矩形 117"/>
              <p:cNvSpPr/>
              <p:nvPr>
                <p:custDataLst>
                  <p:tags r:id="rId49"/>
                </p:custDataLst>
              </p:nvPr>
            </p:nvSpPr>
            <p:spPr>
              <a:xfrm>
                <a:off x="241300" y="3365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9" name="圆角矩形 118"/>
              <p:cNvSpPr/>
              <p:nvPr>
                <p:custDataLst>
                  <p:tags r:id="rId50"/>
                </p:custDataLst>
              </p:nvPr>
            </p:nvSpPr>
            <p:spPr>
              <a:xfrm>
                <a:off x="241300" y="3543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0" name="圆角矩形 119"/>
              <p:cNvSpPr/>
              <p:nvPr>
                <p:custDataLst>
                  <p:tags r:id="rId51"/>
                </p:custDataLst>
              </p:nvPr>
            </p:nvSpPr>
            <p:spPr>
              <a:xfrm>
                <a:off x="241300" y="3721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1" name="圆角矩形 120"/>
              <p:cNvSpPr/>
              <p:nvPr>
                <p:custDataLst>
                  <p:tags r:id="rId52"/>
                </p:custDataLst>
              </p:nvPr>
            </p:nvSpPr>
            <p:spPr>
              <a:xfrm>
                <a:off x="241300" y="3898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2" name="圆角矩形 121"/>
              <p:cNvSpPr/>
              <p:nvPr>
                <p:custDataLst>
                  <p:tags r:id="rId53"/>
                </p:custDataLst>
              </p:nvPr>
            </p:nvSpPr>
            <p:spPr>
              <a:xfrm>
                <a:off x="241300" y="4076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3" name="圆角矩形 122"/>
              <p:cNvSpPr/>
              <p:nvPr>
                <p:custDataLst>
                  <p:tags r:id="rId54"/>
                </p:custDataLst>
              </p:nvPr>
            </p:nvSpPr>
            <p:spPr>
              <a:xfrm>
                <a:off x="241300" y="4254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4" name="圆角矩形 123"/>
              <p:cNvSpPr/>
              <p:nvPr>
                <p:custDataLst>
                  <p:tags r:id="rId55"/>
                </p:custDataLst>
              </p:nvPr>
            </p:nvSpPr>
            <p:spPr>
              <a:xfrm>
                <a:off x="241300" y="4432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5" name="圆角矩形 124"/>
              <p:cNvSpPr/>
              <p:nvPr>
                <p:custDataLst>
                  <p:tags r:id="rId56"/>
                </p:custDataLst>
              </p:nvPr>
            </p:nvSpPr>
            <p:spPr>
              <a:xfrm>
                <a:off x="241300" y="4610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6" name="圆角矩形 125"/>
              <p:cNvSpPr/>
              <p:nvPr>
                <p:custDataLst>
                  <p:tags r:id="rId57"/>
                </p:custDataLst>
              </p:nvPr>
            </p:nvSpPr>
            <p:spPr>
              <a:xfrm>
                <a:off x="241300" y="4787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7" name="圆角矩形 126"/>
              <p:cNvSpPr/>
              <p:nvPr>
                <p:custDataLst>
                  <p:tags r:id="rId58"/>
                </p:custDataLst>
              </p:nvPr>
            </p:nvSpPr>
            <p:spPr>
              <a:xfrm>
                <a:off x="241300" y="4965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8" name="圆角矩形 127"/>
              <p:cNvSpPr/>
              <p:nvPr>
                <p:custDataLst>
                  <p:tags r:id="rId59"/>
                </p:custDataLst>
              </p:nvPr>
            </p:nvSpPr>
            <p:spPr>
              <a:xfrm>
                <a:off x="241300" y="5143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9" name="圆角矩形 128"/>
              <p:cNvSpPr/>
              <p:nvPr>
                <p:custDataLst>
                  <p:tags r:id="rId60"/>
                </p:custDataLst>
              </p:nvPr>
            </p:nvSpPr>
            <p:spPr>
              <a:xfrm>
                <a:off x="241300" y="5321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0" name="圆角矩形 129"/>
              <p:cNvSpPr/>
              <p:nvPr>
                <p:custDataLst>
                  <p:tags r:id="rId61"/>
                </p:custDataLst>
              </p:nvPr>
            </p:nvSpPr>
            <p:spPr>
              <a:xfrm>
                <a:off x="241300" y="5499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1" name="圆角矩形 130"/>
              <p:cNvSpPr/>
              <p:nvPr>
                <p:custDataLst>
                  <p:tags r:id="rId62"/>
                </p:custDataLst>
              </p:nvPr>
            </p:nvSpPr>
            <p:spPr>
              <a:xfrm>
                <a:off x="241300" y="5676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2" name="圆角矩形 131"/>
              <p:cNvSpPr/>
              <p:nvPr>
                <p:custDataLst>
                  <p:tags r:id="rId63"/>
                </p:custDataLst>
              </p:nvPr>
            </p:nvSpPr>
            <p:spPr>
              <a:xfrm>
                <a:off x="241300" y="5854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3" name="圆角矩形 132"/>
              <p:cNvSpPr/>
              <p:nvPr>
                <p:custDataLst>
                  <p:tags r:id="rId64"/>
                </p:custDataLst>
              </p:nvPr>
            </p:nvSpPr>
            <p:spPr>
              <a:xfrm>
                <a:off x="241300" y="6032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4" name="圆角矩形 133"/>
              <p:cNvSpPr/>
              <p:nvPr>
                <p:custDataLst>
                  <p:tags r:id="rId65"/>
                </p:custDataLst>
              </p:nvPr>
            </p:nvSpPr>
            <p:spPr>
              <a:xfrm>
                <a:off x="241300" y="6210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5" name="圆角矩形 134"/>
              <p:cNvSpPr/>
              <p:nvPr>
                <p:custDataLst>
                  <p:tags r:id="rId66"/>
                </p:custDataLst>
              </p:nvPr>
            </p:nvSpPr>
            <p:spPr>
              <a:xfrm>
                <a:off x="241300" y="6388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6" name="圆角矩形 135"/>
              <p:cNvSpPr/>
              <p:nvPr>
                <p:custDataLst>
                  <p:tags r:id="rId67"/>
                </p:custDataLst>
              </p:nvPr>
            </p:nvSpPr>
            <p:spPr>
              <a:xfrm>
                <a:off x="241300" y="6565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7" name="圆角矩形 136"/>
              <p:cNvSpPr/>
              <p:nvPr>
                <p:custDataLst>
                  <p:tags r:id="rId68"/>
                </p:custDataLst>
              </p:nvPr>
            </p:nvSpPr>
            <p:spPr>
              <a:xfrm>
                <a:off x="241300" y="6743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9" name="组合 54"/>
            <p:cNvGrpSpPr/>
            <p:nvPr>
              <p:custDataLst>
                <p:tags r:id="rId15"/>
              </p:custDataLst>
            </p:nvPr>
          </p:nvGrpSpPr>
          <p:grpSpPr>
            <a:xfrm rot="5400000" flipH="1">
              <a:off x="15766" y="8550"/>
              <a:ext cx="108" cy="4203"/>
              <a:chOff x="241300" y="3009900"/>
              <a:chExt cx="72000" cy="3805800"/>
            </a:xfrm>
          </p:grpSpPr>
          <p:sp>
            <p:nvSpPr>
              <p:cNvPr id="175" name="圆角矩形 174"/>
              <p:cNvSpPr/>
              <p:nvPr>
                <p:custDataLst>
                  <p:tags r:id="rId19"/>
                </p:custDataLst>
              </p:nvPr>
            </p:nvSpPr>
            <p:spPr>
              <a:xfrm>
                <a:off x="241300" y="3009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76" name="圆角矩形 175"/>
              <p:cNvSpPr/>
              <p:nvPr>
                <p:custDataLst>
                  <p:tags r:id="rId20"/>
                </p:custDataLst>
              </p:nvPr>
            </p:nvSpPr>
            <p:spPr>
              <a:xfrm>
                <a:off x="241300" y="3187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77" name="圆角矩形 176"/>
              <p:cNvSpPr/>
              <p:nvPr>
                <p:custDataLst>
                  <p:tags r:id="rId21"/>
                </p:custDataLst>
              </p:nvPr>
            </p:nvSpPr>
            <p:spPr>
              <a:xfrm>
                <a:off x="241300" y="3365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78" name="圆角矩形 177"/>
              <p:cNvSpPr/>
              <p:nvPr>
                <p:custDataLst>
                  <p:tags r:id="rId22"/>
                </p:custDataLst>
              </p:nvPr>
            </p:nvSpPr>
            <p:spPr>
              <a:xfrm>
                <a:off x="241300" y="3543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79" name="圆角矩形 178"/>
              <p:cNvSpPr/>
              <p:nvPr>
                <p:custDataLst>
                  <p:tags r:id="rId23"/>
                </p:custDataLst>
              </p:nvPr>
            </p:nvSpPr>
            <p:spPr>
              <a:xfrm>
                <a:off x="241300" y="3721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0" name="圆角矩形 179"/>
              <p:cNvSpPr/>
              <p:nvPr>
                <p:custDataLst>
                  <p:tags r:id="rId24"/>
                </p:custDataLst>
              </p:nvPr>
            </p:nvSpPr>
            <p:spPr>
              <a:xfrm>
                <a:off x="241300" y="3898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1" name="圆角矩形 180"/>
              <p:cNvSpPr/>
              <p:nvPr>
                <p:custDataLst>
                  <p:tags r:id="rId25"/>
                </p:custDataLst>
              </p:nvPr>
            </p:nvSpPr>
            <p:spPr>
              <a:xfrm>
                <a:off x="241300" y="4076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2" name="圆角矩形 181"/>
              <p:cNvSpPr/>
              <p:nvPr>
                <p:custDataLst>
                  <p:tags r:id="rId26"/>
                </p:custDataLst>
              </p:nvPr>
            </p:nvSpPr>
            <p:spPr>
              <a:xfrm>
                <a:off x="241300" y="4254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3" name="圆角矩形 182"/>
              <p:cNvSpPr/>
              <p:nvPr>
                <p:custDataLst>
                  <p:tags r:id="rId27"/>
                </p:custDataLst>
              </p:nvPr>
            </p:nvSpPr>
            <p:spPr>
              <a:xfrm>
                <a:off x="241300" y="4432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4" name="圆角矩形 183"/>
              <p:cNvSpPr/>
              <p:nvPr>
                <p:custDataLst>
                  <p:tags r:id="rId28"/>
                </p:custDataLst>
              </p:nvPr>
            </p:nvSpPr>
            <p:spPr>
              <a:xfrm>
                <a:off x="241300" y="4610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5" name="圆角矩形 184"/>
              <p:cNvSpPr/>
              <p:nvPr>
                <p:custDataLst>
                  <p:tags r:id="rId29"/>
                </p:custDataLst>
              </p:nvPr>
            </p:nvSpPr>
            <p:spPr>
              <a:xfrm>
                <a:off x="241300" y="4787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6" name="圆角矩形 185"/>
              <p:cNvSpPr/>
              <p:nvPr>
                <p:custDataLst>
                  <p:tags r:id="rId30"/>
                </p:custDataLst>
              </p:nvPr>
            </p:nvSpPr>
            <p:spPr>
              <a:xfrm>
                <a:off x="241300" y="4965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7" name="圆角矩形 186"/>
              <p:cNvSpPr/>
              <p:nvPr>
                <p:custDataLst>
                  <p:tags r:id="rId31"/>
                </p:custDataLst>
              </p:nvPr>
            </p:nvSpPr>
            <p:spPr>
              <a:xfrm>
                <a:off x="241300" y="5143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8" name="圆角矩形 187"/>
              <p:cNvSpPr/>
              <p:nvPr>
                <p:custDataLst>
                  <p:tags r:id="rId32"/>
                </p:custDataLst>
              </p:nvPr>
            </p:nvSpPr>
            <p:spPr>
              <a:xfrm>
                <a:off x="241300" y="5321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9" name="圆角矩形 188"/>
              <p:cNvSpPr/>
              <p:nvPr>
                <p:custDataLst>
                  <p:tags r:id="rId33"/>
                </p:custDataLst>
              </p:nvPr>
            </p:nvSpPr>
            <p:spPr>
              <a:xfrm>
                <a:off x="241300" y="5499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0" name="圆角矩形 189"/>
              <p:cNvSpPr/>
              <p:nvPr>
                <p:custDataLst>
                  <p:tags r:id="rId34"/>
                </p:custDataLst>
              </p:nvPr>
            </p:nvSpPr>
            <p:spPr>
              <a:xfrm>
                <a:off x="241300" y="5676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1" name="圆角矩形 190"/>
              <p:cNvSpPr/>
              <p:nvPr>
                <p:custDataLst>
                  <p:tags r:id="rId35"/>
                </p:custDataLst>
              </p:nvPr>
            </p:nvSpPr>
            <p:spPr>
              <a:xfrm>
                <a:off x="241300" y="5854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2" name="圆角矩形 191"/>
              <p:cNvSpPr/>
              <p:nvPr>
                <p:custDataLst>
                  <p:tags r:id="rId36"/>
                </p:custDataLst>
              </p:nvPr>
            </p:nvSpPr>
            <p:spPr>
              <a:xfrm>
                <a:off x="241300" y="6032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3" name="圆角矩形 192"/>
              <p:cNvSpPr/>
              <p:nvPr>
                <p:custDataLst>
                  <p:tags r:id="rId37"/>
                </p:custDataLst>
              </p:nvPr>
            </p:nvSpPr>
            <p:spPr>
              <a:xfrm>
                <a:off x="241300" y="6210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4" name="圆角矩形 193"/>
              <p:cNvSpPr/>
              <p:nvPr>
                <p:custDataLst>
                  <p:tags r:id="rId38"/>
                </p:custDataLst>
              </p:nvPr>
            </p:nvSpPr>
            <p:spPr>
              <a:xfrm>
                <a:off x="241300" y="6388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5" name="圆角矩形 194"/>
              <p:cNvSpPr/>
              <p:nvPr>
                <p:custDataLst>
                  <p:tags r:id="rId39"/>
                </p:custDataLst>
              </p:nvPr>
            </p:nvSpPr>
            <p:spPr>
              <a:xfrm>
                <a:off x="241300" y="6565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96" name="圆角矩形 195"/>
              <p:cNvSpPr/>
              <p:nvPr>
                <p:custDataLst>
                  <p:tags r:id="rId40"/>
                </p:custDataLst>
              </p:nvPr>
            </p:nvSpPr>
            <p:spPr>
              <a:xfrm>
                <a:off x="241300" y="6743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5"/>
            <a:stretch>
              <a:fillRect/>
            </a:stretch>
          </p:blipFill>
          <p:spPr>
            <a:xfrm>
              <a:off x="722" y="6768"/>
              <a:ext cx="3908" cy="390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76"/>
            <a:stretch>
              <a:fillRect/>
            </a:stretch>
          </p:blipFill>
          <p:spPr>
            <a:xfrm>
              <a:off x="6403" y="6759"/>
              <a:ext cx="3843" cy="383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7"/>
            <a:stretch>
              <a:fillRect/>
            </a:stretch>
          </p:blipFill>
          <p:spPr>
            <a:xfrm>
              <a:off x="14031" y="6606"/>
              <a:ext cx="3707" cy="4048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2058008" y="633715"/>
            <a:ext cx="8316944" cy="13519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  ...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rgbClr val="0303CF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is (celebrated)  to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honor ...., who...</a:t>
            </a:r>
          </a:p>
        </p:txBody>
      </p:sp>
      <p:sp>
        <p:nvSpPr>
          <p:cNvPr id="19" name="矩形 18"/>
          <p:cNvSpPr/>
          <p:nvPr>
            <p:custDataLst>
              <p:tags r:id="rId5"/>
            </p:custDataLst>
          </p:nvPr>
        </p:nvSpPr>
        <p:spPr>
          <a:xfrm>
            <a:off x="868680" y="405130"/>
            <a:ext cx="9174480" cy="880110"/>
          </a:xfrm>
          <a:prstGeom prst="rect">
            <a:avLst/>
          </a:prstGeom>
          <a:noFill/>
          <a:ln w="38100">
            <a:solidFill>
              <a:srgbClr val="FE2B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7320280" y="2781300"/>
            <a:ext cx="8225155" cy="6991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3200" dirty="0">
                <a:solidFill>
                  <a:srgbClr val="DC07E9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Confucius</a:t>
            </a:r>
          </a:p>
          <a:p>
            <a:r>
              <a:rPr lang="en-US" altLang="zh-CN" sz="3200" dirty="0">
                <a:solidFill>
                  <a:srgbClr val="DC07E9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the greatest Chinese educator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3029585" y="3306445"/>
            <a:ext cx="4350385" cy="6991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3200" dirty="0">
                <a:solidFill>
                  <a:srgbClr val="DC07E9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found the New World</a:t>
            </a:r>
          </a:p>
        </p:txBody>
      </p: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0" y="3213100"/>
            <a:ext cx="3324225" cy="6991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3200" dirty="0">
                <a:solidFill>
                  <a:srgbClr val="DC07E9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a patriotic poet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med" advTm="60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8" name="AutoShape 18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76" name="内容占位符 3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-61595" y="-5080"/>
            <a:ext cx="12204700" cy="68630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  <a:p>
            <a:endParaRPr lang="en-US" altLang="zh-CN" sz="2600" b="1" dirty="0">
              <a:solidFill>
                <a:srgbClr val="0000FF"/>
              </a:solidFill>
              <a:latin typeface="Calibri" panose="020F0502020204030204" charset="0"/>
            </a:endParaRPr>
          </a:p>
        </p:txBody>
      </p:sp>
      <p:sp>
        <p:nvSpPr>
          <p:cNvPr id="15380" name="AutoShape 20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grpSp>
        <p:nvGrpSpPr>
          <p:cNvPr id="13" name="组合 12"/>
          <p:cNvGrpSpPr/>
          <p:nvPr/>
        </p:nvGrpSpPr>
        <p:grpSpPr>
          <a:xfrm>
            <a:off x="5349240" y="3123565"/>
            <a:ext cx="7024370" cy="3735070"/>
            <a:chOff x="8145" y="5000"/>
            <a:chExt cx="11062" cy="5801"/>
          </a:xfrm>
        </p:grpSpPr>
        <p:sp>
          <p:nvSpPr>
            <p:cNvPr id="20" name="矩形 19"/>
            <p:cNvSpPr/>
            <p:nvPr>
              <p:custDataLst>
                <p:tags r:id="rId43"/>
              </p:custDataLst>
            </p:nvPr>
          </p:nvSpPr>
          <p:spPr>
            <a:xfrm rot="5400000">
              <a:off x="11071" y="2665"/>
              <a:ext cx="5801" cy="104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3" name="组合 54"/>
            <p:cNvGrpSpPr/>
            <p:nvPr>
              <p:custDataLst>
                <p:tags r:id="rId44"/>
              </p:custDataLst>
            </p:nvPr>
          </p:nvGrpSpPr>
          <p:grpSpPr>
            <a:xfrm rot="5400000" flipH="1">
              <a:off x="11132" y="7516"/>
              <a:ext cx="96" cy="6070"/>
              <a:chOff x="235971" y="1944596"/>
              <a:chExt cx="77329" cy="4693304"/>
            </a:xfrm>
          </p:grpSpPr>
          <p:sp>
            <p:nvSpPr>
              <p:cNvPr id="139" name="圆角矩形 138"/>
              <p:cNvSpPr/>
              <p:nvPr>
                <p:custDataLst>
                  <p:tags r:id="rId75"/>
                </p:custDataLst>
              </p:nvPr>
            </p:nvSpPr>
            <p:spPr>
              <a:xfrm>
                <a:off x="235971" y="1944596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0" name="圆角矩形 139"/>
              <p:cNvSpPr/>
              <p:nvPr>
                <p:custDataLst>
                  <p:tags r:id="rId76"/>
                </p:custDataLst>
              </p:nvPr>
            </p:nvSpPr>
            <p:spPr>
              <a:xfrm>
                <a:off x="241300" y="2120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1" name="圆角矩形 140"/>
              <p:cNvSpPr/>
              <p:nvPr>
                <p:custDataLst>
                  <p:tags r:id="rId77"/>
                </p:custDataLst>
              </p:nvPr>
            </p:nvSpPr>
            <p:spPr>
              <a:xfrm>
                <a:off x="241300" y="2298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2" name="圆角矩形 141"/>
              <p:cNvSpPr/>
              <p:nvPr>
                <p:custDataLst>
                  <p:tags r:id="rId78"/>
                </p:custDataLst>
              </p:nvPr>
            </p:nvSpPr>
            <p:spPr>
              <a:xfrm>
                <a:off x="241300" y="2476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3" name="圆角矩形 142"/>
              <p:cNvSpPr/>
              <p:nvPr>
                <p:custDataLst>
                  <p:tags r:id="rId79"/>
                </p:custDataLst>
              </p:nvPr>
            </p:nvSpPr>
            <p:spPr>
              <a:xfrm>
                <a:off x="241300" y="2654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4" name="圆角矩形 143"/>
              <p:cNvSpPr/>
              <p:nvPr>
                <p:custDataLst>
                  <p:tags r:id="rId80"/>
                </p:custDataLst>
              </p:nvPr>
            </p:nvSpPr>
            <p:spPr>
              <a:xfrm>
                <a:off x="241300" y="2832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5" name="圆角矩形 144"/>
              <p:cNvSpPr/>
              <p:nvPr>
                <p:custDataLst>
                  <p:tags r:id="rId81"/>
                </p:custDataLst>
              </p:nvPr>
            </p:nvSpPr>
            <p:spPr>
              <a:xfrm>
                <a:off x="241300" y="3009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6" name="圆角矩形 145"/>
              <p:cNvSpPr/>
              <p:nvPr>
                <p:custDataLst>
                  <p:tags r:id="rId82"/>
                </p:custDataLst>
              </p:nvPr>
            </p:nvSpPr>
            <p:spPr>
              <a:xfrm>
                <a:off x="241300" y="3187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7" name="圆角矩形 146"/>
              <p:cNvSpPr/>
              <p:nvPr>
                <p:custDataLst>
                  <p:tags r:id="rId83"/>
                </p:custDataLst>
              </p:nvPr>
            </p:nvSpPr>
            <p:spPr>
              <a:xfrm>
                <a:off x="241300" y="3365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8" name="圆角矩形 147"/>
              <p:cNvSpPr/>
              <p:nvPr>
                <p:custDataLst>
                  <p:tags r:id="rId84"/>
                </p:custDataLst>
              </p:nvPr>
            </p:nvSpPr>
            <p:spPr>
              <a:xfrm>
                <a:off x="241300" y="3543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9" name="圆角矩形 148"/>
              <p:cNvSpPr/>
              <p:nvPr>
                <p:custDataLst>
                  <p:tags r:id="rId85"/>
                </p:custDataLst>
              </p:nvPr>
            </p:nvSpPr>
            <p:spPr>
              <a:xfrm>
                <a:off x="241300" y="3721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0" name="圆角矩形 149"/>
              <p:cNvSpPr/>
              <p:nvPr>
                <p:custDataLst>
                  <p:tags r:id="rId86"/>
                </p:custDataLst>
              </p:nvPr>
            </p:nvSpPr>
            <p:spPr>
              <a:xfrm>
                <a:off x="241300" y="3898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1" name="圆角矩形 150"/>
              <p:cNvSpPr/>
              <p:nvPr>
                <p:custDataLst>
                  <p:tags r:id="rId87"/>
                </p:custDataLst>
              </p:nvPr>
            </p:nvSpPr>
            <p:spPr>
              <a:xfrm>
                <a:off x="241300" y="4076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2" name="圆角矩形 151"/>
              <p:cNvSpPr/>
              <p:nvPr>
                <p:custDataLst>
                  <p:tags r:id="rId88"/>
                </p:custDataLst>
              </p:nvPr>
            </p:nvSpPr>
            <p:spPr>
              <a:xfrm>
                <a:off x="241300" y="4254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3" name="圆角矩形 152"/>
              <p:cNvSpPr/>
              <p:nvPr>
                <p:custDataLst>
                  <p:tags r:id="rId89"/>
                </p:custDataLst>
              </p:nvPr>
            </p:nvSpPr>
            <p:spPr>
              <a:xfrm>
                <a:off x="241300" y="4432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4" name="圆角矩形 153"/>
              <p:cNvSpPr/>
              <p:nvPr>
                <p:custDataLst>
                  <p:tags r:id="rId90"/>
                </p:custDataLst>
              </p:nvPr>
            </p:nvSpPr>
            <p:spPr>
              <a:xfrm>
                <a:off x="241300" y="4610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5" name="圆角矩形 154"/>
              <p:cNvSpPr/>
              <p:nvPr>
                <p:custDataLst>
                  <p:tags r:id="rId91"/>
                </p:custDataLst>
              </p:nvPr>
            </p:nvSpPr>
            <p:spPr>
              <a:xfrm>
                <a:off x="241300" y="4787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6" name="圆角矩形 155"/>
              <p:cNvSpPr/>
              <p:nvPr>
                <p:custDataLst>
                  <p:tags r:id="rId92"/>
                </p:custDataLst>
              </p:nvPr>
            </p:nvSpPr>
            <p:spPr>
              <a:xfrm>
                <a:off x="241300" y="4965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7" name="圆角矩形 156"/>
              <p:cNvSpPr/>
              <p:nvPr>
                <p:custDataLst>
                  <p:tags r:id="rId93"/>
                </p:custDataLst>
              </p:nvPr>
            </p:nvSpPr>
            <p:spPr>
              <a:xfrm>
                <a:off x="241300" y="5143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8" name="圆角矩形 157"/>
              <p:cNvSpPr/>
              <p:nvPr>
                <p:custDataLst>
                  <p:tags r:id="rId94"/>
                </p:custDataLst>
              </p:nvPr>
            </p:nvSpPr>
            <p:spPr>
              <a:xfrm>
                <a:off x="241300" y="5321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59" name="圆角矩形 158"/>
              <p:cNvSpPr/>
              <p:nvPr>
                <p:custDataLst>
                  <p:tags r:id="rId95"/>
                </p:custDataLst>
              </p:nvPr>
            </p:nvSpPr>
            <p:spPr>
              <a:xfrm>
                <a:off x="241300" y="5499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0" name="圆角矩形 159"/>
              <p:cNvSpPr/>
              <p:nvPr>
                <p:custDataLst>
                  <p:tags r:id="rId96"/>
                </p:custDataLst>
              </p:nvPr>
            </p:nvSpPr>
            <p:spPr>
              <a:xfrm>
                <a:off x="241300" y="5676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1" name="圆角矩形 160"/>
              <p:cNvSpPr/>
              <p:nvPr>
                <p:custDataLst>
                  <p:tags r:id="rId97"/>
                </p:custDataLst>
              </p:nvPr>
            </p:nvSpPr>
            <p:spPr>
              <a:xfrm>
                <a:off x="241300" y="5854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2" name="圆角矩形 161"/>
              <p:cNvSpPr/>
              <p:nvPr>
                <p:custDataLst>
                  <p:tags r:id="rId98"/>
                </p:custDataLst>
              </p:nvPr>
            </p:nvSpPr>
            <p:spPr>
              <a:xfrm>
                <a:off x="241300" y="6032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3" name="圆角矩形 162"/>
              <p:cNvSpPr/>
              <p:nvPr>
                <p:custDataLst>
                  <p:tags r:id="rId99"/>
                </p:custDataLst>
              </p:nvPr>
            </p:nvSpPr>
            <p:spPr>
              <a:xfrm>
                <a:off x="241300" y="6210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4" name="圆角矩形 163"/>
              <p:cNvSpPr/>
              <p:nvPr>
                <p:custDataLst>
                  <p:tags r:id="rId100"/>
                </p:custDataLst>
              </p:nvPr>
            </p:nvSpPr>
            <p:spPr>
              <a:xfrm>
                <a:off x="241300" y="6388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5" name="圆角矩形 164"/>
              <p:cNvSpPr/>
              <p:nvPr>
                <p:custDataLst>
                  <p:tags r:id="rId101"/>
                </p:custDataLst>
              </p:nvPr>
            </p:nvSpPr>
            <p:spPr>
              <a:xfrm>
                <a:off x="241300" y="6565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8" name="组合 54"/>
            <p:cNvGrpSpPr/>
            <p:nvPr>
              <p:custDataLst>
                <p:tags r:id="rId45"/>
              </p:custDataLst>
            </p:nvPr>
          </p:nvGrpSpPr>
          <p:grpSpPr>
            <a:xfrm rot="5400000" flipH="1">
              <a:off x="15872" y="7401"/>
              <a:ext cx="96" cy="6300"/>
              <a:chOff x="235971" y="1944596"/>
              <a:chExt cx="77329" cy="4871104"/>
            </a:xfrm>
          </p:grpSpPr>
          <p:sp>
            <p:nvSpPr>
              <p:cNvPr id="110" name="圆角矩形 109"/>
              <p:cNvSpPr/>
              <p:nvPr>
                <p:custDataLst>
                  <p:tags r:id="rId47"/>
                </p:custDataLst>
              </p:nvPr>
            </p:nvSpPr>
            <p:spPr>
              <a:xfrm>
                <a:off x="235971" y="1944596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1" name="圆角矩形 110"/>
              <p:cNvSpPr/>
              <p:nvPr>
                <p:custDataLst>
                  <p:tags r:id="rId48"/>
                </p:custDataLst>
              </p:nvPr>
            </p:nvSpPr>
            <p:spPr>
              <a:xfrm>
                <a:off x="241300" y="2120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2" name="圆角矩形 111"/>
              <p:cNvSpPr/>
              <p:nvPr>
                <p:custDataLst>
                  <p:tags r:id="rId49"/>
                </p:custDataLst>
              </p:nvPr>
            </p:nvSpPr>
            <p:spPr>
              <a:xfrm>
                <a:off x="241300" y="2298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3" name="圆角矩形 112"/>
              <p:cNvSpPr/>
              <p:nvPr>
                <p:custDataLst>
                  <p:tags r:id="rId50"/>
                </p:custDataLst>
              </p:nvPr>
            </p:nvSpPr>
            <p:spPr>
              <a:xfrm>
                <a:off x="241300" y="2476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4" name="圆角矩形 113"/>
              <p:cNvSpPr/>
              <p:nvPr>
                <p:custDataLst>
                  <p:tags r:id="rId51"/>
                </p:custDataLst>
              </p:nvPr>
            </p:nvSpPr>
            <p:spPr>
              <a:xfrm>
                <a:off x="241300" y="2654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5" name="圆角矩形 114"/>
              <p:cNvSpPr/>
              <p:nvPr>
                <p:custDataLst>
                  <p:tags r:id="rId52"/>
                </p:custDataLst>
              </p:nvPr>
            </p:nvSpPr>
            <p:spPr>
              <a:xfrm>
                <a:off x="241300" y="2832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6" name="圆角矩形 115"/>
              <p:cNvSpPr/>
              <p:nvPr>
                <p:custDataLst>
                  <p:tags r:id="rId53"/>
                </p:custDataLst>
              </p:nvPr>
            </p:nvSpPr>
            <p:spPr>
              <a:xfrm>
                <a:off x="241300" y="3009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7" name="圆角矩形 116"/>
              <p:cNvSpPr/>
              <p:nvPr>
                <p:custDataLst>
                  <p:tags r:id="rId54"/>
                </p:custDataLst>
              </p:nvPr>
            </p:nvSpPr>
            <p:spPr>
              <a:xfrm>
                <a:off x="241300" y="3187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8" name="圆角矩形 117"/>
              <p:cNvSpPr/>
              <p:nvPr>
                <p:custDataLst>
                  <p:tags r:id="rId55"/>
                </p:custDataLst>
              </p:nvPr>
            </p:nvSpPr>
            <p:spPr>
              <a:xfrm>
                <a:off x="241300" y="3365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9" name="圆角矩形 118"/>
              <p:cNvSpPr/>
              <p:nvPr>
                <p:custDataLst>
                  <p:tags r:id="rId56"/>
                </p:custDataLst>
              </p:nvPr>
            </p:nvSpPr>
            <p:spPr>
              <a:xfrm>
                <a:off x="241300" y="3543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0" name="圆角矩形 119"/>
              <p:cNvSpPr/>
              <p:nvPr>
                <p:custDataLst>
                  <p:tags r:id="rId57"/>
                </p:custDataLst>
              </p:nvPr>
            </p:nvSpPr>
            <p:spPr>
              <a:xfrm>
                <a:off x="241300" y="3721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1" name="圆角矩形 120"/>
              <p:cNvSpPr/>
              <p:nvPr>
                <p:custDataLst>
                  <p:tags r:id="rId58"/>
                </p:custDataLst>
              </p:nvPr>
            </p:nvSpPr>
            <p:spPr>
              <a:xfrm>
                <a:off x="241300" y="3898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2" name="圆角矩形 121"/>
              <p:cNvSpPr/>
              <p:nvPr>
                <p:custDataLst>
                  <p:tags r:id="rId59"/>
                </p:custDataLst>
              </p:nvPr>
            </p:nvSpPr>
            <p:spPr>
              <a:xfrm>
                <a:off x="241300" y="4076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3" name="圆角矩形 122"/>
              <p:cNvSpPr/>
              <p:nvPr>
                <p:custDataLst>
                  <p:tags r:id="rId60"/>
                </p:custDataLst>
              </p:nvPr>
            </p:nvSpPr>
            <p:spPr>
              <a:xfrm>
                <a:off x="241300" y="4254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4" name="圆角矩形 123"/>
              <p:cNvSpPr/>
              <p:nvPr>
                <p:custDataLst>
                  <p:tags r:id="rId61"/>
                </p:custDataLst>
              </p:nvPr>
            </p:nvSpPr>
            <p:spPr>
              <a:xfrm>
                <a:off x="241300" y="4432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5" name="圆角矩形 124"/>
              <p:cNvSpPr/>
              <p:nvPr>
                <p:custDataLst>
                  <p:tags r:id="rId62"/>
                </p:custDataLst>
              </p:nvPr>
            </p:nvSpPr>
            <p:spPr>
              <a:xfrm>
                <a:off x="241300" y="4610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6" name="圆角矩形 125"/>
              <p:cNvSpPr/>
              <p:nvPr>
                <p:custDataLst>
                  <p:tags r:id="rId63"/>
                </p:custDataLst>
              </p:nvPr>
            </p:nvSpPr>
            <p:spPr>
              <a:xfrm>
                <a:off x="241300" y="4787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7" name="圆角矩形 126"/>
              <p:cNvSpPr/>
              <p:nvPr>
                <p:custDataLst>
                  <p:tags r:id="rId64"/>
                </p:custDataLst>
              </p:nvPr>
            </p:nvSpPr>
            <p:spPr>
              <a:xfrm>
                <a:off x="241300" y="4965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8" name="圆角矩形 127"/>
              <p:cNvSpPr/>
              <p:nvPr>
                <p:custDataLst>
                  <p:tags r:id="rId65"/>
                </p:custDataLst>
              </p:nvPr>
            </p:nvSpPr>
            <p:spPr>
              <a:xfrm>
                <a:off x="241300" y="5143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9" name="圆角矩形 128"/>
              <p:cNvSpPr/>
              <p:nvPr>
                <p:custDataLst>
                  <p:tags r:id="rId66"/>
                </p:custDataLst>
              </p:nvPr>
            </p:nvSpPr>
            <p:spPr>
              <a:xfrm>
                <a:off x="241300" y="5321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0" name="圆角矩形 129"/>
              <p:cNvSpPr/>
              <p:nvPr>
                <p:custDataLst>
                  <p:tags r:id="rId67"/>
                </p:custDataLst>
              </p:nvPr>
            </p:nvSpPr>
            <p:spPr>
              <a:xfrm>
                <a:off x="241300" y="5499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1" name="圆角矩形 130"/>
              <p:cNvSpPr/>
              <p:nvPr>
                <p:custDataLst>
                  <p:tags r:id="rId68"/>
                </p:custDataLst>
              </p:nvPr>
            </p:nvSpPr>
            <p:spPr>
              <a:xfrm>
                <a:off x="241300" y="5676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2" name="圆角矩形 131"/>
              <p:cNvSpPr/>
              <p:nvPr>
                <p:custDataLst>
                  <p:tags r:id="rId69"/>
                </p:custDataLst>
              </p:nvPr>
            </p:nvSpPr>
            <p:spPr>
              <a:xfrm>
                <a:off x="241300" y="5854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3" name="圆角矩形 132"/>
              <p:cNvSpPr/>
              <p:nvPr>
                <p:custDataLst>
                  <p:tags r:id="rId70"/>
                </p:custDataLst>
              </p:nvPr>
            </p:nvSpPr>
            <p:spPr>
              <a:xfrm>
                <a:off x="241300" y="60325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4" name="圆角矩形 133"/>
              <p:cNvSpPr/>
              <p:nvPr>
                <p:custDataLst>
                  <p:tags r:id="rId71"/>
                </p:custDataLst>
              </p:nvPr>
            </p:nvSpPr>
            <p:spPr>
              <a:xfrm>
                <a:off x="241300" y="62103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5" name="圆角矩形 134"/>
              <p:cNvSpPr/>
              <p:nvPr>
                <p:custDataLst>
                  <p:tags r:id="rId72"/>
                </p:custDataLst>
              </p:nvPr>
            </p:nvSpPr>
            <p:spPr>
              <a:xfrm>
                <a:off x="241300" y="63881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6" name="圆角矩形 135"/>
              <p:cNvSpPr/>
              <p:nvPr>
                <p:custDataLst>
                  <p:tags r:id="rId73"/>
                </p:custDataLst>
              </p:nvPr>
            </p:nvSpPr>
            <p:spPr>
              <a:xfrm>
                <a:off x="241300" y="65659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37" name="圆角矩形 136"/>
              <p:cNvSpPr/>
              <p:nvPr>
                <p:custDataLst>
                  <p:tags r:id="rId74"/>
                </p:custDataLst>
              </p:nvPr>
            </p:nvSpPr>
            <p:spPr>
              <a:xfrm>
                <a:off x="241300" y="6743700"/>
                <a:ext cx="72000" cy="72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>
              <p:custDataLst>
                <p:tags r:id="rId46"/>
              </p:custDataLst>
            </p:nvPr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8" t="2288" r="3160" b="4835"/>
            <a:stretch>
              <a:fillRect/>
            </a:stretch>
          </p:blipFill>
          <p:spPr>
            <a:xfrm>
              <a:off x="10331" y="5287"/>
              <a:ext cx="7801" cy="4951"/>
            </a:xfrm>
            <a:prstGeom prst="rect">
              <a:avLst/>
            </a:prstGeom>
          </p:spPr>
        </p:pic>
      </p:grpSp>
      <p:grpSp>
        <p:nvGrpSpPr>
          <p:cNvPr id="5" name="KSO_Shape"/>
          <p:cNvGrpSpPr/>
          <p:nvPr/>
        </p:nvGrpSpPr>
        <p:grpSpPr bwMode="auto">
          <a:xfrm>
            <a:off x="-26670" y="1999615"/>
            <a:ext cx="5319395" cy="4772660"/>
            <a:chOff x="1595438" y="968375"/>
            <a:chExt cx="5953125" cy="4921250"/>
          </a:xfrm>
          <a:solidFill>
            <a:schemeClr val="bg1">
              <a:lumMod val="85000"/>
            </a:schemeClr>
          </a:solidFill>
        </p:grpSpPr>
        <p:sp>
          <p:nvSpPr>
            <p:cNvPr id="6" name="内蒙古"/>
            <p:cNvSpPr/>
            <p:nvPr>
              <p:custDataLst>
                <p:tags r:id="rId11"/>
              </p:custDataLst>
            </p:nvPr>
          </p:nvSpPr>
          <p:spPr bwMode="auto">
            <a:xfrm>
              <a:off x="4095750" y="1023938"/>
              <a:ext cx="2608263" cy="2225675"/>
            </a:xfrm>
            <a:custGeom>
              <a:avLst/>
              <a:gdLst>
                <a:gd name="T0" fmla="*/ 2147483646 w 1428"/>
                <a:gd name="T1" fmla="*/ 2147483646 h 1218"/>
                <a:gd name="T2" fmla="*/ 2147483646 w 1428"/>
                <a:gd name="T3" fmla="*/ 2147483646 h 1218"/>
                <a:gd name="T4" fmla="*/ 2147483646 w 1428"/>
                <a:gd name="T5" fmla="*/ 2147483646 h 1218"/>
                <a:gd name="T6" fmla="*/ 2147483646 w 1428"/>
                <a:gd name="T7" fmla="*/ 2147483646 h 1218"/>
                <a:gd name="T8" fmla="*/ 2147483646 w 1428"/>
                <a:gd name="T9" fmla="*/ 2147483646 h 1218"/>
                <a:gd name="T10" fmla="*/ 2147483646 w 1428"/>
                <a:gd name="T11" fmla="*/ 2147483646 h 1218"/>
                <a:gd name="T12" fmla="*/ 2147483646 w 1428"/>
                <a:gd name="T13" fmla="*/ 2147483646 h 1218"/>
                <a:gd name="T14" fmla="*/ 2147483646 w 1428"/>
                <a:gd name="T15" fmla="*/ 2147483646 h 1218"/>
                <a:gd name="T16" fmla="*/ 2147483646 w 1428"/>
                <a:gd name="T17" fmla="*/ 2147483646 h 1218"/>
                <a:gd name="T18" fmla="*/ 2147483646 w 1428"/>
                <a:gd name="T19" fmla="*/ 2147483646 h 1218"/>
                <a:gd name="T20" fmla="*/ 2147483646 w 1428"/>
                <a:gd name="T21" fmla="*/ 2147483646 h 1218"/>
                <a:gd name="T22" fmla="*/ 2147483646 w 1428"/>
                <a:gd name="T23" fmla="*/ 2147483646 h 1218"/>
                <a:gd name="T24" fmla="*/ 2147483646 w 1428"/>
                <a:gd name="T25" fmla="*/ 2147483646 h 1218"/>
                <a:gd name="T26" fmla="*/ 2147483646 w 1428"/>
                <a:gd name="T27" fmla="*/ 2147483646 h 1218"/>
                <a:gd name="T28" fmla="*/ 2147483646 w 1428"/>
                <a:gd name="T29" fmla="*/ 2147483646 h 1218"/>
                <a:gd name="T30" fmla="*/ 2147483646 w 1428"/>
                <a:gd name="T31" fmla="*/ 2147483646 h 1218"/>
                <a:gd name="T32" fmla="*/ 2147483646 w 1428"/>
                <a:gd name="T33" fmla="*/ 2147483646 h 1218"/>
                <a:gd name="T34" fmla="*/ 2147483646 w 1428"/>
                <a:gd name="T35" fmla="*/ 2147483646 h 1218"/>
                <a:gd name="T36" fmla="*/ 2147483646 w 1428"/>
                <a:gd name="T37" fmla="*/ 2147483646 h 1218"/>
                <a:gd name="T38" fmla="*/ 2147483646 w 1428"/>
                <a:gd name="T39" fmla="*/ 2147483646 h 1218"/>
                <a:gd name="T40" fmla="*/ 2147483646 w 1428"/>
                <a:gd name="T41" fmla="*/ 2147483646 h 1218"/>
                <a:gd name="T42" fmla="*/ 2147483646 w 1428"/>
                <a:gd name="T43" fmla="*/ 2147483646 h 1218"/>
                <a:gd name="T44" fmla="*/ 0 w 1428"/>
                <a:gd name="T45" fmla="*/ 2147483646 h 1218"/>
                <a:gd name="T46" fmla="*/ 2147483646 w 1428"/>
                <a:gd name="T47" fmla="*/ 2147483646 h 1218"/>
                <a:gd name="T48" fmla="*/ 2147483646 w 1428"/>
                <a:gd name="T49" fmla="*/ 2147483646 h 1218"/>
                <a:gd name="T50" fmla="*/ 2147483646 w 1428"/>
                <a:gd name="T51" fmla="*/ 2147483646 h 1218"/>
                <a:gd name="T52" fmla="*/ 2147483646 w 1428"/>
                <a:gd name="T53" fmla="*/ 2147483646 h 1218"/>
                <a:gd name="T54" fmla="*/ 2147483646 w 1428"/>
                <a:gd name="T55" fmla="*/ 2147483646 h 1218"/>
                <a:gd name="T56" fmla="*/ 2147483646 w 1428"/>
                <a:gd name="T57" fmla="*/ 2147483646 h 1218"/>
                <a:gd name="T58" fmla="*/ 2147483646 w 1428"/>
                <a:gd name="T59" fmla="*/ 2147483646 h 1218"/>
                <a:gd name="T60" fmla="*/ 2147483646 w 1428"/>
                <a:gd name="T61" fmla="*/ 2147483646 h 1218"/>
                <a:gd name="T62" fmla="*/ 2147483646 w 1428"/>
                <a:gd name="T63" fmla="*/ 2147483646 h 1218"/>
                <a:gd name="T64" fmla="*/ 2147483646 w 1428"/>
                <a:gd name="T65" fmla="*/ 2147483646 h 1218"/>
                <a:gd name="T66" fmla="*/ 2147483646 w 1428"/>
                <a:gd name="T67" fmla="*/ 2147483646 h 1218"/>
                <a:gd name="T68" fmla="*/ 2147483646 w 1428"/>
                <a:gd name="T69" fmla="*/ 2147483646 h 1218"/>
                <a:gd name="T70" fmla="*/ 2147483646 w 1428"/>
                <a:gd name="T71" fmla="*/ 2147483646 h 1218"/>
                <a:gd name="T72" fmla="*/ 2147483646 w 1428"/>
                <a:gd name="T73" fmla="*/ 2147483646 h 1218"/>
                <a:gd name="T74" fmla="*/ 2147483646 w 1428"/>
                <a:gd name="T75" fmla="*/ 2147483646 h 1218"/>
                <a:gd name="T76" fmla="*/ 2147483646 w 1428"/>
                <a:gd name="T77" fmla="*/ 2147483646 h 1218"/>
                <a:gd name="T78" fmla="*/ 2147483646 w 1428"/>
                <a:gd name="T79" fmla="*/ 2147483646 h 1218"/>
                <a:gd name="T80" fmla="*/ 2147483646 w 1428"/>
                <a:gd name="T81" fmla="*/ 2147483646 h 1218"/>
                <a:gd name="T82" fmla="*/ 2147483646 w 1428"/>
                <a:gd name="T83" fmla="*/ 2147483646 h 1218"/>
                <a:gd name="T84" fmla="*/ 2147483646 w 1428"/>
                <a:gd name="T85" fmla="*/ 2147483646 h 1218"/>
                <a:gd name="T86" fmla="*/ 2147483646 w 1428"/>
                <a:gd name="T87" fmla="*/ 2147483646 h 1218"/>
                <a:gd name="T88" fmla="*/ 2147483646 w 1428"/>
                <a:gd name="T89" fmla="*/ 2147483646 h 1218"/>
                <a:gd name="T90" fmla="*/ 2147483646 w 1428"/>
                <a:gd name="T91" fmla="*/ 2147483646 h 1218"/>
                <a:gd name="T92" fmla="*/ 2147483646 w 1428"/>
                <a:gd name="T93" fmla="*/ 2147483646 h 1218"/>
                <a:gd name="T94" fmla="*/ 2147483646 w 1428"/>
                <a:gd name="T95" fmla="*/ 2147483646 h 1218"/>
                <a:gd name="T96" fmla="*/ 2147483646 w 1428"/>
                <a:gd name="T97" fmla="*/ 2147483646 h 1218"/>
                <a:gd name="T98" fmla="*/ 2147483646 w 1428"/>
                <a:gd name="T99" fmla="*/ 2147483646 h 1218"/>
                <a:gd name="T100" fmla="*/ 2147483646 w 1428"/>
                <a:gd name="T101" fmla="*/ 2147483646 h 1218"/>
                <a:gd name="T102" fmla="*/ 2147483646 w 1428"/>
                <a:gd name="T103" fmla="*/ 2147483646 h 1218"/>
                <a:gd name="T104" fmla="*/ 2147483646 w 1428"/>
                <a:gd name="T105" fmla="*/ 2147483646 h 1218"/>
                <a:gd name="T106" fmla="*/ 2147483646 w 1428"/>
                <a:gd name="T107" fmla="*/ 2147483646 h 1218"/>
                <a:gd name="T108" fmla="*/ 2147483646 w 1428"/>
                <a:gd name="T109" fmla="*/ 2147483646 h 1218"/>
                <a:gd name="T110" fmla="*/ 2147483646 w 1428"/>
                <a:gd name="T111" fmla="*/ 2147483646 h 1218"/>
                <a:gd name="T112" fmla="*/ 2147483646 w 1428"/>
                <a:gd name="T113" fmla="*/ 2147483646 h 1218"/>
                <a:gd name="T114" fmla="*/ 2147483646 w 1428"/>
                <a:gd name="T115" fmla="*/ 2147483646 h 1218"/>
                <a:gd name="T116" fmla="*/ 2147483646 w 1428"/>
                <a:gd name="T117" fmla="*/ 2147483646 h 12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28" h="1218">
                  <a:moveTo>
                    <a:pt x="1398" y="128"/>
                  </a:moveTo>
                  <a:lnTo>
                    <a:pt x="1394" y="112"/>
                  </a:lnTo>
                  <a:lnTo>
                    <a:pt x="1378" y="86"/>
                  </a:lnTo>
                  <a:lnTo>
                    <a:pt x="1366" y="80"/>
                  </a:lnTo>
                  <a:lnTo>
                    <a:pt x="1354" y="86"/>
                  </a:lnTo>
                  <a:lnTo>
                    <a:pt x="1348" y="100"/>
                  </a:lnTo>
                  <a:lnTo>
                    <a:pt x="1346" y="102"/>
                  </a:lnTo>
                  <a:lnTo>
                    <a:pt x="1344" y="102"/>
                  </a:lnTo>
                  <a:lnTo>
                    <a:pt x="1322" y="106"/>
                  </a:lnTo>
                  <a:lnTo>
                    <a:pt x="1318" y="108"/>
                  </a:lnTo>
                  <a:lnTo>
                    <a:pt x="1316" y="112"/>
                  </a:lnTo>
                  <a:lnTo>
                    <a:pt x="1310" y="116"/>
                  </a:lnTo>
                  <a:lnTo>
                    <a:pt x="1298" y="126"/>
                  </a:lnTo>
                  <a:lnTo>
                    <a:pt x="1296" y="128"/>
                  </a:lnTo>
                  <a:lnTo>
                    <a:pt x="1286" y="130"/>
                  </a:lnTo>
                  <a:lnTo>
                    <a:pt x="1276" y="126"/>
                  </a:lnTo>
                  <a:lnTo>
                    <a:pt x="1264" y="118"/>
                  </a:lnTo>
                  <a:lnTo>
                    <a:pt x="1262" y="116"/>
                  </a:lnTo>
                  <a:lnTo>
                    <a:pt x="1244" y="96"/>
                  </a:lnTo>
                  <a:lnTo>
                    <a:pt x="1240" y="90"/>
                  </a:lnTo>
                  <a:lnTo>
                    <a:pt x="1238" y="84"/>
                  </a:lnTo>
                  <a:lnTo>
                    <a:pt x="1238" y="62"/>
                  </a:lnTo>
                  <a:lnTo>
                    <a:pt x="1238" y="60"/>
                  </a:lnTo>
                  <a:lnTo>
                    <a:pt x="1242" y="56"/>
                  </a:lnTo>
                  <a:lnTo>
                    <a:pt x="1218" y="48"/>
                  </a:lnTo>
                  <a:lnTo>
                    <a:pt x="1218" y="56"/>
                  </a:lnTo>
                  <a:lnTo>
                    <a:pt x="1216" y="60"/>
                  </a:lnTo>
                  <a:lnTo>
                    <a:pt x="1210" y="64"/>
                  </a:lnTo>
                  <a:lnTo>
                    <a:pt x="1202" y="68"/>
                  </a:lnTo>
                  <a:lnTo>
                    <a:pt x="1200" y="68"/>
                  </a:lnTo>
                  <a:lnTo>
                    <a:pt x="1200" y="66"/>
                  </a:lnTo>
                  <a:lnTo>
                    <a:pt x="1188" y="64"/>
                  </a:lnTo>
                  <a:lnTo>
                    <a:pt x="1190" y="72"/>
                  </a:lnTo>
                  <a:lnTo>
                    <a:pt x="1170" y="60"/>
                  </a:lnTo>
                  <a:lnTo>
                    <a:pt x="1168" y="60"/>
                  </a:lnTo>
                  <a:lnTo>
                    <a:pt x="1168" y="58"/>
                  </a:lnTo>
                  <a:lnTo>
                    <a:pt x="1164" y="46"/>
                  </a:lnTo>
                  <a:lnTo>
                    <a:pt x="1162" y="32"/>
                  </a:lnTo>
                  <a:lnTo>
                    <a:pt x="1164" y="22"/>
                  </a:lnTo>
                  <a:lnTo>
                    <a:pt x="1166" y="16"/>
                  </a:lnTo>
                  <a:lnTo>
                    <a:pt x="1172" y="6"/>
                  </a:lnTo>
                  <a:lnTo>
                    <a:pt x="1170" y="0"/>
                  </a:lnTo>
                  <a:lnTo>
                    <a:pt x="1150" y="2"/>
                  </a:lnTo>
                  <a:lnTo>
                    <a:pt x="1142" y="4"/>
                  </a:lnTo>
                  <a:lnTo>
                    <a:pt x="1136" y="8"/>
                  </a:lnTo>
                  <a:lnTo>
                    <a:pt x="1132" y="14"/>
                  </a:lnTo>
                  <a:lnTo>
                    <a:pt x="1128" y="22"/>
                  </a:lnTo>
                  <a:lnTo>
                    <a:pt x="1116" y="40"/>
                  </a:lnTo>
                  <a:lnTo>
                    <a:pt x="1128" y="40"/>
                  </a:lnTo>
                  <a:lnTo>
                    <a:pt x="1130" y="40"/>
                  </a:lnTo>
                  <a:lnTo>
                    <a:pt x="1140" y="44"/>
                  </a:lnTo>
                  <a:lnTo>
                    <a:pt x="1142" y="44"/>
                  </a:lnTo>
                  <a:lnTo>
                    <a:pt x="1142" y="46"/>
                  </a:lnTo>
                  <a:lnTo>
                    <a:pt x="1142" y="48"/>
                  </a:lnTo>
                  <a:lnTo>
                    <a:pt x="1144" y="64"/>
                  </a:lnTo>
                  <a:lnTo>
                    <a:pt x="1150" y="80"/>
                  </a:lnTo>
                  <a:lnTo>
                    <a:pt x="1150" y="82"/>
                  </a:lnTo>
                  <a:lnTo>
                    <a:pt x="1150" y="84"/>
                  </a:lnTo>
                  <a:lnTo>
                    <a:pt x="1122" y="136"/>
                  </a:lnTo>
                  <a:lnTo>
                    <a:pt x="1120" y="142"/>
                  </a:lnTo>
                  <a:lnTo>
                    <a:pt x="1118" y="154"/>
                  </a:lnTo>
                  <a:lnTo>
                    <a:pt x="1114" y="190"/>
                  </a:lnTo>
                  <a:lnTo>
                    <a:pt x="1114" y="192"/>
                  </a:lnTo>
                  <a:lnTo>
                    <a:pt x="1104" y="212"/>
                  </a:lnTo>
                  <a:lnTo>
                    <a:pt x="1110" y="220"/>
                  </a:lnTo>
                  <a:lnTo>
                    <a:pt x="1110" y="222"/>
                  </a:lnTo>
                  <a:lnTo>
                    <a:pt x="1110" y="236"/>
                  </a:lnTo>
                  <a:lnTo>
                    <a:pt x="1110" y="242"/>
                  </a:lnTo>
                  <a:lnTo>
                    <a:pt x="1108" y="244"/>
                  </a:lnTo>
                  <a:lnTo>
                    <a:pt x="1106" y="244"/>
                  </a:lnTo>
                  <a:lnTo>
                    <a:pt x="1098" y="250"/>
                  </a:lnTo>
                  <a:lnTo>
                    <a:pt x="1088" y="262"/>
                  </a:lnTo>
                  <a:lnTo>
                    <a:pt x="1052" y="302"/>
                  </a:lnTo>
                  <a:lnTo>
                    <a:pt x="1050" y="304"/>
                  </a:lnTo>
                  <a:lnTo>
                    <a:pt x="1048" y="304"/>
                  </a:lnTo>
                  <a:lnTo>
                    <a:pt x="1046" y="302"/>
                  </a:lnTo>
                  <a:lnTo>
                    <a:pt x="1030" y="292"/>
                  </a:lnTo>
                  <a:lnTo>
                    <a:pt x="1020" y="282"/>
                  </a:lnTo>
                  <a:lnTo>
                    <a:pt x="1014" y="280"/>
                  </a:lnTo>
                  <a:lnTo>
                    <a:pt x="1008" y="278"/>
                  </a:lnTo>
                  <a:lnTo>
                    <a:pt x="982" y="276"/>
                  </a:lnTo>
                  <a:lnTo>
                    <a:pt x="982" y="314"/>
                  </a:lnTo>
                  <a:lnTo>
                    <a:pt x="966" y="384"/>
                  </a:lnTo>
                  <a:lnTo>
                    <a:pt x="964" y="392"/>
                  </a:lnTo>
                  <a:lnTo>
                    <a:pt x="964" y="402"/>
                  </a:lnTo>
                  <a:lnTo>
                    <a:pt x="962" y="432"/>
                  </a:lnTo>
                  <a:lnTo>
                    <a:pt x="968" y="440"/>
                  </a:lnTo>
                  <a:lnTo>
                    <a:pt x="974" y="430"/>
                  </a:lnTo>
                  <a:lnTo>
                    <a:pt x="974" y="428"/>
                  </a:lnTo>
                  <a:lnTo>
                    <a:pt x="994" y="420"/>
                  </a:lnTo>
                  <a:lnTo>
                    <a:pt x="1044" y="428"/>
                  </a:lnTo>
                  <a:lnTo>
                    <a:pt x="1050" y="420"/>
                  </a:lnTo>
                  <a:lnTo>
                    <a:pt x="1058" y="408"/>
                  </a:lnTo>
                  <a:lnTo>
                    <a:pt x="1060" y="406"/>
                  </a:lnTo>
                  <a:lnTo>
                    <a:pt x="1080" y="402"/>
                  </a:lnTo>
                  <a:lnTo>
                    <a:pt x="1106" y="400"/>
                  </a:lnTo>
                  <a:lnTo>
                    <a:pt x="1112" y="404"/>
                  </a:lnTo>
                  <a:lnTo>
                    <a:pt x="1120" y="410"/>
                  </a:lnTo>
                  <a:lnTo>
                    <a:pt x="1136" y="428"/>
                  </a:lnTo>
                  <a:lnTo>
                    <a:pt x="1158" y="440"/>
                  </a:lnTo>
                  <a:lnTo>
                    <a:pt x="1174" y="452"/>
                  </a:lnTo>
                  <a:lnTo>
                    <a:pt x="1184" y="462"/>
                  </a:lnTo>
                  <a:lnTo>
                    <a:pt x="1190" y="472"/>
                  </a:lnTo>
                  <a:lnTo>
                    <a:pt x="1192" y="480"/>
                  </a:lnTo>
                  <a:lnTo>
                    <a:pt x="1190" y="488"/>
                  </a:lnTo>
                  <a:lnTo>
                    <a:pt x="1186" y="492"/>
                  </a:lnTo>
                  <a:lnTo>
                    <a:pt x="1184" y="496"/>
                  </a:lnTo>
                  <a:lnTo>
                    <a:pt x="1174" y="498"/>
                  </a:lnTo>
                  <a:lnTo>
                    <a:pt x="1172" y="498"/>
                  </a:lnTo>
                  <a:lnTo>
                    <a:pt x="1126" y="498"/>
                  </a:lnTo>
                  <a:lnTo>
                    <a:pt x="1112" y="498"/>
                  </a:lnTo>
                  <a:lnTo>
                    <a:pt x="1102" y="500"/>
                  </a:lnTo>
                  <a:lnTo>
                    <a:pt x="1084" y="512"/>
                  </a:lnTo>
                  <a:lnTo>
                    <a:pt x="1054" y="532"/>
                  </a:lnTo>
                  <a:lnTo>
                    <a:pt x="1042" y="536"/>
                  </a:lnTo>
                  <a:lnTo>
                    <a:pt x="1034" y="538"/>
                  </a:lnTo>
                  <a:lnTo>
                    <a:pt x="1018" y="540"/>
                  </a:lnTo>
                  <a:lnTo>
                    <a:pt x="1010" y="580"/>
                  </a:lnTo>
                  <a:lnTo>
                    <a:pt x="1004" y="596"/>
                  </a:lnTo>
                  <a:lnTo>
                    <a:pt x="1000" y="602"/>
                  </a:lnTo>
                  <a:lnTo>
                    <a:pt x="996" y="606"/>
                  </a:lnTo>
                  <a:lnTo>
                    <a:pt x="990" y="610"/>
                  </a:lnTo>
                  <a:lnTo>
                    <a:pt x="984" y="614"/>
                  </a:lnTo>
                  <a:lnTo>
                    <a:pt x="966" y="620"/>
                  </a:lnTo>
                  <a:lnTo>
                    <a:pt x="956" y="622"/>
                  </a:lnTo>
                  <a:lnTo>
                    <a:pt x="946" y="626"/>
                  </a:lnTo>
                  <a:lnTo>
                    <a:pt x="926" y="634"/>
                  </a:lnTo>
                  <a:lnTo>
                    <a:pt x="914" y="664"/>
                  </a:lnTo>
                  <a:lnTo>
                    <a:pt x="912" y="664"/>
                  </a:lnTo>
                  <a:lnTo>
                    <a:pt x="910" y="664"/>
                  </a:lnTo>
                  <a:lnTo>
                    <a:pt x="874" y="680"/>
                  </a:lnTo>
                  <a:lnTo>
                    <a:pt x="872" y="680"/>
                  </a:lnTo>
                  <a:lnTo>
                    <a:pt x="854" y="676"/>
                  </a:lnTo>
                  <a:lnTo>
                    <a:pt x="834" y="670"/>
                  </a:lnTo>
                  <a:lnTo>
                    <a:pt x="820" y="664"/>
                  </a:lnTo>
                  <a:lnTo>
                    <a:pt x="814" y="662"/>
                  </a:lnTo>
                  <a:lnTo>
                    <a:pt x="806" y="660"/>
                  </a:lnTo>
                  <a:lnTo>
                    <a:pt x="798" y="660"/>
                  </a:lnTo>
                  <a:lnTo>
                    <a:pt x="790" y="662"/>
                  </a:lnTo>
                  <a:lnTo>
                    <a:pt x="784" y="672"/>
                  </a:lnTo>
                  <a:lnTo>
                    <a:pt x="778" y="684"/>
                  </a:lnTo>
                  <a:lnTo>
                    <a:pt x="776" y="698"/>
                  </a:lnTo>
                  <a:lnTo>
                    <a:pt x="776" y="710"/>
                  </a:lnTo>
                  <a:lnTo>
                    <a:pt x="778" y="722"/>
                  </a:lnTo>
                  <a:lnTo>
                    <a:pt x="782" y="728"/>
                  </a:lnTo>
                  <a:lnTo>
                    <a:pt x="786" y="728"/>
                  </a:lnTo>
                  <a:lnTo>
                    <a:pt x="794" y="724"/>
                  </a:lnTo>
                  <a:lnTo>
                    <a:pt x="794" y="748"/>
                  </a:lnTo>
                  <a:lnTo>
                    <a:pt x="794" y="756"/>
                  </a:lnTo>
                  <a:lnTo>
                    <a:pt x="792" y="760"/>
                  </a:lnTo>
                  <a:lnTo>
                    <a:pt x="790" y="764"/>
                  </a:lnTo>
                  <a:lnTo>
                    <a:pt x="786" y="768"/>
                  </a:lnTo>
                  <a:lnTo>
                    <a:pt x="776" y="774"/>
                  </a:lnTo>
                  <a:lnTo>
                    <a:pt x="764" y="778"/>
                  </a:lnTo>
                  <a:lnTo>
                    <a:pt x="758" y="780"/>
                  </a:lnTo>
                  <a:lnTo>
                    <a:pt x="750" y="786"/>
                  </a:lnTo>
                  <a:lnTo>
                    <a:pt x="738" y="798"/>
                  </a:lnTo>
                  <a:lnTo>
                    <a:pt x="724" y="818"/>
                  </a:lnTo>
                  <a:lnTo>
                    <a:pt x="708" y="844"/>
                  </a:lnTo>
                  <a:lnTo>
                    <a:pt x="706" y="844"/>
                  </a:lnTo>
                  <a:lnTo>
                    <a:pt x="682" y="860"/>
                  </a:lnTo>
                  <a:lnTo>
                    <a:pt x="688" y="860"/>
                  </a:lnTo>
                  <a:lnTo>
                    <a:pt x="688" y="862"/>
                  </a:lnTo>
                  <a:lnTo>
                    <a:pt x="688" y="864"/>
                  </a:lnTo>
                  <a:lnTo>
                    <a:pt x="686" y="868"/>
                  </a:lnTo>
                  <a:lnTo>
                    <a:pt x="678" y="868"/>
                  </a:lnTo>
                  <a:lnTo>
                    <a:pt x="610" y="868"/>
                  </a:lnTo>
                  <a:lnTo>
                    <a:pt x="584" y="868"/>
                  </a:lnTo>
                  <a:lnTo>
                    <a:pt x="558" y="870"/>
                  </a:lnTo>
                  <a:lnTo>
                    <a:pt x="532" y="874"/>
                  </a:lnTo>
                  <a:lnTo>
                    <a:pt x="510" y="882"/>
                  </a:lnTo>
                  <a:lnTo>
                    <a:pt x="488" y="890"/>
                  </a:lnTo>
                  <a:lnTo>
                    <a:pt x="468" y="900"/>
                  </a:lnTo>
                  <a:lnTo>
                    <a:pt x="450" y="914"/>
                  </a:lnTo>
                  <a:lnTo>
                    <a:pt x="434" y="928"/>
                  </a:lnTo>
                  <a:lnTo>
                    <a:pt x="432" y="930"/>
                  </a:lnTo>
                  <a:lnTo>
                    <a:pt x="430" y="930"/>
                  </a:lnTo>
                  <a:lnTo>
                    <a:pt x="402" y="934"/>
                  </a:lnTo>
                  <a:lnTo>
                    <a:pt x="400" y="934"/>
                  </a:lnTo>
                  <a:lnTo>
                    <a:pt x="398" y="934"/>
                  </a:lnTo>
                  <a:lnTo>
                    <a:pt x="390" y="916"/>
                  </a:lnTo>
                  <a:lnTo>
                    <a:pt x="362" y="922"/>
                  </a:lnTo>
                  <a:lnTo>
                    <a:pt x="350" y="922"/>
                  </a:lnTo>
                  <a:lnTo>
                    <a:pt x="336" y="920"/>
                  </a:lnTo>
                  <a:lnTo>
                    <a:pt x="320" y="916"/>
                  </a:lnTo>
                  <a:lnTo>
                    <a:pt x="304" y="908"/>
                  </a:lnTo>
                  <a:lnTo>
                    <a:pt x="290" y="900"/>
                  </a:lnTo>
                  <a:lnTo>
                    <a:pt x="274" y="892"/>
                  </a:lnTo>
                  <a:lnTo>
                    <a:pt x="246" y="872"/>
                  </a:lnTo>
                  <a:lnTo>
                    <a:pt x="238" y="866"/>
                  </a:lnTo>
                  <a:lnTo>
                    <a:pt x="226" y="860"/>
                  </a:lnTo>
                  <a:lnTo>
                    <a:pt x="214" y="856"/>
                  </a:lnTo>
                  <a:lnTo>
                    <a:pt x="202" y="854"/>
                  </a:lnTo>
                  <a:lnTo>
                    <a:pt x="176" y="852"/>
                  </a:lnTo>
                  <a:lnTo>
                    <a:pt x="148" y="856"/>
                  </a:lnTo>
                  <a:lnTo>
                    <a:pt x="116" y="858"/>
                  </a:lnTo>
                  <a:lnTo>
                    <a:pt x="86" y="856"/>
                  </a:lnTo>
                  <a:lnTo>
                    <a:pt x="68" y="854"/>
                  </a:lnTo>
                  <a:lnTo>
                    <a:pt x="48" y="852"/>
                  </a:lnTo>
                  <a:lnTo>
                    <a:pt x="2" y="838"/>
                  </a:lnTo>
                  <a:lnTo>
                    <a:pt x="0" y="844"/>
                  </a:lnTo>
                  <a:lnTo>
                    <a:pt x="2" y="844"/>
                  </a:lnTo>
                  <a:lnTo>
                    <a:pt x="2" y="852"/>
                  </a:lnTo>
                  <a:lnTo>
                    <a:pt x="10" y="868"/>
                  </a:lnTo>
                  <a:lnTo>
                    <a:pt x="26" y="888"/>
                  </a:lnTo>
                  <a:lnTo>
                    <a:pt x="28" y="892"/>
                  </a:lnTo>
                  <a:lnTo>
                    <a:pt x="24" y="906"/>
                  </a:lnTo>
                  <a:lnTo>
                    <a:pt x="24" y="908"/>
                  </a:lnTo>
                  <a:lnTo>
                    <a:pt x="14" y="920"/>
                  </a:lnTo>
                  <a:lnTo>
                    <a:pt x="24" y="930"/>
                  </a:lnTo>
                  <a:lnTo>
                    <a:pt x="30" y="936"/>
                  </a:lnTo>
                  <a:lnTo>
                    <a:pt x="30" y="940"/>
                  </a:lnTo>
                  <a:lnTo>
                    <a:pt x="34" y="956"/>
                  </a:lnTo>
                  <a:lnTo>
                    <a:pt x="46" y="968"/>
                  </a:lnTo>
                  <a:lnTo>
                    <a:pt x="46" y="970"/>
                  </a:lnTo>
                  <a:lnTo>
                    <a:pt x="46" y="980"/>
                  </a:lnTo>
                  <a:lnTo>
                    <a:pt x="46" y="988"/>
                  </a:lnTo>
                  <a:lnTo>
                    <a:pt x="54" y="994"/>
                  </a:lnTo>
                  <a:lnTo>
                    <a:pt x="58" y="992"/>
                  </a:lnTo>
                  <a:lnTo>
                    <a:pt x="60" y="990"/>
                  </a:lnTo>
                  <a:lnTo>
                    <a:pt x="64" y="982"/>
                  </a:lnTo>
                  <a:lnTo>
                    <a:pt x="72" y="980"/>
                  </a:lnTo>
                  <a:lnTo>
                    <a:pt x="78" y="976"/>
                  </a:lnTo>
                  <a:lnTo>
                    <a:pt x="120" y="972"/>
                  </a:lnTo>
                  <a:lnTo>
                    <a:pt x="138" y="966"/>
                  </a:lnTo>
                  <a:lnTo>
                    <a:pt x="142" y="964"/>
                  </a:lnTo>
                  <a:lnTo>
                    <a:pt x="150" y="984"/>
                  </a:lnTo>
                  <a:lnTo>
                    <a:pt x="150" y="990"/>
                  </a:lnTo>
                  <a:lnTo>
                    <a:pt x="148" y="996"/>
                  </a:lnTo>
                  <a:lnTo>
                    <a:pt x="126" y="1028"/>
                  </a:lnTo>
                  <a:lnTo>
                    <a:pt x="126" y="1034"/>
                  </a:lnTo>
                  <a:lnTo>
                    <a:pt x="138" y="1044"/>
                  </a:lnTo>
                  <a:lnTo>
                    <a:pt x="148" y="1052"/>
                  </a:lnTo>
                  <a:lnTo>
                    <a:pt x="156" y="1060"/>
                  </a:lnTo>
                  <a:lnTo>
                    <a:pt x="162" y="1064"/>
                  </a:lnTo>
                  <a:lnTo>
                    <a:pt x="170" y="1068"/>
                  </a:lnTo>
                  <a:lnTo>
                    <a:pt x="178" y="1076"/>
                  </a:lnTo>
                  <a:lnTo>
                    <a:pt x="178" y="1078"/>
                  </a:lnTo>
                  <a:lnTo>
                    <a:pt x="186" y="1082"/>
                  </a:lnTo>
                  <a:lnTo>
                    <a:pt x="190" y="1082"/>
                  </a:lnTo>
                  <a:lnTo>
                    <a:pt x="192" y="1092"/>
                  </a:lnTo>
                  <a:lnTo>
                    <a:pt x="194" y="1100"/>
                  </a:lnTo>
                  <a:lnTo>
                    <a:pt x="196" y="1112"/>
                  </a:lnTo>
                  <a:lnTo>
                    <a:pt x="216" y="1116"/>
                  </a:lnTo>
                  <a:lnTo>
                    <a:pt x="218" y="1116"/>
                  </a:lnTo>
                  <a:lnTo>
                    <a:pt x="218" y="1118"/>
                  </a:lnTo>
                  <a:lnTo>
                    <a:pt x="220" y="1120"/>
                  </a:lnTo>
                  <a:lnTo>
                    <a:pt x="226" y="1130"/>
                  </a:lnTo>
                  <a:lnTo>
                    <a:pt x="242" y="1136"/>
                  </a:lnTo>
                  <a:lnTo>
                    <a:pt x="252" y="1130"/>
                  </a:lnTo>
                  <a:lnTo>
                    <a:pt x="250" y="1124"/>
                  </a:lnTo>
                  <a:lnTo>
                    <a:pt x="240" y="1114"/>
                  </a:lnTo>
                  <a:lnTo>
                    <a:pt x="242" y="1112"/>
                  </a:lnTo>
                  <a:lnTo>
                    <a:pt x="250" y="1094"/>
                  </a:lnTo>
                  <a:lnTo>
                    <a:pt x="270" y="1094"/>
                  </a:lnTo>
                  <a:lnTo>
                    <a:pt x="270" y="1096"/>
                  </a:lnTo>
                  <a:lnTo>
                    <a:pt x="298" y="1104"/>
                  </a:lnTo>
                  <a:lnTo>
                    <a:pt x="314" y="1102"/>
                  </a:lnTo>
                  <a:lnTo>
                    <a:pt x="326" y="1092"/>
                  </a:lnTo>
                  <a:lnTo>
                    <a:pt x="334" y="1080"/>
                  </a:lnTo>
                  <a:lnTo>
                    <a:pt x="342" y="1074"/>
                  </a:lnTo>
                  <a:lnTo>
                    <a:pt x="348" y="1070"/>
                  </a:lnTo>
                  <a:lnTo>
                    <a:pt x="354" y="1072"/>
                  </a:lnTo>
                  <a:lnTo>
                    <a:pt x="360" y="1070"/>
                  </a:lnTo>
                  <a:lnTo>
                    <a:pt x="368" y="1072"/>
                  </a:lnTo>
                  <a:lnTo>
                    <a:pt x="374" y="1072"/>
                  </a:lnTo>
                  <a:lnTo>
                    <a:pt x="374" y="1076"/>
                  </a:lnTo>
                  <a:lnTo>
                    <a:pt x="378" y="1084"/>
                  </a:lnTo>
                  <a:lnTo>
                    <a:pt x="382" y="1096"/>
                  </a:lnTo>
                  <a:lnTo>
                    <a:pt x="386" y="1108"/>
                  </a:lnTo>
                  <a:lnTo>
                    <a:pt x="386" y="1110"/>
                  </a:lnTo>
                  <a:lnTo>
                    <a:pt x="382" y="1124"/>
                  </a:lnTo>
                  <a:lnTo>
                    <a:pt x="368" y="1140"/>
                  </a:lnTo>
                  <a:lnTo>
                    <a:pt x="366" y="1142"/>
                  </a:lnTo>
                  <a:lnTo>
                    <a:pt x="338" y="1154"/>
                  </a:lnTo>
                  <a:lnTo>
                    <a:pt x="334" y="1162"/>
                  </a:lnTo>
                  <a:lnTo>
                    <a:pt x="330" y="1186"/>
                  </a:lnTo>
                  <a:lnTo>
                    <a:pt x="332" y="1196"/>
                  </a:lnTo>
                  <a:lnTo>
                    <a:pt x="340" y="1208"/>
                  </a:lnTo>
                  <a:lnTo>
                    <a:pt x="342" y="1212"/>
                  </a:lnTo>
                  <a:lnTo>
                    <a:pt x="352" y="1218"/>
                  </a:lnTo>
                  <a:lnTo>
                    <a:pt x="386" y="1218"/>
                  </a:lnTo>
                  <a:lnTo>
                    <a:pt x="414" y="1214"/>
                  </a:lnTo>
                  <a:lnTo>
                    <a:pt x="418" y="1210"/>
                  </a:lnTo>
                  <a:lnTo>
                    <a:pt x="424" y="1204"/>
                  </a:lnTo>
                  <a:lnTo>
                    <a:pt x="428" y="1204"/>
                  </a:lnTo>
                  <a:lnTo>
                    <a:pt x="448" y="1206"/>
                  </a:lnTo>
                  <a:lnTo>
                    <a:pt x="450" y="1204"/>
                  </a:lnTo>
                  <a:lnTo>
                    <a:pt x="448" y="1196"/>
                  </a:lnTo>
                  <a:lnTo>
                    <a:pt x="450" y="1188"/>
                  </a:lnTo>
                  <a:lnTo>
                    <a:pt x="458" y="1174"/>
                  </a:lnTo>
                  <a:lnTo>
                    <a:pt x="458" y="1148"/>
                  </a:lnTo>
                  <a:lnTo>
                    <a:pt x="474" y="1106"/>
                  </a:lnTo>
                  <a:lnTo>
                    <a:pt x="474" y="1104"/>
                  </a:lnTo>
                  <a:lnTo>
                    <a:pt x="500" y="1084"/>
                  </a:lnTo>
                  <a:lnTo>
                    <a:pt x="502" y="1082"/>
                  </a:lnTo>
                  <a:lnTo>
                    <a:pt x="522" y="1092"/>
                  </a:lnTo>
                  <a:lnTo>
                    <a:pt x="536" y="1102"/>
                  </a:lnTo>
                  <a:lnTo>
                    <a:pt x="538" y="1108"/>
                  </a:lnTo>
                  <a:lnTo>
                    <a:pt x="540" y="1110"/>
                  </a:lnTo>
                  <a:lnTo>
                    <a:pt x="538" y="1128"/>
                  </a:lnTo>
                  <a:lnTo>
                    <a:pt x="530" y="1140"/>
                  </a:lnTo>
                  <a:lnTo>
                    <a:pt x="526" y="1156"/>
                  </a:lnTo>
                  <a:lnTo>
                    <a:pt x="526" y="1172"/>
                  </a:lnTo>
                  <a:lnTo>
                    <a:pt x="530" y="1180"/>
                  </a:lnTo>
                  <a:lnTo>
                    <a:pt x="538" y="1180"/>
                  </a:lnTo>
                  <a:lnTo>
                    <a:pt x="540" y="1180"/>
                  </a:lnTo>
                  <a:lnTo>
                    <a:pt x="552" y="1180"/>
                  </a:lnTo>
                  <a:lnTo>
                    <a:pt x="556" y="1182"/>
                  </a:lnTo>
                  <a:lnTo>
                    <a:pt x="560" y="1186"/>
                  </a:lnTo>
                  <a:lnTo>
                    <a:pt x="566" y="1196"/>
                  </a:lnTo>
                  <a:lnTo>
                    <a:pt x="572" y="1200"/>
                  </a:lnTo>
                  <a:lnTo>
                    <a:pt x="574" y="1200"/>
                  </a:lnTo>
                  <a:lnTo>
                    <a:pt x="602" y="1212"/>
                  </a:lnTo>
                  <a:lnTo>
                    <a:pt x="614" y="1216"/>
                  </a:lnTo>
                  <a:lnTo>
                    <a:pt x="630" y="1214"/>
                  </a:lnTo>
                  <a:lnTo>
                    <a:pt x="638" y="1204"/>
                  </a:lnTo>
                  <a:lnTo>
                    <a:pt x="646" y="1164"/>
                  </a:lnTo>
                  <a:lnTo>
                    <a:pt x="648" y="1144"/>
                  </a:lnTo>
                  <a:lnTo>
                    <a:pt x="648" y="1142"/>
                  </a:lnTo>
                  <a:lnTo>
                    <a:pt x="650" y="1140"/>
                  </a:lnTo>
                  <a:lnTo>
                    <a:pt x="666" y="1128"/>
                  </a:lnTo>
                  <a:lnTo>
                    <a:pt x="674" y="1116"/>
                  </a:lnTo>
                  <a:lnTo>
                    <a:pt x="690" y="1108"/>
                  </a:lnTo>
                  <a:lnTo>
                    <a:pt x="700" y="1102"/>
                  </a:lnTo>
                  <a:lnTo>
                    <a:pt x="712" y="1098"/>
                  </a:lnTo>
                  <a:lnTo>
                    <a:pt x="706" y="1074"/>
                  </a:lnTo>
                  <a:lnTo>
                    <a:pt x="734" y="1076"/>
                  </a:lnTo>
                  <a:lnTo>
                    <a:pt x="734" y="1078"/>
                  </a:lnTo>
                  <a:lnTo>
                    <a:pt x="748" y="1084"/>
                  </a:lnTo>
                  <a:lnTo>
                    <a:pt x="748" y="1082"/>
                  </a:lnTo>
                  <a:lnTo>
                    <a:pt x="752" y="1068"/>
                  </a:lnTo>
                  <a:lnTo>
                    <a:pt x="752" y="1064"/>
                  </a:lnTo>
                  <a:lnTo>
                    <a:pt x="754" y="1066"/>
                  </a:lnTo>
                  <a:lnTo>
                    <a:pt x="756" y="1066"/>
                  </a:lnTo>
                  <a:lnTo>
                    <a:pt x="768" y="1068"/>
                  </a:lnTo>
                  <a:lnTo>
                    <a:pt x="774" y="1068"/>
                  </a:lnTo>
                  <a:lnTo>
                    <a:pt x="786" y="1056"/>
                  </a:lnTo>
                  <a:lnTo>
                    <a:pt x="788" y="1056"/>
                  </a:lnTo>
                  <a:lnTo>
                    <a:pt x="788" y="1054"/>
                  </a:lnTo>
                  <a:lnTo>
                    <a:pt x="790" y="1054"/>
                  </a:lnTo>
                  <a:lnTo>
                    <a:pt x="806" y="1052"/>
                  </a:lnTo>
                  <a:lnTo>
                    <a:pt x="818" y="1038"/>
                  </a:lnTo>
                  <a:lnTo>
                    <a:pt x="826" y="1028"/>
                  </a:lnTo>
                  <a:lnTo>
                    <a:pt x="826" y="1016"/>
                  </a:lnTo>
                  <a:lnTo>
                    <a:pt x="828" y="1010"/>
                  </a:lnTo>
                  <a:lnTo>
                    <a:pt x="834" y="1004"/>
                  </a:lnTo>
                  <a:lnTo>
                    <a:pt x="836" y="1004"/>
                  </a:lnTo>
                  <a:lnTo>
                    <a:pt x="850" y="1006"/>
                  </a:lnTo>
                  <a:lnTo>
                    <a:pt x="858" y="1002"/>
                  </a:lnTo>
                  <a:lnTo>
                    <a:pt x="860" y="992"/>
                  </a:lnTo>
                  <a:lnTo>
                    <a:pt x="876" y="986"/>
                  </a:lnTo>
                  <a:lnTo>
                    <a:pt x="878" y="986"/>
                  </a:lnTo>
                  <a:lnTo>
                    <a:pt x="898" y="988"/>
                  </a:lnTo>
                  <a:lnTo>
                    <a:pt x="914" y="984"/>
                  </a:lnTo>
                  <a:lnTo>
                    <a:pt x="922" y="976"/>
                  </a:lnTo>
                  <a:lnTo>
                    <a:pt x="930" y="962"/>
                  </a:lnTo>
                  <a:lnTo>
                    <a:pt x="918" y="950"/>
                  </a:lnTo>
                  <a:lnTo>
                    <a:pt x="918" y="948"/>
                  </a:lnTo>
                  <a:lnTo>
                    <a:pt x="914" y="940"/>
                  </a:lnTo>
                  <a:lnTo>
                    <a:pt x="912" y="924"/>
                  </a:lnTo>
                  <a:lnTo>
                    <a:pt x="918" y="912"/>
                  </a:lnTo>
                  <a:lnTo>
                    <a:pt x="920" y="904"/>
                  </a:lnTo>
                  <a:lnTo>
                    <a:pt x="928" y="896"/>
                  </a:lnTo>
                  <a:lnTo>
                    <a:pt x="936" y="878"/>
                  </a:lnTo>
                  <a:lnTo>
                    <a:pt x="936" y="876"/>
                  </a:lnTo>
                  <a:lnTo>
                    <a:pt x="938" y="876"/>
                  </a:lnTo>
                  <a:lnTo>
                    <a:pt x="946" y="864"/>
                  </a:lnTo>
                  <a:lnTo>
                    <a:pt x="958" y="840"/>
                  </a:lnTo>
                  <a:lnTo>
                    <a:pt x="968" y="856"/>
                  </a:lnTo>
                  <a:lnTo>
                    <a:pt x="970" y="856"/>
                  </a:lnTo>
                  <a:lnTo>
                    <a:pt x="970" y="858"/>
                  </a:lnTo>
                  <a:lnTo>
                    <a:pt x="974" y="874"/>
                  </a:lnTo>
                  <a:lnTo>
                    <a:pt x="976" y="890"/>
                  </a:lnTo>
                  <a:lnTo>
                    <a:pt x="986" y="896"/>
                  </a:lnTo>
                  <a:lnTo>
                    <a:pt x="988" y="896"/>
                  </a:lnTo>
                  <a:lnTo>
                    <a:pt x="990" y="896"/>
                  </a:lnTo>
                  <a:lnTo>
                    <a:pt x="992" y="896"/>
                  </a:lnTo>
                  <a:lnTo>
                    <a:pt x="1002" y="880"/>
                  </a:lnTo>
                  <a:lnTo>
                    <a:pt x="1006" y="864"/>
                  </a:lnTo>
                  <a:lnTo>
                    <a:pt x="1010" y="864"/>
                  </a:lnTo>
                  <a:lnTo>
                    <a:pt x="1012" y="864"/>
                  </a:lnTo>
                  <a:lnTo>
                    <a:pt x="1034" y="872"/>
                  </a:lnTo>
                  <a:lnTo>
                    <a:pt x="1046" y="864"/>
                  </a:lnTo>
                  <a:lnTo>
                    <a:pt x="1048" y="864"/>
                  </a:lnTo>
                  <a:lnTo>
                    <a:pt x="1060" y="862"/>
                  </a:lnTo>
                  <a:lnTo>
                    <a:pt x="1068" y="848"/>
                  </a:lnTo>
                  <a:lnTo>
                    <a:pt x="1068" y="832"/>
                  </a:lnTo>
                  <a:lnTo>
                    <a:pt x="1074" y="806"/>
                  </a:lnTo>
                  <a:lnTo>
                    <a:pt x="1074" y="808"/>
                  </a:lnTo>
                  <a:lnTo>
                    <a:pt x="1078" y="808"/>
                  </a:lnTo>
                  <a:lnTo>
                    <a:pt x="1094" y="812"/>
                  </a:lnTo>
                  <a:lnTo>
                    <a:pt x="1102" y="796"/>
                  </a:lnTo>
                  <a:lnTo>
                    <a:pt x="1104" y="796"/>
                  </a:lnTo>
                  <a:lnTo>
                    <a:pt x="1106" y="796"/>
                  </a:lnTo>
                  <a:lnTo>
                    <a:pt x="1122" y="796"/>
                  </a:lnTo>
                  <a:lnTo>
                    <a:pt x="1124" y="796"/>
                  </a:lnTo>
                  <a:lnTo>
                    <a:pt x="1126" y="796"/>
                  </a:lnTo>
                  <a:lnTo>
                    <a:pt x="1134" y="808"/>
                  </a:lnTo>
                  <a:lnTo>
                    <a:pt x="1134" y="810"/>
                  </a:lnTo>
                  <a:lnTo>
                    <a:pt x="1134" y="812"/>
                  </a:lnTo>
                  <a:lnTo>
                    <a:pt x="1136" y="828"/>
                  </a:lnTo>
                  <a:lnTo>
                    <a:pt x="1144" y="834"/>
                  </a:lnTo>
                  <a:lnTo>
                    <a:pt x="1154" y="824"/>
                  </a:lnTo>
                  <a:lnTo>
                    <a:pt x="1158" y="828"/>
                  </a:lnTo>
                  <a:lnTo>
                    <a:pt x="1162" y="834"/>
                  </a:lnTo>
                  <a:lnTo>
                    <a:pt x="1162" y="840"/>
                  </a:lnTo>
                  <a:lnTo>
                    <a:pt x="1162" y="854"/>
                  </a:lnTo>
                  <a:lnTo>
                    <a:pt x="1158" y="868"/>
                  </a:lnTo>
                  <a:lnTo>
                    <a:pt x="1162" y="876"/>
                  </a:lnTo>
                  <a:lnTo>
                    <a:pt x="1170" y="884"/>
                  </a:lnTo>
                  <a:lnTo>
                    <a:pt x="1202" y="888"/>
                  </a:lnTo>
                  <a:lnTo>
                    <a:pt x="1204" y="890"/>
                  </a:lnTo>
                  <a:lnTo>
                    <a:pt x="1206" y="890"/>
                  </a:lnTo>
                  <a:lnTo>
                    <a:pt x="1208" y="892"/>
                  </a:lnTo>
                  <a:lnTo>
                    <a:pt x="1218" y="880"/>
                  </a:lnTo>
                  <a:lnTo>
                    <a:pt x="1226" y="872"/>
                  </a:lnTo>
                  <a:lnTo>
                    <a:pt x="1222" y="860"/>
                  </a:lnTo>
                  <a:lnTo>
                    <a:pt x="1214" y="808"/>
                  </a:lnTo>
                  <a:lnTo>
                    <a:pt x="1238" y="820"/>
                  </a:lnTo>
                  <a:lnTo>
                    <a:pt x="1250" y="832"/>
                  </a:lnTo>
                  <a:lnTo>
                    <a:pt x="1256" y="838"/>
                  </a:lnTo>
                  <a:lnTo>
                    <a:pt x="1266" y="832"/>
                  </a:lnTo>
                  <a:lnTo>
                    <a:pt x="1298" y="796"/>
                  </a:lnTo>
                  <a:lnTo>
                    <a:pt x="1300" y="796"/>
                  </a:lnTo>
                  <a:lnTo>
                    <a:pt x="1312" y="786"/>
                  </a:lnTo>
                  <a:lnTo>
                    <a:pt x="1326" y="768"/>
                  </a:lnTo>
                  <a:lnTo>
                    <a:pt x="1326" y="766"/>
                  </a:lnTo>
                  <a:lnTo>
                    <a:pt x="1344" y="770"/>
                  </a:lnTo>
                  <a:lnTo>
                    <a:pt x="1354" y="770"/>
                  </a:lnTo>
                  <a:lnTo>
                    <a:pt x="1354" y="762"/>
                  </a:lnTo>
                  <a:lnTo>
                    <a:pt x="1356" y="756"/>
                  </a:lnTo>
                  <a:lnTo>
                    <a:pt x="1370" y="740"/>
                  </a:lnTo>
                  <a:lnTo>
                    <a:pt x="1374" y="736"/>
                  </a:lnTo>
                  <a:lnTo>
                    <a:pt x="1390" y="742"/>
                  </a:lnTo>
                  <a:lnTo>
                    <a:pt x="1408" y="740"/>
                  </a:lnTo>
                  <a:lnTo>
                    <a:pt x="1422" y="726"/>
                  </a:lnTo>
                  <a:lnTo>
                    <a:pt x="1428" y="714"/>
                  </a:lnTo>
                  <a:lnTo>
                    <a:pt x="1424" y="708"/>
                  </a:lnTo>
                  <a:lnTo>
                    <a:pt x="1412" y="714"/>
                  </a:lnTo>
                  <a:lnTo>
                    <a:pt x="1412" y="712"/>
                  </a:lnTo>
                  <a:lnTo>
                    <a:pt x="1410" y="712"/>
                  </a:lnTo>
                  <a:lnTo>
                    <a:pt x="1396" y="700"/>
                  </a:lnTo>
                  <a:lnTo>
                    <a:pt x="1396" y="698"/>
                  </a:lnTo>
                  <a:lnTo>
                    <a:pt x="1402" y="676"/>
                  </a:lnTo>
                  <a:lnTo>
                    <a:pt x="1402" y="660"/>
                  </a:lnTo>
                  <a:lnTo>
                    <a:pt x="1398" y="648"/>
                  </a:lnTo>
                  <a:lnTo>
                    <a:pt x="1388" y="644"/>
                  </a:lnTo>
                  <a:lnTo>
                    <a:pt x="1388" y="642"/>
                  </a:lnTo>
                  <a:lnTo>
                    <a:pt x="1386" y="642"/>
                  </a:lnTo>
                  <a:lnTo>
                    <a:pt x="1386" y="640"/>
                  </a:lnTo>
                  <a:lnTo>
                    <a:pt x="1376" y="622"/>
                  </a:lnTo>
                  <a:lnTo>
                    <a:pt x="1374" y="620"/>
                  </a:lnTo>
                  <a:lnTo>
                    <a:pt x="1362" y="636"/>
                  </a:lnTo>
                  <a:lnTo>
                    <a:pt x="1348" y="644"/>
                  </a:lnTo>
                  <a:lnTo>
                    <a:pt x="1344" y="646"/>
                  </a:lnTo>
                  <a:lnTo>
                    <a:pt x="1344" y="644"/>
                  </a:lnTo>
                  <a:lnTo>
                    <a:pt x="1342" y="644"/>
                  </a:lnTo>
                  <a:lnTo>
                    <a:pt x="1328" y="630"/>
                  </a:lnTo>
                  <a:lnTo>
                    <a:pt x="1328" y="628"/>
                  </a:lnTo>
                  <a:lnTo>
                    <a:pt x="1318" y="606"/>
                  </a:lnTo>
                  <a:lnTo>
                    <a:pt x="1314" y="590"/>
                  </a:lnTo>
                  <a:lnTo>
                    <a:pt x="1314" y="588"/>
                  </a:lnTo>
                  <a:lnTo>
                    <a:pt x="1314" y="564"/>
                  </a:lnTo>
                  <a:lnTo>
                    <a:pt x="1312" y="550"/>
                  </a:lnTo>
                  <a:lnTo>
                    <a:pt x="1300" y="546"/>
                  </a:lnTo>
                  <a:lnTo>
                    <a:pt x="1274" y="526"/>
                  </a:lnTo>
                  <a:lnTo>
                    <a:pt x="1276" y="524"/>
                  </a:lnTo>
                  <a:lnTo>
                    <a:pt x="1288" y="510"/>
                  </a:lnTo>
                  <a:lnTo>
                    <a:pt x="1288" y="508"/>
                  </a:lnTo>
                  <a:lnTo>
                    <a:pt x="1290" y="508"/>
                  </a:lnTo>
                  <a:lnTo>
                    <a:pt x="1302" y="508"/>
                  </a:lnTo>
                  <a:lnTo>
                    <a:pt x="1304" y="508"/>
                  </a:lnTo>
                  <a:lnTo>
                    <a:pt x="1310" y="510"/>
                  </a:lnTo>
                  <a:lnTo>
                    <a:pt x="1314" y="514"/>
                  </a:lnTo>
                  <a:lnTo>
                    <a:pt x="1326" y="522"/>
                  </a:lnTo>
                  <a:lnTo>
                    <a:pt x="1338" y="512"/>
                  </a:lnTo>
                  <a:lnTo>
                    <a:pt x="1346" y="500"/>
                  </a:lnTo>
                  <a:lnTo>
                    <a:pt x="1346" y="490"/>
                  </a:lnTo>
                  <a:lnTo>
                    <a:pt x="1344" y="464"/>
                  </a:lnTo>
                  <a:lnTo>
                    <a:pt x="1342" y="454"/>
                  </a:lnTo>
                  <a:lnTo>
                    <a:pt x="1324" y="452"/>
                  </a:lnTo>
                  <a:lnTo>
                    <a:pt x="1324" y="440"/>
                  </a:lnTo>
                  <a:lnTo>
                    <a:pt x="1308" y="420"/>
                  </a:lnTo>
                  <a:lnTo>
                    <a:pt x="1306" y="420"/>
                  </a:lnTo>
                  <a:lnTo>
                    <a:pt x="1298" y="406"/>
                  </a:lnTo>
                  <a:lnTo>
                    <a:pt x="1298" y="404"/>
                  </a:lnTo>
                  <a:lnTo>
                    <a:pt x="1298" y="402"/>
                  </a:lnTo>
                  <a:lnTo>
                    <a:pt x="1314" y="380"/>
                  </a:lnTo>
                  <a:lnTo>
                    <a:pt x="1314" y="378"/>
                  </a:lnTo>
                  <a:lnTo>
                    <a:pt x="1316" y="378"/>
                  </a:lnTo>
                  <a:lnTo>
                    <a:pt x="1316" y="376"/>
                  </a:lnTo>
                  <a:lnTo>
                    <a:pt x="1318" y="376"/>
                  </a:lnTo>
                  <a:lnTo>
                    <a:pt x="1324" y="376"/>
                  </a:lnTo>
                  <a:lnTo>
                    <a:pt x="1334" y="368"/>
                  </a:lnTo>
                  <a:lnTo>
                    <a:pt x="1344" y="336"/>
                  </a:lnTo>
                  <a:lnTo>
                    <a:pt x="1358" y="322"/>
                  </a:lnTo>
                  <a:lnTo>
                    <a:pt x="1358" y="320"/>
                  </a:lnTo>
                  <a:lnTo>
                    <a:pt x="1374" y="316"/>
                  </a:lnTo>
                  <a:lnTo>
                    <a:pt x="1374" y="318"/>
                  </a:lnTo>
                  <a:lnTo>
                    <a:pt x="1382" y="326"/>
                  </a:lnTo>
                  <a:lnTo>
                    <a:pt x="1386" y="328"/>
                  </a:lnTo>
                  <a:lnTo>
                    <a:pt x="1392" y="302"/>
                  </a:lnTo>
                  <a:lnTo>
                    <a:pt x="1386" y="284"/>
                  </a:lnTo>
                  <a:lnTo>
                    <a:pt x="1386" y="282"/>
                  </a:lnTo>
                  <a:lnTo>
                    <a:pt x="1388" y="262"/>
                  </a:lnTo>
                  <a:lnTo>
                    <a:pt x="1388" y="260"/>
                  </a:lnTo>
                  <a:lnTo>
                    <a:pt x="1398" y="250"/>
                  </a:lnTo>
                  <a:lnTo>
                    <a:pt x="1404" y="240"/>
                  </a:lnTo>
                  <a:lnTo>
                    <a:pt x="1404" y="230"/>
                  </a:lnTo>
                  <a:lnTo>
                    <a:pt x="1402" y="220"/>
                  </a:lnTo>
                  <a:lnTo>
                    <a:pt x="1398" y="204"/>
                  </a:lnTo>
                  <a:lnTo>
                    <a:pt x="1398" y="186"/>
                  </a:lnTo>
                  <a:lnTo>
                    <a:pt x="1398" y="184"/>
                  </a:lnTo>
                  <a:lnTo>
                    <a:pt x="1402" y="168"/>
                  </a:lnTo>
                  <a:lnTo>
                    <a:pt x="1398" y="158"/>
                  </a:lnTo>
                  <a:lnTo>
                    <a:pt x="1396" y="152"/>
                  </a:lnTo>
                  <a:lnTo>
                    <a:pt x="1398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甘肃"/>
            <p:cNvSpPr/>
            <p:nvPr>
              <p:custDataLst>
                <p:tags r:id="rId12"/>
              </p:custDataLst>
            </p:nvPr>
          </p:nvSpPr>
          <p:spPr bwMode="auto">
            <a:xfrm>
              <a:off x="3594100" y="2528888"/>
              <a:ext cx="1666875" cy="1411287"/>
            </a:xfrm>
            <a:custGeom>
              <a:avLst/>
              <a:gdLst>
                <a:gd name="T0" fmla="*/ 2147483646 w 912"/>
                <a:gd name="T1" fmla="*/ 2147483646 h 772"/>
                <a:gd name="T2" fmla="*/ 2147483646 w 912"/>
                <a:gd name="T3" fmla="*/ 2147483646 h 772"/>
                <a:gd name="T4" fmla="*/ 2147483646 w 912"/>
                <a:gd name="T5" fmla="*/ 2147483646 h 772"/>
                <a:gd name="T6" fmla="*/ 2147483646 w 912"/>
                <a:gd name="T7" fmla="*/ 2147483646 h 772"/>
                <a:gd name="T8" fmla="*/ 2147483646 w 912"/>
                <a:gd name="T9" fmla="*/ 2147483646 h 772"/>
                <a:gd name="T10" fmla="*/ 2147483646 w 912"/>
                <a:gd name="T11" fmla="*/ 2147483646 h 772"/>
                <a:gd name="T12" fmla="*/ 2147483646 w 912"/>
                <a:gd name="T13" fmla="*/ 2147483646 h 772"/>
                <a:gd name="T14" fmla="*/ 2147483646 w 912"/>
                <a:gd name="T15" fmla="*/ 2147483646 h 772"/>
                <a:gd name="T16" fmla="*/ 2147483646 w 912"/>
                <a:gd name="T17" fmla="*/ 2147483646 h 772"/>
                <a:gd name="T18" fmla="*/ 2147483646 w 912"/>
                <a:gd name="T19" fmla="*/ 2147483646 h 772"/>
                <a:gd name="T20" fmla="*/ 2147483646 w 912"/>
                <a:gd name="T21" fmla="*/ 2147483646 h 772"/>
                <a:gd name="T22" fmla="*/ 2147483646 w 912"/>
                <a:gd name="T23" fmla="*/ 2147483646 h 772"/>
                <a:gd name="T24" fmla="*/ 2147483646 w 912"/>
                <a:gd name="T25" fmla="*/ 2147483646 h 772"/>
                <a:gd name="T26" fmla="*/ 2147483646 w 912"/>
                <a:gd name="T27" fmla="*/ 2147483646 h 772"/>
                <a:gd name="T28" fmla="*/ 2147483646 w 912"/>
                <a:gd name="T29" fmla="*/ 2147483646 h 772"/>
                <a:gd name="T30" fmla="*/ 2147483646 w 912"/>
                <a:gd name="T31" fmla="*/ 2147483646 h 772"/>
                <a:gd name="T32" fmla="*/ 2147483646 w 912"/>
                <a:gd name="T33" fmla="*/ 2147483646 h 772"/>
                <a:gd name="T34" fmla="*/ 2147483646 w 912"/>
                <a:gd name="T35" fmla="*/ 2147483646 h 772"/>
                <a:gd name="T36" fmla="*/ 2147483646 w 912"/>
                <a:gd name="T37" fmla="*/ 2147483646 h 772"/>
                <a:gd name="T38" fmla="*/ 2147483646 w 912"/>
                <a:gd name="T39" fmla="*/ 2147483646 h 772"/>
                <a:gd name="T40" fmla="*/ 2147483646 w 912"/>
                <a:gd name="T41" fmla="*/ 2147483646 h 772"/>
                <a:gd name="T42" fmla="*/ 2147483646 w 912"/>
                <a:gd name="T43" fmla="*/ 2147483646 h 772"/>
                <a:gd name="T44" fmla="*/ 2147483646 w 912"/>
                <a:gd name="T45" fmla="*/ 2147483646 h 772"/>
                <a:gd name="T46" fmla="*/ 2147483646 w 912"/>
                <a:gd name="T47" fmla="*/ 2147483646 h 772"/>
                <a:gd name="T48" fmla="*/ 2147483646 w 912"/>
                <a:gd name="T49" fmla="*/ 2147483646 h 772"/>
                <a:gd name="T50" fmla="*/ 2147483646 w 912"/>
                <a:gd name="T51" fmla="*/ 2147483646 h 772"/>
                <a:gd name="T52" fmla="*/ 2147483646 w 912"/>
                <a:gd name="T53" fmla="*/ 2147483646 h 772"/>
                <a:gd name="T54" fmla="*/ 2147483646 w 912"/>
                <a:gd name="T55" fmla="*/ 2147483646 h 772"/>
                <a:gd name="T56" fmla="*/ 2147483646 w 912"/>
                <a:gd name="T57" fmla="*/ 2147483646 h 772"/>
                <a:gd name="T58" fmla="*/ 2147483646 w 912"/>
                <a:gd name="T59" fmla="*/ 2147483646 h 772"/>
                <a:gd name="T60" fmla="*/ 2147483646 w 912"/>
                <a:gd name="T61" fmla="*/ 2147483646 h 772"/>
                <a:gd name="T62" fmla="*/ 2147483646 w 912"/>
                <a:gd name="T63" fmla="*/ 2147483646 h 772"/>
                <a:gd name="T64" fmla="*/ 2147483646 w 912"/>
                <a:gd name="T65" fmla="*/ 2147483646 h 772"/>
                <a:gd name="T66" fmla="*/ 2147483646 w 912"/>
                <a:gd name="T67" fmla="*/ 2147483646 h 772"/>
                <a:gd name="T68" fmla="*/ 2147483646 w 912"/>
                <a:gd name="T69" fmla="*/ 2147483646 h 772"/>
                <a:gd name="T70" fmla="*/ 2147483646 w 912"/>
                <a:gd name="T71" fmla="*/ 2147483646 h 772"/>
                <a:gd name="T72" fmla="*/ 2147483646 w 912"/>
                <a:gd name="T73" fmla="*/ 2147483646 h 772"/>
                <a:gd name="T74" fmla="*/ 2147483646 w 912"/>
                <a:gd name="T75" fmla="*/ 2147483646 h 772"/>
                <a:gd name="T76" fmla="*/ 2147483646 w 912"/>
                <a:gd name="T77" fmla="*/ 2147483646 h 772"/>
                <a:gd name="T78" fmla="*/ 2147483646 w 912"/>
                <a:gd name="T79" fmla="*/ 2147483646 h 772"/>
                <a:gd name="T80" fmla="*/ 2147483646 w 912"/>
                <a:gd name="T81" fmla="*/ 2147483646 h 772"/>
                <a:gd name="T82" fmla="*/ 2147483646 w 912"/>
                <a:gd name="T83" fmla="*/ 2147483646 h 772"/>
                <a:gd name="T84" fmla="*/ 2147483646 w 912"/>
                <a:gd name="T85" fmla="*/ 2147483646 h 772"/>
                <a:gd name="T86" fmla="*/ 2147483646 w 912"/>
                <a:gd name="T87" fmla="*/ 2147483646 h 772"/>
                <a:gd name="T88" fmla="*/ 2147483646 w 912"/>
                <a:gd name="T89" fmla="*/ 2147483646 h 772"/>
                <a:gd name="T90" fmla="*/ 2147483646 w 912"/>
                <a:gd name="T91" fmla="*/ 2147483646 h 772"/>
                <a:gd name="T92" fmla="*/ 2147483646 w 912"/>
                <a:gd name="T93" fmla="*/ 2147483646 h 772"/>
                <a:gd name="T94" fmla="*/ 2147483646 w 912"/>
                <a:gd name="T95" fmla="*/ 2147483646 h 772"/>
                <a:gd name="T96" fmla="*/ 2147483646 w 912"/>
                <a:gd name="T97" fmla="*/ 2147483646 h 772"/>
                <a:gd name="T98" fmla="*/ 2147483646 w 912"/>
                <a:gd name="T99" fmla="*/ 2147483646 h 772"/>
                <a:gd name="T100" fmla="*/ 2147483646 w 912"/>
                <a:gd name="T101" fmla="*/ 2147483646 h 772"/>
                <a:gd name="T102" fmla="*/ 2147483646 w 912"/>
                <a:gd name="T103" fmla="*/ 2147483646 h 772"/>
                <a:gd name="T104" fmla="*/ 2147483646 w 912"/>
                <a:gd name="T105" fmla="*/ 2147483646 h 772"/>
                <a:gd name="T106" fmla="*/ 2147483646 w 912"/>
                <a:gd name="T107" fmla="*/ 2147483646 h 772"/>
                <a:gd name="T108" fmla="*/ 2147483646 w 912"/>
                <a:gd name="T109" fmla="*/ 2147483646 h 772"/>
                <a:gd name="T110" fmla="*/ 2147483646 w 912"/>
                <a:gd name="T111" fmla="*/ 2147483646 h 7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12" h="772">
                  <a:moveTo>
                    <a:pt x="542" y="280"/>
                  </a:moveTo>
                  <a:lnTo>
                    <a:pt x="530" y="280"/>
                  </a:lnTo>
                  <a:lnTo>
                    <a:pt x="526" y="288"/>
                  </a:lnTo>
                  <a:lnTo>
                    <a:pt x="532" y="296"/>
                  </a:lnTo>
                  <a:lnTo>
                    <a:pt x="536" y="308"/>
                  </a:lnTo>
                  <a:lnTo>
                    <a:pt x="536" y="310"/>
                  </a:lnTo>
                  <a:lnTo>
                    <a:pt x="536" y="312"/>
                  </a:lnTo>
                  <a:lnTo>
                    <a:pt x="518" y="320"/>
                  </a:lnTo>
                  <a:lnTo>
                    <a:pt x="516" y="320"/>
                  </a:lnTo>
                  <a:lnTo>
                    <a:pt x="506" y="320"/>
                  </a:lnTo>
                  <a:lnTo>
                    <a:pt x="500" y="316"/>
                  </a:lnTo>
                  <a:lnTo>
                    <a:pt x="494" y="314"/>
                  </a:lnTo>
                  <a:lnTo>
                    <a:pt x="492" y="310"/>
                  </a:lnTo>
                  <a:lnTo>
                    <a:pt x="488" y="300"/>
                  </a:lnTo>
                  <a:lnTo>
                    <a:pt x="464" y="296"/>
                  </a:lnTo>
                  <a:lnTo>
                    <a:pt x="456" y="264"/>
                  </a:lnTo>
                  <a:lnTo>
                    <a:pt x="450" y="262"/>
                  </a:lnTo>
                  <a:lnTo>
                    <a:pt x="446" y="258"/>
                  </a:lnTo>
                  <a:lnTo>
                    <a:pt x="444" y="256"/>
                  </a:lnTo>
                  <a:lnTo>
                    <a:pt x="440" y="250"/>
                  </a:lnTo>
                  <a:lnTo>
                    <a:pt x="432" y="248"/>
                  </a:lnTo>
                  <a:lnTo>
                    <a:pt x="424" y="242"/>
                  </a:lnTo>
                  <a:lnTo>
                    <a:pt x="416" y="232"/>
                  </a:lnTo>
                  <a:lnTo>
                    <a:pt x="406" y="228"/>
                  </a:lnTo>
                  <a:lnTo>
                    <a:pt x="392" y="214"/>
                  </a:lnTo>
                  <a:lnTo>
                    <a:pt x="390" y="204"/>
                  </a:lnTo>
                  <a:lnTo>
                    <a:pt x="390" y="202"/>
                  </a:lnTo>
                  <a:lnTo>
                    <a:pt x="416" y="168"/>
                  </a:lnTo>
                  <a:lnTo>
                    <a:pt x="416" y="164"/>
                  </a:lnTo>
                  <a:lnTo>
                    <a:pt x="416" y="162"/>
                  </a:lnTo>
                  <a:lnTo>
                    <a:pt x="412" y="152"/>
                  </a:lnTo>
                  <a:lnTo>
                    <a:pt x="398" y="156"/>
                  </a:lnTo>
                  <a:lnTo>
                    <a:pt x="396" y="156"/>
                  </a:lnTo>
                  <a:lnTo>
                    <a:pt x="396" y="158"/>
                  </a:lnTo>
                  <a:lnTo>
                    <a:pt x="360" y="160"/>
                  </a:lnTo>
                  <a:lnTo>
                    <a:pt x="348" y="164"/>
                  </a:lnTo>
                  <a:lnTo>
                    <a:pt x="342" y="168"/>
                  </a:lnTo>
                  <a:lnTo>
                    <a:pt x="340" y="172"/>
                  </a:lnTo>
                  <a:lnTo>
                    <a:pt x="334" y="178"/>
                  </a:lnTo>
                  <a:lnTo>
                    <a:pt x="330" y="178"/>
                  </a:lnTo>
                  <a:lnTo>
                    <a:pt x="324" y="178"/>
                  </a:lnTo>
                  <a:lnTo>
                    <a:pt x="324" y="176"/>
                  </a:lnTo>
                  <a:lnTo>
                    <a:pt x="312" y="168"/>
                  </a:lnTo>
                  <a:lnTo>
                    <a:pt x="312" y="148"/>
                  </a:lnTo>
                  <a:lnTo>
                    <a:pt x="304" y="142"/>
                  </a:lnTo>
                  <a:lnTo>
                    <a:pt x="300" y="134"/>
                  </a:lnTo>
                  <a:lnTo>
                    <a:pt x="296" y="116"/>
                  </a:lnTo>
                  <a:lnTo>
                    <a:pt x="288" y="108"/>
                  </a:lnTo>
                  <a:lnTo>
                    <a:pt x="280" y="100"/>
                  </a:lnTo>
                  <a:lnTo>
                    <a:pt x="276" y="98"/>
                  </a:lnTo>
                  <a:lnTo>
                    <a:pt x="290" y="80"/>
                  </a:lnTo>
                  <a:lnTo>
                    <a:pt x="292" y="68"/>
                  </a:lnTo>
                  <a:lnTo>
                    <a:pt x="276" y="48"/>
                  </a:lnTo>
                  <a:lnTo>
                    <a:pt x="268" y="32"/>
                  </a:lnTo>
                  <a:lnTo>
                    <a:pt x="268" y="24"/>
                  </a:lnTo>
                  <a:lnTo>
                    <a:pt x="256" y="16"/>
                  </a:lnTo>
                  <a:lnTo>
                    <a:pt x="256" y="14"/>
                  </a:lnTo>
                  <a:lnTo>
                    <a:pt x="246" y="2"/>
                  </a:lnTo>
                  <a:lnTo>
                    <a:pt x="232" y="0"/>
                  </a:lnTo>
                  <a:lnTo>
                    <a:pt x="216" y="4"/>
                  </a:lnTo>
                  <a:lnTo>
                    <a:pt x="212" y="8"/>
                  </a:lnTo>
                  <a:lnTo>
                    <a:pt x="210" y="30"/>
                  </a:lnTo>
                  <a:lnTo>
                    <a:pt x="210" y="56"/>
                  </a:lnTo>
                  <a:lnTo>
                    <a:pt x="208" y="56"/>
                  </a:lnTo>
                  <a:lnTo>
                    <a:pt x="192" y="62"/>
                  </a:lnTo>
                  <a:lnTo>
                    <a:pt x="178" y="64"/>
                  </a:lnTo>
                  <a:lnTo>
                    <a:pt x="168" y="70"/>
                  </a:lnTo>
                  <a:lnTo>
                    <a:pt x="154" y="74"/>
                  </a:lnTo>
                  <a:lnTo>
                    <a:pt x="152" y="76"/>
                  </a:lnTo>
                  <a:lnTo>
                    <a:pt x="124" y="68"/>
                  </a:lnTo>
                  <a:lnTo>
                    <a:pt x="114" y="80"/>
                  </a:lnTo>
                  <a:lnTo>
                    <a:pt x="108" y="86"/>
                  </a:lnTo>
                  <a:lnTo>
                    <a:pt x="98" y="88"/>
                  </a:lnTo>
                  <a:lnTo>
                    <a:pt x="82" y="102"/>
                  </a:lnTo>
                  <a:lnTo>
                    <a:pt x="72" y="116"/>
                  </a:lnTo>
                  <a:lnTo>
                    <a:pt x="72" y="118"/>
                  </a:lnTo>
                  <a:lnTo>
                    <a:pt x="66" y="128"/>
                  </a:lnTo>
                  <a:lnTo>
                    <a:pt x="60" y="132"/>
                  </a:lnTo>
                  <a:lnTo>
                    <a:pt x="50" y="144"/>
                  </a:lnTo>
                  <a:lnTo>
                    <a:pt x="50" y="146"/>
                  </a:lnTo>
                  <a:lnTo>
                    <a:pt x="44" y="150"/>
                  </a:lnTo>
                  <a:lnTo>
                    <a:pt x="32" y="152"/>
                  </a:lnTo>
                  <a:lnTo>
                    <a:pt x="12" y="152"/>
                  </a:lnTo>
                  <a:lnTo>
                    <a:pt x="8" y="158"/>
                  </a:lnTo>
                  <a:lnTo>
                    <a:pt x="0" y="172"/>
                  </a:lnTo>
                  <a:lnTo>
                    <a:pt x="4" y="184"/>
                  </a:lnTo>
                  <a:lnTo>
                    <a:pt x="2" y="216"/>
                  </a:lnTo>
                  <a:lnTo>
                    <a:pt x="8" y="224"/>
                  </a:lnTo>
                  <a:lnTo>
                    <a:pt x="8" y="226"/>
                  </a:lnTo>
                  <a:lnTo>
                    <a:pt x="10" y="232"/>
                  </a:lnTo>
                  <a:lnTo>
                    <a:pt x="22" y="232"/>
                  </a:lnTo>
                  <a:lnTo>
                    <a:pt x="40" y="236"/>
                  </a:lnTo>
                  <a:lnTo>
                    <a:pt x="66" y="238"/>
                  </a:lnTo>
                  <a:lnTo>
                    <a:pt x="76" y="236"/>
                  </a:lnTo>
                  <a:lnTo>
                    <a:pt x="78" y="236"/>
                  </a:lnTo>
                  <a:lnTo>
                    <a:pt x="80" y="236"/>
                  </a:lnTo>
                  <a:lnTo>
                    <a:pt x="100" y="244"/>
                  </a:lnTo>
                  <a:lnTo>
                    <a:pt x="102" y="244"/>
                  </a:lnTo>
                  <a:lnTo>
                    <a:pt x="112" y="254"/>
                  </a:lnTo>
                  <a:lnTo>
                    <a:pt x="136" y="262"/>
                  </a:lnTo>
                  <a:lnTo>
                    <a:pt x="138" y="262"/>
                  </a:lnTo>
                  <a:lnTo>
                    <a:pt x="154" y="272"/>
                  </a:lnTo>
                  <a:lnTo>
                    <a:pt x="192" y="308"/>
                  </a:lnTo>
                  <a:lnTo>
                    <a:pt x="210" y="316"/>
                  </a:lnTo>
                  <a:lnTo>
                    <a:pt x="218" y="312"/>
                  </a:lnTo>
                  <a:lnTo>
                    <a:pt x="224" y="300"/>
                  </a:lnTo>
                  <a:lnTo>
                    <a:pt x="220" y="278"/>
                  </a:lnTo>
                  <a:lnTo>
                    <a:pt x="222" y="274"/>
                  </a:lnTo>
                  <a:lnTo>
                    <a:pt x="224" y="270"/>
                  </a:lnTo>
                  <a:lnTo>
                    <a:pt x="236" y="264"/>
                  </a:lnTo>
                  <a:lnTo>
                    <a:pt x="236" y="262"/>
                  </a:lnTo>
                  <a:lnTo>
                    <a:pt x="286" y="292"/>
                  </a:lnTo>
                  <a:lnTo>
                    <a:pt x="292" y="290"/>
                  </a:lnTo>
                  <a:lnTo>
                    <a:pt x="302" y="284"/>
                  </a:lnTo>
                  <a:lnTo>
                    <a:pt x="304" y="284"/>
                  </a:lnTo>
                  <a:lnTo>
                    <a:pt x="310" y="284"/>
                  </a:lnTo>
                  <a:lnTo>
                    <a:pt x="320" y="276"/>
                  </a:lnTo>
                  <a:lnTo>
                    <a:pt x="322" y="276"/>
                  </a:lnTo>
                  <a:lnTo>
                    <a:pt x="324" y="276"/>
                  </a:lnTo>
                  <a:lnTo>
                    <a:pt x="352" y="296"/>
                  </a:lnTo>
                  <a:lnTo>
                    <a:pt x="354" y="298"/>
                  </a:lnTo>
                  <a:lnTo>
                    <a:pt x="372" y="312"/>
                  </a:lnTo>
                  <a:lnTo>
                    <a:pt x="380" y="320"/>
                  </a:lnTo>
                  <a:lnTo>
                    <a:pt x="388" y="330"/>
                  </a:lnTo>
                  <a:lnTo>
                    <a:pt x="398" y="340"/>
                  </a:lnTo>
                  <a:lnTo>
                    <a:pt x="404" y="338"/>
                  </a:lnTo>
                  <a:lnTo>
                    <a:pt x="412" y="324"/>
                  </a:lnTo>
                  <a:lnTo>
                    <a:pt x="430" y="336"/>
                  </a:lnTo>
                  <a:lnTo>
                    <a:pt x="432" y="336"/>
                  </a:lnTo>
                  <a:lnTo>
                    <a:pt x="444" y="352"/>
                  </a:lnTo>
                  <a:lnTo>
                    <a:pt x="480" y="380"/>
                  </a:lnTo>
                  <a:lnTo>
                    <a:pt x="492" y="392"/>
                  </a:lnTo>
                  <a:lnTo>
                    <a:pt x="522" y="382"/>
                  </a:lnTo>
                  <a:lnTo>
                    <a:pt x="524" y="406"/>
                  </a:lnTo>
                  <a:lnTo>
                    <a:pt x="538" y="420"/>
                  </a:lnTo>
                  <a:lnTo>
                    <a:pt x="548" y="436"/>
                  </a:lnTo>
                  <a:lnTo>
                    <a:pt x="548" y="438"/>
                  </a:lnTo>
                  <a:lnTo>
                    <a:pt x="548" y="440"/>
                  </a:lnTo>
                  <a:lnTo>
                    <a:pt x="560" y="494"/>
                  </a:lnTo>
                  <a:lnTo>
                    <a:pt x="572" y="516"/>
                  </a:lnTo>
                  <a:lnTo>
                    <a:pt x="556" y="558"/>
                  </a:lnTo>
                  <a:lnTo>
                    <a:pt x="556" y="560"/>
                  </a:lnTo>
                  <a:lnTo>
                    <a:pt x="544" y="564"/>
                  </a:lnTo>
                  <a:lnTo>
                    <a:pt x="544" y="576"/>
                  </a:lnTo>
                  <a:lnTo>
                    <a:pt x="542" y="576"/>
                  </a:lnTo>
                  <a:lnTo>
                    <a:pt x="528" y="598"/>
                  </a:lnTo>
                  <a:lnTo>
                    <a:pt x="508" y="600"/>
                  </a:lnTo>
                  <a:lnTo>
                    <a:pt x="488" y="616"/>
                  </a:lnTo>
                  <a:lnTo>
                    <a:pt x="494" y="620"/>
                  </a:lnTo>
                  <a:lnTo>
                    <a:pt x="500" y="622"/>
                  </a:lnTo>
                  <a:lnTo>
                    <a:pt x="504" y="626"/>
                  </a:lnTo>
                  <a:lnTo>
                    <a:pt x="508" y="630"/>
                  </a:lnTo>
                  <a:lnTo>
                    <a:pt x="508" y="634"/>
                  </a:lnTo>
                  <a:lnTo>
                    <a:pt x="504" y="642"/>
                  </a:lnTo>
                  <a:lnTo>
                    <a:pt x="504" y="644"/>
                  </a:lnTo>
                  <a:lnTo>
                    <a:pt x="492" y="656"/>
                  </a:lnTo>
                  <a:lnTo>
                    <a:pt x="490" y="656"/>
                  </a:lnTo>
                  <a:lnTo>
                    <a:pt x="490" y="658"/>
                  </a:lnTo>
                  <a:lnTo>
                    <a:pt x="488" y="658"/>
                  </a:lnTo>
                  <a:lnTo>
                    <a:pt x="450" y="652"/>
                  </a:lnTo>
                  <a:lnTo>
                    <a:pt x="448" y="666"/>
                  </a:lnTo>
                  <a:lnTo>
                    <a:pt x="452" y="696"/>
                  </a:lnTo>
                  <a:lnTo>
                    <a:pt x="484" y="708"/>
                  </a:lnTo>
                  <a:lnTo>
                    <a:pt x="484" y="710"/>
                  </a:lnTo>
                  <a:lnTo>
                    <a:pt x="496" y="706"/>
                  </a:lnTo>
                  <a:lnTo>
                    <a:pt x="498" y="706"/>
                  </a:lnTo>
                  <a:lnTo>
                    <a:pt x="500" y="704"/>
                  </a:lnTo>
                  <a:lnTo>
                    <a:pt x="500" y="706"/>
                  </a:lnTo>
                  <a:lnTo>
                    <a:pt x="510" y="712"/>
                  </a:lnTo>
                  <a:lnTo>
                    <a:pt x="524" y="712"/>
                  </a:lnTo>
                  <a:lnTo>
                    <a:pt x="528" y="710"/>
                  </a:lnTo>
                  <a:lnTo>
                    <a:pt x="524" y="696"/>
                  </a:lnTo>
                  <a:lnTo>
                    <a:pt x="520" y="680"/>
                  </a:lnTo>
                  <a:lnTo>
                    <a:pt x="520" y="678"/>
                  </a:lnTo>
                  <a:lnTo>
                    <a:pt x="520" y="676"/>
                  </a:lnTo>
                  <a:lnTo>
                    <a:pt x="526" y="670"/>
                  </a:lnTo>
                  <a:lnTo>
                    <a:pt x="528" y="668"/>
                  </a:lnTo>
                  <a:lnTo>
                    <a:pt x="536" y="656"/>
                  </a:lnTo>
                  <a:lnTo>
                    <a:pt x="538" y="654"/>
                  </a:lnTo>
                  <a:lnTo>
                    <a:pt x="552" y="644"/>
                  </a:lnTo>
                  <a:lnTo>
                    <a:pt x="552" y="642"/>
                  </a:lnTo>
                  <a:lnTo>
                    <a:pt x="554" y="642"/>
                  </a:lnTo>
                  <a:lnTo>
                    <a:pt x="572" y="640"/>
                  </a:lnTo>
                  <a:lnTo>
                    <a:pt x="572" y="644"/>
                  </a:lnTo>
                  <a:lnTo>
                    <a:pt x="572" y="656"/>
                  </a:lnTo>
                  <a:lnTo>
                    <a:pt x="576" y="664"/>
                  </a:lnTo>
                  <a:lnTo>
                    <a:pt x="580" y="674"/>
                  </a:lnTo>
                  <a:lnTo>
                    <a:pt x="596" y="684"/>
                  </a:lnTo>
                  <a:lnTo>
                    <a:pt x="640" y="688"/>
                  </a:lnTo>
                  <a:lnTo>
                    <a:pt x="642" y="688"/>
                  </a:lnTo>
                  <a:lnTo>
                    <a:pt x="644" y="688"/>
                  </a:lnTo>
                  <a:lnTo>
                    <a:pt x="644" y="690"/>
                  </a:lnTo>
                  <a:lnTo>
                    <a:pt x="644" y="692"/>
                  </a:lnTo>
                  <a:lnTo>
                    <a:pt x="644" y="706"/>
                  </a:lnTo>
                  <a:lnTo>
                    <a:pt x="656" y="720"/>
                  </a:lnTo>
                  <a:lnTo>
                    <a:pt x="666" y="724"/>
                  </a:lnTo>
                  <a:lnTo>
                    <a:pt x="668" y="724"/>
                  </a:lnTo>
                  <a:lnTo>
                    <a:pt x="668" y="726"/>
                  </a:lnTo>
                  <a:lnTo>
                    <a:pt x="668" y="732"/>
                  </a:lnTo>
                  <a:lnTo>
                    <a:pt x="668" y="740"/>
                  </a:lnTo>
                  <a:lnTo>
                    <a:pt x="664" y="756"/>
                  </a:lnTo>
                  <a:lnTo>
                    <a:pt x="670" y="760"/>
                  </a:lnTo>
                  <a:lnTo>
                    <a:pt x="678" y="760"/>
                  </a:lnTo>
                  <a:lnTo>
                    <a:pt x="684" y="762"/>
                  </a:lnTo>
                  <a:lnTo>
                    <a:pt x="688" y="764"/>
                  </a:lnTo>
                  <a:lnTo>
                    <a:pt x="706" y="772"/>
                  </a:lnTo>
                  <a:lnTo>
                    <a:pt x="716" y="764"/>
                  </a:lnTo>
                  <a:lnTo>
                    <a:pt x="728" y="750"/>
                  </a:lnTo>
                  <a:lnTo>
                    <a:pt x="730" y="744"/>
                  </a:lnTo>
                  <a:lnTo>
                    <a:pt x="732" y="742"/>
                  </a:lnTo>
                  <a:lnTo>
                    <a:pt x="734" y="740"/>
                  </a:lnTo>
                  <a:lnTo>
                    <a:pt x="730" y="722"/>
                  </a:lnTo>
                  <a:lnTo>
                    <a:pt x="728" y="714"/>
                  </a:lnTo>
                  <a:lnTo>
                    <a:pt x="728" y="712"/>
                  </a:lnTo>
                  <a:lnTo>
                    <a:pt x="728" y="710"/>
                  </a:lnTo>
                  <a:lnTo>
                    <a:pt x="736" y="700"/>
                  </a:lnTo>
                  <a:lnTo>
                    <a:pt x="748" y="690"/>
                  </a:lnTo>
                  <a:lnTo>
                    <a:pt x="750" y="690"/>
                  </a:lnTo>
                  <a:lnTo>
                    <a:pt x="776" y="690"/>
                  </a:lnTo>
                  <a:lnTo>
                    <a:pt x="780" y="688"/>
                  </a:lnTo>
                  <a:lnTo>
                    <a:pt x="780" y="676"/>
                  </a:lnTo>
                  <a:lnTo>
                    <a:pt x="776" y="664"/>
                  </a:lnTo>
                  <a:lnTo>
                    <a:pt x="766" y="648"/>
                  </a:lnTo>
                  <a:lnTo>
                    <a:pt x="766" y="628"/>
                  </a:lnTo>
                  <a:lnTo>
                    <a:pt x="766" y="626"/>
                  </a:lnTo>
                  <a:lnTo>
                    <a:pt x="770" y="614"/>
                  </a:lnTo>
                  <a:lnTo>
                    <a:pt x="772" y="614"/>
                  </a:lnTo>
                  <a:lnTo>
                    <a:pt x="792" y="582"/>
                  </a:lnTo>
                  <a:lnTo>
                    <a:pt x="794" y="582"/>
                  </a:lnTo>
                  <a:lnTo>
                    <a:pt x="796" y="580"/>
                  </a:lnTo>
                  <a:lnTo>
                    <a:pt x="800" y="580"/>
                  </a:lnTo>
                  <a:lnTo>
                    <a:pt x="808" y="582"/>
                  </a:lnTo>
                  <a:lnTo>
                    <a:pt x="828" y="592"/>
                  </a:lnTo>
                  <a:lnTo>
                    <a:pt x="840" y="596"/>
                  </a:lnTo>
                  <a:lnTo>
                    <a:pt x="840" y="590"/>
                  </a:lnTo>
                  <a:lnTo>
                    <a:pt x="838" y="588"/>
                  </a:lnTo>
                  <a:lnTo>
                    <a:pt x="838" y="586"/>
                  </a:lnTo>
                  <a:lnTo>
                    <a:pt x="840" y="580"/>
                  </a:lnTo>
                  <a:lnTo>
                    <a:pt x="846" y="572"/>
                  </a:lnTo>
                  <a:lnTo>
                    <a:pt x="860" y="562"/>
                  </a:lnTo>
                  <a:lnTo>
                    <a:pt x="860" y="560"/>
                  </a:lnTo>
                  <a:lnTo>
                    <a:pt x="876" y="556"/>
                  </a:lnTo>
                  <a:lnTo>
                    <a:pt x="890" y="556"/>
                  </a:lnTo>
                  <a:lnTo>
                    <a:pt x="892" y="556"/>
                  </a:lnTo>
                  <a:lnTo>
                    <a:pt x="900" y="556"/>
                  </a:lnTo>
                  <a:lnTo>
                    <a:pt x="904" y="536"/>
                  </a:lnTo>
                  <a:lnTo>
                    <a:pt x="904" y="524"/>
                  </a:lnTo>
                  <a:lnTo>
                    <a:pt x="906" y="512"/>
                  </a:lnTo>
                  <a:lnTo>
                    <a:pt x="906" y="510"/>
                  </a:lnTo>
                  <a:lnTo>
                    <a:pt x="908" y="508"/>
                  </a:lnTo>
                  <a:lnTo>
                    <a:pt x="912" y="496"/>
                  </a:lnTo>
                  <a:lnTo>
                    <a:pt x="906" y="488"/>
                  </a:lnTo>
                  <a:lnTo>
                    <a:pt x="896" y="480"/>
                  </a:lnTo>
                  <a:lnTo>
                    <a:pt x="876" y="476"/>
                  </a:lnTo>
                  <a:lnTo>
                    <a:pt x="868" y="472"/>
                  </a:lnTo>
                  <a:lnTo>
                    <a:pt x="852" y="460"/>
                  </a:lnTo>
                  <a:lnTo>
                    <a:pt x="840" y="456"/>
                  </a:lnTo>
                  <a:lnTo>
                    <a:pt x="840" y="454"/>
                  </a:lnTo>
                  <a:lnTo>
                    <a:pt x="824" y="436"/>
                  </a:lnTo>
                  <a:lnTo>
                    <a:pt x="812" y="436"/>
                  </a:lnTo>
                  <a:lnTo>
                    <a:pt x="810" y="436"/>
                  </a:lnTo>
                  <a:lnTo>
                    <a:pt x="798" y="430"/>
                  </a:lnTo>
                  <a:lnTo>
                    <a:pt x="790" y="440"/>
                  </a:lnTo>
                  <a:lnTo>
                    <a:pt x="788" y="476"/>
                  </a:lnTo>
                  <a:lnTo>
                    <a:pt x="792" y="492"/>
                  </a:lnTo>
                  <a:lnTo>
                    <a:pt x="796" y="492"/>
                  </a:lnTo>
                  <a:lnTo>
                    <a:pt x="798" y="492"/>
                  </a:lnTo>
                  <a:lnTo>
                    <a:pt x="808" y="496"/>
                  </a:lnTo>
                  <a:lnTo>
                    <a:pt x="814" y="510"/>
                  </a:lnTo>
                  <a:lnTo>
                    <a:pt x="816" y="510"/>
                  </a:lnTo>
                  <a:lnTo>
                    <a:pt x="816" y="512"/>
                  </a:lnTo>
                  <a:lnTo>
                    <a:pt x="812" y="536"/>
                  </a:lnTo>
                  <a:lnTo>
                    <a:pt x="812" y="538"/>
                  </a:lnTo>
                  <a:lnTo>
                    <a:pt x="812" y="540"/>
                  </a:lnTo>
                  <a:lnTo>
                    <a:pt x="800" y="546"/>
                  </a:lnTo>
                  <a:lnTo>
                    <a:pt x="798" y="548"/>
                  </a:lnTo>
                  <a:lnTo>
                    <a:pt x="798" y="546"/>
                  </a:lnTo>
                  <a:lnTo>
                    <a:pt x="796" y="546"/>
                  </a:lnTo>
                  <a:lnTo>
                    <a:pt x="792" y="544"/>
                  </a:lnTo>
                  <a:lnTo>
                    <a:pt x="778" y="550"/>
                  </a:lnTo>
                  <a:lnTo>
                    <a:pt x="778" y="552"/>
                  </a:lnTo>
                  <a:lnTo>
                    <a:pt x="780" y="552"/>
                  </a:lnTo>
                  <a:lnTo>
                    <a:pt x="782" y="574"/>
                  </a:lnTo>
                  <a:lnTo>
                    <a:pt x="780" y="578"/>
                  </a:lnTo>
                  <a:lnTo>
                    <a:pt x="776" y="580"/>
                  </a:lnTo>
                  <a:lnTo>
                    <a:pt x="768" y="580"/>
                  </a:lnTo>
                  <a:lnTo>
                    <a:pt x="762" y="578"/>
                  </a:lnTo>
                  <a:lnTo>
                    <a:pt x="758" y="576"/>
                  </a:lnTo>
                  <a:lnTo>
                    <a:pt x="748" y="568"/>
                  </a:lnTo>
                  <a:lnTo>
                    <a:pt x="746" y="568"/>
                  </a:lnTo>
                  <a:lnTo>
                    <a:pt x="746" y="566"/>
                  </a:lnTo>
                  <a:lnTo>
                    <a:pt x="740" y="552"/>
                  </a:lnTo>
                  <a:lnTo>
                    <a:pt x="736" y="550"/>
                  </a:lnTo>
                  <a:lnTo>
                    <a:pt x="728" y="546"/>
                  </a:lnTo>
                  <a:lnTo>
                    <a:pt x="726" y="546"/>
                  </a:lnTo>
                  <a:lnTo>
                    <a:pt x="714" y="538"/>
                  </a:lnTo>
                  <a:lnTo>
                    <a:pt x="712" y="538"/>
                  </a:lnTo>
                  <a:lnTo>
                    <a:pt x="712" y="536"/>
                  </a:lnTo>
                  <a:lnTo>
                    <a:pt x="710" y="524"/>
                  </a:lnTo>
                  <a:lnTo>
                    <a:pt x="712" y="512"/>
                  </a:lnTo>
                  <a:lnTo>
                    <a:pt x="716" y="506"/>
                  </a:lnTo>
                  <a:lnTo>
                    <a:pt x="716" y="502"/>
                  </a:lnTo>
                  <a:lnTo>
                    <a:pt x="712" y="488"/>
                  </a:lnTo>
                  <a:lnTo>
                    <a:pt x="700" y="478"/>
                  </a:lnTo>
                  <a:lnTo>
                    <a:pt x="700" y="476"/>
                  </a:lnTo>
                  <a:lnTo>
                    <a:pt x="698" y="444"/>
                  </a:lnTo>
                  <a:lnTo>
                    <a:pt x="690" y="436"/>
                  </a:lnTo>
                  <a:lnTo>
                    <a:pt x="688" y="436"/>
                  </a:lnTo>
                  <a:lnTo>
                    <a:pt x="688" y="434"/>
                  </a:lnTo>
                  <a:lnTo>
                    <a:pt x="682" y="420"/>
                  </a:lnTo>
                  <a:lnTo>
                    <a:pt x="652" y="416"/>
                  </a:lnTo>
                  <a:lnTo>
                    <a:pt x="644" y="410"/>
                  </a:lnTo>
                  <a:lnTo>
                    <a:pt x="638" y="402"/>
                  </a:lnTo>
                  <a:lnTo>
                    <a:pt x="624" y="402"/>
                  </a:lnTo>
                  <a:lnTo>
                    <a:pt x="618" y="398"/>
                  </a:lnTo>
                  <a:lnTo>
                    <a:pt x="610" y="392"/>
                  </a:lnTo>
                  <a:lnTo>
                    <a:pt x="608" y="390"/>
                  </a:lnTo>
                  <a:lnTo>
                    <a:pt x="604" y="384"/>
                  </a:lnTo>
                  <a:lnTo>
                    <a:pt x="598" y="376"/>
                  </a:lnTo>
                  <a:lnTo>
                    <a:pt x="596" y="362"/>
                  </a:lnTo>
                  <a:lnTo>
                    <a:pt x="596" y="360"/>
                  </a:lnTo>
                  <a:lnTo>
                    <a:pt x="600" y="336"/>
                  </a:lnTo>
                  <a:lnTo>
                    <a:pt x="604" y="324"/>
                  </a:lnTo>
                  <a:lnTo>
                    <a:pt x="606" y="324"/>
                  </a:lnTo>
                  <a:lnTo>
                    <a:pt x="636" y="310"/>
                  </a:lnTo>
                  <a:lnTo>
                    <a:pt x="648" y="296"/>
                  </a:lnTo>
                  <a:lnTo>
                    <a:pt x="650" y="284"/>
                  </a:lnTo>
                  <a:lnTo>
                    <a:pt x="648" y="276"/>
                  </a:lnTo>
                  <a:lnTo>
                    <a:pt x="644" y="262"/>
                  </a:lnTo>
                  <a:lnTo>
                    <a:pt x="640" y="254"/>
                  </a:lnTo>
                  <a:lnTo>
                    <a:pt x="634" y="256"/>
                  </a:lnTo>
                  <a:lnTo>
                    <a:pt x="624" y="254"/>
                  </a:lnTo>
                  <a:lnTo>
                    <a:pt x="616" y="260"/>
                  </a:lnTo>
                  <a:lnTo>
                    <a:pt x="606" y="272"/>
                  </a:lnTo>
                  <a:lnTo>
                    <a:pt x="592" y="286"/>
                  </a:lnTo>
                  <a:lnTo>
                    <a:pt x="590" y="286"/>
                  </a:lnTo>
                  <a:lnTo>
                    <a:pt x="578" y="290"/>
                  </a:lnTo>
                  <a:lnTo>
                    <a:pt x="568" y="288"/>
                  </a:lnTo>
                  <a:lnTo>
                    <a:pt x="542" y="2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宁夏"/>
            <p:cNvSpPr/>
            <p:nvPr>
              <p:custDataLst>
                <p:tags r:id="rId13"/>
              </p:custDataLst>
            </p:nvPr>
          </p:nvSpPr>
          <p:spPr bwMode="auto">
            <a:xfrm>
              <a:off x="4778375" y="3019425"/>
              <a:ext cx="336550" cy="555625"/>
            </a:xfrm>
            <a:custGeom>
              <a:avLst/>
              <a:gdLst>
                <a:gd name="T0" fmla="*/ 2147483646 w 184"/>
                <a:gd name="T1" fmla="*/ 2147483646 h 304"/>
                <a:gd name="T2" fmla="*/ 2147483646 w 184"/>
                <a:gd name="T3" fmla="*/ 2147483646 h 304"/>
                <a:gd name="T4" fmla="*/ 2147483646 w 184"/>
                <a:gd name="T5" fmla="*/ 2147483646 h 304"/>
                <a:gd name="T6" fmla="*/ 2147483646 w 184"/>
                <a:gd name="T7" fmla="*/ 2147483646 h 304"/>
                <a:gd name="T8" fmla="*/ 2147483646 w 184"/>
                <a:gd name="T9" fmla="*/ 2147483646 h 304"/>
                <a:gd name="T10" fmla="*/ 2147483646 w 184"/>
                <a:gd name="T11" fmla="*/ 2147483646 h 304"/>
                <a:gd name="T12" fmla="*/ 2147483646 w 184"/>
                <a:gd name="T13" fmla="*/ 2147483646 h 304"/>
                <a:gd name="T14" fmla="*/ 2147483646 w 184"/>
                <a:gd name="T15" fmla="*/ 2147483646 h 304"/>
                <a:gd name="T16" fmla="*/ 2147483646 w 184"/>
                <a:gd name="T17" fmla="*/ 2147483646 h 304"/>
                <a:gd name="T18" fmla="*/ 2147483646 w 184"/>
                <a:gd name="T19" fmla="*/ 2147483646 h 304"/>
                <a:gd name="T20" fmla="*/ 2147483646 w 184"/>
                <a:gd name="T21" fmla="*/ 2147483646 h 304"/>
                <a:gd name="T22" fmla="*/ 2147483646 w 184"/>
                <a:gd name="T23" fmla="*/ 2147483646 h 304"/>
                <a:gd name="T24" fmla="*/ 2147483646 w 184"/>
                <a:gd name="T25" fmla="*/ 2147483646 h 304"/>
                <a:gd name="T26" fmla="*/ 2147483646 w 184"/>
                <a:gd name="T27" fmla="*/ 2147483646 h 304"/>
                <a:gd name="T28" fmla="*/ 2147483646 w 184"/>
                <a:gd name="T29" fmla="*/ 2147483646 h 304"/>
                <a:gd name="T30" fmla="*/ 2147483646 w 184"/>
                <a:gd name="T31" fmla="*/ 2147483646 h 304"/>
                <a:gd name="T32" fmla="*/ 2147483646 w 184"/>
                <a:gd name="T33" fmla="*/ 2147483646 h 304"/>
                <a:gd name="T34" fmla="*/ 2147483646 w 184"/>
                <a:gd name="T35" fmla="*/ 2147483646 h 304"/>
                <a:gd name="T36" fmla="*/ 2147483646 w 184"/>
                <a:gd name="T37" fmla="*/ 2147483646 h 304"/>
                <a:gd name="T38" fmla="*/ 2147483646 w 184"/>
                <a:gd name="T39" fmla="*/ 2147483646 h 304"/>
                <a:gd name="T40" fmla="*/ 2147483646 w 184"/>
                <a:gd name="T41" fmla="*/ 2147483646 h 304"/>
                <a:gd name="T42" fmla="*/ 2147483646 w 184"/>
                <a:gd name="T43" fmla="*/ 2147483646 h 304"/>
                <a:gd name="T44" fmla="*/ 2147483646 w 184"/>
                <a:gd name="T45" fmla="*/ 2147483646 h 304"/>
                <a:gd name="T46" fmla="*/ 2147483646 w 184"/>
                <a:gd name="T47" fmla="*/ 2147483646 h 304"/>
                <a:gd name="T48" fmla="*/ 2147483646 w 184"/>
                <a:gd name="T49" fmla="*/ 2147483646 h 304"/>
                <a:gd name="T50" fmla="*/ 2147483646 w 184"/>
                <a:gd name="T51" fmla="*/ 2147483646 h 304"/>
                <a:gd name="T52" fmla="*/ 2147483646 w 184"/>
                <a:gd name="T53" fmla="*/ 2147483646 h 304"/>
                <a:gd name="T54" fmla="*/ 2147483646 w 184"/>
                <a:gd name="T55" fmla="*/ 2147483646 h 304"/>
                <a:gd name="T56" fmla="*/ 2147483646 w 184"/>
                <a:gd name="T57" fmla="*/ 2147483646 h 304"/>
                <a:gd name="T58" fmla="*/ 2147483646 w 184"/>
                <a:gd name="T59" fmla="*/ 2147483646 h 304"/>
                <a:gd name="T60" fmla="*/ 2147483646 w 184"/>
                <a:gd name="T61" fmla="*/ 2147483646 h 304"/>
                <a:gd name="T62" fmla="*/ 2147483646 w 184"/>
                <a:gd name="T63" fmla="*/ 2147483646 h 304"/>
                <a:gd name="T64" fmla="*/ 2147483646 w 184"/>
                <a:gd name="T65" fmla="*/ 2147483646 h 304"/>
                <a:gd name="T66" fmla="*/ 2147483646 w 184"/>
                <a:gd name="T67" fmla="*/ 2147483646 h 304"/>
                <a:gd name="T68" fmla="*/ 2147483646 w 184"/>
                <a:gd name="T69" fmla="*/ 2147483646 h 304"/>
                <a:gd name="T70" fmla="*/ 2147483646 w 184"/>
                <a:gd name="T71" fmla="*/ 2147483646 h 304"/>
                <a:gd name="T72" fmla="*/ 2147483646 w 184"/>
                <a:gd name="T73" fmla="*/ 2147483646 h 304"/>
                <a:gd name="T74" fmla="*/ 2147483646 w 184"/>
                <a:gd name="T75" fmla="*/ 2147483646 h 304"/>
                <a:gd name="T76" fmla="*/ 2147483646 w 184"/>
                <a:gd name="T77" fmla="*/ 2147483646 h 304"/>
                <a:gd name="T78" fmla="*/ 2147483646 w 184"/>
                <a:gd name="T79" fmla="*/ 2147483646 h 304"/>
                <a:gd name="T80" fmla="*/ 2147483646 w 184"/>
                <a:gd name="T81" fmla="*/ 2147483646 h 304"/>
                <a:gd name="T82" fmla="*/ 2147483646 w 184"/>
                <a:gd name="T83" fmla="*/ 2147483646 h 304"/>
                <a:gd name="T84" fmla="*/ 2147483646 w 184"/>
                <a:gd name="T85" fmla="*/ 2147483646 h 304"/>
                <a:gd name="T86" fmla="*/ 2147483646 w 184"/>
                <a:gd name="T87" fmla="*/ 2147483646 h 304"/>
                <a:gd name="T88" fmla="*/ 2147483646 w 184"/>
                <a:gd name="T89" fmla="*/ 2147483646 h 304"/>
                <a:gd name="T90" fmla="*/ 2147483646 w 184"/>
                <a:gd name="T91" fmla="*/ 2147483646 h 304"/>
                <a:gd name="T92" fmla="*/ 2147483646 w 184"/>
                <a:gd name="T93" fmla="*/ 2147483646 h 304"/>
                <a:gd name="T94" fmla="*/ 2147483646 w 184"/>
                <a:gd name="T95" fmla="*/ 2147483646 h 304"/>
                <a:gd name="T96" fmla="*/ 2147483646 w 184"/>
                <a:gd name="T97" fmla="*/ 2147483646 h 304"/>
                <a:gd name="T98" fmla="*/ 2147483646 w 184"/>
                <a:gd name="T99" fmla="*/ 0 h 3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4" h="304">
                  <a:moveTo>
                    <a:pt x="108" y="18"/>
                  </a:moveTo>
                  <a:lnTo>
                    <a:pt x="92" y="58"/>
                  </a:lnTo>
                  <a:lnTo>
                    <a:pt x="92" y="84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84" y="108"/>
                  </a:lnTo>
                  <a:lnTo>
                    <a:pt x="84" y="112"/>
                  </a:lnTo>
                  <a:lnTo>
                    <a:pt x="82" y="116"/>
                  </a:lnTo>
                  <a:lnTo>
                    <a:pt x="80" y="120"/>
                  </a:lnTo>
                  <a:lnTo>
                    <a:pt x="76" y="122"/>
                  </a:lnTo>
                  <a:lnTo>
                    <a:pt x="76" y="124"/>
                  </a:lnTo>
                  <a:lnTo>
                    <a:pt x="74" y="124"/>
                  </a:lnTo>
                  <a:lnTo>
                    <a:pt x="74" y="122"/>
                  </a:lnTo>
                  <a:lnTo>
                    <a:pt x="54" y="120"/>
                  </a:lnTo>
                  <a:lnTo>
                    <a:pt x="44" y="130"/>
                  </a:lnTo>
                  <a:lnTo>
                    <a:pt x="12" y="134"/>
                  </a:lnTo>
                  <a:lnTo>
                    <a:pt x="0" y="134"/>
                  </a:lnTo>
                  <a:lnTo>
                    <a:pt x="8" y="140"/>
                  </a:lnTo>
                  <a:lnTo>
                    <a:pt x="36" y="144"/>
                  </a:lnTo>
                  <a:lnTo>
                    <a:pt x="38" y="144"/>
                  </a:lnTo>
                  <a:lnTo>
                    <a:pt x="40" y="144"/>
                  </a:lnTo>
                  <a:lnTo>
                    <a:pt x="48" y="162"/>
                  </a:lnTo>
                  <a:lnTo>
                    <a:pt x="56" y="168"/>
                  </a:lnTo>
                  <a:lnTo>
                    <a:pt x="60" y="174"/>
                  </a:lnTo>
                  <a:lnTo>
                    <a:pt x="60" y="184"/>
                  </a:lnTo>
                  <a:lnTo>
                    <a:pt x="60" y="206"/>
                  </a:lnTo>
                  <a:lnTo>
                    <a:pt x="70" y="216"/>
                  </a:lnTo>
                  <a:lnTo>
                    <a:pt x="72" y="216"/>
                  </a:lnTo>
                  <a:lnTo>
                    <a:pt x="76" y="232"/>
                  </a:lnTo>
                  <a:lnTo>
                    <a:pt x="76" y="240"/>
                  </a:lnTo>
                  <a:lnTo>
                    <a:pt x="72" y="248"/>
                  </a:lnTo>
                  <a:lnTo>
                    <a:pt x="70" y="256"/>
                  </a:lnTo>
                  <a:lnTo>
                    <a:pt x="72" y="264"/>
                  </a:lnTo>
                  <a:lnTo>
                    <a:pt x="82" y="270"/>
                  </a:lnTo>
                  <a:lnTo>
                    <a:pt x="94" y="276"/>
                  </a:lnTo>
                  <a:lnTo>
                    <a:pt x="100" y="280"/>
                  </a:lnTo>
                  <a:lnTo>
                    <a:pt x="106" y="292"/>
                  </a:lnTo>
                  <a:lnTo>
                    <a:pt x="114" y="298"/>
                  </a:lnTo>
                  <a:lnTo>
                    <a:pt x="116" y="302"/>
                  </a:lnTo>
                  <a:lnTo>
                    <a:pt x="124" y="304"/>
                  </a:lnTo>
                  <a:lnTo>
                    <a:pt x="122" y="288"/>
                  </a:lnTo>
                  <a:lnTo>
                    <a:pt x="122" y="282"/>
                  </a:lnTo>
                  <a:lnTo>
                    <a:pt x="122" y="278"/>
                  </a:lnTo>
                  <a:lnTo>
                    <a:pt x="126" y="274"/>
                  </a:lnTo>
                  <a:lnTo>
                    <a:pt x="128" y="272"/>
                  </a:lnTo>
                  <a:lnTo>
                    <a:pt x="140" y="268"/>
                  </a:lnTo>
                  <a:lnTo>
                    <a:pt x="142" y="268"/>
                  </a:lnTo>
                  <a:lnTo>
                    <a:pt x="144" y="268"/>
                  </a:lnTo>
                  <a:lnTo>
                    <a:pt x="148" y="270"/>
                  </a:lnTo>
                  <a:lnTo>
                    <a:pt x="156" y="266"/>
                  </a:lnTo>
                  <a:lnTo>
                    <a:pt x="156" y="264"/>
                  </a:lnTo>
                  <a:lnTo>
                    <a:pt x="158" y="244"/>
                  </a:lnTo>
                  <a:lnTo>
                    <a:pt x="154" y="236"/>
                  </a:lnTo>
                  <a:lnTo>
                    <a:pt x="148" y="232"/>
                  </a:lnTo>
                  <a:lnTo>
                    <a:pt x="140" y="232"/>
                  </a:lnTo>
                  <a:lnTo>
                    <a:pt x="138" y="232"/>
                  </a:lnTo>
                  <a:lnTo>
                    <a:pt x="136" y="230"/>
                  </a:lnTo>
                  <a:lnTo>
                    <a:pt x="132" y="210"/>
                  </a:lnTo>
                  <a:lnTo>
                    <a:pt x="134" y="168"/>
                  </a:lnTo>
                  <a:lnTo>
                    <a:pt x="136" y="168"/>
                  </a:lnTo>
                  <a:lnTo>
                    <a:pt x="148" y="150"/>
                  </a:lnTo>
                  <a:lnTo>
                    <a:pt x="164" y="160"/>
                  </a:lnTo>
                  <a:lnTo>
                    <a:pt x="176" y="160"/>
                  </a:lnTo>
                  <a:lnTo>
                    <a:pt x="184" y="108"/>
                  </a:lnTo>
                  <a:lnTo>
                    <a:pt x="180" y="100"/>
                  </a:lnTo>
                  <a:lnTo>
                    <a:pt x="174" y="96"/>
                  </a:lnTo>
                  <a:lnTo>
                    <a:pt x="168" y="96"/>
                  </a:lnTo>
                  <a:lnTo>
                    <a:pt x="166" y="96"/>
                  </a:lnTo>
                  <a:lnTo>
                    <a:pt x="154" y="98"/>
                  </a:lnTo>
                  <a:lnTo>
                    <a:pt x="152" y="96"/>
                  </a:lnTo>
                  <a:lnTo>
                    <a:pt x="144" y="84"/>
                  </a:lnTo>
                  <a:lnTo>
                    <a:pt x="142" y="84"/>
                  </a:lnTo>
                  <a:lnTo>
                    <a:pt x="142" y="64"/>
                  </a:lnTo>
                  <a:lnTo>
                    <a:pt x="146" y="52"/>
                  </a:lnTo>
                  <a:lnTo>
                    <a:pt x="148" y="48"/>
                  </a:lnTo>
                  <a:lnTo>
                    <a:pt x="150" y="42"/>
                  </a:lnTo>
                  <a:lnTo>
                    <a:pt x="152" y="36"/>
                  </a:lnTo>
                  <a:lnTo>
                    <a:pt x="156" y="32"/>
                  </a:lnTo>
                  <a:lnTo>
                    <a:pt x="156" y="20"/>
                  </a:lnTo>
                  <a:lnTo>
                    <a:pt x="144" y="8"/>
                  </a:lnTo>
                  <a:lnTo>
                    <a:pt x="128" y="0"/>
                  </a:lnTo>
                  <a:lnTo>
                    <a:pt x="10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新疆"/>
            <p:cNvSpPr/>
            <p:nvPr>
              <p:custDataLst>
                <p:tags r:id="rId14"/>
              </p:custDataLst>
            </p:nvPr>
          </p:nvSpPr>
          <p:spPr bwMode="auto">
            <a:xfrm>
              <a:off x="1595438" y="1557338"/>
              <a:ext cx="2382837" cy="1801812"/>
            </a:xfrm>
            <a:custGeom>
              <a:avLst/>
              <a:gdLst>
                <a:gd name="T0" fmla="*/ 2147483646 w 1304"/>
                <a:gd name="T1" fmla="*/ 2147483646 h 986"/>
                <a:gd name="T2" fmla="*/ 2147483646 w 1304"/>
                <a:gd name="T3" fmla="*/ 2147483646 h 986"/>
                <a:gd name="T4" fmla="*/ 2147483646 w 1304"/>
                <a:gd name="T5" fmla="*/ 2147483646 h 986"/>
                <a:gd name="T6" fmla="*/ 2147483646 w 1304"/>
                <a:gd name="T7" fmla="*/ 2147483646 h 986"/>
                <a:gd name="T8" fmla="*/ 2147483646 w 1304"/>
                <a:gd name="T9" fmla="*/ 2147483646 h 986"/>
                <a:gd name="T10" fmla="*/ 2147483646 w 1304"/>
                <a:gd name="T11" fmla="*/ 2147483646 h 986"/>
                <a:gd name="T12" fmla="*/ 2147483646 w 1304"/>
                <a:gd name="T13" fmla="*/ 2147483646 h 986"/>
                <a:gd name="T14" fmla="*/ 2147483646 w 1304"/>
                <a:gd name="T15" fmla="*/ 2147483646 h 986"/>
                <a:gd name="T16" fmla="*/ 2147483646 w 1304"/>
                <a:gd name="T17" fmla="*/ 2147483646 h 986"/>
                <a:gd name="T18" fmla="*/ 2147483646 w 1304"/>
                <a:gd name="T19" fmla="*/ 2147483646 h 986"/>
                <a:gd name="T20" fmla="*/ 2147483646 w 1304"/>
                <a:gd name="T21" fmla="*/ 2147483646 h 986"/>
                <a:gd name="T22" fmla="*/ 2147483646 w 1304"/>
                <a:gd name="T23" fmla="*/ 2147483646 h 986"/>
                <a:gd name="T24" fmla="*/ 2147483646 w 1304"/>
                <a:gd name="T25" fmla="*/ 2147483646 h 986"/>
                <a:gd name="T26" fmla="*/ 2147483646 w 1304"/>
                <a:gd name="T27" fmla="*/ 2147483646 h 986"/>
                <a:gd name="T28" fmla="*/ 2147483646 w 1304"/>
                <a:gd name="T29" fmla="*/ 2147483646 h 986"/>
                <a:gd name="T30" fmla="*/ 2147483646 w 1304"/>
                <a:gd name="T31" fmla="*/ 2147483646 h 986"/>
                <a:gd name="T32" fmla="*/ 2147483646 w 1304"/>
                <a:gd name="T33" fmla="*/ 2147483646 h 986"/>
                <a:gd name="T34" fmla="*/ 2147483646 w 1304"/>
                <a:gd name="T35" fmla="*/ 2147483646 h 986"/>
                <a:gd name="T36" fmla="*/ 2147483646 w 1304"/>
                <a:gd name="T37" fmla="*/ 2147483646 h 986"/>
                <a:gd name="T38" fmla="*/ 2147483646 w 1304"/>
                <a:gd name="T39" fmla="*/ 2147483646 h 986"/>
                <a:gd name="T40" fmla="*/ 2147483646 w 1304"/>
                <a:gd name="T41" fmla="*/ 2147483646 h 986"/>
                <a:gd name="T42" fmla="*/ 2147483646 w 1304"/>
                <a:gd name="T43" fmla="*/ 2147483646 h 986"/>
                <a:gd name="T44" fmla="*/ 2147483646 w 1304"/>
                <a:gd name="T45" fmla="*/ 2147483646 h 986"/>
                <a:gd name="T46" fmla="*/ 2147483646 w 1304"/>
                <a:gd name="T47" fmla="*/ 2147483646 h 986"/>
                <a:gd name="T48" fmla="*/ 2147483646 w 1304"/>
                <a:gd name="T49" fmla="*/ 2147483646 h 986"/>
                <a:gd name="T50" fmla="*/ 2147483646 w 1304"/>
                <a:gd name="T51" fmla="*/ 2147483646 h 986"/>
                <a:gd name="T52" fmla="*/ 2147483646 w 1304"/>
                <a:gd name="T53" fmla="*/ 2147483646 h 986"/>
                <a:gd name="T54" fmla="*/ 2147483646 w 1304"/>
                <a:gd name="T55" fmla="*/ 2147483646 h 986"/>
                <a:gd name="T56" fmla="*/ 2147483646 w 1304"/>
                <a:gd name="T57" fmla="*/ 2147483646 h 986"/>
                <a:gd name="T58" fmla="*/ 2147483646 w 1304"/>
                <a:gd name="T59" fmla="*/ 2147483646 h 986"/>
                <a:gd name="T60" fmla="*/ 2147483646 w 1304"/>
                <a:gd name="T61" fmla="*/ 2147483646 h 986"/>
                <a:gd name="T62" fmla="*/ 2147483646 w 1304"/>
                <a:gd name="T63" fmla="*/ 2147483646 h 986"/>
                <a:gd name="T64" fmla="*/ 2147483646 w 1304"/>
                <a:gd name="T65" fmla="*/ 2147483646 h 986"/>
                <a:gd name="T66" fmla="*/ 2147483646 w 1304"/>
                <a:gd name="T67" fmla="*/ 2147483646 h 986"/>
                <a:gd name="T68" fmla="*/ 2147483646 w 1304"/>
                <a:gd name="T69" fmla="*/ 2147483646 h 986"/>
                <a:gd name="T70" fmla="*/ 2147483646 w 1304"/>
                <a:gd name="T71" fmla="*/ 2147483646 h 986"/>
                <a:gd name="T72" fmla="*/ 2147483646 w 1304"/>
                <a:gd name="T73" fmla="*/ 2147483646 h 986"/>
                <a:gd name="T74" fmla="*/ 2147483646 w 1304"/>
                <a:gd name="T75" fmla="*/ 2147483646 h 986"/>
                <a:gd name="T76" fmla="*/ 2147483646 w 1304"/>
                <a:gd name="T77" fmla="*/ 2147483646 h 986"/>
                <a:gd name="T78" fmla="*/ 2147483646 w 1304"/>
                <a:gd name="T79" fmla="*/ 2147483646 h 986"/>
                <a:gd name="T80" fmla="*/ 2147483646 w 1304"/>
                <a:gd name="T81" fmla="*/ 2147483646 h 986"/>
                <a:gd name="T82" fmla="*/ 2147483646 w 1304"/>
                <a:gd name="T83" fmla="*/ 2147483646 h 986"/>
                <a:gd name="T84" fmla="*/ 2147483646 w 1304"/>
                <a:gd name="T85" fmla="*/ 2147483646 h 986"/>
                <a:gd name="T86" fmla="*/ 2147483646 w 1304"/>
                <a:gd name="T87" fmla="*/ 2147483646 h 986"/>
                <a:gd name="T88" fmla="*/ 2147483646 w 1304"/>
                <a:gd name="T89" fmla="*/ 2147483646 h 986"/>
                <a:gd name="T90" fmla="*/ 2147483646 w 1304"/>
                <a:gd name="T91" fmla="*/ 2147483646 h 986"/>
                <a:gd name="T92" fmla="*/ 2147483646 w 1304"/>
                <a:gd name="T93" fmla="*/ 2147483646 h 986"/>
                <a:gd name="T94" fmla="*/ 2147483646 w 1304"/>
                <a:gd name="T95" fmla="*/ 2147483646 h 986"/>
                <a:gd name="T96" fmla="*/ 2147483646 w 1304"/>
                <a:gd name="T97" fmla="*/ 2147483646 h 986"/>
                <a:gd name="T98" fmla="*/ 2147483646 w 1304"/>
                <a:gd name="T99" fmla="*/ 2147483646 h 986"/>
                <a:gd name="T100" fmla="*/ 2147483646 w 1304"/>
                <a:gd name="T101" fmla="*/ 2147483646 h 986"/>
                <a:gd name="T102" fmla="*/ 2147483646 w 1304"/>
                <a:gd name="T103" fmla="*/ 2147483646 h 986"/>
                <a:gd name="T104" fmla="*/ 2147483646 w 1304"/>
                <a:gd name="T105" fmla="*/ 2147483646 h 986"/>
                <a:gd name="T106" fmla="*/ 2147483646 w 1304"/>
                <a:gd name="T107" fmla="*/ 2147483646 h 986"/>
                <a:gd name="T108" fmla="*/ 2147483646 w 1304"/>
                <a:gd name="T109" fmla="*/ 2147483646 h 986"/>
                <a:gd name="T110" fmla="*/ 2147483646 w 1304"/>
                <a:gd name="T111" fmla="*/ 2147483646 h 986"/>
                <a:gd name="T112" fmla="*/ 2147483646 w 1304"/>
                <a:gd name="T113" fmla="*/ 2147483646 h 986"/>
                <a:gd name="T114" fmla="*/ 2147483646 w 1304"/>
                <a:gd name="T115" fmla="*/ 2147483646 h 98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04" h="986">
                  <a:moveTo>
                    <a:pt x="1302" y="530"/>
                  </a:moveTo>
                  <a:lnTo>
                    <a:pt x="1304" y="530"/>
                  </a:lnTo>
                  <a:lnTo>
                    <a:pt x="1304" y="528"/>
                  </a:lnTo>
                  <a:lnTo>
                    <a:pt x="1278" y="456"/>
                  </a:lnTo>
                  <a:lnTo>
                    <a:pt x="1262" y="444"/>
                  </a:lnTo>
                  <a:lnTo>
                    <a:pt x="1262" y="442"/>
                  </a:lnTo>
                  <a:lnTo>
                    <a:pt x="1258" y="412"/>
                  </a:lnTo>
                  <a:lnTo>
                    <a:pt x="1226" y="408"/>
                  </a:lnTo>
                  <a:lnTo>
                    <a:pt x="1224" y="408"/>
                  </a:lnTo>
                  <a:lnTo>
                    <a:pt x="1222" y="408"/>
                  </a:lnTo>
                  <a:lnTo>
                    <a:pt x="1222" y="406"/>
                  </a:lnTo>
                  <a:lnTo>
                    <a:pt x="1222" y="404"/>
                  </a:lnTo>
                  <a:lnTo>
                    <a:pt x="1218" y="396"/>
                  </a:lnTo>
                  <a:lnTo>
                    <a:pt x="1212" y="386"/>
                  </a:lnTo>
                  <a:lnTo>
                    <a:pt x="1202" y="378"/>
                  </a:lnTo>
                  <a:lnTo>
                    <a:pt x="1192" y="368"/>
                  </a:lnTo>
                  <a:lnTo>
                    <a:pt x="1178" y="360"/>
                  </a:lnTo>
                  <a:lnTo>
                    <a:pt x="1166" y="354"/>
                  </a:lnTo>
                  <a:lnTo>
                    <a:pt x="1152" y="346"/>
                  </a:lnTo>
                  <a:lnTo>
                    <a:pt x="1140" y="340"/>
                  </a:lnTo>
                  <a:lnTo>
                    <a:pt x="1116" y="336"/>
                  </a:lnTo>
                  <a:lnTo>
                    <a:pt x="1084" y="334"/>
                  </a:lnTo>
                  <a:lnTo>
                    <a:pt x="1042" y="332"/>
                  </a:lnTo>
                  <a:lnTo>
                    <a:pt x="1040" y="332"/>
                  </a:lnTo>
                  <a:lnTo>
                    <a:pt x="1032" y="320"/>
                  </a:lnTo>
                  <a:lnTo>
                    <a:pt x="1028" y="310"/>
                  </a:lnTo>
                  <a:lnTo>
                    <a:pt x="1026" y="300"/>
                  </a:lnTo>
                  <a:lnTo>
                    <a:pt x="1028" y="288"/>
                  </a:lnTo>
                  <a:lnTo>
                    <a:pt x="1034" y="272"/>
                  </a:lnTo>
                  <a:lnTo>
                    <a:pt x="1044" y="246"/>
                  </a:lnTo>
                  <a:lnTo>
                    <a:pt x="1058" y="214"/>
                  </a:lnTo>
                  <a:lnTo>
                    <a:pt x="1048" y="180"/>
                  </a:lnTo>
                  <a:lnTo>
                    <a:pt x="1036" y="124"/>
                  </a:lnTo>
                  <a:lnTo>
                    <a:pt x="1032" y="118"/>
                  </a:lnTo>
                  <a:lnTo>
                    <a:pt x="1024" y="112"/>
                  </a:lnTo>
                  <a:lnTo>
                    <a:pt x="1012" y="106"/>
                  </a:lnTo>
                  <a:lnTo>
                    <a:pt x="996" y="100"/>
                  </a:lnTo>
                  <a:lnTo>
                    <a:pt x="990" y="98"/>
                  </a:lnTo>
                  <a:lnTo>
                    <a:pt x="982" y="94"/>
                  </a:lnTo>
                  <a:lnTo>
                    <a:pt x="976" y="90"/>
                  </a:lnTo>
                  <a:lnTo>
                    <a:pt x="970" y="86"/>
                  </a:lnTo>
                  <a:lnTo>
                    <a:pt x="966" y="80"/>
                  </a:lnTo>
                  <a:lnTo>
                    <a:pt x="964" y="74"/>
                  </a:lnTo>
                  <a:lnTo>
                    <a:pt x="960" y="68"/>
                  </a:lnTo>
                  <a:lnTo>
                    <a:pt x="954" y="60"/>
                  </a:lnTo>
                  <a:lnTo>
                    <a:pt x="948" y="54"/>
                  </a:lnTo>
                  <a:lnTo>
                    <a:pt x="940" y="50"/>
                  </a:lnTo>
                  <a:lnTo>
                    <a:pt x="938" y="50"/>
                  </a:lnTo>
                  <a:lnTo>
                    <a:pt x="938" y="48"/>
                  </a:lnTo>
                  <a:lnTo>
                    <a:pt x="928" y="0"/>
                  </a:lnTo>
                  <a:lnTo>
                    <a:pt x="890" y="4"/>
                  </a:lnTo>
                  <a:lnTo>
                    <a:pt x="886" y="14"/>
                  </a:lnTo>
                  <a:lnTo>
                    <a:pt x="882" y="24"/>
                  </a:lnTo>
                  <a:lnTo>
                    <a:pt x="878" y="32"/>
                  </a:lnTo>
                  <a:lnTo>
                    <a:pt x="876" y="36"/>
                  </a:lnTo>
                  <a:lnTo>
                    <a:pt x="870" y="38"/>
                  </a:lnTo>
                  <a:lnTo>
                    <a:pt x="846" y="46"/>
                  </a:lnTo>
                  <a:lnTo>
                    <a:pt x="828" y="56"/>
                  </a:lnTo>
                  <a:lnTo>
                    <a:pt x="822" y="60"/>
                  </a:lnTo>
                  <a:lnTo>
                    <a:pt x="816" y="66"/>
                  </a:lnTo>
                  <a:lnTo>
                    <a:pt x="814" y="74"/>
                  </a:lnTo>
                  <a:lnTo>
                    <a:pt x="810" y="92"/>
                  </a:lnTo>
                  <a:lnTo>
                    <a:pt x="806" y="110"/>
                  </a:lnTo>
                  <a:lnTo>
                    <a:pt x="802" y="122"/>
                  </a:lnTo>
                  <a:lnTo>
                    <a:pt x="798" y="130"/>
                  </a:lnTo>
                  <a:lnTo>
                    <a:pt x="792" y="136"/>
                  </a:lnTo>
                  <a:lnTo>
                    <a:pt x="786" y="142"/>
                  </a:lnTo>
                  <a:lnTo>
                    <a:pt x="778" y="144"/>
                  </a:lnTo>
                  <a:lnTo>
                    <a:pt x="770" y="146"/>
                  </a:lnTo>
                  <a:lnTo>
                    <a:pt x="760" y="146"/>
                  </a:lnTo>
                  <a:lnTo>
                    <a:pt x="750" y="144"/>
                  </a:lnTo>
                  <a:lnTo>
                    <a:pt x="738" y="140"/>
                  </a:lnTo>
                  <a:lnTo>
                    <a:pt x="724" y="134"/>
                  </a:lnTo>
                  <a:lnTo>
                    <a:pt x="708" y="126"/>
                  </a:lnTo>
                  <a:lnTo>
                    <a:pt x="674" y="104"/>
                  </a:lnTo>
                  <a:lnTo>
                    <a:pt x="608" y="188"/>
                  </a:lnTo>
                  <a:lnTo>
                    <a:pt x="616" y="224"/>
                  </a:lnTo>
                  <a:lnTo>
                    <a:pt x="618" y="224"/>
                  </a:lnTo>
                  <a:lnTo>
                    <a:pt x="616" y="226"/>
                  </a:lnTo>
                  <a:lnTo>
                    <a:pt x="610" y="232"/>
                  </a:lnTo>
                  <a:lnTo>
                    <a:pt x="602" y="236"/>
                  </a:lnTo>
                  <a:lnTo>
                    <a:pt x="598" y="236"/>
                  </a:lnTo>
                  <a:lnTo>
                    <a:pt x="594" y="234"/>
                  </a:lnTo>
                  <a:lnTo>
                    <a:pt x="582" y="230"/>
                  </a:lnTo>
                  <a:lnTo>
                    <a:pt x="576" y="226"/>
                  </a:lnTo>
                  <a:lnTo>
                    <a:pt x="564" y="224"/>
                  </a:lnTo>
                  <a:lnTo>
                    <a:pt x="548" y="220"/>
                  </a:lnTo>
                  <a:lnTo>
                    <a:pt x="528" y="220"/>
                  </a:lnTo>
                  <a:lnTo>
                    <a:pt x="514" y="218"/>
                  </a:lnTo>
                  <a:lnTo>
                    <a:pt x="494" y="216"/>
                  </a:lnTo>
                  <a:lnTo>
                    <a:pt x="474" y="220"/>
                  </a:lnTo>
                  <a:lnTo>
                    <a:pt x="482" y="234"/>
                  </a:lnTo>
                  <a:lnTo>
                    <a:pt x="492" y="248"/>
                  </a:lnTo>
                  <a:lnTo>
                    <a:pt x="494" y="252"/>
                  </a:lnTo>
                  <a:lnTo>
                    <a:pt x="494" y="256"/>
                  </a:lnTo>
                  <a:lnTo>
                    <a:pt x="484" y="308"/>
                  </a:lnTo>
                  <a:lnTo>
                    <a:pt x="488" y="336"/>
                  </a:lnTo>
                  <a:lnTo>
                    <a:pt x="490" y="336"/>
                  </a:lnTo>
                  <a:lnTo>
                    <a:pt x="488" y="336"/>
                  </a:lnTo>
                  <a:lnTo>
                    <a:pt x="472" y="388"/>
                  </a:lnTo>
                  <a:lnTo>
                    <a:pt x="470" y="394"/>
                  </a:lnTo>
                  <a:lnTo>
                    <a:pt x="468" y="396"/>
                  </a:lnTo>
                  <a:lnTo>
                    <a:pt x="466" y="396"/>
                  </a:lnTo>
                  <a:lnTo>
                    <a:pt x="466" y="394"/>
                  </a:lnTo>
                  <a:lnTo>
                    <a:pt x="464" y="390"/>
                  </a:lnTo>
                  <a:lnTo>
                    <a:pt x="460" y="384"/>
                  </a:lnTo>
                  <a:lnTo>
                    <a:pt x="460" y="382"/>
                  </a:lnTo>
                  <a:lnTo>
                    <a:pt x="458" y="382"/>
                  </a:lnTo>
                  <a:lnTo>
                    <a:pt x="454" y="384"/>
                  </a:lnTo>
                  <a:lnTo>
                    <a:pt x="452" y="392"/>
                  </a:lnTo>
                  <a:lnTo>
                    <a:pt x="450" y="404"/>
                  </a:lnTo>
                  <a:lnTo>
                    <a:pt x="444" y="414"/>
                  </a:lnTo>
                  <a:lnTo>
                    <a:pt x="436" y="422"/>
                  </a:lnTo>
                  <a:lnTo>
                    <a:pt x="426" y="432"/>
                  </a:lnTo>
                  <a:lnTo>
                    <a:pt x="412" y="444"/>
                  </a:lnTo>
                  <a:lnTo>
                    <a:pt x="406" y="448"/>
                  </a:lnTo>
                  <a:lnTo>
                    <a:pt x="404" y="448"/>
                  </a:lnTo>
                  <a:lnTo>
                    <a:pt x="352" y="448"/>
                  </a:lnTo>
                  <a:lnTo>
                    <a:pt x="332" y="468"/>
                  </a:lnTo>
                  <a:lnTo>
                    <a:pt x="330" y="468"/>
                  </a:lnTo>
                  <a:lnTo>
                    <a:pt x="274" y="460"/>
                  </a:lnTo>
                  <a:lnTo>
                    <a:pt x="268" y="466"/>
                  </a:lnTo>
                  <a:lnTo>
                    <a:pt x="260" y="470"/>
                  </a:lnTo>
                  <a:lnTo>
                    <a:pt x="254" y="470"/>
                  </a:lnTo>
                  <a:lnTo>
                    <a:pt x="248" y="470"/>
                  </a:lnTo>
                  <a:lnTo>
                    <a:pt x="240" y="470"/>
                  </a:lnTo>
                  <a:lnTo>
                    <a:pt x="232" y="470"/>
                  </a:lnTo>
                  <a:lnTo>
                    <a:pt x="206" y="478"/>
                  </a:lnTo>
                  <a:lnTo>
                    <a:pt x="184" y="504"/>
                  </a:lnTo>
                  <a:lnTo>
                    <a:pt x="184" y="506"/>
                  </a:lnTo>
                  <a:lnTo>
                    <a:pt x="148" y="508"/>
                  </a:lnTo>
                  <a:lnTo>
                    <a:pt x="148" y="478"/>
                  </a:lnTo>
                  <a:lnTo>
                    <a:pt x="126" y="478"/>
                  </a:lnTo>
                  <a:lnTo>
                    <a:pt x="122" y="490"/>
                  </a:lnTo>
                  <a:lnTo>
                    <a:pt x="106" y="494"/>
                  </a:lnTo>
                  <a:lnTo>
                    <a:pt x="104" y="494"/>
                  </a:lnTo>
                  <a:lnTo>
                    <a:pt x="102" y="494"/>
                  </a:lnTo>
                  <a:lnTo>
                    <a:pt x="86" y="486"/>
                  </a:lnTo>
                  <a:lnTo>
                    <a:pt x="66" y="480"/>
                  </a:lnTo>
                  <a:lnTo>
                    <a:pt x="60" y="482"/>
                  </a:lnTo>
                  <a:lnTo>
                    <a:pt x="54" y="484"/>
                  </a:lnTo>
                  <a:lnTo>
                    <a:pt x="38" y="496"/>
                  </a:lnTo>
                  <a:lnTo>
                    <a:pt x="20" y="512"/>
                  </a:lnTo>
                  <a:lnTo>
                    <a:pt x="14" y="520"/>
                  </a:lnTo>
                  <a:lnTo>
                    <a:pt x="10" y="528"/>
                  </a:lnTo>
                  <a:lnTo>
                    <a:pt x="12" y="530"/>
                  </a:lnTo>
                  <a:lnTo>
                    <a:pt x="14" y="536"/>
                  </a:lnTo>
                  <a:lnTo>
                    <a:pt x="16" y="546"/>
                  </a:lnTo>
                  <a:lnTo>
                    <a:pt x="16" y="554"/>
                  </a:lnTo>
                  <a:lnTo>
                    <a:pt x="14" y="562"/>
                  </a:lnTo>
                  <a:lnTo>
                    <a:pt x="10" y="568"/>
                  </a:lnTo>
                  <a:lnTo>
                    <a:pt x="6" y="570"/>
                  </a:lnTo>
                  <a:lnTo>
                    <a:pt x="4" y="574"/>
                  </a:lnTo>
                  <a:lnTo>
                    <a:pt x="0" y="590"/>
                  </a:lnTo>
                  <a:lnTo>
                    <a:pt x="14" y="598"/>
                  </a:lnTo>
                  <a:lnTo>
                    <a:pt x="30" y="580"/>
                  </a:lnTo>
                  <a:lnTo>
                    <a:pt x="54" y="604"/>
                  </a:lnTo>
                  <a:lnTo>
                    <a:pt x="54" y="606"/>
                  </a:lnTo>
                  <a:lnTo>
                    <a:pt x="58" y="650"/>
                  </a:lnTo>
                  <a:lnTo>
                    <a:pt x="58" y="652"/>
                  </a:lnTo>
                  <a:lnTo>
                    <a:pt x="44" y="712"/>
                  </a:lnTo>
                  <a:lnTo>
                    <a:pt x="42" y="712"/>
                  </a:lnTo>
                  <a:lnTo>
                    <a:pt x="18" y="712"/>
                  </a:lnTo>
                  <a:lnTo>
                    <a:pt x="12" y="714"/>
                  </a:lnTo>
                  <a:lnTo>
                    <a:pt x="6" y="716"/>
                  </a:lnTo>
                  <a:lnTo>
                    <a:pt x="8" y="720"/>
                  </a:lnTo>
                  <a:lnTo>
                    <a:pt x="12" y="724"/>
                  </a:lnTo>
                  <a:lnTo>
                    <a:pt x="28" y="736"/>
                  </a:lnTo>
                  <a:lnTo>
                    <a:pt x="40" y="734"/>
                  </a:lnTo>
                  <a:lnTo>
                    <a:pt x="42" y="734"/>
                  </a:lnTo>
                  <a:lnTo>
                    <a:pt x="70" y="760"/>
                  </a:lnTo>
                  <a:lnTo>
                    <a:pt x="72" y="764"/>
                  </a:lnTo>
                  <a:lnTo>
                    <a:pt x="76" y="768"/>
                  </a:lnTo>
                  <a:lnTo>
                    <a:pt x="76" y="778"/>
                  </a:lnTo>
                  <a:lnTo>
                    <a:pt x="74" y="792"/>
                  </a:lnTo>
                  <a:lnTo>
                    <a:pt x="66" y="806"/>
                  </a:lnTo>
                  <a:lnTo>
                    <a:pt x="70" y="832"/>
                  </a:lnTo>
                  <a:lnTo>
                    <a:pt x="80" y="834"/>
                  </a:lnTo>
                  <a:lnTo>
                    <a:pt x="120" y="834"/>
                  </a:lnTo>
                  <a:lnTo>
                    <a:pt x="100" y="852"/>
                  </a:lnTo>
                  <a:lnTo>
                    <a:pt x="112" y="860"/>
                  </a:lnTo>
                  <a:lnTo>
                    <a:pt x="128" y="868"/>
                  </a:lnTo>
                  <a:lnTo>
                    <a:pt x="170" y="886"/>
                  </a:lnTo>
                  <a:lnTo>
                    <a:pt x="172" y="888"/>
                  </a:lnTo>
                  <a:lnTo>
                    <a:pt x="174" y="888"/>
                  </a:lnTo>
                  <a:lnTo>
                    <a:pt x="178" y="952"/>
                  </a:lnTo>
                  <a:lnTo>
                    <a:pt x="180" y="962"/>
                  </a:lnTo>
                  <a:lnTo>
                    <a:pt x="186" y="970"/>
                  </a:lnTo>
                  <a:lnTo>
                    <a:pt x="194" y="976"/>
                  </a:lnTo>
                  <a:lnTo>
                    <a:pt x="206" y="982"/>
                  </a:lnTo>
                  <a:lnTo>
                    <a:pt x="210" y="980"/>
                  </a:lnTo>
                  <a:lnTo>
                    <a:pt x="212" y="980"/>
                  </a:lnTo>
                  <a:lnTo>
                    <a:pt x="256" y="986"/>
                  </a:lnTo>
                  <a:lnTo>
                    <a:pt x="260" y="986"/>
                  </a:lnTo>
                  <a:lnTo>
                    <a:pt x="260" y="984"/>
                  </a:lnTo>
                  <a:lnTo>
                    <a:pt x="268" y="968"/>
                  </a:lnTo>
                  <a:lnTo>
                    <a:pt x="268" y="966"/>
                  </a:lnTo>
                  <a:lnTo>
                    <a:pt x="268" y="960"/>
                  </a:lnTo>
                  <a:lnTo>
                    <a:pt x="270" y="956"/>
                  </a:lnTo>
                  <a:lnTo>
                    <a:pt x="274" y="952"/>
                  </a:lnTo>
                  <a:lnTo>
                    <a:pt x="278" y="948"/>
                  </a:lnTo>
                  <a:lnTo>
                    <a:pt x="286" y="940"/>
                  </a:lnTo>
                  <a:lnTo>
                    <a:pt x="290" y="932"/>
                  </a:lnTo>
                  <a:lnTo>
                    <a:pt x="294" y="928"/>
                  </a:lnTo>
                  <a:lnTo>
                    <a:pt x="298" y="926"/>
                  </a:lnTo>
                  <a:lnTo>
                    <a:pt x="306" y="926"/>
                  </a:lnTo>
                  <a:lnTo>
                    <a:pt x="314" y="928"/>
                  </a:lnTo>
                  <a:lnTo>
                    <a:pt x="316" y="928"/>
                  </a:lnTo>
                  <a:lnTo>
                    <a:pt x="330" y="936"/>
                  </a:lnTo>
                  <a:lnTo>
                    <a:pt x="382" y="946"/>
                  </a:lnTo>
                  <a:lnTo>
                    <a:pt x="412" y="944"/>
                  </a:lnTo>
                  <a:lnTo>
                    <a:pt x="434" y="934"/>
                  </a:lnTo>
                  <a:lnTo>
                    <a:pt x="440" y="928"/>
                  </a:lnTo>
                  <a:lnTo>
                    <a:pt x="444" y="924"/>
                  </a:lnTo>
                  <a:lnTo>
                    <a:pt x="452" y="924"/>
                  </a:lnTo>
                  <a:lnTo>
                    <a:pt x="460" y="930"/>
                  </a:lnTo>
                  <a:lnTo>
                    <a:pt x="464" y="932"/>
                  </a:lnTo>
                  <a:lnTo>
                    <a:pt x="468" y="938"/>
                  </a:lnTo>
                  <a:lnTo>
                    <a:pt x="472" y="948"/>
                  </a:lnTo>
                  <a:lnTo>
                    <a:pt x="488" y="960"/>
                  </a:lnTo>
                  <a:lnTo>
                    <a:pt x="500" y="960"/>
                  </a:lnTo>
                  <a:lnTo>
                    <a:pt x="502" y="960"/>
                  </a:lnTo>
                  <a:lnTo>
                    <a:pt x="504" y="960"/>
                  </a:lnTo>
                  <a:lnTo>
                    <a:pt x="520" y="968"/>
                  </a:lnTo>
                  <a:lnTo>
                    <a:pt x="552" y="964"/>
                  </a:lnTo>
                  <a:lnTo>
                    <a:pt x="570" y="960"/>
                  </a:lnTo>
                  <a:lnTo>
                    <a:pt x="614" y="964"/>
                  </a:lnTo>
                  <a:lnTo>
                    <a:pt x="634" y="958"/>
                  </a:lnTo>
                  <a:lnTo>
                    <a:pt x="658" y="948"/>
                  </a:lnTo>
                  <a:lnTo>
                    <a:pt x="666" y="944"/>
                  </a:lnTo>
                  <a:lnTo>
                    <a:pt x="676" y="940"/>
                  </a:lnTo>
                  <a:lnTo>
                    <a:pt x="720" y="940"/>
                  </a:lnTo>
                  <a:lnTo>
                    <a:pt x="736" y="934"/>
                  </a:lnTo>
                  <a:lnTo>
                    <a:pt x="746" y="930"/>
                  </a:lnTo>
                  <a:lnTo>
                    <a:pt x="754" y="928"/>
                  </a:lnTo>
                  <a:lnTo>
                    <a:pt x="778" y="928"/>
                  </a:lnTo>
                  <a:lnTo>
                    <a:pt x="790" y="936"/>
                  </a:lnTo>
                  <a:lnTo>
                    <a:pt x="826" y="944"/>
                  </a:lnTo>
                  <a:lnTo>
                    <a:pt x="830" y="944"/>
                  </a:lnTo>
                  <a:lnTo>
                    <a:pt x="832" y="948"/>
                  </a:lnTo>
                  <a:lnTo>
                    <a:pt x="842" y="956"/>
                  </a:lnTo>
                  <a:lnTo>
                    <a:pt x="858" y="964"/>
                  </a:lnTo>
                  <a:lnTo>
                    <a:pt x="858" y="966"/>
                  </a:lnTo>
                  <a:lnTo>
                    <a:pt x="892" y="968"/>
                  </a:lnTo>
                  <a:lnTo>
                    <a:pt x="908" y="976"/>
                  </a:lnTo>
                  <a:lnTo>
                    <a:pt x="928" y="980"/>
                  </a:lnTo>
                  <a:lnTo>
                    <a:pt x="946" y="982"/>
                  </a:lnTo>
                  <a:lnTo>
                    <a:pt x="950" y="972"/>
                  </a:lnTo>
                  <a:lnTo>
                    <a:pt x="942" y="956"/>
                  </a:lnTo>
                  <a:lnTo>
                    <a:pt x="940" y="940"/>
                  </a:lnTo>
                  <a:lnTo>
                    <a:pt x="938" y="940"/>
                  </a:lnTo>
                  <a:lnTo>
                    <a:pt x="942" y="936"/>
                  </a:lnTo>
                  <a:lnTo>
                    <a:pt x="952" y="922"/>
                  </a:lnTo>
                  <a:lnTo>
                    <a:pt x="952" y="920"/>
                  </a:lnTo>
                  <a:lnTo>
                    <a:pt x="954" y="920"/>
                  </a:lnTo>
                  <a:lnTo>
                    <a:pt x="964" y="912"/>
                  </a:lnTo>
                  <a:lnTo>
                    <a:pt x="962" y="908"/>
                  </a:lnTo>
                  <a:lnTo>
                    <a:pt x="958" y="892"/>
                  </a:lnTo>
                  <a:lnTo>
                    <a:pt x="956" y="888"/>
                  </a:lnTo>
                  <a:lnTo>
                    <a:pt x="950" y="884"/>
                  </a:lnTo>
                  <a:lnTo>
                    <a:pt x="938" y="872"/>
                  </a:lnTo>
                  <a:lnTo>
                    <a:pt x="922" y="858"/>
                  </a:lnTo>
                  <a:lnTo>
                    <a:pt x="922" y="856"/>
                  </a:lnTo>
                  <a:lnTo>
                    <a:pt x="920" y="856"/>
                  </a:lnTo>
                  <a:lnTo>
                    <a:pt x="922" y="856"/>
                  </a:lnTo>
                  <a:lnTo>
                    <a:pt x="922" y="854"/>
                  </a:lnTo>
                  <a:lnTo>
                    <a:pt x="924" y="838"/>
                  </a:lnTo>
                  <a:lnTo>
                    <a:pt x="924" y="828"/>
                  </a:lnTo>
                  <a:lnTo>
                    <a:pt x="916" y="808"/>
                  </a:lnTo>
                  <a:lnTo>
                    <a:pt x="934" y="804"/>
                  </a:lnTo>
                  <a:lnTo>
                    <a:pt x="944" y="796"/>
                  </a:lnTo>
                  <a:lnTo>
                    <a:pt x="966" y="796"/>
                  </a:lnTo>
                  <a:lnTo>
                    <a:pt x="988" y="792"/>
                  </a:lnTo>
                  <a:lnTo>
                    <a:pt x="990" y="792"/>
                  </a:lnTo>
                  <a:lnTo>
                    <a:pt x="1004" y="794"/>
                  </a:lnTo>
                  <a:lnTo>
                    <a:pt x="1022" y="788"/>
                  </a:lnTo>
                  <a:lnTo>
                    <a:pt x="1042" y="784"/>
                  </a:lnTo>
                  <a:lnTo>
                    <a:pt x="1054" y="780"/>
                  </a:lnTo>
                  <a:lnTo>
                    <a:pt x="1056" y="780"/>
                  </a:lnTo>
                  <a:lnTo>
                    <a:pt x="1090" y="772"/>
                  </a:lnTo>
                  <a:lnTo>
                    <a:pt x="1096" y="768"/>
                  </a:lnTo>
                  <a:lnTo>
                    <a:pt x="1094" y="760"/>
                  </a:lnTo>
                  <a:lnTo>
                    <a:pt x="1088" y="750"/>
                  </a:lnTo>
                  <a:lnTo>
                    <a:pt x="1088" y="748"/>
                  </a:lnTo>
                  <a:lnTo>
                    <a:pt x="1086" y="748"/>
                  </a:lnTo>
                  <a:lnTo>
                    <a:pt x="1088" y="736"/>
                  </a:lnTo>
                  <a:lnTo>
                    <a:pt x="1090" y="734"/>
                  </a:lnTo>
                  <a:lnTo>
                    <a:pt x="1090" y="718"/>
                  </a:lnTo>
                  <a:lnTo>
                    <a:pt x="1086" y="704"/>
                  </a:lnTo>
                  <a:lnTo>
                    <a:pt x="1086" y="702"/>
                  </a:lnTo>
                  <a:lnTo>
                    <a:pt x="1094" y="686"/>
                  </a:lnTo>
                  <a:lnTo>
                    <a:pt x="1100" y="678"/>
                  </a:lnTo>
                  <a:lnTo>
                    <a:pt x="1102" y="676"/>
                  </a:lnTo>
                  <a:lnTo>
                    <a:pt x="1106" y="676"/>
                  </a:lnTo>
                  <a:lnTo>
                    <a:pt x="1126" y="676"/>
                  </a:lnTo>
                  <a:lnTo>
                    <a:pt x="1132" y="676"/>
                  </a:lnTo>
                  <a:lnTo>
                    <a:pt x="1138" y="672"/>
                  </a:lnTo>
                  <a:lnTo>
                    <a:pt x="1170" y="630"/>
                  </a:lnTo>
                  <a:lnTo>
                    <a:pt x="1170" y="628"/>
                  </a:lnTo>
                  <a:lnTo>
                    <a:pt x="1186" y="614"/>
                  </a:lnTo>
                  <a:lnTo>
                    <a:pt x="1188" y="612"/>
                  </a:lnTo>
                  <a:lnTo>
                    <a:pt x="1196" y="610"/>
                  </a:lnTo>
                  <a:lnTo>
                    <a:pt x="1202" y="608"/>
                  </a:lnTo>
                  <a:lnTo>
                    <a:pt x="1206" y="604"/>
                  </a:lnTo>
                  <a:lnTo>
                    <a:pt x="1214" y="596"/>
                  </a:lnTo>
                  <a:lnTo>
                    <a:pt x="1218" y="592"/>
                  </a:lnTo>
                  <a:lnTo>
                    <a:pt x="1246" y="598"/>
                  </a:lnTo>
                  <a:lnTo>
                    <a:pt x="1270" y="588"/>
                  </a:lnTo>
                  <a:lnTo>
                    <a:pt x="1284" y="586"/>
                  </a:lnTo>
                  <a:lnTo>
                    <a:pt x="1296" y="580"/>
                  </a:lnTo>
                  <a:lnTo>
                    <a:pt x="1296" y="562"/>
                  </a:lnTo>
                  <a:lnTo>
                    <a:pt x="1298" y="540"/>
                  </a:lnTo>
                  <a:lnTo>
                    <a:pt x="1298" y="538"/>
                  </a:lnTo>
                  <a:lnTo>
                    <a:pt x="1302" y="532"/>
                  </a:lnTo>
                  <a:lnTo>
                    <a:pt x="1302" y="5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青海"/>
            <p:cNvSpPr/>
            <p:nvPr>
              <p:custDataLst>
                <p:tags r:id="rId15"/>
              </p:custDataLst>
            </p:nvPr>
          </p:nvSpPr>
          <p:spPr bwMode="auto">
            <a:xfrm>
              <a:off x="3141663" y="2971800"/>
              <a:ext cx="1482725" cy="1063625"/>
            </a:xfrm>
            <a:custGeom>
              <a:avLst/>
              <a:gdLst>
                <a:gd name="T0" fmla="*/ 2147483646 w 812"/>
                <a:gd name="T1" fmla="*/ 2147483646 h 582"/>
                <a:gd name="T2" fmla="*/ 2147483646 w 812"/>
                <a:gd name="T3" fmla="*/ 2147483646 h 582"/>
                <a:gd name="T4" fmla="*/ 2147483646 w 812"/>
                <a:gd name="T5" fmla="*/ 2147483646 h 582"/>
                <a:gd name="T6" fmla="*/ 2147483646 w 812"/>
                <a:gd name="T7" fmla="*/ 2147483646 h 582"/>
                <a:gd name="T8" fmla="*/ 2147483646 w 812"/>
                <a:gd name="T9" fmla="*/ 2147483646 h 582"/>
                <a:gd name="T10" fmla="*/ 2147483646 w 812"/>
                <a:gd name="T11" fmla="*/ 2147483646 h 582"/>
                <a:gd name="T12" fmla="*/ 2147483646 w 812"/>
                <a:gd name="T13" fmla="*/ 2147483646 h 582"/>
                <a:gd name="T14" fmla="*/ 2147483646 w 812"/>
                <a:gd name="T15" fmla="*/ 2147483646 h 582"/>
                <a:gd name="T16" fmla="*/ 2147483646 w 812"/>
                <a:gd name="T17" fmla="*/ 2147483646 h 582"/>
                <a:gd name="T18" fmla="*/ 2147483646 w 812"/>
                <a:gd name="T19" fmla="*/ 2147483646 h 582"/>
                <a:gd name="T20" fmla="*/ 2147483646 w 812"/>
                <a:gd name="T21" fmla="*/ 2147483646 h 582"/>
                <a:gd name="T22" fmla="*/ 2147483646 w 812"/>
                <a:gd name="T23" fmla="*/ 2147483646 h 582"/>
                <a:gd name="T24" fmla="*/ 2147483646 w 812"/>
                <a:gd name="T25" fmla="*/ 2147483646 h 582"/>
                <a:gd name="T26" fmla="*/ 2147483646 w 812"/>
                <a:gd name="T27" fmla="*/ 2147483646 h 582"/>
                <a:gd name="T28" fmla="*/ 2147483646 w 812"/>
                <a:gd name="T29" fmla="*/ 2147483646 h 582"/>
                <a:gd name="T30" fmla="*/ 2147483646 w 812"/>
                <a:gd name="T31" fmla="*/ 2147483646 h 582"/>
                <a:gd name="T32" fmla="*/ 2147483646 w 812"/>
                <a:gd name="T33" fmla="*/ 2147483646 h 582"/>
                <a:gd name="T34" fmla="*/ 0 w 812"/>
                <a:gd name="T35" fmla="*/ 2147483646 h 582"/>
                <a:gd name="T36" fmla="*/ 2147483646 w 812"/>
                <a:gd name="T37" fmla="*/ 2147483646 h 582"/>
                <a:gd name="T38" fmla="*/ 2147483646 w 812"/>
                <a:gd name="T39" fmla="*/ 2147483646 h 582"/>
                <a:gd name="T40" fmla="*/ 2147483646 w 812"/>
                <a:gd name="T41" fmla="*/ 2147483646 h 582"/>
                <a:gd name="T42" fmla="*/ 2147483646 w 812"/>
                <a:gd name="T43" fmla="*/ 2147483646 h 582"/>
                <a:gd name="T44" fmla="*/ 2147483646 w 812"/>
                <a:gd name="T45" fmla="*/ 2147483646 h 582"/>
                <a:gd name="T46" fmla="*/ 2147483646 w 812"/>
                <a:gd name="T47" fmla="*/ 2147483646 h 582"/>
                <a:gd name="T48" fmla="*/ 2147483646 w 812"/>
                <a:gd name="T49" fmla="*/ 2147483646 h 582"/>
                <a:gd name="T50" fmla="*/ 2147483646 w 812"/>
                <a:gd name="T51" fmla="*/ 2147483646 h 582"/>
                <a:gd name="T52" fmla="*/ 2147483646 w 812"/>
                <a:gd name="T53" fmla="*/ 2147483646 h 582"/>
                <a:gd name="T54" fmla="*/ 2147483646 w 812"/>
                <a:gd name="T55" fmla="*/ 2147483646 h 582"/>
                <a:gd name="T56" fmla="*/ 2147483646 w 812"/>
                <a:gd name="T57" fmla="*/ 2147483646 h 582"/>
                <a:gd name="T58" fmla="*/ 2147483646 w 812"/>
                <a:gd name="T59" fmla="*/ 2147483646 h 582"/>
                <a:gd name="T60" fmla="*/ 2147483646 w 812"/>
                <a:gd name="T61" fmla="*/ 2147483646 h 582"/>
                <a:gd name="T62" fmla="*/ 2147483646 w 812"/>
                <a:gd name="T63" fmla="*/ 2147483646 h 582"/>
                <a:gd name="T64" fmla="*/ 2147483646 w 812"/>
                <a:gd name="T65" fmla="*/ 2147483646 h 582"/>
                <a:gd name="T66" fmla="*/ 2147483646 w 812"/>
                <a:gd name="T67" fmla="*/ 2147483646 h 582"/>
                <a:gd name="T68" fmla="*/ 2147483646 w 812"/>
                <a:gd name="T69" fmla="*/ 2147483646 h 582"/>
                <a:gd name="T70" fmla="*/ 2147483646 w 812"/>
                <a:gd name="T71" fmla="*/ 2147483646 h 582"/>
                <a:gd name="T72" fmla="*/ 2147483646 w 812"/>
                <a:gd name="T73" fmla="*/ 2147483646 h 582"/>
                <a:gd name="T74" fmla="*/ 2147483646 w 812"/>
                <a:gd name="T75" fmla="*/ 2147483646 h 582"/>
                <a:gd name="T76" fmla="*/ 2147483646 w 812"/>
                <a:gd name="T77" fmla="*/ 2147483646 h 582"/>
                <a:gd name="T78" fmla="*/ 2147483646 w 812"/>
                <a:gd name="T79" fmla="*/ 2147483646 h 582"/>
                <a:gd name="T80" fmla="*/ 2147483646 w 812"/>
                <a:gd name="T81" fmla="*/ 2147483646 h 582"/>
                <a:gd name="T82" fmla="*/ 2147483646 w 812"/>
                <a:gd name="T83" fmla="*/ 2147483646 h 582"/>
                <a:gd name="T84" fmla="*/ 2147483646 w 812"/>
                <a:gd name="T85" fmla="*/ 2147483646 h 582"/>
                <a:gd name="T86" fmla="*/ 2147483646 w 812"/>
                <a:gd name="T87" fmla="*/ 2147483646 h 582"/>
                <a:gd name="T88" fmla="*/ 2147483646 w 812"/>
                <a:gd name="T89" fmla="*/ 2147483646 h 582"/>
                <a:gd name="T90" fmla="*/ 2147483646 w 812"/>
                <a:gd name="T91" fmla="*/ 2147483646 h 582"/>
                <a:gd name="T92" fmla="*/ 2147483646 w 812"/>
                <a:gd name="T93" fmla="*/ 2147483646 h 582"/>
                <a:gd name="T94" fmla="*/ 2147483646 w 812"/>
                <a:gd name="T95" fmla="*/ 2147483646 h 582"/>
                <a:gd name="T96" fmla="*/ 2147483646 w 812"/>
                <a:gd name="T97" fmla="*/ 2147483646 h 582"/>
                <a:gd name="T98" fmla="*/ 2147483646 w 812"/>
                <a:gd name="T99" fmla="*/ 2147483646 h 582"/>
                <a:gd name="T100" fmla="*/ 2147483646 w 812"/>
                <a:gd name="T101" fmla="*/ 2147483646 h 582"/>
                <a:gd name="T102" fmla="*/ 2147483646 w 812"/>
                <a:gd name="T103" fmla="*/ 2147483646 h 582"/>
                <a:gd name="T104" fmla="*/ 2147483646 w 812"/>
                <a:gd name="T105" fmla="*/ 2147483646 h 582"/>
                <a:gd name="T106" fmla="*/ 2147483646 w 812"/>
                <a:gd name="T107" fmla="*/ 2147483646 h 5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12" h="582">
                  <a:moveTo>
                    <a:pt x="484" y="30"/>
                  </a:moveTo>
                  <a:lnTo>
                    <a:pt x="476" y="36"/>
                  </a:lnTo>
                  <a:lnTo>
                    <a:pt x="480" y="56"/>
                  </a:lnTo>
                  <a:lnTo>
                    <a:pt x="480" y="58"/>
                  </a:lnTo>
                  <a:lnTo>
                    <a:pt x="482" y="58"/>
                  </a:lnTo>
                  <a:lnTo>
                    <a:pt x="480" y="58"/>
                  </a:lnTo>
                  <a:lnTo>
                    <a:pt x="472" y="78"/>
                  </a:lnTo>
                  <a:lnTo>
                    <a:pt x="460" y="82"/>
                  </a:lnTo>
                  <a:lnTo>
                    <a:pt x="458" y="84"/>
                  </a:lnTo>
                  <a:lnTo>
                    <a:pt x="456" y="84"/>
                  </a:lnTo>
                  <a:lnTo>
                    <a:pt x="436" y="74"/>
                  </a:lnTo>
                  <a:lnTo>
                    <a:pt x="396" y="38"/>
                  </a:lnTo>
                  <a:lnTo>
                    <a:pt x="380" y="28"/>
                  </a:lnTo>
                  <a:lnTo>
                    <a:pt x="356" y="20"/>
                  </a:lnTo>
                  <a:lnTo>
                    <a:pt x="356" y="18"/>
                  </a:lnTo>
                  <a:lnTo>
                    <a:pt x="344" y="10"/>
                  </a:lnTo>
                  <a:lnTo>
                    <a:pt x="324" y="4"/>
                  </a:lnTo>
                  <a:lnTo>
                    <a:pt x="314" y="6"/>
                  </a:lnTo>
                  <a:lnTo>
                    <a:pt x="312" y="6"/>
                  </a:lnTo>
                  <a:lnTo>
                    <a:pt x="288" y="4"/>
                  </a:lnTo>
                  <a:lnTo>
                    <a:pt x="286" y="4"/>
                  </a:lnTo>
                  <a:lnTo>
                    <a:pt x="268" y="0"/>
                  </a:lnTo>
                  <a:lnTo>
                    <a:pt x="256" y="0"/>
                  </a:lnTo>
                  <a:lnTo>
                    <a:pt x="248" y="6"/>
                  </a:lnTo>
                  <a:lnTo>
                    <a:pt x="240" y="8"/>
                  </a:lnTo>
                  <a:lnTo>
                    <a:pt x="228" y="10"/>
                  </a:lnTo>
                  <a:lnTo>
                    <a:pt x="212" y="14"/>
                  </a:lnTo>
                  <a:lnTo>
                    <a:pt x="198" y="18"/>
                  </a:lnTo>
                  <a:lnTo>
                    <a:pt x="196" y="20"/>
                  </a:lnTo>
                  <a:lnTo>
                    <a:pt x="180" y="22"/>
                  </a:lnTo>
                  <a:lnTo>
                    <a:pt x="160" y="28"/>
                  </a:lnTo>
                  <a:lnTo>
                    <a:pt x="158" y="28"/>
                  </a:lnTo>
                  <a:lnTo>
                    <a:pt x="144" y="26"/>
                  </a:lnTo>
                  <a:lnTo>
                    <a:pt x="120" y="30"/>
                  </a:lnTo>
                  <a:lnTo>
                    <a:pt x="100" y="30"/>
                  </a:lnTo>
                  <a:lnTo>
                    <a:pt x="92" y="38"/>
                  </a:lnTo>
                  <a:lnTo>
                    <a:pt x="82" y="40"/>
                  </a:lnTo>
                  <a:lnTo>
                    <a:pt x="86" y="50"/>
                  </a:lnTo>
                  <a:lnTo>
                    <a:pt x="86" y="66"/>
                  </a:lnTo>
                  <a:lnTo>
                    <a:pt x="84" y="78"/>
                  </a:lnTo>
                  <a:lnTo>
                    <a:pt x="98" y="90"/>
                  </a:lnTo>
                  <a:lnTo>
                    <a:pt x="110" y="102"/>
                  </a:lnTo>
                  <a:lnTo>
                    <a:pt x="118" y="110"/>
                  </a:lnTo>
                  <a:lnTo>
                    <a:pt x="120" y="114"/>
                  </a:lnTo>
                  <a:lnTo>
                    <a:pt x="120" y="118"/>
                  </a:lnTo>
                  <a:lnTo>
                    <a:pt x="124" y="130"/>
                  </a:lnTo>
                  <a:lnTo>
                    <a:pt x="130" y="142"/>
                  </a:lnTo>
                  <a:lnTo>
                    <a:pt x="128" y="142"/>
                  </a:lnTo>
                  <a:lnTo>
                    <a:pt x="112" y="154"/>
                  </a:lnTo>
                  <a:lnTo>
                    <a:pt x="102" y="166"/>
                  </a:lnTo>
                  <a:lnTo>
                    <a:pt x="104" y="178"/>
                  </a:lnTo>
                  <a:lnTo>
                    <a:pt x="112" y="196"/>
                  </a:lnTo>
                  <a:lnTo>
                    <a:pt x="112" y="198"/>
                  </a:lnTo>
                  <a:lnTo>
                    <a:pt x="112" y="204"/>
                  </a:lnTo>
                  <a:lnTo>
                    <a:pt x="108" y="210"/>
                  </a:lnTo>
                  <a:lnTo>
                    <a:pt x="106" y="214"/>
                  </a:lnTo>
                  <a:lnTo>
                    <a:pt x="102" y="216"/>
                  </a:lnTo>
                  <a:lnTo>
                    <a:pt x="96" y="216"/>
                  </a:lnTo>
                  <a:lnTo>
                    <a:pt x="80" y="214"/>
                  </a:lnTo>
                  <a:lnTo>
                    <a:pt x="60" y="210"/>
                  </a:lnTo>
                  <a:lnTo>
                    <a:pt x="58" y="210"/>
                  </a:lnTo>
                  <a:lnTo>
                    <a:pt x="44" y="202"/>
                  </a:lnTo>
                  <a:lnTo>
                    <a:pt x="20" y="202"/>
                  </a:lnTo>
                  <a:lnTo>
                    <a:pt x="22" y="202"/>
                  </a:lnTo>
                  <a:lnTo>
                    <a:pt x="20" y="242"/>
                  </a:lnTo>
                  <a:lnTo>
                    <a:pt x="18" y="246"/>
                  </a:lnTo>
                  <a:lnTo>
                    <a:pt x="16" y="248"/>
                  </a:lnTo>
                  <a:lnTo>
                    <a:pt x="8" y="250"/>
                  </a:lnTo>
                  <a:lnTo>
                    <a:pt x="6" y="254"/>
                  </a:lnTo>
                  <a:lnTo>
                    <a:pt x="6" y="262"/>
                  </a:lnTo>
                  <a:lnTo>
                    <a:pt x="4" y="262"/>
                  </a:lnTo>
                  <a:lnTo>
                    <a:pt x="4" y="272"/>
                  </a:lnTo>
                  <a:lnTo>
                    <a:pt x="10" y="280"/>
                  </a:lnTo>
                  <a:lnTo>
                    <a:pt x="14" y="284"/>
                  </a:lnTo>
                  <a:lnTo>
                    <a:pt x="18" y="304"/>
                  </a:lnTo>
                  <a:lnTo>
                    <a:pt x="18" y="310"/>
                  </a:lnTo>
                  <a:lnTo>
                    <a:pt x="16" y="322"/>
                  </a:lnTo>
                  <a:lnTo>
                    <a:pt x="10" y="338"/>
                  </a:lnTo>
                  <a:lnTo>
                    <a:pt x="0" y="358"/>
                  </a:lnTo>
                  <a:lnTo>
                    <a:pt x="0" y="362"/>
                  </a:lnTo>
                  <a:lnTo>
                    <a:pt x="0" y="370"/>
                  </a:lnTo>
                  <a:lnTo>
                    <a:pt x="12" y="384"/>
                  </a:lnTo>
                  <a:lnTo>
                    <a:pt x="16" y="394"/>
                  </a:lnTo>
                  <a:lnTo>
                    <a:pt x="26" y="406"/>
                  </a:lnTo>
                  <a:lnTo>
                    <a:pt x="40" y="422"/>
                  </a:lnTo>
                  <a:lnTo>
                    <a:pt x="48" y="430"/>
                  </a:lnTo>
                  <a:lnTo>
                    <a:pt x="52" y="430"/>
                  </a:lnTo>
                  <a:lnTo>
                    <a:pt x="68" y="422"/>
                  </a:lnTo>
                  <a:lnTo>
                    <a:pt x="72" y="418"/>
                  </a:lnTo>
                  <a:lnTo>
                    <a:pt x="76" y="418"/>
                  </a:lnTo>
                  <a:lnTo>
                    <a:pt x="84" y="420"/>
                  </a:lnTo>
                  <a:lnTo>
                    <a:pt x="92" y="424"/>
                  </a:lnTo>
                  <a:lnTo>
                    <a:pt x="92" y="426"/>
                  </a:lnTo>
                  <a:lnTo>
                    <a:pt x="100" y="434"/>
                  </a:lnTo>
                  <a:lnTo>
                    <a:pt x="104" y="444"/>
                  </a:lnTo>
                  <a:lnTo>
                    <a:pt x="108" y="448"/>
                  </a:lnTo>
                  <a:lnTo>
                    <a:pt x="110" y="450"/>
                  </a:lnTo>
                  <a:lnTo>
                    <a:pt x="120" y="458"/>
                  </a:lnTo>
                  <a:lnTo>
                    <a:pt x="126" y="458"/>
                  </a:lnTo>
                  <a:lnTo>
                    <a:pt x="132" y="460"/>
                  </a:lnTo>
                  <a:lnTo>
                    <a:pt x="136" y="464"/>
                  </a:lnTo>
                  <a:lnTo>
                    <a:pt x="144" y="468"/>
                  </a:lnTo>
                  <a:lnTo>
                    <a:pt x="160" y="474"/>
                  </a:lnTo>
                  <a:lnTo>
                    <a:pt x="162" y="474"/>
                  </a:lnTo>
                  <a:lnTo>
                    <a:pt x="186" y="482"/>
                  </a:lnTo>
                  <a:lnTo>
                    <a:pt x="188" y="482"/>
                  </a:lnTo>
                  <a:lnTo>
                    <a:pt x="204" y="490"/>
                  </a:lnTo>
                  <a:lnTo>
                    <a:pt x="232" y="498"/>
                  </a:lnTo>
                  <a:lnTo>
                    <a:pt x="234" y="498"/>
                  </a:lnTo>
                  <a:lnTo>
                    <a:pt x="272" y="500"/>
                  </a:lnTo>
                  <a:lnTo>
                    <a:pt x="288" y="494"/>
                  </a:lnTo>
                  <a:lnTo>
                    <a:pt x="304" y="494"/>
                  </a:lnTo>
                  <a:lnTo>
                    <a:pt x="304" y="496"/>
                  </a:lnTo>
                  <a:lnTo>
                    <a:pt x="316" y="512"/>
                  </a:lnTo>
                  <a:lnTo>
                    <a:pt x="324" y="526"/>
                  </a:lnTo>
                  <a:lnTo>
                    <a:pt x="332" y="532"/>
                  </a:lnTo>
                  <a:lnTo>
                    <a:pt x="340" y="536"/>
                  </a:lnTo>
                  <a:lnTo>
                    <a:pt x="340" y="538"/>
                  </a:lnTo>
                  <a:lnTo>
                    <a:pt x="342" y="538"/>
                  </a:lnTo>
                  <a:lnTo>
                    <a:pt x="348" y="554"/>
                  </a:lnTo>
                  <a:lnTo>
                    <a:pt x="350" y="554"/>
                  </a:lnTo>
                  <a:lnTo>
                    <a:pt x="350" y="556"/>
                  </a:lnTo>
                  <a:lnTo>
                    <a:pt x="354" y="574"/>
                  </a:lnTo>
                  <a:lnTo>
                    <a:pt x="364" y="578"/>
                  </a:lnTo>
                  <a:lnTo>
                    <a:pt x="366" y="578"/>
                  </a:lnTo>
                  <a:lnTo>
                    <a:pt x="376" y="582"/>
                  </a:lnTo>
                  <a:lnTo>
                    <a:pt x="388" y="580"/>
                  </a:lnTo>
                  <a:lnTo>
                    <a:pt x="390" y="568"/>
                  </a:lnTo>
                  <a:lnTo>
                    <a:pt x="392" y="566"/>
                  </a:lnTo>
                  <a:lnTo>
                    <a:pt x="404" y="554"/>
                  </a:lnTo>
                  <a:lnTo>
                    <a:pt x="420" y="558"/>
                  </a:lnTo>
                  <a:lnTo>
                    <a:pt x="428" y="574"/>
                  </a:lnTo>
                  <a:lnTo>
                    <a:pt x="442" y="570"/>
                  </a:lnTo>
                  <a:lnTo>
                    <a:pt x="444" y="554"/>
                  </a:lnTo>
                  <a:lnTo>
                    <a:pt x="444" y="552"/>
                  </a:lnTo>
                  <a:lnTo>
                    <a:pt x="456" y="546"/>
                  </a:lnTo>
                  <a:lnTo>
                    <a:pt x="452" y="524"/>
                  </a:lnTo>
                  <a:lnTo>
                    <a:pt x="452" y="522"/>
                  </a:lnTo>
                  <a:lnTo>
                    <a:pt x="464" y="496"/>
                  </a:lnTo>
                  <a:lnTo>
                    <a:pt x="476" y="492"/>
                  </a:lnTo>
                  <a:lnTo>
                    <a:pt x="472" y="470"/>
                  </a:lnTo>
                  <a:lnTo>
                    <a:pt x="484" y="470"/>
                  </a:lnTo>
                  <a:lnTo>
                    <a:pt x="484" y="458"/>
                  </a:lnTo>
                  <a:lnTo>
                    <a:pt x="476" y="438"/>
                  </a:lnTo>
                  <a:lnTo>
                    <a:pt x="476" y="436"/>
                  </a:lnTo>
                  <a:lnTo>
                    <a:pt x="478" y="420"/>
                  </a:lnTo>
                  <a:lnTo>
                    <a:pt x="478" y="418"/>
                  </a:lnTo>
                  <a:lnTo>
                    <a:pt x="480" y="418"/>
                  </a:lnTo>
                  <a:lnTo>
                    <a:pt x="488" y="406"/>
                  </a:lnTo>
                  <a:lnTo>
                    <a:pt x="490" y="406"/>
                  </a:lnTo>
                  <a:lnTo>
                    <a:pt x="492" y="406"/>
                  </a:lnTo>
                  <a:lnTo>
                    <a:pt x="514" y="410"/>
                  </a:lnTo>
                  <a:lnTo>
                    <a:pt x="532" y="414"/>
                  </a:lnTo>
                  <a:lnTo>
                    <a:pt x="548" y="410"/>
                  </a:lnTo>
                  <a:lnTo>
                    <a:pt x="556" y="426"/>
                  </a:lnTo>
                  <a:lnTo>
                    <a:pt x="556" y="428"/>
                  </a:lnTo>
                  <a:lnTo>
                    <a:pt x="556" y="440"/>
                  </a:lnTo>
                  <a:lnTo>
                    <a:pt x="560" y="452"/>
                  </a:lnTo>
                  <a:lnTo>
                    <a:pt x="562" y="458"/>
                  </a:lnTo>
                  <a:lnTo>
                    <a:pt x="568" y="462"/>
                  </a:lnTo>
                  <a:lnTo>
                    <a:pt x="578" y="464"/>
                  </a:lnTo>
                  <a:lnTo>
                    <a:pt x="580" y="468"/>
                  </a:lnTo>
                  <a:lnTo>
                    <a:pt x="580" y="470"/>
                  </a:lnTo>
                  <a:lnTo>
                    <a:pt x="584" y="478"/>
                  </a:lnTo>
                  <a:lnTo>
                    <a:pt x="590" y="486"/>
                  </a:lnTo>
                  <a:lnTo>
                    <a:pt x="598" y="498"/>
                  </a:lnTo>
                  <a:lnTo>
                    <a:pt x="602" y="506"/>
                  </a:lnTo>
                  <a:lnTo>
                    <a:pt x="610" y="506"/>
                  </a:lnTo>
                  <a:lnTo>
                    <a:pt x="624" y="494"/>
                  </a:lnTo>
                  <a:lnTo>
                    <a:pt x="632" y="512"/>
                  </a:lnTo>
                  <a:lnTo>
                    <a:pt x="650" y="518"/>
                  </a:lnTo>
                  <a:lnTo>
                    <a:pt x="652" y="518"/>
                  </a:lnTo>
                  <a:lnTo>
                    <a:pt x="660" y="534"/>
                  </a:lnTo>
                  <a:lnTo>
                    <a:pt x="664" y="538"/>
                  </a:lnTo>
                  <a:lnTo>
                    <a:pt x="664" y="522"/>
                  </a:lnTo>
                  <a:lnTo>
                    <a:pt x="664" y="518"/>
                  </a:lnTo>
                  <a:lnTo>
                    <a:pt x="700" y="518"/>
                  </a:lnTo>
                  <a:lnTo>
                    <a:pt x="700" y="514"/>
                  </a:lnTo>
                  <a:lnTo>
                    <a:pt x="702" y="512"/>
                  </a:lnTo>
                  <a:lnTo>
                    <a:pt x="700" y="508"/>
                  </a:lnTo>
                  <a:lnTo>
                    <a:pt x="698" y="500"/>
                  </a:lnTo>
                  <a:lnTo>
                    <a:pt x="696" y="494"/>
                  </a:lnTo>
                  <a:lnTo>
                    <a:pt x="696" y="486"/>
                  </a:lnTo>
                  <a:lnTo>
                    <a:pt x="698" y="480"/>
                  </a:lnTo>
                  <a:lnTo>
                    <a:pt x="702" y="478"/>
                  </a:lnTo>
                  <a:lnTo>
                    <a:pt x="706" y="478"/>
                  </a:lnTo>
                  <a:lnTo>
                    <a:pt x="720" y="482"/>
                  </a:lnTo>
                  <a:lnTo>
                    <a:pt x="722" y="472"/>
                  </a:lnTo>
                  <a:lnTo>
                    <a:pt x="696" y="460"/>
                  </a:lnTo>
                  <a:lnTo>
                    <a:pt x="694" y="460"/>
                  </a:lnTo>
                  <a:lnTo>
                    <a:pt x="692" y="458"/>
                  </a:lnTo>
                  <a:lnTo>
                    <a:pt x="688" y="426"/>
                  </a:lnTo>
                  <a:lnTo>
                    <a:pt x="690" y="406"/>
                  </a:lnTo>
                  <a:lnTo>
                    <a:pt x="690" y="402"/>
                  </a:lnTo>
                  <a:lnTo>
                    <a:pt x="734" y="406"/>
                  </a:lnTo>
                  <a:lnTo>
                    <a:pt x="744" y="396"/>
                  </a:lnTo>
                  <a:lnTo>
                    <a:pt x="746" y="392"/>
                  </a:lnTo>
                  <a:lnTo>
                    <a:pt x="744" y="388"/>
                  </a:lnTo>
                  <a:lnTo>
                    <a:pt x="732" y="382"/>
                  </a:lnTo>
                  <a:lnTo>
                    <a:pt x="730" y="378"/>
                  </a:lnTo>
                  <a:lnTo>
                    <a:pt x="728" y="374"/>
                  </a:lnTo>
                  <a:lnTo>
                    <a:pt x="730" y="372"/>
                  </a:lnTo>
                  <a:lnTo>
                    <a:pt x="732" y="368"/>
                  </a:lnTo>
                  <a:lnTo>
                    <a:pt x="752" y="350"/>
                  </a:lnTo>
                  <a:lnTo>
                    <a:pt x="772" y="348"/>
                  </a:lnTo>
                  <a:lnTo>
                    <a:pt x="782" y="330"/>
                  </a:lnTo>
                  <a:lnTo>
                    <a:pt x="782" y="314"/>
                  </a:lnTo>
                  <a:lnTo>
                    <a:pt x="796" y="310"/>
                  </a:lnTo>
                  <a:lnTo>
                    <a:pt x="804" y="290"/>
                  </a:lnTo>
                  <a:lnTo>
                    <a:pt x="812" y="276"/>
                  </a:lnTo>
                  <a:lnTo>
                    <a:pt x="800" y="256"/>
                  </a:lnTo>
                  <a:lnTo>
                    <a:pt x="800" y="254"/>
                  </a:lnTo>
                  <a:lnTo>
                    <a:pt x="792" y="228"/>
                  </a:lnTo>
                  <a:lnTo>
                    <a:pt x="792" y="226"/>
                  </a:lnTo>
                  <a:lnTo>
                    <a:pt x="788" y="198"/>
                  </a:lnTo>
                  <a:lnTo>
                    <a:pt x="778" y="182"/>
                  </a:lnTo>
                  <a:lnTo>
                    <a:pt x="764" y="168"/>
                  </a:lnTo>
                  <a:lnTo>
                    <a:pt x="764" y="166"/>
                  </a:lnTo>
                  <a:lnTo>
                    <a:pt x="762" y="150"/>
                  </a:lnTo>
                  <a:lnTo>
                    <a:pt x="736" y="158"/>
                  </a:lnTo>
                  <a:lnTo>
                    <a:pt x="724" y="144"/>
                  </a:lnTo>
                  <a:lnTo>
                    <a:pt x="688" y="118"/>
                  </a:lnTo>
                  <a:lnTo>
                    <a:pt x="686" y="118"/>
                  </a:lnTo>
                  <a:lnTo>
                    <a:pt x="672" y="100"/>
                  </a:lnTo>
                  <a:lnTo>
                    <a:pt x="664" y="94"/>
                  </a:lnTo>
                  <a:lnTo>
                    <a:pt x="658" y="102"/>
                  </a:lnTo>
                  <a:lnTo>
                    <a:pt x="658" y="104"/>
                  </a:lnTo>
                  <a:lnTo>
                    <a:pt x="658" y="106"/>
                  </a:lnTo>
                  <a:lnTo>
                    <a:pt x="656" y="106"/>
                  </a:lnTo>
                  <a:lnTo>
                    <a:pt x="644" y="106"/>
                  </a:lnTo>
                  <a:lnTo>
                    <a:pt x="642" y="106"/>
                  </a:lnTo>
                  <a:lnTo>
                    <a:pt x="616" y="78"/>
                  </a:lnTo>
                  <a:lnTo>
                    <a:pt x="606" y="72"/>
                  </a:lnTo>
                  <a:lnTo>
                    <a:pt x="596" y="62"/>
                  </a:lnTo>
                  <a:lnTo>
                    <a:pt x="584" y="54"/>
                  </a:lnTo>
                  <a:lnTo>
                    <a:pt x="584" y="52"/>
                  </a:lnTo>
                  <a:lnTo>
                    <a:pt x="570" y="44"/>
                  </a:lnTo>
                  <a:lnTo>
                    <a:pt x="562" y="50"/>
                  </a:lnTo>
                  <a:lnTo>
                    <a:pt x="560" y="52"/>
                  </a:lnTo>
                  <a:lnTo>
                    <a:pt x="552" y="50"/>
                  </a:lnTo>
                  <a:lnTo>
                    <a:pt x="544" y="54"/>
                  </a:lnTo>
                  <a:lnTo>
                    <a:pt x="542" y="56"/>
                  </a:lnTo>
                  <a:lnTo>
                    <a:pt x="530" y="58"/>
                  </a:lnTo>
                  <a:lnTo>
                    <a:pt x="48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四川"/>
            <p:cNvSpPr/>
            <p:nvPr>
              <p:custDataLst>
                <p:tags r:id="rId16"/>
              </p:custDataLst>
            </p:nvPr>
          </p:nvSpPr>
          <p:spPr bwMode="auto">
            <a:xfrm>
              <a:off x="3992563" y="3717925"/>
              <a:ext cx="1282700" cy="1125538"/>
            </a:xfrm>
            <a:custGeom>
              <a:avLst/>
              <a:gdLst>
                <a:gd name="T0" fmla="*/ 2147483646 w 702"/>
                <a:gd name="T1" fmla="*/ 2147483646 h 616"/>
                <a:gd name="T2" fmla="*/ 2147483646 w 702"/>
                <a:gd name="T3" fmla="*/ 2147483646 h 616"/>
                <a:gd name="T4" fmla="*/ 2147483646 w 702"/>
                <a:gd name="T5" fmla="*/ 2147483646 h 616"/>
                <a:gd name="T6" fmla="*/ 2147483646 w 702"/>
                <a:gd name="T7" fmla="*/ 2147483646 h 616"/>
                <a:gd name="T8" fmla="*/ 2147483646 w 702"/>
                <a:gd name="T9" fmla="*/ 2147483646 h 616"/>
                <a:gd name="T10" fmla="*/ 2147483646 w 702"/>
                <a:gd name="T11" fmla="*/ 2147483646 h 616"/>
                <a:gd name="T12" fmla="*/ 2147483646 w 702"/>
                <a:gd name="T13" fmla="*/ 2147483646 h 616"/>
                <a:gd name="T14" fmla="*/ 2147483646 w 702"/>
                <a:gd name="T15" fmla="*/ 2147483646 h 616"/>
                <a:gd name="T16" fmla="*/ 2147483646 w 702"/>
                <a:gd name="T17" fmla="*/ 2147483646 h 616"/>
                <a:gd name="T18" fmla="*/ 2147483646 w 702"/>
                <a:gd name="T19" fmla="*/ 2147483646 h 616"/>
                <a:gd name="T20" fmla="*/ 2147483646 w 702"/>
                <a:gd name="T21" fmla="*/ 2147483646 h 616"/>
                <a:gd name="T22" fmla="*/ 2147483646 w 702"/>
                <a:gd name="T23" fmla="*/ 2147483646 h 616"/>
                <a:gd name="T24" fmla="*/ 2147483646 w 702"/>
                <a:gd name="T25" fmla="*/ 2147483646 h 616"/>
                <a:gd name="T26" fmla="*/ 2147483646 w 702"/>
                <a:gd name="T27" fmla="*/ 2147483646 h 616"/>
                <a:gd name="T28" fmla="*/ 2147483646 w 702"/>
                <a:gd name="T29" fmla="*/ 2147483646 h 616"/>
                <a:gd name="T30" fmla="*/ 2147483646 w 702"/>
                <a:gd name="T31" fmla="*/ 2147483646 h 616"/>
                <a:gd name="T32" fmla="*/ 2147483646 w 702"/>
                <a:gd name="T33" fmla="*/ 2147483646 h 616"/>
                <a:gd name="T34" fmla="*/ 2147483646 w 702"/>
                <a:gd name="T35" fmla="*/ 2147483646 h 616"/>
                <a:gd name="T36" fmla="*/ 2147483646 w 702"/>
                <a:gd name="T37" fmla="*/ 2147483646 h 616"/>
                <a:gd name="T38" fmla="*/ 2147483646 w 702"/>
                <a:gd name="T39" fmla="*/ 2147483646 h 616"/>
                <a:gd name="T40" fmla="*/ 2147483646 w 702"/>
                <a:gd name="T41" fmla="*/ 2147483646 h 616"/>
                <a:gd name="T42" fmla="*/ 2147483646 w 702"/>
                <a:gd name="T43" fmla="*/ 2147483646 h 616"/>
                <a:gd name="T44" fmla="*/ 2147483646 w 702"/>
                <a:gd name="T45" fmla="*/ 2147483646 h 616"/>
                <a:gd name="T46" fmla="*/ 2147483646 w 702"/>
                <a:gd name="T47" fmla="*/ 2147483646 h 616"/>
                <a:gd name="T48" fmla="*/ 2147483646 w 702"/>
                <a:gd name="T49" fmla="*/ 2147483646 h 616"/>
                <a:gd name="T50" fmla="*/ 2147483646 w 702"/>
                <a:gd name="T51" fmla="*/ 2147483646 h 616"/>
                <a:gd name="T52" fmla="*/ 2147483646 w 702"/>
                <a:gd name="T53" fmla="*/ 2147483646 h 616"/>
                <a:gd name="T54" fmla="*/ 2147483646 w 702"/>
                <a:gd name="T55" fmla="*/ 2147483646 h 616"/>
                <a:gd name="T56" fmla="*/ 2147483646 w 702"/>
                <a:gd name="T57" fmla="*/ 2147483646 h 616"/>
                <a:gd name="T58" fmla="*/ 2147483646 w 702"/>
                <a:gd name="T59" fmla="*/ 2147483646 h 616"/>
                <a:gd name="T60" fmla="*/ 2147483646 w 702"/>
                <a:gd name="T61" fmla="*/ 2147483646 h 616"/>
                <a:gd name="T62" fmla="*/ 2147483646 w 702"/>
                <a:gd name="T63" fmla="*/ 2147483646 h 616"/>
                <a:gd name="T64" fmla="*/ 2147483646 w 702"/>
                <a:gd name="T65" fmla="*/ 2147483646 h 616"/>
                <a:gd name="T66" fmla="*/ 2147483646 w 702"/>
                <a:gd name="T67" fmla="*/ 2147483646 h 616"/>
                <a:gd name="T68" fmla="*/ 2147483646 w 702"/>
                <a:gd name="T69" fmla="*/ 2147483646 h 616"/>
                <a:gd name="T70" fmla="*/ 2147483646 w 702"/>
                <a:gd name="T71" fmla="*/ 2147483646 h 616"/>
                <a:gd name="T72" fmla="*/ 2147483646 w 702"/>
                <a:gd name="T73" fmla="*/ 2147483646 h 616"/>
                <a:gd name="T74" fmla="*/ 2147483646 w 702"/>
                <a:gd name="T75" fmla="*/ 2147483646 h 616"/>
                <a:gd name="T76" fmla="*/ 2147483646 w 702"/>
                <a:gd name="T77" fmla="*/ 2147483646 h 616"/>
                <a:gd name="T78" fmla="*/ 2147483646 w 702"/>
                <a:gd name="T79" fmla="*/ 2147483646 h 616"/>
                <a:gd name="T80" fmla="*/ 2147483646 w 702"/>
                <a:gd name="T81" fmla="*/ 2147483646 h 616"/>
                <a:gd name="T82" fmla="*/ 2147483646 w 702"/>
                <a:gd name="T83" fmla="*/ 2147483646 h 616"/>
                <a:gd name="T84" fmla="*/ 2147483646 w 702"/>
                <a:gd name="T85" fmla="*/ 2147483646 h 616"/>
                <a:gd name="T86" fmla="*/ 2147483646 w 702"/>
                <a:gd name="T87" fmla="*/ 2147483646 h 616"/>
                <a:gd name="T88" fmla="*/ 2147483646 w 702"/>
                <a:gd name="T89" fmla="*/ 2147483646 h 616"/>
                <a:gd name="T90" fmla="*/ 2147483646 w 702"/>
                <a:gd name="T91" fmla="*/ 2147483646 h 616"/>
                <a:gd name="T92" fmla="*/ 2147483646 w 702"/>
                <a:gd name="T93" fmla="*/ 2147483646 h 616"/>
                <a:gd name="T94" fmla="*/ 2147483646 w 702"/>
                <a:gd name="T95" fmla="*/ 2147483646 h 616"/>
                <a:gd name="T96" fmla="*/ 2147483646 w 702"/>
                <a:gd name="T97" fmla="*/ 2147483646 h 616"/>
                <a:gd name="T98" fmla="*/ 2147483646 w 702"/>
                <a:gd name="T99" fmla="*/ 0 h 616"/>
                <a:gd name="T100" fmla="*/ 2147483646 w 702"/>
                <a:gd name="T101" fmla="*/ 2147483646 h 616"/>
                <a:gd name="T102" fmla="*/ 2147483646 w 702"/>
                <a:gd name="T103" fmla="*/ 2147483646 h 616"/>
                <a:gd name="T104" fmla="*/ 2147483646 w 702"/>
                <a:gd name="T105" fmla="*/ 2147483646 h 616"/>
                <a:gd name="T106" fmla="*/ 2147483646 w 702"/>
                <a:gd name="T107" fmla="*/ 2147483646 h 616"/>
                <a:gd name="T108" fmla="*/ 2147483646 w 702"/>
                <a:gd name="T109" fmla="*/ 2147483646 h 616"/>
                <a:gd name="T110" fmla="*/ 2147483646 w 702"/>
                <a:gd name="T111" fmla="*/ 2147483646 h 616"/>
                <a:gd name="T112" fmla="*/ 2147483646 w 702"/>
                <a:gd name="T113" fmla="*/ 2147483646 h 616"/>
                <a:gd name="T114" fmla="*/ 2147483646 w 702"/>
                <a:gd name="T115" fmla="*/ 2147483646 h 616"/>
                <a:gd name="T116" fmla="*/ 2147483646 w 702"/>
                <a:gd name="T117" fmla="*/ 2147483646 h 616"/>
                <a:gd name="T118" fmla="*/ 2147483646 w 702"/>
                <a:gd name="T119" fmla="*/ 2147483646 h 6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02" h="616">
                  <a:moveTo>
                    <a:pt x="66" y="14"/>
                  </a:moveTo>
                  <a:lnTo>
                    <a:pt x="46" y="10"/>
                  </a:lnTo>
                  <a:lnTo>
                    <a:pt x="28" y="6"/>
                  </a:lnTo>
                  <a:lnTo>
                    <a:pt x="22" y="14"/>
                  </a:lnTo>
                  <a:lnTo>
                    <a:pt x="20" y="28"/>
                  </a:lnTo>
                  <a:lnTo>
                    <a:pt x="26" y="50"/>
                  </a:lnTo>
                  <a:lnTo>
                    <a:pt x="26" y="66"/>
                  </a:lnTo>
                  <a:lnTo>
                    <a:pt x="26" y="70"/>
                  </a:lnTo>
                  <a:lnTo>
                    <a:pt x="18" y="70"/>
                  </a:lnTo>
                  <a:lnTo>
                    <a:pt x="22" y="90"/>
                  </a:lnTo>
                  <a:lnTo>
                    <a:pt x="6" y="94"/>
                  </a:lnTo>
                  <a:lnTo>
                    <a:pt x="0" y="106"/>
                  </a:lnTo>
                  <a:lnTo>
                    <a:pt x="8" y="114"/>
                  </a:lnTo>
                  <a:lnTo>
                    <a:pt x="10" y="114"/>
                  </a:lnTo>
                  <a:lnTo>
                    <a:pt x="38" y="136"/>
                  </a:lnTo>
                  <a:lnTo>
                    <a:pt x="38" y="138"/>
                  </a:lnTo>
                  <a:lnTo>
                    <a:pt x="42" y="158"/>
                  </a:lnTo>
                  <a:lnTo>
                    <a:pt x="56" y="178"/>
                  </a:lnTo>
                  <a:lnTo>
                    <a:pt x="62" y="184"/>
                  </a:lnTo>
                  <a:lnTo>
                    <a:pt x="70" y="194"/>
                  </a:lnTo>
                  <a:lnTo>
                    <a:pt x="72" y="194"/>
                  </a:lnTo>
                  <a:lnTo>
                    <a:pt x="70" y="196"/>
                  </a:lnTo>
                  <a:lnTo>
                    <a:pt x="70" y="214"/>
                  </a:lnTo>
                  <a:lnTo>
                    <a:pt x="74" y="226"/>
                  </a:lnTo>
                  <a:lnTo>
                    <a:pt x="74" y="244"/>
                  </a:lnTo>
                  <a:lnTo>
                    <a:pt x="82" y="258"/>
                  </a:lnTo>
                  <a:lnTo>
                    <a:pt x="84" y="266"/>
                  </a:lnTo>
                  <a:lnTo>
                    <a:pt x="86" y="274"/>
                  </a:lnTo>
                  <a:lnTo>
                    <a:pt x="90" y="286"/>
                  </a:lnTo>
                  <a:lnTo>
                    <a:pt x="92" y="302"/>
                  </a:lnTo>
                  <a:lnTo>
                    <a:pt x="90" y="314"/>
                  </a:lnTo>
                  <a:lnTo>
                    <a:pt x="88" y="320"/>
                  </a:lnTo>
                  <a:lnTo>
                    <a:pt x="90" y="326"/>
                  </a:lnTo>
                  <a:lnTo>
                    <a:pt x="94" y="336"/>
                  </a:lnTo>
                  <a:lnTo>
                    <a:pt x="98" y="346"/>
                  </a:lnTo>
                  <a:lnTo>
                    <a:pt x="100" y="346"/>
                  </a:lnTo>
                  <a:lnTo>
                    <a:pt x="100" y="348"/>
                  </a:lnTo>
                  <a:lnTo>
                    <a:pt x="100" y="350"/>
                  </a:lnTo>
                  <a:lnTo>
                    <a:pt x="86" y="378"/>
                  </a:lnTo>
                  <a:lnTo>
                    <a:pt x="90" y="386"/>
                  </a:lnTo>
                  <a:lnTo>
                    <a:pt x="90" y="392"/>
                  </a:lnTo>
                  <a:lnTo>
                    <a:pt x="86" y="418"/>
                  </a:lnTo>
                  <a:lnTo>
                    <a:pt x="86" y="428"/>
                  </a:lnTo>
                  <a:lnTo>
                    <a:pt x="88" y="432"/>
                  </a:lnTo>
                  <a:lnTo>
                    <a:pt x="90" y="434"/>
                  </a:lnTo>
                  <a:lnTo>
                    <a:pt x="94" y="436"/>
                  </a:lnTo>
                  <a:lnTo>
                    <a:pt x="102" y="442"/>
                  </a:lnTo>
                  <a:lnTo>
                    <a:pt x="104" y="448"/>
                  </a:lnTo>
                  <a:lnTo>
                    <a:pt x="102" y="462"/>
                  </a:lnTo>
                  <a:lnTo>
                    <a:pt x="106" y="462"/>
                  </a:lnTo>
                  <a:lnTo>
                    <a:pt x="108" y="464"/>
                  </a:lnTo>
                  <a:lnTo>
                    <a:pt x="110" y="462"/>
                  </a:lnTo>
                  <a:lnTo>
                    <a:pt x="114" y="458"/>
                  </a:lnTo>
                  <a:lnTo>
                    <a:pt x="116" y="452"/>
                  </a:lnTo>
                  <a:lnTo>
                    <a:pt x="118" y="450"/>
                  </a:lnTo>
                  <a:lnTo>
                    <a:pt x="118" y="448"/>
                  </a:lnTo>
                  <a:lnTo>
                    <a:pt x="122" y="444"/>
                  </a:lnTo>
                  <a:lnTo>
                    <a:pt x="126" y="440"/>
                  </a:lnTo>
                  <a:lnTo>
                    <a:pt x="126" y="434"/>
                  </a:lnTo>
                  <a:lnTo>
                    <a:pt x="124" y="426"/>
                  </a:lnTo>
                  <a:lnTo>
                    <a:pt x="122" y="422"/>
                  </a:lnTo>
                  <a:lnTo>
                    <a:pt x="126" y="420"/>
                  </a:lnTo>
                  <a:lnTo>
                    <a:pt x="136" y="418"/>
                  </a:lnTo>
                  <a:lnTo>
                    <a:pt x="142" y="418"/>
                  </a:lnTo>
                  <a:lnTo>
                    <a:pt x="146" y="420"/>
                  </a:lnTo>
                  <a:lnTo>
                    <a:pt x="150" y="424"/>
                  </a:lnTo>
                  <a:lnTo>
                    <a:pt x="156" y="440"/>
                  </a:lnTo>
                  <a:lnTo>
                    <a:pt x="156" y="442"/>
                  </a:lnTo>
                  <a:lnTo>
                    <a:pt x="158" y="468"/>
                  </a:lnTo>
                  <a:lnTo>
                    <a:pt x="170" y="474"/>
                  </a:lnTo>
                  <a:lnTo>
                    <a:pt x="178" y="478"/>
                  </a:lnTo>
                  <a:lnTo>
                    <a:pt x="184" y="472"/>
                  </a:lnTo>
                  <a:lnTo>
                    <a:pt x="190" y="466"/>
                  </a:lnTo>
                  <a:lnTo>
                    <a:pt x="194" y="466"/>
                  </a:lnTo>
                  <a:lnTo>
                    <a:pt x="200" y="470"/>
                  </a:lnTo>
                  <a:lnTo>
                    <a:pt x="204" y="478"/>
                  </a:lnTo>
                  <a:lnTo>
                    <a:pt x="206" y="498"/>
                  </a:lnTo>
                  <a:lnTo>
                    <a:pt x="208" y="502"/>
                  </a:lnTo>
                  <a:lnTo>
                    <a:pt x="230" y="548"/>
                  </a:lnTo>
                  <a:lnTo>
                    <a:pt x="238" y="556"/>
                  </a:lnTo>
                  <a:lnTo>
                    <a:pt x="238" y="558"/>
                  </a:lnTo>
                  <a:lnTo>
                    <a:pt x="242" y="578"/>
                  </a:lnTo>
                  <a:lnTo>
                    <a:pt x="244" y="596"/>
                  </a:lnTo>
                  <a:lnTo>
                    <a:pt x="246" y="598"/>
                  </a:lnTo>
                  <a:lnTo>
                    <a:pt x="254" y="588"/>
                  </a:lnTo>
                  <a:lnTo>
                    <a:pt x="256" y="586"/>
                  </a:lnTo>
                  <a:lnTo>
                    <a:pt x="258" y="586"/>
                  </a:lnTo>
                  <a:lnTo>
                    <a:pt x="262" y="588"/>
                  </a:lnTo>
                  <a:lnTo>
                    <a:pt x="262" y="592"/>
                  </a:lnTo>
                  <a:lnTo>
                    <a:pt x="262" y="598"/>
                  </a:lnTo>
                  <a:lnTo>
                    <a:pt x="262" y="612"/>
                  </a:lnTo>
                  <a:lnTo>
                    <a:pt x="262" y="616"/>
                  </a:lnTo>
                  <a:lnTo>
                    <a:pt x="268" y="616"/>
                  </a:lnTo>
                  <a:lnTo>
                    <a:pt x="270" y="614"/>
                  </a:lnTo>
                  <a:lnTo>
                    <a:pt x="278" y="602"/>
                  </a:lnTo>
                  <a:lnTo>
                    <a:pt x="288" y="594"/>
                  </a:lnTo>
                  <a:lnTo>
                    <a:pt x="296" y="588"/>
                  </a:lnTo>
                  <a:lnTo>
                    <a:pt x="306" y="586"/>
                  </a:lnTo>
                  <a:lnTo>
                    <a:pt x="322" y="590"/>
                  </a:lnTo>
                  <a:lnTo>
                    <a:pt x="328" y="588"/>
                  </a:lnTo>
                  <a:lnTo>
                    <a:pt x="336" y="576"/>
                  </a:lnTo>
                  <a:lnTo>
                    <a:pt x="334" y="558"/>
                  </a:lnTo>
                  <a:lnTo>
                    <a:pt x="330" y="546"/>
                  </a:lnTo>
                  <a:lnTo>
                    <a:pt x="328" y="540"/>
                  </a:lnTo>
                  <a:lnTo>
                    <a:pt x="328" y="536"/>
                  </a:lnTo>
                  <a:lnTo>
                    <a:pt x="330" y="522"/>
                  </a:lnTo>
                  <a:lnTo>
                    <a:pt x="330" y="520"/>
                  </a:lnTo>
                  <a:lnTo>
                    <a:pt x="332" y="518"/>
                  </a:lnTo>
                  <a:lnTo>
                    <a:pt x="346" y="510"/>
                  </a:lnTo>
                  <a:lnTo>
                    <a:pt x="348" y="510"/>
                  </a:lnTo>
                  <a:lnTo>
                    <a:pt x="358" y="502"/>
                  </a:lnTo>
                  <a:lnTo>
                    <a:pt x="372" y="484"/>
                  </a:lnTo>
                  <a:lnTo>
                    <a:pt x="374" y="470"/>
                  </a:lnTo>
                  <a:lnTo>
                    <a:pt x="358" y="436"/>
                  </a:lnTo>
                  <a:lnTo>
                    <a:pt x="390" y="450"/>
                  </a:lnTo>
                  <a:lnTo>
                    <a:pt x="390" y="438"/>
                  </a:lnTo>
                  <a:lnTo>
                    <a:pt x="390" y="436"/>
                  </a:lnTo>
                  <a:lnTo>
                    <a:pt x="402" y="426"/>
                  </a:lnTo>
                  <a:lnTo>
                    <a:pt x="426" y="420"/>
                  </a:lnTo>
                  <a:lnTo>
                    <a:pt x="428" y="420"/>
                  </a:lnTo>
                  <a:lnTo>
                    <a:pt x="442" y="450"/>
                  </a:lnTo>
                  <a:lnTo>
                    <a:pt x="440" y="462"/>
                  </a:lnTo>
                  <a:lnTo>
                    <a:pt x="442" y="472"/>
                  </a:lnTo>
                  <a:lnTo>
                    <a:pt x="444" y="478"/>
                  </a:lnTo>
                  <a:lnTo>
                    <a:pt x="448" y="480"/>
                  </a:lnTo>
                  <a:lnTo>
                    <a:pt x="454" y="478"/>
                  </a:lnTo>
                  <a:lnTo>
                    <a:pt x="458" y="474"/>
                  </a:lnTo>
                  <a:lnTo>
                    <a:pt x="458" y="472"/>
                  </a:lnTo>
                  <a:lnTo>
                    <a:pt x="460" y="472"/>
                  </a:lnTo>
                  <a:lnTo>
                    <a:pt x="478" y="466"/>
                  </a:lnTo>
                  <a:lnTo>
                    <a:pt x="480" y="466"/>
                  </a:lnTo>
                  <a:lnTo>
                    <a:pt x="492" y="468"/>
                  </a:lnTo>
                  <a:lnTo>
                    <a:pt x="496" y="470"/>
                  </a:lnTo>
                  <a:lnTo>
                    <a:pt x="498" y="472"/>
                  </a:lnTo>
                  <a:lnTo>
                    <a:pt x="498" y="494"/>
                  </a:lnTo>
                  <a:lnTo>
                    <a:pt x="502" y="496"/>
                  </a:lnTo>
                  <a:lnTo>
                    <a:pt x="510" y="498"/>
                  </a:lnTo>
                  <a:lnTo>
                    <a:pt x="522" y="498"/>
                  </a:lnTo>
                  <a:lnTo>
                    <a:pt x="542" y="492"/>
                  </a:lnTo>
                  <a:lnTo>
                    <a:pt x="554" y="482"/>
                  </a:lnTo>
                  <a:lnTo>
                    <a:pt x="556" y="472"/>
                  </a:lnTo>
                  <a:lnTo>
                    <a:pt x="550" y="466"/>
                  </a:lnTo>
                  <a:lnTo>
                    <a:pt x="530" y="458"/>
                  </a:lnTo>
                  <a:lnTo>
                    <a:pt x="528" y="458"/>
                  </a:lnTo>
                  <a:lnTo>
                    <a:pt x="504" y="434"/>
                  </a:lnTo>
                  <a:lnTo>
                    <a:pt x="506" y="432"/>
                  </a:lnTo>
                  <a:lnTo>
                    <a:pt x="518" y="422"/>
                  </a:lnTo>
                  <a:lnTo>
                    <a:pt x="518" y="420"/>
                  </a:lnTo>
                  <a:lnTo>
                    <a:pt x="530" y="416"/>
                  </a:lnTo>
                  <a:lnTo>
                    <a:pt x="534" y="416"/>
                  </a:lnTo>
                  <a:lnTo>
                    <a:pt x="550" y="418"/>
                  </a:lnTo>
                  <a:lnTo>
                    <a:pt x="550" y="420"/>
                  </a:lnTo>
                  <a:lnTo>
                    <a:pt x="550" y="414"/>
                  </a:lnTo>
                  <a:lnTo>
                    <a:pt x="544" y="402"/>
                  </a:lnTo>
                  <a:lnTo>
                    <a:pt x="532" y="396"/>
                  </a:lnTo>
                  <a:lnTo>
                    <a:pt x="518" y="374"/>
                  </a:lnTo>
                  <a:lnTo>
                    <a:pt x="516" y="372"/>
                  </a:lnTo>
                  <a:lnTo>
                    <a:pt x="510" y="346"/>
                  </a:lnTo>
                  <a:lnTo>
                    <a:pt x="510" y="326"/>
                  </a:lnTo>
                  <a:lnTo>
                    <a:pt x="522" y="314"/>
                  </a:lnTo>
                  <a:lnTo>
                    <a:pt x="542" y="314"/>
                  </a:lnTo>
                  <a:lnTo>
                    <a:pt x="586" y="318"/>
                  </a:lnTo>
                  <a:lnTo>
                    <a:pt x="606" y="288"/>
                  </a:lnTo>
                  <a:lnTo>
                    <a:pt x="606" y="286"/>
                  </a:lnTo>
                  <a:lnTo>
                    <a:pt x="608" y="286"/>
                  </a:lnTo>
                  <a:lnTo>
                    <a:pt x="626" y="278"/>
                  </a:lnTo>
                  <a:lnTo>
                    <a:pt x="634" y="260"/>
                  </a:lnTo>
                  <a:lnTo>
                    <a:pt x="634" y="258"/>
                  </a:lnTo>
                  <a:lnTo>
                    <a:pt x="654" y="242"/>
                  </a:lnTo>
                  <a:lnTo>
                    <a:pt x="664" y="224"/>
                  </a:lnTo>
                  <a:lnTo>
                    <a:pt x="666" y="224"/>
                  </a:lnTo>
                  <a:lnTo>
                    <a:pt x="666" y="222"/>
                  </a:lnTo>
                  <a:lnTo>
                    <a:pt x="674" y="214"/>
                  </a:lnTo>
                  <a:lnTo>
                    <a:pt x="682" y="198"/>
                  </a:lnTo>
                  <a:lnTo>
                    <a:pt x="686" y="174"/>
                  </a:lnTo>
                  <a:lnTo>
                    <a:pt x="686" y="172"/>
                  </a:lnTo>
                  <a:lnTo>
                    <a:pt x="686" y="170"/>
                  </a:lnTo>
                  <a:lnTo>
                    <a:pt x="700" y="162"/>
                  </a:lnTo>
                  <a:lnTo>
                    <a:pt x="702" y="158"/>
                  </a:lnTo>
                  <a:lnTo>
                    <a:pt x="684" y="156"/>
                  </a:lnTo>
                  <a:lnTo>
                    <a:pt x="652" y="158"/>
                  </a:lnTo>
                  <a:lnTo>
                    <a:pt x="650" y="156"/>
                  </a:lnTo>
                  <a:lnTo>
                    <a:pt x="638" y="146"/>
                  </a:lnTo>
                  <a:lnTo>
                    <a:pt x="630" y="136"/>
                  </a:lnTo>
                  <a:lnTo>
                    <a:pt x="630" y="138"/>
                  </a:lnTo>
                  <a:lnTo>
                    <a:pt x="628" y="138"/>
                  </a:lnTo>
                  <a:lnTo>
                    <a:pt x="624" y="142"/>
                  </a:lnTo>
                  <a:lnTo>
                    <a:pt x="618" y="142"/>
                  </a:lnTo>
                  <a:lnTo>
                    <a:pt x="614" y="144"/>
                  </a:lnTo>
                  <a:lnTo>
                    <a:pt x="612" y="146"/>
                  </a:lnTo>
                  <a:lnTo>
                    <a:pt x="608" y="146"/>
                  </a:lnTo>
                  <a:lnTo>
                    <a:pt x="606" y="144"/>
                  </a:lnTo>
                  <a:lnTo>
                    <a:pt x="604" y="138"/>
                  </a:lnTo>
                  <a:lnTo>
                    <a:pt x="602" y="132"/>
                  </a:lnTo>
                  <a:lnTo>
                    <a:pt x="598" y="126"/>
                  </a:lnTo>
                  <a:lnTo>
                    <a:pt x="596" y="126"/>
                  </a:lnTo>
                  <a:lnTo>
                    <a:pt x="592" y="114"/>
                  </a:lnTo>
                  <a:lnTo>
                    <a:pt x="588" y="114"/>
                  </a:lnTo>
                  <a:lnTo>
                    <a:pt x="576" y="122"/>
                  </a:lnTo>
                  <a:lnTo>
                    <a:pt x="576" y="124"/>
                  </a:lnTo>
                  <a:lnTo>
                    <a:pt x="574" y="124"/>
                  </a:lnTo>
                  <a:lnTo>
                    <a:pt x="546" y="130"/>
                  </a:lnTo>
                  <a:lnTo>
                    <a:pt x="544" y="128"/>
                  </a:lnTo>
                  <a:lnTo>
                    <a:pt x="526" y="116"/>
                  </a:lnTo>
                  <a:lnTo>
                    <a:pt x="524" y="114"/>
                  </a:lnTo>
                  <a:lnTo>
                    <a:pt x="518" y="104"/>
                  </a:lnTo>
                  <a:lnTo>
                    <a:pt x="506" y="118"/>
                  </a:lnTo>
                  <a:lnTo>
                    <a:pt x="498" y="126"/>
                  </a:lnTo>
                  <a:lnTo>
                    <a:pt x="492" y="130"/>
                  </a:lnTo>
                  <a:lnTo>
                    <a:pt x="488" y="132"/>
                  </a:lnTo>
                  <a:lnTo>
                    <a:pt x="484" y="130"/>
                  </a:lnTo>
                  <a:lnTo>
                    <a:pt x="466" y="120"/>
                  </a:lnTo>
                  <a:lnTo>
                    <a:pt x="452" y="118"/>
                  </a:lnTo>
                  <a:lnTo>
                    <a:pt x="450" y="120"/>
                  </a:lnTo>
                  <a:lnTo>
                    <a:pt x="438" y="110"/>
                  </a:lnTo>
                  <a:lnTo>
                    <a:pt x="436" y="110"/>
                  </a:lnTo>
                  <a:lnTo>
                    <a:pt x="442" y="88"/>
                  </a:lnTo>
                  <a:lnTo>
                    <a:pt x="442" y="80"/>
                  </a:lnTo>
                  <a:lnTo>
                    <a:pt x="434" y="78"/>
                  </a:lnTo>
                  <a:lnTo>
                    <a:pt x="416" y="58"/>
                  </a:lnTo>
                  <a:lnTo>
                    <a:pt x="418" y="46"/>
                  </a:lnTo>
                  <a:lnTo>
                    <a:pt x="376" y="42"/>
                  </a:lnTo>
                  <a:lnTo>
                    <a:pt x="360" y="32"/>
                  </a:lnTo>
                  <a:lnTo>
                    <a:pt x="354" y="28"/>
                  </a:lnTo>
                  <a:lnTo>
                    <a:pt x="350" y="18"/>
                  </a:lnTo>
                  <a:lnTo>
                    <a:pt x="348" y="12"/>
                  </a:lnTo>
                  <a:lnTo>
                    <a:pt x="344" y="0"/>
                  </a:lnTo>
                  <a:lnTo>
                    <a:pt x="338" y="0"/>
                  </a:lnTo>
                  <a:lnTo>
                    <a:pt x="326" y="10"/>
                  </a:lnTo>
                  <a:lnTo>
                    <a:pt x="310" y="30"/>
                  </a:lnTo>
                  <a:lnTo>
                    <a:pt x="314" y="42"/>
                  </a:lnTo>
                  <a:lnTo>
                    <a:pt x="318" y="60"/>
                  </a:lnTo>
                  <a:lnTo>
                    <a:pt x="318" y="62"/>
                  </a:lnTo>
                  <a:lnTo>
                    <a:pt x="320" y="62"/>
                  </a:lnTo>
                  <a:lnTo>
                    <a:pt x="318" y="62"/>
                  </a:lnTo>
                  <a:lnTo>
                    <a:pt x="318" y="66"/>
                  </a:lnTo>
                  <a:lnTo>
                    <a:pt x="314" y="68"/>
                  </a:lnTo>
                  <a:lnTo>
                    <a:pt x="306" y="70"/>
                  </a:lnTo>
                  <a:lnTo>
                    <a:pt x="290" y="70"/>
                  </a:lnTo>
                  <a:lnTo>
                    <a:pt x="280" y="66"/>
                  </a:lnTo>
                  <a:lnTo>
                    <a:pt x="268" y="70"/>
                  </a:lnTo>
                  <a:lnTo>
                    <a:pt x="266" y="70"/>
                  </a:lnTo>
                  <a:lnTo>
                    <a:pt x="264" y="70"/>
                  </a:lnTo>
                  <a:lnTo>
                    <a:pt x="262" y="82"/>
                  </a:lnTo>
                  <a:lnTo>
                    <a:pt x="262" y="86"/>
                  </a:lnTo>
                  <a:lnTo>
                    <a:pt x="258" y="86"/>
                  </a:lnTo>
                  <a:lnTo>
                    <a:pt x="238" y="78"/>
                  </a:lnTo>
                  <a:lnTo>
                    <a:pt x="240" y="88"/>
                  </a:lnTo>
                  <a:lnTo>
                    <a:pt x="242" y="96"/>
                  </a:lnTo>
                  <a:lnTo>
                    <a:pt x="246" y="104"/>
                  </a:lnTo>
                  <a:lnTo>
                    <a:pt x="244" y="110"/>
                  </a:lnTo>
                  <a:lnTo>
                    <a:pt x="242" y="116"/>
                  </a:lnTo>
                  <a:lnTo>
                    <a:pt x="234" y="118"/>
                  </a:lnTo>
                  <a:lnTo>
                    <a:pt x="222" y="118"/>
                  </a:lnTo>
                  <a:lnTo>
                    <a:pt x="208" y="118"/>
                  </a:lnTo>
                  <a:lnTo>
                    <a:pt x="206" y="142"/>
                  </a:lnTo>
                  <a:lnTo>
                    <a:pt x="190" y="134"/>
                  </a:lnTo>
                  <a:lnTo>
                    <a:pt x="188" y="134"/>
                  </a:lnTo>
                  <a:lnTo>
                    <a:pt x="178" y="118"/>
                  </a:lnTo>
                  <a:lnTo>
                    <a:pt x="160" y="110"/>
                  </a:lnTo>
                  <a:lnTo>
                    <a:pt x="154" y="100"/>
                  </a:lnTo>
                  <a:lnTo>
                    <a:pt x="148" y="106"/>
                  </a:lnTo>
                  <a:lnTo>
                    <a:pt x="146" y="106"/>
                  </a:lnTo>
                  <a:lnTo>
                    <a:pt x="134" y="108"/>
                  </a:lnTo>
                  <a:lnTo>
                    <a:pt x="132" y="108"/>
                  </a:lnTo>
                  <a:lnTo>
                    <a:pt x="126" y="94"/>
                  </a:lnTo>
                  <a:lnTo>
                    <a:pt x="118" y="86"/>
                  </a:lnTo>
                  <a:lnTo>
                    <a:pt x="118" y="84"/>
                  </a:lnTo>
                  <a:lnTo>
                    <a:pt x="110" y="74"/>
                  </a:lnTo>
                  <a:lnTo>
                    <a:pt x="106" y="66"/>
                  </a:lnTo>
                  <a:lnTo>
                    <a:pt x="106" y="64"/>
                  </a:lnTo>
                  <a:lnTo>
                    <a:pt x="102" y="62"/>
                  </a:lnTo>
                  <a:lnTo>
                    <a:pt x="98" y="62"/>
                  </a:lnTo>
                  <a:lnTo>
                    <a:pt x="90" y="56"/>
                  </a:lnTo>
                  <a:lnTo>
                    <a:pt x="86" y="46"/>
                  </a:lnTo>
                  <a:lnTo>
                    <a:pt x="82" y="34"/>
                  </a:lnTo>
                  <a:lnTo>
                    <a:pt x="82" y="22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6" y="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blipFill dpi="0" rotWithShape="1">
                  <a:blip r:embed="rId10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西藏"/>
            <p:cNvSpPr/>
            <p:nvPr>
              <p:custDataLst>
                <p:tags r:id="rId17"/>
              </p:custDataLst>
            </p:nvPr>
          </p:nvSpPr>
          <p:spPr bwMode="auto">
            <a:xfrm>
              <a:off x="1862138" y="3260725"/>
              <a:ext cx="2295525" cy="1397000"/>
            </a:xfrm>
            <a:custGeom>
              <a:avLst/>
              <a:gdLst>
                <a:gd name="T0" fmla="*/ 2147483646 w 1256"/>
                <a:gd name="T1" fmla="*/ 2147483646 h 764"/>
                <a:gd name="T2" fmla="*/ 2147483646 w 1256"/>
                <a:gd name="T3" fmla="*/ 2147483646 h 764"/>
                <a:gd name="T4" fmla="*/ 2147483646 w 1256"/>
                <a:gd name="T5" fmla="*/ 2147483646 h 764"/>
                <a:gd name="T6" fmla="*/ 2147483646 w 1256"/>
                <a:gd name="T7" fmla="*/ 2147483646 h 764"/>
                <a:gd name="T8" fmla="*/ 2147483646 w 1256"/>
                <a:gd name="T9" fmla="*/ 2147483646 h 764"/>
                <a:gd name="T10" fmla="*/ 2147483646 w 1256"/>
                <a:gd name="T11" fmla="*/ 2147483646 h 764"/>
                <a:gd name="T12" fmla="*/ 2147483646 w 1256"/>
                <a:gd name="T13" fmla="*/ 2147483646 h 764"/>
                <a:gd name="T14" fmla="*/ 2147483646 w 1256"/>
                <a:gd name="T15" fmla="*/ 2147483646 h 764"/>
                <a:gd name="T16" fmla="*/ 2147483646 w 1256"/>
                <a:gd name="T17" fmla="*/ 2147483646 h 764"/>
                <a:gd name="T18" fmla="*/ 2147483646 w 1256"/>
                <a:gd name="T19" fmla="*/ 2147483646 h 764"/>
                <a:gd name="T20" fmla="*/ 2147483646 w 1256"/>
                <a:gd name="T21" fmla="*/ 2147483646 h 764"/>
                <a:gd name="T22" fmla="*/ 2147483646 w 1256"/>
                <a:gd name="T23" fmla="*/ 2147483646 h 764"/>
                <a:gd name="T24" fmla="*/ 2147483646 w 1256"/>
                <a:gd name="T25" fmla="*/ 2147483646 h 764"/>
                <a:gd name="T26" fmla="*/ 2147483646 w 1256"/>
                <a:gd name="T27" fmla="*/ 2147483646 h 764"/>
                <a:gd name="T28" fmla="*/ 2147483646 w 1256"/>
                <a:gd name="T29" fmla="*/ 2147483646 h 764"/>
                <a:gd name="T30" fmla="*/ 2147483646 w 1256"/>
                <a:gd name="T31" fmla="*/ 2147483646 h 764"/>
                <a:gd name="T32" fmla="*/ 2147483646 w 1256"/>
                <a:gd name="T33" fmla="*/ 2147483646 h 764"/>
                <a:gd name="T34" fmla="*/ 2147483646 w 1256"/>
                <a:gd name="T35" fmla="*/ 2147483646 h 764"/>
                <a:gd name="T36" fmla="*/ 2147483646 w 1256"/>
                <a:gd name="T37" fmla="*/ 2147483646 h 764"/>
                <a:gd name="T38" fmla="*/ 2147483646 w 1256"/>
                <a:gd name="T39" fmla="*/ 2147483646 h 764"/>
                <a:gd name="T40" fmla="*/ 2147483646 w 1256"/>
                <a:gd name="T41" fmla="*/ 2147483646 h 764"/>
                <a:gd name="T42" fmla="*/ 2147483646 w 1256"/>
                <a:gd name="T43" fmla="*/ 2147483646 h 764"/>
                <a:gd name="T44" fmla="*/ 2147483646 w 1256"/>
                <a:gd name="T45" fmla="*/ 2147483646 h 764"/>
                <a:gd name="T46" fmla="*/ 2147483646 w 1256"/>
                <a:gd name="T47" fmla="*/ 2147483646 h 764"/>
                <a:gd name="T48" fmla="*/ 2147483646 w 1256"/>
                <a:gd name="T49" fmla="*/ 2147483646 h 764"/>
                <a:gd name="T50" fmla="*/ 2147483646 w 1256"/>
                <a:gd name="T51" fmla="*/ 2147483646 h 764"/>
                <a:gd name="T52" fmla="*/ 2147483646 w 1256"/>
                <a:gd name="T53" fmla="*/ 2147483646 h 764"/>
                <a:gd name="T54" fmla="*/ 2147483646 w 1256"/>
                <a:gd name="T55" fmla="*/ 2147483646 h 764"/>
                <a:gd name="T56" fmla="*/ 2147483646 w 1256"/>
                <a:gd name="T57" fmla="*/ 2147483646 h 764"/>
                <a:gd name="T58" fmla="*/ 2147483646 w 1256"/>
                <a:gd name="T59" fmla="*/ 2147483646 h 764"/>
                <a:gd name="T60" fmla="*/ 2147483646 w 1256"/>
                <a:gd name="T61" fmla="*/ 2147483646 h 764"/>
                <a:gd name="T62" fmla="*/ 2147483646 w 1256"/>
                <a:gd name="T63" fmla="*/ 2147483646 h 764"/>
                <a:gd name="T64" fmla="*/ 2147483646 w 1256"/>
                <a:gd name="T65" fmla="*/ 2147483646 h 764"/>
                <a:gd name="T66" fmla="*/ 2147483646 w 1256"/>
                <a:gd name="T67" fmla="*/ 2147483646 h 764"/>
                <a:gd name="T68" fmla="*/ 2147483646 w 1256"/>
                <a:gd name="T69" fmla="*/ 2147483646 h 764"/>
                <a:gd name="T70" fmla="*/ 2147483646 w 1256"/>
                <a:gd name="T71" fmla="*/ 2147483646 h 764"/>
                <a:gd name="T72" fmla="*/ 2147483646 w 1256"/>
                <a:gd name="T73" fmla="*/ 2147483646 h 764"/>
                <a:gd name="T74" fmla="*/ 2147483646 w 1256"/>
                <a:gd name="T75" fmla="*/ 2147483646 h 764"/>
                <a:gd name="T76" fmla="*/ 2147483646 w 1256"/>
                <a:gd name="T77" fmla="*/ 2147483646 h 764"/>
                <a:gd name="T78" fmla="*/ 2147483646 w 1256"/>
                <a:gd name="T79" fmla="*/ 2147483646 h 764"/>
                <a:gd name="T80" fmla="*/ 2147483646 w 1256"/>
                <a:gd name="T81" fmla="*/ 2147483646 h 764"/>
                <a:gd name="T82" fmla="*/ 2147483646 w 1256"/>
                <a:gd name="T83" fmla="*/ 2147483646 h 764"/>
                <a:gd name="T84" fmla="*/ 2147483646 w 1256"/>
                <a:gd name="T85" fmla="*/ 2147483646 h 764"/>
                <a:gd name="T86" fmla="*/ 2147483646 w 1256"/>
                <a:gd name="T87" fmla="*/ 2147483646 h 764"/>
                <a:gd name="T88" fmla="*/ 2147483646 w 1256"/>
                <a:gd name="T89" fmla="*/ 2147483646 h 764"/>
                <a:gd name="T90" fmla="*/ 2147483646 w 1256"/>
                <a:gd name="T91" fmla="*/ 2147483646 h 764"/>
                <a:gd name="T92" fmla="*/ 2147483646 w 1256"/>
                <a:gd name="T93" fmla="*/ 2147483646 h 764"/>
                <a:gd name="T94" fmla="*/ 2147483646 w 1256"/>
                <a:gd name="T95" fmla="*/ 2147483646 h 764"/>
                <a:gd name="T96" fmla="*/ 2147483646 w 1256"/>
                <a:gd name="T97" fmla="*/ 2147483646 h 764"/>
                <a:gd name="T98" fmla="*/ 2147483646 w 1256"/>
                <a:gd name="T99" fmla="*/ 2147483646 h 764"/>
                <a:gd name="T100" fmla="*/ 2147483646 w 1256"/>
                <a:gd name="T101" fmla="*/ 2147483646 h 764"/>
                <a:gd name="T102" fmla="*/ 2147483646 w 1256"/>
                <a:gd name="T103" fmla="*/ 2147483646 h 764"/>
                <a:gd name="T104" fmla="*/ 2147483646 w 1256"/>
                <a:gd name="T105" fmla="*/ 2147483646 h 764"/>
                <a:gd name="T106" fmla="*/ 2147483646 w 1256"/>
                <a:gd name="T107" fmla="*/ 2147483646 h 764"/>
                <a:gd name="T108" fmla="*/ 2147483646 w 1256"/>
                <a:gd name="T109" fmla="*/ 2147483646 h 764"/>
                <a:gd name="T110" fmla="*/ 2147483646 w 1256"/>
                <a:gd name="T111" fmla="*/ 2147483646 h 764"/>
                <a:gd name="T112" fmla="*/ 2147483646 w 1256"/>
                <a:gd name="T113" fmla="*/ 2147483646 h 764"/>
                <a:gd name="T114" fmla="*/ 2147483646 w 1256"/>
                <a:gd name="T115" fmla="*/ 2147483646 h 764"/>
                <a:gd name="T116" fmla="*/ 2147483646 w 1256"/>
                <a:gd name="T117" fmla="*/ 2147483646 h 764"/>
                <a:gd name="T118" fmla="*/ 2147483646 w 1256"/>
                <a:gd name="T119" fmla="*/ 2147483646 h 764"/>
                <a:gd name="T120" fmla="*/ 2147483646 w 1256"/>
                <a:gd name="T121" fmla="*/ 2147483646 h 764"/>
                <a:gd name="T122" fmla="*/ 2147483646 w 1256"/>
                <a:gd name="T123" fmla="*/ 2147483646 h 764"/>
                <a:gd name="T124" fmla="*/ 2147483646 w 1256"/>
                <a:gd name="T125" fmla="*/ 2147483646 h 76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56" h="764">
                  <a:moveTo>
                    <a:pt x="152" y="4"/>
                  </a:moveTo>
                  <a:lnTo>
                    <a:pt x="152" y="4"/>
                  </a:lnTo>
                  <a:lnTo>
                    <a:pt x="146" y="14"/>
                  </a:lnTo>
                  <a:lnTo>
                    <a:pt x="138" y="22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32" y="36"/>
                  </a:lnTo>
                  <a:lnTo>
                    <a:pt x="130" y="44"/>
                  </a:lnTo>
                  <a:lnTo>
                    <a:pt x="122" y="56"/>
                  </a:lnTo>
                  <a:lnTo>
                    <a:pt x="122" y="60"/>
                  </a:lnTo>
                  <a:lnTo>
                    <a:pt x="118" y="62"/>
                  </a:lnTo>
                  <a:lnTo>
                    <a:pt x="112" y="64"/>
                  </a:lnTo>
                  <a:lnTo>
                    <a:pt x="66" y="5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48" y="92"/>
                  </a:lnTo>
                  <a:lnTo>
                    <a:pt x="42" y="100"/>
                  </a:lnTo>
                  <a:lnTo>
                    <a:pt x="40" y="108"/>
                  </a:lnTo>
                  <a:lnTo>
                    <a:pt x="42" y="112"/>
                  </a:lnTo>
                  <a:lnTo>
                    <a:pt x="44" y="122"/>
                  </a:lnTo>
                  <a:lnTo>
                    <a:pt x="56" y="150"/>
                  </a:lnTo>
                  <a:lnTo>
                    <a:pt x="62" y="168"/>
                  </a:lnTo>
                  <a:lnTo>
                    <a:pt x="64" y="174"/>
                  </a:lnTo>
                  <a:lnTo>
                    <a:pt x="64" y="180"/>
                  </a:lnTo>
                  <a:lnTo>
                    <a:pt x="60" y="188"/>
                  </a:lnTo>
                  <a:lnTo>
                    <a:pt x="56" y="196"/>
                  </a:lnTo>
                  <a:lnTo>
                    <a:pt x="42" y="210"/>
                  </a:lnTo>
                  <a:lnTo>
                    <a:pt x="18" y="210"/>
                  </a:lnTo>
                  <a:lnTo>
                    <a:pt x="12" y="184"/>
                  </a:lnTo>
                  <a:lnTo>
                    <a:pt x="6" y="216"/>
                  </a:lnTo>
                  <a:lnTo>
                    <a:pt x="16" y="232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0" y="246"/>
                  </a:lnTo>
                  <a:lnTo>
                    <a:pt x="2" y="262"/>
                  </a:lnTo>
                  <a:lnTo>
                    <a:pt x="0" y="272"/>
                  </a:lnTo>
                  <a:lnTo>
                    <a:pt x="0" y="280"/>
                  </a:lnTo>
                  <a:lnTo>
                    <a:pt x="4" y="290"/>
                  </a:lnTo>
                  <a:lnTo>
                    <a:pt x="10" y="300"/>
                  </a:lnTo>
                  <a:lnTo>
                    <a:pt x="28" y="300"/>
                  </a:lnTo>
                  <a:lnTo>
                    <a:pt x="34" y="302"/>
                  </a:lnTo>
                  <a:lnTo>
                    <a:pt x="42" y="308"/>
                  </a:lnTo>
                  <a:lnTo>
                    <a:pt x="58" y="330"/>
                  </a:lnTo>
                  <a:lnTo>
                    <a:pt x="60" y="332"/>
                  </a:lnTo>
                  <a:lnTo>
                    <a:pt x="62" y="338"/>
                  </a:lnTo>
                  <a:lnTo>
                    <a:pt x="66" y="344"/>
                  </a:lnTo>
                  <a:lnTo>
                    <a:pt x="108" y="384"/>
                  </a:lnTo>
                  <a:lnTo>
                    <a:pt x="128" y="408"/>
                  </a:lnTo>
                  <a:lnTo>
                    <a:pt x="138" y="408"/>
                  </a:lnTo>
                  <a:lnTo>
                    <a:pt x="150" y="386"/>
                  </a:lnTo>
                  <a:lnTo>
                    <a:pt x="152" y="384"/>
                  </a:lnTo>
                  <a:lnTo>
                    <a:pt x="182" y="392"/>
                  </a:lnTo>
                  <a:lnTo>
                    <a:pt x="182" y="394"/>
                  </a:lnTo>
                  <a:lnTo>
                    <a:pt x="186" y="414"/>
                  </a:lnTo>
                  <a:lnTo>
                    <a:pt x="222" y="454"/>
                  </a:lnTo>
                  <a:lnTo>
                    <a:pt x="234" y="460"/>
                  </a:lnTo>
                  <a:lnTo>
                    <a:pt x="240" y="464"/>
                  </a:lnTo>
                  <a:lnTo>
                    <a:pt x="268" y="504"/>
                  </a:lnTo>
                  <a:lnTo>
                    <a:pt x="288" y="500"/>
                  </a:lnTo>
                  <a:lnTo>
                    <a:pt x="290" y="500"/>
                  </a:lnTo>
                  <a:lnTo>
                    <a:pt x="292" y="500"/>
                  </a:lnTo>
                  <a:lnTo>
                    <a:pt x="292" y="502"/>
                  </a:lnTo>
                  <a:lnTo>
                    <a:pt x="294" y="504"/>
                  </a:lnTo>
                  <a:lnTo>
                    <a:pt x="312" y="542"/>
                  </a:lnTo>
                  <a:lnTo>
                    <a:pt x="334" y="556"/>
                  </a:lnTo>
                  <a:lnTo>
                    <a:pt x="352" y="560"/>
                  </a:lnTo>
                  <a:lnTo>
                    <a:pt x="362" y="584"/>
                  </a:lnTo>
                  <a:lnTo>
                    <a:pt x="376" y="584"/>
                  </a:lnTo>
                  <a:lnTo>
                    <a:pt x="376" y="586"/>
                  </a:lnTo>
                  <a:lnTo>
                    <a:pt x="404" y="602"/>
                  </a:lnTo>
                  <a:lnTo>
                    <a:pt x="406" y="604"/>
                  </a:lnTo>
                  <a:lnTo>
                    <a:pt x="426" y="628"/>
                  </a:lnTo>
                  <a:lnTo>
                    <a:pt x="456" y="624"/>
                  </a:lnTo>
                  <a:lnTo>
                    <a:pt x="458" y="624"/>
                  </a:lnTo>
                  <a:lnTo>
                    <a:pt x="470" y="628"/>
                  </a:lnTo>
                  <a:lnTo>
                    <a:pt x="490" y="644"/>
                  </a:lnTo>
                  <a:lnTo>
                    <a:pt x="524" y="648"/>
                  </a:lnTo>
                  <a:lnTo>
                    <a:pt x="544" y="644"/>
                  </a:lnTo>
                  <a:lnTo>
                    <a:pt x="564" y="642"/>
                  </a:lnTo>
                  <a:lnTo>
                    <a:pt x="580" y="642"/>
                  </a:lnTo>
                  <a:lnTo>
                    <a:pt x="590" y="644"/>
                  </a:lnTo>
                  <a:lnTo>
                    <a:pt x="596" y="648"/>
                  </a:lnTo>
                  <a:lnTo>
                    <a:pt x="598" y="654"/>
                  </a:lnTo>
                  <a:lnTo>
                    <a:pt x="598" y="658"/>
                  </a:lnTo>
                  <a:lnTo>
                    <a:pt x="594" y="664"/>
                  </a:lnTo>
                  <a:lnTo>
                    <a:pt x="588" y="670"/>
                  </a:lnTo>
                  <a:lnTo>
                    <a:pt x="580" y="678"/>
                  </a:lnTo>
                  <a:lnTo>
                    <a:pt x="580" y="682"/>
                  </a:lnTo>
                  <a:lnTo>
                    <a:pt x="582" y="686"/>
                  </a:lnTo>
                  <a:lnTo>
                    <a:pt x="586" y="692"/>
                  </a:lnTo>
                  <a:lnTo>
                    <a:pt x="592" y="698"/>
                  </a:lnTo>
                  <a:lnTo>
                    <a:pt x="592" y="700"/>
                  </a:lnTo>
                  <a:lnTo>
                    <a:pt x="598" y="704"/>
                  </a:lnTo>
                  <a:lnTo>
                    <a:pt x="600" y="702"/>
                  </a:lnTo>
                  <a:lnTo>
                    <a:pt x="616" y="676"/>
                  </a:lnTo>
                  <a:lnTo>
                    <a:pt x="628" y="658"/>
                  </a:lnTo>
                  <a:lnTo>
                    <a:pt x="638" y="646"/>
                  </a:lnTo>
                  <a:lnTo>
                    <a:pt x="648" y="640"/>
                  </a:lnTo>
                  <a:lnTo>
                    <a:pt x="654" y="638"/>
                  </a:lnTo>
                  <a:lnTo>
                    <a:pt x="660" y="638"/>
                  </a:lnTo>
                  <a:lnTo>
                    <a:pt x="676" y="644"/>
                  </a:lnTo>
                  <a:lnTo>
                    <a:pt x="698" y="654"/>
                  </a:lnTo>
                  <a:lnTo>
                    <a:pt x="724" y="670"/>
                  </a:lnTo>
                  <a:lnTo>
                    <a:pt x="772" y="678"/>
                  </a:lnTo>
                  <a:lnTo>
                    <a:pt x="772" y="680"/>
                  </a:lnTo>
                  <a:lnTo>
                    <a:pt x="772" y="682"/>
                  </a:lnTo>
                  <a:lnTo>
                    <a:pt x="768" y="704"/>
                  </a:lnTo>
                  <a:lnTo>
                    <a:pt x="792" y="708"/>
                  </a:lnTo>
                  <a:lnTo>
                    <a:pt x="792" y="738"/>
                  </a:lnTo>
                  <a:lnTo>
                    <a:pt x="802" y="754"/>
                  </a:lnTo>
                  <a:lnTo>
                    <a:pt x="808" y="762"/>
                  </a:lnTo>
                  <a:lnTo>
                    <a:pt x="816" y="764"/>
                  </a:lnTo>
                  <a:lnTo>
                    <a:pt x="830" y="764"/>
                  </a:lnTo>
                  <a:lnTo>
                    <a:pt x="880" y="762"/>
                  </a:lnTo>
                  <a:lnTo>
                    <a:pt x="904" y="748"/>
                  </a:lnTo>
                  <a:lnTo>
                    <a:pt x="928" y="716"/>
                  </a:lnTo>
                  <a:lnTo>
                    <a:pt x="956" y="714"/>
                  </a:lnTo>
                  <a:lnTo>
                    <a:pt x="970" y="710"/>
                  </a:lnTo>
                  <a:lnTo>
                    <a:pt x="1022" y="680"/>
                  </a:lnTo>
                  <a:lnTo>
                    <a:pt x="1024" y="680"/>
                  </a:lnTo>
                  <a:lnTo>
                    <a:pt x="1060" y="676"/>
                  </a:lnTo>
                  <a:lnTo>
                    <a:pt x="1070" y="678"/>
                  </a:lnTo>
                  <a:lnTo>
                    <a:pt x="1076" y="680"/>
                  </a:lnTo>
                  <a:lnTo>
                    <a:pt x="1112" y="708"/>
                  </a:lnTo>
                  <a:lnTo>
                    <a:pt x="1122" y="712"/>
                  </a:lnTo>
                  <a:lnTo>
                    <a:pt x="1124" y="714"/>
                  </a:lnTo>
                  <a:lnTo>
                    <a:pt x="1136" y="720"/>
                  </a:lnTo>
                  <a:lnTo>
                    <a:pt x="1138" y="720"/>
                  </a:lnTo>
                  <a:lnTo>
                    <a:pt x="1138" y="718"/>
                  </a:lnTo>
                  <a:lnTo>
                    <a:pt x="1138" y="716"/>
                  </a:lnTo>
                  <a:lnTo>
                    <a:pt x="1144" y="692"/>
                  </a:lnTo>
                  <a:lnTo>
                    <a:pt x="1142" y="682"/>
                  </a:lnTo>
                  <a:lnTo>
                    <a:pt x="1144" y="674"/>
                  </a:lnTo>
                  <a:lnTo>
                    <a:pt x="1148" y="668"/>
                  </a:lnTo>
                  <a:lnTo>
                    <a:pt x="1156" y="666"/>
                  </a:lnTo>
                  <a:lnTo>
                    <a:pt x="1164" y="666"/>
                  </a:lnTo>
                  <a:lnTo>
                    <a:pt x="1172" y="672"/>
                  </a:lnTo>
                  <a:lnTo>
                    <a:pt x="1182" y="682"/>
                  </a:lnTo>
                  <a:lnTo>
                    <a:pt x="1190" y="696"/>
                  </a:lnTo>
                  <a:lnTo>
                    <a:pt x="1192" y="696"/>
                  </a:lnTo>
                  <a:lnTo>
                    <a:pt x="1212" y="688"/>
                  </a:lnTo>
                  <a:lnTo>
                    <a:pt x="1214" y="686"/>
                  </a:lnTo>
                  <a:lnTo>
                    <a:pt x="1216" y="684"/>
                  </a:lnTo>
                  <a:lnTo>
                    <a:pt x="1218" y="680"/>
                  </a:lnTo>
                  <a:lnTo>
                    <a:pt x="1214" y="664"/>
                  </a:lnTo>
                  <a:lnTo>
                    <a:pt x="1214" y="660"/>
                  </a:lnTo>
                  <a:lnTo>
                    <a:pt x="1214" y="656"/>
                  </a:lnTo>
                  <a:lnTo>
                    <a:pt x="1216" y="652"/>
                  </a:lnTo>
                  <a:lnTo>
                    <a:pt x="1220" y="650"/>
                  </a:lnTo>
                  <a:lnTo>
                    <a:pt x="1228" y="644"/>
                  </a:lnTo>
                  <a:lnTo>
                    <a:pt x="1244" y="624"/>
                  </a:lnTo>
                  <a:lnTo>
                    <a:pt x="1256" y="598"/>
                  </a:lnTo>
                  <a:lnTo>
                    <a:pt x="1250" y="586"/>
                  </a:lnTo>
                  <a:lnTo>
                    <a:pt x="1246" y="576"/>
                  </a:lnTo>
                  <a:lnTo>
                    <a:pt x="1246" y="568"/>
                  </a:lnTo>
                  <a:lnTo>
                    <a:pt x="1246" y="562"/>
                  </a:lnTo>
                  <a:lnTo>
                    <a:pt x="1248" y="540"/>
                  </a:lnTo>
                  <a:lnTo>
                    <a:pt x="1244" y="528"/>
                  </a:lnTo>
                  <a:lnTo>
                    <a:pt x="1242" y="518"/>
                  </a:lnTo>
                  <a:lnTo>
                    <a:pt x="1240" y="510"/>
                  </a:lnTo>
                  <a:lnTo>
                    <a:pt x="1232" y="498"/>
                  </a:lnTo>
                  <a:lnTo>
                    <a:pt x="1232" y="496"/>
                  </a:lnTo>
                  <a:lnTo>
                    <a:pt x="1228" y="468"/>
                  </a:lnTo>
                  <a:lnTo>
                    <a:pt x="1228" y="458"/>
                  </a:lnTo>
                  <a:lnTo>
                    <a:pt x="1228" y="448"/>
                  </a:lnTo>
                  <a:lnTo>
                    <a:pt x="1220" y="440"/>
                  </a:lnTo>
                  <a:lnTo>
                    <a:pt x="1214" y="432"/>
                  </a:lnTo>
                  <a:lnTo>
                    <a:pt x="1202" y="416"/>
                  </a:lnTo>
                  <a:lnTo>
                    <a:pt x="1200" y="414"/>
                  </a:lnTo>
                  <a:lnTo>
                    <a:pt x="1200" y="412"/>
                  </a:lnTo>
                  <a:lnTo>
                    <a:pt x="1196" y="392"/>
                  </a:lnTo>
                  <a:lnTo>
                    <a:pt x="1184" y="382"/>
                  </a:lnTo>
                  <a:lnTo>
                    <a:pt x="1184" y="384"/>
                  </a:lnTo>
                  <a:lnTo>
                    <a:pt x="1162" y="364"/>
                  </a:lnTo>
                  <a:lnTo>
                    <a:pt x="1162" y="366"/>
                  </a:lnTo>
                  <a:lnTo>
                    <a:pt x="1164" y="392"/>
                  </a:lnTo>
                  <a:lnTo>
                    <a:pt x="1164" y="394"/>
                  </a:lnTo>
                  <a:lnTo>
                    <a:pt x="1152" y="400"/>
                  </a:lnTo>
                  <a:lnTo>
                    <a:pt x="1152" y="416"/>
                  </a:lnTo>
                  <a:lnTo>
                    <a:pt x="1152" y="418"/>
                  </a:lnTo>
                  <a:lnTo>
                    <a:pt x="1124" y="428"/>
                  </a:lnTo>
                  <a:lnTo>
                    <a:pt x="1114" y="406"/>
                  </a:lnTo>
                  <a:lnTo>
                    <a:pt x="1108" y="404"/>
                  </a:lnTo>
                  <a:lnTo>
                    <a:pt x="1100" y="414"/>
                  </a:lnTo>
                  <a:lnTo>
                    <a:pt x="1094" y="430"/>
                  </a:lnTo>
                  <a:lnTo>
                    <a:pt x="1074" y="436"/>
                  </a:lnTo>
                  <a:lnTo>
                    <a:pt x="1062" y="428"/>
                  </a:lnTo>
                  <a:lnTo>
                    <a:pt x="1046" y="422"/>
                  </a:lnTo>
                  <a:lnTo>
                    <a:pt x="1042" y="400"/>
                  </a:lnTo>
                  <a:lnTo>
                    <a:pt x="1036" y="386"/>
                  </a:lnTo>
                  <a:lnTo>
                    <a:pt x="1026" y="382"/>
                  </a:lnTo>
                  <a:lnTo>
                    <a:pt x="1024" y="380"/>
                  </a:lnTo>
                  <a:lnTo>
                    <a:pt x="1018" y="372"/>
                  </a:lnTo>
                  <a:lnTo>
                    <a:pt x="1010" y="360"/>
                  </a:lnTo>
                  <a:lnTo>
                    <a:pt x="1000" y="344"/>
                  </a:lnTo>
                  <a:lnTo>
                    <a:pt x="990" y="344"/>
                  </a:lnTo>
                  <a:lnTo>
                    <a:pt x="974" y="350"/>
                  </a:lnTo>
                  <a:lnTo>
                    <a:pt x="972" y="352"/>
                  </a:lnTo>
                  <a:lnTo>
                    <a:pt x="932" y="348"/>
                  </a:lnTo>
                  <a:lnTo>
                    <a:pt x="900" y="342"/>
                  </a:lnTo>
                  <a:lnTo>
                    <a:pt x="884" y="332"/>
                  </a:lnTo>
                  <a:lnTo>
                    <a:pt x="860" y="324"/>
                  </a:lnTo>
                  <a:lnTo>
                    <a:pt x="838" y="318"/>
                  </a:lnTo>
                  <a:lnTo>
                    <a:pt x="832" y="314"/>
                  </a:lnTo>
                  <a:lnTo>
                    <a:pt x="828" y="312"/>
                  </a:lnTo>
                  <a:lnTo>
                    <a:pt x="824" y="308"/>
                  </a:lnTo>
                  <a:lnTo>
                    <a:pt x="820" y="308"/>
                  </a:lnTo>
                  <a:lnTo>
                    <a:pt x="804" y="300"/>
                  </a:lnTo>
                  <a:lnTo>
                    <a:pt x="804" y="298"/>
                  </a:lnTo>
                  <a:lnTo>
                    <a:pt x="796" y="290"/>
                  </a:lnTo>
                  <a:lnTo>
                    <a:pt x="794" y="282"/>
                  </a:lnTo>
                  <a:lnTo>
                    <a:pt x="788" y="272"/>
                  </a:lnTo>
                  <a:lnTo>
                    <a:pt x="776" y="268"/>
                  </a:lnTo>
                  <a:lnTo>
                    <a:pt x="772" y="270"/>
                  </a:lnTo>
                  <a:lnTo>
                    <a:pt x="768" y="274"/>
                  </a:lnTo>
                  <a:lnTo>
                    <a:pt x="766" y="276"/>
                  </a:lnTo>
                  <a:lnTo>
                    <a:pt x="760" y="280"/>
                  </a:lnTo>
                  <a:lnTo>
                    <a:pt x="756" y="280"/>
                  </a:lnTo>
                  <a:lnTo>
                    <a:pt x="750" y="282"/>
                  </a:lnTo>
                  <a:lnTo>
                    <a:pt x="746" y="280"/>
                  </a:lnTo>
                  <a:lnTo>
                    <a:pt x="740" y="276"/>
                  </a:lnTo>
                  <a:lnTo>
                    <a:pt x="736" y="272"/>
                  </a:lnTo>
                  <a:lnTo>
                    <a:pt x="720" y="256"/>
                  </a:lnTo>
                  <a:lnTo>
                    <a:pt x="714" y="246"/>
                  </a:lnTo>
                  <a:lnTo>
                    <a:pt x="708" y="238"/>
                  </a:lnTo>
                  <a:lnTo>
                    <a:pt x="704" y="232"/>
                  </a:lnTo>
                  <a:lnTo>
                    <a:pt x="698" y="224"/>
                  </a:lnTo>
                  <a:lnTo>
                    <a:pt x="692" y="216"/>
                  </a:lnTo>
                  <a:lnTo>
                    <a:pt x="690" y="206"/>
                  </a:lnTo>
                  <a:lnTo>
                    <a:pt x="692" y="196"/>
                  </a:lnTo>
                  <a:lnTo>
                    <a:pt x="702" y="178"/>
                  </a:lnTo>
                  <a:lnTo>
                    <a:pt x="708" y="160"/>
                  </a:lnTo>
                  <a:lnTo>
                    <a:pt x="710" y="148"/>
                  </a:lnTo>
                  <a:lnTo>
                    <a:pt x="706" y="128"/>
                  </a:lnTo>
                  <a:lnTo>
                    <a:pt x="694" y="118"/>
                  </a:lnTo>
                  <a:lnTo>
                    <a:pt x="696" y="104"/>
                  </a:lnTo>
                  <a:lnTo>
                    <a:pt x="698" y="96"/>
                  </a:lnTo>
                  <a:lnTo>
                    <a:pt x="700" y="90"/>
                  </a:lnTo>
                  <a:lnTo>
                    <a:pt x="704" y="86"/>
                  </a:lnTo>
                  <a:lnTo>
                    <a:pt x="708" y="84"/>
                  </a:lnTo>
                  <a:lnTo>
                    <a:pt x="712" y="84"/>
                  </a:lnTo>
                  <a:lnTo>
                    <a:pt x="712" y="80"/>
                  </a:lnTo>
                  <a:lnTo>
                    <a:pt x="712" y="78"/>
                  </a:lnTo>
                  <a:lnTo>
                    <a:pt x="712" y="62"/>
                  </a:lnTo>
                  <a:lnTo>
                    <a:pt x="712" y="44"/>
                  </a:lnTo>
                  <a:lnTo>
                    <a:pt x="710" y="42"/>
                  </a:lnTo>
                  <a:lnTo>
                    <a:pt x="708" y="40"/>
                  </a:lnTo>
                  <a:lnTo>
                    <a:pt x="706" y="40"/>
                  </a:lnTo>
                  <a:lnTo>
                    <a:pt x="692" y="30"/>
                  </a:lnTo>
                  <a:lnTo>
                    <a:pt x="680" y="20"/>
                  </a:lnTo>
                  <a:lnTo>
                    <a:pt x="642" y="14"/>
                  </a:lnTo>
                  <a:lnTo>
                    <a:pt x="630" y="4"/>
                  </a:lnTo>
                  <a:lnTo>
                    <a:pt x="608" y="4"/>
                  </a:lnTo>
                  <a:lnTo>
                    <a:pt x="602" y="6"/>
                  </a:lnTo>
                  <a:lnTo>
                    <a:pt x="596" y="10"/>
                  </a:lnTo>
                  <a:lnTo>
                    <a:pt x="594" y="10"/>
                  </a:lnTo>
                  <a:lnTo>
                    <a:pt x="576" y="16"/>
                  </a:lnTo>
                  <a:lnTo>
                    <a:pt x="532" y="16"/>
                  </a:lnTo>
                  <a:lnTo>
                    <a:pt x="524" y="20"/>
                  </a:lnTo>
                  <a:lnTo>
                    <a:pt x="518" y="24"/>
                  </a:lnTo>
                  <a:lnTo>
                    <a:pt x="508" y="28"/>
                  </a:lnTo>
                  <a:lnTo>
                    <a:pt x="492" y="34"/>
                  </a:lnTo>
                  <a:lnTo>
                    <a:pt x="472" y="40"/>
                  </a:lnTo>
                  <a:lnTo>
                    <a:pt x="470" y="40"/>
                  </a:lnTo>
                  <a:lnTo>
                    <a:pt x="440" y="36"/>
                  </a:lnTo>
                  <a:lnTo>
                    <a:pt x="438" y="36"/>
                  </a:lnTo>
                  <a:lnTo>
                    <a:pt x="428" y="36"/>
                  </a:lnTo>
                  <a:lnTo>
                    <a:pt x="410" y="40"/>
                  </a:lnTo>
                  <a:lnTo>
                    <a:pt x="374" y="44"/>
                  </a:lnTo>
                  <a:lnTo>
                    <a:pt x="372" y="44"/>
                  </a:lnTo>
                  <a:lnTo>
                    <a:pt x="356" y="36"/>
                  </a:lnTo>
                  <a:lnTo>
                    <a:pt x="340" y="36"/>
                  </a:lnTo>
                  <a:lnTo>
                    <a:pt x="330" y="32"/>
                  </a:lnTo>
                  <a:lnTo>
                    <a:pt x="320" y="20"/>
                  </a:lnTo>
                  <a:lnTo>
                    <a:pt x="318" y="20"/>
                  </a:lnTo>
                  <a:lnTo>
                    <a:pt x="316" y="12"/>
                  </a:lnTo>
                  <a:lnTo>
                    <a:pt x="314" y="8"/>
                  </a:lnTo>
                  <a:lnTo>
                    <a:pt x="310" y="4"/>
                  </a:lnTo>
                  <a:lnTo>
                    <a:pt x="302" y="0"/>
                  </a:lnTo>
                  <a:lnTo>
                    <a:pt x="296" y="8"/>
                  </a:lnTo>
                  <a:lnTo>
                    <a:pt x="270" y="20"/>
                  </a:lnTo>
                  <a:lnTo>
                    <a:pt x="268" y="20"/>
                  </a:lnTo>
                  <a:lnTo>
                    <a:pt x="236" y="22"/>
                  </a:lnTo>
                  <a:lnTo>
                    <a:pt x="226" y="20"/>
                  </a:lnTo>
                  <a:lnTo>
                    <a:pt x="210" y="16"/>
                  </a:lnTo>
                  <a:lnTo>
                    <a:pt x="184" y="12"/>
                  </a:lnTo>
                  <a:lnTo>
                    <a:pt x="182" y="12"/>
                  </a:lnTo>
                  <a:lnTo>
                    <a:pt x="166" y="4"/>
                  </a:lnTo>
                  <a:lnTo>
                    <a:pt x="1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云南"/>
            <p:cNvSpPr/>
            <p:nvPr>
              <p:custDataLst>
                <p:tags r:id="rId18"/>
              </p:custDataLst>
            </p:nvPr>
          </p:nvSpPr>
          <p:spPr bwMode="auto">
            <a:xfrm>
              <a:off x="3952875" y="4422775"/>
              <a:ext cx="1038225" cy="1082675"/>
            </a:xfrm>
            <a:custGeom>
              <a:avLst/>
              <a:gdLst>
                <a:gd name="T0" fmla="*/ 2147483646 w 568"/>
                <a:gd name="T1" fmla="*/ 2147483646 h 592"/>
                <a:gd name="T2" fmla="*/ 2147483646 w 568"/>
                <a:gd name="T3" fmla="*/ 2147483646 h 592"/>
                <a:gd name="T4" fmla="*/ 2147483646 w 568"/>
                <a:gd name="T5" fmla="*/ 2147483646 h 592"/>
                <a:gd name="T6" fmla="*/ 2147483646 w 568"/>
                <a:gd name="T7" fmla="*/ 2147483646 h 592"/>
                <a:gd name="T8" fmla="*/ 2147483646 w 568"/>
                <a:gd name="T9" fmla="*/ 2147483646 h 592"/>
                <a:gd name="T10" fmla="*/ 2147483646 w 568"/>
                <a:gd name="T11" fmla="*/ 2147483646 h 592"/>
                <a:gd name="T12" fmla="*/ 2147483646 w 568"/>
                <a:gd name="T13" fmla="*/ 2147483646 h 592"/>
                <a:gd name="T14" fmla="*/ 2147483646 w 568"/>
                <a:gd name="T15" fmla="*/ 2147483646 h 592"/>
                <a:gd name="T16" fmla="*/ 2147483646 w 568"/>
                <a:gd name="T17" fmla="*/ 2147483646 h 592"/>
                <a:gd name="T18" fmla="*/ 2147483646 w 568"/>
                <a:gd name="T19" fmla="*/ 2147483646 h 592"/>
                <a:gd name="T20" fmla="*/ 2147483646 w 568"/>
                <a:gd name="T21" fmla="*/ 2147483646 h 592"/>
                <a:gd name="T22" fmla="*/ 2147483646 w 568"/>
                <a:gd name="T23" fmla="*/ 2147483646 h 592"/>
                <a:gd name="T24" fmla="*/ 2147483646 w 568"/>
                <a:gd name="T25" fmla="*/ 2147483646 h 592"/>
                <a:gd name="T26" fmla="*/ 2147483646 w 568"/>
                <a:gd name="T27" fmla="*/ 2147483646 h 592"/>
                <a:gd name="T28" fmla="*/ 2147483646 w 568"/>
                <a:gd name="T29" fmla="*/ 2147483646 h 592"/>
                <a:gd name="T30" fmla="*/ 2147483646 w 568"/>
                <a:gd name="T31" fmla="*/ 2147483646 h 592"/>
                <a:gd name="T32" fmla="*/ 2147483646 w 568"/>
                <a:gd name="T33" fmla="*/ 2147483646 h 592"/>
                <a:gd name="T34" fmla="*/ 2147483646 w 568"/>
                <a:gd name="T35" fmla="*/ 2147483646 h 592"/>
                <a:gd name="T36" fmla="*/ 2147483646 w 568"/>
                <a:gd name="T37" fmla="*/ 2147483646 h 592"/>
                <a:gd name="T38" fmla="*/ 2147483646 w 568"/>
                <a:gd name="T39" fmla="*/ 2147483646 h 592"/>
                <a:gd name="T40" fmla="*/ 2147483646 w 568"/>
                <a:gd name="T41" fmla="*/ 2147483646 h 592"/>
                <a:gd name="T42" fmla="*/ 2147483646 w 568"/>
                <a:gd name="T43" fmla="*/ 2147483646 h 592"/>
                <a:gd name="T44" fmla="*/ 2147483646 w 568"/>
                <a:gd name="T45" fmla="*/ 2147483646 h 592"/>
                <a:gd name="T46" fmla="*/ 2147483646 w 568"/>
                <a:gd name="T47" fmla="*/ 2147483646 h 592"/>
                <a:gd name="T48" fmla="*/ 2147483646 w 568"/>
                <a:gd name="T49" fmla="*/ 2147483646 h 592"/>
                <a:gd name="T50" fmla="*/ 2147483646 w 568"/>
                <a:gd name="T51" fmla="*/ 2147483646 h 592"/>
                <a:gd name="T52" fmla="*/ 2147483646 w 568"/>
                <a:gd name="T53" fmla="*/ 2147483646 h 592"/>
                <a:gd name="T54" fmla="*/ 2147483646 w 568"/>
                <a:gd name="T55" fmla="*/ 2147483646 h 592"/>
                <a:gd name="T56" fmla="*/ 2147483646 w 568"/>
                <a:gd name="T57" fmla="*/ 2147483646 h 592"/>
                <a:gd name="T58" fmla="*/ 2147483646 w 568"/>
                <a:gd name="T59" fmla="*/ 2147483646 h 592"/>
                <a:gd name="T60" fmla="*/ 2147483646 w 568"/>
                <a:gd name="T61" fmla="*/ 2147483646 h 592"/>
                <a:gd name="T62" fmla="*/ 2147483646 w 568"/>
                <a:gd name="T63" fmla="*/ 2147483646 h 592"/>
                <a:gd name="T64" fmla="*/ 2147483646 w 568"/>
                <a:gd name="T65" fmla="*/ 2147483646 h 592"/>
                <a:gd name="T66" fmla="*/ 2147483646 w 568"/>
                <a:gd name="T67" fmla="*/ 2147483646 h 592"/>
                <a:gd name="T68" fmla="*/ 2147483646 w 568"/>
                <a:gd name="T69" fmla="*/ 2147483646 h 592"/>
                <a:gd name="T70" fmla="*/ 2147483646 w 568"/>
                <a:gd name="T71" fmla="*/ 2147483646 h 592"/>
                <a:gd name="T72" fmla="*/ 2147483646 w 568"/>
                <a:gd name="T73" fmla="*/ 2147483646 h 592"/>
                <a:gd name="T74" fmla="*/ 2147483646 w 568"/>
                <a:gd name="T75" fmla="*/ 2147483646 h 592"/>
                <a:gd name="T76" fmla="*/ 2147483646 w 568"/>
                <a:gd name="T77" fmla="*/ 2147483646 h 592"/>
                <a:gd name="T78" fmla="*/ 2147483646 w 568"/>
                <a:gd name="T79" fmla="*/ 2147483646 h 592"/>
                <a:gd name="T80" fmla="*/ 2147483646 w 568"/>
                <a:gd name="T81" fmla="*/ 2147483646 h 592"/>
                <a:gd name="T82" fmla="*/ 2147483646 w 568"/>
                <a:gd name="T83" fmla="*/ 2147483646 h 592"/>
                <a:gd name="T84" fmla="*/ 2147483646 w 568"/>
                <a:gd name="T85" fmla="*/ 2147483646 h 592"/>
                <a:gd name="T86" fmla="*/ 2147483646 w 568"/>
                <a:gd name="T87" fmla="*/ 2147483646 h 592"/>
                <a:gd name="T88" fmla="*/ 2147483646 w 568"/>
                <a:gd name="T89" fmla="*/ 2147483646 h 592"/>
                <a:gd name="T90" fmla="*/ 2147483646 w 568"/>
                <a:gd name="T91" fmla="*/ 2147483646 h 592"/>
                <a:gd name="T92" fmla="*/ 2147483646 w 568"/>
                <a:gd name="T93" fmla="*/ 2147483646 h 592"/>
                <a:gd name="T94" fmla="*/ 2147483646 w 568"/>
                <a:gd name="T95" fmla="*/ 2147483646 h 592"/>
                <a:gd name="T96" fmla="*/ 2147483646 w 568"/>
                <a:gd name="T97" fmla="*/ 2147483646 h 592"/>
                <a:gd name="T98" fmla="*/ 2147483646 w 568"/>
                <a:gd name="T99" fmla="*/ 2147483646 h 592"/>
                <a:gd name="T100" fmla="*/ 2147483646 w 568"/>
                <a:gd name="T101" fmla="*/ 2147483646 h 592"/>
                <a:gd name="T102" fmla="*/ 2147483646 w 568"/>
                <a:gd name="T103" fmla="*/ 2147483646 h 592"/>
                <a:gd name="T104" fmla="*/ 2147483646 w 568"/>
                <a:gd name="T105" fmla="*/ 2147483646 h 592"/>
                <a:gd name="T106" fmla="*/ 2147483646 w 568"/>
                <a:gd name="T107" fmla="*/ 2147483646 h 5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68" h="592">
                  <a:moveTo>
                    <a:pt x="4" y="364"/>
                  </a:moveTo>
                  <a:lnTo>
                    <a:pt x="0" y="374"/>
                  </a:lnTo>
                  <a:lnTo>
                    <a:pt x="10" y="372"/>
                  </a:lnTo>
                  <a:lnTo>
                    <a:pt x="18" y="366"/>
                  </a:lnTo>
                  <a:lnTo>
                    <a:pt x="20" y="364"/>
                  </a:lnTo>
                  <a:lnTo>
                    <a:pt x="52" y="360"/>
                  </a:lnTo>
                  <a:lnTo>
                    <a:pt x="74" y="350"/>
                  </a:lnTo>
                  <a:lnTo>
                    <a:pt x="82" y="362"/>
                  </a:lnTo>
                  <a:lnTo>
                    <a:pt x="84" y="362"/>
                  </a:lnTo>
                  <a:lnTo>
                    <a:pt x="74" y="378"/>
                  </a:lnTo>
                  <a:lnTo>
                    <a:pt x="84" y="388"/>
                  </a:lnTo>
                  <a:lnTo>
                    <a:pt x="84" y="390"/>
                  </a:lnTo>
                  <a:lnTo>
                    <a:pt x="84" y="392"/>
                  </a:lnTo>
                  <a:lnTo>
                    <a:pt x="76" y="426"/>
                  </a:lnTo>
                  <a:lnTo>
                    <a:pt x="98" y="440"/>
                  </a:lnTo>
                  <a:lnTo>
                    <a:pt x="136" y="442"/>
                  </a:lnTo>
                  <a:lnTo>
                    <a:pt x="130" y="450"/>
                  </a:lnTo>
                  <a:lnTo>
                    <a:pt x="104" y="486"/>
                  </a:lnTo>
                  <a:lnTo>
                    <a:pt x="98" y="496"/>
                  </a:lnTo>
                  <a:lnTo>
                    <a:pt x="96" y="502"/>
                  </a:lnTo>
                  <a:lnTo>
                    <a:pt x="110" y="506"/>
                  </a:lnTo>
                  <a:lnTo>
                    <a:pt x="122" y="508"/>
                  </a:lnTo>
                  <a:lnTo>
                    <a:pt x="132" y="510"/>
                  </a:lnTo>
                  <a:lnTo>
                    <a:pt x="140" y="516"/>
                  </a:lnTo>
                  <a:lnTo>
                    <a:pt x="144" y="520"/>
                  </a:lnTo>
                  <a:lnTo>
                    <a:pt x="152" y="534"/>
                  </a:lnTo>
                  <a:lnTo>
                    <a:pt x="158" y="550"/>
                  </a:lnTo>
                  <a:lnTo>
                    <a:pt x="180" y="562"/>
                  </a:lnTo>
                  <a:lnTo>
                    <a:pt x="192" y="564"/>
                  </a:lnTo>
                  <a:lnTo>
                    <a:pt x="220" y="540"/>
                  </a:lnTo>
                  <a:lnTo>
                    <a:pt x="236" y="562"/>
                  </a:lnTo>
                  <a:lnTo>
                    <a:pt x="236" y="564"/>
                  </a:lnTo>
                  <a:lnTo>
                    <a:pt x="240" y="584"/>
                  </a:lnTo>
                  <a:lnTo>
                    <a:pt x="252" y="586"/>
                  </a:lnTo>
                  <a:lnTo>
                    <a:pt x="272" y="592"/>
                  </a:lnTo>
                  <a:lnTo>
                    <a:pt x="276" y="592"/>
                  </a:lnTo>
                  <a:lnTo>
                    <a:pt x="276" y="590"/>
                  </a:lnTo>
                  <a:lnTo>
                    <a:pt x="272" y="570"/>
                  </a:lnTo>
                  <a:lnTo>
                    <a:pt x="272" y="568"/>
                  </a:lnTo>
                  <a:lnTo>
                    <a:pt x="262" y="522"/>
                  </a:lnTo>
                  <a:lnTo>
                    <a:pt x="262" y="520"/>
                  </a:lnTo>
                  <a:lnTo>
                    <a:pt x="268" y="488"/>
                  </a:lnTo>
                  <a:lnTo>
                    <a:pt x="270" y="488"/>
                  </a:lnTo>
                  <a:lnTo>
                    <a:pt x="272" y="488"/>
                  </a:lnTo>
                  <a:lnTo>
                    <a:pt x="294" y="490"/>
                  </a:lnTo>
                  <a:lnTo>
                    <a:pt x="320" y="470"/>
                  </a:lnTo>
                  <a:lnTo>
                    <a:pt x="324" y="472"/>
                  </a:lnTo>
                  <a:lnTo>
                    <a:pt x="342" y="486"/>
                  </a:lnTo>
                  <a:lnTo>
                    <a:pt x="352" y="498"/>
                  </a:lnTo>
                  <a:lnTo>
                    <a:pt x="362" y="490"/>
                  </a:lnTo>
                  <a:lnTo>
                    <a:pt x="378" y="474"/>
                  </a:lnTo>
                  <a:lnTo>
                    <a:pt x="378" y="472"/>
                  </a:lnTo>
                  <a:lnTo>
                    <a:pt x="380" y="472"/>
                  </a:lnTo>
                  <a:lnTo>
                    <a:pt x="420" y="482"/>
                  </a:lnTo>
                  <a:lnTo>
                    <a:pt x="438" y="468"/>
                  </a:lnTo>
                  <a:lnTo>
                    <a:pt x="438" y="466"/>
                  </a:lnTo>
                  <a:lnTo>
                    <a:pt x="440" y="466"/>
                  </a:lnTo>
                  <a:lnTo>
                    <a:pt x="458" y="470"/>
                  </a:lnTo>
                  <a:lnTo>
                    <a:pt x="512" y="422"/>
                  </a:lnTo>
                  <a:lnTo>
                    <a:pt x="528" y="426"/>
                  </a:lnTo>
                  <a:lnTo>
                    <a:pt x="530" y="428"/>
                  </a:lnTo>
                  <a:lnTo>
                    <a:pt x="532" y="428"/>
                  </a:lnTo>
                  <a:lnTo>
                    <a:pt x="536" y="436"/>
                  </a:lnTo>
                  <a:lnTo>
                    <a:pt x="540" y="432"/>
                  </a:lnTo>
                  <a:lnTo>
                    <a:pt x="540" y="430"/>
                  </a:lnTo>
                  <a:lnTo>
                    <a:pt x="556" y="422"/>
                  </a:lnTo>
                  <a:lnTo>
                    <a:pt x="568" y="410"/>
                  </a:lnTo>
                  <a:lnTo>
                    <a:pt x="566" y="386"/>
                  </a:lnTo>
                  <a:lnTo>
                    <a:pt x="564" y="382"/>
                  </a:lnTo>
                  <a:lnTo>
                    <a:pt x="548" y="388"/>
                  </a:lnTo>
                  <a:lnTo>
                    <a:pt x="542" y="392"/>
                  </a:lnTo>
                  <a:lnTo>
                    <a:pt x="534" y="392"/>
                  </a:lnTo>
                  <a:lnTo>
                    <a:pt x="516" y="392"/>
                  </a:lnTo>
                  <a:lnTo>
                    <a:pt x="510" y="390"/>
                  </a:lnTo>
                  <a:lnTo>
                    <a:pt x="504" y="386"/>
                  </a:lnTo>
                  <a:lnTo>
                    <a:pt x="504" y="360"/>
                  </a:lnTo>
                  <a:lnTo>
                    <a:pt x="496" y="358"/>
                  </a:lnTo>
                  <a:lnTo>
                    <a:pt x="492" y="356"/>
                  </a:lnTo>
                  <a:lnTo>
                    <a:pt x="488" y="358"/>
                  </a:lnTo>
                  <a:lnTo>
                    <a:pt x="484" y="360"/>
                  </a:lnTo>
                  <a:lnTo>
                    <a:pt x="472" y="364"/>
                  </a:lnTo>
                  <a:lnTo>
                    <a:pt x="468" y="364"/>
                  </a:lnTo>
                  <a:lnTo>
                    <a:pt x="468" y="362"/>
                  </a:lnTo>
                  <a:lnTo>
                    <a:pt x="462" y="350"/>
                  </a:lnTo>
                  <a:lnTo>
                    <a:pt x="460" y="340"/>
                  </a:lnTo>
                  <a:lnTo>
                    <a:pt x="468" y="310"/>
                  </a:lnTo>
                  <a:lnTo>
                    <a:pt x="468" y="308"/>
                  </a:lnTo>
                  <a:lnTo>
                    <a:pt x="476" y="294"/>
                  </a:lnTo>
                  <a:lnTo>
                    <a:pt x="452" y="274"/>
                  </a:lnTo>
                  <a:lnTo>
                    <a:pt x="452" y="272"/>
                  </a:lnTo>
                  <a:lnTo>
                    <a:pt x="452" y="248"/>
                  </a:lnTo>
                  <a:lnTo>
                    <a:pt x="464" y="212"/>
                  </a:lnTo>
                  <a:lnTo>
                    <a:pt x="456" y="192"/>
                  </a:lnTo>
                  <a:lnTo>
                    <a:pt x="450" y="190"/>
                  </a:lnTo>
                  <a:lnTo>
                    <a:pt x="440" y="190"/>
                  </a:lnTo>
                  <a:lnTo>
                    <a:pt x="432" y="204"/>
                  </a:lnTo>
                  <a:lnTo>
                    <a:pt x="420" y="196"/>
                  </a:lnTo>
                  <a:lnTo>
                    <a:pt x="410" y="190"/>
                  </a:lnTo>
                  <a:lnTo>
                    <a:pt x="400" y="168"/>
                  </a:lnTo>
                  <a:lnTo>
                    <a:pt x="398" y="152"/>
                  </a:lnTo>
                  <a:lnTo>
                    <a:pt x="398" y="150"/>
                  </a:lnTo>
                  <a:lnTo>
                    <a:pt x="396" y="148"/>
                  </a:lnTo>
                  <a:lnTo>
                    <a:pt x="400" y="148"/>
                  </a:lnTo>
                  <a:lnTo>
                    <a:pt x="410" y="132"/>
                  </a:lnTo>
                  <a:lnTo>
                    <a:pt x="412" y="132"/>
                  </a:lnTo>
                  <a:lnTo>
                    <a:pt x="420" y="130"/>
                  </a:lnTo>
                  <a:lnTo>
                    <a:pt x="430" y="128"/>
                  </a:lnTo>
                  <a:lnTo>
                    <a:pt x="472" y="126"/>
                  </a:lnTo>
                  <a:lnTo>
                    <a:pt x="478" y="128"/>
                  </a:lnTo>
                  <a:lnTo>
                    <a:pt x="480" y="128"/>
                  </a:lnTo>
                  <a:lnTo>
                    <a:pt x="486" y="132"/>
                  </a:lnTo>
                  <a:lnTo>
                    <a:pt x="496" y="126"/>
                  </a:lnTo>
                  <a:lnTo>
                    <a:pt x="506" y="120"/>
                  </a:lnTo>
                  <a:lnTo>
                    <a:pt x="512" y="112"/>
                  </a:lnTo>
                  <a:lnTo>
                    <a:pt x="512" y="108"/>
                  </a:lnTo>
                  <a:lnTo>
                    <a:pt x="512" y="90"/>
                  </a:lnTo>
                  <a:lnTo>
                    <a:pt x="502" y="88"/>
                  </a:lnTo>
                  <a:lnTo>
                    <a:pt x="486" y="94"/>
                  </a:lnTo>
                  <a:lnTo>
                    <a:pt x="478" y="100"/>
                  </a:lnTo>
                  <a:lnTo>
                    <a:pt x="474" y="102"/>
                  </a:lnTo>
                  <a:lnTo>
                    <a:pt x="470" y="104"/>
                  </a:lnTo>
                  <a:lnTo>
                    <a:pt x="466" y="102"/>
                  </a:lnTo>
                  <a:lnTo>
                    <a:pt x="462" y="100"/>
                  </a:lnTo>
                  <a:lnTo>
                    <a:pt x="454" y="90"/>
                  </a:lnTo>
                  <a:lnTo>
                    <a:pt x="454" y="88"/>
                  </a:lnTo>
                  <a:lnTo>
                    <a:pt x="452" y="78"/>
                  </a:lnTo>
                  <a:lnTo>
                    <a:pt x="452" y="76"/>
                  </a:lnTo>
                  <a:lnTo>
                    <a:pt x="454" y="66"/>
                  </a:lnTo>
                  <a:lnTo>
                    <a:pt x="444" y="44"/>
                  </a:lnTo>
                  <a:lnTo>
                    <a:pt x="428" y="48"/>
                  </a:lnTo>
                  <a:lnTo>
                    <a:pt x="420" y="56"/>
                  </a:lnTo>
                  <a:lnTo>
                    <a:pt x="424" y="80"/>
                  </a:lnTo>
                  <a:lnTo>
                    <a:pt x="396" y="68"/>
                  </a:lnTo>
                  <a:lnTo>
                    <a:pt x="404" y="82"/>
                  </a:lnTo>
                  <a:lnTo>
                    <a:pt x="404" y="84"/>
                  </a:lnTo>
                  <a:lnTo>
                    <a:pt x="402" y="100"/>
                  </a:lnTo>
                  <a:lnTo>
                    <a:pt x="402" y="102"/>
                  </a:lnTo>
                  <a:lnTo>
                    <a:pt x="400" y="102"/>
                  </a:lnTo>
                  <a:lnTo>
                    <a:pt x="386" y="124"/>
                  </a:lnTo>
                  <a:lnTo>
                    <a:pt x="360" y="138"/>
                  </a:lnTo>
                  <a:lnTo>
                    <a:pt x="358" y="152"/>
                  </a:lnTo>
                  <a:lnTo>
                    <a:pt x="360" y="160"/>
                  </a:lnTo>
                  <a:lnTo>
                    <a:pt x="364" y="170"/>
                  </a:lnTo>
                  <a:lnTo>
                    <a:pt x="366" y="170"/>
                  </a:lnTo>
                  <a:lnTo>
                    <a:pt x="366" y="172"/>
                  </a:lnTo>
                  <a:lnTo>
                    <a:pt x="368" y="192"/>
                  </a:lnTo>
                  <a:lnTo>
                    <a:pt x="368" y="194"/>
                  </a:lnTo>
                  <a:lnTo>
                    <a:pt x="366" y="196"/>
                  </a:lnTo>
                  <a:lnTo>
                    <a:pt x="356" y="208"/>
                  </a:lnTo>
                  <a:lnTo>
                    <a:pt x="348" y="214"/>
                  </a:lnTo>
                  <a:lnTo>
                    <a:pt x="346" y="214"/>
                  </a:lnTo>
                  <a:lnTo>
                    <a:pt x="344" y="214"/>
                  </a:lnTo>
                  <a:lnTo>
                    <a:pt x="326" y="210"/>
                  </a:lnTo>
                  <a:lnTo>
                    <a:pt x="322" y="210"/>
                  </a:lnTo>
                  <a:lnTo>
                    <a:pt x="316" y="214"/>
                  </a:lnTo>
                  <a:lnTo>
                    <a:pt x="308" y="224"/>
                  </a:lnTo>
                  <a:lnTo>
                    <a:pt x="300" y="232"/>
                  </a:lnTo>
                  <a:lnTo>
                    <a:pt x="298" y="236"/>
                  </a:lnTo>
                  <a:lnTo>
                    <a:pt x="294" y="238"/>
                  </a:lnTo>
                  <a:lnTo>
                    <a:pt x="288" y="240"/>
                  </a:lnTo>
                  <a:lnTo>
                    <a:pt x="282" y="238"/>
                  </a:lnTo>
                  <a:lnTo>
                    <a:pt x="280" y="238"/>
                  </a:lnTo>
                  <a:lnTo>
                    <a:pt x="278" y="234"/>
                  </a:lnTo>
                  <a:lnTo>
                    <a:pt x="276" y="230"/>
                  </a:lnTo>
                  <a:lnTo>
                    <a:pt x="276" y="224"/>
                  </a:lnTo>
                  <a:lnTo>
                    <a:pt x="276" y="220"/>
                  </a:lnTo>
                  <a:lnTo>
                    <a:pt x="276" y="214"/>
                  </a:lnTo>
                  <a:lnTo>
                    <a:pt x="272" y="218"/>
                  </a:lnTo>
                  <a:lnTo>
                    <a:pt x="270" y="220"/>
                  </a:lnTo>
                  <a:lnTo>
                    <a:pt x="264" y="222"/>
                  </a:lnTo>
                  <a:lnTo>
                    <a:pt x="260" y="218"/>
                  </a:lnTo>
                  <a:lnTo>
                    <a:pt x="258" y="212"/>
                  </a:lnTo>
                  <a:lnTo>
                    <a:pt x="256" y="192"/>
                  </a:lnTo>
                  <a:lnTo>
                    <a:pt x="252" y="176"/>
                  </a:lnTo>
                  <a:lnTo>
                    <a:pt x="244" y="168"/>
                  </a:lnTo>
                  <a:lnTo>
                    <a:pt x="244" y="166"/>
                  </a:lnTo>
                  <a:lnTo>
                    <a:pt x="226" y="128"/>
                  </a:lnTo>
                  <a:lnTo>
                    <a:pt x="220" y="116"/>
                  </a:lnTo>
                  <a:lnTo>
                    <a:pt x="220" y="114"/>
                  </a:lnTo>
                  <a:lnTo>
                    <a:pt x="216" y="94"/>
                  </a:lnTo>
                  <a:lnTo>
                    <a:pt x="214" y="90"/>
                  </a:lnTo>
                  <a:lnTo>
                    <a:pt x="212" y="92"/>
                  </a:lnTo>
                  <a:lnTo>
                    <a:pt x="204" y="100"/>
                  </a:lnTo>
                  <a:lnTo>
                    <a:pt x="200" y="104"/>
                  </a:lnTo>
                  <a:lnTo>
                    <a:pt x="196" y="102"/>
                  </a:lnTo>
                  <a:lnTo>
                    <a:pt x="188" y="96"/>
                  </a:lnTo>
                  <a:lnTo>
                    <a:pt x="176" y="90"/>
                  </a:lnTo>
                  <a:lnTo>
                    <a:pt x="174" y="88"/>
                  </a:lnTo>
                  <a:lnTo>
                    <a:pt x="172" y="88"/>
                  </a:lnTo>
                  <a:lnTo>
                    <a:pt x="172" y="86"/>
                  </a:lnTo>
                  <a:lnTo>
                    <a:pt x="172" y="70"/>
                  </a:lnTo>
                  <a:lnTo>
                    <a:pt x="168" y="58"/>
                  </a:lnTo>
                  <a:lnTo>
                    <a:pt x="162" y="42"/>
                  </a:lnTo>
                  <a:lnTo>
                    <a:pt x="156" y="42"/>
                  </a:lnTo>
                  <a:lnTo>
                    <a:pt x="156" y="50"/>
                  </a:lnTo>
                  <a:lnTo>
                    <a:pt x="154" y="58"/>
                  </a:lnTo>
                  <a:lnTo>
                    <a:pt x="150" y="64"/>
                  </a:lnTo>
                  <a:lnTo>
                    <a:pt x="144" y="70"/>
                  </a:lnTo>
                  <a:lnTo>
                    <a:pt x="142" y="78"/>
                  </a:lnTo>
                  <a:lnTo>
                    <a:pt x="138" y="82"/>
                  </a:lnTo>
                  <a:lnTo>
                    <a:pt x="134" y="86"/>
                  </a:lnTo>
                  <a:lnTo>
                    <a:pt x="130" y="86"/>
                  </a:lnTo>
                  <a:lnTo>
                    <a:pt x="128" y="86"/>
                  </a:lnTo>
                  <a:lnTo>
                    <a:pt x="124" y="84"/>
                  </a:lnTo>
                  <a:lnTo>
                    <a:pt x="122" y="84"/>
                  </a:lnTo>
                  <a:lnTo>
                    <a:pt x="118" y="82"/>
                  </a:lnTo>
                  <a:lnTo>
                    <a:pt x="118" y="78"/>
                  </a:lnTo>
                  <a:lnTo>
                    <a:pt x="116" y="66"/>
                  </a:lnTo>
                  <a:lnTo>
                    <a:pt x="116" y="62"/>
                  </a:lnTo>
                  <a:lnTo>
                    <a:pt x="106" y="56"/>
                  </a:lnTo>
                  <a:lnTo>
                    <a:pt x="104" y="54"/>
                  </a:lnTo>
                  <a:lnTo>
                    <a:pt x="102" y="50"/>
                  </a:lnTo>
                  <a:lnTo>
                    <a:pt x="100" y="42"/>
                  </a:lnTo>
                  <a:lnTo>
                    <a:pt x="104" y="6"/>
                  </a:lnTo>
                  <a:lnTo>
                    <a:pt x="102" y="0"/>
                  </a:lnTo>
                  <a:lnTo>
                    <a:pt x="88" y="14"/>
                  </a:lnTo>
                  <a:lnTo>
                    <a:pt x="80" y="20"/>
                  </a:lnTo>
                  <a:lnTo>
                    <a:pt x="78" y="26"/>
                  </a:lnTo>
                  <a:lnTo>
                    <a:pt x="82" y="36"/>
                  </a:lnTo>
                  <a:lnTo>
                    <a:pt x="82" y="44"/>
                  </a:lnTo>
                  <a:lnTo>
                    <a:pt x="82" y="48"/>
                  </a:lnTo>
                  <a:lnTo>
                    <a:pt x="80" y="54"/>
                  </a:lnTo>
                  <a:lnTo>
                    <a:pt x="76" y="58"/>
                  </a:lnTo>
                  <a:lnTo>
                    <a:pt x="72" y="60"/>
                  </a:lnTo>
                  <a:lnTo>
                    <a:pt x="56" y="66"/>
                  </a:lnTo>
                  <a:lnTo>
                    <a:pt x="52" y="68"/>
                  </a:lnTo>
                  <a:lnTo>
                    <a:pt x="52" y="74"/>
                  </a:lnTo>
                  <a:lnTo>
                    <a:pt x="52" y="96"/>
                  </a:lnTo>
                  <a:lnTo>
                    <a:pt x="54" y="104"/>
                  </a:lnTo>
                  <a:lnTo>
                    <a:pt x="54" y="106"/>
                  </a:lnTo>
                  <a:lnTo>
                    <a:pt x="56" y="108"/>
                  </a:lnTo>
                  <a:lnTo>
                    <a:pt x="64" y="108"/>
                  </a:lnTo>
                  <a:lnTo>
                    <a:pt x="68" y="108"/>
                  </a:lnTo>
                  <a:lnTo>
                    <a:pt x="72" y="106"/>
                  </a:lnTo>
                  <a:lnTo>
                    <a:pt x="76" y="104"/>
                  </a:lnTo>
                  <a:lnTo>
                    <a:pt x="92" y="138"/>
                  </a:lnTo>
                  <a:lnTo>
                    <a:pt x="92" y="140"/>
                  </a:lnTo>
                  <a:lnTo>
                    <a:pt x="88" y="184"/>
                  </a:lnTo>
                  <a:lnTo>
                    <a:pt x="82" y="216"/>
                  </a:lnTo>
                  <a:lnTo>
                    <a:pt x="78" y="238"/>
                  </a:lnTo>
                  <a:lnTo>
                    <a:pt x="72" y="250"/>
                  </a:lnTo>
                  <a:lnTo>
                    <a:pt x="68" y="254"/>
                  </a:lnTo>
                  <a:lnTo>
                    <a:pt x="62" y="256"/>
                  </a:lnTo>
                  <a:lnTo>
                    <a:pt x="54" y="254"/>
                  </a:lnTo>
                  <a:lnTo>
                    <a:pt x="48" y="252"/>
                  </a:lnTo>
                  <a:lnTo>
                    <a:pt x="22" y="298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8" y="318"/>
                  </a:lnTo>
                  <a:lnTo>
                    <a:pt x="6" y="320"/>
                  </a:lnTo>
                  <a:lnTo>
                    <a:pt x="4" y="326"/>
                  </a:lnTo>
                  <a:lnTo>
                    <a:pt x="4" y="348"/>
                  </a:lnTo>
                  <a:lnTo>
                    <a:pt x="8" y="352"/>
                  </a:lnTo>
                  <a:lnTo>
                    <a:pt x="10" y="352"/>
                  </a:lnTo>
                  <a:lnTo>
                    <a:pt x="12" y="354"/>
                  </a:lnTo>
                  <a:lnTo>
                    <a:pt x="4" y="3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贵州"/>
            <p:cNvSpPr/>
            <p:nvPr>
              <p:custDataLst>
                <p:tags r:id="rId19"/>
              </p:custDataLst>
            </p:nvPr>
          </p:nvSpPr>
          <p:spPr bwMode="auto">
            <a:xfrm>
              <a:off x="4697413" y="4408488"/>
              <a:ext cx="701675" cy="608012"/>
            </a:xfrm>
            <a:custGeom>
              <a:avLst/>
              <a:gdLst>
                <a:gd name="T0" fmla="*/ 2147483646 w 384"/>
                <a:gd name="T1" fmla="*/ 2147483646 h 332"/>
                <a:gd name="T2" fmla="*/ 2147483646 w 384"/>
                <a:gd name="T3" fmla="*/ 2147483646 h 332"/>
                <a:gd name="T4" fmla="*/ 2147483646 w 384"/>
                <a:gd name="T5" fmla="*/ 2147483646 h 332"/>
                <a:gd name="T6" fmla="*/ 2147483646 w 384"/>
                <a:gd name="T7" fmla="*/ 2147483646 h 332"/>
                <a:gd name="T8" fmla="*/ 2147483646 w 384"/>
                <a:gd name="T9" fmla="*/ 2147483646 h 332"/>
                <a:gd name="T10" fmla="*/ 2147483646 w 384"/>
                <a:gd name="T11" fmla="*/ 2147483646 h 332"/>
                <a:gd name="T12" fmla="*/ 2147483646 w 384"/>
                <a:gd name="T13" fmla="*/ 2147483646 h 332"/>
                <a:gd name="T14" fmla="*/ 2147483646 w 384"/>
                <a:gd name="T15" fmla="*/ 2147483646 h 332"/>
                <a:gd name="T16" fmla="*/ 2147483646 w 384"/>
                <a:gd name="T17" fmla="*/ 2147483646 h 332"/>
                <a:gd name="T18" fmla="*/ 2147483646 w 384"/>
                <a:gd name="T19" fmla="*/ 2147483646 h 332"/>
                <a:gd name="T20" fmla="*/ 2147483646 w 384"/>
                <a:gd name="T21" fmla="*/ 2147483646 h 332"/>
                <a:gd name="T22" fmla="*/ 2147483646 w 384"/>
                <a:gd name="T23" fmla="*/ 2147483646 h 332"/>
                <a:gd name="T24" fmla="*/ 2147483646 w 384"/>
                <a:gd name="T25" fmla="*/ 2147483646 h 332"/>
                <a:gd name="T26" fmla="*/ 2147483646 w 384"/>
                <a:gd name="T27" fmla="*/ 2147483646 h 332"/>
                <a:gd name="T28" fmla="*/ 2147483646 w 384"/>
                <a:gd name="T29" fmla="*/ 2147483646 h 332"/>
                <a:gd name="T30" fmla="*/ 2147483646 w 384"/>
                <a:gd name="T31" fmla="*/ 2147483646 h 332"/>
                <a:gd name="T32" fmla="*/ 2147483646 w 384"/>
                <a:gd name="T33" fmla="*/ 2147483646 h 332"/>
                <a:gd name="T34" fmla="*/ 2147483646 w 384"/>
                <a:gd name="T35" fmla="*/ 2147483646 h 332"/>
                <a:gd name="T36" fmla="*/ 2147483646 w 384"/>
                <a:gd name="T37" fmla="*/ 2147483646 h 332"/>
                <a:gd name="T38" fmla="*/ 2147483646 w 384"/>
                <a:gd name="T39" fmla="*/ 2147483646 h 332"/>
                <a:gd name="T40" fmla="*/ 2147483646 w 384"/>
                <a:gd name="T41" fmla="*/ 2147483646 h 332"/>
                <a:gd name="T42" fmla="*/ 0 w 384"/>
                <a:gd name="T43" fmla="*/ 2147483646 h 332"/>
                <a:gd name="T44" fmla="*/ 2147483646 w 384"/>
                <a:gd name="T45" fmla="*/ 2147483646 h 332"/>
                <a:gd name="T46" fmla="*/ 2147483646 w 384"/>
                <a:gd name="T47" fmla="*/ 2147483646 h 332"/>
                <a:gd name="T48" fmla="*/ 2147483646 w 384"/>
                <a:gd name="T49" fmla="*/ 2147483646 h 332"/>
                <a:gd name="T50" fmla="*/ 2147483646 w 384"/>
                <a:gd name="T51" fmla="*/ 2147483646 h 332"/>
                <a:gd name="T52" fmla="*/ 2147483646 w 384"/>
                <a:gd name="T53" fmla="*/ 2147483646 h 332"/>
                <a:gd name="T54" fmla="*/ 2147483646 w 384"/>
                <a:gd name="T55" fmla="*/ 2147483646 h 332"/>
                <a:gd name="T56" fmla="*/ 2147483646 w 384"/>
                <a:gd name="T57" fmla="*/ 2147483646 h 332"/>
                <a:gd name="T58" fmla="*/ 2147483646 w 384"/>
                <a:gd name="T59" fmla="*/ 2147483646 h 332"/>
                <a:gd name="T60" fmla="*/ 2147483646 w 384"/>
                <a:gd name="T61" fmla="*/ 2147483646 h 332"/>
                <a:gd name="T62" fmla="*/ 2147483646 w 384"/>
                <a:gd name="T63" fmla="*/ 2147483646 h 332"/>
                <a:gd name="T64" fmla="*/ 2147483646 w 384"/>
                <a:gd name="T65" fmla="*/ 2147483646 h 332"/>
                <a:gd name="T66" fmla="*/ 2147483646 w 384"/>
                <a:gd name="T67" fmla="*/ 2147483646 h 332"/>
                <a:gd name="T68" fmla="*/ 2147483646 w 384"/>
                <a:gd name="T69" fmla="*/ 2147483646 h 332"/>
                <a:gd name="T70" fmla="*/ 2147483646 w 384"/>
                <a:gd name="T71" fmla="*/ 2147483646 h 332"/>
                <a:gd name="T72" fmla="*/ 2147483646 w 384"/>
                <a:gd name="T73" fmla="*/ 2147483646 h 332"/>
                <a:gd name="T74" fmla="*/ 2147483646 w 384"/>
                <a:gd name="T75" fmla="*/ 2147483646 h 332"/>
                <a:gd name="T76" fmla="*/ 2147483646 w 384"/>
                <a:gd name="T77" fmla="*/ 2147483646 h 332"/>
                <a:gd name="T78" fmla="*/ 2147483646 w 384"/>
                <a:gd name="T79" fmla="*/ 2147483646 h 332"/>
                <a:gd name="T80" fmla="*/ 2147483646 w 384"/>
                <a:gd name="T81" fmla="*/ 2147483646 h 332"/>
                <a:gd name="T82" fmla="*/ 2147483646 w 384"/>
                <a:gd name="T83" fmla="*/ 2147483646 h 332"/>
                <a:gd name="T84" fmla="*/ 2147483646 w 384"/>
                <a:gd name="T85" fmla="*/ 2147483646 h 332"/>
                <a:gd name="T86" fmla="*/ 2147483646 w 384"/>
                <a:gd name="T87" fmla="*/ 2147483646 h 332"/>
                <a:gd name="T88" fmla="*/ 2147483646 w 384"/>
                <a:gd name="T89" fmla="*/ 2147483646 h 332"/>
                <a:gd name="T90" fmla="*/ 2147483646 w 384"/>
                <a:gd name="T91" fmla="*/ 2147483646 h 332"/>
                <a:gd name="T92" fmla="*/ 2147483646 w 384"/>
                <a:gd name="T93" fmla="*/ 2147483646 h 332"/>
                <a:gd name="T94" fmla="*/ 2147483646 w 384"/>
                <a:gd name="T95" fmla="*/ 2147483646 h 332"/>
                <a:gd name="T96" fmla="*/ 2147483646 w 384"/>
                <a:gd name="T97" fmla="*/ 2147483646 h 332"/>
                <a:gd name="T98" fmla="*/ 2147483646 w 384"/>
                <a:gd name="T99" fmla="*/ 2147483646 h 332"/>
                <a:gd name="T100" fmla="*/ 2147483646 w 384"/>
                <a:gd name="T101" fmla="*/ 2147483646 h 332"/>
                <a:gd name="T102" fmla="*/ 2147483646 w 384"/>
                <a:gd name="T103" fmla="*/ 2147483646 h 332"/>
                <a:gd name="T104" fmla="*/ 2147483646 w 384"/>
                <a:gd name="T105" fmla="*/ 2147483646 h 332"/>
                <a:gd name="T106" fmla="*/ 2147483646 w 384"/>
                <a:gd name="T107" fmla="*/ 2147483646 h 332"/>
                <a:gd name="T108" fmla="*/ 2147483646 w 384"/>
                <a:gd name="T109" fmla="*/ 2147483646 h 332"/>
                <a:gd name="T110" fmla="*/ 2147483646 w 384"/>
                <a:gd name="T111" fmla="*/ 2147483646 h 332"/>
                <a:gd name="T112" fmla="*/ 2147483646 w 384"/>
                <a:gd name="T113" fmla="*/ 2147483646 h 332"/>
                <a:gd name="T114" fmla="*/ 2147483646 w 384"/>
                <a:gd name="T115" fmla="*/ 2147483646 h 332"/>
                <a:gd name="T116" fmla="*/ 2147483646 w 384"/>
                <a:gd name="T117" fmla="*/ 2147483646 h 3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84" h="332">
                  <a:moveTo>
                    <a:pt x="300" y="6"/>
                  </a:moveTo>
                  <a:lnTo>
                    <a:pt x="296" y="4"/>
                  </a:lnTo>
                  <a:lnTo>
                    <a:pt x="288" y="8"/>
                  </a:lnTo>
                  <a:lnTo>
                    <a:pt x="284" y="14"/>
                  </a:lnTo>
                  <a:lnTo>
                    <a:pt x="280" y="22"/>
                  </a:lnTo>
                  <a:lnTo>
                    <a:pt x="276" y="24"/>
                  </a:lnTo>
                  <a:lnTo>
                    <a:pt x="272" y="26"/>
                  </a:lnTo>
                  <a:lnTo>
                    <a:pt x="268" y="24"/>
                  </a:lnTo>
                  <a:lnTo>
                    <a:pt x="264" y="20"/>
                  </a:lnTo>
                  <a:lnTo>
                    <a:pt x="262" y="20"/>
                  </a:lnTo>
                  <a:lnTo>
                    <a:pt x="260" y="12"/>
                  </a:lnTo>
                  <a:lnTo>
                    <a:pt x="260" y="1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52" y="0"/>
                  </a:lnTo>
                  <a:lnTo>
                    <a:pt x="250" y="8"/>
                  </a:lnTo>
                  <a:lnTo>
                    <a:pt x="250" y="20"/>
                  </a:lnTo>
                  <a:lnTo>
                    <a:pt x="248" y="20"/>
                  </a:lnTo>
                  <a:lnTo>
                    <a:pt x="240" y="34"/>
                  </a:lnTo>
                  <a:lnTo>
                    <a:pt x="238" y="36"/>
                  </a:lnTo>
                  <a:lnTo>
                    <a:pt x="236" y="36"/>
                  </a:lnTo>
                  <a:lnTo>
                    <a:pt x="216" y="34"/>
                  </a:lnTo>
                  <a:lnTo>
                    <a:pt x="216" y="36"/>
                  </a:lnTo>
                  <a:lnTo>
                    <a:pt x="208" y="44"/>
                  </a:lnTo>
                  <a:lnTo>
                    <a:pt x="212" y="50"/>
                  </a:lnTo>
                  <a:lnTo>
                    <a:pt x="206" y="58"/>
                  </a:lnTo>
                  <a:lnTo>
                    <a:pt x="188" y="58"/>
                  </a:lnTo>
                  <a:lnTo>
                    <a:pt x="188" y="56"/>
                  </a:lnTo>
                  <a:lnTo>
                    <a:pt x="188" y="54"/>
                  </a:lnTo>
                  <a:lnTo>
                    <a:pt x="184" y="52"/>
                  </a:lnTo>
                  <a:lnTo>
                    <a:pt x="182" y="58"/>
                  </a:lnTo>
                  <a:lnTo>
                    <a:pt x="180" y="60"/>
                  </a:lnTo>
                  <a:lnTo>
                    <a:pt x="168" y="60"/>
                  </a:lnTo>
                  <a:lnTo>
                    <a:pt x="160" y="54"/>
                  </a:lnTo>
                  <a:lnTo>
                    <a:pt x="160" y="52"/>
                  </a:lnTo>
                  <a:lnTo>
                    <a:pt x="160" y="50"/>
                  </a:lnTo>
                  <a:lnTo>
                    <a:pt x="146" y="48"/>
                  </a:lnTo>
                  <a:lnTo>
                    <a:pt x="136" y="52"/>
                  </a:lnTo>
                  <a:lnTo>
                    <a:pt x="132" y="56"/>
                  </a:lnTo>
                  <a:lnTo>
                    <a:pt x="148" y="74"/>
                  </a:lnTo>
                  <a:lnTo>
                    <a:pt x="168" y="80"/>
                  </a:lnTo>
                  <a:lnTo>
                    <a:pt x="170" y="82"/>
                  </a:lnTo>
                  <a:lnTo>
                    <a:pt x="180" y="92"/>
                  </a:lnTo>
                  <a:lnTo>
                    <a:pt x="176" y="108"/>
                  </a:lnTo>
                  <a:lnTo>
                    <a:pt x="176" y="110"/>
                  </a:lnTo>
                  <a:lnTo>
                    <a:pt x="162" y="120"/>
                  </a:lnTo>
                  <a:lnTo>
                    <a:pt x="162" y="122"/>
                  </a:lnTo>
                  <a:lnTo>
                    <a:pt x="160" y="122"/>
                  </a:lnTo>
                  <a:lnTo>
                    <a:pt x="138" y="128"/>
                  </a:lnTo>
                  <a:lnTo>
                    <a:pt x="124" y="130"/>
                  </a:lnTo>
                  <a:lnTo>
                    <a:pt x="114" y="126"/>
                  </a:lnTo>
                  <a:lnTo>
                    <a:pt x="110" y="126"/>
                  </a:lnTo>
                  <a:lnTo>
                    <a:pt x="104" y="134"/>
                  </a:lnTo>
                  <a:lnTo>
                    <a:pt x="94" y="142"/>
                  </a:lnTo>
                  <a:lnTo>
                    <a:pt x="92" y="142"/>
                  </a:lnTo>
                  <a:lnTo>
                    <a:pt x="78" y="148"/>
                  </a:lnTo>
                  <a:lnTo>
                    <a:pt x="60" y="142"/>
                  </a:lnTo>
                  <a:lnTo>
                    <a:pt x="24" y="144"/>
                  </a:lnTo>
                  <a:lnTo>
                    <a:pt x="16" y="146"/>
                  </a:lnTo>
                  <a:lnTo>
                    <a:pt x="16" y="148"/>
                  </a:lnTo>
                  <a:lnTo>
                    <a:pt x="8" y="148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8" y="192"/>
                  </a:lnTo>
                  <a:lnTo>
                    <a:pt x="18" y="196"/>
                  </a:lnTo>
                  <a:lnTo>
                    <a:pt x="22" y="200"/>
                  </a:lnTo>
                  <a:lnTo>
                    <a:pt x="28" y="192"/>
                  </a:lnTo>
                  <a:lnTo>
                    <a:pt x="28" y="190"/>
                  </a:lnTo>
                  <a:lnTo>
                    <a:pt x="30" y="190"/>
                  </a:lnTo>
                  <a:lnTo>
                    <a:pt x="42" y="188"/>
                  </a:lnTo>
                  <a:lnTo>
                    <a:pt x="44" y="188"/>
                  </a:lnTo>
                  <a:lnTo>
                    <a:pt x="56" y="192"/>
                  </a:lnTo>
                  <a:lnTo>
                    <a:pt x="68" y="220"/>
                  </a:lnTo>
                  <a:lnTo>
                    <a:pt x="66" y="220"/>
                  </a:lnTo>
                  <a:lnTo>
                    <a:pt x="62" y="236"/>
                  </a:lnTo>
                  <a:lnTo>
                    <a:pt x="58" y="244"/>
                  </a:lnTo>
                  <a:lnTo>
                    <a:pt x="58" y="246"/>
                  </a:lnTo>
                  <a:lnTo>
                    <a:pt x="52" y="260"/>
                  </a:lnTo>
                  <a:lnTo>
                    <a:pt x="52" y="276"/>
                  </a:lnTo>
                  <a:lnTo>
                    <a:pt x="62" y="286"/>
                  </a:lnTo>
                  <a:lnTo>
                    <a:pt x="76" y="296"/>
                  </a:lnTo>
                  <a:lnTo>
                    <a:pt x="76" y="298"/>
                  </a:lnTo>
                  <a:lnTo>
                    <a:pt x="78" y="298"/>
                  </a:lnTo>
                  <a:lnTo>
                    <a:pt x="68" y="320"/>
                  </a:lnTo>
                  <a:lnTo>
                    <a:pt x="66" y="332"/>
                  </a:lnTo>
                  <a:lnTo>
                    <a:pt x="68" y="330"/>
                  </a:lnTo>
                  <a:lnTo>
                    <a:pt x="70" y="330"/>
                  </a:lnTo>
                  <a:lnTo>
                    <a:pt x="78" y="326"/>
                  </a:lnTo>
                  <a:lnTo>
                    <a:pt x="92" y="318"/>
                  </a:lnTo>
                  <a:lnTo>
                    <a:pt x="108" y="320"/>
                  </a:lnTo>
                  <a:lnTo>
                    <a:pt x="110" y="320"/>
                  </a:lnTo>
                  <a:lnTo>
                    <a:pt x="134" y="330"/>
                  </a:lnTo>
                  <a:lnTo>
                    <a:pt x="160" y="330"/>
                  </a:lnTo>
                  <a:lnTo>
                    <a:pt x="168" y="320"/>
                  </a:lnTo>
                  <a:lnTo>
                    <a:pt x="182" y="312"/>
                  </a:lnTo>
                  <a:lnTo>
                    <a:pt x="196" y="302"/>
                  </a:lnTo>
                  <a:lnTo>
                    <a:pt x="196" y="300"/>
                  </a:lnTo>
                  <a:lnTo>
                    <a:pt x="206" y="298"/>
                  </a:lnTo>
                  <a:lnTo>
                    <a:pt x="216" y="290"/>
                  </a:lnTo>
                  <a:lnTo>
                    <a:pt x="228" y="274"/>
                  </a:lnTo>
                  <a:lnTo>
                    <a:pt x="246" y="280"/>
                  </a:lnTo>
                  <a:lnTo>
                    <a:pt x="248" y="280"/>
                  </a:lnTo>
                  <a:lnTo>
                    <a:pt x="248" y="282"/>
                  </a:lnTo>
                  <a:lnTo>
                    <a:pt x="252" y="290"/>
                  </a:lnTo>
                  <a:lnTo>
                    <a:pt x="256" y="292"/>
                  </a:lnTo>
                  <a:lnTo>
                    <a:pt x="266" y="292"/>
                  </a:lnTo>
                  <a:lnTo>
                    <a:pt x="268" y="292"/>
                  </a:lnTo>
                  <a:lnTo>
                    <a:pt x="274" y="292"/>
                  </a:lnTo>
                  <a:lnTo>
                    <a:pt x="276" y="292"/>
                  </a:lnTo>
                  <a:lnTo>
                    <a:pt x="276" y="294"/>
                  </a:lnTo>
                  <a:lnTo>
                    <a:pt x="288" y="298"/>
                  </a:lnTo>
                  <a:lnTo>
                    <a:pt x="292" y="298"/>
                  </a:lnTo>
                  <a:lnTo>
                    <a:pt x="294" y="296"/>
                  </a:lnTo>
                  <a:lnTo>
                    <a:pt x="296" y="290"/>
                  </a:lnTo>
                  <a:lnTo>
                    <a:pt x="296" y="288"/>
                  </a:lnTo>
                  <a:lnTo>
                    <a:pt x="302" y="284"/>
                  </a:lnTo>
                  <a:lnTo>
                    <a:pt x="312" y="276"/>
                  </a:lnTo>
                  <a:lnTo>
                    <a:pt x="314" y="276"/>
                  </a:lnTo>
                  <a:lnTo>
                    <a:pt x="322" y="276"/>
                  </a:lnTo>
                  <a:lnTo>
                    <a:pt x="324" y="268"/>
                  </a:lnTo>
                  <a:lnTo>
                    <a:pt x="330" y="262"/>
                  </a:lnTo>
                  <a:lnTo>
                    <a:pt x="336" y="258"/>
                  </a:lnTo>
                  <a:lnTo>
                    <a:pt x="342" y="256"/>
                  </a:lnTo>
                  <a:lnTo>
                    <a:pt x="346" y="252"/>
                  </a:lnTo>
                  <a:lnTo>
                    <a:pt x="348" y="252"/>
                  </a:lnTo>
                  <a:lnTo>
                    <a:pt x="352" y="248"/>
                  </a:lnTo>
                  <a:lnTo>
                    <a:pt x="352" y="246"/>
                  </a:lnTo>
                  <a:lnTo>
                    <a:pt x="354" y="246"/>
                  </a:lnTo>
                  <a:lnTo>
                    <a:pt x="366" y="244"/>
                  </a:lnTo>
                  <a:lnTo>
                    <a:pt x="374" y="244"/>
                  </a:lnTo>
                  <a:lnTo>
                    <a:pt x="376" y="240"/>
                  </a:lnTo>
                  <a:lnTo>
                    <a:pt x="380" y="236"/>
                  </a:lnTo>
                  <a:lnTo>
                    <a:pt x="384" y="228"/>
                  </a:lnTo>
                  <a:lnTo>
                    <a:pt x="382" y="228"/>
                  </a:lnTo>
                  <a:lnTo>
                    <a:pt x="376" y="218"/>
                  </a:lnTo>
                  <a:lnTo>
                    <a:pt x="372" y="206"/>
                  </a:lnTo>
                  <a:lnTo>
                    <a:pt x="372" y="204"/>
                  </a:lnTo>
                  <a:lnTo>
                    <a:pt x="376" y="188"/>
                  </a:lnTo>
                  <a:lnTo>
                    <a:pt x="376" y="180"/>
                  </a:lnTo>
                  <a:lnTo>
                    <a:pt x="380" y="174"/>
                  </a:lnTo>
                  <a:lnTo>
                    <a:pt x="380" y="160"/>
                  </a:lnTo>
                  <a:lnTo>
                    <a:pt x="378" y="158"/>
                  </a:lnTo>
                  <a:lnTo>
                    <a:pt x="372" y="156"/>
                  </a:lnTo>
                  <a:lnTo>
                    <a:pt x="348" y="166"/>
                  </a:lnTo>
                  <a:lnTo>
                    <a:pt x="348" y="140"/>
                  </a:lnTo>
                  <a:lnTo>
                    <a:pt x="350" y="136"/>
                  </a:lnTo>
                  <a:lnTo>
                    <a:pt x="356" y="132"/>
                  </a:lnTo>
                  <a:lnTo>
                    <a:pt x="372" y="120"/>
                  </a:lnTo>
                  <a:lnTo>
                    <a:pt x="366" y="92"/>
                  </a:lnTo>
                  <a:lnTo>
                    <a:pt x="366" y="84"/>
                  </a:lnTo>
                  <a:lnTo>
                    <a:pt x="366" y="78"/>
                  </a:lnTo>
                  <a:lnTo>
                    <a:pt x="368" y="74"/>
                  </a:lnTo>
                  <a:lnTo>
                    <a:pt x="372" y="68"/>
                  </a:lnTo>
                  <a:lnTo>
                    <a:pt x="372" y="64"/>
                  </a:lnTo>
                  <a:lnTo>
                    <a:pt x="364" y="64"/>
                  </a:lnTo>
                  <a:lnTo>
                    <a:pt x="360" y="64"/>
                  </a:lnTo>
                  <a:lnTo>
                    <a:pt x="356" y="76"/>
                  </a:lnTo>
                  <a:lnTo>
                    <a:pt x="352" y="80"/>
                  </a:lnTo>
                  <a:lnTo>
                    <a:pt x="348" y="82"/>
                  </a:lnTo>
                  <a:lnTo>
                    <a:pt x="346" y="82"/>
                  </a:lnTo>
                  <a:lnTo>
                    <a:pt x="338" y="76"/>
                  </a:lnTo>
                  <a:lnTo>
                    <a:pt x="336" y="76"/>
                  </a:lnTo>
                  <a:lnTo>
                    <a:pt x="336" y="74"/>
                  </a:lnTo>
                  <a:lnTo>
                    <a:pt x="334" y="68"/>
                  </a:lnTo>
                  <a:lnTo>
                    <a:pt x="332" y="60"/>
                  </a:lnTo>
                  <a:lnTo>
                    <a:pt x="332" y="64"/>
                  </a:lnTo>
                  <a:lnTo>
                    <a:pt x="316" y="64"/>
                  </a:lnTo>
                  <a:lnTo>
                    <a:pt x="316" y="60"/>
                  </a:lnTo>
                  <a:lnTo>
                    <a:pt x="312" y="52"/>
                  </a:lnTo>
                  <a:lnTo>
                    <a:pt x="312" y="40"/>
                  </a:lnTo>
                  <a:lnTo>
                    <a:pt x="304" y="24"/>
                  </a:lnTo>
                  <a:lnTo>
                    <a:pt x="304" y="12"/>
                  </a:lnTo>
                  <a:lnTo>
                    <a:pt x="30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广西"/>
            <p:cNvSpPr/>
            <p:nvPr>
              <p:custDataLst>
                <p:tags r:id="rId20"/>
              </p:custDataLst>
            </p:nvPr>
          </p:nvSpPr>
          <p:spPr bwMode="auto">
            <a:xfrm>
              <a:off x="4811713" y="4781550"/>
              <a:ext cx="917575" cy="698500"/>
            </a:xfrm>
            <a:custGeom>
              <a:avLst/>
              <a:gdLst>
                <a:gd name="T0" fmla="*/ 2147483646 w 502"/>
                <a:gd name="T1" fmla="*/ 2147483646 h 382"/>
                <a:gd name="T2" fmla="*/ 2147483646 w 502"/>
                <a:gd name="T3" fmla="*/ 2147483646 h 382"/>
                <a:gd name="T4" fmla="*/ 2147483646 w 502"/>
                <a:gd name="T5" fmla="*/ 2147483646 h 382"/>
                <a:gd name="T6" fmla="*/ 2147483646 w 502"/>
                <a:gd name="T7" fmla="*/ 2147483646 h 382"/>
                <a:gd name="T8" fmla="*/ 2147483646 w 502"/>
                <a:gd name="T9" fmla="*/ 2147483646 h 382"/>
                <a:gd name="T10" fmla="*/ 2147483646 w 502"/>
                <a:gd name="T11" fmla="*/ 2147483646 h 382"/>
                <a:gd name="T12" fmla="*/ 2147483646 w 502"/>
                <a:gd name="T13" fmla="*/ 2147483646 h 382"/>
                <a:gd name="T14" fmla="*/ 2147483646 w 502"/>
                <a:gd name="T15" fmla="*/ 2147483646 h 382"/>
                <a:gd name="T16" fmla="*/ 2147483646 w 502"/>
                <a:gd name="T17" fmla="*/ 2147483646 h 382"/>
                <a:gd name="T18" fmla="*/ 2147483646 w 502"/>
                <a:gd name="T19" fmla="*/ 2147483646 h 382"/>
                <a:gd name="T20" fmla="*/ 2147483646 w 502"/>
                <a:gd name="T21" fmla="*/ 2147483646 h 382"/>
                <a:gd name="T22" fmla="*/ 2147483646 w 502"/>
                <a:gd name="T23" fmla="*/ 2147483646 h 382"/>
                <a:gd name="T24" fmla="*/ 2147483646 w 502"/>
                <a:gd name="T25" fmla="*/ 2147483646 h 382"/>
                <a:gd name="T26" fmla="*/ 2147483646 w 502"/>
                <a:gd name="T27" fmla="*/ 2147483646 h 382"/>
                <a:gd name="T28" fmla="*/ 2147483646 w 502"/>
                <a:gd name="T29" fmla="*/ 2147483646 h 382"/>
                <a:gd name="T30" fmla="*/ 2147483646 w 502"/>
                <a:gd name="T31" fmla="*/ 2147483646 h 382"/>
                <a:gd name="T32" fmla="*/ 2147483646 w 502"/>
                <a:gd name="T33" fmla="*/ 2147483646 h 382"/>
                <a:gd name="T34" fmla="*/ 2147483646 w 502"/>
                <a:gd name="T35" fmla="*/ 2147483646 h 382"/>
                <a:gd name="T36" fmla="*/ 2147483646 w 502"/>
                <a:gd name="T37" fmla="*/ 2147483646 h 382"/>
                <a:gd name="T38" fmla="*/ 2147483646 w 502"/>
                <a:gd name="T39" fmla="*/ 2147483646 h 382"/>
                <a:gd name="T40" fmla="*/ 2147483646 w 502"/>
                <a:gd name="T41" fmla="*/ 2147483646 h 382"/>
                <a:gd name="T42" fmla="*/ 2147483646 w 502"/>
                <a:gd name="T43" fmla="*/ 2147483646 h 382"/>
                <a:gd name="T44" fmla="*/ 2147483646 w 502"/>
                <a:gd name="T45" fmla="*/ 2147483646 h 382"/>
                <a:gd name="T46" fmla="*/ 2147483646 w 502"/>
                <a:gd name="T47" fmla="*/ 2147483646 h 382"/>
                <a:gd name="T48" fmla="*/ 2147483646 w 502"/>
                <a:gd name="T49" fmla="*/ 2147483646 h 382"/>
                <a:gd name="T50" fmla="*/ 2147483646 w 502"/>
                <a:gd name="T51" fmla="*/ 2147483646 h 382"/>
                <a:gd name="T52" fmla="*/ 2147483646 w 502"/>
                <a:gd name="T53" fmla="*/ 2147483646 h 382"/>
                <a:gd name="T54" fmla="*/ 2147483646 w 502"/>
                <a:gd name="T55" fmla="*/ 2147483646 h 382"/>
                <a:gd name="T56" fmla="*/ 2147483646 w 502"/>
                <a:gd name="T57" fmla="*/ 2147483646 h 382"/>
                <a:gd name="T58" fmla="*/ 2147483646 w 502"/>
                <a:gd name="T59" fmla="*/ 2147483646 h 382"/>
                <a:gd name="T60" fmla="*/ 2147483646 w 502"/>
                <a:gd name="T61" fmla="*/ 2147483646 h 382"/>
                <a:gd name="T62" fmla="*/ 2147483646 w 502"/>
                <a:gd name="T63" fmla="*/ 2147483646 h 382"/>
                <a:gd name="T64" fmla="*/ 2147483646 w 502"/>
                <a:gd name="T65" fmla="*/ 2147483646 h 382"/>
                <a:gd name="T66" fmla="*/ 2147483646 w 502"/>
                <a:gd name="T67" fmla="*/ 2147483646 h 382"/>
                <a:gd name="T68" fmla="*/ 2147483646 w 502"/>
                <a:gd name="T69" fmla="*/ 2147483646 h 382"/>
                <a:gd name="T70" fmla="*/ 2147483646 w 502"/>
                <a:gd name="T71" fmla="*/ 2147483646 h 382"/>
                <a:gd name="T72" fmla="*/ 2147483646 w 502"/>
                <a:gd name="T73" fmla="*/ 2147483646 h 382"/>
                <a:gd name="T74" fmla="*/ 2147483646 w 502"/>
                <a:gd name="T75" fmla="*/ 2147483646 h 382"/>
                <a:gd name="T76" fmla="*/ 2147483646 w 502"/>
                <a:gd name="T77" fmla="*/ 2147483646 h 382"/>
                <a:gd name="T78" fmla="*/ 2147483646 w 502"/>
                <a:gd name="T79" fmla="*/ 2147483646 h 382"/>
                <a:gd name="T80" fmla="*/ 2147483646 w 502"/>
                <a:gd name="T81" fmla="*/ 2147483646 h 382"/>
                <a:gd name="T82" fmla="*/ 2147483646 w 502"/>
                <a:gd name="T83" fmla="*/ 2147483646 h 382"/>
                <a:gd name="T84" fmla="*/ 2147483646 w 502"/>
                <a:gd name="T85" fmla="*/ 2147483646 h 382"/>
                <a:gd name="T86" fmla="*/ 2147483646 w 502"/>
                <a:gd name="T87" fmla="*/ 2147483646 h 382"/>
                <a:gd name="T88" fmla="*/ 2147483646 w 502"/>
                <a:gd name="T89" fmla="*/ 2147483646 h 382"/>
                <a:gd name="T90" fmla="*/ 2147483646 w 502"/>
                <a:gd name="T91" fmla="*/ 2147483646 h 382"/>
                <a:gd name="T92" fmla="*/ 2147483646 w 502"/>
                <a:gd name="T93" fmla="*/ 2147483646 h 382"/>
                <a:gd name="T94" fmla="*/ 2147483646 w 502"/>
                <a:gd name="T95" fmla="*/ 2147483646 h 382"/>
                <a:gd name="T96" fmla="*/ 2147483646 w 502"/>
                <a:gd name="T97" fmla="*/ 2147483646 h 382"/>
                <a:gd name="T98" fmla="*/ 2147483646 w 502"/>
                <a:gd name="T99" fmla="*/ 2147483646 h 382"/>
                <a:gd name="T100" fmla="*/ 2147483646 w 502"/>
                <a:gd name="T101" fmla="*/ 2147483646 h 382"/>
                <a:gd name="T102" fmla="*/ 2147483646 w 502"/>
                <a:gd name="T103" fmla="*/ 2147483646 h 382"/>
                <a:gd name="T104" fmla="*/ 2147483646 w 502"/>
                <a:gd name="T105" fmla="*/ 2147483646 h 382"/>
                <a:gd name="T106" fmla="*/ 2147483646 w 502"/>
                <a:gd name="T107" fmla="*/ 2147483646 h 382"/>
                <a:gd name="T108" fmla="*/ 2147483646 w 502"/>
                <a:gd name="T109" fmla="*/ 2147483646 h 382"/>
                <a:gd name="T110" fmla="*/ 2147483646 w 502"/>
                <a:gd name="T111" fmla="*/ 2147483646 h 3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02" h="382">
                  <a:moveTo>
                    <a:pt x="402" y="8"/>
                  </a:moveTo>
                  <a:lnTo>
                    <a:pt x="402" y="10"/>
                  </a:lnTo>
                  <a:lnTo>
                    <a:pt x="404" y="12"/>
                  </a:lnTo>
                  <a:lnTo>
                    <a:pt x="394" y="28"/>
                  </a:lnTo>
                  <a:lnTo>
                    <a:pt x="386" y="34"/>
                  </a:lnTo>
                  <a:lnTo>
                    <a:pt x="378" y="36"/>
                  </a:lnTo>
                  <a:lnTo>
                    <a:pt x="376" y="36"/>
                  </a:lnTo>
                  <a:lnTo>
                    <a:pt x="368" y="30"/>
                  </a:lnTo>
                  <a:lnTo>
                    <a:pt x="360" y="32"/>
                  </a:lnTo>
                  <a:lnTo>
                    <a:pt x="344" y="44"/>
                  </a:lnTo>
                  <a:lnTo>
                    <a:pt x="340" y="44"/>
                  </a:lnTo>
                  <a:lnTo>
                    <a:pt x="336" y="42"/>
                  </a:lnTo>
                  <a:lnTo>
                    <a:pt x="328" y="32"/>
                  </a:lnTo>
                  <a:lnTo>
                    <a:pt x="322" y="42"/>
                  </a:lnTo>
                  <a:lnTo>
                    <a:pt x="316" y="48"/>
                  </a:lnTo>
                  <a:lnTo>
                    <a:pt x="306" y="48"/>
                  </a:lnTo>
                  <a:lnTo>
                    <a:pt x="294" y="52"/>
                  </a:lnTo>
                  <a:lnTo>
                    <a:pt x="282" y="60"/>
                  </a:lnTo>
                  <a:lnTo>
                    <a:pt x="278" y="60"/>
                  </a:lnTo>
                  <a:lnTo>
                    <a:pt x="274" y="64"/>
                  </a:lnTo>
                  <a:lnTo>
                    <a:pt x="270" y="70"/>
                  </a:lnTo>
                  <a:lnTo>
                    <a:pt x="270" y="72"/>
                  </a:lnTo>
                  <a:lnTo>
                    <a:pt x="270" y="74"/>
                  </a:lnTo>
                  <a:lnTo>
                    <a:pt x="276" y="82"/>
                  </a:lnTo>
                  <a:lnTo>
                    <a:pt x="254" y="80"/>
                  </a:lnTo>
                  <a:lnTo>
                    <a:pt x="242" y="90"/>
                  </a:lnTo>
                  <a:lnTo>
                    <a:pt x="240" y="94"/>
                  </a:lnTo>
                  <a:lnTo>
                    <a:pt x="238" y="100"/>
                  </a:lnTo>
                  <a:lnTo>
                    <a:pt x="236" y="102"/>
                  </a:lnTo>
                  <a:lnTo>
                    <a:pt x="224" y="102"/>
                  </a:lnTo>
                  <a:lnTo>
                    <a:pt x="210" y="96"/>
                  </a:lnTo>
                  <a:lnTo>
                    <a:pt x="206" y="96"/>
                  </a:lnTo>
                  <a:lnTo>
                    <a:pt x="194" y="98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78" y="84"/>
                  </a:lnTo>
                  <a:lnTo>
                    <a:pt x="170" y="80"/>
                  </a:lnTo>
                  <a:lnTo>
                    <a:pt x="162" y="92"/>
                  </a:lnTo>
                  <a:lnTo>
                    <a:pt x="160" y="92"/>
                  </a:lnTo>
                  <a:lnTo>
                    <a:pt x="150" y="100"/>
                  </a:lnTo>
                  <a:lnTo>
                    <a:pt x="148" y="100"/>
                  </a:lnTo>
                  <a:lnTo>
                    <a:pt x="148" y="102"/>
                  </a:lnTo>
                  <a:lnTo>
                    <a:pt x="146" y="102"/>
                  </a:lnTo>
                  <a:lnTo>
                    <a:pt x="138" y="104"/>
                  </a:lnTo>
                  <a:lnTo>
                    <a:pt x="126" y="116"/>
                  </a:lnTo>
                  <a:lnTo>
                    <a:pt x="112" y="122"/>
                  </a:lnTo>
                  <a:lnTo>
                    <a:pt x="102" y="134"/>
                  </a:lnTo>
                  <a:lnTo>
                    <a:pt x="70" y="134"/>
                  </a:lnTo>
                  <a:lnTo>
                    <a:pt x="46" y="124"/>
                  </a:lnTo>
                  <a:lnTo>
                    <a:pt x="32" y="124"/>
                  </a:lnTo>
                  <a:lnTo>
                    <a:pt x="20" y="130"/>
                  </a:lnTo>
                  <a:lnTo>
                    <a:pt x="18" y="130"/>
                  </a:lnTo>
                  <a:lnTo>
                    <a:pt x="10" y="132"/>
                  </a:lnTo>
                  <a:lnTo>
                    <a:pt x="2" y="138"/>
                  </a:lnTo>
                  <a:lnTo>
                    <a:pt x="0" y="142"/>
                  </a:lnTo>
                  <a:lnTo>
                    <a:pt x="0" y="152"/>
                  </a:lnTo>
                  <a:lnTo>
                    <a:pt x="4" y="158"/>
                  </a:lnTo>
                  <a:lnTo>
                    <a:pt x="22" y="152"/>
                  </a:lnTo>
                  <a:lnTo>
                    <a:pt x="30" y="154"/>
                  </a:lnTo>
                  <a:lnTo>
                    <a:pt x="40" y="158"/>
                  </a:lnTo>
                  <a:lnTo>
                    <a:pt x="42" y="158"/>
                  </a:lnTo>
                  <a:lnTo>
                    <a:pt x="42" y="160"/>
                  </a:lnTo>
                  <a:lnTo>
                    <a:pt x="42" y="186"/>
                  </a:lnTo>
                  <a:lnTo>
                    <a:pt x="46" y="188"/>
                  </a:lnTo>
                  <a:lnTo>
                    <a:pt x="64" y="188"/>
                  </a:lnTo>
                  <a:lnTo>
                    <a:pt x="74" y="184"/>
                  </a:lnTo>
                  <a:lnTo>
                    <a:pt x="76" y="184"/>
                  </a:lnTo>
                  <a:lnTo>
                    <a:pt x="86" y="180"/>
                  </a:lnTo>
                  <a:lnTo>
                    <a:pt x="94" y="176"/>
                  </a:lnTo>
                  <a:lnTo>
                    <a:pt x="98" y="176"/>
                  </a:lnTo>
                  <a:lnTo>
                    <a:pt x="100" y="178"/>
                  </a:lnTo>
                  <a:lnTo>
                    <a:pt x="104" y="188"/>
                  </a:lnTo>
                  <a:lnTo>
                    <a:pt x="106" y="216"/>
                  </a:lnTo>
                  <a:lnTo>
                    <a:pt x="106" y="218"/>
                  </a:lnTo>
                  <a:lnTo>
                    <a:pt x="92" y="232"/>
                  </a:lnTo>
                  <a:lnTo>
                    <a:pt x="92" y="234"/>
                  </a:lnTo>
                  <a:lnTo>
                    <a:pt x="74" y="242"/>
                  </a:lnTo>
                  <a:lnTo>
                    <a:pt x="70" y="248"/>
                  </a:lnTo>
                  <a:lnTo>
                    <a:pt x="72" y="252"/>
                  </a:lnTo>
                  <a:lnTo>
                    <a:pt x="106" y="256"/>
                  </a:lnTo>
                  <a:lnTo>
                    <a:pt x="108" y="258"/>
                  </a:lnTo>
                  <a:lnTo>
                    <a:pt x="122" y="266"/>
                  </a:lnTo>
                  <a:lnTo>
                    <a:pt x="152" y="264"/>
                  </a:lnTo>
                  <a:lnTo>
                    <a:pt x="152" y="268"/>
                  </a:lnTo>
                  <a:lnTo>
                    <a:pt x="154" y="284"/>
                  </a:lnTo>
                  <a:lnTo>
                    <a:pt x="154" y="286"/>
                  </a:lnTo>
                  <a:lnTo>
                    <a:pt x="140" y="300"/>
                  </a:lnTo>
                  <a:lnTo>
                    <a:pt x="140" y="312"/>
                  </a:lnTo>
                  <a:lnTo>
                    <a:pt x="142" y="320"/>
                  </a:lnTo>
                  <a:lnTo>
                    <a:pt x="144" y="326"/>
                  </a:lnTo>
                  <a:lnTo>
                    <a:pt x="150" y="330"/>
                  </a:lnTo>
                  <a:lnTo>
                    <a:pt x="174" y="344"/>
                  </a:lnTo>
                  <a:lnTo>
                    <a:pt x="194" y="356"/>
                  </a:lnTo>
                  <a:lnTo>
                    <a:pt x="212" y="348"/>
                  </a:lnTo>
                  <a:lnTo>
                    <a:pt x="214" y="348"/>
                  </a:lnTo>
                  <a:lnTo>
                    <a:pt x="216" y="348"/>
                  </a:lnTo>
                  <a:lnTo>
                    <a:pt x="242" y="368"/>
                  </a:lnTo>
                  <a:lnTo>
                    <a:pt x="246" y="368"/>
                  </a:lnTo>
                  <a:lnTo>
                    <a:pt x="252" y="360"/>
                  </a:lnTo>
                  <a:lnTo>
                    <a:pt x="254" y="360"/>
                  </a:lnTo>
                  <a:lnTo>
                    <a:pt x="254" y="358"/>
                  </a:lnTo>
                  <a:lnTo>
                    <a:pt x="256" y="358"/>
                  </a:lnTo>
                  <a:lnTo>
                    <a:pt x="270" y="360"/>
                  </a:lnTo>
                  <a:lnTo>
                    <a:pt x="274" y="334"/>
                  </a:lnTo>
                  <a:lnTo>
                    <a:pt x="294" y="368"/>
                  </a:lnTo>
                  <a:lnTo>
                    <a:pt x="310" y="370"/>
                  </a:lnTo>
                  <a:lnTo>
                    <a:pt x="312" y="370"/>
                  </a:lnTo>
                  <a:lnTo>
                    <a:pt x="314" y="370"/>
                  </a:lnTo>
                  <a:lnTo>
                    <a:pt x="314" y="372"/>
                  </a:lnTo>
                  <a:lnTo>
                    <a:pt x="314" y="382"/>
                  </a:lnTo>
                  <a:lnTo>
                    <a:pt x="320" y="380"/>
                  </a:lnTo>
                  <a:lnTo>
                    <a:pt x="346" y="346"/>
                  </a:lnTo>
                  <a:lnTo>
                    <a:pt x="358" y="362"/>
                  </a:lnTo>
                  <a:lnTo>
                    <a:pt x="358" y="356"/>
                  </a:lnTo>
                  <a:lnTo>
                    <a:pt x="366" y="340"/>
                  </a:lnTo>
                  <a:lnTo>
                    <a:pt x="372" y="328"/>
                  </a:lnTo>
                  <a:lnTo>
                    <a:pt x="392" y="328"/>
                  </a:lnTo>
                  <a:lnTo>
                    <a:pt x="396" y="304"/>
                  </a:lnTo>
                  <a:lnTo>
                    <a:pt x="398" y="304"/>
                  </a:lnTo>
                  <a:lnTo>
                    <a:pt x="400" y="306"/>
                  </a:lnTo>
                  <a:lnTo>
                    <a:pt x="414" y="308"/>
                  </a:lnTo>
                  <a:lnTo>
                    <a:pt x="416" y="300"/>
                  </a:lnTo>
                  <a:lnTo>
                    <a:pt x="410" y="288"/>
                  </a:lnTo>
                  <a:lnTo>
                    <a:pt x="410" y="286"/>
                  </a:lnTo>
                  <a:lnTo>
                    <a:pt x="414" y="276"/>
                  </a:lnTo>
                  <a:lnTo>
                    <a:pt x="414" y="274"/>
                  </a:lnTo>
                  <a:lnTo>
                    <a:pt x="416" y="274"/>
                  </a:lnTo>
                  <a:lnTo>
                    <a:pt x="458" y="252"/>
                  </a:lnTo>
                  <a:lnTo>
                    <a:pt x="456" y="230"/>
                  </a:lnTo>
                  <a:lnTo>
                    <a:pt x="456" y="228"/>
                  </a:lnTo>
                  <a:lnTo>
                    <a:pt x="464" y="212"/>
                  </a:lnTo>
                  <a:lnTo>
                    <a:pt x="466" y="210"/>
                  </a:lnTo>
                  <a:lnTo>
                    <a:pt x="478" y="180"/>
                  </a:lnTo>
                  <a:lnTo>
                    <a:pt x="490" y="168"/>
                  </a:lnTo>
                  <a:lnTo>
                    <a:pt x="496" y="156"/>
                  </a:lnTo>
                  <a:lnTo>
                    <a:pt x="502" y="146"/>
                  </a:lnTo>
                  <a:lnTo>
                    <a:pt x="496" y="134"/>
                  </a:lnTo>
                  <a:lnTo>
                    <a:pt x="496" y="132"/>
                  </a:lnTo>
                  <a:lnTo>
                    <a:pt x="496" y="120"/>
                  </a:lnTo>
                  <a:lnTo>
                    <a:pt x="490" y="120"/>
                  </a:lnTo>
                  <a:lnTo>
                    <a:pt x="478" y="126"/>
                  </a:lnTo>
                  <a:lnTo>
                    <a:pt x="472" y="128"/>
                  </a:lnTo>
                  <a:lnTo>
                    <a:pt x="468" y="128"/>
                  </a:lnTo>
                  <a:lnTo>
                    <a:pt x="460" y="126"/>
                  </a:lnTo>
                  <a:lnTo>
                    <a:pt x="454" y="122"/>
                  </a:lnTo>
                  <a:lnTo>
                    <a:pt x="452" y="118"/>
                  </a:lnTo>
                  <a:lnTo>
                    <a:pt x="450" y="114"/>
                  </a:lnTo>
                  <a:lnTo>
                    <a:pt x="452" y="98"/>
                  </a:lnTo>
                  <a:lnTo>
                    <a:pt x="446" y="98"/>
                  </a:lnTo>
                  <a:lnTo>
                    <a:pt x="442" y="102"/>
                  </a:lnTo>
                  <a:lnTo>
                    <a:pt x="432" y="112"/>
                  </a:lnTo>
                  <a:lnTo>
                    <a:pt x="428" y="114"/>
                  </a:lnTo>
                  <a:lnTo>
                    <a:pt x="424" y="114"/>
                  </a:lnTo>
                  <a:lnTo>
                    <a:pt x="422" y="108"/>
                  </a:lnTo>
                  <a:lnTo>
                    <a:pt x="422" y="100"/>
                  </a:lnTo>
                  <a:lnTo>
                    <a:pt x="422" y="92"/>
                  </a:lnTo>
                  <a:lnTo>
                    <a:pt x="424" y="88"/>
                  </a:lnTo>
                  <a:lnTo>
                    <a:pt x="426" y="86"/>
                  </a:lnTo>
                  <a:lnTo>
                    <a:pt x="428" y="86"/>
                  </a:lnTo>
                  <a:lnTo>
                    <a:pt x="444" y="58"/>
                  </a:lnTo>
                  <a:lnTo>
                    <a:pt x="448" y="48"/>
                  </a:lnTo>
                  <a:lnTo>
                    <a:pt x="450" y="36"/>
                  </a:lnTo>
                  <a:lnTo>
                    <a:pt x="442" y="28"/>
                  </a:lnTo>
                  <a:lnTo>
                    <a:pt x="440" y="22"/>
                  </a:lnTo>
                  <a:lnTo>
                    <a:pt x="440" y="12"/>
                  </a:lnTo>
                  <a:lnTo>
                    <a:pt x="440" y="8"/>
                  </a:lnTo>
                  <a:lnTo>
                    <a:pt x="438" y="4"/>
                  </a:lnTo>
                  <a:lnTo>
                    <a:pt x="434" y="0"/>
                  </a:lnTo>
                  <a:lnTo>
                    <a:pt x="432" y="2"/>
                  </a:lnTo>
                  <a:lnTo>
                    <a:pt x="430" y="6"/>
                  </a:lnTo>
                  <a:lnTo>
                    <a:pt x="426" y="8"/>
                  </a:lnTo>
                  <a:lnTo>
                    <a:pt x="422" y="10"/>
                  </a:lnTo>
                  <a:lnTo>
                    <a:pt x="416" y="8"/>
                  </a:lnTo>
                  <a:lnTo>
                    <a:pt x="410" y="8"/>
                  </a:lnTo>
                  <a:lnTo>
                    <a:pt x="40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重庆"/>
            <p:cNvSpPr/>
            <p:nvPr>
              <p:custDataLst>
                <p:tags r:id="rId21"/>
              </p:custDataLst>
            </p:nvPr>
          </p:nvSpPr>
          <p:spPr bwMode="auto">
            <a:xfrm>
              <a:off x="4938713" y="4013200"/>
              <a:ext cx="519112" cy="527050"/>
            </a:xfrm>
            <a:custGeom>
              <a:avLst/>
              <a:gdLst>
                <a:gd name="T0" fmla="*/ 2147483646 w 284"/>
                <a:gd name="T1" fmla="*/ 2147483646 h 288"/>
                <a:gd name="T2" fmla="*/ 2147483646 w 284"/>
                <a:gd name="T3" fmla="*/ 2147483646 h 288"/>
                <a:gd name="T4" fmla="*/ 2147483646 w 284"/>
                <a:gd name="T5" fmla="*/ 2147483646 h 288"/>
                <a:gd name="T6" fmla="*/ 2147483646 w 284"/>
                <a:gd name="T7" fmla="*/ 2147483646 h 288"/>
                <a:gd name="T8" fmla="*/ 2147483646 w 284"/>
                <a:gd name="T9" fmla="*/ 2147483646 h 288"/>
                <a:gd name="T10" fmla="*/ 2147483646 w 284"/>
                <a:gd name="T11" fmla="*/ 2147483646 h 288"/>
                <a:gd name="T12" fmla="*/ 2147483646 w 284"/>
                <a:gd name="T13" fmla="*/ 2147483646 h 288"/>
                <a:gd name="T14" fmla="*/ 2147483646 w 284"/>
                <a:gd name="T15" fmla="*/ 2147483646 h 288"/>
                <a:gd name="T16" fmla="*/ 2147483646 w 284"/>
                <a:gd name="T17" fmla="*/ 2147483646 h 288"/>
                <a:gd name="T18" fmla="*/ 2147483646 w 284"/>
                <a:gd name="T19" fmla="*/ 2147483646 h 288"/>
                <a:gd name="T20" fmla="*/ 2147483646 w 284"/>
                <a:gd name="T21" fmla="*/ 2147483646 h 288"/>
                <a:gd name="T22" fmla="*/ 2147483646 w 284"/>
                <a:gd name="T23" fmla="*/ 2147483646 h 288"/>
                <a:gd name="T24" fmla="*/ 2147483646 w 284"/>
                <a:gd name="T25" fmla="*/ 2147483646 h 288"/>
                <a:gd name="T26" fmla="*/ 2147483646 w 284"/>
                <a:gd name="T27" fmla="*/ 2147483646 h 288"/>
                <a:gd name="T28" fmla="*/ 2147483646 w 284"/>
                <a:gd name="T29" fmla="*/ 2147483646 h 288"/>
                <a:gd name="T30" fmla="*/ 2147483646 w 284"/>
                <a:gd name="T31" fmla="*/ 2147483646 h 288"/>
                <a:gd name="T32" fmla="*/ 2147483646 w 284"/>
                <a:gd name="T33" fmla="*/ 2147483646 h 288"/>
                <a:gd name="T34" fmla="*/ 2147483646 w 284"/>
                <a:gd name="T35" fmla="*/ 2147483646 h 288"/>
                <a:gd name="T36" fmla="*/ 2147483646 w 284"/>
                <a:gd name="T37" fmla="*/ 2147483646 h 288"/>
                <a:gd name="T38" fmla="*/ 2147483646 w 284"/>
                <a:gd name="T39" fmla="*/ 2147483646 h 288"/>
                <a:gd name="T40" fmla="*/ 2147483646 w 284"/>
                <a:gd name="T41" fmla="*/ 2147483646 h 288"/>
                <a:gd name="T42" fmla="*/ 2147483646 w 284"/>
                <a:gd name="T43" fmla="*/ 2147483646 h 288"/>
                <a:gd name="T44" fmla="*/ 2147483646 w 284"/>
                <a:gd name="T45" fmla="*/ 2147483646 h 288"/>
                <a:gd name="T46" fmla="*/ 2147483646 w 284"/>
                <a:gd name="T47" fmla="*/ 2147483646 h 288"/>
                <a:gd name="T48" fmla="*/ 2147483646 w 284"/>
                <a:gd name="T49" fmla="*/ 2147483646 h 288"/>
                <a:gd name="T50" fmla="*/ 2147483646 w 284"/>
                <a:gd name="T51" fmla="*/ 2147483646 h 288"/>
                <a:gd name="T52" fmla="*/ 2147483646 w 284"/>
                <a:gd name="T53" fmla="*/ 2147483646 h 288"/>
                <a:gd name="T54" fmla="*/ 2147483646 w 284"/>
                <a:gd name="T55" fmla="*/ 2147483646 h 288"/>
                <a:gd name="T56" fmla="*/ 2147483646 w 284"/>
                <a:gd name="T57" fmla="*/ 2147483646 h 288"/>
                <a:gd name="T58" fmla="*/ 2147483646 w 284"/>
                <a:gd name="T59" fmla="*/ 2147483646 h 288"/>
                <a:gd name="T60" fmla="*/ 2147483646 w 284"/>
                <a:gd name="T61" fmla="*/ 2147483646 h 288"/>
                <a:gd name="T62" fmla="*/ 2147483646 w 284"/>
                <a:gd name="T63" fmla="*/ 2147483646 h 288"/>
                <a:gd name="T64" fmla="*/ 2147483646 w 284"/>
                <a:gd name="T65" fmla="*/ 2147483646 h 288"/>
                <a:gd name="T66" fmla="*/ 2147483646 w 284"/>
                <a:gd name="T67" fmla="*/ 2147483646 h 288"/>
                <a:gd name="T68" fmla="*/ 2147483646 w 284"/>
                <a:gd name="T69" fmla="*/ 2147483646 h 288"/>
                <a:gd name="T70" fmla="*/ 2147483646 w 284"/>
                <a:gd name="T71" fmla="*/ 2147483646 h 288"/>
                <a:gd name="T72" fmla="*/ 2147483646 w 284"/>
                <a:gd name="T73" fmla="*/ 2147483646 h 288"/>
                <a:gd name="T74" fmla="*/ 2147483646 w 284"/>
                <a:gd name="T75" fmla="*/ 2147483646 h 288"/>
                <a:gd name="T76" fmla="*/ 2147483646 w 284"/>
                <a:gd name="T77" fmla="*/ 2147483646 h 288"/>
                <a:gd name="T78" fmla="*/ 2147483646 w 284"/>
                <a:gd name="T79" fmla="*/ 2147483646 h 288"/>
                <a:gd name="T80" fmla="*/ 2147483646 w 284"/>
                <a:gd name="T81" fmla="*/ 2147483646 h 288"/>
                <a:gd name="T82" fmla="*/ 2147483646 w 284"/>
                <a:gd name="T83" fmla="*/ 2147483646 h 288"/>
                <a:gd name="T84" fmla="*/ 2147483646 w 284"/>
                <a:gd name="T85" fmla="*/ 2147483646 h 288"/>
                <a:gd name="T86" fmla="*/ 2147483646 w 284"/>
                <a:gd name="T87" fmla="*/ 2147483646 h 288"/>
                <a:gd name="T88" fmla="*/ 2147483646 w 284"/>
                <a:gd name="T89" fmla="*/ 2147483646 h 288"/>
                <a:gd name="T90" fmla="*/ 2147483646 w 284"/>
                <a:gd name="T91" fmla="*/ 2147483646 h 288"/>
                <a:gd name="T92" fmla="*/ 2147483646 w 284"/>
                <a:gd name="T93" fmla="*/ 2147483646 h 288"/>
                <a:gd name="T94" fmla="*/ 2147483646 w 284"/>
                <a:gd name="T95" fmla="*/ 2147483646 h 288"/>
                <a:gd name="T96" fmla="*/ 2147483646 w 284"/>
                <a:gd name="T97" fmla="*/ 2147483646 h 288"/>
                <a:gd name="T98" fmla="*/ 2147483646 w 284"/>
                <a:gd name="T99" fmla="*/ 2147483646 h 288"/>
                <a:gd name="T100" fmla="*/ 2147483646 w 284"/>
                <a:gd name="T101" fmla="*/ 2147483646 h 288"/>
                <a:gd name="T102" fmla="*/ 2147483646 w 284"/>
                <a:gd name="T103" fmla="*/ 2147483646 h 2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4" h="288">
                  <a:moveTo>
                    <a:pt x="284" y="58"/>
                  </a:moveTo>
                  <a:lnTo>
                    <a:pt x="278" y="44"/>
                  </a:lnTo>
                  <a:lnTo>
                    <a:pt x="268" y="32"/>
                  </a:lnTo>
                  <a:lnTo>
                    <a:pt x="260" y="30"/>
                  </a:lnTo>
                  <a:lnTo>
                    <a:pt x="258" y="30"/>
                  </a:lnTo>
                  <a:lnTo>
                    <a:pt x="258" y="28"/>
                  </a:lnTo>
                  <a:lnTo>
                    <a:pt x="250" y="24"/>
                  </a:lnTo>
                  <a:lnTo>
                    <a:pt x="248" y="24"/>
                  </a:lnTo>
                  <a:lnTo>
                    <a:pt x="244" y="26"/>
                  </a:lnTo>
                  <a:lnTo>
                    <a:pt x="234" y="28"/>
                  </a:lnTo>
                  <a:lnTo>
                    <a:pt x="232" y="26"/>
                  </a:lnTo>
                  <a:lnTo>
                    <a:pt x="222" y="22"/>
                  </a:lnTo>
                  <a:lnTo>
                    <a:pt x="220" y="22"/>
                  </a:lnTo>
                  <a:lnTo>
                    <a:pt x="220" y="20"/>
                  </a:lnTo>
                  <a:lnTo>
                    <a:pt x="212" y="12"/>
                  </a:lnTo>
                  <a:lnTo>
                    <a:pt x="204" y="4"/>
                  </a:lnTo>
                  <a:lnTo>
                    <a:pt x="196" y="0"/>
                  </a:lnTo>
                  <a:lnTo>
                    <a:pt x="188" y="8"/>
                  </a:lnTo>
                  <a:lnTo>
                    <a:pt x="176" y="16"/>
                  </a:lnTo>
                  <a:lnTo>
                    <a:pt x="172" y="40"/>
                  </a:lnTo>
                  <a:lnTo>
                    <a:pt x="162" y="58"/>
                  </a:lnTo>
                  <a:lnTo>
                    <a:pt x="162" y="60"/>
                  </a:lnTo>
                  <a:lnTo>
                    <a:pt x="154" y="68"/>
                  </a:lnTo>
                  <a:lnTo>
                    <a:pt x="144" y="86"/>
                  </a:lnTo>
                  <a:lnTo>
                    <a:pt x="144" y="88"/>
                  </a:lnTo>
                  <a:lnTo>
                    <a:pt x="124" y="104"/>
                  </a:lnTo>
                  <a:lnTo>
                    <a:pt x="116" y="118"/>
                  </a:lnTo>
                  <a:lnTo>
                    <a:pt x="114" y="120"/>
                  </a:lnTo>
                  <a:lnTo>
                    <a:pt x="110" y="124"/>
                  </a:lnTo>
                  <a:lnTo>
                    <a:pt x="96" y="132"/>
                  </a:lnTo>
                  <a:lnTo>
                    <a:pt x="88" y="144"/>
                  </a:lnTo>
                  <a:lnTo>
                    <a:pt x="74" y="164"/>
                  </a:lnTo>
                  <a:lnTo>
                    <a:pt x="72" y="164"/>
                  </a:lnTo>
                  <a:lnTo>
                    <a:pt x="8" y="160"/>
                  </a:lnTo>
                  <a:lnTo>
                    <a:pt x="0" y="168"/>
                  </a:lnTo>
                  <a:lnTo>
                    <a:pt x="0" y="180"/>
                  </a:lnTo>
                  <a:lnTo>
                    <a:pt x="6" y="208"/>
                  </a:lnTo>
                  <a:lnTo>
                    <a:pt x="20" y="226"/>
                  </a:lnTo>
                  <a:lnTo>
                    <a:pt x="32" y="232"/>
                  </a:lnTo>
                  <a:lnTo>
                    <a:pt x="32" y="234"/>
                  </a:lnTo>
                  <a:lnTo>
                    <a:pt x="40" y="244"/>
                  </a:lnTo>
                  <a:lnTo>
                    <a:pt x="42" y="252"/>
                  </a:lnTo>
                  <a:lnTo>
                    <a:pt x="42" y="262"/>
                  </a:lnTo>
                  <a:lnTo>
                    <a:pt x="38" y="266"/>
                  </a:lnTo>
                  <a:lnTo>
                    <a:pt x="40" y="268"/>
                  </a:lnTo>
                  <a:lnTo>
                    <a:pt x="44" y="268"/>
                  </a:lnTo>
                  <a:lnTo>
                    <a:pt x="48" y="258"/>
                  </a:lnTo>
                  <a:lnTo>
                    <a:pt x="50" y="258"/>
                  </a:lnTo>
                  <a:lnTo>
                    <a:pt x="62" y="262"/>
                  </a:lnTo>
                  <a:lnTo>
                    <a:pt x="64" y="266"/>
                  </a:lnTo>
                  <a:lnTo>
                    <a:pt x="70" y="266"/>
                  </a:lnTo>
                  <a:lnTo>
                    <a:pt x="68" y="260"/>
                  </a:lnTo>
                  <a:lnTo>
                    <a:pt x="76" y="246"/>
                  </a:lnTo>
                  <a:lnTo>
                    <a:pt x="78" y="244"/>
                  </a:lnTo>
                  <a:lnTo>
                    <a:pt x="80" y="242"/>
                  </a:lnTo>
                  <a:lnTo>
                    <a:pt x="88" y="242"/>
                  </a:lnTo>
                  <a:lnTo>
                    <a:pt x="102" y="242"/>
                  </a:lnTo>
                  <a:lnTo>
                    <a:pt x="110" y="232"/>
                  </a:lnTo>
                  <a:lnTo>
                    <a:pt x="110" y="222"/>
                  </a:lnTo>
                  <a:lnTo>
                    <a:pt x="112" y="212"/>
                  </a:lnTo>
                  <a:lnTo>
                    <a:pt x="114" y="210"/>
                  </a:lnTo>
                  <a:lnTo>
                    <a:pt x="120" y="206"/>
                  </a:lnTo>
                  <a:lnTo>
                    <a:pt x="122" y="206"/>
                  </a:lnTo>
                  <a:lnTo>
                    <a:pt x="134" y="208"/>
                  </a:lnTo>
                  <a:lnTo>
                    <a:pt x="134" y="210"/>
                  </a:lnTo>
                  <a:lnTo>
                    <a:pt x="136" y="220"/>
                  </a:lnTo>
                  <a:lnTo>
                    <a:pt x="136" y="224"/>
                  </a:lnTo>
                  <a:lnTo>
                    <a:pt x="138" y="232"/>
                  </a:lnTo>
                  <a:lnTo>
                    <a:pt x="140" y="232"/>
                  </a:lnTo>
                  <a:lnTo>
                    <a:pt x="144" y="226"/>
                  </a:lnTo>
                  <a:lnTo>
                    <a:pt x="152" y="216"/>
                  </a:lnTo>
                  <a:lnTo>
                    <a:pt x="160" y="212"/>
                  </a:lnTo>
                  <a:lnTo>
                    <a:pt x="162" y="212"/>
                  </a:lnTo>
                  <a:lnTo>
                    <a:pt x="162" y="210"/>
                  </a:lnTo>
                  <a:lnTo>
                    <a:pt x="172" y="214"/>
                  </a:lnTo>
                  <a:lnTo>
                    <a:pt x="174" y="214"/>
                  </a:lnTo>
                  <a:lnTo>
                    <a:pt x="176" y="214"/>
                  </a:lnTo>
                  <a:lnTo>
                    <a:pt x="180" y="226"/>
                  </a:lnTo>
                  <a:lnTo>
                    <a:pt x="180" y="236"/>
                  </a:lnTo>
                  <a:lnTo>
                    <a:pt x="188" y="252"/>
                  </a:lnTo>
                  <a:lnTo>
                    <a:pt x="188" y="254"/>
                  </a:lnTo>
                  <a:lnTo>
                    <a:pt x="188" y="264"/>
                  </a:lnTo>
                  <a:lnTo>
                    <a:pt x="192" y="270"/>
                  </a:lnTo>
                  <a:lnTo>
                    <a:pt x="194" y="270"/>
                  </a:lnTo>
                  <a:lnTo>
                    <a:pt x="196" y="266"/>
                  </a:lnTo>
                  <a:lnTo>
                    <a:pt x="198" y="264"/>
                  </a:lnTo>
                  <a:lnTo>
                    <a:pt x="208" y="270"/>
                  </a:lnTo>
                  <a:lnTo>
                    <a:pt x="208" y="272"/>
                  </a:lnTo>
                  <a:lnTo>
                    <a:pt x="212" y="286"/>
                  </a:lnTo>
                  <a:lnTo>
                    <a:pt x="216" y="288"/>
                  </a:lnTo>
                  <a:lnTo>
                    <a:pt x="216" y="286"/>
                  </a:lnTo>
                  <a:lnTo>
                    <a:pt x="220" y="276"/>
                  </a:lnTo>
                  <a:lnTo>
                    <a:pt x="222" y="274"/>
                  </a:lnTo>
                  <a:lnTo>
                    <a:pt x="224" y="274"/>
                  </a:lnTo>
                  <a:lnTo>
                    <a:pt x="228" y="270"/>
                  </a:lnTo>
                  <a:lnTo>
                    <a:pt x="230" y="270"/>
                  </a:lnTo>
                  <a:lnTo>
                    <a:pt x="236" y="270"/>
                  </a:lnTo>
                  <a:lnTo>
                    <a:pt x="236" y="266"/>
                  </a:lnTo>
                  <a:lnTo>
                    <a:pt x="236" y="264"/>
                  </a:lnTo>
                  <a:lnTo>
                    <a:pt x="232" y="226"/>
                  </a:lnTo>
                  <a:lnTo>
                    <a:pt x="216" y="202"/>
                  </a:lnTo>
                  <a:lnTo>
                    <a:pt x="188" y="168"/>
                  </a:lnTo>
                  <a:lnTo>
                    <a:pt x="186" y="168"/>
                  </a:lnTo>
                  <a:lnTo>
                    <a:pt x="184" y="146"/>
                  </a:lnTo>
                  <a:lnTo>
                    <a:pt x="176" y="128"/>
                  </a:lnTo>
                  <a:lnTo>
                    <a:pt x="174" y="128"/>
                  </a:lnTo>
                  <a:lnTo>
                    <a:pt x="176" y="126"/>
                  </a:lnTo>
                  <a:lnTo>
                    <a:pt x="180" y="104"/>
                  </a:lnTo>
                  <a:lnTo>
                    <a:pt x="182" y="104"/>
                  </a:lnTo>
                  <a:lnTo>
                    <a:pt x="184" y="104"/>
                  </a:lnTo>
                  <a:lnTo>
                    <a:pt x="234" y="102"/>
                  </a:lnTo>
                  <a:lnTo>
                    <a:pt x="260" y="88"/>
                  </a:lnTo>
                  <a:lnTo>
                    <a:pt x="262" y="86"/>
                  </a:lnTo>
                  <a:lnTo>
                    <a:pt x="274" y="82"/>
                  </a:lnTo>
                  <a:lnTo>
                    <a:pt x="278" y="78"/>
                  </a:lnTo>
                  <a:lnTo>
                    <a:pt x="280" y="76"/>
                  </a:lnTo>
                  <a:lnTo>
                    <a:pt x="282" y="68"/>
                  </a:lnTo>
                  <a:lnTo>
                    <a:pt x="284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陕西"/>
            <p:cNvSpPr/>
            <p:nvPr>
              <p:custDataLst>
                <p:tags r:id="rId22"/>
              </p:custDataLst>
            </p:nvPr>
          </p:nvSpPr>
          <p:spPr bwMode="auto">
            <a:xfrm>
              <a:off x="4938713" y="2990850"/>
              <a:ext cx="592137" cy="1055688"/>
            </a:xfrm>
            <a:custGeom>
              <a:avLst/>
              <a:gdLst>
                <a:gd name="T0" fmla="*/ 2147483646 w 324"/>
                <a:gd name="T1" fmla="*/ 2147483646 h 578"/>
                <a:gd name="T2" fmla="*/ 2147483646 w 324"/>
                <a:gd name="T3" fmla="*/ 2147483646 h 578"/>
                <a:gd name="T4" fmla="*/ 2147483646 w 324"/>
                <a:gd name="T5" fmla="*/ 2147483646 h 578"/>
                <a:gd name="T6" fmla="*/ 2147483646 w 324"/>
                <a:gd name="T7" fmla="*/ 2147483646 h 578"/>
                <a:gd name="T8" fmla="*/ 2147483646 w 324"/>
                <a:gd name="T9" fmla="*/ 2147483646 h 578"/>
                <a:gd name="T10" fmla="*/ 2147483646 w 324"/>
                <a:gd name="T11" fmla="*/ 2147483646 h 578"/>
                <a:gd name="T12" fmla="*/ 2147483646 w 324"/>
                <a:gd name="T13" fmla="*/ 2147483646 h 578"/>
                <a:gd name="T14" fmla="*/ 2147483646 w 324"/>
                <a:gd name="T15" fmla="*/ 2147483646 h 578"/>
                <a:gd name="T16" fmla="*/ 2147483646 w 324"/>
                <a:gd name="T17" fmla="*/ 2147483646 h 578"/>
                <a:gd name="T18" fmla="*/ 2147483646 w 324"/>
                <a:gd name="T19" fmla="*/ 2147483646 h 578"/>
                <a:gd name="T20" fmla="*/ 2147483646 w 324"/>
                <a:gd name="T21" fmla="*/ 2147483646 h 578"/>
                <a:gd name="T22" fmla="*/ 2147483646 w 324"/>
                <a:gd name="T23" fmla="*/ 2147483646 h 578"/>
                <a:gd name="T24" fmla="*/ 2147483646 w 324"/>
                <a:gd name="T25" fmla="*/ 2147483646 h 578"/>
                <a:gd name="T26" fmla="*/ 2147483646 w 324"/>
                <a:gd name="T27" fmla="*/ 2147483646 h 578"/>
                <a:gd name="T28" fmla="*/ 2147483646 w 324"/>
                <a:gd name="T29" fmla="*/ 2147483646 h 578"/>
                <a:gd name="T30" fmla="*/ 2147483646 w 324"/>
                <a:gd name="T31" fmla="*/ 2147483646 h 578"/>
                <a:gd name="T32" fmla="*/ 2147483646 w 324"/>
                <a:gd name="T33" fmla="*/ 2147483646 h 578"/>
                <a:gd name="T34" fmla="*/ 2147483646 w 324"/>
                <a:gd name="T35" fmla="*/ 2147483646 h 578"/>
                <a:gd name="T36" fmla="*/ 2147483646 w 324"/>
                <a:gd name="T37" fmla="*/ 2147483646 h 578"/>
                <a:gd name="T38" fmla="*/ 2147483646 w 324"/>
                <a:gd name="T39" fmla="*/ 2147483646 h 578"/>
                <a:gd name="T40" fmla="*/ 2147483646 w 324"/>
                <a:gd name="T41" fmla="*/ 2147483646 h 578"/>
                <a:gd name="T42" fmla="*/ 2147483646 w 324"/>
                <a:gd name="T43" fmla="*/ 2147483646 h 578"/>
                <a:gd name="T44" fmla="*/ 2147483646 w 324"/>
                <a:gd name="T45" fmla="*/ 2147483646 h 578"/>
                <a:gd name="T46" fmla="*/ 2147483646 w 324"/>
                <a:gd name="T47" fmla="*/ 2147483646 h 578"/>
                <a:gd name="T48" fmla="*/ 2147483646 w 324"/>
                <a:gd name="T49" fmla="*/ 2147483646 h 578"/>
                <a:gd name="T50" fmla="*/ 2147483646 w 324"/>
                <a:gd name="T51" fmla="*/ 2147483646 h 578"/>
                <a:gd name="T52" fmla="*/ 2147483646 w 324"/>
                <a:gd name="T53" fmla="*/ 2147483646 h 578"/>
                <a:gd name="T54" fmla="*/ 2147483646 w 324"/>
                <a:gd name="T55" fmla="*/ 2147483646 h 578"/>
                <a:gd name="T56" fmla="*/ 2147483646 w 324"/>
                <a:gd name="T57" fmla="*/ 2147483646 h 578"/>
                <a:gd name="T58" fmla="*/ 2147483646 w 324"/>
                <a:gd name="T59" fmla="*/ 2147483646 h 578"/>
                <a:gd name="T60" fmla="*/ 2147483646 w 324"/>
                <a:gd name="T61" fmla="*/ 2147483646 h 578"/>
                <a:gd name="T62" fmla="*/ 2147483646 w 324"/>
                <a:gd name="T63" fmla="*/ 2147483646 h 578"/>
                <a:gd name="T64" fmla="*/ 2147483646 w 324"/>
                <a:gd name="T65" fmla="*/ 2147483646 h 578"/>
                <a:gd name="T66" fmla="*/ 2147483646 w 324"/>
                <a:gd name="T67" fmla="*/ 2147483646 h 578"/>
                <a:gd name="T68" fmla="*/ 2147483646 w 324"/>
                <a:gd name="T69" fmla="*/ 2147483646 h 578"/>
                <a:gd name="T70" fmla="*/ 2147483646 w 324"/>
                <a:gd name="T71" fmla="*/ 2147483646 h 578"/>
                <a:gd name="T72" fmla="*/ 2147483646 w 324"/>
                <a:gd name="T73" fmla="*/ 2147483646 h 578"/>
                <a:gd name="T74" fmla="*/ 2147483646 w 324"/>
                <a:gd name="T75" fmla="*/ 2147483646 h 578"/>
                <a:gd name="T76" fmla="*/ 2147483646 w 324"/>
                <a:gd name="T77" fmla="*/ 2147483646 h 578"/>
                <a:gd name="T78" fmla="*/ 2147483646 w 324"/>
                <a:gd name="T79" fmla="*/ 2147483646 h 578"/>
                <a:gd name="T80" fmla="*/ 2147483646 w 324"/>
                <a:gd name="T81" fmla="*/ 2147483646 h 578"/>
                <a:gd name="T82" fmla="*/ 2147483646 w 324"/>
                <a:gd name="T83" fmla="*/ 2147483646 h 578"/>
                <a:gd name="T84" fmla="*/ 2147483646 w 324"/>
                <a:gd name="T85" fmla="*/ 2147483646 h 578"/>
                <a:gd name="T86" fmla="*/ 2147483646 w 324"/>
                <a:gd name="T87" fmla="*/ 2147483646 h 578"/>
                <a:gd name="T88" fmla="*/ 2147483646 w 324"/>
                <a:gd name="T89" fmla="*/ 2147483646 h 578"/>
                <a:gd name="T90" fmla="*/ 2147483646 w 324"/>
                <a:gd name="T91" fmla="*/ 2147483646 h 578"/>
                <a:gd name="T92" fmla="*/ 2147483646 w 324"/>
                <a:gd name="T93" fmla="*/ 2147483646 h 578"/>
                <a:gd name="T94" fmla="*/ 2147483646 w 324"/>
                <a:gd name="T95" fmla="*/ 2147483646 h 578"/>
                <a:gd name="T96" fmla="*/ 2147483646 w 324"/>
                <a:gd name="T97" fmla="*/ 2147483646 h 578"/>
                <a:gd name="T98" fmla="*/ 2147483646 w 324"/>
                <a:gd name="T99" fmla="*/ 2147483646 h 578"/>
                <a:gd name="T100" fmla="*/ 2147483646 w 324"/>
                <a:gd name="T101" fmla="*/ 2147483646 h 57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4" h="578">
                  <a:moveTo>
                    <a:pt x="108" y="132"/>
                  </a:moveTo>
                  <a:lnTo>
                    <a:pt x="104" y="130"/>
                  </a:lnTo>
                  <a:lnTo>
                    <a:pt x="96" y="180"/>
                  </a:lnTo>
                  <a:lnTo>
                    <a:pt x="108" y="196"/>
                  </a:lnTo>
                  <a:lnTo>
                    <a:pt x="122" y="200"/>
                  </a:lnTo>
                  <a:lnTo>
                    <a:pt x="124" y="202"/>
                  </a:lnTo>
                  <a:lnTo>
                    <a:pt x="140" y="216"/>
                  </a:lnTo>
                  <a:lnTo>
                    <a:pt x="164" y="220"/>
                  </a:lnTo>
                  <a:lnTo>
                    <a:pt x="176" y="228"/>
                  </a:lnTo>
                  <a:lnTo>
                    <a:pt x="176" y="230"/>
                  </a:lnTo>
                  <a:lnTo>
                    <a:pt x="186" y="244"/>
                  </a:lnTo>
                  <a:lnTo>
                    <a:pt x="188" y="244"/>
                  </a:lnTo>
                  <a:lnTo>
                    <a:pt x="186" y="246"/>
                  </a:lnTo>
                  <a:lnTo>
                    <a:pt x="178" y="260"/>
                  </a:lnTo>
                  <a:lnTo>
                    <a:pt x="178" y="264"/>
                  </a:lnTo>
                  <a:lnTo>
                    <a:pt x="176" y="272"/>
                  </a:lnTo>
                  <a:lnTo>
                    <a:pt x="178" y="272"/>
                  </a:lnTo>
                  <a:lnTo>
                    <a:pt x="178" y="286"/>
                  </a:lnTo>
                  <a:lnTo>
                    <a:pt x="176" y="288"/>
                  </a:lnTo>
                  <a:lnTo>
                    <a:pt x="170" y="312"/>
                  </a:lnTo>
                  <a:lnTo>
                    <a:pt x="168" y="316"/>
                  </a:lnTo>
                  <a:lnTo>
                    <a:pt x="164" y="314"/>
                  </a:lnTo>
                  <a:lnTo>
                    <a:pt x="154" y="312"/>
                  </a:lnTo>
                  <a:lnTo>
                    <a:pt x="140" y="312"/>
                  </a:lnTo>
                  <a:lnTo>
                    <a:pt x="128" y="316"/>
                  </a:lnTo>
                  <a:lnTo>
                    <a:pt x="116" y="328"/>
                  </a:lnTo>
                  <a:lnTo>
                    <a:pt x="112" y="332"/>
                  </a:lnTo>
                  <a:lnTo>
                    <a:pt x="130" y="340"/>
                  </a:lnTo>
                  <a:lnTo>
                    <a:pt x="128" y="344"/>
                  </a:lnTo>
                  <a:lnTo>
                    <a:pt x="124" y="350"/>
                  </a:lnTo>
                  <a:lnTo>
                    <a:pt x="116" y="354"/>
                  </a:lnTo>
                  <a:lnTo>
                    <a:pt x="106" y="354"/>
                  </a:lnTo>
                  <a:lnTo>
                    <a:pt x="88" y="348"/>
                  </a:lnTo>
                  <a:lnTo>
                    <a:pt x="70" y="338"/>
                  </a:lnTo>
                  <a:lnTo>
                    <a:pt x="64" y="338"/>
                  </a:lnTo>
                  <a:lnTo>
                    <a:pt x="44" y="366"/>
                  </a:lnTo>
                  <a:lnTo>
                    <a:pt x="40" y="376"/>
                  </a:lnTo>
                  <a:lnTo>
                    <a:pt x="40" y="392"/>
                  </a:lnTo>
                  <a:lnTo>
                    <a:pt x="48" y="406"/>
                  </a:lnTo>
                  <a:lnTo>
                    <a:pt x="48" y="408"/>
                  </a:lnTo>
                  <a:lnTo>
                    <a:pt x="52" y="420"/>
                  </a:lnTo>
                  <a:lnTo>
                    <a:pt x="52" y="422"/>
                  </a:lnTo>
                  <a:lnTo>
                    <a:pt x="52" y="440"/>
                  </a:lnTo>
                  <a:lnTo>
                    <a:pt x="52" y="442"/>
                  </a:lnTo>
                  <a:lnTo>
                    <a:pt x="54" y="444"/>
                  </a:lnTo>
                  <a:lnTo>
                    <a:pt x="40" y="446"/>
                  </a:lnTo>
                  <a:lnTo>
                    <a:pt x="16" y="446"/>
                  </a:lnTo>
                  <a:lnTo>
                    <a:pt x="6" y="454"/>
                  </a:lnTo>
                  <a:lnTo>
                    <a:pt x="0" y="462"/>
                  </a:lnTo>
                  <a:lnTo>
                    <a:pt x="2" y="462"/>
                  </a:lnTo>
                  <a:lnTo>
                    <a:pt x="6" y="486"/>
                  </a:lnTo>
                  <a:lnTo>
                    <a:pt x="8" y="486"/>
                  </a:lnTo>
                  <a:lnTo>
                    <a:pt x="8" y="496"/>
                  </a:lnTo>
                  <a:lnTo>
                    <a:pt x="12" y="508"/>
                  </a:lnTo>
                  <a:lnTo>
                    <a:pt x="30" y="518"/>
                  </a:lnTo>
                  <a:lnTo>
                    <a:pt x="54" y="512"/>
                  </a:lnTo>
                  <a:lnTo>
                    <a:pt x="66" y="504"/>
                  </a:lnTo>
                  <a:lnTo>
                    <a:pt x="68" y="504"/>
                  </a:lnTo>
                  <a:lnTo>
                    <a:pt x="80" y="504"/>
                  </a:lnTo>
                  <a:lnTo>
                    <a:pt x="86" y="520"/>
                  </a:lnTo>
                  <a:lnTo>
                    <a:pt x="92" y="526"/>
                  </a:lnTo>
                  <a:lnTo>
                    <a:pt x="94" y="532"/>
                  </a:lnTo>
                  <a:lnTo>
                    <a:pt x="100" y="532"/>
                  </a:lnTo>
                  <a:lnTo>
                    <a:pt x="102" y="532"/>
                  </a:lnTo>
                  <a:lnTo>
                    <a:pt x="104" y="532"/>
                  </a:lnTo>
                  <a:lnTo>
                    <a:pt x="104" y="530"/>
                  </a:lnTo>
                  <a:lnTo>
                    <a:pt x="116" y="520"/>
                  </a:lnTo>
                  <a:lnTo>
                    <a:pt x="126" y="540"/>
                  </a:lnTo>
                  <a:lnTo>
                    <a:pt x="136" y="546"/>
                  </a:lnTo>
                  <a:lnTo>
                    <a:pt x="152" y="546"/>
                  </a:lnTo>
                  <a:lnTo>
                    <a:pt x="164" y="544"/>
                  </a:lnTo>
                  <a:lnTo>
                    <a:pt x="168" y="544"/>
                  </a:lnTo>
                  <a:lnTo>
                    <a:pt x="196" y="548"/>
                  </a:lnTo>
                  <a:lnTo>
                    <a:pt x="196" y="550"/>
                  </a:lnTo>
                  <a:lnTo>
                    <a:pt x="208" y="556"/>
                  </a:lnTo>
                  <a:lnTo>
                    <a:pt x="208" y="558"/>
                  </a:lnTo>
                  <a:lnTo>
                    <a:pt x="220" y="566"/>
                  </a:lnTo>
                  <a:lnTo>
                    <a:pt x="226" y="574"/>
                  </a:lnTo>
                  <a:lnTo>
                    <a:pt x="234" y="578"/>
                  </a:lnTo>
                  <a:lnTo>
                    <a:pt x="248" y="576"/>
                  </a:lnTo>
                  <a:lnTo>
                    <a:pt x="248" y="560"/>
                  </a:lnTo>
                  <a:lnTo>
                    <a:pt x="240" y="548"/>
                  </a:lnTo>
                  <a:lnTo>
                    <a:pt x="236" y="526"/>
                  </a:lnTo>
                  <a:lnTo>
                    <a:pt x="246" y="516"/>
                  </a:lnTo>
                  <a:lnTo>
                    <a:pt x="248" y="514"/>
                  </a:lnTo>
                  <a:lnTo>
                    <a:pt x="258" y="512"/>
                  </a:lnTo>
                  <a:lnTo>
                    <a:pt x="268" y="512"/>
                  </a:lnTo>
                  <a:lnTo>
                    <a:pt x="272" y="508"/>
                  </a:lnTo>
                  <a:lnTo>
                    <a:pt x="264" y="500"/>
                  </a:lnTo>
                  <a:lnTo>
                    <a:pt x="242" y="484"/>
                  </a:lnTo>
                  <a:lnTo>
                    <a:pt x="236" y="476"/>
                  </a:lnTo>
                  <a:lnTo>
                    <a:pt x="234" y="474"/>
                  </a:lnTo>
                  <a:lnTo>
                    <a:pt x="236" y="472"/>
                  </a:lnTo>
                  <a:lnTo>
                    <a:pt x="242" y="460"/>
                  </a:lnTo>
                  <a:lnTo>
                    <a:pt x="244" y="462"/>
                  </a:lnTo>
                  <a:lnTo>
                    <a:pt x="260" y="466"/>
                  </a:lnTo>
                  <a:lnTo>
                    <a:pt x="302" y="464"/>
                  </a:lnTo>
                  <a:lnTo>
                    <a:pt x="302" y="466"/>
                  </a:lnTo>
                  <a:lnTo>
                    <a:pt x="304" y="466"/>
                  </a:lnTo>
                  <a:lnTo>
                    <a:pt x="316" y="470"/>
                  </a:lnTo>
                  <a:lnTo>
                    <a:pt x="324" y="462"/>
                  </a:lnTo>
                  <a:lnTo>
                    <a:pt x="320" y="438"/>
                  </a:lnTo>
                  <a:lnTo>
                    <a:pt x="304" y="428"/>
                  </a:lnTo>
                  <a:lnTo>
                    <a:pt x="300" y="424"/>
                  </a:lnTo>
                  <a:lnTo>
                    <a:pt x="296" y="420"/>
                  </a:lnTo>
                  <a:lnTo>
                    <a:pt x="292" y="410"/>
                  </a:lnTo>
                  <a:lnTo>
                    <a:pt x="290" y="394"/>
                  </a:lnTo>
                  <a:lnTo>
                    <a:pt x="290" y="374"/>
                  </a:lnTo>
                  <a:lnTo>
                    <a:pt x="276" y="368"/>
                  </a:lnTo>
                  <a:lnTo>
                    <a:pt x="274" y="368"/>
                  </a:lnTo>
                  <a:lnTo>
                    <a:pt x="274" y="366"/>
                  </a:lnTo>
                  <a:lnTo>
                    <a:pt x="274" y="364"/>
                  </a:lnTo>
                  <a:lnTo>
                    <a:pt x="272" y="344"/>
                  </a:lnTo>
                  <a:lnTo>
                    <a:pt x="288" y="262"/>
                  </a:lnTo>
                  <a:lnTo>
                    <a:pt x="280" y="232"/>
                  </a:lnTo>
                  <a:lnTo>
                    <a:pt x="278" y="214"/>
                  </a:lnTo>
                  <a:lnTo>
                    <a:pt x="276" y="190"/>
                  </a:lnTo>
                  <a:lnTo>
                    <a:pt x="278" y="164"/>
                  </a:lnTo>
                  <a:lnTo>
                    <a:pt x="278" y="162"/>
                  </a:lnTo>
                  <a:lnTo>
                    <a:pt x="280" y="160"/>
                  </a:lnTo>
                  <a:lnTo>
                    <a:pt x="296" y="148"/>
                  </a:lnTo>
                  <a:lnTo>
                    <a:pt x="296" y="136"/>
                  </a:lnTo>
                  <a:lnTo>
                    <a:pt x="294" y="130"/>
                  </a:lnTo>
                  <a:lnTo>
                    <a:pt x="290" y="122"/>
                  </a:lnTo>
                  <a:lnTo>
                    <a:pt x="280" y="110"/>
                  </a:lnTo>
                  <a:lnTo>
                    <a:pt x="278" y="110"/>
                  </a:lnTo>
                  <a:lnTo>
                    <a:pt x="278" y="108"/>
                  </a:lnTo>
                  <a:lnTo>
                    <a:pt x="276" y="88"/>
                  </a:lnTo>
                  <a:lnTo>
                    <a:pt x="276" y="86"/>
                  </a:lnTo>
                  <a:lnTo>
                    <a:pt x="298" y="60"/>
                  </a:lnTo>
                  <a:lnTo>
                    <a:pt x="298" y="48"/>
                  </a:lnTo>
                  <a:lnTo>
                    <a:pt x="292" y="36"/>
                  </a:lnTo>
                  <a:lnTo>
                    <a:pt x="290" y="34"/>
                  </a:lnTo>
                  <a:lnTo>
                    <a:pt x="300" y="20"/>
                  </a:lnTo>
                  <a:lnTo>
                    <a:pt x="302" y="20"/>
                  </a:lnTo>
                  <a:lnTo>
                    <a:pt x="312" y="12"/>
                  </a:lnTo>
                  <a:lnTo>
                    <a:pt x="312" y="0"/>
                  </a:lnTo>
                  <a:lnTo>
                    <a:pt x="306" y="0"/>
                  </a:lnTo>
                  <a:lnTo>
                    <a:pt x="296" y="0"/>
                  </a:lnTo>
                  <a:lnTo>
                    <a:pt x="292" y="18"/>
                  </a:lnTo>
                  <a:lnTo>
                    <a:pt x="290" y="18"/>
                  </a:lnTo>
                  <a:lnTo>
                    <a:pt x="268" y="10"/>
                  </a:lnTo>
                  <a:lnTo>
                    <a:pt x="256" y="8"/>
                  </a:lnTo>
                  <a:lnTo>
                    <a:pt x="260" y="28"/>
                  </a:lnTo>
                  <a:lnTo>
                    <a:pt x="244" y="32"/>
                  </a:lnTo>
                  <a:lnTo>
                    <a:pt x="218" y="46"/>
                  </a:lnTo>
                  <a:lnTo>
                    <a:pt x="210" y="56"/>
                  </a:lnTo>
                  <a:lnTo>
                    <a:pt x="210" y="58"/>
                  </a:lnTo>
                  <a:lnTo>
                    <a:pt x="208" y="58"/>
                  </a:lnTo>
                  <a:lnTo>
                    <a:pt x="196" y="70"/>
                  </a:lnTo>
                  <a:lnTo>
                    <a:pt x="192" y="88"/>
                  </a:lnTo>
                  <a:lnTo>
                    <a:pt x="192" y="90"/>
                  </a:lnTo>
                  <a:lnTo>
                    <a:pt x="186" y="118"/>
                  </a:lnTo>
                  <a:lnTo>
                    <a:pt x="184" y="130"/>
                  </a:lnTo>
                  <a:lnTo>
                    <a:pt x="184" y="132"/>
                  </a:lnTo>
                  <a:lnTo>
                    <a:pt x="182" y="132"/>
                  </a:lnTo>
                  <a:lnTo>
                    <a:pt x="174" y="144"/>
                  </a:lnTo>
                  <a:lnTo>
                    <a:pt x="172" y="144"/>
                  </a:lnTo>
                  <a:lnTo>
                    <a:pt x="172" y="146"/>
                  </a:lnTo>
                  <a:lnTo>
                    <a:pt x="152" y="148"/>
                  </a:lnTo>
                  <a:lnTo>
                    <a:pt x="122" y="138"/>
                  </a:lnTo>
                  <a:lnTo>
                    <a:pt x="108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山西"/>
            <p:cNvSpPr/>
            <p:nvPr>
              <p:custDataLst>
                <p:tags r:id="rId23"/>
              </p:custDataLst>
            </p:nvPr>
          </p:nvSpPr>
          <p:spPr bwMode="auto">
            <a:xfrm>
              <a:off x="5451475" y="2792413"/>
              <a:ext cx="393700" cy="866775"/>
            </a:xfrm>
            <a:custGeom>
              <a:avLst/>
              <a:gdLst>
                <a:gd name="T0" fmla="*/ 2147483646 w 216"/>
                <a:gd name="T1" fmla="*/ 2147483646 h 474"/>
                <a:gd name="T2" fmla="*/ 2147483646 w 216"/>
                <a:gd name="T3" fmla="*/ 2147483646 h 474"/>
                <a:gd name="T4" fmla="*/ 2147483646 w 216"/>
                <a:gd name="T5" fmla="*/ 2147483646 h 474"/>
                <a:gd name="T6" fmla="*/ 2147483646 w 216"/>
                <a:gd name="T7" fmla="*/ 2147483646 h 474"/>
                <a:gd name="T8" fmla="*/ 2147483646 w 216"/>
                <a:gd name="T9" fmla="*/ 2147483646 h 474"/>
                <a:gd name="T10" fmla="*/ 2147483646 w 216"/>
                <a:gd name="T11" fmla="*/ 2147483646 h 474"/>
                <a:gd name="T12" fmla="*/ 2147483646 w 216"/>
                <a:gd name="T13" fmla="*/ 2147483646 h 474"/>
                <a:gd name="T14" fmla="*/ 2147483646 w 216"/>
                <a:gd name="T15" fmla="*/ 2147483646 h 474"/>
                <a:gd name="T16" fmla="*/ 2147483646 w 216"/>
                <a:gd name="T17" fmla="*/ 2147483646 h 474"/>
                <a:gd name="T18" fmla="*/ 2147483646 w 216"/>
                <a:gd name="T19" fmla="*/ 2147483646 h 474"/>
                <a:gd name="T20" fmla="*/ 2147483646 w 216"/>
                <a:gd name="T21" fmla="*/ 2147483646 h 474"/>
                <a:gd name="T22" fmla="*/ 2147483646 w 216"/>
                <a:gd name="T23" fmla="*/ 2147483646 h 474"/>
                <a:gd name="T24" fmla="*/ 2147483646 w 216"/>
                <a:gd name="T25" fmla="*/ 2147483646 h 474"/>
                <a:gd name="T26" fmla="*/ 2147483646 w 216"/>
                <a:gd name="T27" fmla="*/ 2147483646 h 474"/>
                <a:gd name="T28" fmla="*/ 2147483646 w 216"/>
                <a:gd name="T29" fmla="*/ 2147483646 h 474"/>
                <a:gd name="T30" fmla="*/ 2147483646 w 216"/>
                <a:gd name="T31" fmla="*/ 2147483646 h 474"/>
                <a:gd name="T32" fmla="*/ 2147483646 w 216"/>
                <a:gd name="T33" fmla="*/ 2147483646 h 474"/>
                <a:gd name="T34" fmla="*/ 2147483646 w 216"/>
                <a:gd name="T35" fmla="*/ 2147483646 h 474"/>
                <a:gd name="T36" fmla="*/ 2147483646 w 216"/>
                <a:gd name="T37" fmla="*/ 2147483646 h 474"/>
                <a:gd name="T38" fmla="*/ 2147483646 w 216"/>
                <a:gd name="T39" fmla="*/ 2147483646 h 474"/>
                <a:gd name="T40" fmla="*/ 2147483646 w 216"/>
                <a:gd name="T41" fmla="*/ 2147483646 h 474"/>
                <a:gd name="T42" fmla="*/ 2147483646 w 216"/>
                <a:gd name="T43" fmla="*/ 2147483646 h 474"/>
                <a:gd name="T44" fmla="*/ 2147483646 w 216"/>
                <a:gd name="T45" fmla="*/ 2147483646 h 474"/>
                <a:gd name="T46" fmla="*/ 2147483646 w 216"/>
                <a:gd name="T47" fmla="*/ 2147483646 h 474"/>
                <a:gd name="T48" fmla="*/ 2147483646 w 216"/>
                <a:gd name="T49" fmla="*/ 2147483646 h 474"/>
                <a:gd name="T50" fmla="*/ 2147483646 w 216"/>
                <a:gd name="T51" fmla="*/ 2147483646 h 474"/>
                <a:gd name="T52" fmla="*/ 2147483646 w 216"/>
                <a:gd name="T53" fmla="*/ 2147483646 h 474"/>
                <a:gd name="T54" fmla="*/ 2147483646 w 216"/>
                <a:gd name="T55" fmla="*/ 2147483646 h 474"/>
                <a:gd name="T56" fmla="*/ 2147483646 w 216"/>
                <a:gd name="T57" fmla="*/ 2147483646 h 474"/>
                <a:gd name="T58" fmla="*/ 2147483646 w 216"/>
                <a:gd name="T59" fmla="*/ 2147483646 h 474"/>
                <a:gd name="T60" fmla="*/ 2147483646 w 216"/>
                <a:gd name="T61" fmla="*/ 2147483646 h 474"/>
                <a:gd name="T62" fmla="*/ 2147483646 w 216"/>
                <a:gd name="T63" fmla="*/ 2147483646 h 474"/>
                <a:gd name="T64" fmla="*/ 2147483646 w 216"/>
                <a:gd name="T65" fmla="*/ 2147483646 h 474"/>
                <a:gd name="T66" fmla="*/ 2147483646 w 216"/>
                <a:gd name="T67" fmla="*/ 2147483646 h 474"/>
                <a:gd name="T68" fmla="*/ 2147483646 w 216"/>
                <a:gd name="T69" fmla="*/ 2147483646 h 474"/>
                <a:gd name="T70" fmla="*/ 2147483646 w 216"/>
                <a:gd name="T71" fmla="*/ 2147483646 h 474"/>
                <a:gd name="T72" fmla="*/ 2147483646 w 216"/>
                <a:gd name="T73" fmla="*/ 2147483646 h 474"/>
                <a:gd name="T74" fmla="*/ 2147483646 w 216"/>
                <a:gd name="T75" fmla="*/ 2147483646 h 474"/>
                <a:gd name="T76" fmla="*/ 2147483646 w 216"/>
                <a:gd name="T77" fmla="*/ 2147483646 h 474"/>
                <a:gd name="T78" fmla="*/ 2147483646 w 216"/>
                <a:gd name="T79" fmla="*/ 2147483646 h 474"/>
                <a:gd name="T80" fmla="*/ 2147483646 w 216"/>
                <a:gd name="T81" fmla="*/ 2147483646 h 474"/>
                <a:gd name="T82" fmla="*/ 2147483646 w 216"/>
                <a:gd name="T83" fmla="*/ 2147483646 h 474"/>
                <a:gd name="T84" fmla="*/ 2147483646 w 216"/>
                <a:gd name="T85" fmla="*/ 2147483646 h 474"/>
                <a:gd name="T86" fmla="*/ 2147483646 w 216"/>
                <a:gd name="T87" fmla="*/ 2147483646 h 474"/>
                <a:gd name="T88" fmla="*/ 2147483646 w 216"/>
                <a:gd name="T89" fmla="*/ 2147483646 h 474"/>
                <a:gd name="T90" fmla="*/ 2147483646 w 216"/>
                <a:gd name="T91" fmla="*/ 2147483646 h 474"/>
                <a:gd name="T92" fmla="*/ 2147483646 w 216"/>
                <a:gd name="T93" fmla="*/ 2147483646 h 474"/>
                <a:gd name="T94" fmla="*/ 2147483646 w 216"/>
                <a:gd name="T95" fmla="*/ 2147483646 h 474"/>
                <a:gd name="T96" fmla="*/ 2147483646 w 216"/>
                <a:gd name="T97" fmla="*/ 2147483646 h 4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6" h="474">
                  <a:moveTo>
                    <a:pt x="202" y="24"/>
                  </a:moveTo>
                  <a:lnTo>
                    <a:pt x="204" y="20"/>
                  </a:lnTo>
                  <a:lnTo>
                    <a:pt x="200" y="8"/>
                  </a:lnTo>
                  <a:lnTo>
                    <a:pt x="194" y="0"/>
                  </a:lnTo>
                  <a:lnTo>
                    <a:pt x="188" y="12"/>
                  </a:lnTo>
                  <a:lnTo>
                    <a:pt x="176" y="24"/>
                  </a:lnTo>
                  <a:lnTo>
                    <a:pt x="174" y="24"/>
                  </a:lnTo>
                  <a:lnTo>
                    <a:pt x="156" y="30"/>
                  </a:lnTo>
                  <a:lnTo>
                    <a:pt x="154" y="30"/>
                  </a:lnTo>
                  <a:lnTo>
                    <a:pt x="136" y="28"/>
                  </a:lnTo>
                  <a:lnTo>
                    <a:pt x="124" y="30"/>
                  </a:lnTo>
                  <a:lnTo>
                    <a:pt x="122" y="40"/>
                  </a:lnTo>
                  <a:lnTo>
                    <a:pt x="112" y="46"/>
                  </a:lnTo>
                  <a:lnTo>
                    <a:pt x="112" y="48"/>
                  </a:lnTo>
                  <a:lnTo>
                    <a:pt x="110" y="48"/>
                  </a:lnTo>
                  <a:lnTo>
                    <a:pt x="94" y="46"/>
                  </a:lnTo>
                  <a:lnTo>
                    <a:pt x="92" y="48"/>
                  </a:lnTo>
                  <a:lnTo>
                    <a:pt x="92" y="64"/>
                  </a:lnTo>
                  <a:lnTo>
                    <a:pt x="84" y="76"/>
                  </a:lnTo>
                  <a:lnTo>
                    <a:pt x="82" y="76"/>
                  </a:lnTo>
                  <a:lnTo>
                    <a:pt x="68" y="92"/>
                  </a:lnTo>
                  <a:lnTo>
                    <a:pt x="66" y="92"/>
                  </a:lnTo>
                  <a:lnTo>
                    <a:pt x="50" y="96"/>
                  </a:lnTo>
                  <a:lnTo>
                    <a:pt x="40" y="106"/>
                  </a:lnTo>
                  <a:lnTo>
                    <a:pt x="42" y="120"/>
                  </a:lnTo>
                  <a:lnTo>
                    <a:pt x="42" y="124"/>
                  </a:lnTo>
                  <a:lnTo>
                    <a:pt x="40" y="124"/>
                  </a:lnTo>
                  <a:lnTo>
                    <a:pt x="28" y="136"/>
                  </a:lnTo>
                  <a:lnTo>
                    <a:pt x="20" y="144"/>
                  </a:lnTo>
                  <a:lnTo>
                    <a:pt x="26" y="154"/>
                  </a:lnTo>
                  <a:lnTo>
                    <a:pt x="26" y="156"/>
                  </a:lnTo>
                  <a:lnTo>
                    <a:pt x="26" y="170"/>
                  </a:lnTo>
                  <a:lnTo>
                    <a:pt x="26" y="172"/>
                  </a:lnTo>
                  <a:lnTo>
                    <a:pt x="16" y="184"/>
                  </a:lnTo>
                  <a:lnTo>
                    <a:pt x="4" y="198"/>
                  </a:lnTo>
                  <a:lnTo>
                    <a:pt x="6" y="214"/>
                  </a:lnTo>
                  <a:lnTo>
                    <a:pt x="16" y="224"/>
                  </a:lnTo>
                  <a:lnTo>
                    <a:pt x="22" y="236"/>
                  </a:lnTo>
                  <a:lnTo>
                    <a:pt x="24" y="244"/>
                  </a:lnTo>
                  <a:lnTo>
                    <a:pt x="24" y="262"/>
                  </a:lnTo>
                  <a:lnTo>
                    <a:pt x="22" y="264"/>
                  </a:lnTo>
                  <a:lnTo>
                    <a:pt x="6" y="276"/>
                  </a:lnTo>
                  <a:lnTo>
                    <a:pt x="4" y="300"/>
                  </a:lnTo>
                  <a:lnTo>
                    <a:pt x="6" y="324"/>
                  </a:lnTo>
                  <a:lnTo>
                    <a:pt x="10" y="340"/>
                  </a:lnTo>
                  <a:lnTo>
                    <a:pt x="18" y="368"/>
                  </a:lnTo>
                  <a:lnTo>
                    <a:pt x="18" y="370"/>
                  </a:lnTo>
                  <a:lnTo>
                    <a:pt x="18" y="372"/>
                  </a:lnTo>
                  <a:lnTo>
                    <a:pt x="0" y="452"/>
                  </a:lnTo>
                  <a:lnTo>
                    <a:pt x="2" y="468"/>
                  </a:lnTo>
                  <a:lnTo>
                    <a:pt x="14" y="474"/>
                  </a:lnTo>
                  <a:lnTo>
                    <a:pt x="32" y="456"/>
                  </a:lnTo>
                  <a:lnTo>
                    <a:pt x="34" y="456"/>
                  </a:lnTo>
                  <a:lnTo>
                    <a:pt x="96" y="432"/>
                  </a:lnTo>
                  <a:lnTo>
                    <a:pt x="112" y="416"/>
                  </a:lnTo>
                  <a:lnTo>
                    <a:pt x="114" y="416"/>
                  </a:lnTo>
                  <a:lnTo>
                    <a:pt x="116" y="416"/>
                  </a:lnTo>
                  <a:lnTo>
                    <a:pt x="150" y="420"/>
                  </a:lnTo>
                  <a:lnTo>
                    <a:pt x="162" y="416"/>
                  </a:lnTo>
                  <a:lnTo>
                    <a:pt x="180" y="408"/>
                  </a:lnTo>
                  <a:lnTo>
                    <a:pt x="180" y="392"/>
                  </a:lnTo>
                  <a:lnTo>
                    <a:pt x="182" y="392"/>
                  </a:lnTo>
                  <a:lnTo>
                    <a:pt x="192" y="382"/>
                  </a:lnTo>
                  <a:lnTo>
                    <a:pt x="190" y="372"/>
                  </a:lnTo>
                  <a:lnTo>
                    <a:pt x="190" y="370"/>
                  </a:lnTo>
                  <a:lnTo>
                    <a:pt x="190" y="368"/>
                  </a:lnTo>
                  <a:lnTo>
                    <a:pt x="194" y="364"/>
                  </a:lnTo>
                  <a:lnTo>
                    <a:pt x="192" y="360"/>
                  </a:lnTo>
                  <a:lnTo>
                    <a:pt x="190" y="356"/>
                  </a:lnTo>
                  <a:lnTo>
                    <a:pt x="190" y="352"/>
                  </a:lnTo>
                  <a:lnTo>
                    <a:pt x="194" y="340"/>
                  </a:lnTo>
                  <a:lnTo>
                    <a:pt x="198" y="336"/>
                  </a:lnTo>
                  <a:lnTo>
                    <a:pt x="196" y="324"/>
                  </a:lnTo>
                  <a:lnTo>
                    <a:pt x="184" y="310"/>
                  </a:lnTo>
                  <a:lnTo>
                    <a:pt x="182" y="306"/>
                  </a:lnTo>
                  <a:lnTo>
                    <a:pt x="180" y="302"/>
                  </a:lnTo>
                  <a:lnTo>
                    <a:pt x="180" y="298"/>
                  </a:lnTo>
                  <a:lnTo>
                    <a:pt x="182" y="294"/>
                  </a:lnTo>
                  <a:lnTo>
                    <a:pt x="184" y="288"/>
                  </a:lnTo>
                  <a:lnTo>
                    <a:pt x="190" y="280"/>
                  </a:lnTo>
                  <a:lnTo>
                    <a:pt x="192" y="268"/>
                  </a:lnTo>
                  <a:lnTo>
                    <a:pt x="202" y="248"/>
                  </a:lnTo>
                  <a:lnTo>
                    <a:pt x="204" y="240"/>
                  </a:lnTo>
                  <a:lnTo>
                    <a:pt x="216" y="216"/>
                  </a:lnTo>
                  <a:lnTo>
                    <a:pt x="208" y="200"/>
                  </a:lnTo>
                  <a:lnTo>
                    <a:pt x="184" y="184"/>
                  </a:lnTo>
                  <a:lnTo>
                    <a:pt x="182" y="184"/>
                  </a:lnTo>
                  <a:lnTo>
                    <a:pt x="176" y="170"/>
                  </a:lnTo>
                  <a:lnTo>
                    <a:pt x="176" y="168"/>
                  </a:lnTo>
                  <a:lnTo>
                    <a:pt x="180" y="146"/>
                  </a:lnTo>
                  <a:lnTo>
                    <a:pt x="184" y="130"/>
                  </a:lnTo>
                  <a:lnTo>
                    <a:pt x="184" y="122"/>
                  </a:lnTo>
                  <a:lnTo>
                    <a:pt x="188" y="116"/>
                  </a:lnTo>
                  <a:lnTo>
                    <a:pt x="190" y="114"/>
                  </a:lnTo>
                  <a:lnTo>
                    <a:pt x="194" y="114"/>
                  </a:lnTo>
                  <a:lnTo>
                    <a:pt x="208" y="112"/>
                  </a:lnTo>
                  <a:lnTo>
                    <a:pt x="212" y="102"/>
                  </a:lnTo>
                  <a:lnTo>
                    <a:pt x="216" y="76"/>
                  </a:lnTo>
                  <a:lnTo>
                    <a:pt x="214" y="66"/>
                  </a:lnTo>
                  <a:lnTo>
                    <a:pt x="200" y="64"/>
                  </a:lnTo>
                  <a:lnTo>
                    <a:pt x="184" y="56"/>
                  </a:lnTo>
                  <a:lnTo>
                    <a:pt x="182" y="54"/>
                  </a:lnTo>
                  <a:lnTo>
                    <a:pt x="182" y="52"/>
                  </a:lnTo>
                  <a:lnTo>
                    <a:pt x="180" y="32"/>
                  </a:lnTo>
                  <a:lnTo>
                    <a:pt x="180" y="28"/>
                  </a:lnTo>
                  <a:lnTo>
                    <a:pt x="20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湖南"/>
            <p:cNvSpPr/>
            <p:nvPr>
              <p:custDataLst>
                <p:tags r:id="rId24"/>
              </p:custDataLst>
            </p:nvPr>
          </p:nvSpPr>
          <p:spPr bwMode="auto">
            <a:xfrm>
              <a:off x="5348288" y="4270375"/>
              <a:ext cx="628650" cy="730250"/>
            </a:xfrm>
            <a:custGeom>
              <a:avLst/>
              <a:gdLst>
                <a:gd name="T0" fmla="*/ 2147483646 w 344"/>
                <a:gd name="T1" fmla="*/ 2147483646 h 400"/>
                <a:gd name="T2" fmla="*/ 2147483646 w 344"/>
                <a:gd name="T3" fmla="*/ 2147483646 h 400"/>
                <a:gd name="T4" fmla="*/ 2147483646 w 344"/>
                <a:gd name="T5" fmla="*/ 2147483646 h 400"/>
                <a:gd name="T6" fmla="*/ 2147483646 w 344"/>
                <a:gd name="T7" fmla="*/ 2147483646 h 400"/>
                <a:gd name="T8" fmla="*/ 2147483646 w 344"/>
                <a:gd name="T9" fmla="*/ 2147483646 h 400"/>
                <a:gd name="T10" fmla="*/ 2147483646 w 344"/>
                <a:gd name="T11" fmla="*/ 2147483646 h 400"/>
                <a:gd name="T12" fmla="*/ 2147483646 w 344"/>
                <a:gd name="T13" fmla="*/ 2147483646 h 400"/>
                <a:gd name="T14" fmla="*/ 2147483646 w 344"/>
                <a:gd name="T15" fmla="*/ 2147483646 h 400"/>
                <a:gd name="T16" fmla="*/ 2147483646 w 344"/>
                <a:gd name="T17" fmla="*/ 2147483646 h 400"/>
                <a:gd name="T18" fmla="*/ 2147483646 w 344"/>
                <a:gd name="T19" fmla="*/ 2147483646 h 400"/>
                <a:gd name="T20" fmla="*/ 2147483646 w 344"/>
                <a:gd name="T21" fmla="*/ 0 h 400"/>
                <a:gd name="T22" fmla="*/ 2147483646 w 344"/>
                <a:gd name="T23" fmla="*/ 2147483646 h 400"/>
                <a:gd name="T24" fmla="*/ 2147483646 w 344"/>
                <a:gd name="T25" fmla="*/ 2147483646 h 400"/>
                <a:gd name="T26" fmla="*/ 2147483646 w 344"/>
                <a:gd name="T27" fmla="*/ 2147483646 h 400"/>
                <a:gd name="T28" fmla="*/ 2147483646 w 344"/>
                <a:gd name="T29" fmla="*/ 2147483646 h 400"/>
                <a:gd name="T30" fmla="*/ 2147483646 w 344"/>
                <a:gd name="T31" fmla="*/ 2147483646 h 400"/>
                <a:gd name="T32" fmla="*/ 2147483646 w 344"/>
                <a:gd name="T33" fmla="*/ 2147483646 h 400"/>
                <a:gd name="T34" fmla="*/ 2147483646 w 344"/>
                <a:gd name="T35" fmla="*/ 2147483646 h 400"/>
                <a:gd name="T36" fmla="*/ 2147483646 w 344"/>
                <a:gd name="T37" fmla="*/ 2147483646 h 400"/>
                <a:gd name="T38" fmla="*/ 2147483646 w 344"/>
                <a:gd name="T39" fmla="*/ 2147483646 h 400"/>
                <a:gd name="T40" fmla="*/ 2147483646 w 344"/>
                <a:gd name="T41" fmla="*/ 2147483646 h 400"/>
                <a:gd name="T42" fmla="*/ 2147483646 w 344"/>
                <a:gd name="T43" fmla="*/ 2147483646 h 400"/>
                <a:gd name="T44" fmla="*/ 2147483646 w 344"/>
                <a:gd name="T45" fmla="*/ 2147483646 h 400"/>
                <a:gd name="T46" fmla="*/ 2147483646 w 344"/>
                <a:gd name="T47" fmla="*/ 2147483646 h 400"/>
                <a:gd name="T48" fmla="*/ 2147483646 w 344"/>
                <a:gd name="T49" fmla="*/ 2147483646 h 400"/>
                <a:gd name="T50" fmla="*/ 2147483646 w 344"/>
                <a:gd name="T51" fmla="*/ 2147483646 h 400"/>
                <a:gd name="T52" fmla="*/ 2147483646 w 344"/>
                <a:gd name="T53" fmla="*/ 2147483646 h 400"/>
                <a:gd name="T54" fmla="*/ 2147483646 w 344"/>
                <a:gd name="T55" fmla="*/ 2147483646 h 400"/>
                <a:gd name="T56" fmla="*/ 2147483646 w 344"/>
                <a:gd name="T57" fmla="*/ 2147483646 h 400"/>
                <a:gd name="T58" fmla="*/ 2147483646 w 344"/>
                <a:gd name="T59" fmla="*/ 2147483646 h 400"/>
                <a:gd name="T60" fmla="*/ 2147483646 w 344"/>
                <a:gd name="T61" fmla="*/ 2147483646 h 400"/>
                <a:gd name="T62" fmla="*/ 2147483646 w 344"/>
                <a:gd name="T63" fmla="*/ 2147483646 h 400"/>
                <a:gd name="T64" fmla="*/ 2147483646 w 344"/>
                <a:gd name="T65" fmla="*/ 2147483646 h 400"/>
                <a:gd name="T66" fmla="*/ 2147483646 w 344"/>
                <a:gd name="T67" fmla="*/ 2147483646 h 400"/>
                <a:gd name="T68" fmla="*/ 2147483646 w 344"/>
                <a:gd name="T69" fmla="*/ 2147483646 h 400"/>
                <a:gd name="T70" fmla="*/ 2147483646 w 344"/>
                <a:gd name="T71" fmla="*/ 2147483646 h 400"/>
                <a:gd name="T72" fmla="*/ 2147483646 w 344"/>
                <a:gd name="T73" fmla="*/ 2147483646 h 400"/>
                <a:gd name="T74" fmla="*/ 2147483646 w 344"/>
                <a:gd name="T75" fmla="*/ 2147483646 h 400"/>
                <a:gd name="T76" fmla="*/ 2147483646 w 344"/>
                <a:gd name="T77" fmla="*/ 2147483646 h 400"/>
                <a:gd name="T78" fmla="*/ 2147483646 w 344"/>
                <a:gd name="T79" fmla="*/ 2147483646 h 400"/>
                <a:gd name="T80" fmla="*/ 2147483646 w 344"/>
                <a:gd name="T81" fmla="*/ 2147483646 h 400"/>
                <a:gd name="T82" fmla="*/ 2147483646 w 344"/>
                <a:gd name="T83" fmla="*/ 2147483646 h 400"/>
                <a:gd name="T84" fmla="*/ 2147483646 w 344"/>
                <a:gd name="T85" fmla="*/ 2147483646 h 400"/>
                <a:gd name="T86" fmla="*/ 2147483646 w 344"/>
                <a:gd name="T87" fmla="*/ 2147483646 h 400"/>
                <a:gd name="T88" fmla="*/ 2147483646 w 344"/>
                <a:gd name="T89" fmla="*/ 2147483646 h 400"/>
                <a:gd name="T90" fmla="*/ 2147483646 w 344"/>
                <a:gd name="T91" fmla="*/ 2147483646 h 400"/>
                <a:gd name="T92" fmla="*/ 2147483646 w 344"/>
                <a:gd name="T93" fmla="*/ 2147483646 h 400"/>
                <a:gd name="T94" fmla="*/ 2147483646 w 344"/>
                <a:gd name="T95" fmla="*/ 2147483646 h 400"/>
                <a:gd name="T96" fmla="*/ 2147483646 w 344"/>
                <a:gd name="T97" fmla="*/ 2147483646 h 400"/>
                <a:gd name="T98" fmla="*/ 2147483646 w 344"/>
                <a:gd name="T99" fmla="*/ 2147483646 h 400"/>
                <a:gd name="T100" fmla="*/ 2147483646 w 344"/>
                <a:gd name="T101" fmla="*/ 2147483646 h 400"/>
                <a:gd name="T102" fmla="*/ 2147483646 w 344"/>
                <a:gd name="T103" fmla="*/ 2147483646 h 400"/>
                <a:gd name="T104" fmla="*/ 2147483646 w 344"/>
                <a:gd name="T105" fmla="*/ 2147483646 h 4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4" h="400">
                  <a:moveTo>
                    <a:pt x="300" y="68"/>
                  </a:moveTo>
                  <a:lnTo>
                    <a:pt x="300" y="68"/>
                  </a:lnTo>
                  <a:lnTo>
                    <a:pt x="300" y="66"/>
                  </a:lnTo>
                  <a:lnTo>
                    <a:pt x="292" y="54"/>
                  </a:lnTo>
                  <a:lnTo>
                    <a:pt x="292" y="52"/>
                  </a:lnTo>
                  <a:lnTo>
                    <a:pt x="294" y="32"/>
                  </a:lnTo>
                  <a:lnTo>
                    <a:pt x="292" y="28"/>
                  </a:lnTo>
                  <a:lnTo>
                    <a:pt x="286" y="24"/>
                  </a:lnTo>
                  <a:lnTo>
                    <a:pt x="282" y="24"/>
                  </a:lnTo>
                  <a:lnTo>
                    <a:pt x="274" y="34"/>
                  </a:lnTo>
                  <a:lnTo>
                    <a:pt x="272" y="34"/>
                  </a:lnTo>
                  <a:lnTo>
                    <a:pt x="252" y="44"/>
                  </a:lnTo>
                  <a:lnTo>
                    <a:pt x="250" y="30"/>
                  </a:lnTo>
                  <a:lnTo>
                    <a:pt x="250" y="28"/>
                  </a:lnTo>
                  <a:lnTo>
                    <a:pt x="252" y="22"/>
                  </a:lnTo>
                  <a:lnTo>
                    <a:pt x="250" y="14"/>
                  </a:lnTo>
                  <a:lnTo>
                    <a:pt x="248" y="12"/>
                  </a:lnTo>
                  <a:lnTo>
                    <a:pt x="244" y="20"/>
                  </a:lnTo>
                  <a:lnTo>
                    <a:pt x="218" y="42"/>
                  </a:lnTo>
                  <a:lnTo>
                    <a:pt x="218" y="44"/>
                  </a:lnTo>
                  <a:lnTo>
                    <a:pt x="216" y="44"/>
                  </a:lnTo>
                  <a:lnTo>
                    <a:pt x="214" y="44"/>
                  </a:lnTo>
                  <a:lnTo>
                    <a:pt x="206" y="40"/>
                  </a:lnTo>
                  <a:lnTo>
                    <a:pt x="198" y="32"/>
                  </a:lnTo>
                  <a:lnTo>
                    <a:pt x="184" y="28"/>
                  </a:lnTo>
                  <a:lnTo>
                    <a:pt x="184" y="26"/>
                  </a:lnTo>
                  <a:lnTo>
                    <a:pt x="176" y="20"/>
                  </a:lnTo>
                  <a:lnTo>
                    <a:pt x="150" y="16"/>
                  </a:lnTo>
                  <a:lnTo>
                    <a:pt x="148" y="1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18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100" y="30"/>
                  </a:lnTo>
                  <a:lnTo>
                    <a:pt x="96" y="30"/>
                  </a:lnTo>
                  <a:lnTo>
                    <a:pt x="80" y="32"/>
                  </a:lnTo>
                  <a:lnTo>
                    <a:pt x="70" y="32"/>
                  </a:lnTo>
                  <a:lnTo>
                    <a:pt x="68" y="32"/>
                  </a:lnTo>
                  <a:lnTo>
                    <a:pt x="60" y="24"/>
                  </a:lnTo>
                  <a:lnTo>
                    <a:pt x="44" y="32"/>
                  </a:lnTo>
                  <a:lnTo>
                    <a:pt x="28" y="52"/>
                  </a:lnTo>
                  <a:lnTo>
                    <a:pt x="16" y="86"/>
                  </a:lnTo>
                  <a:lnTo>
                    <a:pt x="20" y="124"/>
                  </a:lnTo>
                  <a:lnTo>
                    <a:pt x="26" y="144"/>
                  </a:lnTo>
                  <a:lnTo>
                    <a:pt x="26" y="148"/>
                  </a:lnTo>
                  <a:lnTo>
                    <a:pt x="24" y="150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18" y="166"/>
                  </a:lnTo>
                  <a:lnTo>
                    <a:pt x="26" y="198"/>
                  </a:lnTo>
                  <a:lnTo>
                    <a:pt x="24" y="200"/>
                  </a:lnTo>
                  <a:lnTo>
                    <a:pt x="8" y="210"/>
                  </a:lnTo>
                  <a:lnTo>
                    <a:pt x="4" y="214"/>
                  </a:lnTo>
                  <a:lnTo>
                    <a:pt x="2" y="218"/>
                  </a:lnTo>
                  <a:lnTo>
                    <a:pt x="0" y="228"/>
                  </a:lnTo>
                  <a:lnTo>
                    <a:pt x="14" y="224"/>
                  </a:lnTo>
                  <a:lnTo>
                    <a:pt x="14" y="222"/>
                  </a:lnTo>
                  <a:lnTo>
                    <a:pt x="16" y="222"/>
                  </a:lnTo>
                  <a:lnTo>
                    <a:pt x="22" y="224"/>
                  </a:lnTo>
                  <a:lnTo>
                    <a:pt x="26" y="226"/>
                  </a:lnTo>
                  <a:lnTo>
                    <a:pt x="30" y="228"/>
                  </a:lnTo>
                  <a:lnTo>
                    <a:pt x="32" y="234"/>
                  </a:lnTo>
                  <a:lnTo>
                    <a:pt x="34" y="252"/>
                  </a:lnTo>
                  <a:lnTo>
                    <a:pt x="32" y="254"/>
                  </a:lnTo>
                  <a:lnTo>
                    <a:pt x="32" y="256"/>
                  </a:lnTo>
                  <a:lnTo>
                    <a:pt x="28" y="260"/>
                  </a:lnTo>
                  <a:lnTo>
                    <a:pt x="28" y="264"/>
                  </a:lnTo>
                  <a:lnTo>
                    <a:pt x="24" y="282"/>
                  </a:lnTo>
                  <a:lnTo>
                    <a:pt x="28" y="290"/>
                  </a:lnTo>
                  <a:lnTo>
                    <a:pt x="32" y="296"/>
                  </a:lnTo>
                  <a:lnTo>
                    <a:pt x="48" y="316"/>
                  </a:lnTo>
                  <a:lnTo>
                    <a:pt x="64" y="304"/>
                  </a:lnTo>
                  <a:lnTo>
                    <a:pt x="76" y="302"/>
                  </a:lnTo>
                  <a:lnTo>
                    <a:pt x="76" y="304"/>
                  </a:lnTo>
                  <a:lnTo>
                    <a:pt x="84" y="306"/>
                  </a:lnTo>
                  <a:lnTo>
                    <a:pt x="88" y="306"/>
                  </a:lnTo>
                  <a:lnTo>
                    <a:pt x="92" y="302"/>
                  </a:lnTo>
                  <a:lnTo>
                    <a:pt x="100" y="292"/>
                  </a:lnTo>
                  <a:lnTo>
                    <a:pt x="98" y="286"/>
                  </a:lnTo>
                  <a:lnTo>
                    <a:pt x="100" y="282"/>
                  </a:lnTo>
                  <a:lnTo>
                    <a:pt x="104" y="280"/>
                  </a:lnTo>
                  <a:lnTo>
                    <a:pt x="124" y="280"/>
                  </a:lnTo>
                  <a:lnTo>
                    <a:pt x="128" y="280"/>
                  </a:lnTo>
                  <a:lnTo>
                    <a:pt x="130" y="280"/>
                  </a:lnTo>
                  <a:lnTo>
                    <a:pt x="134" y="274"/>
                  </a:lnTo>
                  <a:lnTo>
                    <a:pt x="136" y="270"/>
                  </a:lnTo>
                  <a:lnTo>
                    <a:pt x="142" y="270"/>
                  </a:lnTo>
                  <a:lnTo>
                    <a:pt x="146" y="272"/>
                  </a:lnTo>
                  <a:lnTo>
                    <a:pt x="152" y="280"/>
                  </a:lnTo>
                  <a:lnTo>
                    <a:pt x="154" y="284"/>
                  </a:lnTo>
                  <a:lnTo>
                    <a:pt x="156" y="288"/>
                  </a:lnTo>
                  <a:lnTo>
                    <a:pt x="154" y="302"/>
                  </a:lnTo>
                  <a:lnTo>
                    <a:pt x="156" y="304"/>
                  </a:lnTo>
                  <a:lnTo>
                    <a:pt x="162" y="310"/>
                  </a:lnTo>
                  <a:lnTo>
                    <a:pt x="164" y="316"/>
                  </a:lnTo>
                  <a:lnTo>
                    <a:pt x="162" y="330"/>
                  </a:lnTo>
                  <a:lnTo>
                    <a:pt x="158" y="340"/>
                  </a:lnTo>
                  <a:lnTo>
                    <a:pt x="154" y="344"/>
                  </a:lnTo>
                  <a:lnTo>
                    <a:pt x="142" y="370"/>
                  </a:lnTo>
                  <a:lnTo>
                    <a:pt x="146" y="372"/>
                  </a:lnTo>
                  <a:lnTo>
                    <a:pt x="164" y="372"/>
                  </a:lnTo>
                  <a:lnTo>
                    <a:pt x="168" y="374"/>
                  </a:lnTo>
                  <a:lnTo>
                    <a:pt x="168" y="376"/>
                  </a:lnTo>
                  <a:lnTo>
                    <a:pt x="164" y="388"/>
                  </a:lnTo>
                  <a:lnTo>
                    <a:pt x="164" y="394"/>
                  </a:lnTo>
                  <a:lnTo>
                    <a:pt x="172" y="398"/>
                  </a:lnTo>
                  <a:lnTo>
                    <a:pt x="176" y="400"/>
                  </a:lnTo>
                  <a:lnTo>
                    <a:pt x="178" y="398"/>
                  </a:lnTo>
                  <a:lnTo>
                    <a:pt x="188" y="394"/>
                  </a:lnTo>
                  <a:lnTo>
                    <a:pt x="194" y="392"/>
                  </a:lnTo>
                  <a:lnTo>
                    <a:pt x="204" y="392"/>
                  </a:lnTo>
                  <a:lnTo>
                    <a:pt x="216" y="380"/>
                  </a:lnTo>
                  <a:lnTo>
                    <a:pt x="216" y="366"/>
                  </a:lnTo>
                  <a:lnTo>
                    <a:pt x="216" y="360"/>
                  </a:lnTo>
                  <a:lnTo>
                    <a:pt x="216" y="356"/>
                  </a:lnTo>
                  <a:lnTo>
                    <a:pt x="220" y="354"/>
                  </a:lnTo>
                  <a:lnTo>
                    <a:pt x="224" y="354"/>
                  </a:lnTo>
                  <a:lnTo>
                    <a:pt x="230" y="356"/>
                  </a:lnTo>
                  <a:lnTo>
                    <a:pt x="236" y="360"/>
                  </a:lnTo>
                  <a:lnTo>
                    <a:pt x="256" y="372"/>
                  </a:lnTo>
                  <a:lnTo>
                    <a:pt x="264" y="376"/>
                  </a:lnTo>
                  <a:lnTo>
                    <a:pt x="270" y="378"/>
                  </a:lnTo>
                  <a:lnTo>
                    <a:pt x="270" y="376"/>
                  </a:lnTo>
                  <a:lnTo>
                    <a:pt x="270" y="370"/>
                  </a:lnTo>
                  <a:lnTo>
                    <a:pt x="266" y="360"/>
                  </a:lnTo>
                  <a:lnTo>
                    <a:pt x="256" y="344"/>
                  </a:lnTo>
                  <a:lnTo>
                    <a:pt x="256" y="342"/>
                  </a:lnTo>
                  <a:lnTo>
                    <a:pt x="256" y="340"/>
                  </a:lnTo>
                  <a:lnTo>
                    <a:pt x="264" y="332"/>
                  </a:lnTo>
                  <a:lnTo>
                    <a:pt x="274" y="326"/>
                  </a:lnTo>
                  <a:lnTo>
                    <a:pt x="282" y="324"/>
                  </a:lnTo>
                  <a:lnTo>
                    <a:pt x="292" y="326"/>
                  </a:lnTo>
                  <a:lnTo>
                    <a:pt x="320" y="340"/>
                  </a:lnTo>
                  <a:lnTo>
                    <a:pt x="332" y="332"/>
                  </a:lnTo>
                  <a:lnTo>
                    <a:pt x="334" y="332"/>
                  </a:lnTo>
                  <a:lnTo>
                    <a:pt x="334" y="330"/>
                  </a:lnTo>
                  <a:lnTo>
                    <a:pt x="332" y="328"/>
                  </a:lnTo>
                  <a:lnTo>
                    <a:pt x="334" y="326"/>
                  </a:lnTo>
                  <a:lnTo>
                    <a:pt x="340" y="314"/>
                  </a:lnTo>
                  <a:lnTo>
                    <a:pt x="344" y="304"/>
                  </a:lnTo>
                  <a:lnTo>
                    <a:pt x="344" y="298"/>
                  </a:lnTo>
                  <a:lnTo>
                    <a:pt x="344" y="292"/>
                  </a:lnTo>
                  <a:lnTo>
                    <a:pt x="338" y="286"/>
                  </a:lnTo>
                  <a:lnTo>
                    <a:pt x="334" y="284"/>
                  </a:lnTo>
                  <a:lnTo>
                    <a:pt x="332" y="284"/>
                  </a:lnTo>
                  <a:lnTo>
                    <a:pt x="330" y="276"/>
                  </a:lnTo>
                  <a:lnTo>
                    <a:pt x="332" y="276"/>
                  </a:lnTo>
                  <a:lnTo>
                    <a:pt x="338" y="272"/>
                  </a:lnTo>
                  <a:lnTo>
                    <a:pt x="340" y="268"/>
                  </a:lnTo>
                  <a:lnTo>
                    <a:pt x="338" y="264"/>
                  </a:lnTo>
                  <a:lnTo>
                    <a:pt x="326" y="252"/>
                  </a:lnTo>
                  <a:lnTo>
                    <a:pt x="326" y="250"/>
                  </a:lnTo>
                  <a:lnTo>
                    <a:pt x="320" y="232"/>
                  </a:lnTo>
                  <a:lnTo>
                    <a:pt x="316" y="214"/>
                  </a:lnTo>
                  <a:lnTo>
                    <a:pt x="316" y="196"/>
                  </a:lnTo>
                  <a:lnTo>
                    <a:pt x="316" y="188"/>
                  </a:lnTo>
                  <a:lnTo>
                    <a:pt x="308" y="196"/>
                  </a:lnTo>
                  <a:lnTo>
                    <a:pt x="302" y="204"/>
                  </a:lnTo>
                  <a:lnTo>
                    <a:pt x="300" y="170"/>
                  </a:lnTo>
                  <a:lnTo>
                    <a:pt x="300" y="168"/>
                  </a:lnTo>
                  <a:lnTo>
                    <a:pt x="322" y="138"/>
                  </a:lnTo>
                  <a:lnTo>
                    <a:pt x="334" y="124"/>
                  </a:lnTo>
                  <a:lnTo>
                    <a:pt x="326" y="100"/>
                  </a:lnTo>
                  <a:lnTo>
                    <a:pt x="322" y="76"/>
                  </a:lnTo>
                  <a:lnTo>
                    <a:pt x="308" y="70"/>
                  </a:lnTo>
                  <a:lnTo>
                    <a:pt x="30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湖北"/>
            <p:cNvSpPr/>
            <p:nvPr>
              <p:custDataLst>
                <p:tags r:id="rId25"/>
              </p:custDataLst>
            </p:nvPr>
          </p:nvSpPr>
          <p:spPr bwMode="auto">
            <a:xfrm>
              <a:off x="5275263" y="3849688"/>
              <a:ext cx="892175" cy="558800"/>
            </a:xfrm>
            <a:custGeom>
              <a:avLst/>
              <a:gdLst>
                <a:gd name="T0" fmla="*/ 2147483646 w 488"/>
                <a:gd name="T1" fmla="*/ 2147483646 h 306"/>
                <a:gd name="T2" fmla="*/ 2147483646 w 488"/>
                <a:gd name="T3" fmla="*/ 2147483646 h 306"/>
                <a:gd name="T4" fmla="*/ 2147483646 w 488"/>
                <a:gd name="T5" fmla="*/ 2147483646 h 306"/>
                <a:gd name="T6" fmla="*/ 2147483646 w 488"/>
                <a:gd name="T7" fmla="*/ 2147483646 h 306"/>
                <a:gd name="T8" fmla="*/ 2147483646 w 488"/>
                <a:gd name="T9" fmla="*/ 2147483646 h 306"/>
                <a:gd name="T10" fmla="*/ 2147483646 w 488"/>
                <a:gd name="T11" fmla="*/ 2147483646 h 306"/>
                <a:gd name="T12" fmla="*/ 2147483646 w 488"/>
                <a:gd name="T13" fmla="*/ 2147483646 h 306"/>
                <a:gd name="T14" fmla="*/ 2147483646 w 488"/>
                <a:gd name="T15" fmla="*/ 2147483646 h 306"/>
                <a:gd name="T16" fmla="*/ 2147483646 w 488"/>
                <a:gd name="T17" fmla="*/ 2147483646 h 306"/>
                <a:gd name="T18" fmla="*/ 2147483646 w 488"/>
                <a:gd name="T19" fmla="*/ 2147483646 h 306"/>
                <a:gd name="T20" fmla="*/ 2147483646 w 488"/>
                <a:gd name="T21" fmla="*/ 2147483646 h 306"/>
                <a:gd name="T22" fmla="*/ 2147483646 w 488"/>
                <a:gd name="T23" fmla="*/ 2147483646 h 306"/>
                <a:gd name="T24" fmla="*/ 2147483646 w 488"/>
                <a:gd name="T25" fmla="*/ 2147483646 h 306"/>
                <a:gd name="T26" fmla="*/ 2147483646 w 488"/>
                <a:gd name="T27" fmla="*/ 2147483646 h 306"/>
                <a:gd name="T28" fmla="*/ 2147483646 w 488"/>
                <a:gd name="T29" fmla="*/ 2147483646 h 306"/>
                <a:gd name="T30" fmla="*/ 2147483646 w 488"/>
                <a:gd name="T31" fmla="*/ 2147483646 h 306"/>
                <a:gd name="T32" fmla="*/ 2147483646 w 488"/>
                <a:gd name="T33" fmla="*/ 2147483646 h 306"/>
                <a:gd name="T34" fmla="*/ 2147483646 w 488"/>
                <a:gd name="T35" fmla="*/ 2147483646 h 306"/>
                <a:gd name="T36" fmla="*/ 2147483646 w 488"/>
                <a:gd name="T37" fmla="*/ 2147483646 h 306"/>
                <a:gd name="T38" fmla="*/ 2147483646 w 488"/>
                <a:gd name="T39" fmla="*/ 2147483646 h 306"/>
                <a:gd name="T40" fmla="*/ 2147483646 w 488"/>
                <a:gd name="T41" fmla="*/ 2147483646 h 306"/>
                <a:gd name="T42" fmla="*/ 2147483646 w 488"/>
                <a:gd name="T43" fmla="*/ 2147483646 h 306"/>
                <a:gd name="T44" fmla="*/ 2147483646 w 488"/>
                <a:gd name="T45" fmla="*/ 2147483646 h 306"/>
                <a:gd name="T46" fmla="*/ 2147483646 w 488"/>
                <a:gd name="T47" fmla="*/ 2147483646 h 306"/>
                <a:gd name="T48" fmla="*/ 2147483646 w 488"/>
                <a:gd name="T49" fmla="*/ 2147483646 h 306"/>
                <a:gd name="T50" fmla="*/ 2147483646 w 488"/>
                <a:gd name="T51" fmla="*/ 2147483646 h 306"/>
                <a:gd name="T52" fmla="*/ 2147483646 w 488"/>
                <a:gd name="T53" fmla="*/ 2147483646 h 306"/>
                <a:gd name="T54" fmla="*/ 2147483646 w 488"/>
                <a:gd name="T55" fmla="*/ 2147483646 h 306"/>
                <a:gd name="T56" fmla="*/ 2147483646 w 488"/>
                <a:gd name="T57" fmla="*/ 2147483646 h 306"/>
                <a:gd name="T58" fmla="*/ 2147483646 w 488"/>
                <a:gd name="T59" fmla="*/ 2147483646 h 306"/>
                <a:gd name="T60" fmla="*/ 2147483646 w 488"/>
                <a:gd name="T61" fmla="*/ 2147483646 h 306"/>
                <a:gd name="T62" fmla="*/ 2147483646 w 488"/>
                <a:gd name="T63" fmla="*/ 2147483646 h 306"/>
                <a:gd name="T64" fmla="*/ 2147483646 w 488"/>
                <a:gd name="T65" fmla="*/ 2147483646 h 306"/>
                <a:gd name="T66" fmla="*/ 2147483646 w 488"/>
                <a:gd name="T67" fmla="*/ 2147483646 h 306"/>
                <a:gd name="T68" fmla="*/ 2147483646 w 488"/>
                <a:gd name="T69" fmla="*/ 2147483646 h 306"/>
                <a:gd name="T70" fmla="*/ 2147483646 w 488"/>
                <a:gd name="T71" fmla="*/ 2147483646 h 306"/>
                <a:gd name="T72" fmla="*/ 2147483646 w 488"/>
                <a:gd name="T73" fmla="*/ 2147483646 h 306"/>
                <a:gd name="T74" fmla="*/ 2147483646 w 488"/>
                <a:gd name="T75" fmla="*/ 2147483646 h 306"/>
                <a:gd name="T76" fmla="*/ 2147483646 w 488"/>
                <a:gd name="T77" fmla="*/ 2147483646 h 306"/>
                <a:gd name="T78" fmla="*/ 2147483646 w 488"/>
                <a:gd name="T79" fmla="*/ 2147483646 h 306"/>
                <a:gd name="T80" fmla="*/ 2147483646 w 488"/>
                <a:gd name="T81" fmla="*/ 2147483646 h 306"/>
                <a:gd name="T82" fmla="*/ 2147483646 w 488"/>
                <a:gd name="T83" fmla="*/ 2147483646 h 306"/>
                <a:gd name="T84" fmla="*/ 2147483646 w 488"/>
                <a:gd name="T85" fmla="*/ 2147483646 h 306"/>
                <a:gd name="T86" fmla="*/ 2147483646 w 488"/>
                <a:gd name="T87" fmla="*/ 2147483646 h 306"/>
                <a:gd name="T88" fmla="*/ 2147483646 w 488"/>
                <a:gd name="T89" fmla="*/ 2147483646 h 306"/>
                <a:gd name="T90" fmla="*/ 2147483646 w 488"/>
                <a:gd name="T91" fmla="*/ 2147483646 h 306"/>
                <a:gd name="T92" fmla="*/ 2147483646 w 488"/>
                <a:gd name="T93" fmla="*/ 2147483646 h 306"/>
                <a:gd name="T94" fmla="*/ 2147483646 w 488"/>
                <a:gd name="T95" fmla="*/ 2147483646 h 306"/>
                <a:gd name="T96" fmla="*/ 2147483646 w 488"/>
                <a:gd name="T97" fmla="*/ 2147483646 h 306"/>
                <a:gd name="T98" fmla="*/ 2147483646 w 488"/>
                <a:gd name="T99" fmla="*/ 2147483646 h 306"/>
                <a:gd name="T100" fmla="*/ 2147483646 w 488"/>
                <a:gd name="T101" fmla="*/ 2147483646 h 306"/>
                <a:gd name="T102" fmla="*/ 2147483646 w 488"/>
                <a:gd name="T103" fmla="*/ 2147483646 h 306"/>
                <a:gd name="T104" fmla="*/ 2147483646 w 488"/>
                <a:gd name="T105" fmla="*/ 2147483646 h 306"/>
                <a:gd name="T106" fmla="*/ 2147483646 w 488"/>
                <a:gd name="T107" fmla="*/ 2147483646 h 306"/>
                <a:gd name="T108" fmla="*/ 2147483646 w 488"/>
                <a:gd name="T109" fmla="*/ 2147483646 h 306"/>
                <a:gd name="T110" fmla="*/ 2147483646 w 488"/>
                <a:gd name="T111" fmla="*/ 2147483646 h 306"/>
                <a:gd name="T112" fmla="*/ 2147483646 w 488"/>
                <a:gd name="T113" fmla="*/ 2147483646 h 306"/>
                <a:gd name="T114" fmla="*/ 2147483646 w 488"/>
                <a:gd name="T115" fmla="*/ 2147483646 h 30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88" h="306">
                  <a:moveTo>
                    <a:pt x="62" y="2"/>
                  </a:moveTo>
                  <a:lnTo>
                    <a:pt x="60" y="4"/>
                  </a:lnTo>
                  <a:lnTo>
                    <a:pt x="64" y="10"/>
                  </a:lnTo>
                  <a:lnTo>
                    <a:pt x="86" y="24"/>
                  </a:lnTo>
                  <a:lnTo>
                    <a:pt x="100" y="38"/>
                  </a:lnTo>
                  <a:lnTo>
                    <a:pt x="98" y="40"/>
                  </a:lnTo>
                  <a:lnTo>
                    <a:pt x="90" y="50"/>
                  </a:lnTo>
                  <a:lnTo>
                    <a:pt x="88" y="50"/>
                  </a:lnTo>
                  <a:lnTo>
                    <a:pt x="88" y="52"/>
                  </a:lnTo>
                  <a:lnTo>
                    <a:pt x="74" y="52"/>
                  </a:lnTo>
                  <a:lnTo>
                    <a:pt x="66" y="54"/>
                  </a:lnTo>
                  <a:lnTo>
                    <a:pt x="60" y="58"/>
                  </a:lnTo>
                  <a:lnTo>
                    <a:pt x="64" y="66"/>
                  </a:lnTo>
                  <a:lnTo>
                    <a:pt x="64" y="74"/>
                  </a:lnTo>
                  <a:lnTo>
                    <a:pt x="72" y="86"/>
                  </a:lnTo>
                  <a:lnTo>
                    <a:pt x="72" y="108"/>
                  </a:lnTo>
                  <a:lnTo>
                    <a:pt x="78" y="110"/>
                  </a:lnTo>
                  <a:lnTo>
                    <a:pt x="88" y="114"/>
                  </a:lnTo>
                  <a:lnTo>
                    <a:pt x="90" y="114"/>
                  </a:lnTo>
                  <a:lnTo>
                    <a:pt x="92" y="116"/>
                  </a:lnTo>
                  <a:lnTo>
                    <a:pt x="102" y="130"/>
                  </a:lnTo>
                  <a:lnTo>
                    <a:pt x="108" y="146"/>
                  </a:lnTo>
                  <a:lnTo>
                    <a:pt x="108" y="156"/>
                  </a:lnTo>
                  <a:lnTo>
                    <a:pt x="106" y="164"/>
                  </a:lnTo>
                  <a:lnTo>
                    <a:pt x="104" y="170"/>
                  </a:lnTo>
                  <a:lnTo>
                    <a:pt x="94" y="178"/>
                  </a:lnTo>
                  <a:lnTo>
                    <a:pt x="80" y="184"/>
                  </a:lnTo>
                  <a:lnTo>
                    <a:pt x="54" y="200"/>
                  </a:lnTo>
                  <a:lnTo>
                    <a:pt x="52" y="200"/>
                  </a:lnTo>
                  <a:lnTo>
                    <a:pt x="4" y="204"/>
                  </a:lnTo>
                  <a:lnTo>
                    <a:pt x="0" y="216"/>
                  </a:lnTo>
                  <a:lnTo>
                    <a:pt x="8" y="232"/>
                  </a:lnTo>
                  <a:lnTo>
                    <a:pt x="8" y="234"/>
                  </a:lnTo>
                  <a:lnTo>
                    <a:pt x="12" y="254"/>
                  </a:lnTo>
                  <a:lnTo>
                    <a:pt x="38" y="286"/>
                  </a:lnTo>
                  <a:lnTo>
                    <a:pt x="40" y="286"/>
                  </a:lnTo>
                  <a:lnTo>
                    <a:pt x="50" y="306"/>
                  </a:lnTo>
                  <a:lnTo>
                    <a:pt x="52" y="302"/>
                  </a:lnTo>
                  <a:lnTo>
                    <a:pt x="60" y="278"/>
                  </a:lnTo>
                  <a:lnTo>
                    <a:pt x="60" y="276"/>
                  </a:lnTo>
                  <a:lnTo>
                    <a:pt x="76" y="256"/>
                  </a:lnTo>
                  <a:lnTo>
                    <a:pt x="78" y="254"/>
                  </a:lnTo>
                  <a:lnTo>
                    <a:pt x="98" y="246"/>
                  </a:lnTo>
                  <a:lnTo>
                    <a:pt x="100" y="246"/>
                  </a:lnTo>
                  <a:lnTo>
                    <a:pt x="112" y="254"/>
                  </a:lnTo>
                  <a:lnTo>
                    <a:pt x="128" y="252"/>
                  </a:lnTo>
                  <a:lnTo>
                    <a:pt x="124" y="224"/>
                  </a:lnTo>
                  <a:lnTo>
                    <a:pt x="126" y="222"/>
                  </a:lnTo>
                  <a:lnTo>
                    <a:pt x="142" y="222"/>
                  </a:lnTo>
                  <a:lnTo>
                    <a:pt x="158" y="222"/>
                  </a:lnTo>
                  <a:lnTo>
                    <a:pt x="160" y="222"/>
                  </a:lnTo>
                  <a:lnTo>
                    <a:pt x="192" y="238"/>
                  </a:lnTo>
                  <a:lnTo>
                    <a:pt x="218" y="242"/>
                  </a:lnTo>
                  <a:lnTo>
                    <a:pt x="220" y="242"/>
                  </a:lnTo>
                  <a:lnTo>
                    <a:pt x="228" y="250"/>
                  </a:lnTo>
                  <a:lnTo>
                    <a:pt x="242" y="254"/>
                  </a:lnTo>
                  <a:lnTo>
                    <a:pt x="250" y="262"/>
                  </a:lnTo>
                  <a:lnTo>
                    <a:pt x="254" y="264"/>
                  </a:lnTo>
                  <a:lnTo>
                    <a:pt x="264" y="256"/>
                  </a:lnTo>
                  <a:lnTo>
                    <a:pt x="264" y="254"/>
                  </a:lnTo>
                  <a:lnTo>
                    <a:pt x="276" y="244"/>
                  </a:lnTo>
                  <a:lnTo>
                    <a:pt x="284" y="230"/>
                  </a:lnTo>
                  <a:lnTo>
                    <a:pt x="296" y="238"/>
                  </a:lnTo>
                  <a:lnTo>
                    <a:pt x="296" y="240"/>
                  </a:lnTo>
                  <a:lnTo>
                    <a:pt x="300" y="250"/>
                  </a:lnTo>
                  <a:lnTo>
                    <a:pt x="300" y="252"/>
                  </a:lnTo>
                  <a:lnTo>
                    <a:pt x="298" y="258"/>
                  </a:lnTo>
                  <a:lnTo>
                    <a:pt x="300" y="260"/>
                  </a:lnTo>
                  <a:lnTo>
                    <a:pt x="308" y="256"/>
                  </a:lnTo>
                  <a:lnTo>
                    <a:pt x="318" y="246"/>
                  </a:lnTo>
                  <a:lnTo>
                    <a:pt x="328" y="246"/>
                  </a:lnTo>
                  <a:lnTo>
                    <a:pt x="330" y="246"/>
                  </a:lnTo>
                  <a:lnTo>
                    <a:pt x="336" y="250"/>
                  </a:lnTo>
                  <a:lnTo>
                    <a:pt x="342" y="258"/>
                  </a:lnTo>
                  <a:lnTo>
                    <a:pt x="342" y="260"/>
                  </a:lnTo>
                  <a:lnTo>
                    <a:pt x="342" y="264"/>
                  </a:lnTo>
                  <a:lnTo>
                    <a:pt x="340" y="282"/>
                  </a:lnTo>
                  <a:lnTo>
                    <a:pt x="346" y="290"/>
                  </a:lnTo>
                  <a:lnTo>
                    <a:pt x="348" y="290"/>
                  </a:lnTo>
                  <a:lnTo>
                    <a:pt x="360" y="278"/>
                  </a:lnTo>
                  <a:lnTo>
                    <a:pt x="372" y="268"/>
                  </a:lnTo>
                  <a:lnTo>
                    <a:pt x="380" y="262"/>
                  </a:lnTo>
                  <a:lnTo>
                    <a:pt x="388" y="260"/>
                  </a:lnTo>
                  <a:lnTo>
                    <a:pt x="408" y="260"/>
                  </a:lnTo>
                  <a:lnTo>
                    <a:pt x="414" y="250"/>
                  </a:lnTo>
                  <a:lnTo>
                    <a:pt x="430" y="242"/>
                  </a:lnTo>
                  <a:lnTo>
                    <a:pt x="432" y="242"/>
                  </a:lnTo>
                  <a:lnTo>
                    <a:pt x="452" y="240"/>
                  </a:lnTo>
                  <a:lnTo>
                    <a:pt x="474" y="228"/>
                  </a:lnTo>
                  <a:lnTo>
                    <a:pt x="488" y="228"/>
                  </a:lnTo>
                  <a:lnTo>
                    <a:pt x="484" y="222"/>
                  </a:lnTo>
                  <a:lnTo>
                    <a:pt x="486" y="220"/>
                  </a:lnTo>
                  <a:lnTo>
                    <a:pt x="488" y="216"/>
                  </a:lnTo>
                  <a:lnTo>
                    <a:pt x="460" y="154"/>
                  </a:lnTo>
                  <a:lnTo>
                    <a:pt x="460" y="152"/>
                  </a:lnTo>
                  <a:lnTo>
                    <a:pt x="458" y="150"/>
                  </a:lnTo>
                  <a:lnTo>
                    <a:pt x="472" y="134"/>
                  </a:lnTo>
                  <a:lnTo>
                    <a:pt x="468" y="130"/>
                  </a:lnTo>
                  <a:lnTo>
                    <a:pt x="446" y="126"/>
                  </a:lnTo>
                  <a:lnTo>
                    <a:pt x="444" y="126"/>
                  </a:lnTo>
                  <a:lnTo>
                    <a:pt x="444" y="124"/>
                  </a:lnTo>
                  <a:lnTo>
                    <a:pt x="430" y="110"/>
                  </a:lnTo>
                  <a:lnTo>
                    <a:pt x="430" y="106"/>
                  </a:lnTo>
                  <a:lnTo>
                    <a:pt x="428" y="108"/>
                  </a:lnTo>
                  <a:lnTo>
                    <a:pt x="416" y="100"/>
                  </a:lnTo>
                  <a:lnTo>
                    <a:pt x="408" y="108"/>
                  </a:lnTo>
                  <a:lnTo>
                    <a:pt x="400" y="114"/>
                  </a:lnTo>
                  <a:lnTo>
                    <a:pt x="394" y="114"/>
                  </a:lnTo>
                  <a:lnTo>
                    <a:pt x="388" y="110"/>
                  </a:lnTo>
                  <a:lnTo>
                    <a:pt x="382" y="104"/>
                  </a:lnTo>
                  <a:lnTo>
                    <a:pt x="372" y="94"/>
                  </a:lnTo>
                  <a:lnTo>
                    <a:pt x="366" y="86"/>
                  </a:lnTo>
                  <a:lnTo>
                    <a:pt x="362" y="86"/>
                  </a:lnTo>
                  <a:lnTo>
                    <a:pt x="352" y="90"/>
                  </a:lnTo>
                  <a:lnTo>
                    <a:pt x="334" y="94"/>
                  </a:lnTo>
                  <a:lnTo>
                    <a:pt x="328" y="94"/>
                  </a:lnTo>
                  <a:lnTo>
                    <a:pt x="324" y="94"/>
                  </a:lnTo>
                  <a:lnTo>
                    <a:pt x="322" y="90"/>
                  </a:lnTo>
                  <a:lnTo>
                    <a:pt x="320" y="84"/>
                  </a:lnTo>
                  <a:lnTo>
                    <a:pt x="320" y="70"/>
                  </a:lnTo>
                  <a:lnTo>
                    <a:pt x="322" y="60"/>
                  </a:lnTo>
                  <a:lnTo>
                    <a:pt x="320" y="54"/>
                  </a:lnTo>
                  <a:lnTo>
                    <a:pt x="216" y="50"/>
                  </a:lnTo>
                  <a:lnTo>
                    <a:pt x="202" y="44"/>
                  </a:lnTo>
                  <a:lnTo>
                    <a:pt x="194" y="38"/>
                  </a:lnTo>
                  <a:lnTo>
                    <a:pt x="178" y="34"/>
                  </a:lnTo>
                  <a:lnTo>
                    <a:pt x="172" y="30"/>
                  </a:lnTo>
                  <a:lnTo>
                    <a:pt x="164" y="24"/>
                  </a:lnTo>
                  <a:lnTo>
                    <a:pt x="144" y="0"/>
                  </a:lnTo>
                  <a:lnTo>
                    <a:pt x="132" y="10"/>
                  </a:lnTo>
                  <a:lnTo>
                    <a:pt x="116" y="4"/>
                  </a:lnTo>
                  <a:lnTo>
                    <a:pt x="74" y="6"/>
                  </a:lnTo>
                  <a:lnTo>
                    <a:pt x="6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广东"/>
            <p:cNvSpPr/>
            <p:nvPr>
              <p:custDataLst>
                <p:tags r:id="rId26"/>
              </p:custDataLst>
            </p:nvPr>
          </p:nvSpPr>
          <p:spPr bwMode="auto">
            <a:xfrm>
              <a:off x="5472113" y="4876800"/>
              <a:ext cx="928687" cy="735013"/>
            </a:xfrm>
            <a:custGeom>
              <a:avLst/>
              <a:gdLst>
                <a:gd name="T0" fmla="*/ 2147483646 w 508"/>
                <a:gd name="T1" fmla="*/ 2147483646 h 402"/>
                <a:gd name="T2" fmla="*/ 2147483646 w 508"/>
                <a:gd name="T3" fmla="*/ 2147483646 h 402"/>
                <a:gd name="T4" fmla="*/ 2147483646 w 508"/>
                <a:gd name="T5" fmla="*/ 2147483646 h 402"/>
                <a:gd name="T6" fmla="*/ 2147483646 w 508"/>
                <a:gd name="T7" fmla="*/ 2147483646 h 402"/>
                <a:gd name="T8" fmla="*/ 2147483646 w 508"/>
                <a:gd name="T9" fmla="*/ 2147483646 h 402"/>
                <a:gd name="T10" fmla="*/ 2147483646 w 508"/>
                <a:gd name="T11" fmla="*/ 2147483646 h 402"/>
                <a:gd name="T12" fmla="*/ 2147483646 w 508"/>
                <a:gd name="T13" fmla="*/ 2147483646 h 402"/>
                <a:gd name="T14" fmla="*/ 2147483646 w 508"/>
                <a:gd name="T15" fmla="*/ 2147483646 h 402"/>
                <a:gd name="T16" fmla="*/ 2147483646 w 508"/>
                <a:gd name="T17" fmla="*/ 2147483646 h 402"/>
                <a:gd name="T18" fmla="*/ 2147483646 w 508"/>
                <a:gd name="T19" fmla="*/ 2147483646 h 402"/>
                <a:gd name="T20" fmla="*/ 2147483646 w 508"/>
                <a:gd name="T21" fmla="*/ 2147483646 h 402"/>
                <a:gd name="T22" fmla="*/ 2147483646 w 508"/>
                <a:gd name="T23" fmla="*/ 2147483646 h 402"/>
                <a:gd name="T24" fmla="*/ 2147483646 w 508"/>
                <a:gd name="T25" fmla="*/ 2147483646 h 402"/>
                <a:gd name="T26" fmla="*/ 2147483646 w 508"/>
                <a:gd name="T27" fmla="*/ 2147483646 h 402"/>
                <a:gd name="T28" fmla="*/ 2147483646 w 508"/>
                <a:gd name="T29" fmla="*/ 2147483646 h 402"/>
                <a:gd name="T30" fmla="*/ 2147483646 w 508"/>
                <a:gd name="T31" fmla="*/ 2147483646 h 402"/>
                <a:gd name="T32" fmla="*/ 2147483646 w 508"/>
                <a:gd name="T33" fmla="*/ 2147483646 h 402"/>
                <a:gd name="T34" fmla="*/ 2147483646 w 508"/>
                <a:gd name="T35" fmla="*/ 2147483646 h 402"/>
                <a:gd name="T36" fmla="*/ 2147483646 w 508"/>
                <a:gd name="T37" fmla="*/ 2147483646 h 402"/>
                <a:gd name="T38" fmla="*/ 2147483646 w 508"/>
                <a:gd name="T39" fmla="*/ 2147483646 h 402"/>
                <a:gd name="T40" fmla="*/ 2147483646 w 508"/>
                <a:gd name="T41" fmla="*/ 2147483646 h 402"/>
                <a:gd name="T42" fmla="*/ 2147483646 w 508"/>
                <a:gd name="T43" fmla="*/ 2147483646 h 402"/>
                <a:gd name="T44" fmla="*/ 2147483646 w 508"/>
                <a:gd name="T45" fmla="*/ 2147483646 h 402"/>
                <a:gd name="T46" fmla="*/ 2147483646 w 508"/>
                <a:gd name="T47" fmla="*/ 2147483646 h 402"/>
                <a:gd name="T48" fmla="*/ 2147483646 w 508"/>
                <a:gd name="T49" fmla="*/ 2147483646 h 402"/>
                <a:gd name="T50" fmla="*/ 2147483646 w 508"/>
                <a:gd name="T51" fmla="*/ 2147483646 h 402"/>
                <a:gd name="T52" fmla="*/ 2147483646 w 508"/>
                <a:gd name="T53" fmla="*/ 2147483646 h 402"/>
                <a:gd name="T54" fmla="*/ 2147483646 w 508"/>
                <a:gd name="T55" fmla="*/ 2147483646 h 402"/>
                <a:gd name="T56" fmla="*/ 2147483646 w 508"/>
                <a:gd name="T57" fmla="*/ 2147483646 h 402"/>
                <a:gd name="T58" fmla="*/ 2147483646 w 508"/>
                <a:gd name="T59" fmla="*/ 2147483646 h 402"/>
                <a:gd name="T60" fmla="*/ 2147483646 w 508"/>
                <a:gd name="T61" fmla="*/ 2147483646 h 402"/>
                <a:gd name="T62" fmla="*/ 2147483646 w 508"/>
                <a:gd name="T63" fmla="*/ 2147483646 h 402"/>
                <a:gd name="T64" fmla="*/ 2147483646 w 508"/>
                <a:gd name="T65" fmla="*/ 2147483646 h 402"/>
                <a:gd name="T66" fmla="*/ 2147483646 w 508"/>
                <a:gd name="T67" fmla="*/ 2147483646 h 402"/>
                <a:gd name="T68" fmla="*/ 2147483646 w 508"/>
                <a:gd name="T69" fmla="*/ 2147483646 h 402"/>
                <a:gd name="T70" fmla="*/ 2147483646 w 508"/>
                <a:gd name="T71" fmla="*/ 2147483646 h 402"/>
                <a:gd name="T72" fmla="*/ 2147483646 w 508"/>
                <a:gd name="T73" fmla="*/ 2147483646 h 402"/>
                <a:gd name="T74" fmla="*/ 2147483646 w 508"/>
                <a:gd name="T75" fmla="*/ 2147483646 h 402"/>
                <a:gd name="T76" fmla="*/ 2147483646 w 508"/>
                <a:gd name="T77" fmla="*/ 2147483646 h 402"/>
                <a:gd name="T78" fmla="*/ 2147483646 w 508"/>
                <a:gd name="T79" fmla="*/ 2147483646 h 402"/>
                <a:gd name="T80" fmla="*/ 2147483646 w 508"/>
                <a:gd name="T81" fmla="*/ 2147483646 h 402"/>
                <a:gd name="T82" fmla="*/ 2147483646 w 508"/>
                <a:gd name="T83" fmla="*/ 2147483646 h 402"/>
                <a:gd name="T84" fmla="*/ 2147483646 w 508"/>
                <a:gd name="T85" fmla="*/ 2147483646 h 402"/>
                <a:gd name="T86" fmla="*/ 2147483646 w 508"/>
                <a:gd name="T87" fmla="*/ 2147483646 h 402"/>
                <a:gd name="T88" fmla="*/ 2147483646 w 508"/>
                <a:gd name="T89" fmla="*/ 2147483646 h 402"/>
                <a:gd name="T90" fmla="*/ 2147483646 w 508"/>
                <a:gd name="T91" fmla="*/ 2147483646 h 402"/>
                <a:gd name="T92" fmla="*/ 2147483646 w 508"/>
                <a:gd name="T93" fmla="*/ 2147483646 h 402"/>
                <a:gd name="T94" fmla="*/ 2147483646 w 508"/>
                <a:gd name="T95" fmla="*/ 2147483646 h 402"/>
                <a:gd name="T96" fmla="*/ 2147483646 w 508"/>
                <a:gd name="T97" fmla="*/ 2147483646 h 402"/>
                <a:gd name="T98" fmla="*/ 2147483646 w 508"/>
                <a:gd name="T99" fmla="*/ 2147483646 h 402"/>
                <a:gd name="T100" fmla="*/ 2147483646 w 508"/>
                <a:gd name="T101" fmla="*/ 2147483646 h 4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08" h="402">
                  <a:moveTo>
                    <a:pt x="476" y="138"/>
                  </a:moveTo>
                  <a:lnTo>
                    <a:pt x="476" y="138"/>
                  </a:lnTo>
                  <a:lnTo>
                    <a:pt x="484" y="134"/>
                  </a:lnTo>
                  <a:lnTo>
                    <a:pt x="488" y="130"/>
                  </a:lnTo>
                  <a:lnTo>
                    <a:pt x="488" y="128"/>
                  </a:lnTo>
                  <a:lnTo>
                    <a:pt x="490" y="126"/>
                  </a:lnTo>
                  <a:lnTo>
                    <a:pt x="492" y="126"/>
                  </a:lnTo>
                  <a:lnTo>
                    <a:pt x="508" y="126"/>
                  </a:lnTo>
                  <a:lnTo>
                    <a:pt x="508" y="116"/>
                  </a:lnTo>
                  <a:lnTo>
                    <a:pt x="502" y="114"/>
                  </a:lnTo>
                  <a:lnTo>
                    <a:pt x="496" y="110"/>
                  </a:lnTo>
                  <a:lnTo>
                    <a:pt x="472" y="88"/>
                  </a:lnTo>
                  <a:lnTo>
                    <a:pt x="460" y="58"/>
                  </a:lnTo>
                  <a:lnTo>
                    <a:pt x="446" y="44"/>
                  </a:lnTo>
                  <a:lnTo>
                    <a:pt x="424" y="42"/>
                  </a:lnTo>
                  <a:lnTo>
                    <a:pt x="406" y="44"/>
                  </a:lnTo>
                  <a:lnTo>
                    <a:pt x="402" y="44"/>
                  </a:lnTo>
                  <a:lnTo>
                    <a:pt x="404" y="54"/>
                  </a:lnTo>
                  <a:lnTo>
                    <a:pt x="404" y="56"/>
                  </a:lnTo>
                  <a:lnTo>
                    <a:pt x="404" y="58"/>
                  </a:lnTo>
                  <a:lnTo>
                    <a:pt x="400" y="58"/>
                  </a:lnTo>
                  <a:lnTo>
                    <a:pt x="388" y="64"/>
                  </a:lnTo>
                  <a:lnTo>
                    <a:pt x="386" y="62"/>
                  </a:lnTo>
                  <a:lnTo>
                    <a:pt x="372" y="50"/>
                  </a:lnTo>
                  <a:lnTo>
                    <a:pt x="368" y="50"/>
                  </a:lnTo>
                  <a:lnTo>
                    <a:pt x="364" y="50"/>
                  </a:lnTo>
                  <a:lnTo>
                    <a:pt x="332" y="64"/>
                  </a:lnTo>
                  <a:lnTo>
                    <a:pt x="322" y="68"/>
                  </a:lnTo>
                  <a:lnTo>
                    <a:pt x="316" y="66"/>
                  </a:lnTo>
                  <a:lnTo>
                    <a:pt x="310" y="70"/>
                  </a:lnTo>
                  <a:lnTo>
                    <a:pt x="304" y="76"/>
                  </a:lnTo>
                  <a:lnTo>
                    <a:pt x="300" y="80"/>
                  </a:lnTo>
                  <a:lnTo>
                    <a:pt x="298" y="76"/>
                  </a:lnTo>
                  <a:lnTo>
                    <a:pt x="288" y="66"/>
                  </a:lnTo>
                  <a:lnTo>
                    <a:pt x="286" y="62"/>
                  </a:lnTo>
                  <a:lnTo>
                    <a:pt x="286" y="58"/>
                  </a:lnTo>
                  <a:lnTo>
                    <a:pt x="290" y="50"/>
                  </a:lnTo>
                  <a:lnTo>
                    <a:pt x="300" y="38"/>
                  </a:lnTo>
                  <a:lnTo>
                    <a:pt x="314" y="22"/>
                  </a:lnTo>
                  <a:lnTo>
                    <a:pt x="318" y="16"/>
                  </a:lnTo>
                  <a:lnTo>
                    <a:pt x="316" y="12"/>
                  </a:lnTo>
                  <a:lnTo>
                    <a:pt x="312" y="12"/>
                  </a:lnTo>
                  <a:lnTo>
                    <a:pt x="308" y="14"/>
                  </a:lnTo>
                  <a:lnTo>
                    <a:pt x="298" y="20"/>
                  </a:lnTo>
                  <a:lnTo>
                    <a:pt x="288" y="26"/>
                  </a:lnTo>
                  <a:lnTo>
                    <a:pt x="282" y="28"/>
                  </a:lnTo>
                  <a:lnTo>
                    <a:pt x="280" y="26"/>
                  </a:lnTo>
                  <a:lnTo>
                    <a:pt x="278" y="20"/>
                  </a:lnTo>
                  <a:lnTo>
                    <a:pt x="276" y="20"/>
                  </a:lnTo>
                  <a:lnTo>
                    <a:pt x="270" y="6"/>
                  </a:lnTo>
                  <a:lnTo>
                    <a:pt x="254" y="16"/>
                  </a:lnTo>
                  <a:lnTo>
                    <a:pt x="252" y="18"/>
                  </a:lnTo>
                  <a:lnTo>
                    <a:pt x="252" y="16"/>
                  </a:lnTo>
                  <a:lnTo>
                    <a:pt x="236" y="8"/>
                  </a:lnTo>
                  <a:lnTo>
                    <a:pt x="220" y="2"/>
                  </a:lnTo>
                  <a:lnTo>
                    <a:pt x="214" y="0"/>
                  </a:lnTo>
                  <a:lnTo>
                    <a:pt x="208" y="2"/>
                  </a:lnTo>
                  <a:lnTo>
                    <a:pt x="204" y="6"/>
                  </a:lnTo>
                  <a:lnTo>
                    <a:pt x="198" y="12"/>
                  </a:lnTo>
                  <a:lnTo>
                    <a:pt x="204" y="24"/>
                  </a:lnTo>
                  <a:lnTo>
                    <a:pt x="210" y="38"/>
                  </a:lnTo>
                  <a:lnTo>
                    <a:pt x="210" y="44"/>
                  </a:lnTo>
                  <a:lnTo>
                    <a:pt x="210" y="48"/>
                  </a:lnTo>
                  <a:lnTo>
                    <a:pt x="208" y="52"/>
                  </a:lnTo>
                  <a:lnTo>
                    <a:pt x="204" y="54"/>
                  </a:lnTo>
                  <a:lnTo>
                    <a:pt x="200" y="54"/>
                  </a:lnTo>
                  <a:lnTo>
                    <a:pt x="194" y="54"/>
                  </a:lnTo>
                  <a:lnTo>
                    <a:pt x="188" y="50"/>
                  </a:lnTo>
                  <a:lnTo>
                    <a:pt x="182" y="46"/>
                  </a:lnTo>
                  <a:lnTo>
                    <a:pt x="164" y="36"/>
                  </a:lnTo>
                  <a:lnTo>
                    <a:pt x="156" y="32"/>
                  </a:lnTo>
                  <a:lnTo>
                    <a:pt x="156" y="34"/>
                  </a:lnTo>
                  <a:lnTo>
                    <a:pt x="156" y="52"/>
                  </a:lnTo>
                  <a:lnTo>
                    <a:pt x="144" y="66"/>
                  </a:lnTo>
                  <a:lnTo>
                    <a:pt x="144" y="80"/>
                  </a:lnTo>
                  <a:lnTo>
                    <a:pt x="148" y="94"/>
                  </a:lnTo>
                  <a:lnTo>
                    <a:pt x="150" y="94"/>
                  </a:lnTo>
                  <a:lnTo>
                    <a:pt x="140" y="108"/>
                  </a:lnTo>
                  <a:lnTo>
                    <a:pt x="136" y="120"/>
                  </a:lnTo>
                  <a:lnTo>
                    <a:pt x="136" y="122"/>
                  </a:lnTo>
                  <a:lnTo>
                    <a:pt x="124" y="134"/>
                  </a:lnTo>
                  <a:lnTo>
                    <a:pt x="104" y="180"/>
                  </a:lnTo>
                  <a:lnTo>
                    <a:pt x="104" y="204"/>
                  </a:lnTo>
                  <a:lnTo>
                    <a:pt x="60" y="230"/>
                  </a:lnTo>
                  <a:lnTo>
                    <a:pt x="58" y="234"/>
                  </a:lnTo>
                  <a:lnTo>
                    <a:pt x="64" y="248"/>
                  </a:lnTo>
                  <a:lnTo>
                    <a:pt x="60" y="266"/>
                  </a:lnTo>
                  <a:lnTo>
                    <a:pt x="42" y="264"/>
                  </a:lnTo>
                  <a:lnTo>
                    <a:pt x="38" y="284"/>
                  </a:lnTo>
                  <a:lnTo>
                    <a:pt x="16" y="284"/>
                  </a:lnTo>
                  <a:lnTo>
                    <a:pt x="10" y="292"/>
                  </a:lnTo>
                  <a:lnTo>
                    <a:pt x="4" y="306"/>
                  </a:lnTo>
                  <a:lnTo>
                    <a:pt x="0" y="356"/>
                  </a:lnTo>
                  <a:lnTo>
                    <a:pt x="4" y="368"/>
                  </a:lnTo>
                  <a:lnTo>
                    <a:pt x="6" y="368"/>
                  </a:lnTo>
                  <a:lnTo>
                    <a:pt x="6" y="380"/>
                  </a:lnTo>
                  <a:lnTo>
                    <a:pt x="16" y="392"/>
                  </a:lnTo>
                  <a:lnTo>
                    <a:pt x="16" y="402"/>
                  </a:lnTo>
                  <a:lnTo>
                    <a:pt x="42" y="400"/>
                  </a:lnTo>
                  <a:lnTo>
                    <a:pt x="44" y="398"/>
                  </a:lnTo>
                  <a:lnTo>
                    <a:pt x="44" y="396"/>
                  </a:lnTo>
                  <a:lnTo>
                    <a:pt x="52" y="388"/>
                  </a:lnTo>
                  <a:lnTo>
                    <a:pt x="36" y="372"/>
                  </a:lnTo>
                  <a:lnTo>
                    <a:pt x="34" y="372"/>
                  </a:lnTo>
                  <a:lnTo>
                    <a:pt x="24" y="364"/>
                  </a:lnTo>
                  <a:lnTo>
                    <a:pt x="24" y="362"/>
                  </a:lnTo>
                  <a:lnTo>
                    <a:pt x="24" y="346"/>
                  </a:lnTo>
                  <a:lnTo>
                    <a:pt x="36" y="346"/>
                  </a:lnTo>
                  <a:lnTo>
                    <a:pt x="38" y="340"/>
                  </a:lnTo>
                  <a:lnTo>
                    <a:pt x="32" y="324"/>
                  </a:lnTo>
                  <a:lnTo>
                    <a:pt x="64" y="324"/>
                  </a:lnTo>
                  <a:lnTo>
                    <a:pt x="120" y="298"/>
                  </a:lnTo>
                  <a:lnTo>
                    <a:pt x="126" y="286"/>
                  </a:lnTo>
                  <a:lnTo>
                    <a:pt x="128" y="282"/>
                  </a:lnTo>
                  <a:lnTo>
                    <a:pt x="140" y="288"/>
                  </a:lnTo>
                  <a:lnTo>
                    <a:pt x="140" y="290"/>
                  </a:lnTo>
                  <a:lnTo>
                    <a:pt x="146" y="296"/>
                  </a:lnTo>
                  <a:lnTo>
                    <a:pt x="152" y="294"/>
                  </a:lnTo>
                  <a:lnTo>
                    <a:pt x="150" y="282"/>
                  </a:lnTo>
                  <a:lnTo>
                    <a:pt x="168" y="282"/>
                  </a:lnTo>
                  <a:lnTo>
                    <a:pt x="186" y="286"/>
                  </a:lnTo>
                  <a:lnTo>
                    <a:pt x="192" y="274"/>
                  </a:lnTo>
                  <a:lnTo>
                    <a:pt x="194" y="272"/>
                  </a:lnTo>
                  <a:lnTo>
                    <a:pt x="196" y="272"/>
                  </a:lnTo>
                  <a:lnTo>
                    <a:pt x="214" y="266"/>
                  </a:lnTo>
                  <a:lnTo>
                    <a:pt x="218" y="238"/>
                  </a:lnTo>
                  <a:lnTo>
                    <a:pt x="238" y="256"/>
                  </a:lnTo>
                  <a:lnTo>
                    <a:pt x="246" y="256"/>
                  </a:lnTo>
                  <a:lnTo>
                    <a:pt x="250" y="252"/>
                  </a:lnTo>
                  <a:lnTo>
                    <a:pt x="248" y="192"/>
                  </a:lnTo>
                  <a:lnTo>
                    <a:pt x="248" y="190"/>
                  </a:lnTo>
                  <a:lnTo>
                    <a:pt x="248" y="186"/>
                  </a:lnTo>
                  <a:lnTo>
                    <a:pt x="260" y="188"/>
                  </a:lnTo>
                  <a:lnTo>
                    <a:pt x="262" y="188"/>
                  </a:lnTo>
                  <a:lnTo>
                    <a:pt x="264" y="190"/>
                  </a:lnTo>
                  <a:lnTo>
                    <a:pt x="286" y="230"/>
                  </a:lnTo>
                  <a:lnTo>
                    <a:pt x="312" y="226"/>
                  </a:lnTo>
                  <a:lnTo>
                    <a:pt x="318" y="224"/>
                  </a:lnTo>
                  <a:lnTo>
                    <a:pt x="322" y="216"/>
                  </a:lnTo>
                  <a:lnTo>
                    <a:pt x="314" y="208"/>
                  </a:lnTo>
                  <a:lnTo>
                    <a:pt x="312" y="206"/>
                  </a:lnTo>
                  <a:lnTo>
                    <a:pt x="330" y="200"/>
                  </a:lnTo>
                  <a:lnTo>
                    <a:pt x="332" y="198"/>
                  </a:lnTo>
                  <a:lnTo>
                    <a:pt x="340" y="206"/>
                  </a:lnTo>
                  <a:lnTo>
                    <a:pt x="346" y="202"/>
                  </a:lnTo>
                  <a:lnTo>
                    <a:pt x="346" y="190"/>
                  </a:lnTo>
                  <a:lnTo>
                    <a:pt x="350" y="190"/>
                  </a:lnTo>
                  <a:lnTo>
                    <a:pt x="364" y="190"/>
                  </a:lnTo>
                  <a:lnTo>
                    <a:pt x="370" y="192"/>
                  </a:lnTo>
                  <a:lnTo>
                    <a:pt x="376" y="194"/>
                  </a:lnTo>
                  <a:lnTo>
                    <a:pt x="382" y="198"/>
                  </a:lnTo>
                  <a:lnTo>
                    <a:pt x="386" y="202"/>
                  </a:lnTo>
                  <a:lnTo>
                    <a:pt x="388" y="206"/>
                  </a:lnTo>
                  <a:lnTo>
                    <a:pt x="392" y="186"/>
                  </a:lnTo>
                  <a:lnTo>
                    <a:pt x="396" y="184"/>
                  </a:lnTo>
                  <a:lnTo>
                    <a:pt x="400" y="182"/>
                  </a:lnTo>
                  <a:lnTo>
                    <a:pt x="406" y="182"/>
                  </a:lnTo>
                  <a:lnTo>
                    <a:pt x="412" y="184"/>
                  </a:lnTo>
                  <a:lnTo>
                    <a:pt x="414" y="186"/>
                  </a:lnTo>
                  <a:lnTo>
                    <a:pt x="414" y="188"/>
                  </a:lnTo>
                  <a:lnTo>
                    <a:pt x="418" y="188"/>
                  </a:lnTo>
                  <a:lnTo>
                    <a:pt x="432" y="180"/>
                  </a:lnTo>
                  <a:lnTo>
                    <a:pt x="460" y="160"/>
                  </a:lnTo>
                  <a:lnTo>
                    <a:pt x="460" y="152"/>
                  </a:lnTo>
                  <a:lnTo>
                    <a:pt x="464" y="146"/>
                  </a:lnTo>
                  <a:lnTo>
                    <a:pt x="470" y="140"/>
                  </a:lnTo>
                  <a:lnTo>
                    <a:pt x="476" y="1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江西"/>
            <p:cNvSpPr/>
            <p:nvPr>
              <p:custDataLst>
                <p:tags r:id="rId27"/>
              </p:custDataLst>
            </p:nvPr>
          </p:nvSpPr>
          <p:spPr bwMode="auto">
            <a:xfrm>
              <a:off x="5911850" y="4240213"/>
              <a:ext cx="555625" cy="757237"/>
            </a:xfrm>
            <a:custGeom>
              <a:avLst/>
              <a:gdLst>
                <a:gd name="T0" fmla="*/ 2147483646 w 304"/>
                <a:gd name="T1" fmla="*/ 0 h 414"/>
                <a:gd name="T2" fmla="*/ 2147483646 w 304"/>
                <a:gd name="T3" fmla="*/ 2147483646 h 414"/>
                <a:gd name="T4" fmla="*/ 2147483646 w 304"/>
                <a:gd name="T5" fmla="*/ 2147483646 h 414"/>
                <a:gd name="T6" fmla="*/ 2147483646 w 304"/>
                <a:gd name="T7" fmla="*/ 2147483646 h 414"/>
                <a:gd name="T8" fmla="*/ 2147483646 w 304"/>
                <a:gd name="T9" fmla="*/ 2147483646 h 414"/>
                <a:gd name="T10" fmla="*/ 2147483646 w 304"/>
                <a:gd name="T11" fmla="*/ 2147483646 h 414"/>
                <a:gd name="T12" fmla="*/ 2147483646 w 304"/>
                <a:gd name="T13" fmla="*/ 2147483646 h 414"/>
                <a:gd name="T14" fmla="*/ 2147483646 w 304"/>
                <a:gd name="T15" fmla="*/ 2147483646 h 414"/>
                <a:gd name="T16" fmla="*/ 2147483646 w 304"/>
                <a:gd name="T17" fmla="*/ 2147483646 h 414"/>
                <a:gd name="T18" fmla="*/ 2147483646 w 304"/>
                <a:gd name="T19" fmla="*/ 2147483646 h 414"/>
                <a:gd name="T20" fmla="*/ 2147483646 w 304"/>
                <a:gd name="T21" fmla="*/ 2147483646 h 414"/>
                <a:gd name="T22" fmla="*/ 2147483646 w 304"/>
                <a:gd name="T23" fmla="*/ 2147483646 h 414"/>
                <a:gd name="T24" fmla="*/ 2147483646 w 304"/>
                <a:gd name="T25" fmla="*/ 2147483646 h 414"/>
                <a:gd name="T26" fmla="*/ 2147483646 w 304"/>
                <a:gd name="T27" fmla="*/ 2147483646 h 414"/>
                <a:gd name="T28" fmla="*/ 0 w 304"/>
                <a:gd name="T29" fmla="*/ 2147483646 h 414"/>
                <a:gd name="T30" fmla="*/ 2147483646 w 304"/>
                <a:gd name="T31" fmla="*/ 2147483646 h 414"/>
                <a:gd name="T32" fmla="*/ 2147483646 w 304"/>
                <a:gd name="T33" fmla="*/ 2147483646 h 414"/>
                <a:gd name="T34" fmla="*/ 2147483646 w 304"/>
                <a:gd name="T35" fmla="*/ 2147483646 h 414"/>
                <a:gd name="T36" fmla="*/ 2147483646 w 304"/>
                <a:gd name="T37" fmla="*/ 2147483646 h 414"/>
                <a:gd name="T38" fmla="*/ 2147483646 w 304"/>
                <a:gd name="T39" fmla="*/ 2147483646 h 414"/>
                <a:gd name="T40" fmla="*/ 2147483646 w 304"/>
                <a:gd name="T41" fmla="*/ 2147483646 h 414"/>
                <a:gd name="T42" fmla="*/ 2147483646 w 304"/>
                <a:gd name="T43" fmla="*/ 2147483646 h 414"/>
                <a:gd name="T44" fmla="*/ 2147483646 w 304"/>
                <a:gd name="T45" fmla="*/ 2147483646 h 414"/>
                <a:gd name="T46" fmla="*/ 2147483646 w 304"/>
                <a:gd name="T47" fmla="*/ 2147483646 h 414"/>
                <a:gd name="T48" fmla="*/ 2147483646 w 304"/>
                <a:gd name="T49" fmla="*/ 2147483646 h 414"/>
                <a:gd name="T50" fmla="*/ 2147483646 w 304"/>
                <a:gd name="T51" fmla="*/ 2147483646 h 414"/>
                <a:gd name="T52" fmla="*/ 2147483646 w 304"/>
                <a:gd name="T53" fmla="*/ 2147483646 h 414"/>
                <a:gd name="T54" fmla="*/ 2147483646 w 304"/>
                <a:gd name="T55" fmla="*/ 2147483646 h 414"/>
                <a:gd name="T56" fmla="*/ 2147483646 w 304"/>
                <a:gd name="T57" fmla="*/ 2147483646 h 414"/>
                <a:gd name="T58" fmla="*/ 2147483646 w 304"/>
                <a:gd name="T59" fmla="*/ 2147483646 h 414"/>
                <a:gd name="T60" fmla="*/ 2147483646 w 304"/>
                <a:gd name="T61" fmla="*/ 2147483646 h 414"/>
                <a:gd name="T62" fmla="*/ 2147483646 w 304"/>
                <a:gd name="T63" fmla="*/ 2147483646 h 414"/>
                <a:gd name="T64" fmla="*/ 2147483646 w 304"/>
                <a:gd name="T65" fmla="*/ 2147483646 h 414"/>
                <a:gd name="T66" fmla="*/ 2147483646 w 304"/>
                <a:gd name="T67" fmla="*/ 2147483646 h 414"/>
                <a:gd name="T68" fmla="*/ 2147483646 w 304"/>
                <a:gd name="T69" fmla="*/ 2147483646 h 414"/>
                <a:gd name="T70" fmla="*/ 2147483646 w 304"/>
                <a:gd name="T71" fmla="*/ 2147483646 h 414"/>
                <a:gd name="T72" fmla="*/ 2147483646 w 304"/>
                <a:gd name="T73" fmla="*/ 2147483646 h 414"/>
                <a:gd name="T74" fmla="*/ 2147483646 w 304"/>
                <a:gd name="T75" fmla="*/ 2147483646 h 414"/>
                <a:gd name="T76" fmla="*/ 2147483646 w 304"/>
                <a:gd name="T77" fmla="*/ 2147483646 h 414"/>
                <a:gd name="T78" fmla="*/ 2147483646 w 304"/>
                <a:gd name="T79" fmla="*/ 2147483646 h 414"/>
                <a:gd name="T80" fmla="*/ 2147483646 w 304"/>
                <a:gd name="T81" fmla="*/ 2147483646 h 414"/>
                <a:gd name="T82" fmla="*/ 2147483646 w 304"/>
                <a:gd name="T83" fmla="*/ 2147483646 h 414"/>
                <a:gd name="T84" fmla="*/ 2147483646 w 304"/>
                <a:gd name="T85" fmla="*/ 2147483646 h 414"/>
                <a:gd name="T86" fmla="*/ 2147483646 w 304"/>
                <a:gd name="T87" fmla="*/ 2147483646 h 414"/>
                <a:gd name="T88" fmla="*/ 2147483646 w 304"/>
                <a:gd name="T89" fmla="*/ 2147483646 h 414"/>
                <a:gd name="T90" fmla="*/ 2147483646 w 304"/>
                <a:gd name="T91" fmla="*/ 2147483646 h 414"/>
                <a:gd name="T92" fmla="*/ 2147483646 w 304"/>
                <a:gd name="T93" fmla="*/ 2147483646 h 414"/>
                <a:gd name="T94" fmla="*/ 2147483646 w 304"/>
                <a:gd name="T95" fmla="*/ 2147483646 h 414"/>
                <a:gd name="T96" fmla="*/ 2147483646 w 304"/>
                <a:gd name="T97" fmla="*/ 2147483646 h 414"/>
                <a:gd name="T98" fmla="*/ 2147483646 w 304"/>
                <a:gd name="T99" fmla="*/ 2147483646 h 414"/>
                <a:gd name="T100" fmla="*/ 2147483646 w 304"/>
                <a:gd name="T101" fmla="*/ 2147483646 h 414"/>
                <a:gd name="T102" fmla="*/ 2147483646 w 304"/>
                <a:gd name="T103" fmla="*/ 2147483646 h 414"/>
                <a:gd name="T104" fmla="*/ 2147483646 w 304"/>
                <a:gd name="T105" fmla="*/ 2147483646 h 414"/>
                <a:gd name="T106" fmla="*/ 2147483646 w 304"/>
                <a:gd name="T107" fmla="*/ 2147483646 h 414"/>
                <a:gd name="T108" fmla="*/ 2147483646 w 304"/>
                <a:gd name="T109" fmla="*/ 2147483646 h 414"/>
                <a:gd name="T110" fmla="*/ 2147483646 w 304"/>
                <a:gd name="T111" fmla="*/ 2147483646 h 414"/>
                <a:gd name="T112" fmla="*/ 2147483646 w 304"/>
                <a:gd name="T113" fmla="*/ 2147483646 h 414"/>
                <a:gd name="T114" fmla="*/ 2147483646 w 304"/>
                <a:gd name="T115" fmla="*/ 2147483646 h 414"/>
                <a:gd name="T116" fmla="*/ 2147483646 w 304"/>
                <a:gd name="T117" fmla="*/ 2147483646 h 4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4" h="414">
                  <a:moveTo>
                    <a:pt x="240" y="16"/>
                  </a:moveTo>
                  <a:lnTo>
                    <a:pt x="238" y="16"/>
                  </a:lnTo>
                  <a:lnTo>
                    <a:pt x="220" y="0"/>
                  </a:lnTo>
                  <a:lnTo>
                    <a:pt x="212" y="6"/>
                  </a:lnTo>
                  <a:lnTo>
                    <a:pt x="206" y="16"/>
                  </a:lnTo>
                  <a:lnTo>
                    <a:pt x="200" y="24"/>
                  </a:lnTo>
                  <a:lnTo>
                    <a:pt x="192" y="28"/>
                  </a:lnTo>
                  <a:lnTo>
                    <a:pt x="184" y="32"/>
                  </a:lnTo>
                  <a:lnTo>
                    <a:pt x="180" y="34"/>
                  </a:lnTo>
                  <a:lnTo>
                    <a:pt x="176" y="32"/>
                  </a:lnTo>
                  <a:lnTo>
                    <a:pt x="174" y="28"/>
                  </a:lnTo>
                  <a:lnTo>
                    <a:pt x="174" y="22"/>
                  </a:lnTo>
                  <a:lnTo>
                    <a:pt x="180" y="4"/>
                  </a:lnTo>
                  <a:lnTo>
                    <a:pt x="152" y="22"/>
                  </a:lnTo>
                  <a:lnTo>
                    <a:pt x="152" y="24"/>
                  </a:lnTo>
                  <a:lnTo>
                    <a:pt x="128" y="24"/>
                  </a:lnTo>
                  <a:lnTo>
                    <a:pt x="108" y="34"/>
                  </a:lnTo>
                  <a:lnTo>
                    <a:pt x="108" y="36"/>
                  </a:lnTo>
                  <a:lnTo>
                    <a:pt x="84" y="36"/>
                  </a:lnTo>
                  <a:lnTo>
                    <a:pt x="72" y="42"/>
                  </a:lnTo>
                  <a:lnTo>
                    <a:pt x="68" y="54"/>
                  </a:lnTo>
                  <a:lnTo>
                    <a:pt x="66" y="56"/>
                  </a:lnTo>
                  <a:lnTo>
                    <a:pt x="40" y="56"/>
                  </a:lnTo>
                  <a:lnTo>
                    <a:pt x="34" y="56"/>
                  </a:lnTo>
                  <a:lnTo>
                    <a:pt x="28" y="62"/>
                  </a:lnTo>
                  <a:lnTo>
                    <a:pt x="8" y="80"/>
                  </a:lnTo>
                  <a:lnTo>
                    <a:pt x="16" y="84"/>
                  </a:lnTo>
                  <a:lnTo>
                    <a:pt x="20" y="88"/>
                  </a:lnTo>
                  <a:lnTo>
                    <a:pt x="22" y="94"/>
                  </a:lnTo>
                  <a:lnTo>
                    <a:pt x="22" y="92"/>
                  </a:lnTo>
                  <a:lnTo>
                    <a:pt x="34" y="138"/>
                  </a:lnTo>
                  <a:lnTo>
                    <a:pt x="34" y="140"/>
                  </a:lnTo>
                  <a:lnTo>
                    <a:pt x="34" y="144"/>
                  </a:lnTo>
                  <a:lnTo>
                    <a:pt x="32" y="144"/>
                  </a:lnTo>
                  <a:lnTo>
                    <a:pt x="0" y="188"/>
                  </a:lnTo>
                  <a:lnTo>
                    <a:pt x="0" y="200"/>
                  </a:lnTo>
                  <a:lnTo>
                    <a:pt x="8" y="196"/>
                  </a:lnTo>
                  <a:lnTo>
                    <a:pt x="12" y="196"/>
                  </a:lnTo>
                  <a:lnTo>
                    <a:pt x="16" y="198"/>
                  </a:lnTo>
                  <a:lnTo>
                    <a:pt x="18" y="202"/>
                  </a:lnTo>
                  <a:lnTo>
                    <a:pt x="16" y="214"/>
                  </a:lnTo>
                  <a:lnTo>
                    <a:pt x="16" y="226"/>
                  </a:lnTo>
                  <a:lnTo>
                    <a:pt x="18" y="238"/>
                  </a:lnTo>
                  <a:lnTo>
                    <a:pt x="20" y="250"/>
                  </a:lnTo>
                  <a:lnTo>
                    <a:pt x="24" y="262"/>
                  </a:lnTo>
                  <a:lnTo>
                    <a:pt x="36" y="274"/>
                  </a:lnTo>
                  <a:lnTo>
                    <a:pt x="40" y="280"/>
                  </a:lnTo>
                  <a:lnTo>
                    <a:pt x="40" y="286"/>
                  </a:lnTo>
                  <a:lnTo>
                    <a:pt x="36" y="294"/>
                  </a:lnTo>
                  <a:lnTo>
                    <a:pt x="42" y="304"/>
                  </a:lnTo>
                  <a:lnTo>
                    <a:pt x="44" y="310"/>
                  </a:lnTo>
                  <a:lnTo>
                    <a:pt x="44" y="320"/>
                  </a:lnTo>
                  <a:lnTo>
                    <a:pt x="40" y="330"/>
                  </a:lnTo>
                  <a:lnTo>
                    <a:pt x="34" y="344"/>
                  </a:lnTo>
                  <a:lnTo>
                    <a:pt x="44" y="362"/>
                  </a:lnTo>
                  <a:lnTo>
                    <a:pt x="46" y="366"/>
                  </a:lnTo>
                  <a:lnTo>
                    <a:pt x="52" y="362"/>
                  </a:lnTo>
                  <a:lnTo>
                    <a:pt x="60" y="356"/>
                  </a:lnTo>
                  <a:lnTo>
                    <a:pt x="66" y="352"/>
                  </a:lnTo>
                  <a:lnTo>
                    <a:pt x="72" y="352"/>
                  </a:lnTo>
                  <a:lnTo>
                    <a:pt x="78" y="352"/>
                  </a:lnTo>
                  <a:lnTo>
                    <a:pt x="84" y="356"/>
                  </a:lnTo>
                  <a:lnTo>
                    <a:pt x="86" y="362"/>
                  </a:lnTo>
                  <a:lnTo>
                    <a:pt x="86" y="366"/>
                  </a:lnTo>
                  <a:lnTo>
                    <a:pt x="82" y="374"/>
                  </a:lnTo>
                  <a:lnTo>
                    <a:pt x="66" y="392"/>
                  </a:lnTo>
                  <a:lnTo>
                    <a:pt x="56" y="406"/>
                  </a:lnTo>
                  <a:lnTo>
                    <a:pt x="60" y="414"/>
                  </a:lnTo>
                  <a:lnTo>
                    <a:pt x="72" y="408"/>
                  </a:lnTo>
                  <a:lnTo>
                    <a:pt x="76" y="406"/>
                  </a:lnTo>
                  <a:lnTo>
                    <a:pt x="80" y="406"/>
                  </a:lnTo>
                  <a:lnTo>
                    <a:pt x="94" y="402"/>
                  </a:lnTo>
                  <a:lnTo>
                    <a:pt x="120" y="390"/>
                  </a:lnTo>
                  <a:lnTo>
                    <a:pt x="126" y="388"/>
                  </a:lnTo>
                  <a:lnTo>
                    <a:pt x="134" y="390"/>
                  </a:lnTo>
                  <a:lnTo>
                    <a:pt x="142" y="394"/>
                  </a:lnTo>
                  <a:lnTo>
                    <a:pt x="150" y="402"/>
                  </a:lnTo>
                  <a:lnTo>
                    <a:pt x="154" y="400"/>
                  </a:lnTo>
                  <a:lnTo>
                    <a:pt x="154" y="390"/>
                  </a:lnTo>
                  <a:lnTo>
                    <a:pt x="152" y="388"/>
                  </a:lnTo>
                  <a:lnTo>
                    <a:pt x="152" y="384"/>
                  </a:lnTo>
                  <a:lnTo>
                    <a:pt x="154" y="380"/>
                  </a:lnTo>
                  <a:lnTo>
                    <a:pt x="150" y="366"/>
                  </a:lnTo>
                  <a:lnTo>
                    <a:pt x="150" y="362"/>
                  </a:lnTo>
                  <a:lnTo>
                    <a:pt x="150" y="358"/>
                  </a:lnTo>
                  <a:lnTo>
                    <a:pt x="158" y="352"/>
                  </a:lnTo>
                  <a:lnTo>
                    <a:pt x="166" y="346"/>
                  </a:lnTo>
                  <a:lnTo>
                    <a:pt x="162" y="336"/>
                  </a:lnTo>
                  <a:lnTo>
                    <a:pt x="162" y="334"/>
                  </a:lnTo>
                  <a:lnTo>
                    <a:pt x="166" y="328"/>
                  </a:lnTo>
                  <a:lnTo>
                    <a:pt x="164" y="324"/>
                  </a:lnTo>
                  <a:lnTo>
                    <a:pt x="164" y="320"/>
                  </a:lnTo>
                  <a:lnTo>
                    <a:pt x="164" y="316"/>
                  </a:lnTo>
                  <a:lnTo>
                    <a:pt x="170" y="308"/>
                  </a:lnTo>
                  <a:lnTo>
                    <a:pt x="180" y="300"/>
                  </a:lnTo>
                  <a:lnTo>
                    <a:pt x="178" y="298"/>
                  </a:lnTo>
                  <a:lnTo>
                    <a:pt x="176" y="296"/>
                  </a:lnTo>
                  <a:lnTo>
                    <a:pt x="186" y="292"/>
                  </a:lnTo>
                  <a:lnTo>
                    <a:pt x="186" y="278"/>
                  </a:lnTo>
                  <a:lnTo>
                    <a:pt x="186" y="274"/>
                  </a:lnTo>
                  <a:lnTo>
                    <a:pt x="190" y="270"/>
                  </a:lnTo>
                  <a:lnTo>
                    <a:pt x="194" y="266"/>
                  </a:lnTo>
                  <a:lnTo>
                    <a:pt x="200" y="260"/>
                  </a:lnTo>
                  <a:lnTo>
                    <a:pt x="206" y="256"/>
                  </a:lnTo>
                  <a:lnTo>
                    <a:pt x="194" y="242"/>
                  </a:lnTo>
                  <a:lnTo>
                    <a:pt x="192" y="238"/>
                  </a:lnTo>
                  <a:lnTo>
                    <a:pt x="192" y="232"/>
                  </a:lnTo>
                  <a:lnTo>
                    <a:pt x="194" y="228"/>
                  </a:lnTo>
                  <a:lnTo>
                    <a:pt x="198" y="222"/>
                  </a:lnTo>
                  <a:lnTo>
                    <a:pt x="198" y="220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2" y="192"/>
                  </a:lnTo>
                  <a:lnTo>
                    <a:pt x="220" y="186"/>
                  </a:lnTo>
                  <a:lnTo>
                    <a:pt x="220" y="178"/>
                  </a:lnTo>
                  <a:lnTo>
                    <a:pt x="220" y="170"/>
                  </a:lnTo>
                  <a:lnTo>
                    <a:pt x="224" y="156"/>
                  </a:lnTo>
                  <a:lnTo>
                    <a:pt x="230" y="146"/>
                  </a:lnTo>
                  <a:lnTo>
                    <a:pt x="238" y="138"/>
                  </a:lnTo>
                  <a:lnTo>
                    <a:pt x="250" y="136"/>
                  </a:lnTo>
                  <a:lnTo>
                    <a:pt x="252" y="136"/>
                  </a:lnTo>
                  <a:lnTo>
                    <a:pt x="262" y="140"/>
                  </a:lnTo>
                  <a:lnTo>
                    <a:pt x="272" y="140"/>
                  </a:lnTo>
                  <a:lnTo>
                    <a:pt x="284" y="128"/>
                  </a:lnTo>
                  <a:lnTo>
                    <a:pt x="296" y="120"/>
                  </a:lnTo>
                  <a:lnTo>
                    <a:pt x="296" y="108"/>
                  </a:lnTo>
                  <a:lnTo>
                    <a:pt x="296" y="106"/>
                  </a:lnTo>
                  <a:lnTo>
                    <a:pt x="296" y="104"/>
                  </a:lnTo>
                  <a:lnTo>
                    <a:pt x="300" y="102"/>
                  </a:lnTo>
                  <a:lnTo>
                    <a:pt x="304" y="98"/>
                  </a:lnTo>
                  <a:lnTo>
                    <a:pt x="304" y="96"/>
                  </a:lnTo>
                  <a:lnTo>
                    <a:pt x="296" y="84"/>
                  </a:lnTo>
                  <a:lnTo>
                    <a:pt x="286" y="68"/>
                  </a:lnTo>
                  <a:lnTo>
                    <a:pt x="276" y="52"/>
                  </a:lnTo>
                  <a:lnTo>
                    <a:pt x="274" y="46"/>
                  </a:lnTo>
                  <a:lnTo>
                    <a:pt x="274" y="40"/>
                  </a:lnTo>
                  <a:lnTo>
                    <a:pt x="276" y="34"/>
                  </a:lnTo>
                  <a:lnTo>
                    <a:pt x="280" y="28"/>
                  </a:lnTo>
                  <a:lnTo>
                    <a:pt x="264" y="20"/>
                  </a:lnTo>
                  <a:lnTo>
                    <a:pt x="240" y="1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福建"/>
            <p:cNvSpPr/>
            <p:nvPr>
              <p:custDataLst>
                <p:tags r:id="rId28"/>
              </p:custDataLst>
            </p:nvPr>
          </p:nvSpPr>
          <p:spPr bwMode="auto">
            <a:xfrm>
              <a:off x="6200775" y="4441825"/>
              <a:ext cx="514350" cy="628650"/>
            </a:xfrm>
            <a:custGeom>
              <a:avLst/>
              <a:gdLst>
                <a:gd name="T0" fmla="*/ 2147483646 w 282"/>
                <a:gd name="T1" fmla="*/ 2147483646 h 344"/>
                <a:gd name="T2" fmla="*/ 2147483646 w 282"/>
                <a:gd name="T3" fmla="*/ 2147483646 h 344"/>
                <a:gd name="T4" fmla="*/ 2147483646 w 282"/>
                <a:gd name="T5" fmla="*/ 2147483646 h 344"/>
                <a:gd name="T6" fmla="*/ 2147483646 w 282"/>
                <a:gd name="T7" fmla="*/ 2147483646 h 344"/>
                <a:gd name="T8" fmla="*/ 2147483646 w 282"/>
                <a:gd name="T9" fmla="*/ 2147483646 h 344"/>
                <a:gd name="T10" fmla="*/ 2147483646 w 282"/>
                <a:gd name="T11" fmla="*/ 2147483646 h 344"/>
                <a:gd name="T12" fmla="*/ 2147483646 w 282"/>
                <a:gd name="T13" fmla="*/ 2147483646 h 344"/>
                <a:gd name="T14" fmla="*/ 2147483646 w 282"/>
                <a:gd name="T15" fmla="*/ 2147483646 h 344"/>
                <a:gd name="T16" fmla="*/ 2147483646 w 282"/>
                <a:gd name="T17" fmla="*/ 2147483646 h 344"/>
                <a:gd name="T18" fmla="*/ 2147483646 w 282"/>
                <a:gd name="T19" fmla="*/ 2147483646 h 344"/>
                <a:gd name="T20" fmla="*/ 2147483646 w 282"/>
                <a:gd name="T21" fmla="*/ 2147483646 h 344"/>
                <a:gd name="T22" fmla="*/ 2147483646 w 282"/>
                <a:gd name="T23" fmla="*/ 2147483646 h 344"/>
                <a:gd name="T24" fmla="*/ 2147483646 w 282"/>
                <a:gd name="T25" fmla="*/ 2147483646 h 344"/>
                <a:gd name="T26" fmla="*/ 2147483646 w 282"/>
                <a:gd name="T27" fmla="*/ 2147483646 h 344"/>
                <a:gd name="T28" fmla="*/ 2147483646 w 282"/>
                <a:gd name="T29" fmla="*/ 2147483646 h 344"/>
                <a:gd name="T30" fmla="*/ 2147483646 w 282"/>
                <a:gd name="T31" fmla="*/ 2147483646 h 344"/>
                <a:gd name="T32" fmla="*/ 2147483646 w 282"/>
                <a:gd name="T33" fmla="*/ 2147483646 h 344"/>
                <a:gd name="T34" fmla="*/ 0 w 282"/>
                <a:gd name="T35" fmla="*/ 2147483646 h 344"/>
                <a:gd name="T36" fmla="*/ 2147483646 w 282"/>
                <a:gd name="T37" fmla="*/ 2147483646 h 344"/>
                <a:gd name="T38" fmla="*/ 2147483646 w 282"/>
                <a:gd name="T39" fmla="*/ 2147483646 h 344"/>
                <a:gd name="T40" fmla="*/ 2147483646 w 282"/>
                <a:gd name="T41" fmla="*/ 2147483646 h 344"/>
                <a:gd name="T42" fmla="*/ 2147483646 w 282"/>
                <a:gd name="T43" fmla="*/ 2147483646 h 344"/>
                <a:gd name="T44" fmla="*/ 2147483646 w 282"/>
                <a:gd name="T45" fmla="*/ 2147483646 h 344"/>
                <a:gd name="T46" fmla="*/ 2147483646 w 282"/>
                <a:gd name="T47" fmla="*/ 2147483646 h 344"/>
                <a:gd name="T48" fmla="*/ 2147483646 w 282"/>
                <a:gd name="T49" fmla="*/ 2147483646 h 344"/>
                <a:gd name="T50" fmla="*/ 2147483646 w 282"/>
                <a:gd name="T51" fmla="*/ 2147483646 h 344"/>
                <a:gd name="T52" fmla="*/ 2147483646 w 282"/>
                <a:gd name="T53" fmla="*/ 2147483646 h 344"/>
                <a:gd name="T54" fmla="*/ 2147483646 w 282"/>
                <a:gd name="T55" fmla="*/ 2147483646 h 344"/>
                <a:gd name="T56" fmla="*/ 2147483646 w 282"/>
                <a:gd name="T57" fmla="*/ 2147483646 h 344"/>
                <a:gd name="T58" fmla="*/ 2147483646 w 282"/>
                <a:gd name="T59" fmla="*/ 2147483646 h 344"/>
                <a:gd name="T60" fmla="*/ 2147483646 w 282"/>
                <a:gd name="T61" fmla="*/ 2147483646 h 344"/>
                <a:gd name="T62" fmla="*/ 2147483646 w 282"/>
                <a:gd name="T63" fmla="*/ 2147483646 h 344"/>
                <a:gd name="T64" fmla="*/ 2147483646 w 282"/>
                <a:gd name="T65" fmla="*/ 2147483646 h 344"/>
                <a:gd name="T66" fmla="*/ 2147483646 w 282"/>
                <a:gd name="T67" fmla="*/ 2147483646 h 344"/>
                <a:gd name="T68" fmla="*/ 2147483646 w 282"/>
                <a:gd name="T69" fmla="*/ 2147483646 h 344"/>
                <a:gd name="T70" fmla="*/ 2147483646 w 282"/>
                <a:gd name="T71" fmla="*/ 2147483646 h 344"/>
                <a:gd name="T72" fmla="*/ 2147483646 w 282"/>
                <a:gd name="T73" fmla="*/ 2147483646 h 344"/>
                <a:gd name="T74" fmla="*/ 2147483646 w 282"/>
                <a:gd name="T75" fmla="*/ 2147483646 h 344"/>
                <a:gd name="T76" fmla="*/ 2147483646 w 282"/>
                <a:gd name="T77" fmla="*/ 2147483646 h 344"/>
                <a:gd name="T78" fmla="*/ 2147483646 w 282"/>
                <a:gd name="T79" fmla="*/ 2147483646 h 344"/>
                <a:gd name="T80" fmla="*/ 2147483646 w 282"/>
                <a:gd name="T81" fmla="*/ 2147483646 h 344"/>
                <a:gd name="T82" fmla="*/ 2147483646 w 282"/>
                <a:gd name="T83" fmla="*/ 2147483646 h 344"/>
                <a:gd name="T84" fmla="*/ 2147483646 w 282"/>
                <a:gd name="T85" fmla="*/ 2147483646 h 344"/>
                <a:gd name="T86" fmla="*/ 2147483646 w 282"/>
                <a:gd name="T87" fmla="*/ 2147483646 h 344"/>
                <a:gd name="T88" fmla="*/ 2147483646 w 282"/>
                <a:gd name="T89" fmla="*/ 2147483646 h 344"/>
                <a:gd name="T90" fmla="*/ 2147483646 w 282"/>
                <a:gd name="T91" fmla="*/ 2147483646 h 344"/>
                <a:gd name="T92" fmla="*/ 2147483646 w 282"/>
                <a:gd name="T93" fmla="*/ 2147483646 h 344"/>
                <a:gd name="T94" fmla="*/ 2147483646 w 282"/>
                <a:gd name="T95" fmla="*/ 2147483646 h 344"/>
                <a:gd name="T96" fmla="*/ 2147483646 w 282"/>
                <a:gd name="T97" fmla="*/ 2147483646 h 344"/>
                <a:gd name="T98" fmla="*/ 2147483646 w 282"/>
                <a:gd name="T99" fmla="*/ 2147483646 h 344"/>
                <a:gd name="T100" fmla="*/ 2147483646 w 282"/>
                <a:gd name="T101" fmla="*/ 2147483646 h 344"/>
                <a:gd name="T102" fmla="*/ 2147483646 w 282"/>
                <a:gd name="T103" fmla="*/ 0 h 3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2" h="344">
                  <a:moveTo>
                    <a:pt x="146" y="14"/>
                  </a:moveTo>
                  <a:lnTo>
                    <a:pt x="146" y="14"/>
                  </a:lnTo>
                  <a:lnTo>
                    <a:pt x="132" y="24"/>
                  </a:lnTo>
                  <a:lnTo>
                    <a:pt x="120" y="38"/>
                  </a:lnTo>
                  <a:lnTo>
                    <a:pt x="118" y="38"/>
                  </a:lnTo>
                  <a:lnTo>
                    <a:pt x="118" y="40"/>
                  </a:lnTo>
                  <a:lnTo>
                    <a:pt x="102" y="40"/>
                  </a:lnTo>
                  <a:lnTo>
                    <a:pt x="92" y="34"/>
                  </a:lnTo>
                  <a:lnTo>
                    <a:pt x="84" y="38"/>
                  </a:lnTo>
                  <a:lnTo>
                    <a:pt x="78" y="42"/>
                  </a:lnTo>
                  <a:lnTo>
                    <a:pt x="74" y="50"/>
                  </a:lnTo>
                  <a:lnTo>
                    <a:pt x="70" y="60"/>
                  </a:lnTo>
                  <a:lnTo>
                    <a:pt x="70" y="74"/>
                  </a:lnTo>
                  <a:lnTo>
                    <a:pt x="80" y="66"/>
                  </a:lnTo>
                  <a:lnTo>
                    <a:pt x="74" y="92"/>
                  </a:lnTo>
                  <a:lnTo>
                    <a:pt x="74" y="94"/>
                  </a:lnTo>
                  <a:lnTo>
                    <a:pt x="46" y="116"/>
                  </a:lnTo>
                  <a:lnTo>
                    <a:pt x="42" y="124"/>
                  </a:lnTo>
                  <a:lnTo>
                    <a:pt x="42" y="128"/>
                  </a:lnTo>
                  <a:lnTo>
                    <a:pt x="48" y="134"/>
                  </a:lnTo>
                  <a:lnTo>
                    <a:pt x="54" y="140"/>
                  </a:lnTo>
                  <a:lnTo>
                    <a:pt x="56" y="142"/>
                  </a:lnTo>
                  <a:lnTo>
                    <a:pt x="56" y="146"/>
                  </a:lnTo>
                  <a:lnTo>
                    <a:pt x="56" y="148"/>
                  </a:lnTo>
                  <a:lnTo>
                    <a:pt x="54" y="152"/>
                  </a:lnTo>
                  <a:lnTo>
                    <a:pt x="36" y="166"/>
                  </a:lnTo>
                  <a:lnTo>
                    <a:pt x="38" y="174"/>
                  </a:lnTo>
                  <a:lnTo>
                    <a:pt x="36" y="184"/>
                  </a:lnTo>
                  <a:lnTo>
                    <a:pt x="36" y="186"/>
                  </a:lnTo>
                  <a:lnTo>
                    <a:pt x="30" y="190"/>
                  </a:lnTo>
                  <a:lnTo>
                    <a:pt x="28" y="194"/>
                  </a:lnTo>
                  <a:lnTo>
                    <a:pt x="24" y="200"/>
                  </a:lnTo>
                  <a:lnTo>
                    <a:pt x="14" y="208"/>
                  </a:lnTo>
                  <a:lnTo>
                    <a:pt x="14" y="210"/>
                  </a:lnTo>
                  <a:lnTo>
                    <a:pt x="16" y="216"/>
                  </a:lnTo>
                  <a:lnTo>
                    <a:pt x="14" y="226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4" y="242"/>
                  </a:lnTo>
                  <a:lnTo>
                    <a:pt x="6" y="250"/>
                  </a:lnTo>
                  <a:lnTo>
                    <a:pt x="4" y="250"/>
                  </a:lnTo>
                  <a:lnTo>
                    <a:pt x="0" y="252"/>
                  </a:lnTo>
                  <a:lnTo>
                    <a:pt x="0" y="254"/>
                  </a:lnTo>
                  <a:lnTo>
                    <a:pt x="6" y="272"/>
                  </a:lnTo>
                  <a:lnTo>
                    <a:pt x="28" y="272"/>
                  </a:lnTo>
                  <a:lnTo>
                    <a:pt x="50" y="272"/>
                  </a:lnTo>
                  <a:lnTo>
                    <a:pt x="52" y="272"/>
                  </a:lnTo>
                  <a:lnTo>
                    <a:pt x="52" y="274"/>
                  </a:lnTo>
                  <a:lnTo>
                    <a:pt x="70" y="290"/>
                  </a:lnTo>
                  <a:lnTo>
                    <a:pt x="70" y="292"/>
                  </a:lnTo>
                  <a:lnTo>
                    <a:pt x="82" y="322"/>
                  </a:lnTo>
                  <a:lnTo>
                    <a:pt x="102" y="342"/>
                  </a:lnTo>
                  <a:lnTo>
                    <a:pt x="112" y="344"/>
                  </a:lnTo>
                  <a:lnTo>
                    <a:pt x="112" y="320"/>
                  </a:lnTo>
                  <a:lnTo>
                    <a:pt x="132" y="340"/>
                  </a:lnTo>
                  <a:lnTo>
                    <a:pt x="136" y="336"/>
                  </a:lnTo>
                  <a:lnTo>
                    <a:pt x="150" y="306"/>
                  </a:lnTo>
                  <a:lnTo>
                    <a:pt x="152" y="290"/>
                  </a:lnTo>
                  <a:lnTo>
                    <a:pt x="154" y="290"/>
                  </a:lnTo>
                  <a:lnTo>
                    <a:pt x="156" y="290"/>
                  </a:lnTo>
                  <a:lnTo>
                    <a:pt x="172" y="292"/>
                  </a:lnTo>
                  <a:lnTo>
                    <a:pt x="170" y="280"/>
                  </a:lnTo>
                  <a:lnTo>
                    <a:pt x="170" y="278"/>
                  </a:lnTo>
                  <a:lnTo>
                    <a:pt x="170" y="276"/>
                  </a:lnTo>
                  <a:lnTo>
                    <a:pt x="174" y="276"/>
                  </a:lnTo>
                  <a:lnTo>
                    <a:pt x="194" y="276"/>
                  </a:lnTo>
                  <a:lnTo>
                    <a:pt x="200" y="270"/>
                  </a:lnTo>
                  <a:lnTo>
                    <a:pt x="204" y="262"/>
                  </a:lnTo>
                  <a:lnTo>
                    <a:pt x="208" y="256"/>
                  </a:lnTo>
                  <a:lnTo>
                    <a:pt x="208" y="250"/>
                  </a:lnTo>
                  <a:lnTo>
                    <a:pt x="206" y="222"/>
                  </a:lnTo>
                  <a:lnTo>
                    <a:pt x="222" y="226"/>
                  </a:lnTo>
                  <a:lnTo>
                    <a:pt x="228" y="218"/>
                  </a:lnTo>
                  <a:lnTo>
                    <a:pt x="220" y="210"/>
                  </a:lnTo>
                  <a:lnTo>
                    <a:pt x="218" y="208"/>
                  </a:lnTo>
                  <a:lnTo>
                    <a:pt x="234" y="192"/>
                  </a:lnTo>
                  <a:lnTo>
                    <a:pt x="234" y="194"/>
                  </a:lnTo>
                  <a:lnTo>
                    <a:pt x="236" y="194"/>
                  </a:lnTo>
                  <a:lnTo>
                    <a:pt x="246" y="198"/>
                  </a:lnTo>
                  <a:lnTo>
                    <a:pt x="246" y="196"/>
                  </a:lnTo>
                  <a:lnTo>
                    <a:pt x="238" y="182"/>
                  </a:lnTo>
                  <a:lnTo>
                    <a:pt x="242" y="180"/>
                  </a:lnTo>
                  <a:lnTo>
                    <a:pt x="246" y="178"/>
                  </a:lnTo>
                  <a:lnTo>
                    <a:pt x="244" y="172"/>
                  </a:lnTo>
                  <a:lnTo>
                    <a:pt x="236" y="156"/>
                  </a:lnTo>
                  <a:lnTo>
                    <a:pt x="238" y="156"/>
                  </a:lnTo>
                  <a:lnTo>
                    <a:pt x="238" y="154"/>
                  </a:lnTo>
                  <a:lnTo>
                    <a:pt x="260" y="142"/>
                  </a:lnTo>
                  <a:lnTo>
                    <a:pt x="262" y="134"/>
                  </a:lnTo>
                  <a:lnTo>
                    <a:pt x="240" y="120"/>
                  </a:lnTo>
                  <a:lnTo>
                    <a:pt x="236" y="116"/>
                  </a:lnTo>
                  <a:lnTo>
                    <a:pt x="234" y="112"/>
                  </a:lnTo>
                  <a:lnTo>
                    <a:pt x="236" y="108"/>
                  </a:lnTo>
                  <a:lnTo>
                    <a:pt x="242" y="108"/>
                  </a:lnTo>
                  <a:lnTo>
                    <a:pt x="266" y="112"/>
                  </a:lnTo>
                  <a:lnTo>
                    <a:pt x="266" y="98"/>
                  </a:lnTo>
                  <a:lnTo>
                    <a:pt x="266" y="96"/>
                  </a:lnTo>
                  <a:lnTo>
                    <a:pt x="278" y="84"/>
                  </a:lnTo>
                  <a:lnTo>
                    <a:pt x="282" y="74"/>
                  </a:lnTo>
                  <a:lnTo>
                    <a:pt x="276" y="72"/>
                  </a:lnTo>
                  <a:lnTo>
                    <a:pt x="270" y="66"/>
                  </a:lnTo>
                  <a:lnTo>
                    <a:pt x="270" y="64"/>
                  </a:lnTo>
                  <a:lnTo>
                    <a:pt x="270" y="60"/>
                  </a:lnTo>
                  <a:lnTo>
                    <a:pt x="270" y="58"/>
                  </a:lnTo>
                  <a:lnTo>
                    <a:pt x="268" y="58"/>
                  </a:lnTo>
                  <a:lnTo>
                    <a:pt x="266" y="58"/>
                  </a:lnTo>
                  <a:lnTo>
                    <a:pt x="262" y="62"/>
                  </a:lnTo>
                  <a:lnTo>
                    <a:pt x="256" y="64"/>
                  </a:lnTo>
                  <a:lnTo>
                    <a:pt x="250" y="62"/>
                  </a:lnTo>
                  <a:lnTo>
                    <a:pt x="244" y="62"/>
                  </a:lnTo>
                  <a:lnTo>
                    <a:pt x="234" y="54"/>
                  </a:lnTo>
                  <a:lnTo>
                    <a:pt x="226" y="42"/>
                  </a:lnTo>
                  <a:lnTo>
                    <a:pt x="226" y="44"/>
                  </a:lnTo>
                  <a:lnTo>
                    <a:pt x="222" y="50"/>
                  </a:lnTo>
                  <a:lnTo>
                    <a:pt x="216" y="58"/>
                  </a:lnTo>
                  <a:lnTo>
                    <a:pt x="208" y="60"/>
                  </a:lnTo>
                  <a:lnTo>
                    <a:pt x="200" y="62"/>
                  </a:lnTo>
                  <a:lnTo>
                    <a:pt x="194" y="62"/>
                  </a:lnTo>
                  <a:lnTo>
                    <a:pt x="186" y="60"/>
                  </a:lnTo>
                  <a:lnTo>
                    <a:pt x="182" y="58"/>
                  </a:lnTo>
                  <a:lnTo>
                    <a:pt x="178" y="54"/>
                  </a:lnTo>
                  <a:lnTo>
                    <a:pt x="174" y="46"/>
                  </a:lnTo>
                  <a:lnTo>
                    <a:pt x="170" y="30"/>
                  </a:lnTo>
                  <a:lnTo>
                    <a:pt x="166" y="12"/>
                  </a:lnTo>
                  <a:lnTo>
                    <a:pt x="164" y="6"/>
                  </a:lnTo>
                  <a:lnTo>
                    <a:pt x="160" y="2"/>
                  </a:lnTo>
                  <a:lnTo>
                    <a:pt x="154" y="0"/>
                  </a:lnTo>
                  <a:lnTo>
                    <a:pt x="146" y="0"/>
                  </a:lnTo>
                  <a:lnTo>
                    <a:pt x="148" y="14"/>
                  </a:lnTo>
                  <a:lnTo>
                    <a:pt x="14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浙江"/>
            <p:cNvSpPr/>
            <p:nvPr>
              <p:custDataLst>
                <p:tags r:id="rId29"/>
              </p:custDataLst>
            </p:nvPr>
          </p:nvSpPr>
          <p:spPr bwMode="auto">
            <a:xfrm>
              <a:off x="6430963" y="4043363"/>
              <a:ext cx="441325" cy="511175"/>
            </a:xfrm>
            <a:custGeom>
              <a:avLst/>
              <a:gdLst>
                <a:gd name="T0" fmla="*/ 2147483646 w 242"/>
                <a:gd name="T1" fmla="*/ 2147483646 h 280"/>
                <a:gd name="T2" fmla="*/ 2147483646 w 242"/>
                <a:gd name="T3" fmla="*/ 2147483646 h 280"/>
                <a:gd name="T4" fmla="*/ 2147483646 w 242"/>
                <a:gd name="T5" fmla="*/ 2147483646 h 280"/>
                <a:gd name="T6" fmla="*/ 2147483646 w 242"/>
                <a:gd name="T7" fmla="*/ 2147483646 h 280"/>
                <a:gd name="T8" fmla="*/ 2147483646 w 242"/>
                <a:gd name="T9" fmla="*/ 2147483646 h 280"/>
                <a:gd name="T10" fmla="*/ 2147483646 w 242"/>
                <a:gd name="T11" fmla="*/ 2147483646 h 280"/>
                <a:gd name="T12" fmla="*/ 2147483646 w 242"/>
                <a:gd name="T13" fmla="*/ 2147483646 h 280"/>
                <a:gd name="T14" fmla="*/ 2147483646 w 242"/>
                <a:gd name="T15" fmla="*/ 2147483646 h 280"/>
                <a:gd name="T16" fmla="*/ 2147483646 w 242"/>
                <a:gd name="T17" fmla="*/ 2147483646 h 280"/>
                <a:gd name="T18" fmla="*/ 0 w 242"/>
                <a:gd name="T19" fmla="*/ 2147483646 h 280"/>
                <a:gd name="T20" fmla="*/ 2147483646 w 242"/>
                <a:gd name="T21" fmla="*/ 2147483646 h 280"/>
                <a:gd name="T22" fmla="*/ 2147483646 w 242"/>
                <a:gd name="T23" fmla="*/ 2147483646 h 280"/>
                <a:gd name="T24" fmla="*/ 2147483646 w 242"/>
                <a:gd name="T25" fmla="*/ 2147483646 h 280"/>
                <a:gd name="T26" fmla="*/ 2147483646 w 242"/>
                <a:gd name="T27" fmla="*/ 2147483646 h 280"/>
                <a:gd name="T28" fmla="*/ 2147483646 w 242"/>
                <a:gd name="T29" fmla="*/ 2147483646 h 280"/>
                <a:gd name="T30" fmla="*/ 2147483646 w 242"/>
                <a:gd name="T31" fmla="*/ 2147483646 h 280"/>
                <a:gd name="T32" fmla="*/ 2147483646 w 242"/>
                <a:gd name="T33" fmla="*/ 2147483646 h 280"/>
                <a:gd name="T34" fmla="*/ 2147483646 w 242"/>
                <a:gd name="T35" fmla="*/ 2147483646 h 280"/>
                <a:gd name="T36" fmla="*/ 2147483646 w 242"/>
                <a:gd name="T37" fmla="*/ 2147483646 h 280"/>
                <a:gd name="T38" fmla="*/ 2147483646 w 242"/>
                <a:gd name="T39" fmla="*/ 2147483646 h 280"/>
                <a:gd name="T40" fmla="*/ 2147483646 w 242"/>
                <a:gd name="T41" fmla="*/ 2147483646 h 280"/>
                <a:gd name="T42" fmla="*/ 2147483646 w 242"/>
                <a:gd name="T43" fmla="*/ 2147483646 h 280"/>
                <a:gd name="T44" fmla="*/ 2147483646 w 242"/>
                <a:gd name="T45" fmla="*/ 2147483646 h 280"/>
                <a:gd name="T46" fmla="*/ 2147483646 w 242"/>
                <a:gd name="T47" fmla="*/ 2147483646 h 280"/>
                <a:gd name="T48" fmla="*/ 2147483646 w 242"/>
                <a:gd name="T49" fmla="*/ 2147483646 h 280"/>
                <a:gd name="T50" fmla="*/ 2147483646 w 242"/>
                <a:gd name="T51" fmla="*/ 2147483646 h 280"/>
                <a:gd name="T52" fmla="*/ 2147483646 w 242"/>
                <a:gd name="T53" fmla="*/ 2147483646 h 280"/>
                <a:gd name="T54" fmla="*/ 2147483646 w 242"/>
                <a:gd name="T55" fmla="*/ 2147483646 h 280"/>
                <a:gd name="T56" fmla="*/ 2147483646 w 242"/>
                <a:gd name="T57" fmla="*/ 2147483646 h 280"/>
                <a:gd name="T58" fmla="*/ 2147483646 w 242"/>
                <a:gd name="T59" fmla="*/ 2147483646 h 280"/>
                <a:gd name="T60" fmla="*/ 2147483646 w 242"/>
                <a:gd name="T61" fmla="*/ 2147483646 h 280"/>
                <a:gd name="T62" fmla="*/ 2147483646 w 242"/>
                <a:gd name="T63" fmla="*/ 2147483646 h 280"/>
                <a:gd name="T64" fmla="*/ 2147483646 w 242"/>
                <a:gd name="T65" fmla="*/ 2147483646 h 280"/>
                <a:gd name="T66" fmla="*/ 2147483646 w 242"/>
                <a:gd name="T67" fmla="*/ 2147483646 h 280"/>
                <a:gd name="T68" fmla="*/ 2147483646 w 242"/>
                <a:gd name="T69" fmla="*/ 2147483646 h 280"/>
                <a:gd name="T70" fmla="*/ 2147483646 w 242"/>
                <a:gd name="T71" fmla="*/ 2147483646 h 280"/>
                <a:gd name="T72" fmla="*/ 2147483646 w 242"/>
                <a:gd name="T73" fmla="*/ 2147483646 h 280"/>
                <a:gd name="T74" fmla="*/ 2147483646 w 242"/>
                <a:gd name="T75" fmla="*/ 2147483646 h 280"/>
                <a:gd name="T76" fmla="*/ 2147483646 w 242"/>
                <a:gd name="T77" fmla="*/ 2147483646 h 280"/>
                <a:gd name="T78" fmla="*/ 2147483646 w 242"/>
                <a:gd name="T79" fmla="*/ 2147483646 h 280"/>
                <a:gd name="T80" fmla="*/ 2147483646 w 242"/>
                <a:gd name="T81" fmla="*/ 2147483646 h 280"/>
                <a:gd name="T82" fmla="*/ 2147483646 w 242"/>
                <a:gd name="T83" fmla="*/ 2147483646 h 280"/>
                <a:gd name="T84" fmla="*/ 2147483646 w 242"/>
                <a:gd name="T85" fmla="*/ 2147483646 h 280"/>
                <a:gd name="T86" fmla="*/ 2147483646 w 242"/>
                <a:gd name="T87" fmla="*/ 2147483646 h 280"/>
                <a:gd name="T88" fmla="*/ 2147483646 w 242"/>
                <a:gd name="T89" fmla="*/ 2147483646 h 280"/>
                <a:gd name="T90" fmla="*/ 2147483646 w 242"/>
                <a:gd name="T91" fmla="*/ 2147483646 h 2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42" h="280">
                  <a:moveTo>
                    <a:pt x="148" y="4"/>
                  </a:moveTo>
                  <a:lnTo>
                    <a:pt x="148" y="4"/>
                  </a:lnTo>
                  <a:lnTo>
                    <a:pt x="136" y="8"/>
                  </a:lnTo>
                  <a:lnTo>
                    <a:pt x="126" y="12"/>
                  </a:lnTo>
                  <a:lnTo>
                    <a:pt x="116" y="10"/>
                  </a:lnTo>
                  <a:lnTo>
                    <a:pt x="102" y="6"/>
                  </a:lnTo>
                  <a:lnTo>
                    <a:pt x="84" y="4"/>
                  </a:lnTo>
                  <a:lnTo>
                    <a:pt x="78" y="6"/>
                  </a:lnTo>
                  <a:lnTo>
                    <a:pt x="74" y="12"/>
                  </a:lnTo>
                  <a:lnTo>
                    <a:pt x="62" y="28"/>
                  </a:lnTo>
                  <a:lnTo>
                    <a:pt x="74" y="52"/>
                  </a:lnTo>
                  <a:lnTo>
                    <a:pt x="54" y="64"/>
                  </a:lnTo>
                  <a:lnTo>
                    <a:pt x="38" y="60"/>
                  </a:lnTo>
                  <a:lnTo>
                    <a:pt x="44" y="74"/>
                  </a:lnTo>
                  <a:lnTo>
                    <a:pt x="44" y="78"/>
                  </a:lnTo>
                  <a:lnTo>
                    <a:pt x="44" y="82"/>
                  </a:lnTo>
                  <a:lnTo>
                    <a:pt x="42" y="88"/>
                  </a:lnTo>
                  <a:lnTo>
                    <a:pt x="36" y="100"/>
                  </a:lnTo>
                  <a:lnTo>
                    <a:pt x="32" y="106"/>
                  </a:lnTo>
                  <a:lnTo>
                    <a:pt x="4" y="132"/>
                  </a:lnTo>
                  <a:lnTo>
                    <a:pt x="10" y="136"/>
                  </a:lnTo>
                  <a:lnTo>
                    <a:pt x="6" y="140"/>
                  </a:lnTo>
                  <a:lnTo>
                    <a:pt x="2" y="144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56"/>
                  </a:lnTo>
                  <a:lnTo>
                    <a:pt x="20" y="186"/>
                  </a:lnTo>
                  <a:lnTo>
                    <a:pt x="30" y="202"/>
                  </a:lnTo>
                  <a:lnTo>
                    <a:pt x="30" y="204"/>
                  </a:lnTo>
                  <a:lnTo>
                    <a:pt x="30" y="206"/>
                  </a:lnTo>
                  <a:lnTo>
                    <a:pt x="30" y="208"/>
                  </a:lnTo>
                  <a:lnTo>
                    <a:pt x="28" y="210"/>
                  </a:lnTo>
                  <a:lnTo>
                    <a:pt x="34" y="210"/>
                  </a:lnTo>
                  <a:lnTo>
                    <a:pt x="40" y="214"/>
                  </a:lnTo>
                  <a:lnTo>
                    <a:pt x="44" y="218"/>
                  </a:lnTo>
                  <a:lnTo>
                    <a:pt x="48" y="224"/>
                  </a:lnTo>
                  <a:lnTo>
                    <a:pt x="50" y="234"/>
                  </a:lnTo>
                  <a:lnTo>
                    <a:pt x="52" y="246"/>
                  </a:lnTo>
                  <a:lnTo>
                    <a:pt x="56" y="262"/>
                  </a:lnTo>
                  <a:lnTo>
                    <a:pt x="58" y="266"/>
                  </a:lnTo>
                  <a:lnTo>
                    <a:pt x="64" y="270"/>
                  </a:lnTo>
                  <a:lnTo>
                    <a:pt x="68" y="272"/>
                  </a:lnTo>
                  <a:lnTo>
                    <a:pt x="74" y="272"/>
                  </a:lnTo>
                  <a:lnTo>
                    <a:pt x="80" y="270"/>
                  </a:lnTo>
                  <a:lnTo>
                    <a:pt x="84" y="268"/>
                  </a:lnTo>
                  <a:lnTo>
                    <a:pt x="90" y="264"/>
                  </a:lnTo>
                  <a:lnTo>
                    <a:pt x="90" y="260"/>
                  </a:lnTo>
                  <a:lnTo>
                    <a:pt x="90" y="258"/>
                  </a:lnTo>
                  <a:lnTo>
                    <a:pt x="104" y="248"/>
                  </a:lnTo>
                  <a:lnTo>
                    <a:pt x="104" y="250"/>
                  </a:lnTo>
                  <a:lnTo>
                    <a:pt x="116" y="268"/>
                  </a:lnTo>
                  <a:lnTo>
                    <a:pt x="122" y="270"/>
                  </a:lnTo>
                  <a:lnTo>
                    <a:pt x="130" y="272"/>
                  </a:lnTo>
                  <a:lnTo>
                    <a:pt x="134" y="272"/>
                  </a:lnTo>
                  <a:lnTo>
                    <a:pt x="130" y="262"/>
                  </a:lnTo>
                  <a:lnTo>
                    <a:pt x="146" y="268"/>
                  </a:lnTo>
                  <a:lnTo>
                    <a:pt x="150" y="268"/>
                  </a:lnTo>
                  <a:lnTo>
                    <a:pt x="152" y="270"/>
                  </a:lnTo>
                  <a:lnTo>
                    <a:pt x="166" y="280"/>
                  </a:lnTo>
                  <a:lnTo>
                    <a:pt x="170" y="274"/>
                  </a:lnTo>
                  <a:lnTo>
                    <a:pt x="168" y="248"/>
                  </a:lnTo>
                  <a:lnTo>
                    <a:pt x="170" y="246"/>
                  </a:lnTo>
                  <a:lnTo>
                    <a:pt x="180" y="234"/>
                  </a:lnTo>
                  <a:lnTo>
                    <a:pt x="180" y="232"/>
                  </a:lnTo>
                  <a:lnTo>
                    <a:pt x="176" y="226"/>
                  </a:lnTo>
                  <a:lnTo>
                    <a:pt x="172" y="224"/>
                  </a:lnTo>
                  <a:lnTo>
                    <a:pt x="174" y="222"/>
                  </a:lnTo>
                  <a:lnTo>
                    <a:pt x="176" y="220"/>
                  </a:lnTo>
                  <a:lnTo>
                    <a:pt x="178" y="220"/>
                  </a:lnTo>
                  <a:lnTo>
                    <a:pt x="198" y="186"/>
                  </a:lnTo>
                  <a:lnTo>
                    <a:pt x="200" y="188"/>
                  </a:lnTo>
                  <a:lnTo>
                    <a:pt x="204" y="188"/>
                  </a:lnTo>
                  <a:lnTo>
                    <a:pt x="204" y="190"/>
                  </a:lnTo>
                  <a:lnTo>
                    <a:pt x="204" y="204"/>
                  </a:lnTo>
                  <a:lnTo>
                    <a:pt x="228" y="184"/>
                  </a:lnTo>
                  <a:lnTo>
                    <a:pt x="226" y="172"/>
                  </a:lnTo>
                  <a:lnTo>
                    <a:pt x="222" y="172"/>
                  </a:lnTo>
                  <a:lnTo>
                    <a:pt x="214" y="174"/>
                  </a:lnTo>
                  <a:lnTo>
                    <a:pt x="228" y="136"/>
                  </a:lnTo>
                  <a:lnTo>
                    <a:pt x="216" y="136"/>
                  </a:lnTo>
                  <a:lnTo>
                    <a:pt x="214" y="136"/>
                  </a:lnTo>
                  <a:lnTo>
                    <a:pt x="214" y="134"/>
                  </a:lnTo>
                  <a:lnTo>
                    <a:pt x="210" y="128"/>
                  </a:lnTo>
                  <a:lnTo>
                    <a:pt x="208" y="122"/>
                  </a:lnTo>
                  <a:lnTo>
                    <a:pt x="210" y="116"/>
                  </a:lnTo>
                  <a:lnTo>
                    <a:pt x="230" y="116"/>
                  </a:lnTo>
                  <a:lnTo>
                    <a:pt x="242" y="116"/>
                  </a:lnTo>
                  <a:lnTo>
                    <a:pt x="240" y="106"/>
                  </a:lnTo>
                  <a:lnTo>
                    <a:pt x="232" y="92"/>
                  </a:lnTo>
                  <a:lnTo>
                    <a:pt x="216" y="86"/>
                  </a:lnTo>
                  <a:lnTo>
                    <a:pt x="232" y="70"/>
                  </a:lnTo>
                  <a:lnTo>
                    <a:pt x="232" y="66"/>
                  </a:lnTo>
                  <a:lnTo>
                    <a:pt x="224" y="68"/>
                  </a:lnTo>
                  <a:lnTo>
                    <a:pt x="220" y="68"/>
                  </a:lnTo>
                  <a:lnTo>
                    <a:pt x="220" y="66"/>
                  </a:lnTo>
                  <a:lnTo>
                    <a:pt x="220" y="64"/>
                  </a:lnTo>
                  <a:lnTo>
                    <a:pt x="218" y="58"/>
                  </a:lnTo>
                  <a:lnTo>
                    <a:pt x="214" y="54"/>
                  </a:lnTo>
                  <a:lnTo>
                    <a:pt x="210" y="50"/>
                  </a:lnTo>
                  <a:lnTo>
                    <a:pt x="204" y="48"/>
                  </a:lnTo>
                  <a:lnTo>
                    <a:pt x="172" y="48"/>
                  </a:lnTo>
                  <a:lnTo>
                    <a:pt x="160" y="64"/>
                  </a:lnTo>
                  <a:lnTo>
                    <a:pt x="156" y="64"/>
                  </a:lnTo>
                  <a:lnTo>
                    <a:pt x="104" y="48"/>
                  </a:lnTo>
                  <a:lnTo>
                    <a:pt x="154" y="36"/>
                  </a:lnTo>
                  <a:lnTo>
                    <a:pt x="158" y="34"/>
                  </a:lnTo>
                  <a:lnTo>
                    <a:pt x="162" y="30"/>
                  </a:lnTo>
                  <a:lnTo>
                    <a:pt x="178" y="12"/>
                  </a:lnTo>
                  <a:lnTo>
                    <a:pt x="162" y="0"/>
                  </a:lnTo>
                  <a:lnTo>
                    <a:pt x="148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安徽"/>
            <p:cNvSpPr/>
            <p:nvPr>
              <p:custDataLst>
                <p:tags r:id="rId30"/>
              </p:custDataLst>
            </p:nvPr>
          </p:nvSpPr>
          <p:spPr bwMode="auto">
            <a:xfrm>
              <a:off x="5999163" y="3600450"/>
              <a:ext cx="558800" cy="684213"/>
            </a:xfrm>
            <a:custGeom>
              <a:avLst/>
              <a:gdLst>
                <a:gd name="T0" fmla="*/ 2147483646 w 306"/>
                <a:gd name="T1" fmla="*/ 2147483646 h 374"/>
                <a:gd name="T2" fmla="*/ 2147483646 w 306"/>
                <a:gd name="T3" fmla="*/ 2147483646 h 374"/>
                <a:gd name="T4" fmla="*/ 2147483646 w 306"/>
                <a:gd name="T5" fmla="*/ 2147483646 h 374"/>
                <a:gd name="T6" fmla="*/ 2147483646 w 306"/>
                <a:gd name="T7" fmla="*/ 2147483646 h 374"/>
                <a:gd name="T8" fmla="*/ 2147483646 w 306"/>
                <a:gd name="T9" fmla="*/ 2147483646 h 374"/>
                <a:gd name="T10" fmla="*/ 2147483646 w 306"/>
                <a:gd name="T11" fmla="*/ 2147483646 h 374"/>
                <a:gd name="T12" fmla="*/ 2147483646 w 306"/>
                <a:gd name="T13" fmla="*/ 2147483646 h 374"/>
                <a:gd name="T14" fmla="*/ 2147483646 w 306"/>
                <a:gd name="T15" fmla="*/ 2147483646 h 374"/>
                <a:gd name="T16" fmla="*/ 2147483646 w 306"/>
                <a:gd name="T17" fmla="*/ 2147483646 h 374"/>
                <a:gd name="T18" fmla="*/ 2147483646 w 306"/>
                <a:gd name="T19" fmla="*/ 2147483646 h 374"/>
                <a:gd name="T20" fmla="*/ 2147483646 w 306"/>
                <a:gd name="T21" fmla="*/ 2147483646 h 374"/>
                <a:gd name="T22" fmla="*/ 2147483646 w 306"/>
                <a:gd name="T23" fmla="*/ 2147483646 h 374"/>
                <a:gd name="T24" fmla="*/ 2147483646 w 306"/>
                <a:gd name="T25" fmla="*/ 2147483646 h 374"/>
                <a:gd name="T26" fmla="*/ 2147483646 w 306"/>
                <a:gd name="T27" fmla="*/ 2147483646 h 374"/>
                <a:gd name="T28" fmla="*/ 2147483646 w 306"/>
                <a:gd name="T29" fmla="*/ 2147483646 h 374"/>
                <a:gd name="T30" fmla="*/ 2147483646 w 306"/>
                <a:gd name="T31" fmla="*/ 2147483646 h 374"/>
                <a:gd name="T32" fmla="*/ 2147483646 w 306"/>
                <a:gd name="T33" fmla="*/ 2147483646 h 374"/>
                <a:gd name="T34" fmla="*/ 2147483646 w 306"/>
                <a:gd name="T35" fmla="*/ 2147483646 h 374"/>
                <a:gd name="T36" fmla="*/ 2147483646 w 306"/>
                <a:gd name="T37" fmla="*/ 2147483646 h 374"/>
                <a:gd name="T38" fmla="*/ 2147483646 w 306"/>
                <a:gd name="T39" fmla="*/ 2147483646 h 374"/>
                <a:gd name="T40" fmla="*/ 2147483646 w 306"/>
                <a:gd name="T41" fmla="*/ 2147483646 h 374"/>
                <a:gd name="T42" fmla="*/ 2147483646 w 306"/>
                <a:gd name="T43" fmla="*/ 2147483646 h 374"/>
                <a:gd name="T44" fmla="*/ 2147483646 w 306"/>
                <a:gd name="T45" fmla="*/ 2147483646 h 374"/>
                <a:gd name="T46" fmla="*/ 2147483646 w 306"/>
                <a:gd name="T47" fmla="*/ 2147483646 h 374"/>
                <a:gd name="T48" fmla="*/ 2147483646 w 306"/>
                <a:gd name="T49" fmla="*/ 2147483646 h 374"/>
                <a:gd name="T50" fmla="*/ 2147483646 w 306"/>
                <a:gd name="T51" fmla="*/ 2147483646 h 374"/>
                <a:gd name="T52" fmla="*/ 2147483646 w 306"/>
                <a:gd name="T53" fmla="*/ 2147483646 h 374"/>
                <a:gd name="T54" fmla="*/ 2147483646 w 306"/>
                <a:gd name="T55" fmla="*/ 2147483646 h 374"/>
                <a:gd name="T56" fmla="*/ 2147483646 w 306"/>
                <a:gd name="T57" fmla="*/ 2147483646 h 374"/>
                <a:gd name="T58" fmla="*/ 2147483646 w 306"/>
                <a:gd name="T59" fmla="*/ 2147483646 h 374"/>
                <a:gd name="T60" fmla="*/ 2147483646 w 306"/>
                <a:gd name="T61" fmla="*/ 2147483646 h 374"/>
                <a:gd name="T62" fmla="*/ 2147483646 w 306"/>
                <a:gd name="T63" fmla="*/ 2147483646 h 374"/>
                <a:gd name="T64" fmla="*/ 2147483646 w 306"/>
                <a:gd name="T65" fmla="*/ 2147483646 h 374"/>
                <a:gd name="T66" fmla="*/ 2147483646 w 306"/>
                <a:gd name="T67" fmla="*/ 2147483646 h 374"/>
                <a:gd name="T68" fmla="*/ 2147483646 w 306"/>
                <a:gd name="T69" fmla="*/ 2147483646 h 374"/>
                <a:gd name="T70" fmla="*/ 2147483646 w 306"/>
                <a:gd name="T71" fmla="*/ 2147483646 h 374"/>
                <a:gd name="T72" fmla="*/ 2147483646 w 306"/>
                <a:gd name="T73" fmla="*/ 2147483646 h 374"/>
                <a:gd name="T74" fmla="*/ 2147483646 w 306"/>
                <a:gd name="T75" fmla="*/ 2147483646 h 374"/>
                <a:gd name="T76" fmla="*/ 2147483646 w 306"/>
                <a:gd name="T77" fmla="*/ 2147483646 h 374"/>
                <a:gd name="T78" fmla="*/ 2147483646 w 306"/>
                <a:gd name="T79" fmla="*/ 2147483646 h 374"/>
                <a:gd name="T80" fmla="*/ 2147483646 w 306"/>
                <a:gd name="T81" fmla="*/ 2147483646 h 374"/>
                <a:gd name="T82" fmla="*/ 2147483646 w 306"/>
                <a:gd name="T83" fmla="*/ 2147483646 h 374"/>
                <a:gd name="T84" fmla="*/ 2147483646 w 306"/>
                <a:gd name="T85" fmla="*/ 2147483646 h 374"/>
                <a:gd name="T86" fmla="*/ 2147483646 w 306"/>
                <a:gd name="T87" fmla="*/ 2147483646 h 374"/>
                <a:gd name="T88" fmla="*/ 2147483646 w 306"/>
                <a:gd name="T89" fmla="*/ 2147483646 h 374"/>
                <a:gd name="T90" fmla="*/ 2147483646 w 306"/>
                <a:gd name="T91" fmla="*/ 2147483646 h 374"/>
                <a:gd name="T92" fmla="*/ 2147483646 w 306"/>
                <a:gd name="T93" fmla="*/ 2147483646 h 374"/>
                <a:gd name="T94" fmla="*/ 2147483646 w 306"/>
                <a:gd name="T95" fmla="*/ 2147483646 h 374"/>
                <a:gd name="T96" fmla="*/ 2147483646 w 306"/>
                <a:gd name="T97" fmla="*/ 2147483646 h 374"/>
                <a:gd name="T98" fmla="*/ 2147483646 w 306"/>
                <a:gd name="T99" fmla="*/ 2147483646 h 374"/>
                <a:gd name="T100" fmla="*/ 2147483646 w 306"/>
                <a:gd name="T101" fmla="*/ 2147483646 h 374"/>
                <a:gd name="T102" fmla="*/ 2147483646 w 306"/>
                <a:gd name="T103" fmla="*/ 2147483646 h 374"/>
                <a:gd name="T104" fmla="*/ 2147483646 w 306"/>
                <a:gd name="T105" fmla="*/ 2147483646 h 374"/>
                <a:gd name="T106" fmla="*/ 2147483646 w 306"/>
                <a:gd name="T107" fmla="*/ 2147483646 h 374"/>
                <a:gd name="T108" fmla="*/ 2147483646 w 306"/>
                <a:gd name="T109" fmla="*/ 2147483646 h 374"/>
                <a:gd name="T110" fmla="*/ 2147483646 w 306"/>
                <a:gd name="T111" fmla="*/ 2147483646 h 374"/>
                <a:gd name="T112" fmla="*/ 2147483646 w 306"/>
                <a:gd name="T113" fmla="*/ 2147483646 h 374"/>
                <a:gd name="T114" fmla="*/ 2147483646 w 306"/>
                <a:gd name="T115" fmla="*/ 2147483646 h 37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6" h="374">
                  <a:moveTo>
                    <a:pt x="192" y="106"/>
                  </a:moveTo>
                  <a:lnTo>
                    <a:pt x="192" y="106"/>
                  </a:lnTo>
                  <a:lnTo>
                    <a:pt x="186" y="86"/>
                  </a:lnTo>
                  <a:lnTo>
                    <a:pt x="180" y="70"/>
                  </a:lnTo>
                  <a:lnTo>
                    <a:pt x="174" y="60"/>
                  </a:lnTo>
                  <a:lnTo>
                    <a:pt x="170" y="56"/>
                  </a:lnTo>
                  <a:lnTo>
                    <a:pt x="142" y="46"/>
                  </a:lnTo>
                  <a:lnTo>
                    <a:pt x="122" y="40"/>
                  </a:lnTo>
                  <a:lnTo>
                    <a:pt x="110" y="34"/>
                  </a:lnTo>
                  <a:lnTo>
                    <a:pt x="104" y="30"/>
                  </a:lnTo>
                  <a:lnTo>
                    <a:pt x="96" y="22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82" y="14"/>
                  </a:lnTo>
                  <a:lnTo>
                    <a:pt x="96" y="34"/>
                  </a:lnTo>
                  <a:lnTo>
                    <a:pt x="98" y="36"/>
                  </a:lnTo>
                  <a:lnTo>
                    <a:pt x="98" y="38"/>
                  </a:lnTo>
                  <a:lnTo>
                    <a:pt x="86" y="60"/>
                  </a:lnTo>
                  <a:lnTo>
                    <a:pt x="78" y="70"/>
                  </a:lnTo>
                  <a:lnTo>
                    <a:pt x="74" y="72"/>
                  </a:lnTo>
                  <a:lnTo>
                    <a:pt x="72" y="72"/>
                  </a:lnTo>
                  <a:lnTo>
                    <a:pt x="64" y="66"/>
                  </a:lnTo>
                  <a:lnTo>
                    <a:pt x="52" y="50"/>
                  </a:lnTo>
                  <a:lnTo>
                    <a:pt x="38" y="46"/>
                  </a:lnTo>
                  <a:lnTo>
                    <a:pt x="40" y="54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6" y="74"/>
                  </a:lnTo>
                  <a:lnTo>
                    <a:pt x="44" y="82"/>
                  </a:lnTo>
                  <a:lnTo>
                    <a:pt x="28" y="88"/>
                  </a:lnTo>
                  <a:lnTo>
                    <a:pt x="24" y="90"/>
                  </a:lnTo>
                  <a:lnTo>
                    <a:pt x="22" y="94"/>
                  </a:lnTo>
                  <a:lnTo>
                    <a:pt x="22" y="102"/>
                  </a:lnTo>
                  <a:lnTo>
                    <a:pt x="24" y="116"/>
                  </a:lnTo>
                  <a:lnTo>
                    <a:pt x="20" y="124"/>
                  </a:lnTo>
                  <a:lnTo>
                    <a:pt x="18" y="126"/>
                  </a:lnTo>
                  <a:lnTo>
                    <a:pt x="16" y="126"/>
                  </a:lnTo>
                  <a:lnTo>
                    <a:pt x="0" y="122"/>
                  </a:lnTo>
                  <a:lnTo>
                    <a:pt x="2" y="126"/>
                  </a:lnTo>
                  <a:lnTo>
                    <a:pt x="8" y="130"/>
                  </a:lnTo>
                  <a:lnTo>
                    <a:pt x="18" y="144"/>
                  </a:lnTo>
                  <a:lnTo>
                    <a:pt x="28" y="160"/>
                  </a:lnTo>
                  <a:lnTo>
                    <a:pt x="28" y="162"/>
                  </a:lnTo>
                  <a:lnTo>
                    <a:pt x="36" y="162"/>
                  </a:lnTo>
                  <a:lnTo>
                    <a:pt x="42" y="160"/>
                  </a:lnTo>
                  <a:lnTo>
                    <a:pt x="48" y="162"/>
                  </a:lnTo>
                  <a:lnTo>
                    <a:pt x="54" y="164"/>
                  </a:lnTo>
                  <a:lnTo>
                    <a:pt x="60" y="166"/>
                  </a:lnTo>
                  <a:lnTo>
                    <a:pt x="70" y="178"/>
                  </a:lnTo>
                  <a:lnTo>
                    <a:pt x="68" y="200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8" y="214"/>
                  </a:lnTo>
                  <a:lnTo>
                    <a:pt x="60" y="218"/>
                  </a:lnTo>
                  <a:lnTo>
                    <a:pt x="56" y="218"/>
                  </a:lnTo>
                  <a:lnTo>
                    <a:pt x="54" y="220"/>
                  </a:lnTo>
                  <a:lnTo>
                    <a:pt x="52" y="224"/>
                  </a:lnTo>
                  <a:lnTo>
                    <a:pt x="50" y="230"/>
                  </a:lnTo>
                  <a:lnTo>
                    <a:pt x="44" y="244"/>
                  </a:lnTo>
                  <a:lnTo>
                    <a:pt x="52" y="254"/>
                  </a:lnTo>
                  <a:lnTo>
                    <a:pt x="74" y="258"/>
                  </a:lnTo>
                  <a:lnTo>
                    <a:pt x="76" y="258"/>
                  </a:lnTo>
                  <a:lnTo>
                    <a:pt x="86" y="268"/>
                  </a:lnTo>
                  <a:lnTo>
                    <a:pt x="72" y="288"/>
                  </a:lnTo>
                  <a:lnTo>
                    <a:pt x="102" y="352"/>
                  </a:lnTo>
                  <a:lnTo>
                    <a:pt x="104" y="354"/>
                  </a:lnTo>
                  <a:lnTo>
                    <a:pt x="98" y="358"/>
                  </a:lnTo>
                  <a:lnTo>
                    <a:pt x="100" y="364"/>
                  </a:lnTo>
                  <a:lnTo>
                    <a:pt x="156" y="330"/>
                  </a:lnTo>
                  <a:lnTo>
                    <a:pt x="146" y="346"/>
                  </a:lnTo>
                  <a:lnTo>
                    <a:pt x="138" y="362"/>
                  </a:lnTo>
                  <a:lnTo>
                    <a:pt x="134" y="374"/>
                  </a:lnTo>
                  <a:lnTo>
                    <a:pt x="140" y="372"/>
                  </a:lnTo>
                  <a:lnTo>
                    <a:pt x="146" y="366"/>
                  </a:lnTo>
                  <a:lnTo>
                    <a:pt x="152" y="360"/>
                  </a:lnTo>
                  <a:lnTo>
                    <a:pt x="156" y="350"/>
                  </a:lnTo>
                  <a:lnTo>
                    <a:pt x="158" y="350"/>
                  </a:lnTo>
                  <a:lnTo>
                    <a:pt x="172" y="342"/>
                  </a:lnTo>
                  <a:lnTo>
                    <a:pt x="174" y="340"/>
                  </a:lnTo>
                  <a:lnTo>
                    <a:pt x="196" y="358"/>
                  </a:lnTo>
                  <a:lnTo>
                    <a:pt x="220" y="360"/>
                  </a:lnTo>
                  <a:lnTo>
                    <a:pt x="232" y="368"/>
                  </a:lnTo>
                  <a:lnTo>
                    <a:pt x="260" y="342"/>
                  </a:lnTo>
                  <a:lnTo>
                    <a:pt x="264" y="336"/>
                  </a:lnTo>
                  <a:lnTo>
                    <a:pt x="268" y="326"/>
                  </a:lnTo>
                  <a:lnTo>
                    <a:pt x="272" y="320"/>
                  </a:lnTo>
                  <a:lnTo>
                    <a:pt x="270" y="312"/>
                  </a:lnTo>
                  <a:lnTo>
                    <a:pt x="260" y="296"/>
                  </a:lnTo>
                  <a:lnTo>
                    <a:pt x="254" y="286"/>
                  </a:lnTo>
                  <a:lnTo>
                    <a:pt x="288" y="298"/>
                  </a:lnTo>
                  <a:lnTo>
                    <a:pt x="300" y="292"/>
                  </a:lnTo>
                  <a:lnTo>
                    <a:pt x="288" y="270"/>
                  </a:lnTo>
                  <a:lnTo>
                    <a:pt x="288" y="268"/>
                  </a:lnTo>
                  <a:lnTo>
                    <a:pt x="306" y="246"/>
                  </a:lnTo>
                  <a:lnTo>
                    <a:pt x="298" y="234"/>
                  </a:lnTo>
                  <a:lnTo>
                    <a:pt x="290" y="226"/>
                  </a:lnTo>
                  <a:lnTo>
                    <a:pt x="284" y="222"/>
                  </a:lnTo>
                  <a:lnTo>
                    <a:pt x="282" y="222"/>
                  </a:lnTo>
                  <a:lnTo>
                    <a:pt x="272" y="232"/>
                  </a:lnTo>
                  <a:lnTo>
                    <a:pt x="272" y="230"/>
                  </a:lnTo>
                  <a:lnTo>
                    <a:pt x="270" y="230"/>
                  </a:lnTo>
                  <a:lnTo>
                    <a:pt x="256" y="226"/>
                  </a:lnTo>
                  <a:lnTo>
                    <a:pt x="252" y="214"/>
                  </a:lnTo>
                  <a:lnTo>
                    <a:pt x="244" y="210"/>
                  </a:lnTo>
                  <a:lnTo>
                    <a:pt x="236" y="204"/>
                  </a:lnTo>
                  <a:lnTo>
                    <a:pt x="226" y="198"/>
                  </a:lnTo>
                  <a:lnTo>
                    <a:pt x="218" y="192"/>
                  </a:lnTo>
                  <a:lnTo>
                    <a:pt x="216" y="190"/>
                  </a:lnTo>
                  <a:lnTo>
                    <a:pt x="216" y="186"/>
                  </a:lnTo>
                  <a:lnTo>
                    <a:pt x="214" y="184"/>
                  </a:lnTo>
                  <a:lnTo>
                    <a:pt x="216" y="180"/>
                  </a:lnTo>
                  <a:lnTo>
                    <a:pt x="220" y="170"/>
                  </a:lnTo>
                  <a:lnTo>
                    <a:pt x="230" y="152"/>
                  </a:lnTo>
                  <a:lnTo>
                    <a:pt x="232" y="144"/>
                  </a:lnTo>
                  <a:lnTo>
                    <a:pt x="234" y="138"/>
                  </a:lnTo>
                  <a:lnTo>
                    <a:pt x="234" y="128"/>
                  </a:lnTo>
                  <a:lnTo>
                    <a:pt x="240" y="128"/>
                  </a:lnTo>
                  <a:lnTo>
                    <a:pt x="258" y="130"/>
                  </a:lnTo>
                  <a:lnTo>
                    <a:pt x="260" y="122"/>
                  </a:lnTo>
                  <a:lnTo>
                    <a:pt x="264" y="106"/>
                  </a:lnTo>
                  <a:lnTo>
                    <a:pt x="260" y="104"/>
                  </a:lnTo>
                  <a:lnTo>
                    <a:pt x="242" y="116"/>
                  </a:lnTo>
                  <a:lnTo>
                    <a:pt x="230" y="122"/>
                  </a:lnTo>
                  <a:lnTo>
                    <a:pt x="222" y="122"/>
                  </a:lnTo>
                  <a:lnTo>
                    <a:pt x="214" y="120"/>
                  </a:lnTo>
                  <a:lnTo>
                    <a:pt x="204" y="114"/>
                  </a:lnTo>
                  <a:lnTo>
                    <a:pt x="194" y="108"/>
                  </a:lnTo>
                  <a:lnTo>
                    <a:pt x="194" y="106"/>
                  </a:lnTo>
                  <a:lnTo>
                    <a:pt x="192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8" name="天津"/>
            <p:cNvSpPr/>
            <p:nvPr>
              <p:custDataLst>
                <p:tags r:id="rId31"/>
              </p:custDataLst>
            </p:nvPr>
          </p:nvSpPr>
          <p:spPr bwMode="auto">
            <a:xfrm>
              <a:off x="6108700" y="2811463"/>
              <a:ext cx="146050" cy="211137"/>
            </a:xfrm>
            <a:custGeom>
              <a:avLst/>
              <a:gdLst>
                <a:gd name="T0" fmla="*/ 2147483646 w 80"/>
                <a:gd name="T1" fmla="*/ 2147483646 h 116"/>
                <a:gd name="T2" fmla="*/ 2147483646 w 80"/>
                <a:gd name="T3" fmla="*/ 0 h 116"/>
                <a:gd name="T4" fmla="*/ 2147483646 w 80"/>
                <a:gd name="T5" fmla="*/ 0 h 116"/>
                <a:gd name="T6" fmla="*/ 2147483646 w 80"/>
                <a:gd name="T7" fmla="*/ 2147483646 h 116"/>
                <a:gd name="T8" fmla="*/ 2147483646 w 80"/>
                <a:gd name="T9" fmla="*/ 2147483646 h 116"/>
                <a:gd name="T10" fmla="*/ 2147483646 w 80"/>
                <a:gd name="T11" fmla="*/ 2147483646 h 116"/>
                <a:gd name="T12" fmla="*/ 2147483646 w 80"/>
                <a:gd name="T13" fmla="*/ 2147483646 h 116"/>
                <a:gd name="T14" fmla="*/ 2147483646 w 80"/>
                <a:gd name="T15" fmla="*/ 2147483646 h 116"/>
                <a:gd name="T16" fmla="*/ 2147483646 w 80"/>
                <a:gd name="T17" fmla="*/ 2147483646 h 116"/>
                <a:gd name="T18" fmla="*/ 2147483646 w 80"/>
                <a:gd name="T19" fmla="*/ 2147483646 h 116"/>
                <a:gd name="T20" fmla="*/ 2147483646 w 80"/>
                <a:gd name="T21" fmla="*/ 2147483646 h 116"/>
                <a:gd name="T22" fmla="*/ 2147483646 w 80"/>
                <a:gd name="T23" fmla="*/ 2147483646 h 116"/>
                <a:gd name="T24" fmla="*/ 2147483646 w 80"/>
                <a:gd name="T25" fmla="*/ 2147483646 h 116"/>
                <a:gd name="T26" fmla="*/ 2147483646 w 80"/>
                <a:gd name="T27" fmla="*/ 2147483646 h 116"/>
                <a:gd name="T28" fmla="*/ 2147483646 w 80"/>
                <a:gd name="T29" fmla="*/ 2147483646 h 116"/>
                <a:gd name="T30" fmla="*/ 2147483646 w 80"/>
                <a:gd name="T31" fmla="*/ 2147483646 h 116"/>
                <a:gd name="T32" fmla="*/ 2147483646 w 80"/>
                <a:gd name="T33" fmla="*/ 2147483646 h 116"/>
                <a:gd name="T34" fmla="*/ 0 w 80"/>
                <a:gd name="T35" fmla="*/ 2147483646 h 116"/>
                <a:gd name="T36" fmla="*/ 0 w 80"/>
                <a:gd name="T37" fmla="*/ 2147483646 h 116"/>
                <a:gd name="T38" fmla="*/ 0 w 80"/>
                <a:gd name="T39" fmla="*/ 2147483646 h 116"/>
                <a:gd name="T40" fmla="*/ 0 w 80"/>
                <a:gd name="T41" fmla="*/ 2147483646 h 116"/>
                <a:gd name="T42" fmla="*/ 2147483646 w 80"/>
                <a:gd name="T43" fmla="*/ 2147483646 h 116"/>
                <a:gd name="T44" fmla="*/ 2147483646 w 80"/>
                <a:gd name="T45" fmla="*/ 2147483646 h 116"/>
                <a:gd name="T46" fmla="*/ 2147483646 w 80"/>
                <a:gd name="T47" fmla="*/ 2147483646 h 116"/>
                <a:gd name="T48" fmla="*/ 2147483646 w 80"/>
                <a:gd name="T49" fmla="*/ 2147483646 h 116"/>
                <a:gd name="T50" fmla="*/ 2147483646 w 80"/>
                <a:gd name="T51" fmla="*/ 2147483646 h 116"/>
                <a:gd name="T52" fmla="*/ 2147483646 w 80"/>
                <a:gd name="T53" fmla="*/ 2147483646 h 116"/>
                <a:gd name="T54" fmla="*/ 2147483646 w 80"/>
                <a:gd name="T55" fmla="*/ 2147483646 h 116"/>
                <a:gd name="T56" fmla="*/ 2147483646 w 80"/>
                <a:gd name="T57" fmla="*/ 2147483646 h 116"/>
                <a:gd name="T58" fmla="*/ 2147483646 w 80"/>
                <a:gd name="T59" fmla="*/ 2147483646 h 116"/>
                <a:gd name="T60" fmla="*/ 2147483646 w 80"/>
                <a:gd name="T61" fmla="*/ 2147483646 h 116"/>
                <a:gd name="T62" fmla="*/ 2147483646 w 80"/>
                <a:gd name="T63" fmla="*/ 2147483646 h 116"/>
                <a:gd name="T64" fmla="*/ 2147483646 w 80"/>
                <a:gd name="T65" fmla="*/ 2147483646 h 116"/>
                <a:gd name="T66" fmla="*/ 2147483646 w 80"/>
                <a:gd name="T67" fmla="*/ 2147483646 h 116"/>
                <a:gd name="T68" fmla="*/ 2147483646 w 80"/>
                <a:gd name="T69" fmla="*/ 2147483646 h 116"/>
                <a:gd name="T70" fmla="*/ 2147483646 w 80"/>
                <a:gd name="T71" fmla="*/ 2147483646 h 116"/>
                <a:gd name="T72" fmla="*/ 2147483646 w 80"/>
                <a:gd name="T73" fmla="*/ 2147483646 h 116"/>
                <a:gd name="T74" fmla="*/ 2147483646 w 80"/>
                <a:gd name="T75" fmla="*/ 2147483646 h 116"/>
                <a:gd name="T76" fmla="*/ 2147483646 w 80"/>
                <a:gd name="T77" fmla="*/ 2147483646 h 116"/>
                <a:gd name="T78" fmla="*/ 2147483646 w 80"/>
                <a:gd name="T79" fmla="*/ 2147483646 h 116"/>
                <a:gd name="T80" fmla="*/ 2147483646 w 80"/>
                <a:gd name="T81" fmla="*/ 2147483646 h 116"/>
                <a:gd name="T82" fmla="*/ 2147483646 w 80"/>
                <a:gd name="T83" fmla="*/ 2147483646 h 116"/>
                <a:gd name="T84" fmla="*/ 2147483646 w 80"/>
                <a:gd name="T85" fmla="*/ 2147483646 h 116"/>
                <a:gd name="T86" fmla="*/ 2147483646 w 80"/>
                <a:gd name="T87" fmla="*/ 2147483646 h 116"/>
                <a:gd name="T88" fmla="*/ 2147483646 w 80"/>
                <a:gd name="T89" fmla="*/ 2147483646 h 116"/>
                <a:gd name="T90" fmla="*/ 2147483646 w 80"/>
                <a:gd name="T91" fmla="*/ 2147483646 h 116"/>
                <a:gd name="T92" fmla="*/ 2147483646 w 80"/>
                <a:gd name="T93" fmla="*/ 2147483646 h 116"/>
                <a:gd name="T94" fmla="*/ 2147483646 w 80"/>
                <a:gd name="T95" fmla="*/ 2147483646 h 1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0" h="116">
                  <a:moveTo>
                    <a:pt x="46" y="2"/>
                  </a:moveTo>
                  <a:lnTo>
                    <a:pt x="44" y="0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2" y="14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0" y="26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4" y="102"/>
                  </a:lnTo>
                  <a:lnTo>
                    <a:pt x="8" y="106"/>
                  </a:lnTo>
                  <a:lnTo>
                    <a:pt x="18" y="112"/>
                  </a:lnTo>
                  <a:lnTo>
                    <a:pt x="36" y="116"/>
                  </a:lnTo>
                  <a:lnTo>
                    <a:pt x="44" y="114"/>
                  </a:lnTo>
                  <a:lnTo>
                    <a:pt x="54" y="110"/>
                  </a:lnTo>
                  <a:lnTo>
                    <a:pt x="50" y="100"/>
                  </a:lnTo>
                  <a:lnTo>
                    <a:pt x="50" y="98"/>
                  </a:lnTo>
                  <a:lnTo>
                    <a:pt x="52" y="90"/>
                  </a:lnTo>
                  <a:lnTo>
                    <a:pt x="60" y="74"/>
                  </a:lnTo>
                  <a:lnTo>
                    <a:pt x="76" y="74"/>
                  </a:lnTo>
                  <a:lnTo>
                    <a:pt x="80" y="74"/>
                  </a:lnTo>
                  <a:lnTo>
                    <a:pt x="74" y="64"/>
                  </a:lnTo>
                  <a:lnTo>
                    <a:pt x="64" y="48"/>
                  </a:lnTo>
                  <a:lnTo>
                    <a:pt x="58" y="40"/>
                  </a:lnTo>
                  <a:lnTo>
                    <a:pt x="54" y="30"/>
                  </a:lnTo>
                  <a:lnTo>
                    <a:pt x="52" y="18"/>
                  </a:lnTo>
                  <a:lnTo>
                    <a:pt x="48" y="8"/>
                  </a:lnTo>
                  <a:lnTo>
                    <a:pt x="4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6" name="北京"/>
            <p:cNvSpPr/>
            <p:nvPr>
              <p:custDataLst>
                <p:tags r:id="rId32"/>
              </p:custDataLst>
            </p:nvPr>
          </p:nvSpPr>
          <p:spPr bwMode="auto">
            <a:xfrm>
              <a:off x="5962650" y="2716213"/>
              <a:ext cx="193675" cy="207962"/>
            </a:xfrm>
            <a:custGeom>
              <a:avLst/>
              <a:gdLst>
                <a:gd name="T0" fmla="*/ 2147483646 w 106"/>
                <a:gd name="T1" fmla="*/ 2147483646 h 114"/>
                <a:gd name="T2" fmla="*/ 2147483646 w 106"/>
                <a:gd name="T3" fmla="*/ 2147483646 h 114"/>
                <a:gd name="T4" fmla="*/ 2147483646 w 106"/>
                <a:gd name="T5" fmla="*/ 2147483646 h 114"/>
                <a:gd name="T6" fmla="*/ 2147483646 w 106"/>
                <a:gd name="T7" fmla="*/ 2147483646 h 114"/>
                <a:gd name="T8" fmla="*/ 2147483646 w 106"/>
                <a:gd name="T9" fmla="*/ 2147483646 h 114"/>
                <a:gd name="T10" fmla="*/ 2147483646 w 106"/>
                <a:gd name="T11" fmla="*/ 2147483646 h 114"/>
                <a:gd name="T12" fmla="*/ 2147483646 w 106"/>
                <a:gd name="T13" fmla="*/ 2147483646 h 114"/>
                <a:gd name="T14" fmla="*/ 2147483646 w 106"/>
                <a:gd name="T15" fmla="*/ 2147483646 h 114"/>
                <a:gd name="T16" fmla="*/ 2147483646 w 106"/>
                <a:gd name="T17" fmla="*/ 2147483646 h 114"/>
                <a:gd name="T18" fmla="*/ 0 w 106"/>
                <a:gd name="T19" fmla="*/ 2147483646 h 114"/>
                <a:gd name="T20" fmla="*/ 2147483646 w 106"/>
                <a:gd name="T21" fmla="*/ 2147483646 h 114"/>
                <a:gd name="T22" fmla="*/ 2147483646 w 106"/>
                <a:gd name="T23" fmla="*/ 2147483646 h 114"/>
                <a:gd name="T24" fmla="*/ 2147483646 w 106"/>
                <a:gd name="T25" fmla="*/ 2147483646 h 114"/>
                <a:gd name="T26" fmla="*/ 2147483646 w 106"/>
                <a:gd name="T27" fmla="*/ 2147483646 h 114"/>
                <a:gd name="T28" fmla="*/ 2147483646 w 106"/>
                <a:gd name="T29" fmla="*/ 2147483646 h 114"/>
                <a:gd name="T30" fmla="*/ 2147483646 w 106"/>
                <a:gd name="T31" fmla="*/ 2147483646 h 114"/>
                <a:gd name="T32" fmla="*/ 2147483646 w 106"/>
                <a:gd name="T33" fmla="*/ 2147483646 h 114"/>
                <a:gd name="T34" fmla="*/ 2147483646 w 106"/>
                <a:gd name="T35" fmla="*/ 2147483646 h 114"/>
                <a:gd name="T36" fmla="*/ 2147483646 w 106"/>
                <a:gd name="T37" fmla="*/ 2147483646 h 114"/>
                <a:gd name="T38" fmla="*/ 2147483646 w 106"/>
                <a:gd name="T39" fmla="*/ 2147483646 h 114"/>
                <a:gd name="T40" fmla="*/ 2147483646 w 106"/>
                <a:gd name="T41" fmla="*/ 2147483646 h 114"/>
                <a:gd name="T42" fmla="*/ 2147483646 w 106"/>
                <a:gd name="T43" fmla="*/ 2147483646 h 114"/>
                <a:gd name="T44" fmla="*/ 2147483646 w 106"/>
                <a:gd name="T45" fmla="*/ 2147483646 h 114"/>
                <a:gd name="T46" fmla="*/ 2147483646 w 106"/>
                <a:gd name="T47" fmla="*/ 2147483646 h 114"/>
                <a:gd name="T48" fmla="*/ 2147483646 w 106"/>
                <a:gd name="T49" fmla="*/ 2147483646 h 114"/>
                <a:gd name="T50" fmla="*/ 2147483646 w 106"/>
                <a:gd name="T51" fmla="*/ 2147483646 h 114"/>
                <a:gd name="T52" fmla="*/ 2147483646 w 106"/>
                <a:gd name="T53" fmla="*/ 2147483646 h 114"/>
                <a:gd name="T54" fmla="*/ 2147483646 w 106"/>
                <a:gd name="T55" fmla="*/ 2147483646 h 114"/>
                <a:gd name="T56" fmla="*/ 2147483646 w 106"/>
                <a:gd name="T57" fmla="*/ 2147483646 h 114"/>
                <a:gd name="T58" fmla="*/ 2147483646 w 106"/>
                <a:gd name="T59" fmla="*/ 2147483646 h 114"/>
                <a:gd name="T60" fmla="*/ 2147483646 w 106"/>
                <a:gd name="T61" fmla="*/ 2147483646 h 114"/>
                <a:gd name="T62" fmla="*/ 2147483646 w 106"/>
                <a:gd name="T63" fmla="*/ 2147483646 h 1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6" h="114">
                  <a:moveTo>
                    <a:pt x="52" y="24"/>
                  </a:moveTo>
                  <a:lnTo>
                    <a:pt x="52" y="26"/>
                  </a:lnTo>
                  <a:lnTo>
                    <a:pt x="48" y="26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6" y="44"/>
                  </a:lnTo>
                  <a:lnTo>
                    <a:pt x="18" y="48"/>
                  </a:lnTo>
                  <a:lnTo>
                    <a:pt x="24" y="56"/>
                  </a:lnTo>
                  <a:lnTo>
                    <a:pt x="24" y="58"/>
                  </a:lnTo>
                  <a:lnTo>
                    <a:pt x="24" y="60"/>
                  </a:lnTo>
                  <a:lnTo>
                    <a:pt x="14" y="72"/>
                  </a:lnTo>
                  <a:lnTo>
                    <a:pt x="4" y="82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4" y="100"/>
                  </a:lnTo>
                  <a:lnTo>
                    <a:pt x="20" y="100"/>
                  </a:lnTo>
                  <a:lnTo>
                    <a:pt x="32" y="102"/>
                  </a:lnTo>
                  <a:lnTo>
                    <a:pt x="36" y="102"/>
                  </a:lnTo>
                  <a:lnTo>
                    <a:pt x="40" y="106"/>
                  </a:lnTo>
                  <a:lnTo>
                    <a:pt x="48" y="110"/>
                  </a:lnTo>
                  <a:lnTo>
                    <a:pt x="56" y="114"/>
                  </a:lnTo>
                  <a:lnTo>
                    <a:pt x="62" y="114"/>
                  </a:lnTo>
                  <a:lnTo>
                    <a:pt x="66" y="112"/>
                  </a:lnTo>
                  <a:lnTo>
                    <a:pt x="72" y="106"/>
                  </a:lnTo>
                  <a:lnTo>
                    <a:pt x="78" y="98"/>
                  </a:lnTo>
                  <a:lnTo>
                    <a:pt x="84" y="84"/>
                  </a:lnTo>
                  <a:lnTo>
                    <a:pt x="80" y="66"/>
                  </a:lnTo>
                  <a:lnTo>
                    <a:pt x="86" y="68"/>
                  </a:lnTo>
                  <a:lnTo>
                    <a:pt x="96" y="68"/>
                  </a:lnTo>
                  <a:lnTo>
                    <a:pt x="100" y="66"/>
                  </a:lnTo>
                  <a:lnTo>
                    <a:pt x="102" y="62"/>
                  </a:lnTo>
                  <a:lnTo>
                    <a:pt x="94" y="38"/>
                  </a:lnTo>
                  <a:lnTo>
                    <a:pt x="96" y="30"/>
                  </a:lnTo>
                  <a:lnTo>
                    <a:pt x="102" y="26"/>
                  </a:lnTo>
                  <a:lnTo>
                    <a:pt x="106" y="22"/>
                  </a:lnTo>
                  <a:lnTo>
                    <a:pt x="104" y="18"/>
                  </a:lnTo>
                  <a:lnTo>
                    <a:pt x="86" y="18"/>
                  </a:lnTo>
                  <a:lnTo>
                    <a:pt x="68" y="6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4" y="8"/>
                  </a:lnTo>
                  <a:lnTo>
                    <a:pt x="50" y="10"/>
                  </a:lnTo>
                  <a:lnTo>
                    <a:pt x="54" y="16"/>
                  </a:lnTo>
                  <a:lnTo>
                    <a:pt x="54" y="20"/>
                  </a:lnTo>
                  <a:lnTo>
                    <a:pt x="5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7" name="辽宁"/>
            <p:cNvSpPr/>
            <p:nvPr>
              <p:custDataLst>
                <p:tags r:id="rId33"/>
              </p:custDataLst>
            </p:nvPr>
          </p:nvSpPr>
          <p:spPr bwMode="auto">
            <a:xfrm>
              <a:off x="6291263" y="2303463"/>
              <a:ext cx="687387" cy="654050"/>
            </a:xfrm>
            <a:custGeom>
              <a:avLst/>
              <a:gdLst>
                <a:gd name="T0" fmla="*/ 2147483646 w 376"/>
                <a:gd name="T1" fmla="*/ 2147483646 h 358"/>
                <a:gd name="T2" fmla="*/ 2147483646 w 376"/>
                <a:gd name="T3" fmla="*/ 2147483646 h 358"/>
                <a:gd name="T4" fmla="*/ 2147483646 w 376"/>
                <a:gd name="T5" fmla="*/ 2147483646 h 358"/>
                <a:gd name="T6" fmla="*/ 2147483646 w 376"/>
                <a:gd name="T7" fmla="*/ 2147483646 h 358"/>
                <a:gd name="T8" fmla="*/ 2147483646 w 376"/>
                <a:gd name="T9" fmla="*/ 2147483646 h 358"/>
                <a:gd name="T10" fmla="*/ 2147483646 w 376"/>
                <a:gd name="T11" fmla="*/ 2147483646 h 358"/>
                <a:gd name="T12" fmla="*/ 2147483646 w 376"/>
                <a:gd name="T13" fmla="*/ 2147483646 h 358"/>
                <a:gd name="T14" fmla="*/ 2147483646 w 376"/>
                <a:gd name="T15" fmla="*/ 2147483646 h 358"/>
                <a:gd name="T16" fmla="*/ 2147483646 w 376"/>
                <a:gd name="T17" fmla="*/ 2147483646 h 358"/>
                <a:gd name="T18" fmla="*/ 2147483646 w 376"/>
                <a:gd name="T19" fmla="*/ 2147483646 h 358"/>
                <a:gd name="T20" fmla="*/ 2147483646 w 376"/>
                <a:gd name="T21" fmla="*/ 2147483646 h 358"/>
                <a:gd name="T22" fmla="*/ 2147483646 w 376"/>
                <a:gd name="T23" fmla="*/ 2147483646 h 358"/>
                <a:gd name="T24" fmla="*/ 2147483646 w 376"/>
                <a:gd name="T25" fmla="*/ 2147483646 h 358"/>
                <a:gd name="T26" fmla="*/ 2147483646 w 376"/>
                <a:gd name="T27" fmla="*/ 2147483646 h 358"/>
                <a:gd name="T28" fmla="*/ 2147483646 w 376"/>
                <a:gd name="T29" fmla="*/ 2147483646 h 358"/>
                <a:gd name="T30" fmla="*/ 2147483646 w 376"/>
                <a:gd name="T31" fmla="*/ 2147483646 h 358"/>
                <a:gd name="T32" fmla="*/ 2147483646 w 376"/>
                <a:gd name="T33" fmla="*/ 2147483646 h 358"/>
                <a:gd name="T34" fmla="*/ 2147483646 w 376"/>
                <a:gd name="T35" fmla="*/ 2147483646 h 358"/>
                <a:gd name="T36" fmla="*/ 2147483646 w 376"/>
                <a:gd name="T37" fmla="*/ 2147483646 h 358"/>
                <a:gd name="T38" fmla="*/ 2147483646 w 376"/>
                <a:gd name="T39" fmla="*/ 2147483646 h 358"/>
                <a:gd name="T40" fmla="*/ 2147483646 w 376"/>
                <a:gd name="T41" fmla="*/ 2147483646 h 358"/>
                <a:gd name="T42" fmla="*/ 2147483646 w 376"/>
                <a:gd name="T43" fmla="*/ 2147483646 h 358"/>
                <a:gd name="T44" fmla="*/ 2147483646 w 376"/>
                <a:gd name="T45" fmla="*/ 2147483646 h 358"/>
                <a:gd name="T46" fmla="*/ 2147483646 w 376"/>
                <a:gd name="T47" fmla="*/ 2147483646 h 358"/>
                <a:gd name="T48" fmla="*/ 2147483646 w 376"/>
                <a:gd name="T49" fmla="*/ 2147483646 h 358"/>
                <a:gd name="T50" fmla="*/ 2147483646 w 376"/>
                <a:gd name="T51" fmla="*/ 2147483646 h 358"/>
                <a:gd name="T52" fmla="*/ 2147483646 w 376"/>
                <a:gd name="T53" fmla="*/ 2147483646 h 358"/>
                <a:gd name="T54" fmla="*/ 2147483646 w 376"/>
                <a:gd name="T55" fmla="*/ 2147483646 h 358"/>
                <a:gd name="T56" fmla="*/ 2147483646 w 376"/>
                <a:gd name="T57" fmla="*/ 2147483646 h 358"/>
                <a:gd name="T58" fmla="*/ 2147483646 w 376"/>
                <a:gd name="T59" fmla="*/ 2147483646 h 358"/>
                <a:gd name="T60" fmla="*/ 2147483646 w 376"/>
                <a:gd name="T61" fmla="*/ 2147483646 h 358"/>
                <a:gd name="T62" fmla="*/ 2147483646 w 376"/>
                <a:gd name="T63" fmla="*/ 2147483646 h 358"/>
                <a:gd name="T64" fmla="*/ 2147483646 w 376"/>
                <a:gd name="T65" fmla="*/ 2147483646 h 358"/>
                <a:gd name="T66" fmla="*/ 2147483646 w 376"/>
                <a:gd name="T67" fmla="*/ 2147483646 h 358"/>
                <a:gd name="T68" fmla="*/ 2147483646 w 376"/>
                <a:gd name="T69" fmla="*/ 2147483646 h 358"/>
                <a:gd name="T70" fmla="*/ 2147483646 w 376"/>
                <a:gd name="T71" fmla="*/ 2147483646 h 358"/>
                <a:gd name="T72" fmla="*/ 2147483646 w 376"/>
                <a:gd name="T73" fmla="*/ 2147483646 h 358"/>
                <a:gd name="T74" fmla="*/ 2147483646 w 376"/>
                <a:gd name="T75" fmla="*/ 2147483646 h 358"/>
                <a:gd name="T76" fmla="*/ 2147483646 w 376"/>
                <a:gd name="T77" fmla="*/ 2147483646 h 358"/>
                <a:gd name="T78" fmla="*/ 2147483646 w 376"/>
                <a:gd name="T79" fmla="*/ 2147483646 h 358"/>
                <a:gd name="T80" fmla="*/ 2147483646 w 376"/>
                <a:gd name="T81" fmla="*/ 2147483646 h 358"/>
                <a:gd name="T82" fmla="*/ 2147483646 w 376"/>
                <a:gd name="T83" fmla="*/ 2147483646 h 358"/>
                <a:gd name="T84" fmla="*/ 2147483646 w 376"/>
                <a:gd name="T85" fmla="*/ 2147483646 h 358"/>
                <a:gd name="T86" fmla="*/ 2147483646 w 376"/>
                <a:gd name="T87" fmla="*/ 2147483646 h 358"/>
                <a:gd name="T88" fmla="*/ 2147483646 w 376"/>
                <a:gd name="T89" fmla="*/ 2147483646 h 358"/>
                <a:gd name="T90" fmla="*/ 2147483646 w 376"/>
                <a:gd name="T91" fmla="*/ 2147483646 h 358"/>
                <a:gd name="T92" fmla="*/ 2147483646 w 376"/>
                <a:gd name="T93" fmla="*/ 2147483646 h 358"/>
                <a:gd name="T94" fmla="*/ 2147483646 w 376"/>
                <a:gd name="T95" fmla="*/ 2147483646 h 358"/>
                <a:gd name="T96" fmla="*/ 2147483646 w 376"/>
                <a:gd name="T97" fmla="*/ 2147483646 h 358"/>
                <a:gd name="T98" fmla="*/ 2147483646 w 376"/>
                <a:gd name="T99" fmla="*/ 2147483646 h 358"/>
                <a:gd name="T100" fmla="*/ 2147483646 w 376"/>
                <a:gd name="T101" fmla="*/ 2147483646 h 358"/>
                <a:gd name="T102" fmla="*/ 2147483646 w 376"/>
                <a:gd name="T103" fmla="*/ 2147483646 h 358"/>
                <a:gd name="T104" fmla="*/ 2147483646 w 376"/>
                <a:gd name="T105" fmla="*/ 0 h 358"/>
                <a:gd name="T106" fmla="*/ 2147483646 w 376"/>
                <a:gd name="T107" fmla="*/ 2147483646 h 358"/>
                <a:gd name="T108" fmla="*/ 2147483646 w 376"/>
                <a:gd name="T109" fmla="*/ 2147483646 h 358"/>
                <a:gd name="T110" fmla="*/ 2147483646 w 376"/>
                <a:gd name="T111" fmla="*/ 2147483646 h 358"/>
                <a:gd name="T112" fmla="*/ 2147483646 w 376"/>
                <a:gd name="T113" fmla="*/ 2147483646 h 35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76" h="358">
                  <a:moveTo>
                    <a:pt x="172" y="46"/>
                  </a:moveTo>
                  <a:lnTo>
                    <a:pt x="162" y="60"/>
                  </a:lnTo>
                  <a:lnTo>
                    <a:pt x="160" y="64"/>
                  </a:lnTo>
                  <a:lnTo>
                    <a:pt x="160" y="74"/>
                  </a:lnTo>
                  <a:lnTo>
                    <a:pt x="160" y="80"/>
                  </a:lnTo>
                  <a:lnTo>
                    <a:pt x="142" y="80"/>
                  </a:lnTo>
                  <a:lnTo>
                    <a:pt x="140" y="80"/>
                  </a:lnTo>
                  <a:lnTo>
                    <a:pt x="128" y="76"/>
                  </a:lnTo>
                  <a:lnTo>
                    <a:pt x="116" y="92"/>
                  </a:lnTo>
                  <a:lnTo>
                    <a:pt x="102" y="100"/>
                  </a:lnTo>
                  <a:lnTo>
                    <a:pt x="92" y="112"/>
                  </a:lnTo>
                  <a:lnTo>
                    <a:pt x="90" y="116"/>
                  </a:lnTo>
                  <a:lnTo>
                    <a:pt x="70" y="138"/>
                  </a:lnTo>
                  <a:lnTo>
                    <a:pt x="70" y="140"/>
                  </a:lnTo>
                  <a:lnTo>
                    <a:pt x="68" y="140"/>
                  </a:lnTo>
                  <a:lnTo>
                    <a:pt x="54" y="148"/>
                  </a:lnTo>
                  <a:lnTo>
                    <a:pt x="42" y="140"/>
                  </a:lnTo>
                  <a:lnTo>
                    <a:pt x="42" y="138"/>
                  </a:lnTo>
                  <a:lnTo>
                    <a:pt x="30" y="126"/>
                  </a:lnTo>
                  <a:lnTo>
                    <a:pt x="24" y="122"/>
                  </a:lnTo>
                  <a:lnTo>
                    <a:pt x="28" y="156"/>
                  </a:lnTo>
                  <a:lnTo>
                    <a:pt x="34" y="172"/>
                  </a:lnTo>
                  <a:lnTo>
                    <a:pt x="22" y="184"/>
                  </a:lnTo>
                  <a:lnTo>
                    <a:pt x="4" y="208"/>
                  </a:lnTo>
                  <a:lnTo>
                    <a:pt x="4" y="220"/>
                  </a:lnTo>
                  <a:lnTo>
                    <a:pt x="0" y="226"/>
                  </a:lnTo>
                  <a:lnTo>
                    <a:pt x="2" y="232"/>
                  </a:lnTo>
                  <a:lnTo>
                    <a:pt x="8" y="232"/>
                  </a:lnTo>
                  <a:lnTo>
                    <a:pt x="32" y="238"/>
                  </a:lnTo>
                  <a:lnTo>
                    <a:pt x="34" y="238"/>
                  </a:lnTo>
                  <a:lnTo>
                    <a:pt x="34" y="240"/>
                  </a:lnTo>
                  <a:lnTo>
                    <a:pt x="40" y="244"/>
                  </a:lnTo>
                  <a:lnTo>
                    <a:pt x="46" y="248"/>
                  </a:lnTo>
                  <a:lnTo>
                    <a:pt x="48" y="248"/>
                  </a:lnTo>
                  <a:lnTo>
                    <a:pt x="50" y="252"/>
                  </a:lnTo>
                  <a:lnTo>
                    <a:pt x="52" y="258"/>
                  </a:lnTo>
                  <a:lnTo>
                    <a:pt x="54" y="264"/>
                  </a:lnTo>
                  <a:lnTo>
                    <a:pt x="78" y="272"/>
                  </a:lnTo>
                  <a:lnTo>
                    <a:pt x="86" y="270"/>
                  </a:lnTo>
                  <a:lnTo>
                    <a:pt x="92" y="260"/>
                  </a:lnTo>
                  <a:lnTo>
                    <a:pt x="112" y="224"/>
                  </a:lnTo>
                  <a:lnTo>
                    <a:pt x="122" y="212"/>
                  </a:lnTo>
                  <a:lnTo>
                    <a:pt x="122" y="210"/>
                  </a:lnTo>
                  <a:lnTo>
                    <a:pt x="138" y="204"/>
                  </a:lnTo>
                  <a:lnTo>
                    <a:pt x="148" y="202"/>
                  </a:lnTo>
                  <a:lnTo>
                    <a:pt x="154" y="196"/>
                  </a:lnTo>
                  <a:lnTo>
                    <a:pt x="160" y="192"/>
                  </a:lnTo>
                  <a:lnTo>
                    <a:pt x="164" y="194"/>
                  </a:lnTo>
                  <a:lnTo>
                    <a:pt x="172" y="198"/>
                  </a:lnTo>
                  <a:lnTo>
                    <a:pt x="174" y="198"/>
                  </a:lnTo>
                  <a:lnTo>
                    <a:pt x="174" y="200"/>
                  </a:lnTo>
                  <a:lnTo>
                    <a:pt x="188" y="220"/>
                  </a:lnTo>
                  <a:lnTo>
                    <a:pt x="188" y="222"/>
                  </a:lnTo>
                  <a:lnTo>
                    <a:pt x="190" y="238"/>
                  </a:lnTo>
                  <a:lnTo>
                    <a:pt x="188" y="254"/>
                  </a:lnTo>
                  <a:lnTo>
                    <a:pt x="184" y="268"/>
                  </a:lnTo>
                  <a:lnTo>
                    <a:pt x="184" y="270"/>
                  </a:lnTo>
                  <a:lnTo>
                    <a:pt x="174" y="284"/>
                  </a:lnTo>
                  <a:lnTo>
                    <a:pt x="168" y="294"/>
                  </a:lnTo>
                  <a:lnTo>
                    <a:pt x="170" y="312"/>
                  </a:lnTo>
                  <a:lnTo>
                    <a:pt x="172" y="312"/>
                  </a:lnTo>
                  <a:lnTo>
                    <a:pt x="176" y="308"/>
                  </a:lnTo>
                  <a:lnTo>
                    <a:pt x="184" y="304"/>
                  </a:lnTo>
                  <a:lnTo>
                    <a:pt x="184" y="302"/>
                  </a:lnTo>
                  <a:lnTo>
                    <a:pt x="186" y="300"/>
                  </a:lnTo>
                  <a:lnTo>
                    <a:pt x="194" y="308"/>
                  </a:lnTo>
                  <a:lnTo>
                    <a:pt x="194" y="320"/>
                  </a:lnTo>
                  <a:lnTo>
                    <a:pt x="192" y="320"/>
                  </a:lnTo>
                  <a:lnTo>
                    <a:pt x="186" y="324"/>
                  </a:lnTo>
                  <a:lnTo>
                    <a:pt x="184" y="328"/>
                  </a:lnTo>
                  <a:lnTo>
                    <a:pt x="184" y="334"/>
                  </a:lnTo>
                  <a:lnTo>
                    <a:pt x="182" y="336"/>
                  </a:lnTo>
                  <a:lnTo>
                    <a:pt x="178" y="344"/>
                  </a:lnTo>
                  <a:lnTo>
                    <a:pt x="176" y="344"/>
                  </a:lnTo>
                  <a:lnTo>
                    <a:pt x="168" y="346"/>
                  </a:lnTo>
                  <a:lnTo>
                    <a:pt x="162" y="348"/>
                  </a:lnTo>
                  <a:lnTo>
                    <a:pt x="158" y="356"/>
                  </a:lnTo>
                  <a:lnTo>
                    <a:pt x="158" y="358"/>
                  </a:lnTo>
                  <a:lnTo>
                    <a:pt x="184" y="354"/>
                  </a:lnTo>
                  <a:lnTo>
                    <a:pt x="190" y="350"/>
                  </a:lnTo>
                  <a:lnTo>
                    <a:pt x="198" y="328"/>
                  </a:lnTo>
                  <a:lnTo>
                    <a:pt x="258" y="266"/>
                  </a:lnTo>
                  <a:lnTo>
                    <a:pt x="260" y="266"/>
                  </a:lnTo>
                  <a:lnTo>
                    <a:pt x="272" y="260"/>
                  </a:lnTo>
                  <a:lnTo>
                    <a:pt x="284" y="260"/>
                  </a:lnTo>
                  <a:lnTo>
                    <a:pt x="294" y="258"/>
                  </a:lnTo>
                  <a:lnTo>
                    <a:pt x="304" y="252"/>
                  </a:lnTo>
                  <a:lnTo>
                    <a:pt x="312" y="244"/>
                  </a:lnTo>
                  <a:lnTo>
                    <a:pt x="326" y="208"/>
                  </a:lnTo>
                  <a:lnTo>
                    <a:pt x="376" y="156"/>
                  </a:lnTo>
                  <a:lnTo>
                    <a:pt x="372" y="128"/>
                  </a:lnTo>
                  <a:lnTo>
                    <a:pt x="368" y="126"/>
                  </a:lnTo>
                  <a:lnTo>
                    <a:pt x="364" y="122"/>
                  </a:lnTo>
                  <a:lnTo>
                    <a:pt x="364" y="120"/>
                  </a:lnTo>
                  <a:lnTo>
                    <a:pt x="364" y="122"/>
                  </a:lnTo>
                  <a:lnTo>
                    <a:pt x="356" y="122"/>
                  </a:lnTo>
                  <a:lnTo>
                    <a:pt x="350" y="120"/>
                  </a:lnTo>
                  <a:lnTo>
                    <a:pt x="346" y="116"/>
                  </a:lnTo>
                  <a:lnTo>
                    <a:pt x="344" y="110"/>
                  </a:lnTo>
                  <a:lnTo>
                    <a:pt x="342" y="108"/>
                  </a:lnTo>
                  <a:lnTo>
                    <a:pt x="342" y="66"/>
                  </a:lnTo>
                  <a:lnTo>
                    <a:pt x="336" y="62"/>
                  </a:lnTo>
                  <a:lnTo>
                    <a:pt x="328" y="56"/>
                  </a:lnTo>
                  <a:lnTo>
                    <a:pt x="316" y="44"/>
                  </a:lnTo>
                  <a:lnTo>
                    <a:pt x="308" y="30"/>
                  </a:lnTo>
                  <a:lnTo>
                    <a:pt x="306" y="24"/>
                  </a:lnTo>
                  <a:lnTo>
                    <a:pt x="306" y="16"/>
                  </a:lnTo>
                  <a:lnTo>
                    <a:pt x="308" y="12"/>
                  </a:lnTo>
                  <a:lnTo>
                    <a:pt x="302" y="4"/>
                  </a:lnTo>
                  <a:lnTo>
                    <a:pt x="300" y="10"/>
                  </a:lnTo>
                  <a:lnTo>
                    <a:pt x="294" y="24"/>
                  </a:lnTo>
                  <a:lnTo>
                    <a:pt x="292" y="24"/>
                  </a:lnTo>
                  <a:lnTo>
                    <a:pt x="282" y="24"/>
                  </a:lnTo>
                  <a:lnTo>
                    <a:pt x="274" y="20"/>
                  </a:lnTo>
                  <a:lnTo>
                    <a:pt x="270" y="16"/>
                  </a:lnTo>
                  <a:lnTo>
                    <a:pt x="268" y="10"/>
                  </a:lnTo>
                  <a:lnTo>
                    <a:pt x="268" y="8"/>
                  </a:lnTo>
                  <a:lnTo>
                    <a:pt x="264" y="8"/>
                  </a:lnTo>
                  <a:lnTo>
                    <a:pt x="248" y="12"/>
                  </a:lnTo>
                  <a:lnTo>
                    <a:pt x="236" y="0"/>
                  </a:lnTo>
                  <a:lnTo>
                    <a:pt x="232" y="0"/>
                  </a:lnTo>
                  <a:lnTo>
                    <a:pt x="228" y="4"/>
                  </a:lnTo>
                  <a:lnTo>
                    <a:pt x="234" y="12"/>
                  </a:lnTo>
                  <a:lnTo>
                    <a:pt x="236" y="14"/>
                  </a:lnTo>
                  <a:lnTo>
                    <a:pt x="228" y="30"/>
                  </a:lnTo>
                  <a:lnTo>
                    <a:pt x="226" y="30"/>
                  </a:lnTo>
                  <a:lnTo>
                    <a:pt x="226" y="32"/>
                  </a:lnTo>
                  <a:lnTo>
                    <a:pt x="212" y="48"/>
                  </a:lnTo>
                  <a:lnTo>
                    <a:pt x="210" y="48"/>
                  </a:lnTo>
                  <a:lnTo>
                    <a:pt x="208" y="48"/>
                  </a:lnTo>
                  <a:lnTo>
                    <a:pt x="186" y="50"/>
                  </a:lnTo>
                  <a:lnTo>
                    <a:pt x="172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8" name="吉林"/>
            <p:cNvSpPr/>
            <p:nvPr>
              <p:custDataLst>
                <p:tags r:id="rId34"/>
              </p:custDataLst>
            </p:nvPr>
          </p:nvSpPr>
          <p:spPr bwMode="auto">
            <a:xfrm>
              <a:off x="6445250" y="1908175"/>
              <a:ext cx="979488" cy="665163"/>
            </a:xfrm>
            <a:custGeom>
              <a:avLst/>
              <a:gdLst>
                <a:gd name="T0" fmla="*/ 2147483646 w 536"/>
                <a:gd name="T1" fmla="*/ 2147483646 h 364"/>
                <a:gd name="T2" fmla="*/ 2147483646 w 536"/>
                <a:gd name="T3" fmla="*/ 2147483646 h 364"/>
                <a:gd name="T4" fmla="*/ 2147483646 w 536"/>
                <a:gd name="T5" fmla="*/ 2147483646 h 364"/>
                <a:gd name="T6" fmla="*/ 2147483646 w 536"/>
                <a:gd name="T7" fmla="*/ 2147483646 h 364"/>
                <a:gd name="T8" fmla="*/ 2147483646 w 536"/>
                <a:gd name="T9" fmla="*/ 2147483646 h 364"/>
                <a:gd name="T10" fmla="*/ 2147483646 w 536"/>
                <a:gd name="T11" fmla="*/ 2147483646 h 364"/>
                <a:gd name="T12" fmla="*/ 2147483646 w 536"/>
                <a:gd name="T13" fmla="*/ 2147483646 h 364"/>
                <a:gd name="T14" fmla="*/ 2147483646 w 536"/>
                <a:gd name="T15" fmla="*/ 2147483646 h 364"/>
                <a:gd name="T16" fmla="*/ 2147483646 w 536"/>
                <a:gd name="T17" fmla="*/ 2147483646 h 364"/>
                <a:gd name="T18" fmla="*/ 2147483646 w 536"/>
                <a:gd name="T19" fmla="*/ 2147483646 h 364"/>
                <a:gd name="T20" fmla="*/ 2147483646 w 536"/>
                <a:gd name="T21" fmla="*/ 2147483646 h 364"/>
                <a:gd name="T22" fmla="*/ 2147483646 w 536"/>
                <a:gd name="T23" fmla="*/ 2147483646 h 364"/>
                <a:gd name="T24" fmla="*/ 2147483646 w 536"/>
                <a:gd name="T25" fmla="*/ 2147483646 h 364"/>
                <a:gd name="T26" fmla="*/ 2147483646 w 536"/>
                <a:gd name="T27" fmla="*/ 2147483646 h 364"/>
                <a:gd name="T28" fmla="*/ 2147483646 w 536"/>
                <a:gd name="T29" fmla="*/ 2147483646 h 364"/>
                <a:gd name="T30" fmla="*/ 2147483646 w 536"/>
                <a:gd name="T31" fmla="*/ 2147483646 h 364"/>
                <a:gd name="T32" fmla="*/ 2147483646 w 536"/>
                <a:gd name="T33" fmla="*/ 2147483646 h 364"/>
                <a:gd name="T34" fmla="*/ 2147483646 w 536"/>
                <a:gd name="T35" fmla="*/ 2147483646 h 364"/>
                <a:gd name="T36" fmla="*/ 2147483646 w 536"/>
                <a:gd name="T37" fmla="*/ 2147483646 h 364"/>
                <a:gd name="T38" fmla="*/ 2147483646 w 536"/>
                <a:gd name="T39" fmla="*/ 2147483646 h 364"/>
                <a:gd name="T40" fmla="*/ 2147483646 w 536"/>
                <a:gd name="T41" fmla="*/ 2147483646 h 364"/>
                <a:gd name="T42" fmla="*/ 2147483646 w 536"/>
                <a:gd name="T43" fmla="*/ 2147483646 h 364"/>
                <a:gd name="T44" fmla="*/ 2147483646 w 536"/>
                <a:gd name="T45" fmla="*/ 2147483646 h 364"/>
                <a:gd name="T46" fmla="*/ 2147483646 w 536"/>
                <a:gd name="T47" fmla="*/ 2147483646 h 364"/>
                <a:gd name="T48" fmla="*/ 2147483646 w 536"/>
                <a:gd name="T49" fmla="*/ 2147483646 h 364"/>
                <a:gd name="T50" fmla="*/ 2147483646 w 536"/>
                <a:gd name="T51" fmla="*/ 2147483646 h 364"/>
                <a:gd name="T52" fmla="*/ 2147483646 w 536"/>
                <a:gd name="T53" fmla="*/ 2147483646 h 364"/>
                <a:gd name="T54" fmla="*/ 2147483646 w 536"/>
                <a:gd name="T55" fmla="*/ 2147483646 h 364"/>
                <a:gd name="T56" fmla="*/ 2147483646 w 536"/>
                <a:gd name="T57" fmla="*/ 2147483646 h 364"/>
                <a:gd name="T58" fmla="*/ 2147483646 w 536"/>
                <a:gd name="T59" fmla="*/ 2147483646 h 364"/>
                <a:gd name="T60" fmla="*/ 2147483646 w 536"/>
                <a:gd name="T61" fmla="*/ 2147483646 h 364"/>
                <a:gd name="T62" fmla="*/ 2147483646 w 536"/>
                <a:gd name="T63" fmla="*/ 2147483646 h 364"/>
                <a:gd name="T64" fmla="*/ 2147483646 w 536"/>
                <a:gd name="T65" fmla="*/ 2147483646 h 364"/>
                <a:gd name="T66" fmla="*/ 2147483646 w 536"/>
                <a:gd name="T67" fmla="*/ 2147483646 h 364"/>
                <a:gd name="T68" fmla="*/ 2147483646 w 536"/>
                <a:gd name="T69" fmla="*/ 2147483646 h 364"/>
                <a:gd name="T70" fmla="*/ 2147483646 w 536"/>
                <a:gd name="T71" fmla="*/ 2147483646 h 364"/>
                <a:gd name="T72" fmla="*/ 2147483646 w 536"/>
                <a:gd name="T73" fmla="*/ 2147483646 h 364"/>
                <a:gd name="T74" fmla="*/ 2147483646 w 536"/>
                <a:gd name="T75" fmla="*/ 2147483646 h 364"/>
                <a:gd name="T76" fmla="*/ 2147483646 w 536"/>
                <a:gd name="T77" fmla="*/ 2147483646 h 364"/>
                <a:gd name="T78" fmla="*/ 2147483646 w 536"/>
                <a:gd name="T79" fmla="*/ 2147483646 h 364"/>
                <a:gd name="T80" fmla="*/ 2147483646 w 536"/>
                <a:gd name="T81" fmla="*/ 2147483646 h 364"/>
                <a:gd name="T82" fmla="*/ 2147483646 w 536"/>
                <a:gd name="T83" fmla="*/ 2147483646 h 364"/>
                <a:gd name="T84" fmla="*/ 2147483646 w 536"/>
                <a:gd name="T85" fmla="*/ 2147483646 h 364"/>
                <a:gd name="T86" fmla="*/ 2147483646 w 536"/>
                <a:gd name="T87" fmla="*/ 2147483646 h 364"/>
                <a:gd name="T88" fmla="*/ 2147483646 w 536"/>
                <a:gd name="T89" fmla="*/ 2147483646 h 364"/>
                <a:gd name="T90" fmla="*/ 2147483646 w 536"/>
                <a:gd name="T91" fmla="*/ 2147483646 h 364"/>
                <a:gd name="T92" fmla="*/ 2147483646 w 536"/>
                <a:gd name="T93" fmla="*/ 2147483646 h 364"/>
                <a:gd name="T94" fmla="*/ 2147483646 w 536"/>
                <a:gd name="T95" fmla="*/ 2147483646 h 364"/>
                <a:gd name="T96" fmla="*/ 2147483646 w 536"/>
                <a:gd name="T97" fmla="*/ 2147483646 h 364"/>
                <a:gd name="T98" fmla="*/ 2147483646 w 536"/>
                <a:gd name="T99" fmla="*/ 2147483646 h 364"/>
                <a:gd name="T100" fmla="*/ 2147483646 w 536"/>
                <a:gd name="T101" fmla="*/ 2147483646 h 364"/>
                <a:gd name="T102" fmla="*/ 2147483646 w 536"/>
                <a:gd name="T103" fmla="*/ 2147483646 h 3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36" h="364">
                  <a:moveTo>
                    <a:pt x="104" y="18"/>
                  </a:moveTo>
                  <a:lnTo>
                    <a:pt x="102" y="0"/>
                  </a:lnTo>
                  <a:lnTo>
                    <a:pt x="94" y="6"/>
                  </a:lnTo>
                  <a:lnTo>
                    <a:pt x="92" y="6"/>
                  </a:lnTo>
                  <a:lnTo>
                    <a:pt x="74" y="12"/>
                  </a:lnTo>
                  <a:lnTo>
                    <a:pt x="72" y="12"/>
                  </a:lnTo>
                  <a:lnTo>
                    <a:pt x="70" y="10"/>
                  </a:lnTo>
                  <a:lnTo>
                    <a:pt x="70" y="20"/>
                  </a:lnTo>
                  <a:lnTo>
                    <a:pt x="68" y="20"/>
                  </a:lnTo>
                  <a:lnTo>
                    <a:pt x="60" y="34"/>
                  </a:lnTo>
                  <a:lnTo>
                    <a:pt x="58" y="34"/>
                  </a:lnTo>
                  <a:lnTo>
                    <a:pt x="58" y="36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28" y="40"/>
                  </a:lnTo>
                  <a:lnTo>
                    <a:pt x="22" y="34"/>
                  </a:lnTo>
                  <a:lnTo>
                    <a:pt x="18" y="32"/>
                  </a:lnTo>
                  <a:lnTo>
                    <a:pt x="8" y="34"/>
                  </a:lnTo>
                  <a:lnTo>
                    <a:pt x="0" y="40"/>
                  </a:lnTo>
                  <a:lnTo>
                    <a:pt x="18" y="54"/>
                  </a:lnTo>
                  <a:lnTo>
                    <a:pt x="32" y="60"/>
                  </a:lnTo>
                  <a:lnTo>
                    <a:pt x="34" y="62"/>
                  </a:lnTo>
                  <a:lnTo>
                    <a:pt x="34" y="64"/>
                  </a:lnTo>
                  <a:lnTo>
                    <a:pt x="36" y="80"/>
                  </a:lnTo>
                  <a:lnTo>
                    <a:pt x="36" y="104"/>
                  </a:lnTo>
                  <a:lnTo>
                    <a:pt x="40" y="118"/>
                  </a:lnTo>
                  <a:lnTo>
                    <a:pt x="50" y="140"/>
                  </a:lnTo>
                  <a:lnTo>
                    <a:pt x="60" y="152"/>
                  </a:lnTo>
                  <a:lnTo>
                    <a:pt x="70" y="144"/>
                  </a:lnTo>
                  <a:lnTo>
                    <a:pt x="76" y="136"/>
                  </a:lnTo>
                  <a:lnTo>
                    <a:pt x="88" y="122"/>
                  </a:lnTo>
                  <a:lnTo>
                    <a:pt x="98" y="132"/>
                  </a:lnTo>
                  <a:lnTo>
                    <a:pt x="108" y="152"/>
                  </a:lnTo>
                  <a:lnTo>
                    <a:pt x="120" y="156"/>
                  </a:lnTo>
                  <a:lnTo>
                    <a:pt x="126" y="176"/>
                  </a:lnTo>
                  <a:lnTo>
                    <a:pt x="124" y="194"/>
                  </a:lnTo>
                  <a:lnTo>
                    <a:pt x="124" y="196"/>
                  </a:lnTo>
                  <a:lnTo>
                    <a:pt x="120" y="212"/>
                  </a:lnTo>
                  <a:lnTo>
                    <a:pt x="128" y="220"/>
                  </a:lnTo>
                  <a:lnTo>
                    <a:pt x="138" y="214"/>
                  </a:lnTo>
                  <a:lnTo>
                    <a:pt x="148" y="204"/>
                  </a:lnTo>
                  <a:lnTo>
                    <a:pt x="150" y="206"/>
                  </a:lnTo>
                  <a:lnTo>
                    <a:pt x="158" y="208"/>
                  </a:lnTo>
                  <a:lnTo>
                    <a:pt x="168" y="218"/>
                  </a:lnTo>
                  <a:lnTo>
                    <a:pt x="178" y="216"/>
                  </a:lnTo>
                  <a:lnTo>
                    <a:pt x="184" y="214"/>
                  </a:lnTo>
                  <a:lnTo>
                    <a:pt x="188" y="216"/>
                  </a:lnTo>
                  <a:lnTo>
                    <a:pt x="190" y="218"/>
                  </a:lnTo>
                  <a:lnTo>
                    <a:pt x="192" y="220"/>
                  </a:lnTo>
                  <a:lnTo>
                    <a:pt x="192" y="228"/>
                  </a:lnTo>
                  <a:lnTo>
                    <a:pt x="194" y="228"/>
                  </a:lnTo>
                  <a:lnTo>
                    <a:pt x="204" y="232"/>
                  </a:lnTo>
                  <a:lnTo>
                    <a:pt x="210" y="222"/>
                  </a:lnTo>
                  <a:lnTo>
                    <a:pt x="210" y="218"/>
                  </a:lnTo>
                  <a:lnTo>
                    <a:pt x="210" y="214"/>
                  </a:lnTo>
                  <a:lnTo>
                    <a:pt x="212" y="210"/>
                  </a:lnTo>
                  <a:lnTo>
                    <a:pt x="220" y="212"/>
                  </a:lnTo>
                  <a:lnTo>
                    <a:pt x="226" y="214"/>
                  </a:lnTo>
                  <a:lnTo>
                    <a:pt x="230" y="218"/>
                  </a:lnTo>
                  <a:lnTo>
                    <a:pt x="232" y="222"/>
                  </a:lnTo>
                  <a:lnTo>
                    <a:pt x="232" y="228"/>
                  </a:lnTo>
                  <a:lnTo>
                    <a:pt x="232" y="232"/>
                  </a:lnTo>
                  <a:lnTo>
                    <a:pt x="232" y="242"/>
                  </a:lnTo>
                  <a:lnTo>
                    <a:pt x="240" y="256"/>
                  </a:lnTo>
                  <a:lnTo>
                    <a:pt x="250" y="266"/>
                  </a:lnTo>
                  <a:lnTo>
                    <a:pt x="256" y="272"/>
                  </a:lnTo>
                  <a:lnTo>
                    <a:pt x="262" y="274"/>
                  </a:lnTo>
                  <a:lnTo>
                    <a:pt x="264" y="274"/>
                  </a:lnTo>
                  <a:lnTo>
                    <a:pt x="266" y="278"/>
                  </a:lnTo>
                  <a:lnTo>
                    <a:pt x="268" y="288"/>
                  </a:lnTo>
                  <a:lnTo>
                    <a:pt x="268" y="324"/>
                  </a:lnTo>
                  <a:lnTo>
                    <a:pt x="270" y="328"/>
                  </a:lnTo>
                  <a:lnTo>
                    <a:pt x="274" y="330"/>
                  </a:lnTo>
                  <a:lnTo>
                    <a:pt x="276" y="330"/>
                  </a:lnTo>
                  <a:lnTo>
                    <a:pt x="282" y="330"/>
                  </a:lnTo>
                  <a:lnTo>
                    <a:pt x="288" y="332"/>
                  </a:lnTo>
                  <a:lnTo>
                    <a:pt x="290" y="334"/>
                  </a:lnTo>
                  <a:lnTo>
                    <a:pt x="294" y="338"/>
                  </a:lnTo>
                  <a:lnTo>
                    <a:pt x="298" y="344"/>
                  </a:lnTo>
                  <a:lnTo>
                    <a:pt x="300" y="364"/>
                  </a:lnTo>
                  <a:lnTo>
                    <a:pt x="318" y="328"/>
                  </a:lnTo>
                  <a:lnTo>
                    <a:pt x="322" y="314"/>
                  </a:lnTo>
                  <a:lnTo>
                    <a:pt x="326" y="304"/>
                  </a:lnTo>
                  <a:lnTo>
                    <a:pt x="332" y="296"/>
                  </a:lnTo>
                  <a:lnTo>
                    <a:pt x="338" y="294"/>
                  </a:lnTo>
                  <a:lnTo>
                    <a:pt x="344" y="294"/>
                  </a:lnTo>
                  <a:lnTo>
                    <a:pt x="352" y="294"/>
                  </a:lnTo>
                  <a:lnTo>
                    <a:pt x="372" y="304"/>
                  </a:lnTo>
                  <a:lnTo>
                    <a:pt x="424" y="308"/>
                  </a:lnTo>
                  <a:lnTo>
                    <a:pt x="424" y="296"/>
                  </a:lnTo>
                  <a:lnTo>
                    <a:pt x="400" y="272"/>
                  </a:lnTo>
                  <a:lnTo>
                    <a:pt x="388" y="264"/>
                  </a:lnTo>
                  <a:lnTo>
                    <a:pt x="386" y="262"/>
                  </a:lnTo>
                  <a:lnTo>
                    <a:pt x="386" y="258"/>
                  </a:lnTo>
                  <a:lnTo>
                    <a:pt x="404" y="260"/>
                  </a:lnTo>
                  <a:lnTo>
                    <a:pt x="412" y="260"/>
                  </a:lnTo>
                  <a:lnTo>
                    <a:pt x="418" y="260"/>
                  </a:lnTo>
                  <a:lnTo>
                    <a:pt x="424" y="260"/>
                  </a:lnTo>
                  <a:lnTo>
                    <a:pt x="430" y="256"/>
                  </a:lnTo>
                  <a:lnTo>
                    <a:pt x="436" y="252"/>
                  </a:lnTo>
                  <a:lnTo>
                    <a:pt x="442" y="246"/>
                  </a:lnTo>
                  <a:lnTo>
                    <a:pt x="452" y="228"/>
                  </a:lnTo>
                  <a:lnTo>
                    <a:pt x="454" y="228"/>
                  </a:lnTo>
                  <a:lnTo>
                    <a:pt x="472" y="212"/>
                  </a:lnTo>
                  <a:lnTo>
                    <a:pt x="474" y="174"/>
                  </a:lnTo>
                  <a:lnTo>
                    <a:pt x="474" y="170"/>
                  </a:lnTo>
                  <a:lnTo>
                    <a:pt x="476" y="170"/>
                  </a:lnTo>
                  <a:lnTo>
                    <a:pt x="478" y="170"/>
                  </a:lnTo>
                  <a:lnTo>
                    <a:pt x="492" y="168"/>
                  </a:lnTo>
                  <a:lnTo>
                    <a:pt x="494" y="168"/>
                  </a:lnTo>
                  <a:lnTo>
                    <a:pt x="496" y="168"/>
                  </a:lnTo>
                  <a:lnTo>
                    <a:pt x="524" y="198"/>
                  </a:lnTo>
                  <a:lnTo>
                    <a:pt x="532" y="196"/>
                  </a:lnTo>
                  <a:lnTo>
                    <a:pt x="532" y="190"/>
                  </a:lnTo>
                  <a:lnTo>
                    <a:pt x="518" y="176"/>
                  </a:lnTo>
                  <a:lnTo>
                    <a:pt x="516" y="174"/>
                  </a:lnTo>
                  <a:lnTo>
                    <a:pt x="514" y="172"/>
                  </a:lnTo>
                  <a:lnTo>
                    <a:pt x="536" y="158"/>
                  </a:lnTo>
                  <a:lnTo>
                    <a:pt x="536" y="124"/>
                  </a:lnTo>
                  <a:lnTo>
                    <a:pt x="526" y="126"/>
                  </a:lnTo>
                  <a:lnTo>
                    <a:pt x="524" y="126"/>
                  </a:lnTo>
                  <a:lnTo>
                    <a:pt x="512" y="120"/>
                  </a:lnTo>
                  <a:lnTo>
                    <a:pt x="504" y="118"/>
                  </a:lnTo>
                  <a:lnTo>
                    <a:pt x="492" y="110"/>
                  </a:lnTo>
                  <a:lnTo>
                    <a:pt x="486" y="106"/>
                  </a:lnTo>
                  <a:lnTo>
                    <a:pt x="484" y="102"/>
                  </a:lnTo>
                  <a:lnTo>
                    <a:pt x="484" y="104"/>
                  </a:lnTo>
                  <a:lnTo>
                    <a:pt x="482" y="108"/>
                  </a:lnTo>
                  <a:lnTo>
                    <a:pt x="480" y="108"/>
                  </a:lnTo>
                  <a:lnTo>
                    <a:pt x="476" y="110"/>
                  </a:lnTo>
                  <a:lnTo>
                    <a:pt x="470" y="112"/>
                  </a:lnTo>
                  <a:lnTo>
                    <a:pt x="468" y="112"/>
                  </a:lnTo>
                  <a:lnTo>
                    <a:pt x="468" y="110"/>
                  </a:lnTo>
                  <a:lnTo>
                    <a:pt x="456" y="102"/>
                  </a:lnTo>
                  <a:lnTo>
                    <a:pt x="446" y="110"/>
                  </a:lnTo>
                  <a:lnTo>
                    <a:pt x="440" y="116"/>
                  </a:lnTo>
                  <a:lnTo>
                    <a:pt x="438" y="120"/>
                  </a:lnTo>
                  <a:lnTo>
                    <a:pt x="444" y="132"/>
                  </a:lnTo>
                  <a:lnTo>
                    <a:pt x="446" y="136"/>
                  </a:lnTo>
                  <a:lnTo>
                    <a:pt x="444" y="138"/>
                  </a:lnTo>
                  <a:lnTo>
                    <a:pt x="440" y="142"/>
                  </a:lnTo>
                  <a:lnTo>
                    <a:pt x="434" y="144"/>
                  </a:lnTo>
                  <a:lnTo>
                    <a:pt x="428" y="146"/>
                  </a:lnTo>
                  <a:lnTo>
                    <a:pt x="422" y="148"/>
                  </a:lnTo>
                  <a:lnTo>
                    <a:pt x="418" y="146"/>
                  </a:lnTo>
                  <a:lnTo>
                    <a:pt x="416" y="144"/>
                  </a:lnTo>
                  <a:lnTo>
                    <a:pt x="414" y="140"/>
                  </a:lnTo>
                  <a:lnTo>
                    <a:pt x="392" y="120"/>
                  </a:lnTo>
                  <a:lnTo>
                    <a:pt x="382" y="114"/>
                  </a:lnTo>
                  <a:lnTo>
                    <a:pt x="376" y="108"/>
                  </a:lnTo>
                  <a:lnTo>
                    <a:pt x="374" y="104"/>
                  </a:lnTo>
                  <a:lnTo>
                    <a:pt x="374" y="100"/>
                  </a:lnTo>
                  <a:lnTo>
                    <a:pt x="372" y="92"/>
                  </a:lnTo>
                  <a:lnTo>
                    <a:pt x="370" y="86"/>
                  </a:lnTo>
                  <a:lnTo>
                    <a:pt x="366" y="88"/>
                  </a:lnTo>
                  <a:lnTo>
                    <a:pt x="364" y="90"/>
                  </a:lnTo>
                  <a:lnTo>
                    <a:pt x="366" y="94"/>
                  </a:lnTo>
                  <a:lnTo>
                    <a:pt x="368" y="98"/>
                  </a:lnTo>
                  <a:lnTo>
                    <a:pt x="368" y="100"/>
                  </a:lnTo>
                  <a:lnTo>
                    <a:pt x="370" y="100"/>
                  </a:lnTo>
                  <a:lnTo>
                    <a:pt x="368" y="102"/>
                  </a:lnTo>
                  <a:lnTo>
                    <a:pt x="358" y="120"/>
                  </a:lnTo>
                  <a:lnTo>
                    <a:pt x="340" y="116"/>
                  </a:lnTo>
                  <a:lnTo>
                    <a:pt x="336" y="114"/>
                  </a:lnTo>
                  <a:lnTo>
                    <a:pt x="336" y="112"/>
                  </a:lnTo>
                  <a:lnTo>
                    <a:pt x="336" y="106"/>
                  </a:lnTo>
                  <a:lnTo>
                    <a:pt x="336" y="100"/>
                  </a:lnTo>
                  <a:lnTo>
                    <a:pt x="332" y="94"/>
                  </a:lnTo>
                  <a:lnTo>
                    <a:pt x="318" y="84"/>
                  </a:lnTo>
                  <a:lnTo>
                    <a:pt x="316" y="82"/>
                  </a:lnTo>
                  <a:lnTo>
                    <a:pt x="314" y="84"/>
                  </a:lnTo>
                  <a:lnTo>
                    <a:pt x="312" y="86"/>
                  </a:lnTo>
                  <a:lnTo>
                    <a:pt x="298" y="84"/>
                  </a:lnTo>
                  <a:lnTo>
                    <a:pt x="292" y="82"/>
                  </a:lnTo>
                  <a:lnTo>
                    <a:pt x="288" y="80"/>
                  </a:lnTo>
                  <a:lnTo>
                    <a:pt x="288" y="76"/>
                  </a:lnTo>
                  <a:lnTo>
                    <a:pt x="288" y="70"/>
                  </a:lnTo>
                  <a:lnTo>
                    <a:pt x="290" y="68"/>
                  </a:lnTo>
                  <a:lnTo>
                    <a:pt x="284" y="56"/>
                  </a:lnTo>
                  <a:lnTo>
                    <a:pt x="256" y="58"/>
                  </a:lnTo>
                  <a:lnTo>
                    <a:pt x="256" y="64"/>
                  </a:lnTo>
                  <a:lnTo>
                    <a:pt x="254" y="68"/>
                  </a:lnTo>
                  <a:lnTo>
                    <a:pt x="252" y="70"/>
                  </a:lnTo>
                  <a:lnTo>
                    <a:pt x="248" y="72"/>
                  </a:lnTo>
                  <a:lnTo>
                    <a:pt x="240" y="72"/>
                  </a:lnTo>
                  <a:lnTo>
                    <a:pt x="234" y="68"/>
                  </a:lnTo>
                  <a:lnTo>
                    <a:pt x="234" y="66"/>
                  </a:lnTo>
                  <a:lnTo>
                    <a:pt x="226" y="56"/>
                  </a:lnTo>
                  <a:lnTo>
                    <a:pt x="224" y="48"/>
                  </a:lnTo>
                  <a:lnTo>
                    <a:pt x="220" y="40"/>
                  </a:lnTo>
                  <a:lnTo>
                    <a:pt x="212" y="46"/>
                  </a:lnTo>
                  <a:lnTo>
                    <a:pt x="202" y="50"/>
                  </a:lnTo>
                  <a:lnTo>
                    <a:pt x="200" y="50"/>
                  </a:lnTo>
                  <a:lnTo>
                    <a:pt x="196" y="48"/>
                  </a:lnTo>
                  <a:lnTo>
                    <a:pt x="194" y="46"/>
                  </a:lnTo>
                  <a:lnTo>
                    <a:pt x="186" y="48"/>
                  </a:lnTo>
                  <a:lnTo>
                    <a:pt x="164" y="54"/>
                  </a:lnTo>
                  <a:lnTo>
                    <a:pt x="158" y="58"/>
                  </a:lnTo>
                  <a:lnTo>
                    <a:pt x="152" y="58"/>
                  </a:lnTo>
                  <a:lnTo>
                    <a:pt x="150" y="58"/>
                  </a:lnTo>
                  <a:lnTo>
                    <a:pt x="140" y="56"/>
                  </a:lnTo>
                  <a:lnTo>
                    <a:pt x="134" y="52"/>
                  </a:lnTo>
                  <a:lnTo>
                    <a:pt x="120" y="42"/>
                  </a:lnTo>
                  <a:lnTo>
                    <a:pt x="10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9" name="黑龙江"/>
            <p:cNvSpPr/>
            <p:nvPr>
              <p:custDataLst>
                <p:tags r:id="rId35"/>
              </p:custDataLst>
            </p:nvPr>
          </p:nvSpPr>
          <p:spPr bwMode="auto">
            <a:xfrm>
              <a:off x="6237288" y="968375"/>
              <a:ext cx="1311275" cy="1192213"/>
            </a:xfrm>
            <a:custGeom>
              <a:avLst/>
              <a:gdLst>
                <a:gd name="T0" fmla="*/ 2147483646 w 718"/>
                <a:gd name="T1" fmla="*/ 2147483646 h 652"/>
                <a:gd name="T2" fmla="*/ 2147483646 w 718"/>
                <a:gd name="T3" fmla="*/ 2147483646 h 652"/>
                <a:gd name="T4" fmla="*/ 2147483646 w 718"/>
                <a:gd name="T5" fmla="*/ 2147483646 h 652"/>
                <a:gd name="T6" fmla="*/ 2147483646 w 718"/>
                <a:gd name="T7" fmla="*/ 2147483646 h 652"/>
                <a:gd name="T8" fmla="*/ 2147483646 w 718"/>
                <a:gd name="T9" fmla="*/ 2147483646 h 652"/>
                <a:gd name="T10" fmla="*/ 2147483646 w 718"/>
                <a:gd name="T11" fmla="*/ 2147483646 h 652"/>
                <a:gd name="T12" fmla="*/ 2147483646 w 718"/>
                <a:gd name="T13" fmla="*/ 2147483646 h 652"/>
                <a:gd name="T14" fmla="*/ 2147483646 w 718"/>
                <a:gd name="T15" fmla="*/ 2147483646 h 652"/>
                <a:gd name="T16" fmla="*/ 2147483646 w 718"/>
                <a:gd name="T17" fmla="*/ 2147483646 h 652"/>
                <a:gd name="T18" fmla="*/ 2147483646 w 718"/>
                <a:gd name="T19" fmla="*/ 2147483646 h 652"/>
                <a:gd name="T20" fmla="*/ 2147483646 w 718"/>
                <a:gd name="T21" fmla="*/ 2147483646 h 652"/>
                <a:gd name="T22" fmla="*/ 2147483646 w 718"/>
                <a:gd name="T23" fmla="*/ 2147483646 h 652"/>
                <a:gd name="T24" fmla="*/ 2147483646 w 718"/>
                <a:gd name="T25" fmla="*/ 2147483646 h 652"/>
                <a:gd name="T26" fmla="*/ 2147483646 w 718"/>
                <a:gd name="T27" fmla="*/ 0 h 652"/>
                <a:gd name="T28" fmla="*/ 2147483646 w 718"/>
                <a:gd name="T29" fmla="*/ 2147483646 h 652"/>
                <a:gd name="T30" fmla="*/ 2147483646 w 718"/>
                <a:gd name="T31" fmla="*/ 2147483646 h 652"/>
                <a:gd name="T32" fmla="*/ 0 w 718"/>
                <a:gd name="T33" fmla="*/ 2147483646 h 652"/>
                <a:gd name="T34" fmla="*/ 2147483646 w 718"/>
                <a:gd name="T35" fmla="*/ 2147483646 h 652"/>
                <a:gd name="T36" fmla="*/ 2147483646 w 718"/>
                <a:gd name="T37" fmla="*/ 2147483646 h 652"/>
                <a:gd name="T38" fmla="*/ 2147483646 w 718"/>
                <a:gd name="T39" fmla="*/ 2147483646 h 652"/>
                <a:gd name="T40" fmla="*/ 2147483646 w 718"/>
                <a:gd name="T41" fmla="*/ 2147483646 h 652"/>
                <a:gd name="T42" fmla="*/ 2147483646 w 718"/>
                <a:gd name="T43" fmla="*/ 2147483646 h 652"/>
                <a:gd name="T44" fmla="*/ 2147483646 w 718"/>
                <a:gd name="T45" fmla="*/ 2147483646 h 652"/>
                <a:gd name="T46" fmla="*/ 2147483646 w 718"/>
                <a:gd name="T47" fmla="*/ 2147483646 h 652"/>
                <a:gd name="T48" fmla="*/ 2147483646 w 718"/>
                <a:gd name="T49" fmla="*/ 2147483646 h 652"/>
                <a:gd name="T50" fmla="*/ 2147483646 w 718"/>
                <a:gd name="T51" fmla="*/ 2147483646 h 652"/>
                <a:gd name="T52" fmla="*/ 2147483646 w 718"/>
                <a:gd name="T53" fmla="*/ 2147483646 h 652"/>
                <a:gd name="T54" fmla="*/ 2147483646 w 718"/>
                <a:gd name="T55" fmla="*/ 2147483646 h 652"/>
                <a:gd name="T56" fmla="*/ 2147483646 w 718"/>
                <a:gd name="T57" fmla="*/ 2147483646 h 652"/>
                <a:gd name="T58" fmla="*/ 2147483646 w 718"/>
                <a:gd name="T59" fmla="*/ 2147483646 h 652"/>
                <a:gd name="T60" fmla="*/ 2147483646 w 718"/>
                <a:gd name="T61" fmla="*/ 2147483646 h 652"/>
                <a:gd name="T62" fmla="*/ 2147483646 w 718"/>
                <a:gd name="T63" fmla="*/ 2147483646 h 652"/>
                <a:gd name="T64" fmla="*/ 2147483646 w 718"/>
                <a:gd name="T65" fmla="*/ 2147483646 h 652"/>
                <a:gd name="T66" fmla="*/ 2147483646 w 718"/>
                <a:gd name="T67" fmla="*/ 2147483646 h 652"/>
                <a:gd name="T68" fmla="*/ 2147483646 w 718"/>
                <a:gd name="T69" fmla="*/ 2147483646 h 652"/>
                <a:gd name="T70" fmla="*/ 2147483646 w 718"/>
                <a:gd name="T71" fmla="*/ 2147483646 h 652"/>
                <a:gd name="T72" fmla="*/ 2147483646 w 718"/>
                <a:gd name="T73" fmla="*/ 2147483646 h 652"/>
                <a:gd name="T74" fmla="*/ 2147483646 w 718"/>
                <a:gd name="T75" fmla="*/ 2147483646 h 652"/>
                <a:gd name="T76" fmla="*/ 2147483646 w 718"/>
                <a:gd name="T77" fmla="*/ 2147483646 h 652"/>
                <a:gd name="T78" fmla="*/ 2147483646 w 718"/>
                <a:gd name="T79" fmla="*/ 2147483646 h 652"/>
                <a:gd name="T80" fmla="*/ 2147483646 w 718"/>
                <a:gd name="T81" fmla="*/ 2147483646 h 652"/>
                <a:gd name="T82" fmla="*/ 2147483646 w 718"/>
                <a:gd name="T83" fmla="*/ 2147483646 h 652"/>
                <a:gd name="T84" fmla="*/ 2147483646 w 718"/>
                <a:gd name="T85" fmla="*/ 2147483646 h 652"/>
                <a:gd name="T86" fmla="*/ 2147483646 w 718"/>
                <a:gd name="T87" fmla="*/ 2147483646 h 652"/>
                <a:gd name="T88" fmla="*/ 2147483646 w 718"/>
                <a:gd name="T89" fmla="*/ 2147483646 h 652"/>
                <a:gd name="T90" fmla="*/ 2147483646 w 718"/>
                <a:gd name="T91" fmla="*/ 2147483646 h 652"/>
                <a:gd name="T92" fmla="*/ 2147483646 w 718"/>
                <a:gd name="T93" fmla="*/ 2147483646 h 652"/>
                <a:gd name="T94" fmla="*/ 2147483646 w 718"/>
                <a:gd name="T95" fmla="*/ 2147483646 h 652"/>
                <a:gd name="T96" fmla="*/ 2147483646 w 718"/>
                <a:gd name="T97" fmla="*/ 2147483646 h 652"/>
                <a:gd name="T98" fmla="*/ 2147483646 w 718"/>
                <a:gd name="T99" fmla="*/ 2147483646 h 652"/>
                <a:gd name="T100" fmla="*/ 2147483646 w 718"/>
                <a:gd name="T101" fmla="*/ 2147483646 h 652"/>
                <a:gd name="T102" fmla="*/ 2147483646 w 718"/>
                <a:gd name="T103" fmla="*/ 2147483646 h 652"/>
                <a:gd name="T104" fmla="*/ 2147483646 w 718"/>
                <a:gd name="T105" fmla="*/ 2147483646 h 652"/>
                <a:gd name="T106" fmla="*/ 2147483646 w 718"/>
                <a:gd name="T107" fmla="*/ 2147483646 h 652"/>
                <a:gd name="T108" fmla="*/ 2147483646 w 718"/>
                <a:gd name="T109" fmla="*/ 2147483646 h 652"/>
                <a:gd name="T110" fmla="*/ 2147483646 w 718"/>
                <a:gd name="T111" fmla="*/ 2147483646 h 652"/>
                <a:gd name="T112" fmla="*/ 2147483646 w 718"/>
                <a:gd name="T113" fmla="*/ 2147483646 h 652"/>
                <a:gd name="T114" fmla="*/ 2147483646 w 718"/>
                <a:gd name="T115" fmla="*/ 2147483646 h 652"/>
                <a:gd name="T116" fmla="*/ 2147483646 w 718"/>
                <a:gd name="T117" fmla="*/ 2147483646 h 652"/>
                <a:gd name="T118" fmla="*/ 2147483646 w 718"/>
                <a:gd name="T119" fmla="*/ 2147483646 h 652"/>
                <a:gd name="T120" fmla="*/ 2147483646 w 718"/>
                <a:gd name="T121" fmla="*/ 2147483646 h 652"/>
                <a:gd name="T122" fmla="*/ 2147483646 w 718"/>
                <a:gd name="T123" fmla="*/ 2147483646 h 65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18" h="652">
                  <a:moveTo>
                    <a:pt x="716" y="382"/>
                  </a:moveTo>
                  <a:lnTo>
                    <a:pt x="704" y="302"/>
                  </a:lnTo>
                  <a:lnTo>
                    <a:pt x="706" y="302"/>
                  </a:lnTo>
                  <a:lnTo>
                    <a:pt x="712" y="290"/>
                  </a:lnTo>
                  <a:lnTo>
                    <a:pt x="714" y="284"/>
                  </a:lnTo>
                  <a:lnTo>
                    <a:pt x="714" y="280"/>
                  </a:lnTo>
                  <a:lnTo>
                    <a:pt x="710" y="274"/>
                  </a:lnTo>
                  <a:lnTo>
                    <a:pt x="704" y="270"/>
                  </a:lnTo>
                  <a:lnTo>
                    <a:pt x="700" y="260"/>
                  </a:lnTo>
                  <a:lnTo>
                    <a:pt x="700" y="250"/>
                  </a:lnTo>
                  <a:lnTo>
                    <a:pt x="700" y="234"/>
                  </a:lnTo>
                  <a:lnTo>
                    <a:pt x="692" y="234"/>
                  </a:lnTo>
                  <a:lnTo>
                    <a:pt x="684" y="236"/>
                  </a:lnTo>
                  <a:lnTo>
                    <a:pt x="674" y="240"/>
                  </a:lnTo>
                  <a:lnTo>
                    <a:pt x="666" y="248"/>
                  </a:lnTo>
                  <a:lnTo>
                    <a:pt x="662" y="254"/>
                  </a:lnTo>
                  <a:lnTo>
                    <a:pt x="660" y="262"/>
                  </a:lnTo>
                  <a:lnTo>
                    <a:pt x="652" y="268"/>
                  </a:lnTo>
                  <a:lnTo>
                    <a:pt x="644" y="272"/>
                  </a:lnTo>
                  <a:lnTo>
                    <a:pt x="632" y="276"/>
                  </a:lnTo>
                  <a:lnTo>
                    <a:pt x="628" y="302"/>
                  </a:lnTo>
                  <a:lnTo>
                    <a:pt x="626" y="302"/>
                  </a:lnTo>
                  <a:lnTo>
                    <a:pt x="618" y="318"/>
                  </a:lnTo>
                  <a:lnTo>
                    <a:pt x="618" y="320"/>
                  </a:lnTo>
                  <a:lnTo>
                    <a:pt x="616" y="320"/>
                  </a:lnTo>
                  <a:lnTo>
                    <a:pt x="536" y="334"/>
                  </a:lnTo>
                  <a:lnTo>
                    <a:pt x="534" y="334"/>
                  </a:lnTo>
                  <a:lnTo>
                    <a:pt x="510" y="308"/>
                  </a:lnTo>
                  <a:lnTo>
                    <a:pt x="518" y="302"/>
                  </a:lnTo>
                  <a:lnTo>
                    <a:pt x="508" y="290"/>
                  </a:lnTo>
                  <a:lnTo>
                    <a:pt x="498" y="282"/>
                  </a:lnTo>
                  <a:lnTo>
                    <a:pt x="496" y="280"/>
                  </a:lnTo>
                  <a:lnTo>
                    <a:pt x="496" y="278"/>
                  </a:lnTo>
                  <a:lnTo>
                    <a:pt x="492" y="258"/>
                  </a:lnTo>
                  <a:lnTo>
                    <a:pt x="470" y="258"/>
                  </a:lnTo>
                  <a:lnTo>
                    <a:pt x="452" y="246"/>
                  </a:lnTo>
                  <a:lnTo>
                    <a:pt x="388" y="236"/>
                  </a:lnTo>
                  <a:lnTo>
                    <a:pt x="336" y="234"/>
                  </a:lnTo>
                  <a:lnTo>
                    <a:pt x="334" y="234"/>
                  </a:lnTo>
                  <a:lnTo>
                    <a:pt x="332" y="234"/>
                  </a:lnTo>
                  <a:lnTo>
                    <a:pt x="330" y="232"/>
                  </a:lnTo>
                  <a:lnTo>
                    <a:pt x="298" y="164"/>
                  </a:lnTo>
                  <a:lnTo>
                    <a:pt x="286" y="146"/>
                  </a:lnTo>
                  <a:lnTo>
                    <a:pt x="258" y="110"/>
                  </a:lnTo>
                  <a:lnTo>
                    <a:pt x="230" y="76"/>
                  </a:lnTo>
                  <a:lnTo>
                    <a:pt x="216" y="62"/>
                  </a:lnTo>
                  <a:lnTo>
                    <a:pt x="170" y="18"/>
                  </a:lnTo>
                  <a:lnTo>
                    <a:pt x="164" y="14"/>
                  </a:lnTo>
                  <a:lnTo>
                    <a:pt x="108" y="12"/>
                  </a:lnTo>
                  <a:lnTo>
                    <a:pt x="106" y="12"/>
                  </a:lnTo>
                  <a:lnTo>
                    <a:pt x="106" y="10"/>
                  </a:lnTo>
                  <a:lnTo>
                    <a:pt x="94" y="6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54" y="4"/>
                  </a:lnTo>
                  <a:lnTo>
                    <a:pt x="34" y="12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4" y="82"/>
                  </a:lnTo>
                  <a:lnTo>
                    <a:pt x="10" y="86"/>
                  </a:lnTo>
                  <a:lnTo>
                    <a:pt x="22" y="86"/>
                  </a:lnTo>
                  <a:lnTo>
                    <a:pt x="32" y="88"/>
                  </a:lnTo>
                  <a:lnTo>
                    <a:pt x="36" y="86"/>
                  </a:lnTo>
                  <a:lnTo>
                    <a:pt x="38" y="76"/>
                  </a:lnTo>
                  <a:lnTo>
                    <a:pt x="42" y="70"/>
                  </a:lnTo>
                  <a:lnTo>
                    <a:pt x="50" y="70"/>
                  </a:lnTo>
                  <a:lnTo>
                    <a:pt x="78" y="78"/>
                  </a:lnTo>
                  <a:lnTo>
                    <a:pt x="84" y="80"/>
                  </a:lnTo>
                  <a:lnTo>
                    <a:pt x="74" y="94"/>
                  </a:lnTo>
                  <a:lnTo>
                    <a:pt x="74" y="114"/>
                  </a:lnTo>
                  <a:lnTo>
                    <a:pt x="76" y="118"/>
                  </a:lnTo>
                  <a:lnTo>
                    <a:pt x="80" y="124"/>
                  </a:lnTo>
                  <a:lnTo>
                    <a:pt x="96" y="140"/>
                  </a:lnTo>
                  <a:lnTo>
                    <a:pt x="108" y="148"/>
                  </a:lnTo>
                  <a:lnTo>
                    <a:pt x="116" y="150"/>
                  </a:lnTo>
                  <a:lnTo>
                    <a:pt x="120" y="150"/>
                  </a:lnTo>
                  <a:lnTo>
                    <a:pt x="124" y="148"/>
                  </a:lnTo>
                  <a:lnTo>
                    <a:pt x="138" y="134"/>
                  </a:lnTo>
                  <a:lnTo>
                    <a:pt x="148" y="128"/>
                  </a:lnTo>
                  <a:lnTo>
                    <a:pt x="170" y="124"/>
                  </a:lnTo>
                  <a:lnTo>
                    <a:pt x="176" y="110"/>
                  </a:lnTo>
                  <a:lnTo>
                    <a:pt x="194" y="100"/>
                  </a:lnTo>
                  <a:lnTo>
                    <a:pt x="212" y="110"/>
                  </a:lnTo>
                  <a:lnTo>
                    <a:pt x="214" y="110"/>
                  </a:lnTo>
                  <a:lnTo>
                    <a:pt x="230" y="138"/>
                  </a:lnTo>
                  <a:lnTo>
                    <a:pt x="236" y="156"/>
                  </a:lnTo>
                  <a:lnTo>
                    <a:pt x="236" y="158"/>
                  </a:lnTo>
                  <a:lnTo>
                    <a:pt x="232" y="182"/>
                  </a:lnTo>
                  <a:lnTo>
                    <a:pt x="238" y="196"/>
                  </a:lnTo>
                  <a:lnTo>
                    <a:pt x="238" y="198"/>
                  </a:lnTo>
                  <a:lnTo>
                    <a:pt x="234" y="216"/>
                  </a:lnTo>
                  <a:lnTo>
                    <a:pt x="234" y="232"/>
                  </a:lnTo>
                  <a:lnTo>
                    <a:pt x="240" y="250"/>
                  </a:lnTo>
                  <a:lnTo>
                    <a:pt x="242" y="258"/>
                  </a:lnTo>
                  <a:lnTo>
                    <a:pt x="240" y="272"/>
                  </a:lnTo>
                  <a:lnTo>
                    <a:pt x="240" y="274"/>
                  </a:lnTo>
                  <a:lnTo>
                    <a:pt x="232" y="284"/>
                  </a:lnTo>
                  <a:lnTo>
                    <a:pt x="232" y="286"/>
                  </a:lnTo>
                  <a:lnTo>
                    <a:pt x="224" y="294"/>
                  </a:lnTo>
                  <a:lnTo>
                    <a:pt x="222" y="312"/>
                  </a:lnTo>
                  <a:lnTo>
                    <a:pt x="228" y="330"/>
                  </a:lnTo>
                  <a:lnTo>
                    <a:pt x="228" y="332"/>
                  </a:lnTo>
                  <a:lnTo>
                    <a:pt x="222" y="360"/>
                  </a:lnTo>
                  <a:lnTo>
                    <a:pt x="218" y="364"/>
                  </a:lnTo>
                  <a:lnTo>
                    <a:pt x="214" y="366"/>
                  </a:lnTo>
                  <a:lnTo>
                    <a:pt x="206" y="364"/>
                  </a:lnTo>
                  <a:lnTo>
                    <a:pt x="198" y="356"/>
                  </a:lnTo>
                  <a:lnTo>
                    <a:pt x="190" y="358"/>
                  </a:lnTo>
                  <a:lnTo>
                    <a:pt x="180" y="370"/>
                  </a:lnTo>
                  <a:lnTo>
                    <a:pt x="168" y="402"/>
                  </a:lnTo>
                  <a:lnTo>
                    <a:pt x="168" y="404"/>
                  </a:lnTo>
                  <a:lnTo>
                    <a:pt x="156" y="414"/>
                  </a:lnTo>
                  <a:lnTo>
                    <a:pt x="154" y="414"/>
                  </a:lnTo>
                  <a:lnTo>
                    <a:pt x="148" y="414"/>
                  </a:lnTo>
                  <a:lnTo>
                    <a:pt x="136" y="434"/>
                  </a:lnTo>
                  <a:lnTo>
                    <a:pt x="142" y="446"/>
                  </a:lnTo>
                  <a:lnTo>
                    <a:pt x="144" y="446"/>
                  </a:lnTo>
                  <a:lnTo>
                    <a:pt x="160" y="466"/>
                  </a:lnTo>
                  <a:lnTo>
                    <a:pt x="160" y="468"/>
                  </a:lnTo>
                  <a:lnTo>
                    <a:pt x="160" y="474"/>
                  </a:lnTo>
                  <a:lnTo>
                    <a:pt x="178" y="476"/>
                  </a:lnTo>
                  <a:lnTo>
                    <a:pt x="180" y="492"/>
                  </a:lnTo>
                  <a:lnTo>
                    <a:pt x="180" y="494"/>
                  </a:lnTo>
                  <a:lnTo>
                    <a:pt x="182" y="512"/>
                  </a:lnTo>
                  <a:lnTo>
                    <a:pt x="188" y="516"/>
                  </a:lnTo>
                  <a:lnTo>
                    <a:pt x="204" y="512"/>
                  </a:lnTo>
                  <a:lnTo>
                    <a:pt x="218" y="502"/>
                  </a:lnTo>
                  <a:lnTo>
                    <a:pt x="222" y="502"/>
                  </a:lnTo>
                  <a:lnTo>
                    <a:pt x="226" y="528"/>
                  </a:lnTo>
                  <a:lnTo>
                    <a:pt x="234" y="538"/>
                  </a:lnTo>
                  <a:lnTo>
                    <a:pt x="236" y="540"/>
                  </a:lnTo>
                  <a:lnTo>
                    <a:pt x="242" y="550"/>
                  </a:lnTo>
                  <a:lnTo>
                    <a:pt x="254" y="560"/>
                  </a:lnTo>
                  <a:lnTo>
                    <a:pt x="258" y="562"/>
                  </a:lnTo>
                  <a:lnTo>
                    <a:pt x="262" y="562"/>
                  </a:lnTo>
                  <a:lnTo>
                    <a:pt x="266" y="564"/>
                  </a:lnTo>
                  <a:lnTo>
                    <a:pt x="274" y="560"/>
                  </a:lnTo>
                  <a:lnTo>
                    <a:pt x="282" y="558"/>
                  </a:lnTo>
                  <a:lnTo>
                    <a:pt x="292" y="554"/>
                  </a:lnTo>
                  <a:lnTo>
                    <a:pt x="296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6" y="554"/>
                  </a:lnTo>
                  <a:lnTo>
                    <a:pt x="332" y="544"/>
                  </a:lnTo>
                  <a:lnTo>
                    <a:pt x="334" y="544"/>
                  </a:lnTo>
                  <a:lnTo>
                    <a:pt x="334" y="546"/>
                  </a:lnTo>
                  <a:lnTo>
                    <a:pt x="336" y="544"/>
                  </a:lnTo>
                  <a:lnTo>
                    <a:pt x="338" y="546"/>
                  </a:lnTo>
                  <a:lnTo>
                    <a:pt x="344" y="556"/>
                  </a:lnTo>
                  <a:lnTo>
                    <a:pt x="346" y="562"/>
                  </a:lnTo>
                  <a:lnTo>
                    <a:pt x="354" y="574"/>
                  </a:lnTo>
                  <a:lnTo>
                    <a:pt x="360" y="576"/>
                  </a:lnTo>
                  <a:lnTo>
                    <a:pt x="362" y="576"/>
                  </a:lnTo>
                  <a:lnTo>
                    <a:pt x="360" y="574"/>
                  </a:lnTo>
                  <a:lnTo>
                    <a:pt x="360" y="570"/>
                  </a:lnTo>
                  <a:lnTo>
                    <a:pt x="360" y="566"/>
                  </a:lnTo>
                  <a:lnTo>
                    <a:pt x="364" y="564"/>
                  </a:lnTo>
                  <a:lnTo>
                    <a:pt x="370" y="562"/>
                  </a:lnTo>
                  <a:lnTo>
                    <a:pt x="398" y="562"/>
                  </a:lnTo>
                  <a:lnTo>
                    <a:pt x="400" y="562"/>
                  </a:lnTo>
                  <a:lnTo>
                    <a:pt x="402" y="562"/>
                  </a:lnTo>
                  <a:lnTo>
                    <a:pt x="412" y="580"/>
                  </a:lnTo>
                  <a:lnTo>
                    <a:pt x="410" y="588"/>
                  </a:lnTo>
                  <a:lnTo>
                    <a:pt x="422" y="590"/>
                  </a:lnTo>
                  <a:lnTo>
                    <a:pt x="422" y="588"/>
                  </a:lnTo>
                  <a:lnTo>
                    <a:pt x="422" y="586"/>
                  </a:lnTo>
                  <a:lnTo>
                    <a:pt x="426" y="584"/>
                  </a:lnTo>
                  <a:lnTo>
                    <a:pt x="454" y="602"/>
                  </a:lnTo>
                  <a:lnTo>
                    <a:pt x="456" y="608"/>
                  </a:lnTo>
                  <a:lnTo>
                    <a:pt x="458" y="612"/>
                  </a:lnTo>
                  <a:lnTo>
                    <a:pt x="458" y="624"/>
                  </a:lnTo>
                  <a:lnTo>
                    <a:pt x="468" y="626"/>
                  </a:lnTo>
                  <a:lnTo>
                    <a:pt x="474" y="616"/>
                  </a:lnTo>
                  <a:lnTo>
                    <a:pt x="470" y="608"/>
                  </a:lnTo>
                  <a:lnTo>
                    <a:pt x="470" y="602"/>
                  </a:lnTo>
                  <a:lnTo>
                    <a:pt x="472" y="598"/>
                  </a:lnTo>
                  <a:lnTo>
                    <a:pt x="474" y="596"/>
                  </a:lnTo>
                  <a:lnTo>
                    <a:pt x="478" y="594"/>
                  </a:lnTo>
                  <a:lnTo>
                    <a:pt x="478" y="592"/>
                  </a:lnTo>
                  <a:lnTo>
                    <a:pt x="480" y="590"/>
                  </a:lnTo>
                  <a:lnTo>
                    <a:pt x="486" y="590"/>
                  </a:lnTo>
                  <a:lnTo>
                    <a:pt x="490" y="594"/>
                  </a:lnTo>
                  <a:lnTo>
                    <a:pt x="492" y="598"/>
                  </a:lnTo>
                  <a:lnTo>
                    <a:pt x="496" y="614"/>
                  </a:lnTo>
                  <a:lnTo>
                    <a:pt x="496" y="616"/>
                  </a:lnTo>
                  <a:lnTo>
                    <a:pt x="498" y="618"/>
                  </a:lnTo>
                  <a:lnTo>
                    <a:pt x="502" y="622"/>
                  </a:lnTo>
                  <a:lnTo>
                    <a:pt x="510" y="626"/>
                  </a:lnTo>
                  <a:lnTo>
                    <a:pt x="512" y="626"/>
                  </a:lnTo>
                  <a:lnTo>
                    <a:pt x="538" y="652"/>
                  </a:lnTo>
                  <a:lnTo>
                    <a:pt x="550" y="648"/>
                  </a:lnTo>
                  <a:lnTo>
                    <a:pt x="548" y="644"/>
                  </a:lnTo>
                  <a:lnTo>
                    <a:pt x="544" y="638"/>
                  </a:lnTo>
                  <a:lnTo>
                    <a:pt x="544" y="634"/>
                  </a:lnTo>
                  <a:lnTo>
                    <a:pt x="544" y="630"/>
                  </a:lnTo>
                  <a:lnTo>
                    <a:pt x="546" y="626"/>
                  </a:lnTo>
                  <a:lnTo>
                    <a:pt x="556" y="618"/>
                  </a:lnTo>
                  <a:lnTo>
                    <a:pt x="570" y="606"/>
                  </a:lnTo>
                  <a:lnTo>
                    <a:pt x="586" y="616"/>
                  </a:lnTo>
                  <a:lnTo>
                    <a:pt x="588" y="616"/>
                  </a:lnTo>
                  <a:lnTo>
                    <a:pt x="592" y="598"/>
                  </a:lnTo>
                  <a:lnTo>
                    <a:pt x="592" y="596"/>
                  </a:lnTo>
                  <a:lnTo>
                    <a:pt x="594" y="594"/>
                  </a:lnTo>
                  <a:lnTo>
                    <a:pt x="608" y="596"/>
                  </a:lnTo>
                  <a:lnTo>
                    <a:pt x="610" y="600"/>
                  </a:lnTo>
                  <a:lnTo>
                    <a:pt x="612" y="606"/>
                  </a:lnTo>
                  <a:lnTo>
                    <a:pt x="610" y="610"/>
                  </a:lnTo>
                  <a:lnTo>
                    <a:pt x="606" y="616"/>
                  </a:lnTo>
                  <a:lnTo>
                    <a:pt x="610" y="618"/>
                  </a:lnTo>
                  <a:lnTo>
                    <a:pt x="620" y="622"/>
                  </a:lnTo>
                  <a:lnTo>
                    <a:pt x="628" y="626"/>
                  </a:lnTo>
                  <a:lnTo>
                    <a:pt x="630" y="626"/>
                  </a:lnTo>
                  <a:lnTo>
                    <a:pt x="640" y="630"/>
                  </a:lnTo>
                  <a:lnTo>
                    <a:pt x="648" y="630"/>
                  </a:lnTo>
                  <a:lnTo>
                    <a:pt x="636" y="572"/>
                  </a:lnTo>
                  <a:lnTo>
                    <a:pt x="630" y="568"/>
                  </a:lnTo>
                  <a:lnTo>
                    <a:pt x="624" y="562"/>
                  </a:lnTo>
                  <a:lnTo>
                    <a:pt x="614" y="546"/>
                  </a:lnTo>
                  <a:lnTo>
                    <a:pt x="610" y="538"/>
                  </a:lnTo>
                  <a:lnTo>
                    <a:pt x="612" y="528"/>
                  </a:lnTo>
                  <a:lnTo>
                    <a:pt x="616" y="518"/>
                  </a:lnTo>
                  <a:lnTo>
                    <a:pt x="624" y="506"/>
                  </a:lnTo>
                  <a:lnTo>
                    <a:pt x="636" y="494"/>
                  </a:lnTo>
                  <a:lnTo>
                    <a:pt x="650" y="482"/>
                  </a:lnTo>
                  <a:lnTo>
                    <a:pt x="662" y="482"/>
                  </a:lnTo>
                  <a:lnTo>
                    <a:pt x="672" y="486"/>
                  </a:lnTo>
                  <a:lnTo>
                    <a:pt x="692" y="486"/>
                  </a:lnTo>
                  <a:lnTo>
                    <a:pt x="698" y="482"/>
                  </a:lnTo>
                  <a:lnTo>
                    <a:pt x="704" y="476"/>
                  </a:lnTo>
                  <a:lnTo>
                    <a:pt x="714" y="452"/>
                  </a:lnTo>
                  <a:lnTo>
                    <a:pt x="718" y="442"/>
                  </a:lnTo>
                  <a:lnTo>
                    <a:pt x="718" y="426"/>
                  </a:lnTo>
                  <a:lnTo>
                    <a:pt x="716" y="3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0" name="山东"/>
            <p:cNvSpPr/>
            <p:nvPr>
              <p:custDataLst>
                <p:tags r:id="rId36"/>
              </p:custDataLst>
            </p:nvPr>
          </p:nvSpPr>
          <p:spPr bwMode="auto">
            <a:xfrm>
              <a:off x="5976938" y="3106738"/>
              <a:ext cx="793750" cy="498475"/>
            </a:xfrm>
            <a:custGeom>
              <a:avLst/>
              <a:gdLst>
                <a:gd name="T0" fmla="*/ 2147483646 w 434"/>
                <a:gd name="T1" fmla="*/ 2147483646 h 272"/>
                <a:gd name="T2" fmla="*/ 2147483646 w 434"/>
                <a:gd name="T3" fmla="*/ 2147483646 h 272"/>
                <a:gd name="T4" fmla="*/ 2147483646 w 434"/>
                <a:gd name="T5" fmla="*/ 0 h 272"/>
                <a:gd name="T6" fmla="*/ 2147483646 w 434"/>
                <a:gd name="T7" fmla="*/ 2147483646 h 272"/>
                <a:gd name="T8" fmla="*/ 2147483646 w 434"/>
                <a:gd name="T9" fmla="*/ 2147483646 h 272"/>
                <a:gd name="T10" fmla="*/ 2147483646 w 434"/>
                <a:gd name="T11" fmla="*/ 2147483646 h 272"/>
                <a:gd name="T12" fmla="*/ 2147483646 w 434"/>
                <a:gd name="T13" fmla="*/ 2147483646 h 272"/>
                <a:gd name="T14" fmla="*/ 2147483646 w 434"/>
                <a:gd name="T15" fmla="*/ 2147483646 h 272"/>
                <a:gd name="T16" fmla="*/ 2147483646 w 434"/>
                <a:gd name="T17" fmla="*/ 0 h 272"/>
                <a:gd name="T18" fmla="*/ 2147483646 w 434"/>
                <a:gd name="T19" fmla="*/ 2147483646 h 272"/>
                <a:gd name="T20" fmla="*/ 2147483646 w 434"/>
                <a:gd name="T21" fmla="*/ 2147483646 h 272"/>
                <a:gd name="T22" fmla="*/ 2147483646 w 434"/>
                <a:gd name="T23" fmla="*/ 2147483646 h 272"/>
                <a:gd name="T24" fmla="*/ 2147483646 w 434"/>
                <a:gd name="T25" fmla="*/ 2147483646 h 272"/>
                <a:gd name="T26" fmla="*/ 2147483646 w 434"/>
                <a:gd name="T27" fmla="*/ 2147483646 h 272"/>
                <a:gd name="T28" fmla="*/ 2147483646 w 434"/>
                <a:gd name="T29" fmla="*/ 2147483646 h 272"/>
                <a:gd name="T30" fmla="*/ 2147483646 w 434"/>
                <a:gd name="T31" fmla="*/ 2147483646 h 272"/>
                <a:gd name="T32" fmla="*/ 0 w 434"/>
                <a:gd name="T33" fmla="*/ 2147483646 h 272"/>
                <a:gd name="T34" fmla="*/ 2147483646 w 434"/>
                <a:gd name="T35" fmla="*/ 2147483646 h 272"/>
                <a:gd name="T36" fmla="*/ 2147483646 w 434"/>
                <a:gd name="T37" fmla="*/ 2147483646 h 272"/>
                <a:gd name="T38" fmla="*/ 2147483646 w 434"/>
                <a:gd name="T39" fmla="*/ 2147483646 h 272"/>
                <a:gd name="T40" fmla="*/ 2147483646 w 434"/>
                <a:gd name="T41" fmla="*/ 2147483646 h 272"/>
                <a:gd name="T42" fmla="*/ 2147483646 w 434"/>
                <a:gd name="T43" fmla="*/ 2147483646 h 272"/>
                <a:gd name="T44" fmla="*/ 2147483646 w 434"/>
                <a:gd name="T45" fmla="*/ 2147483646 h 272"/>
                <a:gd name="T46" fmla="*/ 2147483646 w 434"/>
                <a:gd name="T47" fmla="*/ 2147483646 h 272"/>
                <a:gd name="T48" fmla="*/ 2147483646 w 434"/>
                <a:gd name="T49" fmla="*/ 2147483646 h 272"/>
                <a:gd name="T50" fmla="*/ 2147483646 w 434"/>
                <a:gd name="T51" fmla="*/ 2147483646 h 272"/>
                <a:gd name="T52" fmla="*/ 2147483646 w 434"/>
                <a:gd name="T53" fmla="*/ 2147483646 h 272"/>
                <a:gd name="T54" fmla="*/ 2147483646 w 434"/>
                <a:gd name="T55" fmla="*/ 2147483646 h 272"/>
                <a:gd name="T56" fmla="*/ 2147483646 w 434"/>
                <a:gd name="T57" fmla="*/ 2147483646 h 272"/>
                <a:gd name="T58" fmla="*/ 2147483646 w 434"/>
                <a:gd name="T59" fmla="*/ 2147483646 h 272"/>
                <a:gd name="T60" fmla="*/ 2147483646 w 434"/>
                <a:gd name="T61" fmla="*/ 2147483646 h 272"/>
                <a:gd name="T62" fmla="*/ 2147483646 w 434"/>
                <a:gd name="T63" fmla="*/ 2147483646 h 272"/>
                <a:gd name="T64" fmla="*/ 2147483646 w 434"/>
                <a:gd name="T65" fmla="*/ 2147483646 h 272"/>
                <a:gd name="T66" fmla="*/ 2147483646 w 434"/>
                <a:gd name="T67" fmla="*/ 2147483646 h 272"/>
                <a:gd name="T68" fmla="*/ 2147483646 w 434"/>
                <a:gd name="T69" fmla="*/ 2147483646 h 272"/>
                <a:gd name="T70" fmla="*/ 2147483646 w 434"/>
                <a:gd name="T71" fmla="*/ 2147483646 h 272"/>
                <a:gd name="T72" fmla="*/ 2147483646 w 434"/>
                <a:gd name="T73" fmla="*/ 2147483646 h 272"/>
                <a:gd name="T74" fmla="*/ 2147483646 w 434"/>
                <a:gd name="T75" fmla="*/ 2147483646 h 272"/>
                <a:gd name="T76" fmla="*/ 2147483646 w 434"/>
                <a:gd name="T77" fmla="*/ 2147483646 h 272"/>
                <a:gd name="T78" fmla="*/ 2147483646 w 434"/>
                <a:gd name="T79" fmla="*/ 2147483646 h 272"/>
                <a:gd name="T80" fmla="*/ 2147483646 w 434"/>
                <a:gd name="T81" fmla="*/ 2147483646 h 272"/>
                <a:gd name="T82" fmla="*/ 2147483646 w 434"/>
                <a:gd name="T83" fmla="*/ 2147483646 h 272"/>
                <a:gd name="T84" fmla="*/ 2147483646 w 434"/>
                <a:gd name="T85" fmla="*/ 2147483646 h 272"/>
                <a:gd name="T86" fmla="*/ 2147483646 w 434"/>
                <a:gd name="T87" fmla="*/ 2147483646 h 272"/>
                <a:gd name="T88" fmla="*/ 2147483646 w 434"/>
                <a:gd name="T89" fmla="*/ 2147483646 h 272"/>
                <a:gd name="T90" fmla="*/ 2147483646 w 434"/>
                <a:gd name="T91" fmla="*/ 2147483646 h 272"/>
                <a:gd name="T92" fmla="*/ 2147483646 w 434"/>
                <a:gd name="T93" fmla="*/ 2147483646 h 272"/>
                <a:gd name="T94" fmla="*/ 2147483646 w 434"/>
                <a:gd name="T95" fmla="*/ 2147483646 h 272"/>
                <a:gd name="T96" fmla="*/ 2147483646 w 434"/>
                <a:gd name="T97" fmla="*/ 2147483646 h 272"/>
                <a:gd name="T98" fmla="*/ 2147483646 w 434"/>
                <a:gd name="T99" fmla="*/ 2147483646 h 272"/>
                <a:gd name="T100" fmla="*/ 2147483646 w 434"/>
                <a:gd name="T101" fmla="*/ 2147483646 h 27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34" h="272">
                  <a:moveTo>
                    <a:pt x="396" y="8"/>
                  </a:moveTo>
                  <a:lnTo>
                    <a:pt x="396" y="8"/>
                  </a:lnTo>
                  <a:lnTo>
                    <a:pt x="394" y="12"/>
                  </a:lnTo>
                  <a:lnTo>
                    <a:pt x="388" y="14"/>
                  </a:lnTo>
                  <a:lnTo>
                    <a:pt x="358" y="12"/>
                  </a:lnTo>
                  <a:lnTo>
                    <a:pt x="330" y="6"/>
                  </a:lnTo>
                  <a:lnTo>
                    <a:pt x="314" y="0"/>
                  </a:lnTo>
                  <a:lnTo>
                    <a:pt x="270" y="42"/>
                  </a:lnTo>
                  <a:lnTo>
                    <a:pt x="272" y="60"/>
                  </a:lnTo>
                  <a:lnTo>
                    <a:pt x="268" y="62"/>
                  </a:lnTo>
                  <a:lnTo>
                    <a:pt x="246" y="64"/>
                  </a:lnTo>
                  <a:lnTo>
                    <a:pt x="228" y="62"/>
                  </a:lnTo>
                  <a:lnTo>
                    <a:pt x="222" y="62"/>
                  </a:lnTo>
                  <a:lnTo>
                    <a:pt x="218" y="60"/>
                  </a:lnTo>
                  <a:lnTo>
                    <a:pt x="214" y="56"/>
                  </a:lnTo>
                  <a:lnTo>
                    <a:pt x="212" y="52"/>
                  </a:lnTo>
                  <a:lnTo>
                    <a:pt x="208" y="2"/>
                  </a:lnTo>
                  <a:lnTo>
                    <a:pt x="168" y="0"/>
                  </a:lnTo>
                  <a:lnTo>
                    <a:pt x="152" y="36"/>
                  </a:lnTo>
                  <a:lnTo>
                    <a:pt x="150" y="20"/>
                  </a:lnTo>
                  <a:lnTo>
                    <a:pt x="148" y="6"/>
                  </a:lnTo>
                  <a:lnTo>
                    <a:pt x="144" y="0"/>
                  </a:lnTo>
                  <a:lnTo>
                    <a:pt x="128" y="8"/>
                  </a:lnTo>
                  <a:lnTo>
                    <a:pt x="120" y="18"/>
                  </a:lnTo>
                  <a:lnTo>
                    <a:pt x="118" y="20"/>
                  </a:lnTo>
                  <a:lnTo>
                    <a:pt x="102" y="24"/>
                  </a:lnTo>
                  <a:lnTo>
                    <a:pt x="78" y="48"/>
                  </a:lnTo>
                  <a:lnTo>
                    <a:pt x="56" y="70"/>
                  </a:lnTo>
                  <a:lnTo>
                    <a:pt x="12" y="128"/>
                  </a:lnTo>
                  <a:lnTo>
                    <a:pt x="22" y="148"/>
                  </a:lnTo>
                  <a:lnTo>
                    <a:pt x="22" y="152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20" y="160"/>
                  </a:lnTo>
                  <a:lnTo>
                    <a:pt x="24" y="172"/>
                  </a:lnTo>
                  <a:lnTo>
                    <a:pt x="32" y="188"/>
                  </a:lnTo>
                  <a:lnTo>
                    <a:pt x="34" y="198"/>
                  </a:lnTo>
                  <a:lnTo>
                    <a:pt x="34" y="206"/>
                  </a:lnTo>
                  <a:lnTo>
                    <a:pt x="34" y="208"/>
                  </a:lnTo>
                  <a:lnTo>
                    <a:pt x="0" y="228"/>
                  </a:lnTo>
                  <a:lnTo>
                    <a:pt x="0" y="236"/>
                  </a:lnTo>
                  <a:lnTo>
                    <a:pt x="16" y="244"/>
                  </a:lnTo>
                  <a:lnTo>
                    <a:pt x="18" y="248"/>
                  </a:lnTo>
                  <a:lnTo>
                    <a:pt x="18" y="252"/>
                  </a:lnTo>
                  <a:lnTo>
                    <a:pt x="22" y="256"/>
                  </a:lnTo>
                  <a:lnTo>
                    <a:pt x="36" y="264"/>
                  </a:lnTo>
                  <a:lnTo>
                    <a:pt x="64" y="272"/>
                  </a:lnTo>
                  <a:lnTo>
                    <a:pt x="74" y="266"/>
                  </a:lnTo>
                  <a:lnTo>
                    <a:pt x="84" y="252"/>
                  </a:lnTo>
                  <a:lnTo>
                    <a:pt x="92" y="230"/>
                  </a:lnTo>
                  <a:lnTo>
                    <a:pt x="114" y="238"/>
                  </a:lnTo>
                  <a:lnTo>
                    <a:pt x="118" y="240"/>
                  </a:lnTo>
                  <a:lnTo>
                    <a:pt x="118" y="242"/>
                  </a:lnTo>
                  <a:lnTo>
                    <a:pt x="118" y="244"/>
                  </a:lnTo>
                  <a:lnTo>
                    <a:pt x="116" y="250"/>
                  </a:lnTo>
                  <a:lnTo>
                    <a:pt x="116" y="256"/>
                  </a:lnTo>
                  <a:lnTo>
                    <a:pt x="118" y="260"/>
                  </a:lnTo>
                  <a:lnTo>
                    <a:pt x="124" y="264"/>
                  </a:lnTo>
                  <a:lnTo>
                    <a:pt x="148" y="264"/>
                  </a:lnTo>
                  <a:lnTo>
                    <a:pt x="160" y="260"/>
                  </a:lnTo>
                  <a:lnTo>
                    <a:pt x="170" y="256"/>
                  </a:lnTo>
                  <a:lnTo>
                    <a:pt x="172" y="252"/>
                  </a:lnTo>
                  <a:lnTo>
                    <a:pt x="176" y="252"/>
                  </a:lnTo>
                  <a:lnTo>
                    <a:pt x="184" y="252"/>
                  </a:lnTo>
                  <a:lnTo>
                    <a:pt x="198" y="256"/>
                  </a:lnTo>
                  <a:lnTo>
                    <a:pt x="202" y="258"/>
                  </a:lnTo>
                  <a:lnTo>
                    <a:pt x="208" y="264"/>
                  </a:lnTo>
                  <a:lnTo>
                    <a:pt x="212" y="250"/>
                  </a:lnTo>
                  <a:lnTo>
                    <a:pt x="214" y="248"/>
                  </a:lnTo>
                  <a:lnTo>
                    <a:pt x="216" y="248"/>
                  </a:lnTo>
                  <a:lnTo>
                    <a:pt x="220" y="242"/>
                  </a:lnTo>
                  <a:lnTo>
                    <a:pt x="224" y="236"/>
                  </a:lnTo>
                  <a:lnTo>
                    <a:pt x="230" y="228"/>
                  </a:lnTo>
                  <a:lnTo>
                    <a:pt x="238" y="220"/>
                  </a:lnTo>
                  <a:lnTo>
                    <a:pt x="248" y="214"/>
                  </a:lnTo>
                  <a:lnTo>
                    <a:pt x="250" y="212"/>
                  </a:lnTo>
                  <a:lnTo>
                    <a:pt x="250" y="214"/>
                  </a:lnTo>
                  <a:lnTo>
                    <a:pt x="252" y="214"/>
                  </a:lnTo>
                  <a:lnTo>
                    <a:pt x="258" y="216"/>
                  </a:lnTo>
                  <a:lnTo>
                    <a:pt x="260" y="216"/>
                  </a:lnTo>
                  <a:lnTo>
                    <a:pt x="268" y="176"/>
                  </a:lnTo>
                  <a:lnTo>
                    <a:pt x="280" y="172"/>
                  </a:lnTo>
                  <a:lnTo>
                    <a:pt x="290" y="166"/>
                  </a:lnTo>
                  <a:lnTo>
                    <a:pt x="296" y="160"/>
                  </a:lnTo>
                  <a:lnTo>
                    <a:pt x="298" y="156"/>
                  </a:lnTo>
                  <a:lnTo>
                    <a:pt x="300" y="150"/>
                  </a:lnTo>
                  <a:lnTo>
                    <a:pt x="296" y="138"/>
                  </a:lnTo>
                  <a:lnTo>
                    <a:pt x="294" y="128"/>
                  </a:lnTo>
                  <a:lnTo>
                    <a:pt x="296" y="122"/>
                  </a:lnTo>
                  <a:lnTo>
                    <a:pt x="298" y="120"/>
                  </a:lnTo>
                  <a:lnTo>
                    <a:pt x="302" y="120"/>
                  </a:lnTo>
                  <a:lnTo>
                    <a:pt x="310" y="120"/>
                  </a:lnTo>
                  <a:lnTo>
                    <a:pt x="320" y="124"/>
                  </a:lnTo>
                  <a:lnTo>
                    <a:pt x="322" y="112"/>
                  </a:lnTo>
                  <a:lnTo>
                    <a:pt x="322" y="110"/>
                  </a:lnTo>
                  <a:lnTo>
                    <a:pt x="322" y="108"/>
                  </a:lnTo>
                  <a:lnTo>
                    <a:pt x="336" y="102"/>
                  </a:lnTo>
                  <a:lnTo>
                    <a:pt x="338" y="96"/>
                  </a:lnTo>
                  <a:lnTo>
                    <a:pt x="330" y="96"/>
                  </a:lnTo>
                  <a:lnTo>
                    <a:pt x="328" y="94"/>
                  </a:lnTo>
                  <a:lnTo>
                    <a:pt x="328" y="90"/>
                  </a:lnTo>
                  <a:lnTo>
                    <a:pt x="328" y="88"/>
                  </a:lnTo>
                  <a:lnTo>
                    <a:pt x="330" y="86"/>
                  </a:lnTo>
                  <a:lnTo>
                    <a:pt x="332" y="86"/>
                  </a:lnTo>
                  <a:lnTo>
                    <a:pt x="334" y="86"/>
                  </a:lnTo>
                  <a:lnTo>
                    <a:pt x="342" y="84"/>
                  </a:lnTo>
                  <a:lnTo>
                    <a:pt x="352" y="76"/>
                  </a:lnTo>
                  <a:lnTo>
                    <a:pt x="404" y="40"/>
                  </a:lnTo>
                  <a:lnTo>
                    <a:pt x="420" y="48"/>
                  </a:lnTo>
                  <a:lnTo>
                    <a:pt x="428" y="48"/>
                  </a:lnTo>
                  <a:lnTo>
                    <a:pt x="424" y="30"/>
                  </a:lnTo>
                  <a:lnTo>
                    <a:pt x="424" y="28"/>
                  </a:lnTo>
                  <a:lnTo>
                    <a:pt x="434" y="12"/>
                  </a:lnTo>
                  <a:lnTo>
                    <a:pt x="432" y="12"/>
                  </a:lnTo>
                  <a:lnTo>
                    <a:pt x="426" y="12"/>
                  </a:lnTo>
                  <a:lnTo>
                    <a:pt x="426" y="14"/>
                  </a:lnTo>
                  <a:lnTo>
                    <a:pt x="424" y="14"/>
                  </a:lnTo>
                  <a:lnTo>
                    <a:pt x="408" y="16"/>
                  </a:lnTo>
                  <a:lnTo>
                    <a:pt x="404" y="16"/>
                  </a:lnTo>
                  <a:lnTo>
                    <a:pt x="404" y="12"/>
                  </a:lnTo>
                  <a:lnTo>
                    <a:pt x="400" y="8"/>
                  </a:lnTo>
                  <a:lnTo>
                    <a:pt x="39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1" name="上海"/>
            <p:cNvSpPr/>
            <p:nvPr>
              <p:custDataLst>
                <p:tags r:id="rId37"/>
              </p:custDataLst>
            </p:nvPr>
          </p:nvSpPr>
          <p:spPr bwMode="auto">
            <a:xfrm>
              <a:off x="6718300" y="3933825"/>
              <a:ext cx="125413" cy="109538"/>
            </a:xfrm>
            <a:custGeom>
              <a:avLst/>
              <a:gdLst>
                <a:gd name="T0" fmla="*/ 2147483646 w 68"/>
                <a:gd name="T1" fmla="*/ 2147483646 h 60"/>
                <a:gd name="T2" fmla="*/ 2147483646 w 68"/>
                <a:gd name="T3" fmla="*/ 2147483646 h 60"/>
                <a:gd name="T4" fmla="*/ 2147483646 w 68"/>
                <a:gd name="T5" fmla="*/ 2147483646 h 60"/>
                <a:gd name="T6" fmla="*/ 2147483646 w 68"/>
                <a:gd name="T7" fmla="*/ 2147483646 h 60"/>
                <a:gd name="T8" fmla="*/ 2147483646 w 68"/>
                <a:gd name="T9" fmla="*/ 2147483646 h 60"/>
                <a:gd name="T10" fmla="*/ 2147483646 w 68"/>
                <a:gd name="T11" fmla="*/ 2147483646 h 60"/>
                <a:gd name="T12" fmla="*/ 2147483646 w 68"/>
                <a:gd name="T13" fmla="*/ 2147483646 h 60"/>
                <a:gd name="T14" fmla="*/ 2147483646 w 68"/>
                <a:gd name="T15" fmla="*/ 2147483646 h 60"/>
                <a:gd name="T16" fmla="*/ 2147483646 w 68"/>
                <a:gd name="T17" fmla="*/ 0 h 60"/>
                <a:gd name="T18" fmla="*/ 2147483646 w 68"/>
                <a:gd name="T19" fmla="*/ 0 h 60"/>
                <a:gd name="T20" fmla="*/ 2147483646 w 68"/>
                <a:gd name="T21" fmla="*/ 0 h 60"/>
                <a:gd name="T22" fmla="*/ 2147483646 w 68"/>
                <a:gd name="T23" fmla="*/ 2147483646 h 60"/>
                <a:gd name="T24" fmla="*/ 2147483646 w 68"/>
                <a:gd name="T25" fmla="*/ 2147483646 h 60"/>
                <a:gd name="T26" fmla="*/ 2147483646 w 68"/>
                <a:gd name="T27" fmla="*/ 2147483646 h 60"/>
                <a:gd name="T28" fmla="*/ 2147483646 w 68"/>
                <a:gd name="T29" fmla="*/ 2147483646 h 60"/>
                <a:gd name="T30" fmla="*/ 2147483646 w 68"/>
                <a:gd name="T31" fmla="*/ 2147483646 h 60"/>
                <a:gd name="T32" fmla="*/ 0 w 68"/>
                <a:gd name="T33" fmla="*/ 2147483646 h 60"/>
                <a:gd name="T34" fmla="*/ 2147483646 w 68"/>
                <a:gd name="T35" fmla="*/ 2147483646 h 60"/>
                <a:gd name="T36" fmla="*/ 2147483646 w 68"/>
                <a:gd name="T37" fmla="*/ 2147483646 h 60"/>
                <a:gd name="T38" fmla="*/ 2147483646 w 68"/>
                <a:gd name="T39" fmla="*/ 2147483646 h 60"/>
                <a:gd name="T40" fmla="*/ 2147483646 w 68"/>
                <a:gd name="T41" fmla="*/ 2147483646 h 60"/>
                <a:gd name="T42" fmla="*/ 2147483646 w 68"/>
                <a:gd name="T43" fmla="*/ 2147483646 h 60"/>
                <a:gd name="T44" fmla="*/ 2147483646 w 68"/>
                <a:gd name="T45" fmla="*/ 2147483646 h 60"/>
                <a:gd name="T46" fmla="*/ 2147483646 w 68"/>
                <a:gd name="T47" fmla="*/ 2147483646 h 60"/>
                <a:gd name="T48" fmla="*/ 2147483646 w 68"/>
                <a:gd name="T49" fmla="*/ 2147483646 h 60"/>
                <a:gd name="T50" fmla="*/ 2147483646 w 68"/>
                <a:gd name="T51" fmla="*/ 2147483646 h 60"/>
                <a:gd name="T52" fmla="*/ 2147483646 w 68"/>
                <a:gd name="T53" fmla="*/ 2147483646 h 60"/>
                <a:gd name="T54" fmla="*/ 2147483646 w 68"/>
                <a:gd name="T55" fmla="*/ 2147483646 h 60"/>
                <a:gd name="T56" fmla="*/ 2147483646 w 68"/>
                <a:gd name="T57" fmla="*/ 2147483646 h 60"/>
                <a:gd name="T58" fmla="*/ 2147483646 w 68"/>
                <a:gd name="T59" fmla="*/ 2147483646 h 60"/>
                <a:gd name="T60" fmla="*/ 2147483646 w 68"/>
                <a:gd name="T61" fmla="*/ 2147483646 h 60"/>
                <a:gd name="T62" fmla="*/ 2147483646 w 68"/>
                <a:gd name="T63" fmla="*/ 2147483646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8" h="60">
                  <a:moveTo>
                    <a:pt x="62" y="32"/>
                  </a:moveTo>
                  <a:lnTo>
                    <a:pt x="68" y="24"/>
                  </a:lnTo>
                  <a:lnTo>
                    <a:pt x="48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0"/>
                  </a:lnTo>
                  <a:lnTo>
                    <a:pt x="10" y="28"/>
                  </a:lnTo>
                  <a:lnTo>
                    <a:pt x="4" y="36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2" y="56"/>
                  </a:lnTo>
                  <a:lnTo>
                    <a:pt x="22" y="60"/>
                  </a:lnTo>
                  <a:lnTo>
                    <a:pt x="28" y="56"/>
                  </a:lnTo>
                  <a:lnTo>
                    <a:pt x="34" y="54"/>
                  </a:lnTo>
                  <a:lnTo>
                    <a:pt x="52" y="58"/>
                  </a:lnTo>
                  <a:lnTo>
                    <a:pt x="52" y="52"/>
                  </a:lnTo>
                  <a:lnTo>
                    <a:pt x="54" y="44"/>
                  </a:lnTo>
                  <a:lnTo>
                    <a:pt x="56" y="38"/>
                  </a:lnTo>
                  <a:lnTo>
                    <a:pt x="58" y="34"/>
                  </a:lnTo>
                  <a:lnTo>
                    <a:pt x="6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2" name="江苏"/>
            <p:cNvSpPr/>
            <p:nvPr>
              <p:custDataLst>
                <p:tags r:id="rId38"/>
              </p:custDataLst>
            </p:nvPr>
          </p:nvSpPr>
          <p:spPr bwMode="auto">
            <a:xfrm>
              <a:off x="6137275" y="3513138"/>
              <a:ext cx="692150" cy="533400"/>
            </a:xfrm>
            <a:custGeom>
              <a:avLst/>
              <a:gdLst>
                <a:gd name="T0" fmla="*/ 2147483646 w 378"/>
                <a:gd name="T1" fmla="*/ 2147483646 h 292"/>
                <a:gd name="T2" fmla="*/ 2147483646 w 378"/>
                <a:gd name="T3" fmla="*/ 2147483646 h 292"/>
                <a:gd name="T4" fmla="*/ 2147483646 w 378"/>
                <a:gd name="T5" fmla="*/ 2147483646 h 292"/>
                <a:gd name="T6" fmla="*/ 2147483646 w 378"/>
                <a:gd name="T7" fmla="*/ 2147483646 h 292"/>
                <a:gd name="T8" fmla="*/ 2147483646 w 378"/>
                <a:gd name="T9" fmla="*/ 2147483646 h 292"/>
                <a:gd name="T10" fmla="*/ 2147483646 w 378"/>
                <a:gd name="T11" fmla="*/ 0 h 292"/>
                <a:gd name="T12" fmla="*/ 2147483646 w 378"/>
                <a:gd name="T13" fmla="*/ 2147483646 h 292"/>
                <a:gd name="T14" fmla="*/ 2147483646 w 378"/>
                <a:gd name="T15" fmla="*/ 2147483646 h 292"/>
                <a:gd name="T16" fmla="*/ 2147483646 w 378"/>
                <a:gd name="T17" fmla="*/ 2147483646 h 292"/>
                <a:gd name="T18" fmla="*/ 2147483646 w 378"/>
                <a:gd name="T19" fmla="*/ 2147483646 h 292"/>
                <a:gd name="T20" fmla="*/ 2147483646 w 378"/>
                <a:gd name="T21" fmla="*/ 2147483646 h 292"/>
                <a:gd name="T22" fmla="*/ 2147483646 w 378"/>
                <a:gd name="T23" fmla="*/ 2147483646 h 292"/>
                <a:gd name="T24" fmla="*/ 2147483646 w 378"/>
                <a:gd name="T25" fmla="*/ 2147483646 h 292"/>
                <a:gd name="T26" fmla="*/ 2147483646 w 378"/>
                <a:gd name="T27" fmla="*/ 2147483646 h 292"/>
                <a:gd name="T28" fmla="*/ 2147483646 w 378"/>
                <a:gd name="T29" fmla="*/ 2147483646 h 292"/>
                <a:gd name="T30" fmla="*/ 2147483646 w 378"/>
                <a:gd name="T31" fmla="*/ 2147483646 h 292"/>
                <a:gd name="T32" fmla="*/ 2147483646 w 378"/>
                <a:gd name="T33" fmla="*/ 2147483646 h 292"/>
                <a:gd name="T34" fmla="*/ 2147483646 w 378"/>
                <a:gd name="T35" fmla="*/ 2147483646 h 292"/>
                <a:gd name="T36" fmla="*/ 2147483646 w 378"/>
                <a:gd name="T37" fmla="*/ 2147483646 h 292"/>
                <a:gd name="T38" fmla="*/ 2147483646 w 378"/>
                <a:gd name="T39" fmla="*/ 2147483646 h 292"/>
                <a:gd name="T40" fmla="*/ 2147483646 w 378"/>
                <a:gd name="T41" fmla="*/ 2147483646 h 292"/>
                <a:gd name="T42" fmla="*/ 2147483646 w 378"/>
                <a:gd name="T43" fmla="*/ 2147483646 h 292"/>
                <a:gd name="T44" fmla="*/ 2147483646 w 378"/>
                <a:gd name="T45" fmla="*/ 2147483646 h 292"/>
                <a:gd name="T46" fmla="*/ 2147483646 w 378"/>
                <a:gd name="T47" fmla="*/ 2147483646 h 292"/>
                <a:gd name="T48" fmla="*/ 2147483646 w 378"/>
                <a:gd name="T49" fmla="*/ 2147483646 h 292"/>
                <a:gd name="T50" fmla="*/ 2147483646 w 378"/>
                <a:gd name="T51" fmla="*/ 2147483646 h 292"/>
                <a:gd name="T52" fmla="*/ 2147483646 w 378"/>
                <a:gd name="T53" fmla="*/ 2147483646 h 292"/>
                <a:gd name="T54" fmla="*/ 2147483646 w 378"/>
                <a:gd name="T55" fmla="*/ 2147483646 h 292"/>
                <a:gd name="T56" fmla="*/ 2147483646 w 378"/>
                <a:gd name="T57" fmla="*/ 2147483646 h 292"/>
                <a:gd name="T58" fmla="*/ 2147483646 w 378"/>
                <a:gd name="T59" fmla="*/ 2147483646 h 292"/>
                <a:gd name="T60" fmla="*/ 2147483646 w 378"/>
                <a:gd name="T61" fmla="*/ 2147483646 h 292"/>
                <a:gd name="T62" fmla="*/ 2147483646 w 378"/>
                <a:gd name="T63" fmla="*/ 2147483646 h 292"/>
                <a:gd name="T64" fmla="*/ 2147483646 w 378"/>
                <a:gd name="T65" fmla="*/ 2147483646 h 292"/>
                <a:gd name="T66" fmla="*/ 2147483646 w 378"/>
                <a:gd name="T67" fmla="*/ 2147483646 h 292"/>
                <a:gd name="T68" fmla="*/ 2147483646 w 378"/>
                <a:gd name="T69" fmla="*/ 2147483646 h 292"/>
                <a:gd name="T70" fmla="*/ 2147483646 w 378"/>
                <a:gd name="T71" fmla="*/ 2147483646 h 292"/>
                <a:gd name="T72" fmla="*/ 2147483646 w 378"/>
                <a:gd name="T73" fmla="*/ 2147483646 h 292"/>
                <a:gd name="T74" fmla="*/ 2147483646 w 378"/>
                <a:gd name="T75" fmla="*/ 2147483646 h 292"/>
                <a:gd name="T76" fmla="*/ 2147483646 w 378"/>
                <a:gd name="T77" fmla="*/ 2147483646 h 292"/>
                <a:gd name="T78" fmla="*/ 2147483646 w 378"/>
                <a:gd name="T79" fmla="*/ 2147483646 h 292"/>
                <a:gd name="T80" fmla="*/ 2147483646 w 378"/>
                <a:gd name="T81" fmla="*/ 2147483646 h 292"/>
                <a:gd name="T82" fmla="*/ 2147483646 w 378"/>
                <a:gd name="T83" fmla="*/ 2147483646 h 292"/>
                <a:gd name="T84" fmla="*/ 2147483646 w 378"/>
                <a:gd name="T85" fmla="*/ 2147483646 h 292"/>
                <a:gd name="T86" fmla="*/ 2147483646 w 378"/>
                <a:gd name="T87" fmla="*/ 2147483646 h 292"/>
                <a:gd name="T88" fmla="*/ 2147483646 w 378"/>
                <a:gd name="T89" fmla="*/ 2147483646 h 292"/>
                <a:gd name="T90" fmla="*/ 2147483646 w 378"/>
                <a:gd name="T91" fmla="*/ 2147483646 h 292"/>
                <a:gd name="T92" fmla="*/ 2147483646 w 378"/>
                <a:gd name="T93" fmla="*/ 2147483646 h 292"/>
                <a:gd name="T94" fmla="*/ 2147483646 w 378"/>
                <a:gd name="T95" fmla="*/ 2147483646 h 292"/>
                <a:gd name="T96" fmla="*/ 2147483646 w 378"/>
                <a:gd name="T97" fmla="*/ 2147483646 h 292"/>
                <a:gd name="T98" fmla="*/ 2147483646 w 378"/>
                <a:gd name="T99" fmla="*/ 2147483646 h 292"/>
                <a:gd name="T100" fmla="*/ 2147483646 w 378"/>
                <a:gd name="T101" fmla="*/ 2147483646 h 2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78" h="292">
                  <a:moveTo>
                    <a:pt x="264" y="86"/>
                  </a:moveTo>
                  <a:lnTo>
                    <a:pt x="264" y="86"/>
                  </a:lnTo>
                  <a:lnTo>
                    <a:pt x="258" y="78"/>
                  </a:lnTo>
                  <a:lnTo>
                    <a:pt x="252" y="70"/>
                  </a:lnTo>
                  <a:lnTo>
                    <a:pt x="240" y="46"/>
                  </a:lnTo>
                  <a:lnTo>
                    <a:pt x="226" y="44"/>
                  </a:lnTo>
                  <a:lnTo>
                    <a:pt x="214" y="42"/>
                  </a:lnTo>
                  <a:lnTo>
                    <a:pt x="204" y="38"/>
                  </a:lnTo>
                  <a:lnTo>
                    <a:pt x="198" y="34"/>
                  </a:lnTo>
                  <a:lnTo>
                    <a:pt x="194" y="28"/>
                  </a:lnTo>
                  <a:lnTo>
                    <a:pt x="188" y="24"/>
                  </a:lnTo>
                  <a:lnTo>
                    <a:pt x="170" y="18"/>
                  </a:lnTo>
                  <a:lnTo>
                    <a:pt x="166" y="16"/>
                  </a:lnTo>
                  <a:lnTo>
                    <a:pt x="170" y="2"/>
                  </a:lnTo>
                  <a:lnTo>
                    <a:pt x="168" y="2"/>
                  </a:lnTo>
                  <a:lnTo>
                    <a:pt x="164" y="0"/>
                  </a:lnTo>
                  <a:lnTo>
                    <a:pt x="152" y="8"/>
                  </a:lnTo>
                  <a:lnTo>
                    <a:pt x="148" y="12"/>
                  </a:lnTo>
                  <a:lnTo>
                    <a:pt x="144" y="16"/>
                  </a:lnTo>
                  <a:lnTo>
                    <a:pt x="140" y="26"/>
                  </a:lnTo>
                  <a:lnTo>
                    <a:pt x="132" y="32"/>
                  </a:lnTo>
                  <a:lnTo>
                    <a:pt x="126" y="46"/>
                  </a:lnTo>
                  <a:lnTo>
                    <a:pt x="124" y="50"/>
                  </a:lnTo>
                  <a:lnTo>
                    <a:pt x="120" y="52"/>
                  </a:lnTo>
                  <a:lnTo>
                    <a:pt x="118" y="52"/>
                  </a:lnTo>
                  <a:lnTo>
                    <a:pt x="116" y="48"/>
                  </a:lnTo>
                  <a:lnTo>
                    <a:pt x="108" y="42"/>
                  </a:lnTo>
                  <a:lnTo>
                    <a:pt x="102" y="40"/>
                  </a:lnTo>
                  <a:lnTo>
                    <a:pt x="96" y="38"/>
                  </a:lnTo>
                  <a:lnTo>
                    <a:pt x="88" y="40"/>
                  </a:lnTo>
                  <a:lnTo>
                    <a:pt x="76" y="46"/>
                  </a:lnTo>
                  <a:lnTo>
                    <a:pt x="62" y="50"/>
                  </a:lnTo>
                  <a:lnTo>
                    <a:pt x="32" y="50"/>
                  </a:lnTo>
                  <a:lnTo>
                    <a:pt x="26" y="44"/>
                  </a:lnTo>
                  <a:lnTo>
                    <a:pt x="22" y="38"/>
                  </a:lnTo>
                  <a:lnTo>
                    <a:pt x="20" y="32"/>
                  </a:lnTo>
                  <a:lnTo>
                    <a:pt x="20" y="22"/>
                  </a:lnTo>
                  <a:lnTo>
                    <a:pt x="8" y="18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0" y="40"/>
                  </a:lnTo>
                  <a:lnTo>
                    <a:pt x="8" y="42"/>
                  </a:lnTo>
                  <a:lnTo>
                    <a:pt x="10" y="42"/>
                  </a:lnTo>
                  <a:lnTo>
                    <a:pt x="28" y="66"/>
                  </a:lnTo>
                  <a:lnTo>
                    <a:pt x="40" y="76"/>
                  </a:lnTo>
                  <a:lnTo>
                    <a:pt x="68" y="86"/>
                  </a:lnTo>
                  <a:lnTo>
                    <a:pt x="98" y="96"/>
                  </a:lnTo>
                  <a:lnTo>
                    <a:pt x="104" y="102"/>
                  </a:lnTo>
                  <a:lnTo>
                    <a:pt x="112" y="112"/>
                  </a:lnTo>
                  <a:lnTo>
                    <a:pt x="118" y="128"/>
                  </a:lnTo>
                  <a:lnTo>
                    <a:pt x="124" y="150"/>
                  </a:lnTo>
                  <a:lnTo>
                    <a:pt x="140" y="158"/>
                  </a:lnTo>
                  <a:lnTo>
                    <a:pt x="146" y="162"/>
                  </a:lnTo>
                  <a:lnTo>
                    <a:pt x="152" y="162"/>
                  </a:lnTo>
                  <a:lnTo>
                    <a:pt x="180" y="144"/>
                  </a:lnTo>
                  <a:lnTo>
                    <a:pt x="182" y="142"/>
                  </a:lnTo>
                  <a:lnTo>
                    <a:pt x="184" y="144"/>
                  </a:lnTo>
                  <a:lnTo>
                    <a:pt x="198" y="146"/>
                  </a:lnTo>
                  <a:lnTo>
                    <a:pt x="200" y="146"/>
                  </a:lnTo>
                  <a:lnTo>
                    <a:pt x="200" y="150"/>
                  </a:lnTo>
                  <a:lnTo>
                    <a:pt x="198" y="152"/>
                  </a:lnTo>
                  <a:lnTo>
                    <a:pt x="192" y="174"/>
                  </a:lnTo>
                  <a:lnTo>
                    <a:pt x="186" y="186"/>
                  </a:lnTo>
                  <a:lnTo>
                    <a:pt x="168" y="186"/>
                  </a:lnTo>
                  <a:lnTo>
                    <a:pt x="166" y="194"/>
                  </a:lnTo>
                  <a:lnTo>
                    <a:pt x="164" y="202"/>
                  </a:lnTo>
                  <a:lnTo>
                    <a:pt x="152" y="222"/>
                  </a:lnTo>
                  <a:lnTo>
                    <a:pt x="148" y="228"/>
                  </a:lnTo>
                  <a:lnTo>
                    <a:pt x="148" y="234"/>
                  </a:lnTo>
                  <a:lnTo>
                    <a:pt x="166" y="246"/>
                  </a:lnTo>
                  <a:lnTo>
                    <a:pt x="172" y="252"/>
                  </a:lnTo>
                  <a:lnTo>
                    <a:pt x="178" y="254"/>
                  </a:lnTo>
                  <a:lnTo>
                    <a:pt x="182" y="254"/>
                  </a:lnTo>
                  <a:lnTo>
                    <a:pt x="186" y="266"/>
                  </a:lnTo>
                  <a:lnTo>
                    <a:pt x="194" y="270"/>
                  </a:lnTo>
                  <a:lnTo>
                    <a:pt x="200" y="266"/>
                  </a:lnTo>
                  <a:lnTo>
                    <a:pt x="204" y="262"/>
                  </a:lnTo>
                  <a:lnTo>
                    <a:pt x="208" y="262"/>
                  </a:lnTo>
                  <a:lnTo>
                    <a:pt x="214" y="264"/>
                  </a:lnTo>
                  <a:lnTo>
                    <a:pt x="218" y="266"/>
                  </a:lnTo>
                  <a:lnTo>
                    <a:pt x="224" y="270"/>
                  </a:lnTo>
                  <a:lnTo>
                    <a:pt x="230" y="278"/>
                  </a:lnTo>
                  <a:lnTo>
                    <a:pt x="236" y="286"/>
                  </a:lnTo>
                  <a:lnTo>
                    <a:pt x="238" y="286"/>
                  </a:lnTo>
                  <a:lnTo>
                    <a:pt x="242" y="284"/>
                  </a:lnTo>
                  <a:lnTo>
                    <a:pt x="248" y="284"/>
                  </a:lnTo>
                  <a:lnTo>
                    <a:pt x="264" y="288"/>
                  </a:lnTo>
                  <a:lnTo>
                    <a:pt x="284" y="292"/>
                  </a:lnTo>
                  <a:lnTo>
                    <a:pt x="304" y="286"/>
                  </a:lnTo>
                  <a:lnTo>
                    <a:pt x="312" y="282"/>
                  </a:lnTo>
                  <a:lnTo>
                    <a:pt x="318" y="278"/>
                  </a:lnTo>
                  <a:lnTo>
                    <a:pt x="312" y="272"/>
                  </a:lnTo>
                  <a:lnTo>
                    <a:pt x="312" y="268"/>
                  </a:lnTo>
                  <a:lnTo>
                    <a:pt x="316" y="262"/>
                  </a:lnTo>
                  <a:lnTo>
                    <a:pt x="322" y="256"/>
                  </a:lnTo>
                  <a:lnTo>
                    <a:pt x="324" y="248"/>
                  </a:lnTo>
                  <a:lnTo>
                    <a:pt x="324" y="238"/>
                  </a:lnTo>
                  <a:lnTo>
                    <a:pt x="324" y="232"/>
                  </a:lnTo>
                  <a:lnTo>
                    <a:pt x="326" y="230"/>
                  </a:lnTo>
                  <a:lnTo>
                    <a:pt x="330" y="226"/>
                  </a:lnTo>
                  <a:lnTo>
                    <a:pt x="340" y="222"/>
                  </a:lnTo>
                  <a:lnTo>
                    <a:pt x="348" y="222"/>
                  </a:lnTo>
                  <a:lnTo>
                    <a:pt x="356" y="226"/>
                  </a:lnTo>
                  <a:lnTo>
                    <a:pt x="366" y="230"/>
                  </a:lnTo>
                  <a:lnTo>
                    <a:pt x="378" y="238"/>
                  </a:lnTo>
                  <a:lnTo>
                    <a:pt x="372" y="222"/>
                  </a:lnTo>
                  <a:lnTo>
                    <a:pt x="364" y="210"/>
                  </a:lnTo>
                  <a:lnTo>
                    <a:pt x="362" y="196"/>
                  </a:lnTo>
                  <a:lnTo>
                    <a:pt x="348" y="194"/>
                  </a:lnTo>
                  <a:lnTo>
                    <a:pt x="312" y="172"/>
                  </a:lnTo>
                  <a:lnTo>
                    <a:pt x="294" y="170"/>
                  </a:lnTo>
                  <a:lnTo>
                    <a:pt x="294" y="166"/>
                  </a:lnTo>
                  <a:lnTo>
                    <a:pt x="292" y="146"/>
                  </a:lnTo>
                  <a:lnTo>
                    <a:pt x="276" y="106"/>
                  </a:lnTo>
                  <a:lnTo>
                    <a:pt x="270" y="94"/>
                  </a:lnTo>
                  <a:lnTo>
                    <a:pt x="26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3" name="河北"/>
            <p:cNvSpPr/>
            <p:nvPr>
              <p:custDataLst>
                <p:tags r:id="rId39"/>
              </p:custDataLst>
            </p:nvPr>
          </p:nvSpPr>
          <p:spPr bwMode="auto">
            <a:xfrm>
              <a:off x="5776913" y="2492375"/>
              <a:ext cx="642937" cy="917575"/>
            </a:xfrm>
            <a:custGeom>
              <a:avLst/>
              <a:gdLst>
                <a:gd name="T0" fmla="*/ 2147483646 w 352"/>
                <a:gd name="T1" fmla="*/ 2147483646 h 502"/>
                <a:gd name="T2" fmla="*/ 2147483646 w 352"/>
                <a:gd name="T3" fmla="*/ 2147483646 h 502"/>
                <a:gd name="T4" fmla="*/ 2147483646 w 352"/>
                <a:gd name="T5" fmla="*/ 2147483646 h 502"/>
                <a:gd name="T6" fmla="*/ 2147483646 w 352"/>
                <a:gd name="T7" fmla="*/ 2147483646 h 502"/>
                <a:gd name="T8" fmla="*/ 2147483646 w 352"/>
                <a:gd name="T9" fmla="*/ 2147483646 h 502"/>
                <a:gd name="T10" fmla="*/ 2147483646 w 352"/>
                <a:gd name="T11" fmla="*/ 2147483646 h 502"/>
                <a:gd name="T12" fmla="*/ 2147483646 w 352"/>
                <a:gd name="T13" fmla="*/ 2147483646 h 502"/>
                <a:gd name="T14" fmla="*/ 2147483646 w 352"/>
                <a:gd name="T15" fmla="*/ 2147483646 h 502"/>
                <a:gd name="T16" fmla="*/ 2147483646 w 352"/>
                <a:gd name="T17" fmla="*/ 2147483646 h 502"/>
                <a:gd name="T18" fmla="*/ 2147483646 w 352"/>
                <a:gd name="T19" fmla="*/ 2147483646 h 502"/>
                <a:gd name="T20" fmla="*/ 2147483646 w 352"/>
                <a:gd name="T21" fmla="*/ 2147483646 h 502"/>
                <a:gd name="T22" fmla="*/ 2147483646 w 352"/>
                <a:gd name="T23" fmla="*/ 2147483646 h 502"/>
                <a:gd name="T24" fmla="*/ 2147483646 w 352"/>
                <a:gd name="T25" fmla="*/ 2147483646 h 502"/>
                <a:gd name="T26" fmla="*/ 2147483646 w 352"/>
                <a:gd name="T27" fmla="*/ 2147483646 h 502"/>
                <a:gd name="T28" fmla="*/ 2147483646 w 352"/>
                <a:gd name="T29" fmla="*/ 2147483646 h 502"/>
                <a:gd name="T30" fmla="*/ 2147483646 w 352"/>
                <a:gd name="T31" fmla="*/ 2147483646 h 502"/>
                <a:gd name="T32" fmla="*/ 2147483646 w 352"/>
                <a:gd name="T33" fmla="*/ 2147483646 h 502"/>
                <a:gd name="T34" fmla="*/ 2147483646 w 352"/>
                <a:gd name="T35" fmla="*/ 2147483646 h 502"/>
                <a:gd name="T36" fmla="*/ 2147483646 w 352"/>
                <a:gd name="T37" fmla="*/ 2147483646 h 502"/>
                <a:gd name="T38" fmla="*/ 2147483646 w 352"/>
                <a:gd name="T39" fmla="*/ 2147483646 h 502"/>
                <a:gd name="T40" fmla="*/ 2147483646 w 352"/>
                <a:gd name="T41" fmla="*/ 2147483646 h 502"/>
                <a:gd name="T42" fmla="*/ 2147483646 w 352"/>
                <a:gd name="T43" fmla="*/ 2147483646 h 502"/>
                <a:gd name="T44" fmla="*/ 2147483646 w 352"/>
                <a:gd name="T45" fmla="*/ 2147483646 h 502"/>
                <a:gd name="T46" fmla="*/ 2147483646 w 352"/>
                <a:gd name="T47" fmla="*/ 2147483646 h 502"/>
                <a:gd name="T48" fmla="*/ 2147483646 w 352"/>
                <a:gd name="T49" fmla="*/ 2147483646 h 502"/>
                <a:gd name="T50" fmla="*/ 2147483646 w 352"/>
                <a:gd name="T51" fmla="*/ 2147483646 h 502"/>
                <a:gd name="T52" fmla="*/ 2147483646 w 352"/>
                <a:gd name="T53" fmla="*/ 2147483646 h 502"/>
                <a:gd name="T54" fmla="*/ 2147483646 w 352"/>
                <a:gd name="T55" fmla="*/ 2147483646 h 502"/>
                <a:gd name="T56" fmla="*/ 2147483646 w 352"/>
                <a:gd name="T57" fmla="*/ 2147483646 h 502"/>
                <a:gd name="T58" fmla="*/ 2147483646 w 352"/>
                <a:gd name="T59" fmla="*/ 2147483646 h 502"/>
                <a:gd name="T60" fmla="*/ 2147483646 w 352"/>
                <a:gd name="T61" fmla="*/ 2147483646 h 502"/>
                <a:gd name="T62" fmla="*/ 2147483646 w 352"/>
                <a:gd name="T63" fmla="*/ 2147483646 h 502"/>
                <a:gd name="T64" fmla="*/ 2147483646 w 352"/>
                <a:gd name="T65" fmla="*/ 2147483646 h 502"/>
                <a:gd name="T66" fmla="*/ 2147483646 w 352"/>
                <a:gd name="T67" fmla="*/ 2147483646 h 502"/>
                <a:gd name="T68" fmla="*/ 2147483646 w 352"/>
                <a:gd name="T69" fmla="*/ 2147483646 h 502"/>
                <a:gd name="T70" fmla="*/ 2147483646 w 352"/>
                <a:gd name="T71" fmla="*/ 2147483646 h 502"/>
                <a:gd name="T72" fmla="*/ 2147483646 w 352"/>
                <a:gd name="T73" fmla="*/ 2147483646 h 502"/>
                <a:gd name="T74" fmla="*/ 2147483646 w 352"/>
                <a:gd name="T75" fmla="*/ 2147483646 h 502"/>
                <a:gd name="T76" fmla="*/ 2147483646 w 352"/>
                <a:gd name="T77" fmla="*/ 2147483646 h 502"/>
                <a:gd name="T78" fmla="*/ 2147483646 w 352"/>
                <a:gd name="T79" fmla="*/ 2147483646 h 502"/>
                <a:gd name="T80" fmla="*/ 2147483646 w 352"/>
                <a:gd name="T81" fmla="*/ 2147483646 h 502"/>
                <a:gd name="T82" fmla="*/ 2147483646 w 352"/>
                <a:gd name="T83" fmla="*/ 2147483646 h 502"/>
                <a:gd name="T84" fmla="*/ 2147483646 w 352"/>
                <a:gd name="T85" fmla="*/ 2147483646 h 502"/>
                <a:gd name="T86" fmla="*/ 2147483646 w 352"/>
                <a:gd name="T87" fmla="*/ 2147483646 h 502"/>
                <a:gd name="T88" fmla="*/ 2147483646 w 352"/>
                <a:gd name="T89" fmla="*/ 2147483646 h 502"/>
                <a:gd name="T90" fmla="*/ 2147483646 w 352"/>
                <a:gd name="T91" fmla="*/ 2147483646 h 502"/>
                <a:gd name="T92" fmla="*/ 2147483646 w 352"/>
                <a:gd name="T93" fmla="*/ 2147483646 h 502"/>
                <a:gd name="T94" fmla="*/ 2147483646 w 352"/>
                <a:gd name="T95" fmla="*/ 2147483646 h 502"/>
                <a:gd name="T96" fmla="*/ 2147483646 w 352"/>
                <a:gd name="T97" fmla="*/ 2147483646 h 502"/>
                <a:gd name="T98" fmla="*/ 2147483646 w 352"/>
                <a:gd name="T99" fmla="*/ 2147483646 h 502"/>
                <a:gd name="T100" fmla="*/ 2147483646 w 352"/>
                <a:gd name="T101" fmla="*/ 2147483646 h 502"/>
                <a:gd name="T102" fmla="*/ 2147483646 w 352"/>
                <a:gd name="T103" fmla="*/ 2147483646 h 502"/>
                <a:gd name="T104" fmla="*/ 2147483646 w 352"/>
                <a:gd name="T105" fmla="*/ 2147483646 h 502"/>
                <a:gd name="T106" fmla="*/ 2147483646 w 352"/>
                <a:gd name="T107" fmla="*/ 2147483646 h 502"/>
                <a:gd name="T108" fmla="*/ 2147483646 w 352"/>
                <a:gd name="T109" fmla="*/ 2147483646 h 5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2" h="502">
                  <a:moveTo>
                    <a:pt x="324" y="152"/>
                  </a:moveTo>
                  <a:lnTo>
                    <a:pt x="318" y="148"/>
                  </a:lnTo>
                  <a:lnTo>
                    <a:pt x="316" y="148"/>
                  </a:lnTo>
                  <a:lnTo>
                    <a:pt x="312" y="144"/>
                  </a:lnTo>
                  <a:lnTo>
                    <a:pt x="290" y="136"/>
                  </a:lnTo>
                  <a:lnTo>
                    <a:pt x="284" y="136"/>
                  </a:lnTo>
                  <a:lnTo>
                    <a:pt x="280" y="138"/>
                  </a:lnTo>
                  <a:lnTo>
                    <a:pt x="270" y="122"/>
                  </a:lnTo>
                  <a:lnTo>
                    <a:pt x="272" y="120"/>
                  </a:lnTo>
                  <a:lnTo>
                    <a:pt x="278" y="112"/>
                  </a:lnTo>
                  <a:lnTo>
                    <a:pt x="278" y="104"/>
                  </a:lnTo>
                  <a:lnTo>
                    <a:pt x="278" y="102"/>
                  </a:lnTo>
                  <a:lnTo>
                    <a:pt x="282" y="96"/>
                  </a:lnTo>
                  <a:lnTo>
                    <a:pt x="280" y="94"/>
                  </a:lnTo>
                  <a:lnTo>
                    <a:pt x="268" y="92"/>
                  </a:lnTo>
                  <a:lnTo>
                    <a:pt x="246" y="88"/>
                  </a:lnTo>
                  <a:lnTo>
                    <a:pt x="234" y="76"/>
                  </a:lnTo>
                  <a:lnTo>
                    <a:pt x="230" y="68"/>
                  </a:lnTo>
                  <a:lnTo>
                    <a:pt x="228" y="64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34" y="32"/>
                  </a:lnTo>
                  <a:lnTo>
                    <a:pt x="228" y="40"/>
                  </a:lnTo>
                  <a:lnTo>
                    <a:pt x="226" y="40"/>
                  </a:lnTo>
                  <a:lnTo>
                    <a:pt x="226" y="42"/>
                  </a:lnTo>
                  <a:lnTo>
                    <a:pt x="224" y="40"/>
                  </a:lnTo>
                  <a:lnTo>
                    <a:pt x="222" y="40"/>
                  </a:lnTo>
                  <a:lnTo>
                    <a:pt x="210" y="30"/>
                  </a:lnTo>
                  <a:lnTo>
                    <a:pt x="208" y="28"/>
                  </a:lnTo>
                  <a:lnTo>
                    <a:pt x="208" y="26"/>
                  </a:lnTo>
                  <a:lnTo>
                    <a:pt x="206" y="8"/>
                  </a:lnTo>
                  <a:lnTo>
                    <a:pt x="200" y="0"/>
                  </a:lnTo>
                  <a:lnTo>
                    <a:pt x="188" y="0"/>
                  </a:lnTo>
                  <a:lnTo>
                    <a:pt x="180" y="14"/>
                  </a:lnTo>
                  <a:lnTo>
                    <a:pt x="180" y="16"/>
                  </a:lnTo>
                  <a:lnTo>
                    <a:pt x="178" y="16"/>
                  </a:lnTo>
                  <a:lnTo>
                    <a:pt x="160" y="12"/>
                  </a:lnTo>
                  <a:lnTo>
                    <a:pt x="156" y="30"/>
                  </a:lnTo>
                  <a:lnTo>
                    <a:pt x="156" y="48"/>
                  </a:lnTo>
                  <a:lnTo>
                    <a:pt x="146" y="64"/>
                  </a:lnTo>
                  <a:lnTo>
                    <a:pt x="146" y="66"/>
                  </a:lnTo>
                  <a:lnTo>
                    <a:pt x="144" y="66"/>
                  </a:lnTo>
                  <a:lnTo>
                    <a:pt x="142" y="66"/>
                  </a:lnTo>
                  <a:lnTo>
                    <a:pt x="130" y="68"/>
                  </a:lnTo>
                  <a:lnTo>
                    <a:pt x="118" y="76"/>
                  </a:lnTo>
                  <a:lnTo>
                    <a:pt x="118" y="78"/>
                  </a:lnTo>
                  <a:lnTo>
                    <a:pt x="116" y="78"/>
                  </a:lnTo>
                  <a:lnTo>
                    <a:pt x="114" y="78"/>
                  </a:lnTo>
                  <a:lnTo>
                    <a:pt x="92" y="70"/>
                  </a:lnTo>
                  <a:lnTo>
                    <a:pt x="90" y="78"/>
                  </a:lnTo>
                  <a:lnTo>
                    <a:pt x="90" y="80"/>
                  </a:lnTo>
                  <a:lnTo>
                    <a:pt x="80" y="96"/>
                  </a:lnTo>
                  <a:lnTo>
                    <a:pt x="76" y="100"/>
                  </a:lnTo>
                  <a:lnTo>
                    <a:pt x="74" y="100"/>
                  </a:lnTo>
                  <a:lnTo>
                    <a:pt x="64" y="100"/>
                  </a:lnTo>
                  <a:lnTo>
                    <a:pt x="50" y="94"/>
                  </a:lnTo>
                  <a:lnTo>
                    <a:pt x="48" y="92"/>
                  </a:lnTo>
                  <a:lnTo>
                    <a:pt x="48" y="90"/>
                  </a:lnTo>
                  <a:lnTo>
                    <a:pt x="46" y="72"/>
                  </a:lnTo>
                  <a:lnTo>
                    <a:pt x="42" y="56"/>
                  </a:lnTo>
                  <a:lnTo>
                    <a:pt x="38" y="52"/>
                  </a:lnTo>
                  <a:lnTo>
                    <a:pt x="34" y="64"/>
                  </a:lnTo>
                  <a:lnTo>
                    <a:pt x="24" y="76"/>
                  </a:lnTo>
                  <a:lnTo>
                    <a:pt x="16" y="96"/>
                  </a:lnTo>
                  <a:lnTo>
                    <a:pt x="14" y="96"/>
                  </a:lnTo>
                  <a:lnTo>
                    <a:pt x="8" y="108"/>
                  </a:lnTo>
                  <a:lnTo>
                    <a:pt x="6" y="114"/>
                  </a:lnTo>
                  <a:lnTo>
                    <a:pt x="0" y="122"/>
                  </a:lnTo>
                  <a:lnTo>
                    <a:pt x="6" y="140"/>
                  </a:lnTo>
                  <a:lnTo>
                    <a:pt x="30" y="168"/>
                  </a:lnTo>
                  <a:lnTo>
                    <a:pt x="38" y="184"/>
                  </a:lnTo>
                  <a:lnTo>
                    <a:pt x="38" y="186"/>
                  </a:lnTo>
                  <a:lnTo>
                    <a:pt x="36" y="188"/>
                  </a:lnTo>
                  <a:lnTo>
                    <a:pt x="30" y="196"/>
                  </a:lnTo>
                  <a:lnTo>
                    <a:pt x="28" y="196"/>
                  </a:lnTo>
                  <a:lnTo>
                    <a:pt x="12" y="200"/>
                  </a:lnTo>
                  <a:lnTo>
                    <a:pt x="14" y="212"/>
                  </a:lnTo>
                  <a:lnTo>
                    <a:pt x="26" y="220"/>
                  </a:lnTo>
                  <a:lnTo>
                    <a:pt x="42" y="224"/>
                  </a:lnTo>
                  <a:lnTo>
                    <a:pt x="48" y="240"/>
                  </a:lnTo>
                  <a:lnTo>
                    <a:pt x="44" y="268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4"/>
                  </a:lnTo>
                  <a:lnTo>
                    <a:pt x="16" y="286"/>
                  </a:lnTo>
                  <a:lnTo>
                    <a:pt x="16" y="294"/>
                  </a:lnTo>
                  <a:lnTo>
                    <a:pt x="10" y="312"/>
                  </a:lnTo>
                  <a:lnTo>
                    <a:pt x="8" y="332"/>
                  </a:lnTo>
                  <a:lnTo>
                    <a:pt x="12" y="344"/>
                  </a:lnTo>
                  <a:lnTo>
                    <a:pt x="36" y="358"/>
                  </a:lnTo>
                  <a:lnTo>
                    <a:pt x="38" y="360"/>
                  </a:lnTo>
                  <a:lnTo>
                    <a:pt x="48" y="376"/>
                  </a:lnTo>
                  <a:lnTo>
                    <a:pt x="48" y="378"/>
                  </a:lnTo>
                  <a:lnTo>
                    <a:pt x="48" y="380"/>
                  </a:lnTo>
                  <a:lnTo>
                    <a:pt x="34" y="408"/>
                  </a:lnTo>
                  <a:lnTo>
                    <a:pt x="32" y="416"/>
                  </a:lnTo>
                  <a:lnTo>
                    <a:pt x="24" y="434"/>
                  </a:lnTo>
                  <a:lnTo>
                    <a:pt x="20" y="448"/>
                  </a:lnTo>
                  <a:lnTo>
                    <a:pt x="20" y="450"/>
                  </a:lnTo>
                  <a:lnTo>
                    <a:pt x="14" y="456"/>
                  </a:lnTo>
                  <a:lnTo>
                    <a:pt x="12" y="462"/>
                  </a:lnTo>
                  <a:lnTo>
                    <a:pt x="12" y="464"/>
                  </a:lnTo>
                  <a:lnTo>
                    <a:pt x="12" y="466"/>
                  </a:lnTo>
                  <a:lnTo>
                    <a:pt x="14" y="468"/>
                  </a:lnTo>
                  <a:lnTo>
                    <a:pt x="22" y="476"/>
                  </a:lnTo>
                  <a:lnTo>
                    <a:pt x="26" y="482"/>
                  </a:lnTo>
                  <a:lnTo>
                    <a:pt x="28" y="484"/>
                  </a:lnTo>
                  <a:lnTo>
                    <a:pt x="28" y="488"/>
                  </a:lnTo>
                  <a:lnTo>
                    <a:pt x="30" y="492"/>
                  </a:lnTo>
                  <a:lnTo>
                    <a:pt x="36" y="496"/>
                  </a:lnTo>
                  <a:lnTo>
                    <a:pt x="66" y="502"/>
                  </a:lnTo>
                  <a:lnTo>
                    <a:pt x="80" y="500"/>
                  </a:lnTo>
                  <a:lnTo>
                    <a:pt x="94" y="496"/>
                  </a:lnTo>
                  <a:lnTo>
                    <a:pt x="108" y="492"/>
                  </a:lnTo>
                  <a:lnTo>
                    <a:pt x="122" y="492"/>
                  </a:lnTo>
                  <a:lnTo>
                    <a:pt x="122" y="486"/>
                  </a:lnTo>
                  <a:lnTo>
                    <a:pt x="114" y="464"/>
                  </a:lnTo>
                  <a:lnTo>
                    <a:pt x="112" y="464"/>
                  </a:lnTo>
                  <a:lnTo>
                    <a:pt x="114" y="464"/>
                  </a:lnTo>
                  <a:lnTo>
                    <a:pt x="158" y="400"/>
                  </a:lnTo>
                  <a:lnTo>
                    <a:pt x="208" y="352"/>
                  </a:lnTo>
                  <a:lnTo>
                    <a:pt x="224" y="348"/>
                  </a:lnTo>
                  <a:lnTo>
                    <a:pt x="232" y="338"/>
                  </a:lnTo>
                  <a:lnTo>
                    <a:pt x="240" y="332"/>
                  </a:lnTo>
                  <a:lnTo>
                    <a:pt x="250" y="328"/>
                  </a:lnTo>
                  <a:lnTo>
                    <a:pt x="246" y="324"/>
                  </a:lnTo>
                  <a:lnTo>
                    <a:pt x="234" y="312"/>
                  </a:lnTo>
                  <a:lnTo>
                    <a:pt x="226" y="302"/>
                  </a:lnTo>
                  <a:lnTo>
                    <a:pt x="226" y="300"/>
                  </a:lnTo>
                  <a:lnTo>
                    <a:pt x="230" y="294"/>
                  </a:lnTo>
                  <a:lnTo>
                    <a:pt x="218" y="296"/>
                  </a:lnTo>
                  <a:lnTo>
                    <a:pt x="196" y="292"/>
                  </a:lnTo>
                  <a:lnTo>
                    <a:pt x="186" y="284"/>
                  </a:lnTo>
                  <a:lnTo>
                    <a:pt x="182" y="280"/>
                  </a:lnTo>
                  <a:lnTo>
                    <a:pt x="180" y="276"/>
                  </a:lnTo>
                  <a:lnTo>
                    <a:pt x="176" y="256"/>
                  </a:lnTo>
                  <a:lnTo>
                    <a:pt x="174" y="238"/>
                  </a:lnTo>
                  <a:lnTo>
                    <a:pt x="170" y="242"/>
                  </a:lnTo>
                  <a:lnTo>
                    <a:pt x="164" y="244"/>
                  </a:lnTo>
                  <a:lnTo>
                    <a:pt x="146" y="240"/>
                  </a:lnTo>
                  <a:lnTo>
                    <a:pt x="136" y="232"/>
                  </a:lnTo>
                  <a:lnTo>
                    <a:pt x="122" y="228"/>
                  </a:lnTo>
                  <a:lnTo>
                    <a:pt x="116" y="228"/>
                  </a:lnTo>
                  <a:lnTo>
                    <a:pt x="110" y="226"/>
                  </a:lnTo>
                  <a:lnTo>
                    <a:pt x="104" y="224"/>
                  </a:lnTo>
                  <a:lnTo>
                    <a:pt x="98" y="218"/>
                  </a:lnTo>
                  <a:lnTo>
                    <a:pt x="96" y="214"/>
                  </a:lnTo>
                  <a:lnTo>
                    <a:pt x="96" y="210"/>
                  </a:lnTo>
                  <a:lnTo>
                    <a:pt x="96" y="206"/>
                  </a:lnTo>
                  <a:lnTo>
                    <a:pt x="98" y="202"/>
                  </a:lnTo>
                  <a:lnTo>
                    <a:pt x="102" y="200"/>
                  </a:lnTo>
                  <a:lnTo>
                    <a:pt x="110" y="192"/>
                  </a:lnTo>
                  <a:lnTo>
                    <a:pt x="118" y="180"/>
                  </a:lnTo>
                  <a:lnTo>
                    <a:pt x="116" y="176"/>
                  </a:lnTo>
                  <a:lnTo>
                    <a:pt x="114" y="170"/>
                  </a:lnTo>
                  <a:lnTo>
                    <a:pt x="112" y="164"/>
                  </a:lnTo>
                  <a:lnTo>
                    <a:pt x="114" y="160"/>
                  </a:lnTo>
                  <a:lnTo>
                    <a:pt x="114" y="158"/>
                  </a:lnTo>
                  <a:lnTo>
                    <a:pt x="116" y="156"/>
                  </a:lnTo>
                  <a:lnTo>
                    <a:pt x="120" y="152"/>
                  </a:lnTo>
                  <a:lnTo>
                    <a:pt x="134" y="148"/>
                  </a:lnTo>
                  <a:lnTo>
                    <a:pt x="136" y="142"/>
                  </a:lnTo>
                  <a:lnTo>
                    <a:pt x="138" y="140"/>
                  </a:lnTo>
                  <a:lnTo>
                    <a:pt x="150" y="140"/>
                  </a:lnTo>
                  <a:lnTo>
                    <a:pt x="148" y="140"/>
                  </a:lnTo>
                  <a:lnTo>
                    <a:pt x="142" y="136"/>
                  </a:lnTo>
                  <a:lnTo>
                    <a:pt x="140" y="132"/>
                  </a:lnTo>
                  <a:lnTo>
                    <a:pt x="140" y="128"/>
                  </a:lnTo>
                  <a:lnTo>
                    <a:pt x="142" y="122"/>
                  </a:lnTo>
                  <a:lnTo>
                    <a:pt x="148" y="118"/>
                  </a:lnTo>
                  <a:lnTo>
                    <a:pt x="154" y="116"/>
                  </a:lnTo>
                  <a:lnTo>
                    <a:pt x="160" y="116"/>
                  </a:lnTo>
                  <a:lnTo>
                    <a:pt x="166" y="118"/>
                  </a:lnTo>
                  <a:lnTo>
                    <a:pt x="172" y="120"/>
                  </a:lnTo>
                  <a:lnTo>
                    <a:pt x="190" y="134"/>
                  </a:lnTo>
                  <a:lnTo>
                    <a:pt x="208" y="134"/>
                  </a:lnTo>
                  <a:lnTo>
                    <a:pt x="214" y="138"/>
                  </a:lnTo>
                  <a:lnTo>
                    <a:pt x="214" y="144"/>
                  </a:lnTo>
                  <a:lnTo>
                    <a:pt x="214" y="150"/>
                  </a:lnTo>
                  <a:lnTo>
                    <a:pt x="210" y="152"/>
                  </a:lnTo>
                  <a:lnTo>
                    <a:pt x="206" y="152"/>
                  </a:lnTo>
                  <a:lnTo>
                    <a:pt x="204" y="154"/>
                  </a:lnTo>
                  <a:lnTo>
                    <a:pt x="202" y="160"/>
                  </a:lnTo>
                  <a:lnTo>
                    <a:pt x="210" y="180"/>
                  </a:lnTo>
                  <a:lnTo>
                    <a:pt x="218" y="170"/>
                  </a:lnTo>
                  <a:lnTo>
                    <a:pt x="226" y="168"/>
                  </a:lnTo>
                  <a:lnTo>
                    <a:pt x="230" y="168"/>
                  </a:lnTo>
                  <a:lnTo>
                    <a:pt x="234" y="172"/>
                  </a:lnTo>
                  <a:lnTo>
                    <a:pt x="236" y="180"/>
                  </a:lnTo>
                  <a:lnTo>
                    <a:pt x="240" y="190"/>
                  </a:lnTo>
                  <a:lnTo>
                    <a:pt x="242" y="202"/>
                  </a:lnTo>
                  <a:lnTo>
                    <a:pt x="246" y="210"/>
                  </a:lnTo>
                  <a:lnTo>
                    <a:pt x="252" y="220"/>
                  </a:lnTo>
                  <a:lnTo>
                    <a:pt x="264" y="236"/>
                  </a:lnTo>
                  <a:lnTo>
                    <a:pt x="268" y="248"/>
                  </a:lnTo>
                  <a:lnTo>
                    <a:pt x="300" y="244"/>
                  </a:lnTo>
                  <a:lnTo>
                    <a:pt x="314" y="236"/>
                  </a:lnTo>
                  <a:lnTo>
                    <a:pt x="326" y="220"/>
                  </a:lnTo>
                  <a:lnTo>
                    <a:pt x="332" y="204"/>
                  </a:lnTo>
                  <a:lnTo>
                    <a:pt x="336" y="188"/>
                  </a:lnTo>
                  <a:lnTo>
                    <a:pt x="336" y="186"/>
                  </a:lnTo>
                  <a:lnTo>
                    <a:pt x="336" y="184"/>
                  </a:lnTo>
                  <a:lnTo>
                    <a:pt x="338" y="184"/>
                  </a:lnTo>
                  <a:lnTo>
                    <a:pt x="350" y="176"/>
                  </a:lnTo>
                  <a:lnTo>
                    <a:pt x="352" y="176"/>
                  </a:lnTo>
                  <a:lnTo>
                    <a:pt x="350" y="174"/>
                  </a:lnTo>
                  <a:lnTo>
                    <a:pt x="330" y="168"/>
                  </a:lnTo>
                  <a:lnTo>
                    <a:pt x="326" y="156"/>
                  </a:lnTo>
                  <a:lnTo>
                    <a:pt x="324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4" name="河南"/>
            <p:cNvSpPr/>
            <p:nvPr>
              <p:custDataLst>
                <p:tags r:id="rId40"/>
              </p:custDataLst>
            </p:nvPr>
          </p:nvSpPr>
          <p:spPr bwMode="auto">
            <a:xfrm>
              <a:off x="5483225" y="3373438"/>
              <a:ext cx="676275" cy="669925"/>
            </a:xfrm>
            <a:custGeom>
              <a:avLst/>
              <a:gdLst>
                <a:gd name="T0" fmla="*/ 2147483646 w 370"/>
                <a:gd name="T1" fmla="*/ 2147483646 h 366"/>
                <a:gd name="T2" fmla="*/ 0 w 370"/>
                <a:gd name="T3" fmla="*/ 2147483646 h 366"/>
                <a:gd name="T4" fmla="*/ 2147483646 w 370"/>
                <a:gd name="T5" fmla="*/ 2147483646 h 366"/>
                <a:gd name="T6" fmla="*/ 2147483646 w 370"/>
                <a:gd name="T7" fmla="*/ 2147483646 h 366"/>
                <a:gd name="T8" fmla="*/ 2147483646 w 370"/>
                <a:gd name="T9" fmla="*/ 2147483646 h 366"/>
                <a:gd name="T10" fmla="*/ 2147483646 w 370"/>
                <a:gd name="T11" fmla="*/ 2147483646 h 366"/>
                <a:gd name="T12" fmla="*/ 2147483646 w 370"/>
                <a:gd name="T13" fmla="*/ 2147483646 h 366"/>
                <a:gd name="T14" fmla="*/ 2147483646 w 370"/>
                <a:gd name="T15" fmla="*/ 2147483646 h 366"/>
                <a:gd name="T16" fmla="*/ 2147483646 w 370"/>
                <a:gd name="T17" fmla="*/ 2147483646 h 366"/>
                <a:gd name="T18" fmla="*/ 2147483646 w 370"/>
                <a:gd name="T19" fmla="*/ 2147483646 h 366"/>
                <a:gd name="T20" fmla="*/ 2147483646 w 370"/>
                <a:gd name="T21" fmla="*/ 2147483646 h 366"/>
                <a:gd name="T22" fmla="*/ 2147483646 w 370"/>
                <a:gd name="T23" fmla="*/ 2147483646 h 366"/>
                <a:gd name="T24" fmla="*/ 2147483646 w 370"/>
                <a:gd name="T25" fmla="*/ 2147483646 h 366"/>
                <a:gd name="T26" fmla="*/ 2147483646 w 370"/>
                <a:gd name="T27" fmla="*/ 2147483646 h 366"/>
                <a:gd name="T28" fmla="*/ 2147483646 w 370"/>
                <a:gd name="T29" fmla="*/ 2147483646 h 366"/>
                <a:gd name="T30" fmla="*/ 2147483646 w 370"/>
                <a:gd name="T31" fmla="*/ 2147483646 h 366"/>
                <a:gd name="T32" fmla="*/ 2147483646 w 370"/>
                <a:gd name="T33" fmla="*/ 2147483646 h 366"/>
                <a:gd name="T34" fmla="*/ 2147483646 w 370"/>
                <a:gd name="T35" fmla="*/ 2147483646 h 366"/>
                <a:gd name="T36" fmla="*/ 2147483646 w 370"/>
                <a:gd name="T37" fmla="*/ 2147483646 h 366"/>
                <a:gd name="T38" fmla="*/ 2147483646 w 370"/>
                <a:gd name="T39" fmla="*/ 2147483646 h 366"/>
                <a:gd name="T40" fmla="*/ 2147483646 w 370"/>
                <a:gd name="T41" fmla="*/ 2147483646 h 366"/>
                <a:gd name="T42" fmla="*/ 2147483646 w 370"/>
                <a:gd name="T43" fmla="*/ 2147483646 h 366"/>
                <a:gd name="T44" fmla="*/ 2147483646 w 370"/>
                <a:gd name="T45" fmla="*/ 2147483646 h 366"/>
                <a:gd name="T46" fmla="*/ 2147483646 w 370"/>
                <a:gd name="T47" fmla="*/ 2147483646 h 366"/>
                <a:gd name="T48" fmla="*/ 2147483646 w 370"/>
                <a:gd name="T49" fmla="*/ 2147483646 h 366"/>
                <a:gd name="T50" fmla="*/ 2147483646 w 370"/>
                <a:gd name="T51" fmla="*/ 2147483646 h 366"/>
                <a:gd name="T52" fmla="*/ 2147483646 w 370"/>
                <a:gd name="T53" fmla="*/ 2147483646 h 366"/>
                <a:gd name="T54" fmla="*/ 2147483646 w 370"/>
                <a:gd name="T55" fmla="*/ 2147483646 h 366"/>
                <a:gd name="T56" fmla="*/ 2147483646 w 370"/>
                <a:gd name="T57" fmla="*/ 2147483646 h 366"/>
                <a:gd name="T58" fmla="*/ 2147483646 w 370"/>
                <a:gd name="T59" fmla="*/ 2147483646 h 366"/>
                <a:gd name="T60" fmla="*/ 2147483646 w 370"/>
                <a:gd name="T61" fmla="*/ 2147483646 h 366"/>
                <a:gd name="T62" fmla="*/ 2147483646 w 370"/>
                <a:gd name="T63" fmla="*/ 2147483646 h 366"/>
                <a:gd name="T64" fmla="*/ 2147483646 w 370"/>
                <a:gd name="T65" fmla="*/ 2147483646 h 366"/>
                <a:gd name="T66" fmla="*/ 2147483646 w 370"/>
                <a:gd name="T67" fmla="*/ 2147483646 h 366"/>
                <a:gd name="T68" fmla="*/ 2147483646 w 370"/>
                <a:gd name="T69" fmla="*/ 2147483646 h 366"/>
                <a:gd name="T70" fmla="*/ 2147483646 w 370"/>
                <a:gd name="T71" fmla="*/ 2147483646 h 366"/>
                <a:gd name="T72" fmla="*/ 2147483646 w 370"/>
                <a:gd name="T73" fmla="*/ 2147483646 h 366"/>
                <a:gd name="T74" fmla="*/ 2147483646 w 370"/>
                <a:gd name="T75" fmla="*/ 2147483646 h 366"/>
                <a:gd name="T76" fmla="*/ 2147483646 w 370"/>
                <a:gd name="T77" fmla="*/ 2147483646 h 366"/>
                <a:gd name="T78" fmla="*/ 2147483646 w 370"/>
                <a:gd name="T79" fmla="*/ 2147483646 h 366"/>
                <a:gd name="T80" fmla="*/ 2147483646 w 370"/>
                <a:gd name="T81" fmla="*/ 2147483646 h 366"/>
                <a:gd name="T82" fmla="*/ 2147483646 w 370"/>
                <a:gd name="T83" fmla="*/ 2147483646 h 366"/>
                <a:gd name="T84" fmla="*/ 2147483646 w 370"/>
                <a:gd name="T85" fmla="*/ 2147483646 h 366"/>
                <a:gd name="T86" fmla="*/ 2147483646 w 370"/>
                <a:gd name="T87" fmla="*/ 2147483646 h 366"/>
                <a:gd name="T88" fmla="*/ 2147483646 w 370"/>
                <a:gd name="T89" fmla="*/ 2147483646 h 366"/>
                <a:gd name="T90" fmla="*/ 2147483646 w 370"/>
                <a:gd name="T91" fmla="*/ 2147483646 h 366"/>
                <a:gd name="T92" fmla="*/ 2147483646 w 370"/>
                <a:gd name="T93" fmla="*/ 2147483646 h 366"/>
                <a:gd name="T94" fmla="*/ 2147483646 w 370"/>
                <a:gd name="T95" fmla="*/ 0 h 366"/>
                <a:gd name="T96" fmla="*/ 2147483646 w 370"/>
                <a:gd name="T97" fmla="*/ 2147483646 h 366"/>
                <a:gd name="T98" fmla="*/ 2147483646 w 370"/>
                <a:gd name="T99" fmla="*/ 2147483646 h 366"/>
                <a:gd name="T100" fmla="*/ 2147483646 w 370"/>
                <a:gd name="T101" fmla="*/ 2147483646 h 366"/>
                <a:gd name="T102" fmla="*/ 2147483646 w 370"/>
                <a:gd name="T103" fmla="*/ 2147483646 h 366"/>
                <a:gd name="T104" fmla="*/ 2147483646 w 370"/>
                <a:gd name="T105" fmla="*/ 2147483646 h 366"/>
                <a:gd name="T106" fmla="*/ 2147483646 w 370"/>
                <a:gd name="T107" fmla="*/ 2147483646 h 366"/>
                <a:gd name="T108" fmla="*/ 2147483646 w 370"/>
                <a:gd name="T109" fmla="*/ 2147483646 h 3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70" h="366">
                  <a:moveTo>
                    <a:pt x="82" y="120"/>
                  </a:moveTo>
                  <a:lnTo>
                    <a:pt x="80" y="120"/>
                  </a:lnTo>
                  <a:lnTo>
                    <a:pt x="20" y="146"/>
                  </a:lnTo>
                  <a:lnTo>
                    <a:pt x="2" y="162"/>
                  </a:lnTo>
                  <a:lnTo>
                    <a:pt x="0" y="182"/>
                  </a:lnTo>
                  <a:lnTo>
                    <a:pt x="2" y="196"/>
                  </a:lnTo>
                  <a:lnTo>
                    <a:pt x="4" y="206"/>
                  </a:lnTo>
                  <a:lnTo>
                    <a:pt x="10" y="210"/>
                  </a:lnTo>
                  <a:lnTo>
                    <a:pt x="28" y="222"/>
                  </a:lnTo>
                  <a:lnTo>
                    <a:pt x="30" y="222"/>
                  </a:lnTo>
                  <a:lnTo>
                    <a:pt x="34" y="252"/>
                  </a:lnTo>
                  <a:lnTo>
                    <a:pt x="54" y="276"/>
                  </a:lnTo>
                  <a:lnTo>
                    <a:pt x="60" y="282"/>
                  </a:lnTo>
                  <a:lnTo>
                    <a:pt x="66" y="286"/>
                  </a:lnTo>
                  <a:lnTo>
                    <a:pt x="82" y="290"/>
                  </a:lnTo>
                  <a:lnTo>
                    <a:pt x="86" y="290"/>
                  </a:lnTo>
                  <a:lnTo>
                    <a:pt x="92" y="296"/>
                  </a:lnTo>
                  <a:lnTo>
                    <a:pt x="104" y="300"/>
                  </a:lnTo>
                  <a:lnTo>
                    <a:pt x="152" y="302"/>
                  </a:lnTo>
                  <a:lnTo>
                    <a:pt x="194" y="304"/>
                  </a:lnTo>
                  <a:lnTo>
                    <a:pt x="204" y="306"/>
                  </a:lnTo>
                  <a:lnTo>
                    <a:pt x="210" y="310"/>
                  </a:lnTo>
                  <a:lnTo>
                    <a:pt x="214" y="312"/>
                  </a:lnTo>
                  <a:lnTo>
                    <a:pt x="214" y="318"/>
                  </a:lnTo>
                  <a:lnTo>
                    <a:pt x="214" y="332"/>
                  </a:lnTo>
                  <a:lnTo>
                    <a:pt x="214" y="342"/>
                  </a:lnTo>
                  <a:lnTo>
                    <a:pt x="216" y="346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0" y="338"/>
                  </a:lnTo>
                  <a:lnTo>
                    <a:pt x="256" y="340"/>
                  </a:lnTo>
                  <a:lnTo>
                    <a:pt x="258" y="342"/>
                  </a:lnTo>
                  <a:lnTo>
                    <a:pt x="266" y="350"/>
                  </a:lnTo>
                  <a:lnTo>
                    <a:pt x="278" y="362"/>
                  </a:lnTo>
                  <a:lnTo>
                    <a:pt x="280" y="364"/>
                  </a:lnTo>
                  <a:lnTo>
                    <a:pt x="282" y="366"/>
                  </a:lnTo>
                  <a:lnTo>
                    <a:pt x="290" y="360"/>
                  </a:lnTo>
                  <a:lnTo>
                    <a:pt x="298" y="350"/>
                  </a:lnTo>
                  <a:lnTo>
                    <a:pt x="300" y="348"/>
                  </a:lnTo>
                  <a:lnTo>
                    <a:pt x="314" y="358"/>
                  </a:lnTo>
                  <a:lnTo>
                    <a:pt x="324" y="350"/>
                  </a:lnTo>
                  <a:lnTo>
                    <a:pt x="326" y="342"/>
                  </a:lnTo>
                  <a:lnTo>
                    <a:pt x="330" y="338"/>
                  </a:lnTo>
                  <a:lnTo>
                    <a:pt x="334" y="334"/>
                  </a:lnTo>
                  <a:lnTo>
                    <a:pt x="342" y="332"/>
                  </a:lnTo>
                  <a:lnTo>
                    <a:pt x="346" y="330"/>
                  </a:lnTo>
                  <a:lnTo>
                    <a:pt x="344" y="328"/>
                  </a:lnTo>
                  <a:lnTo>
                    <a:pt x="342" y="326"/>
                  </a:lnTo>
                  <a:lnTo>
                    <a:pt x="344" y="306"/>
                  </a:lnTo>
                  <a:lnTo>
                    <a:pt x="338" y="300"/>
                  </a:lnTo>
                  <a:lnTo>
                    <a:pt x="334" y="296"/>
                  </a:lnTo>
                  <a:lnTo>
                    <a:pt x="328" y="294"/>
                  </a:lnTo>
                  <a:lnTo>
                    <a:pt x="320" y="294"/>
                  </a:lnTo>
                  <a:lnTo>
                    <a:pt x="310" y="296"/>
                  </a:lnTo>
                  <a:lnTo>
                    <a:pt x="306" y="296"/>
                  </a:lnTo>
                  <a:lnTo>
                    <a:pt x="302" y="294"/>
                  </a:lnTo>
                  <a:lnTo>
                    <a:pt x="302" y="290"/>
                  </a:lnTo>
                  <a:lnTo>
                    <a:pt x="302" y="286"/>
                  </a:lnTo>
                  <a:lnTo>
                    <a:pt x="292" y="272"/>
                  </a:lnTo>
                  <a:lnTo>
                    <a:pt x="282" y="262"/>
                  </a:lnTo>
                  <a:lnTo>
                    <a:pt x="278" y="256"/>
                  </a:lnTo>
                  <a:lnTo>
                    <a:pt x="274" y="250"/>
                  </a:lnTo>
                  <a:lnTo>
                    <a:pt x="272" y="244"/>
                  </a:lnTo>
                  <a:lnTo>
                    <a:pt x="274" y="238"/>
                  </a:lnTo>
                  <a:lnTo>
                    <a:pt x="274" y="236"/>
                  </a:lnTo>
                  <a:lnTo>
                    <a:pt x="298" y="240"/>
                  </a:lnTo>
                  <a:lnTo>
                    <a:pt x="296" y="226"/>
                  </a:lnTo>
                  <a:lnTo>
                    <a:pt x="296" y="216"/>
                  </a:lnTo>
                  <a:lnTo>
                    <a:pt x="298" y="212"/>
                  </a:lnTo>
                  <a:lnTo>
                    <a:pt x="300" y="210"/>
                  </a:lnTo>
                  <a:lnTo>
                    <a:pt x="304" y="206"/>
                  </a:lnTo>
                  <a:lnTo>
                    <a:pt x="310" y="204"/>
                  </a:lnTo>
                  <a:lnTo>
                    <a:pt x="318" y="200"/>
                  </a:lnTo>
                  <a:lnTo>
                    <a:pt x="318" y="196"/>
                  </a:lnTo>
                  <a:lnTo>
                    <a:pt x="312" y="178"/>
                  </a:lnTo>
                  <a:lnTo>
                    <a:pt x="312" y="170"/>
                  </a:lnTo>
                  <a:lnTo>
                    <a:pt x="312" y="166"/>
                  </a:lnTo>
                  <a:lnTo>
                    <a:pt x="318" y="162"/>
                  </a:lnTo>
                  <a:lnTo>
                    <a:pt x="324" y="162"/>
                  </a:lnTo>
                  <a:lnTo>
                    <a:pt x="338" y="166"/>
                  </a:lnTo>
                  <a:lnTo>
                    <a:pt x="340" y="166"/>
                  </a:lnTo>
                  <a:lnTo>
                    <a:pt x="340" y="168"/>
                  </a:lnTo>
                  <a:lnTo>
                    <a:pt x="356" y="186"/>
                  </a:lnTo>
                  <a:lnTo>
                    <a:pt x="370" y="162"/>
                  </a:lnTo>
                  <a:lnTo>
                    <a:pt x="356" y="140"/>
                  </a:lnTo>
                  <a:lnTo>
                    <a:pt x="348" y="128"/>
                  </a:lnTo>
                  <a:lnTo>
                    <a:pt x="336" y="136"/>
                  </a:lnTo>
                  <a:lnTo>
                    <a:pt x="334" y="134"/>
                  </a:lnTo>
                  <a:lnTo>
                    <a:pt x="302" y="126"/>
                  </a:lnTo>
                  <a:lnTo>
                    <a:pt x="292" y="122"/>
                  </a:lnTo>
                  <a:lnTo>
                    <a:pt x="286" y="116"/>
                  </a:lnTo>
                  <a:lnTo>
                    <a:pt x="280" y="110"/>
                  </a:lnTo>
                  <a:lnTo>
                    <a:pt x="278" y="106"/>
                  </a:lnTo>
                  <a:lnTo>
                    <a:pt x="260" y="96"/>
                  </a:lnTo>
                  <a:lnTo>
                    <a:pt x="260" y="78"/>
                  </a:lnTo>
                  <a:lnTo>
                    <a:pt x="294" y="58"/>
                  </a:lnTo>
                  <a:lnTo>
                    <a:pt x="292" y="44"/>
                  </a:lnTo>
                  <a:lnTo>
                    <a:pt x="286" y="30"/>
                  </a:lnTo>
                  <a:lnTo>
                    <a:pt x="282" y="18"/>
                  </a:lnTo>
                  <a:lnTo>
                    <a:pt x="258" y="22"/>
                  </a:lnTo>
                  <a:lnTo>
                    <a:pt x="242" y="26"/>
                  </a:lnTo>
                  <a:lnTo>
                    <a:pt x="226" y="28"/>
                  </a:lnTo>
                  <a:lnTo>
                    <a:pt x="200" y="22"/>
                  </a:lnTo>
                  <a:lnTo>
                    <a:pt x="200" y="14"/>
                  </a:lnTo>
                  <a:lnTo>
                    <a:pt x="196" y="14"/>
                  </a:lnTo>
                  <a:lnTo>
                    <a:pt x="190" y="10"/>
                  </a:lnTo>
                  <a:lnTo>
                    <a:pt x="188" y="6"/>
                  </a:lnTo>
                  <a:lnTo>
                    <a:pt x="186" y="2"/>
                  </a:lnTo>
                  <a:lnTo>
                    <a:pt x="186" y="0"/>
                  </a:lnTo>
                  <a:lnTo>
                    <a:pt x="184" y="22"/>
                  </a:lnTo>
                  <a:lnTo>
                    <a:pt x="182" y="28"/>
                  </a:lnTo>
                  <a:lnTo>
                    <a:pt x="180" y="34"/>
                  </a:lnTo>
                  <a:lnTo>
                    <a:pt x="182" y="36"/>
                  </a:lnTo>
                  <a:lnTo>
                    <a:pt x="184" y="40"/>
                  </a:lnTo>
                  <a:lnTo>
                    <a:pt x="184" y="46"/>
                  </a:lnTo>
                  <a:lnTo>
                    <a:pt x="182" y="50"/>
                  </a:lnTo>
                  <a:lnTo>
                    <a:pt x="180" y="54"/>
                  </a:lnTo>
                  <a:lnTo>
                    <a:pt x="184" y="68"/>
                  </a:lnTo>
                  <a:lnTo>
                    <a:pt x="182" y="68"/>
                  </a:lnTo>
                  <a:lnTo>
                    <a:pt x="182" y="70"/>
                  </a:lnTo>
                  <a:lnTo>
                    <a:pt x="172" y="78"/>
                  </a:lnTo>
                  <a:lnTo>
                    <a:pt x="172" y="96"/>
                  </a:lnTo>
                  <a:lnTo>
                    <a:pt x="170" y="98"/>
                  </a:lnTo>
                  <a:lnTo>
                    <a:pt x="148" y="106"/>
                  </a:lnTo>
                  <a:lnTo>
                    <a:pt x="132" y="110"/>
                  </a:lnTo>
                  <a:lnTo>
                    <a:pt x="98" y="106"/>
                  </a:lnTo>
                  <a:lnTo>
                    <a:pt x="82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7" name="台湾"/>
            <p:cNvSpPr/>
            <p:nvPr>
              <p:custDataLst>
                <p:tags r:id="rId41"/>
              </p:custDataLst>
            </p:nvPr>
          </p:nvSpPr>
          <p:spPr bwMode="auto">
            <a:xfrm>
              <a:off x="6754813" y="4803775"/>
              <a:ext cx="193675" cy="468313"/>
            </a:xfrm>
            <a:custGeom>
              <a:avLst/>
              <a:gdLst>
                <a:gd name="T0" fmla="*/ 2147483646 w 106"/>
                <a:gd name="T1" fmla="*/ 0 h 256"/>
                <a:gd name="T2" fmla="*/ 2147483646 w 106"/>
                <a:gd name="T3" fmla="*/ 0 h 256"/>
                <a:gd name="T4" fmla="*/ 2147483646 w 106"/>
                <a:gd name="T5" fmla="*/ 2147483646 h 256"/>
                <a:gd name="T6" fmla="*/ 2147483646 w 106"/>
                <a:gd name="T7" fmla="*/ 2147483646 h 256"/>
                <a:gd name="T8" fmla="*/ 2147483646 w 106"/>
                <a:gd name="T9" fmla="*/ 2147483646 h 256"/>
                <a:gd name="T10" fmla="*/ 2147483646 w 106"/>
                <a:gd name="T11" fmla="*/ 2147483646 h 256"/>
                <a:gd name="T12" fmla="*/ 2147483646 w 106"/>
                <a:gd name="T13" fmla="*/ 2147483646 h 256"/>
                <a:gd name="T14" fmla="*/ 2147483646 w 106"/>
                <a:gd name="T15" fmla="*/ 2147483646 h 256"/>
                <a:gd name="T16" fmla="*/ 2147483646 w 106"/>
                <a:gd name="T17" fmla="*/ 2147483646 h 256"/>
                <a:gd name="T18" fmla="*/ 0 w 106"/>
                <a:gd name="T19" fmla="*/ 2147483646 h 256"/>
                <a:gd name="T20" fmla="*/ 2147483646 w 106"/>
                <a:gd name="T21" fmla="*/ 2147483646 h 256"/>
                <a:gd name="T22" fmla="*/ 2147483646 w 106"/>
                <a:gd name="T23" fmla="*/ 2147483646 h 256"/>
                <a:gd name="T24" fmla="*/ 2147483646 w 106"/>
                <a:gd name="T25" fmla="*/ 2147483646 h 256"/>
                <a:gd name="T26" fmla="*/ 2147483646 w 106"/>
                <a:gd name="T27" fmla="*/ 2147483646 h 256"/>
                <a:gd name="T28" fmla="*/ 2147483646 w 106"/>
                <a:gd name="T29" fmla="*/ 2147483646 h 256"/>
                <a:gd name="T30" fmla="*/ 2147483646 w 106"/>
                <a:gd name="T31" fmla="*/ 2147483646 h 256"/>
                <a:gd name="T32" fmla="*/ 2147483646 w 106"/>
                <a:gd name="T33" fmla="*/ 2147483646 h 256"/>
                <a:gd name="T34" fmla="*/ 2147483646 w 106"/>
                <a:gd name="T35" fmla="*/ 2147483646 h 256"/>
                <a:gd name="T36" fmla="*/ 2147483646 w 106"/>
                <a:gd name="T37" fmla="*/ 2147483646 h 256"/>
                <a:gd name="T38" fmla="*/ 2147483646 w 106"/>
                <a:gd name="T39" fmla="*/ 2147483646 h 256"/>
                <a:gd name="T40" fmla="*/ 2147483646 w 106"/>
                <a:gd name="T41" fmla="*/ 2147483646 h 256"/>
                <a:gd name="T42" fmla="*/ 2147483646 w 106"/>
                <a:gd name="T43" fmla="*/ 2147483646 h 256"/>
                <a:gd name="T44" fmla="*/ 2147483646 w 106"/>
                <a:gd name="T45" fmla="*/ 2147483646 h 256"/>
                <a:gd name="T46" fmla="*/ 2147483646 w 106"/>
                <a:gd name="T47" fmla="*/ 2147483646 h 256"/>
                <a:gd name="T48" fmla="*/ 2147483646 w 106"/>
                <a:gd name="T49" fmla="*/ 2147483646 h 256"/>
                <a:gd name="T50" fmla="*/ 2147483646 w 106"/>
                <a:gd name="T51" fmla="*/ 2147483646 h 256"/>
                <a:gd name="T52" fmla="*/ 2147483646 w 106"/>
                <a:gd name="T53" fmla="*/ 2147483646 h 256"/>
                <a:gd name="T54" fmla="*/ 2147483646 w 106"/>
                <a:gd name="T55" fmla="*/ 2147483646 h 256"/>
                <a:gd name="T56" fmla="*/ 2147483646 w 106"/>
                <a:gd name="T57" fmla="*/ 2147483646 h 256"/>
                <a:gd name="T58" fmla="*/ 2147483646 w 106"/>
                <a:gd name="T59" fmla="*/ 2147483646 h 256"/>
                <a:gd name="T60" fmla="*/ 2147483646 w 106"/>
                <a:gd name="T61" fmla="*/ 2147483646 h 256"/>
                <a:gd name="T62" fmla="*/ 2147483646 w 106"/>
                <a:gd name="T63" fmla="*/ 2147483646 h 256"/>
                <a:gd name="T64" fmla="*/ 2147483646 w 106"/>
                <a:gd name="T65" fmla="*/ 2147483646 h 256"/>
                <a:gd name="T66" fmla="*/ 2147483646 w 106"/>
                <a:gd name="T67" fmla="*/ 2147483646 h 256"/>
                <a:gd name="T68" fmla="*/ 2147483646 w 106"/>
                <a:gd name="T69" fmla="*/ 2147483646 h 256"/>
                <a:gd name="T70" fmla="*/ 2147483646 w 106"/>
                <a:gd name="T71" fmla="*/ 2147483646 h 256"/>
                <a:gd name="T72" fmla="*/ 2147483646 w 106"/>
                <a:gd name="T73" fmla="*/ 2147483646 h 256"/>
                <a:gd name="T74" fmla="*/ 2147483646 w 106"/>
                <a:gd name="T75" fmla="*/ 2147483646 h 256"/>
                <a:gd name="T76" fmla="*/ 2147483646 w 106"/>
                <a:gd name="T77" fmla="*/ 2147483646 h 256"/>
                <a:gd name="T78" fmla="*/ 2147483646 w 106"/>
                <a:gd name="T79" fmla="*/ 2147483646 h 256"/>
                <a:gd name="T80" fmla="*/ 2147483646 w 106"/>
                <a:gd name="T81" fmla="*/ 2147483646 h 256"/>
                <a:gd name="T82" fmla="*/ 2147483646 w 106"/>
                <a:gd name="T83" fmla="*/ 2147483646 h 256"/>
                <a:gd name="T84" fmla="*/ 2147483646 w 106"/>
                <a:gd name="T85" fmla="*/ 2147483646 h 256"/>
                <a:gd name="T86" fmla="*/ 2147483646 w 106"/>
                <a:gd name="T87" fmla="*/ 2147483646 h 256"/>
                <a:gd name="T88" fmla="*/ 2147483646 w 106"/>
                <a:gd name="T89" fmla="*/ 0 h 2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06" h="256">
                  <a:moveTo>
                    <a:pt x="80" y="0"/>
                  </a:moveTo>
                  <a:lnTo>
                    <a:pt x="80" y="0"/>
                  </a:lnTo>
                  <a:lnTo>
                    <a:pt x="62" y="14"/>
                  </a:lnTo>
                  <a:lnTo>
                    <a:pt x="46" y="32"/>
                  </a:lnTo>
                  <a:lnTo>
                    <a:pt x="34" y="50"/>
                  </a:lnTo>
                  <a:lnTo>
                    <a:pt x="24" y="70"/>
                  </a:lnTo>
                  <a:lnTo>
                    <a:pt x="10" y="98"/>
                  </a:lnTo>
                  <a:lnTo>
                    <a:pt x="4" y="104"/>
                  </a:lnTo>
                  <a:lnTo>
                    <a:pt x="0" y="108"/>
                  </a:lnTo>
                  <a:lnTo>
                    <a:pt x="6" y="152"/>
                  </a:lnTo>
                  <a:lnTo>
                    <a:pt x="6" y="154"/>
                  </a:lnTo>
                  <a:lnTo>
                    <a:pt x="2" y="184"/>
                  </a:lnTo>
                  <a:lnTo>
                    <a:pt x="2" y="196"/>
                  </a:lnTo>
                  <a:lnTo>
                    <a:pt x="2" y="200"/>
                  </a:lnTo>
                  <a:lnTo>
                    <a:pt x="4" y="202"/>
                  </a:lnTo>
                  <a:lnTo>
                    <a:pt x="36" y="224"/>
                  </a:lnTo>
                  <a:lnTo>
                    <a:pt x="38" y="224"/>
                  </a:lnTo>
                  <a:lnTo>
                    <a:pt x="38" y="226"/>
                  </a:lnTo>
                  <a:lnTo>
                    <a:pt x="42" y="236"/>
                  </a:lnTo>
                  <a:lnTo>
                    <a:pt x="50" y="248"/>
                  </a:lnTo>
                  <a:lnTo>
                    <a:pt x="56" y="252"/>
                  </a:lnTo>
                  <a:lnTo>
                    <a:pt x="62" y="256"/>
                  </a:lnTo>
                  <a:lnTo>
                    <a:pt x="66" y="204"/>
                  </a:lnTo>
                  <a:lnTo>
                    <a:pt x="66" y="202"/>
                  </a:lnTo>
                  <a:lnTo>
                    <a:pt x="90" y="146"/>
                  </a:lnTo>
                  <a:lnTo>
                    <a:pt x="98" y="80"/>
                  </a:lnTo>
                  <a:lnTo>
                    <a:pt x="98" y="78"/>
                  </a:lnTo>
                  <a:lnTo>
                    <a:pt x="106" y="60"/>
                  </a:lnTo>
                  <a:lnTo>
                    <a:pt x="100" y="44"/>
                  </a:lnTo>
                  <a:lnTo>
                    <a:pt x="98" y="44"/>
                  </a:lnTo>
                  <a:lnTo>
                    <a:pt x="98" y="24"/>
                  </a:lnTo>
                  <a:lnTo>
                    <a:pt x="98" y="22"/>
                  </a:lnTo>
                  <a:lnTo>
                    <a:pt x="102" y="16"/>
                  </a:lnTo>
                  <a:lnTo>
                    <a:pt x="106" y="12"/>
                  </a:ln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8" name="海南"/>
            <p:cNvSpPr/>
            <p:nvPr>
              <p:custDataLst>
                <p:tags r:id="rId42"/>
              </p:custDataLst>
            </p:nvPr>
          </p:nvSpPr>
          <p:spPr bwMode="auto">
            <a:xfrm>
              <a:off x="5330825" y="5634038"/>
              <a:ext cx="292100" cy="255587"/>
            </a:xfrm>
            <a:custGeom>
              <a:avLst/>
              <a:gdLst>
                <a:gd name="T0" fmla="*/ 2147483646 w 160"/>
                <a:gd name="T1" fmla="*/ 2147483646 h 140"/>
                <a:gd name="T2" fmla="*/ 2147483646 w 160"/>
                <a:gd name="T3" fmla="*/ 2147483646 h 140"/>
                <a:gd name="T4" fmla="*/ 2147483646 w 160"/>
                <a:gd name="T5" fmla="*/ 2147483646 h 140"/>
                <a:gd name="T6" fmla="*/ 2147483646 w 160"/>
                <a:gd name="T7" fmla="*/ 2147483646 h 140"/>
                <a:gd name="T8" fmla="*/ 2147483646 w 160"/>
                <a:gd name="T9" fmla="*/ 2147483646 h 140"/>
                <a:gd name="T10" fmla="*/ 2147483646 w 160"/>
                <a:gd name="T11" fmla="*/ 2147483646 h 140"/>
                <a:gd name="T12" fmla="*/ 2147483646 w 160"/>
                <a:gd name="T13" fmla="*/ 2147483646 h 140"/>
                <a:gd name="T14" fmla="*/ 2147483646 w 160"/>
                <a:gd name="T15" fmla="*/ 2147483646 h 140"/>
                <a:gd name="T16" fmla="*/ 2147483646 w 160"/>
                <a:gd name="T17" fmla="*/ 2147483646 h 140"/>
                <a:gd name="T18" fmla="*/ 2147483646 w 160"/>
                <a:gd name="T19" fmla="*/ 2147483646 h 140"/>
                <a:gd name="T20" fmla="*/ 2147483646 w 160"/>
                <a:gd name="T21" fmla="*/ 2147483646 h 140"/>
                <a:gd name="T22" fmla="*/ 2147483646 w 160"/>
                <a:gd name="T23" fmla="*/ 2147483646 h 140"/>
                <a:gd name="T24" fmla="*/ 2147483646 w 160"/>
                <a:gd name="T25" fmla="*/ 2147483646 h 140"/>
                <a:gd name="T26" fmla="*/ 0 w 160"/>
                <a:gd name="T27" fmla="*/ 2147483646 h 140"/>
                <a:gd name="T28" fmla="*/ 2147483646 w 160"/>
                <a:gd name="T29" fmla="*/ 2147483646 h 140"/>
                <a:gd name="T30" fmla="*/ 2147483646 w 160"/>
                <a:gd name="T31" fmla="*/ 2147483646 h 140"/>
                <a:gd name="T32" fmla="*/ 2147483646 w 160"/>
                <a:gd name="T33" fmla="*/ 2147483646 h 140"/>
                <a:gd name="T34" fmla="*/ 2147483646 w 160"/>
                <a:gd name="T35" fmla="*/ 2147483646 h 140"/>
                <a:gd name="T36" fmla="*/ 2147483646 w 160"/>
                <a:gd name="T37" fmla="*/ 2147483646 h 140"/>
                <a:gd name="T38" fmla="*/ 2147483646 w 160"/>
                <a:gd name="T39" fmla="*/ 2147483646 h 140"/>
                <a:gd name="T40" fmla="*/ 2147483646 w 160"/>
                <a:gd name="T41" fmla="*/ 2147483646 h 140"/>
                <a:gd name="T42" fmla="*/ 2147483646 w 160"/>
                <a:gd name="T43" fmla="*/ 2147483646 h 140"/>
                <a:gd name="T44" fmla="*/ 2147483646 w 160"/>
                <a:gd name="T45" fmla="*/ 2147483646 h 140"/>
                <a:gd name="T46" fmla="*/ 2147483646 w 160"/>
                <a:gd name="T47" fmla="*/ 2147483646 h 140"/>
                <a:gd name="T48" fmla="*/ 2147483646 w 160"/>
                <a:gd name="T49" fmla="*/ 2147483646 h 140"/>
                <a:gd name="T50" fmla="*/ 2147483646 w 160"/>
                <a:gd name="T51" fmla="*/ 2147483646 h 140"/>
                <a:gd name="T52" fmla="*/ 2147483646 w 160"/>
                <a:gd name="T53" fmla="*/ 2147483646 h 140"/>
                <a:gd name="T54" fmla="*/ 2147483646 w 160"/>
                <a:gd name="T55" fmla="*/ 2147483646 h 140"/>
                <a:gd name="T56" fmla="*/ 2147483646 w 160"/>
                <a:gd name="T57" fmla="*/ 2147483646 h 140"/>
                <a:gd name="T58" fmla="*/ 2147483646 w 160"/>
                <a:gd name="T59" fmla="*/ 2147483646 h 140"/>
                <a:gd name="T60" fmla="*/ 2147483646 w 160"/>
                <a:gd name="T61" fmla="*/ 2147483646 h 140"/>
                <a:gd name="T62" fmla="*/ 2147483646 w 160"/>
                <a:gd name="T63" fmla="*/ 2147483646 h 140"/>
                <a:gd name="T64" fmla="*/ 2147483646 w 160"/>
                <a:gd name="T65" fmla="*/ 2147483646 h 140"/>
                <a:gd name="T66" fmla="*/ 2147483646 w 160"/>
                <a:gd name="T67" fmla="*/ 2147483646 h 140"/>
                <a:gd name="T68" fmla="*/ 2147483646 w 160"/>
                <a:gd name="T69" fmla="*/ 2147483646 h 140"/>
                <a:gd name="T70" fmla="*/ 2147483646 w 160"/>
                <a:gd name="T71" fmla="*/ 2147483646 h 140"/>
                <a:gd name="T72" fmla="*/ 2147483646 w 160"/>
                <a:gd name="T73" fmla="*/ 2147483646 h 140"/>
                <a:gd name="T74" fmla="*/ 2147483646 w 160"/>
                <a:gd name="T75" fmla="*/ 2147483646 h 140"/>
                <a:gd name="T76" fmla="*/ 2147483646 w 160"/>
                <a:gd name="T77" fmla="*/ 2147483646 h 140"/>
                <a:gd name="T78" fmla="*/ 2147483646 w 160"/>
                <a:gd name="T79" fmla="*/ 2147483646 h 140"/>
                <a:gd name="T80" fmla="*/ 2147483646 w 160"/>
                <a:gd name="T81" fmla="*/ 2147483646 h 140"/>
                <a:gd name="T82" fmla="*/ 2147483646 w 160"/>
                <a:gd name="T83" fmla="*/ 0 h 140"/>
                <a:gd name="T84" fmla="*/ 2147483646 w 160"/>
                <a:gd name="T85" fmla="*/ 2147483646 h 140"/>
                <a:gd name="T86" fmla="*/ 2147483646 w 160"/>
                <a:gd name="T87" fmla="*/ 2147483646 h 140"/>
                <a:gd name="T88" fmla="*/ 2147483646 w 160"/>
                <a:gd name="T89" fmla="*/ 2147483646 h 140"/>
                <a:gd name="T90" fmla="*/ 2147483646 w 160"/>
                <a:gd name="T91" fmla="*/ 2147483646 h 140"/>
                <a:gd name="T92" fmla="*/ 2147483646 w 160"/>
                <a:gd name="T93" fmla="*/ 2147483646 h 140"/>
                <a:gd name="T94" fmla="*/ 2147483646 w 160"/>
                <a:gd name="T95" fmla="*/ 2147483646 h 1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60" h="140">
                  <a:moveTo>
                    <a:pt x="72" y="14"/>
                  </a:moveTo>
                  <a:lnTo>
                    <a:pt x="70" y="18"/>
                  </a:lnTo>
                  <a:lnTo>
                    <a:pt x="68" y="20"/>
                  </a:lnTo>
                  <a:lnTo>
                    <a:pt x="36" y="28"/>
                  </a:lnTo>
                  <a:lnTo>
                    <a:pt x="38" y="32"/>
                  </a:lnTo>
                  <a:lnTo>
                    <a:pt x="48" y="44"/>
                  </a:lnTo>
                  <a:lnTo>
                    <a:pt x="44" y="46"/>
                  </a:lnTo>
                  <a:lnTo>
                    <a:pt x="30" y="54"/>
                  </a:lnTo>
                  <a:lnTo>
                    <a:pt x="6" y="72"/>
                  </a:lnTo>
                  <a:lnTo>
                    <a:pt x="2" y="80"/>
                  </a:lnTo>
                  <a:lnTo>
                    <a:pt x="0" y="92"/>
                  </a:lnTo>
                  <a:lnTo>
                    <a:pt x="4" y="108"/>
                  </a:lnTo>
                  <a:lnTo>
                    <a:pt x="10" y="126"/>
                  </a:lnTo>
                  <a:lnTo>
                    <a:pt x="34" y="128"/>
                  </a:lnTo>
                  <a:lnTo>
                    <a:pt x="36" y="128"/>
                  </a:lnTo>
                  <a:lnTo>
                    <a:pt x="60" y="140"/>
                  </a:lnTo>
                  <a:lnTo>
                    <a:pt x="86" y="136"/>
                  </a:lnTo>
                  <a:lnTo>
                    <a:pt x="94" y="132"/>
                  </a:lnTo>
                  <a:lnTo>
                    <a:pt x="102" y="126"/>
                  </a:lnTo>
                  <a:lnTo>
                    <a:pt x="112" y="118"/>
                  </a:lnTo>
                  <a:lnTo>
                    <a:pt x="122" y="106"/>
                  </a:lnTo>
                  <a:lnTo>
                    <a:pt x="124" y="106"/>
                  </a:lnTo>
                  <a:lnTo>
                    <a:pt x="126" y="104"/>
                  </a:lnTo>
                  <a:lnTo>
                    <a:pt x="136" y="100"/>
                  </a:lnTo>
                  <a:lnTo>
                    <a:pt x="134" y="66"/>
                  </a:lnTo>
                  <a:lnTo>
                    <a:pt x="148" y="44"/>
                  </a:lnTo>
                  <a:lnTo>
                    <a:pt x="160" y="34"/>
                  </a:lnTo>
                  <a:lnTo>
                    <a:pt x="160" y="22"/>
                  </a:lnTo>
                  <a:lnTo>
                    <a:pt x="158" y="14"/>
                  </a:lnTo>
                  <a:lnTo>
                    <a:pt x="156" y="10"/>
                  </a:lnTo>
                  <a:lnTo>
                    <a:pt x="152" y="2"/>
                  </a:lnTo>
                  <a:lnTo>
                    <a:pt x="146" y="0"/>
                  </a:lnTo>
                  <a:lnTo>
                    <a:pt x="146" y="12"/>
                  </a:lnTo>
                  <a:lnTo>
                    <a:pt x="126" y="8"/>
                  </a:lnTo>
                  <a:lnTo>
                    <a:pt x="116" y="14"/>
                  </a:lnTo>
                  <a:lnTo>
                    <a:pt x="114" y="14"/>
                  </a:lnTo>
                  <a:lnTo>
                    <a:pt x="7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99" name="图片 19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45" y="3305810"/>
            <a:ext cx="5564505" cy="321945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-2760980" y="452120"/>
            <a:ext cx="8248015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Where:</a:t>
            </a:r>
          </a:p>
          <a:p>
            <a:pPr algn="ctr"/>
            <a:r>
              <a:rPr lang="en-US" altLang="zh-CN" sz="2800" b="1" dirty="0">
                <a:solidFill>
                  <a:srgbClr val="DC07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altLang="zh-CN" sz="2800" b="1" dirty="0">
                <a:solidFill>
                  <a:srgbClr val="030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 festivals (minority)</a:t>
            </a:r>
          </a:p>
        </p:txBody>
      </p:sp>
      <p:sp>
        <p:nvSpPr>
          <p:cNvPr id="84" name="文本框 83"/>
          <p:cNvSpPr txBox="1"/>
          <p:nvPr/>
        </p:nvSpPr>
        <p:spPr>
          <a:xfrm>
            <a:off x="6238876" y="1714488"/>
            <a:ext cx="64636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  <a:sym typeface="+mn-ea"/>
              </a:rPr>
              <a:t>A. Water splashing Festival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（____族）</a:t>
            </a:r>
          </a:p>
          <a:p>
            <a:pPr algn="l"/>
            <a:r>
              <a:rPr lang="en-US" altLang="zh-CN" sz="2800" dirty="0"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  <a:sym typeface="+mn-ea"/>
              </a:rPr>
              <a:t>B. Torch festival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（__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族） </a:t>
            </a:r>
          </a:p>
          <a:p>
            <a:pPr algn="l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Sanyuesan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Festival (_____族）</a:t>
            </a:r>
          </a:p>
        </p:txBody>
      </p:sp>
      <p:sp>
        <p:nvSpPr>
          <p:cNvPr id="86" name="文本框 85"/>
          <p:cNvSpPr txBox="1"/>
          <p:nvPr>
            <p:custDataLst>
              <p:tags r:id="rId6"/>
            </p:custDataLst>
          </p:nvPr>
        </p:nvSpPr>
        <p:spPr>
          <a:xfrm>
            <a:off x="10525156" y="1571612"/>
            <a:ext cx="719455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傣</a:t>
            </a:r>
          </a:p>
        </p:txBody>
      </p:sp>
      <p:sp>
        <p:nvSpPr>
          <p:cNvPr id="89" name="文本框 88"/>
          <p:cNvSpPr txBox="1"/>
          <p:nvPr>
            <p:custDataLst>
              <p:tags r:id="rId7"/>
            </p:custDataLst>
          </p:nvPr>
        </p:nvSpPr>
        <p:spPr>
          <a:xfrm>
            <a:off x="10239404" y="2428868"/>
            <a:ext cx="719455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zh-CN" sz="3200" b="1" dirty="0">
                <a:solidFill>
                  <a:srgbClr val="DC07E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壮</a:t>
            </a:r>
          </a:p>
        </p:txBody>
      </p:sp>
      <p:sp>
        <p:nvSpPr>
          <p:cNvPr id="90" name="云南"/>
          <p:cNvSpPr/>
          <p:nvPr/>
        </p:nvSpPr>
        <p:spPr bwMode="auto">
          <a:xfrm>
            <a:off x="2079810" y="5349079"/>
            <a:ext cx="927702" cy="1049985"/>
          </a:xfrm>
          <a:custGeom>
            <a:avLst/>
            <a:gdLst>
              <a:gd name="T0" fmla="*/ 2147483646 w 568"/>
              <a:gd name="T1" fmla="*/ 2147483646 h 592"/>
              <a:gd name="T2" fmla="*/ 2147483646 w 568"/>
              <a:gd name="T3" fmla="*/ 2147483646 h 592"/>
              <a:gd name="T4" fmla="*/ 2147483646 w 568"/>
              <a:gd name="T5" fmla="*/ 2147483646 h 592"/>
              <a:gd name="T6" fmla="*/ 2147483646 w 568"/>
              <a:gd name="T7" fmla="*/ 2147483646 h 592"/>
              <a:gd name="T8" fmla="*/ 2147483646 w 568"/>
              <a:gd name="T9" fmla="*/ 2147483646 h 592"/>
              <a:gd name="T10" fmla="*/ 2147483646 w 568"/>
              <a:gd name="T11" fmla="*/ 2147483646 h 592"/>
              <a:gd name="T12" fmla="*/ 2147483646 w 568"/>
              <a:gd name="T13" fmla="*/ 2147483646 h 592"/>
              <a:gd name="T14" fmla="*/ 2147483646 w 568"/>
              <a:gd name="T15" fmla="*/ 2147483646 h 592"/>
              <a:gd name="T16" fmla="*/ 2147483646 w 568"/>
              <a:gd name="T17" fmla="*/ 2147483646 h 592"/>
              <a:gd name="T18" fmla="*/ 2147483646 w 568"/>
              <a:gd name="T19" fmla="*/ 2147483646 h 592"/>
              <a:gd name="T20" fmla="*/ 2147483646 w 568"/>
              <a:gd name="T21" fmla="*/ 2147483646 h 592"/>
              <a:gd name="T22" fmla="*/ 2147483646 w 568"/>
              <a:gd name="T23" fmla="*/ 2147483646 h 592"/>
              <a:gd name="T24" fmla="*/ 2147483646 w 568"/>
              <a:gd name="T25" fmla="*/ 2147483646 h 592"/>
              <a:gd name="T26" fmla="*/ 2147483646 w 568"/>
              <a:gd name="T27" fmla="*/ 2147483646 h 592"/>
              <a:gd name="T28" fmla="*/ 2147483646 w 568"/>
              <a:gd name="T29" fmla="*/ 2147483646 h 592"/>
              <a:gd name="T30" fmla="*/ 2147483646 w 568"/>
              <a:gd name="T31" fmla="*/ 2147483646 h 592"/>
              <a:gd name="T32" fmla="*/ 2147483646 w 568"/>
              <a:gd name="T33" fmla="*/ 2147483646 h 592"/>
              <a:gd name="T34" fmla="*/ 2147483646 w 568"/>
              <a:gd name="T35" fmla="*/ 2147483646 h 592"/>
              <a:gd name="T36" fmla="*/ 2147483646 w 568"/>
              <a:gd name="T37" fmla="*/ 2147483646 h 592"/>
              <a:gd name="T38" fmla="*/ 2147483646 w 568"/>
              <a:gd name="T39" fmla="*/ 2147483646 h 592"/>
              <a:gd name="T40" fmla="*/ 2147483646 w 568"/>
              <a:gd name="T41" fmla="*/ 2147483646 h 592"/>
              <a:gd name="T42" fmla="*/ 2147483646 w 568"/>
              <a:gd name="T43" fmla="*/ 2147483646 h 592"/>
              <a:gd name="T44" fmla="*/ 2147483646 w 568"/>
              <a:gd name="T45" fmla="*/ 2147483646 h 592"/>
              <a:gd name="T46" fmla="*/ 2147483646 w 568"/>
              <a:gd name="T47" fmla="*/ 2147483646 h 592"/>
              <a:gd name="T48" fmla="*/ 2147483646 w 568"/>
              <a:gd name="T49" fmla="*/ 2147483646 h 592"/>
              <a:gd name="T50" fmla="*/ 2147483646 w 568"/>
              <a:gd name="T51" fmla="*/ 2147483646 h 592"/>
              <a:gd name="T52" fmla="*/ 2147483646 w 568"/>
              <a:gd name="T53" fmla="*/ 2147483646 h 592"/>
              <a:gd name="T54" fmla="*/ 2147483646 w 568"/>
              <a:gd name="T55" fmla="*/ 2147483646 h 592"/>
              <a:gd name="T56" fmla="*/ 2147483646 w 568"/>
              <a:gd name="T57" fmla="*/ 2147483646 h 592"/>
              <a:gd name="T58" fmla="*/ 2147483646 w 568"/>
              <a:gd name="T59" fmla="*/ 2147483646 h 592"/>
              <a:gd name="T60" fmla="*/ 2147483646 w 568"/>
              <a:gd name="T61" fmla="*/ 2147483646 h 592"/>
              <a:gd name="T62" fmla="*/ 2147483646 w 568"/>
              <a:gd name="T63" fmla="*/ 2147483646 h 592"/>
              <a:gd name="T64" fmla="*/ 2147483646 w 568"/>
              <a:gd name="T65" fmla="*/ 2147483646 h 592"/>
              <a:gd name="T66" fmla="*/ 2147483646 w 568"/>
              <a:gd name="T67" fmla="*/ 2147483646 h 592"/>
              <a:gd name="T68" fmla="*/ 2147483646 w 568"/>
              <a:gd name="T69" fmla="*/ 2147483646 h 592"/>
              <a:gd name="T70" fmla="*/ 2147483646 w 568"/>
              <a:gd name="T71" fmla="*/ 2147483646 h 592"/>
              <a:gd name="T72" fmla="*/ 2147483646 w 568"/>
              <a:gd name="T73" fmla="*/ 2147483646 h 592"/>
              <a:gd name="T74" fmla="*/ 2147483646 w 568"/>
              <a:gd name="T75" fmla="*/ 2147483646 h 592"/>
              <a:gd name="T76" fmla="*/ 2147483646 w 568"/>
              <a:gd name="T77" fmla="*/ 2147483646 h 592"/>
              <a:gd name="T78" fmla="*/ 2147483646 w 568"/>
              <a:gd name="T79" fmla="*/ 2147483646 h 592"/>
              <a:gd name="T80" fmla="*/ 2147483646 w 568"/>
              <a:gd name="T81" fmla="*/ 2147483646 h 592"/>
              <a:gd name="T82" fmla="*/ 2147483646 w 568"/>
              <a:gd name="T83" fmla="*/ 2147483646 h 592"/>
              <a:gd name="T84" fmla="*/ 2147483646 w 568"/>
              <a:gd name="T85" fmla="*/ 2147483646 h 592"/>
              <a:gd name="T86" fmla="*/ 2147483646 w 568"/>
              <a:gd name="T87" fmla="*/ 2147483646 h 592"/>
              <a:gd name="T88" fmla="*/ 2147483646 w 568"/>
              <a:gd name="T89" fmla="*/ 2147483646 h 592"/>
              <a:gd name="T90" fmla="*/ 2147483646 w 568"/>
              <a:gd name="T91" fmla="*/ 2147483646 h 592"/>
              <a:gd name="T92" fmla="*/ 2147483646 w 568"/>
              <a:gd name="T93" fmla="*/ 2147483646 h 592"/>
              <a:gd name="T94" fmla="*/ 2147483646 w 568"/>
              <a:gd name="T95" fmla="*/ 2147483646 h 592"/>
              <a:gd name="T96" fmla="*/ 2147483646 w 568"/>
              <a:gd name="T97" fmla="*/ 2147483646 h 592"/>
              <a:gd name="T98" fmla="*/ 2147483646 w 568"/>
              <a:gd name="T99" fmla="*/ 2147483646 h 592"/>
              <a:gd name="T100" fmla="*/ 2147483646 w 568"/>
              <a:gd name="T101" fmla="*/ 2147483646 h 592"/>
              <a:gd name="T102" fmla="*/ 2147483646 w 568"/>
              <a:gd name="T103" fmla="*/ 2147483646 h 592"/>
              <a:gd name="T104" fmla="*/ 2147483646 w 568"/>
              <a:gd name="T105" fmla="*/ 2147483646 h 592"/>
              <a:gd name="T106" fmla="*/ 2147483646 w 568"/>
              <a:gd name="T107" fmla="*/ 2147483646 h 59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68" h="592">
                <a:moveTo>
                  <a:pt x="4" y="364"/>
                </a:moveTo>
                <a:lnTo>
                  <a:pt x="0" y="374"/>
                </a:lnTo>
                <a:lnTo>
                  <a:pt x="10" y="372"/>
                </a:lnTo>
                <a:lnTo>
                  <a:pt x="18" y="366"/>
                </a:lnTo>
                <a:lnTo>
                  <a:pt x="20" y="364"/>
                </a:lnTo>
                <a:lnTo>
                  <a:pt x="52" y="360"/>
                </a:lnTo>
                <a:lnTo>
                  <a:pt x="74" y="350"/>
                </a:lnTo>
                <a:lnTo>
                  <a:pt x="82" y="362"/>
                </a:lnTo>
                <a:lnTo>
                  <a:pt x="84" y="362"/>
                </a:lnTo>
                <a:lnTo>
                  <a:pt x="74" y="378"/>
                </a:lnTo>
                <a:lnTo>
                  <a:pt x="84" y="388"/>
                </a:lnTo>
                <a:lnTo>
                  <a:pt x="84" y="390"/>
                </a:lnTo>
                <a:lnTo>
                  <a:pt x="84" y="392"/>
                </a:lnTo>
                <a:lnTo>
                  <a:pt x="76" y="426"/>
                </a:lnTo>
                <a:lnTo>
                  <a:pt x="98" y="440"/>
                </a:lnTo>
                <a:lnTo>
                  <a:pt x="136" y="442"/>
                </a:lnTo>
                <a:lnTo>
                  <a:pt x="130" y="450"/>
                </a:lnTo>
                <a:lnTo>
                  <a:pt x="104" y="486"/>
                </a:lnTo>
                <a:lnTo>
                  <a:pt x="98" y="496"/>
                </a:lnTo>
                <a:lnTo>
                  <a:pt x="96" y="502"/>
                </a:lnTo>
                <a:lnTo>
                  <a:pt x="110" y="506"/>
                </a:lnTo>
                <a:lnTo>
                  <a:pt x="122" y="508"/>
                </a:lnTo>
                <a:lnTo>
                  <a:pt x="132" y="510"/>
                </a:lnTo>
                <a:lnTo>
                  <a:pt x="140" y="516"/>
                </a:lnTo>
                <a:lnTo>
                  <a:pt x="144" y="520"/>
                </a:lnTo>
                <a:lnTo>
                  <a:pt x="152" y="534"/>
                </a:lnTo>
                <a:lnTo>
                  <a:pt x="158" y="550"/>
                </a:lnTo>
                <a:lnTo>
                  <a:pt x="180" y="562"/>
                </a:lnTo>
                <a:lnTo>
                  <a:pt x="192" y="564"/>
                </a:lnTo>
                <a:lnTo>
                  <a:pt x="220" y="540"/>
                </a:lnTo>
                <a:lnTo>
                  <a:pt x="236" y="562"/>
                </a:lnTo>
                <a:lnTo>
                  <a:pt x="236" y="564"/>
                </a:lnTo>
                <a:lnTo>
                  <a:pt x="240" y="584"/>
                </a:lnTo>
                <a:lnTo>
                  <a:pt x="252" y="586"/>
                </a:lnTo>
                <a:lnTo>
                  <a:pt x="272" y="592"/>
                </a:lnTo>
                <a:lnTo>
                  <a:pt x="276" y="592"/>
                </a:lnTo>
                <a:lnTo>
                  <a:pt x="276" y="590"/>
                </a:lnTo>
                <a:lnTo>
                  <a:pt x="272" y="570"/>
                </a:lnTo>
                <a:lnTo>
                  <a:pt x="272" y="568"/>
                </a:lnTo>
                <a:lnTo>
                  <a:pt x="262" y="522"/>
                </a:lnTo>
                <a:lnTo>
                  <a:pt x="262" y="520"/>
                </a:lnTo>
                <a:lnTo>
                  <a:pt x="268" y="488"/>
                </a:lnTo>
                <a:lnTo>
                  <a:pt x="270" y="488"/>
                </a:lnTo>
                <a:lnTo>
                  <a:pt x="272" y="488"/>
                </a:lnTo>
                <a:lnTo>
                  <a:pt x="294" y="490"/>
                </a:lnTo>
                <a:lnTo>
                  <a:pt x="320" y="470"/>
                </a:lnTo>
                <a:lnTo>
                  <a:pt x="324" y="472"/>
                </a:lnTo>
                <a:lnTo>
                  <a:pt x="342" y="486"/>
                </a:lnTo>
                <a:lnTo>
                  <a:pt x="352" y="498"/>
                </a:lnTo>
                <a:lnTo>
                  <a:pt x="362" y="490"/>
                </a:lnTo>
                <a:lnTo>
                  <a:pt x="378" y="474"/>
                </a:lnTo>
                <a:lnTo>
                  <a:pt x="378" y="472"/>
                </a:lnTo>
                <a:lnTo>
                  <a:pt x="380" y="472"/>
                </a:lnTo>
                <a:lnTo>
                  <a:pt x="420" y="482"/>
                </a:lnTo>
                <a:lnTo>
                  <a:pt x="438" y="468"/>
                </a:lnTo>
                <a:lnTo>
                  <a:pt x="438" y="466"/>
                </a:lnTo>
                <a:lnTo>
                  <a:pt x="440" y="466"/>
                </a:lnTo>
                <a:lnTo>
                  <a:pt x="458" y="470"/>
                </a:lnTo>
                <a:lnTo>
                  <a:pt x="512" y="422"/>
                </a:lnTo>
                <a:lnTo>
                  <a:pt x="528" y="426"/>
                </a:lnTo>
                <a:lnTo>
                  <a:pt x="530" y="428"/>
                </a:lnTo>
                <a:lnTo>
                  <a:pt x="532" y="428"/>
                </a:lnTo>
                <a:lnTo>
                  <a:pt x="536" y="436"/>
                </a:lnTo>
                <a:lnTo>
                  <a:pt x="540" y="432"/>
                </a:lnTo>
                <a:lnTo>
                  <a:pt x="540" y="430"/>
                </a:lnTo>
                <a:lnTo>
                  <a:pt x="556" y="422"/>
                </a:lnTo>
                <a:lnTo>
                  <a:pt x="568" y="410"/>
                </a:lnTo>
                <a:lnTo>
                  <a:pt x="566" y="386"/>
                </a:lnTo>
                <a:lnTo>
                  <a:pt x="564" y="382"/>
                </a:lnTo>
                <a:lnTo>
                  <a:pt x="548" y="388"/>
                </a:lnTo>
                <a:lnTo>
                  <a:pt x="542" y="392"/>
                </a:lnTo>
                <a:lnTo>
                  <a:pt x="534" y="392"/>
                </a:lnTo>
                <a:lnTo>
                  <a:pt x="516" y="392"/>
                </a:lnTo>
                <a:lnTo>
                  <a:pt x="510" y="390"/>
                </a:lnTo>
                <a:lnTo>
                  <a:pt x="504" y="386"/>
                </a:lnTo>
                <a:lnTo>
                  <a:pt x="504" y="360"/>
                </a:lnTo>
                <a:lnTo>
                  <a:pt x="496" y="358"/>
                </a:lnTo>
                <a:lnTo>
                  <a:pt x="492" y="356"/>
                </a:lnTo>
                <a:lnTo>
                  <a:pt x="488" y="358"/>
                </a:lnTo>
                <a:lnTo>
                  <a:pt x="484" y="360"/>
                </a:lnTo>
                <a:lnTo>
                  <a:pt x="472" y="364"/>
                </a:lnTo>
                <a:lnTo>
                  <a:pt x="468" y="364"/>
                </a:lnTo>
                <a:lnTo>
                  <a:pt x="468" y="362"/>
                </a:lnTo>
                <a:lnTo>
                  <a:pt x="462" y="350"/>
                </a:lnTo>
                <a:lnTo>
                  <a:pt x="460" y="340"/>
                </a:lnTo>
                <a:lnTo>
                  <a:pt x="468" y="310"/>
                </a:lnTo>
                <a:lnTo>
                  <a:pt x="468" y="308"/>
                </a:lnTo>
                <a:lnTo>
                  <a:pt x="476" y="294"/>
                </a:lnTo>
                <a:lnTo>
                  <a:pt x="452" y="274"/>
                </a:lnTo>
                <a:lnTo>
                  <a:pt x="452" y="272"/>
                </a:lnTo>
                <a:lnTo>
                  <a:pt x="452" y="248"/>
                </a:lnTo>
                <a:lnTo>
                  <a:pt x="464" y="212"/>
                </a:lnTo>
                <a:lnTo>
                  <a:pt x="456" y="192"/>
                </a:lnTo>
                <a:lnTo>
                  <a:pt x="450" y="190"/>
                </a:lnTo>
                <a:lnTo>
                  <a:pt x="440" y="190"/>
                </a:lnTo>
                <a:lnTo>
                  <a:pt x="432" y="204"/>
                </a:lnTo>
                <a:lnTo>
                  <a:pt x="420" y="196"/>
                </a:lnTo>
                <a:lnTo>
                  <a:pt x="410" y="190"/>
                </a:lnTo>
                <a:lnTo>
                  <a:pt x="400" y="168"/>
                </a:lnTo>
                <a:lnTo>
                  <a:pt x="398" y="152"/>
                </a:lnTo>
                <a:lnTo>
                  <a:pt x="398" y="150"/>
                </a:lnTo>
                <a:lnTo>
                  <a:pt x="396" y="148"/>
                </a:lnTo>
                <a:lnTo>
                  <a:pt x="400" y="148"/>
                </a:lnTo>
                <a:lnTo>
                  <a:pt x="410" y="132"/>
                </a:lnTo>
                <a:lnTo>
                  <a:pt x="412" y="132"/>
                </a:lnTo>
                <a:lnTo>
                  <a:pt x="420" y="130"/>
                </a:lnTo>
                <a:lnTo>
                  <a:pt x="430" y="128"/>
                </a:lnTo>
                <a:lnTo>
                  <a:pt x="472" y="126"/>
                </a:lnTo>
                <a:lnTo>
                  <a:pt x="478" y="128"/>
                </a:lnTo>
                <a:lnTo>
                  <a:pt x="480" y="128"/>
                </a:lnTo>
                <a:lnTo>
                  <a:pt x="486" y="132"/>
                </a:lnTo>
                <a:lnTo>
                  <a:pt x="496" y="126"/>
                </a:lnTo>
                <a:lnTo>
                  <a:pt x="506" y="120"/>
                </a:lnTo>
                <a:lnTo>
                  <a:pt x="512" y="112"/>
                </a:lnTo>
                <a:lnTo>
                  <a:pt x="512" y="108"/>
                </a:lnTo>
                <a:lnTo>
                  <a:pt x="512" y="90"/>
                </a:lnTo>
                <a:lnTo>
                  <a:pt x="502" y="88"/>
                </a:lnTo>
                <a:lnTo>
                  <a:pt x="486" y="94"/>
                </a:lnTo>
                <a:lnTo>
                  <a:pt x="478" y="100"/>
                </a:lnTo>
                <a:lnTo>
                  <a:pt x="474" y="102"/>
                </a:lnTo>
                <a:lnTo>
                  <a:pt x="470" y="104"/>
                </a:lnTo>
                <a:lnTo>
                  <a:pt x="466" y="102"/>
                </a:lnTo>
                <a:lnTo>
                  <a:pt x="462" y="100"/>
                </a:lnTo>
                <a:lnTo>
                  <a:pt x="454" y="90"/>
                </a:lnTo>
                <a:lnTo>
                  <a:pt x="454" y="88"/>
                </a:lnTo>
                <a:lnTo>
                  <a:pt x="452" y="78"/>
                </a:lnTo>
                <a:lnTo>
                  <a:pt x="452" y="76"/>
                </a:lnTo>
                <a:lnTo>
                  <a:pt x="454" y="66"/>
                </a:lnTo>
                <a:lnTo>
                  <a:pt x="444" y="44"/>
                </a:lnTo>
                <a:lnTo>
                  <a:pt x="428" y="48"/>
                </a:lnTo>
                <a:lnTo>
                  <a:pt x="420" y="56"/>
                </a:lnTo>
                <a:lnTo>
                  <a:pt x="424" y="80"/>
                </a:lnTo>
                <a:lnTo>
                  <a:pt x="396" y="68"/>
                </a:lnTo>
                <a:lnTo>
                  <a:pt x="404" y="82"/>
                </a:lnTo>
                <a:lnTo>
                  <a:pt x="404" y="84"/>
                </a:lnTo>
                <a:lnTo>
                  <a:pt x="402" y="100"/>
                </a:lnTo>
                <a:lnTo>
                  <a:pt x="402" y="102"/>
                </a:lnTo>
                <a:lnTo>
                  <a:pt x="400" y="102"/>
                </a:lnTo>
                <a:lnTo>
                  <a:pt x="386" y="124"/>
                </a:lnTo>
                <a:lnTo>
                  <a:pt x="360" y="138"/>
                </a:lnTo>
                <a:lnTo>
                  <a:pt x="358" y="152"/>
                </a:lnTo>
                <a:lnTo>
                  <a:pt x="360" y="160"/>
                </a:lnTo>
                <a:lnTo>
                  <a:pt x="364" y="170"/>
                </a:lnTo>
                <a:lnTo>
                  <a:pt x="366" y="170"/>
                </a:lnTo>
                <a:lnTo>
                  <a:pt x="366" y="172"/>
                </a:lnTo>
                <a:lnTo>
                  <a:pt x="368" y="192"/>
                </a:lnTo>
                <a:lnTo>
                  <a:pt x="368" y="194"/>
                </a:lnTo>
                <a:lnTo>
                  <a:pt x="366" y="196"/>
                </a:lnTo>
                <a:lnTo>
                  <a:pt x="356" y="208"/>
                </a:lnTo>
                <a:lnTo>
                  <a:pt x="348" y="214"/>
                </a:lnTo>
                <a:lnTo>
                  <a:pt x="346" y="214"/>
                </a:lnTo>
                <a:lnTo>
                  <a:pt x="344" y="214"/>
                </a:lnTo>
                <a:lnTo>
                  <a:pt x="326" y="210"/>
                </a:lnTo>
                <a:lnTo>
                  <a:pt x="322" y="210"/>
                </a:lnTo>
                <a:lnTo>
                  <a:pt x="316" y="214"/>
                </a:lnTo>
                <a:lnTo>
                  <a:pt x="308" y="224"/>
                </a:lnTo>
                <a:lnTo>
                  <a:pt x="300" y="232"/>
                </a:lnTo>
                <a:lnTo>
                  <a:pt x="298" y="236"/>
                </a:lnTo>
                <a:lnTo>
                  <a:pt x="294" y="238"/>
                </a:lnTo>
                <a:lnTo>
                  <a:pt x="288" y="240"/>
                </a:lnTo>
                <a:lnTo>
                  <a:pt x="282" y="238"/>
                </a:lnTo>
                <a:lnTo>
                  <a:pt x="280" y="238"/>
                </a:lnTo>
                <a:lnTo>
                  <a:pt x="278" y="234"/>
                </a:lnTo>
                <a:lnTo>
                  <a:pt x="276" y="230"/>
                </a:lnTo>
                <a:lnTo>
                  <a:pt x="276" y="224"/>
                </a:lnTo>
                <a:lnTo>
                  <a:pt x="276" y="220"/>
                </a:lnTo>
                <a:lnTo>
                  <a:pt x="276" y="214"/>
                </a:lnTo>
                <a:lnTo>
                  <a:pt x="272" y="218"/>
                </a:lnTo>
                <a:lnTo>
                  <a:pt x="270" y="220"/>
                </a:lnTo>
                <a:lnTo>
                  <a:pt x="264" y="222"/>
                </a:lnTo>
                <a:lnTo>
                  <a:pt x="260" y="218"/>
                </a:lnTo>
                <a:lnTo>
                  <a:pt x="258" y="212"/>
                </a:lnTo>
                <a:lnTo>
                  <a:pt x="256" y="192"/>
                </a:lnTo>
                <a:lnTo>
                  <a:pt x="252" y="176"/>
                </a:lnTo>
                <a:lnTo>
                  <a:pt x="244" y="168"/>
                </a:lnTo>
                <a:lnTo>
                  <a:pt x="244" y="166"/>
                </a:lnTo>
                <a:lnTo>
                  <a:pt x="226" y="128"/>
                </a:lnTo>
                <a:lnTo>
                  <a:pt x="220" y="116"/>
                </a:lnTo>
                <a:lnTo>
                  <a:pt x="220" y="114"/>
                </a:lnTo>
                <a:lnTo>
                  <a:pt x="216" y="94"/>
                </a:lnTo>
                <a:lnTo>
                  <a:pt x="214" y="90"/>
                </a:lnTo>
                <a:lnTo>
                  <a:pt x="212" y="92"/>
                </a:lnTo>
                <a:lnTo>
                  <a:pt x="204" y="100"/>
                </a:lnTo>
                <a:lnTo>
                  <a:pt x="200" y="104"/>
                </a:lnTo>
                <a:lnTo>
                  <a:pt x="196" y="102"/>
                </a:lnTo>
                <a:lnTo>
                  <a:pt x="188" y="96"/>
                </a:lnTo>
                <a:lnTo>
                  <a:pt x="176" y="90"/>
                </a:lnTo>
                <a:lnTo>
                  <a:pt x="174" y="88"/>
                </a:lnTo>
                <a:lnTo>
                  <a:pt x="172" y="88"/>
                </a:lnTo>
                <a:lnTo>
                  <a:pt x="172" y="86"/>
                </a:lnTo>
                <a:lnTo>
                  <a:pt x="172" y="70"/>
                </a:lnTo>
                <a:lnTo>
                  <a:pt x="168" y="58"/>
                </a:lnTo>
                <a:lnTo>
                  <a:pt x="162" y="42"/>
                </a:lnTo>
                <a:lnTo>
                  <a:pt x="156" y="42"/>
                </a:lnTo>
                <a:lnTo>
                  <a:pt x="156" y="50"/>
                </a:lnTo>
                <a:lnTo>
                  <a:pt x="154" y="58"/>
                </a:lnTo>
                <a:lnTo>
                  <a:pt x="150" y="64"/>
                </a:lnTo>
                <a:lnTo>
                  <a:pt x="144" y="70"/>
                </a:lnTo>
                <a:lnTo>
                  <a:pt x="142" y="78"/>
                </a:lnTo>
                <a:lnTo>
                  <a:pt x="138" y="82"/>
                </a:lnTo>
                <a:lnTo>
                  <a:pt x="134" y="86"/>
                </a:lnTo>
                <a:lnTo>
                  <a:pt x="130" y="86"/>
                </a:lnTo>
                <a:lnTo>
                  <a:pt x="128" y="86"/>
                </a:lnTo>
                <a:lnTo>
                  <a:pt x="124" y="84"/>
                </a:lnTo>
                <a:lnTo>
                  <a:pt x="122" y="84"/>
                </a:lnTo>
                <a:lnTo>
                  <a:pt x="118" y="82"/>
                </a:lnTo>
                <a:lnTo>
                  <a:pt x="118" y="78"/>
                </a:lnTo>
                <a:lnTo>
                  <a:pt x="116" y="66"/>
                </a:lnTo>
                <a:lnTo>
                  <a:pt x="116" y="62"/>
                </a:lnTo>
                <a:lnTo>
                  <a:pt x="106" y="56"/>
                </a:lnTo>
                <a:lnTo>
                  <a:pt x="104" y="54"/>
                </a:lnTo>
                <a:lnTo>
                  <a:pt x="102" y="50"/>
                </a:lnTo>
                <a:lnTo>
                  <a:pt x="100" y="42"/>
                </a:lnTo>
                <a:lnTo>
                  <a:pt x="104" y="6"/>
                </a:lnTo>
                <a:lnTo>
                  <a:pt x="102" y="0"/>
                </a:lnTo>
                <a:lnTo>
                  <a:pt x="88" y="14"/>
                </a:lnTo>
                <a:lnTo>
                  <a:pt x="80" y="20"/>
                </a:lnTo>
                <a:lnTo>
                  <a:pt x="78" y="26"/>
                </a:lnTo>
                <a:lnTo>
                  <a:pt x="82" y="36"/>
                </a:lnTo>
                <a:lnTo>
                  <a:pt x="82" y="44"/>
                </a:lnTo>
                <a:lnTo>
                  <a:pt x="82" y="48"/>
                </a:lnTo>
                <a:lnTo>
                  <a:pt x="80" y="54"/>
                </a:lnTo>
                <a:lnTo>
                  <a:pt x="76" y="58"/>
                </a:lnTo>
                <a:lnTo>
                  <a:pt x="72" y="60"/>
                </a:lnTo>
                <a:lnTo>
                  <a:pt x="56" y="66"/>
                </a:lnTo>
                <a:lnTo>
                  <a:pt x="52" y="68"/>
                </a:lnTo>
                <a:lnTo>
                  <a:pt x="52" y="74"/>
                </a:lnTo>
                <a:lnTo>
                  <a:pt x="52" y="96"/>
                </a:lnTo>
                <a:lnTo>
                  <a:pt x="54" y="104"/>
                </a:lnTo>
                <a:lnTo>
                  <a:pt x="54" y="106"/>
                </a:lnTo>
                <a:lnTo>
                  <a:pt x="56" y="108"/>
                </a:lnTo>
                <a:lnTo>
                  <a:pt x="64" y="108"/>
                </a:lnTo>
                <a:lnTo>
                  <a:pt x="68" y="108"/>
                </a:lnTo>
                <a:lnTo>
                  <a:pt x="72" y="106"/>
                </a:lnTo>
                <a:lnTo>
                  <a:pt x="76" y="104"/>
                </a:lnTo>
                <a:lnTo>
                  <a:pt x="92" y="138"/>
                </a:lnTo>
                <a:lnTo>
                  <a:pt x="92" y="140"/>
                </a:lnTo>
                <a:lnTo>
                  <a:pt x="88" y="184"/>
                </a:lnTo>
                <a:lnTo>
                  <a:pt x="82" y="216"/>
                </a:lnTo>
                <a:lnTo>
                  <a:pt x="78" y="238"/>
                </a:lnTo>
                <a:lnTo>
                  <a:pt x="72" y="250"/>
                </a:lnTo>
                <a:lnTo>
                  <a:pt x="68" y="254"/>
                </a:lnTo>
                <a:lnTo>
                  <a:pt x="62" y="256"/>
                </a:lnTo>
                <a:lnTo>
                  <a:pt x="54" y="254"/>
                </a:lnTo>
                <a:lnTo>
                  <a:pt x="48" y="252"/>
                </a:lnTo>
                <a:lnTo>
                  <a:pt x="22" y="298"/>
                </a:lnTo>
                <a:lnTo>
                  <a:pt x="12" y="312"/>
                </a:lnTo>
                <a:lnTo>
                  <a:pt x="6" y="318"/>
                </a:lnTo>
                <a:lnTo>
                  <a:pt x="8" y="318"/>
                </a:lnTo>
                <a:lnTo>
                  <a:pt x="6" y="320"/>
                </a:lnTo>
                <a:lnTo>
                  <a:pt x="4" y="326"/>
                </a:lnTo>
                <a:lnTo>
                  <a:pt x="4" y="348"/>
                </a:lnTo>
                <a:lnTo>
                  <a:pt x="8" y="352"/>
                </a:lnTo>
                <a:lnTo>
                  <a:pt x="10" y="352"/>
                </a:lnTo>
                <a:lnTo>
                  <a:pt x="12" y="354"/>
                </a:lnTo>
                <a:lnTo>
                  <a:pt x="4" y="364"/>
                </a:lnTo>
                <a:close/>
              </a:path>
            </a:pathLst>
          </a:custGeom>
          <a:solidFill>
            <a:srgbClr val="FE2B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广西"/>
          <p:cNvSpPr/>
          <p:nvPr/>
        </p:nvSpPr>
        <p:spPr bwMode="auto">
          <a:xfrm>
            <a:off x="2817377" y="5721787"/>
            <a:ext cx="819896" cy="677410"/>
          </a:xfrm>
          <a:custGeom>
            <a:avLst/>
            <a:gdLst>
              <a:gd name="T0" fmla="*/ 2147483646 w 502"/>
              <a:gd name="T1" fmla="*/ 2147483646 h 382"/>
              <a:gd name="T2" fmla="*/ 2147483646 w 502"/>
              <a:gd name="T3" fmla="*/ 2147483646 h 382"/>
              <a:gd name="T4" fmla="*/ 2147483646 w 502"/>
              <a:gd name="T5" fmla="*/ 2147483646 h 382"/>
              <a:gd name="T6" fmla="*/ 2147483646 w 502"/>
              <a:gd name="T7" fmla="*/ 2147483646 h 382"/>
              <a:gd name="T8" fmla="*/ 2147483646 w 502"/>
              <a:gd name="T9" fmla="*/ 2147483646 h 382"/>
              <a:gd name="T10" fmla="*/ 2147483646 w 502"/>
              <a:gd name="T11" fmla="*/ 2147483646 h 382"/>
              <a:gd name="T12" fmla="*/ 2147483646 w 502"/>
              <a:gd name="T13" fmla="*/ 2147483646 h 382"/>
              <a:gd name="T14" fmla="*/ 2147483646 w 502"/>
              <a:gd name="T15" fmla="*/ 2147483646 h 382"/>
              <a:gd name="T16" fmla="*/ 2147483646 w 502"/>
              <a:gd name="T17" fmla="*/ 2147483646 h 382"/>
              <a:gd name="T18" fmla="*/ 2147483646 w 502"/>
              <a:gd name="T19" fmla="*/ 2147483646 h 382"/>
              <a:gd name="T20" fmla="*/ 2147483646 w 502"/>
              <a:gd name="T21" fmla="*/ 2147483646 h 382"/>
              <a:gd name="T22" fmla="*/ 2147483646 w 502"/>
              <a:gd name="T23" fmla="*/ 2147483646 h 382"/>
              <a:gd name="T24" fmla="*/ 2147483646 w 502"/>
              <a:gd name="T25" fmla="*/ 2147483646 h 382"/>
              <a:gd name="T26" fmla="*/ 2147483646 w 502"/>
              <a:gd name="T27" fmla="*/ 2147483646 h 382"/>
              <a:gd name="T28" fmla="*/ 2147483646 w 502"/>
              <a:gd name="T29" fmla="*/ 2147483646 h 382"/>
              <a:gd name="T30" fmla="*/ 2147483646 w 502"/>
              <a:gd name="T31" fmla="*/ 2147483646 h 382"/>
              <a:gd name="T32" fmla="*/ 2147483646 w 502"/>
              <a:gd name="T33" fmla="*/ 2147483646 h 382"/>
              <a:gd name="T34" fmla="*/ 2147483646 w 502"/>
              <a:gd name="T35" fmla="*/ 2147483646 h 382"/>
              <a:gd name="T36" fmla="*/ 2147483646 w 502"/>
              <a:gd name="T37" fmla="*/ 2147483646 h 382"/>
              <a:gd name="T38" fmla="*/ 2147483646 w 502"/>
              <a:gd name="T39" fmla="*/ 2147483646 h 382"/>
              <a:gd name="T40" fmla="*/ 2147483646 w 502"/>
              <a:gd name="T41" fmla="*/ 2147483646 h 382"/>
              <a:gd name="T42" fmla="*/ 2147483646 w 502"/>
              <a:gd name="T43" fmla="*/ 2147483646 h 382"/>
              <a:gd name="T44" fmla="*/ 2147483646 w 502"/>
              <a:gd name="T45" fmla="*/ 2147483646 h 382"/>
              <a:gd name="T46" fmla="*/ 2147483646 w 502"/>
              <a:gd name="T47" fmla="*/ 2147483646 h 382"/>
              <a:gd name="T48" fmla="*/ 2147483646 w 502"/>
              <a:gd name="T49" fmla="*/ 2147483646 h 382"/>
              <a:gd name="T50" fmla="*/ 2147483646 w 502"/>
              <a:gd name="T51" fmla="*/ 2147483646 h 382"/>
              <a:gd name="T52" fmla="*/ 2147483646 w 502"/>
              <a:gd name="T53" fmla="*/ 2147483646 h 382"/>
              <a:gd name="T54" fmla="*/ 2147483646 w 502"/>
              <a:gd name="T55" fmla="*/ 2147483646 h 382"/>
              <a:gd name="T56" fmla="*/ 2147483646 w 502"/>
              <a:gd name="T57" fmla="*/ 2147483646 h 382"/>
              <a:gd name="T58" fmla="*/ 2147483646 w 502"/>
              <a:gd name="T59" fmla="*/ 2147483646 h 382"/>
              <a:gd name="T60" fmla="*/ 2147483646 w 502"/>
              <a:gd name="T61" fmla="*/ 2147483646 h 382"/>
              <a:gd name="T62" fmla="*/ 2147483646 w 502"/>
              <a:gd name="T63" fmla="*/ 2147483646 h 382"/>
              <a:gd name="T64" fmla="*/ 2147483646 w 502"/>
              <a:gd name="T65" fmla="*/ 2147483646 h 382"/>
              <a:gd name="T66" fmla="*/ 2147483646 w 502"/>
              <a:gd name="T67" fmla="*/ 2147483646 h 382"/>
              <a:gd name="T68" fmla="*/ 2147483646 w 502"/>
              <a:gd name="T69" fmla="*/ 2147483646 h 382"/>
              <a:gd name="T70" fmla="*/ 2147483646 w 502"/>
              <a:gd name="T71" fmla="*/ 2147483646 h 382"/>
              <a:gd name="T72" fmla="*/ 2147483646 w 502"/>
              <a:gd name="T73" fmla="*/ 2147483646 h 382"/>
              <a:gd name="T74" fmla="*/ 2147483646 w 502"/>
              <a:gd name="T75" fmla="*/ 2147483646 h 382"/>
              <a:gd name="T76" fmla="*/ 2147483646 w 502"/>
              <a:gd name="T77" fmla="*/ 2147483646 h 382"/>
              <a:gd name="T78" fmla="*/ 2147483646 w 502"/>
              <a:gd name="T79" fmla="*/ 2147483646 h 382"/>
              <a:gd name="T80" fmla="*/ 2147483646 w 502"/>
              <a:gd name="T81" fmla="*/ 2147483646 h 382"/>
              <a:gd name="T82" fmla="*/ 2147483646 w 502"/>
              <a:gd name="T83" fmla="*/ 2147483646 h 382"/>
              <a:gd name="T84" fmla="*/ 2147483646 w 502"/>
              <a:gd name="T85" fmla="*/ 2147483646 h 382"/>
              <a:gd name="T86" fmla="*/ 2147483646 w 502"/>
              <a:gd name="T87" fmla="*/ 2147483646 h 382"/>
              <a:gd name="T88" fmla="*/ 2147483646 w 502"/>
              <a:gd name="T89" fmla="*/ 2147483646 h 382"/>
              <a:gd name="T90" fmla="*/ 2147483646 w 502"/>
              <a:gd name="T91" fmla="*/ 2147483646 h 382"/>
              <a:gd name="T92" fmla="*/ 2147483646 w 502"/>
              <a:gd name="T93" fmla="*/ 2147483646 h 382"/>
              <a:gd name="T94" fmla="*/ 2147483646 w 502"/>
              <a:gd name="T95" fmla="*/ 2147483646 h 382"/>
              <a:gd name="T96" fmla="*/ 2147483646 w 502"/>
              <a:gd name="T97" fmla="*/ 2147483646 h 382"/>
              <a:gd name="T98" fmla="*/ 2147483646 w 502"/>
              <a:gd name="T99" fmla="*/ 2147483646 h 382"/>
              <a:gd name="T100" fmla="*/ 2147483646 w 502"/>
              <a:gd name="T101" fmla="*/ 2147483646 h 382"/>
              <a:gd name="T102" fmla="*/ 2147483646 w 502"/>
              <a:gd name="T103" fmla="*/ 2147483646 h 382"/>
              <a:gd name="T104" fmla="*/ 2147483646 w 502"/>
              <a:gd name="T105" fmla="*/ 2147483646 h 382"/>
              <a:gd name="T106" fmla="*/ 2147483646 w 502"/>
              <a:gd name="T107" fmla="*/ 2147483646 h 382"/>
              <a:gd name="T108" fmla="*/ 2147483646 w 502"/>
              <a:gd name="T109" fmla="*/ 2147483646 h 382"/>
              <a:gd name="T110" fmla="*/ 2147483646 w 502"/>
              <a:gd name="T111" fmla="*/ 2147483646 h 38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02" h="382">
                <a:moveTo>
                  <a:pt x="402" y="8"/>
                </a:moveTo>
                <a:lnTo>
                  <a:pt x="402" y="10"/>
                </a:lnTo>
                <a:lnTo>
                  <a:pt x="404" y="12"/>
                </a:lnTo>
                <a:lnTo>
                  <a:pt x="394" y="28"/>
                </a:lnTo>
                <a:lnTo>
                  <a:pt x="386" y="34"/>
                </a:lnTo>
                <a:lnTo>
                  <a:pt x="378" y="36"/>
                </a:lnTo>
                <a:lnTo>
                  <a:pt x="376" y="36"/>
                </a:lnTo>
                <a:lnTo>
                  <a:pt x="368" y="30"/>
                </a:lnTo>
                <a:lnTo>
                  <a:pt x="360" y="32"/>
                </a:lnTo>
                <a:lnTo>
                  <a:pt x="344" y="44"/>
                </a:lnTo>
                <a:lnTo>
                  <a:pt x="340" y="44"/>
                </a:lnTo>
                <a:lnTo>
                  <a:pt x="336" y="42"/>
                </a:lnTo>
                <a:lnTo>
                  <a:pt x="328" y="32"/>
                </a:lnTo>
                <a:lnTo>
                  <a:pt x="322" y="42"/>
                </a:lnTo>
                <a:lnTo>
                  <a:pt x="316" y="48"/>
                </a:lnTo>
                <a:lnTo>
                  <a:pt x="306" y="48"/>
                </a:lnTo>
                <a:lnTo>
                  <a:pt x="294" y="52"/>
                </a:lnTo>
                <a:lnTo>
                  <a:pt x="282" y="60"/>
                </a:lnTo>
                <a:lnTo>
                  <a:pt x="278" y="60"/>
                </a:lnTo>
                <a:lnTo>
                  <a:pt x="274" y="64"/>
                </a:lnTo>
                <a:lnTo>
                  <a:pt x="270" y="70"/>
                </a:lnTo>
                <a:lnTo>
                  <a:pt x="270" y="72"/>
                </a:lnTo>
                <a:lnTo>
                  <a:pt x="270" y="74"/>
                </a:lnTo>
                <a:lnTo>
                  <a:pt x="276" y="82"/>
                </a:lnTo>
                <a:lnTo>
                  <a:pt x="254" y="80"/>
                </a:lnTo>
                <a:lnTo>
                  <a:pt x="242" y="90"/>
                </a:lnTo>
                <a:lnTo>
                  <a:pt x="240" y="94"/>
                </a:lnTo>
                <a:lnTo>
                  <a:pt x="238" y="100"/>
                </a:lnTo>
                <a:lnTo>
                  <a:pt x="236" y="102"/>
                </a:lnTo>
                <a:lnTo>
                  <a:pt x="224" y="102"/>
                </a:lnTo>
                <a:lnTo>
                  <a:pt x="210" y="96"/>
                </a:lnTo>
                <a:lnTo>
                  <a:pt x="206" y="96"/>
                </a:lnTo>
                <a:lnTo>
                  <a:pt x="194" y="98"/>
                </a:lnTo>
                <a:lnTo>
                  <a:pt x="190" y="96"/>
                </a:lnTo>
                <a:lnTo>
                  <a:pt x="186" y="94"/>
                </a:lnTo>
                <a:lnTo>
                  <a:pt x="178" y="84"/>
                </a:lnTo>
                <a:lnTo>
                  <a:pt x="170" y="80"/>
                </a:lnTo>
                <a:lnTo>
                  <a:pt x="162" y="92"/>
                </a:lnTo>
                <a:lnTo>
                  <a:pt x="160" y="92"/>
                </a:lnTo>
                <a:lnTo>
                  <a:pt x="150" y="100"/>
                </a:lnTo>
                <a:lnTo>
                  <a:pt x="148" y="100"/>
                </a:lnTo>
                <a:lnTo>
                  <a:pt x="148" y="102"/>
                </a:lnTo>
                <a:lnTo>
                  <a:pt x="146" y="102"/>
                </a:lnTo>
                <a:lnTo>
                  <a:pt x="138" y="104"/>
                </a:lnTo>
                <a:lnTo>
                  <a:pt x="126" y="116"/>
                </a:lnTo>
                <a:lnTo>
                  <a:pt x="112" y="122"/>
                </a:lnTo>
                <a:lnTo>
                  <a:pt x="102" y="134"/>
                </a:lnTo>
                <a:lnTo>
                  <a:pt x="70" y="134"/>
                </a:lnTo>
                <a:lnTo>
                  <a:pt x="46" y="124"/>
                </a:lnTo>
                <a:lnTo>
                  <a:pt x="32" y="124"/>
                </a:lnTo>
                <a:lnTo>
                  <a:pt x="20" y="130"/>
                </a:lnTo>
                <a:lnTo>
                  <a:pt x="18" y="130"/>
                </a:lnTo>
                <a:lnTo>
                  <a:pt x="10" y="132"/>
                </a:lnTo>
                <a:lnTo>
                  <a:pt x="2" y="138"/>
                </a:lnTo>
                <a:lnTo>
                  <a:pt x="0" y="142"/>
                </a:lnTo>
                <a:lnTo>
                  <a:pt x="0" y="152"/>
                </a:lnTo>
                <a:lnTo>
                  <a:pt x="4" y="158"/>
                </a:lnTo>
                <a:lnTo>
                  <a:pt x="22" y="152"/>
                </a:lnTo>
                <a:lnTo>
                  <a:pt x="30" y="154"/>
                </a:lnTo>
                <a:lnTo>
                  <a:pt x="40" y="158"/>
                </a:lnTo>
                <a:lnTo>
                  <a:pt x="42" y="158"/>
                </a:lnTo>
                <a:lnTo>
                  <a:pt x="42" y="160"/>
                </a:lnTo>
                <a:lnTo>
                  <a:pt x="42" y="186"/>
                </a:lnTo>
                <a:lnTo>
                  <a:pt x="46" y="188"/>
                </a:lnTo>
                <a:lnTo>
                  <a:pt x="64" y="188"/>
                </a:lnTo>
                <a:lnTo>
                  <a:pt x="74" y="184"/>
                </a:lnTo>
                <a:lnTo>
                  <a:pt x="76" y="184"/>
                </a:lnTo>
                <a:lnTo>
                  <a:pt x="86" y="180"/>
                </a:lnTo>
                <a:lnTo>
                  <a:pt x="94" y="176"/>
                </a:lnTo>
                <a:lnTo>
                  <a:pt x="98" y="176"/>
                </a:lnTo>
                <a:lnTo>
                  <a:pt x="100" y="178"/>
                </a:lnTo>
                <a:lnTo>
                  <a:pt x="104" y="188"/>
                </a:lnTo>
                <a:lnTo>
                  <a:pt x="106" y="216"/>
                </a:lnTo>
                <a:lnTo>
                  <a:pt x="106" y="218"/>
                </a:lnTo>
                <a:lnTo>
                  <a:pt x="92" y="232"/>
                </a:lnTo>
                <a:lnTo>
                  <a:pt x="92" y="234"/>
                </a:lnTo>
                <a:lnTo>
                  <a:pt x="74" y="242"/>
                </a:lnTo>
                <a:lnTo>
                  <a:pt x="70" y="248"/>
                </a:lnTo>
                <a:lnTo>
                  <a:pt x="72" y="252"/>
                </a:lnTo>
                <a:lnTo>
                  <a:pt x="106" y="256"/>
                </a:lnTo>
                <a:lnTo>
                  <a:pt x="108" y="258"/>
                </a:lnTo>
                <a:lnTo>
                  <a:pt x="122" y="266"/>
                </a:lnTo>
                <a:lnTo>
                  <a:pt x="152" y="264"/>
                </a:lnTo>
                <a:lnTo>
                  <a:pt x="152" y="268"/>
                </a:lnTo>
                <a:lnTo>
                  <a:pt x="154" y="284"/>
                </a:lnTo>
                <a:lnTo>
                  <a:pt x="154" y="286"/>
                </a:lnTo>
                <a:lnTo>
                  <a:pt x="140" y="300"/>
                </a:lnTo>
                <a:lnTo>
                  <a:pt x="140" y="312"/>
                </a:lnTo>
                <a:lnTo>
                  <a:pt x="142" y="320"/>
                </a:lnTo>
                <a:lnTo>
                  <a:pt x="144" y="326"/>
                </a:lnTo>
                <a:lnTo>
                  <a:pt x="150" y="330"/>
                </a:lnTo>
                <a:lnTo>
                  <a:pt x="174" y="344"/>
                </a:lnTo>
                <a:lnTo>
                  <a:pt x="194" y="356"/>
                </a:lnTo>
                <a:lnTo>
                  <a:pt x="212" y="348"/>
                </a:lnTo>
                <a:lnTo>
                  <a:pt x="214" y="348"/>
                </a:lnTo>
                <a:lnTo>
                  <a:pt x="216" y="348"/>
                </a:lnTo>
                <a:lnTo>
                  <a:pt x="242" y="368"/>
                </a:lnTo>
                <a:lnTo>
                  <a:pt x="246" y="368"/>
                </a:lnTo>
                <a:lnTo>
                  <a:pt x="252" y="360"/>
                </a:lnTo>
                <a:lnTo>
                  <a:pt x="254" y="360"/>
                </a:lnTo>
                <a:lnTo>
                  <a:pt x="254" y="358"/>
                </a:lnTo>
                <a:lnTo>
                  <a:pt x="256" y="358"/>
                </a:lnTo>
                <a:lnTo>
                  <a:pt x="270" y="360"/>
                </a:lnTo>
                <a:lnTo>
                  <a:pt x="274" y="334"/>
                </a:lnTo>
                <a:lnTo>
                  <a:pt x="294" y="368"/>
                </a:lnTo>
                <a:lnTo>
                  <a:pt x="310" y="370"/>
                </a:lnTo>
                <a:lnTo>
                  <a:pt x="312" y="370"/>
                </a:lnTo>
                <a:lnTo>
                  <a:pt x="314" y="370"/>
                </a:lnTo>
                <a:lnTo>
                  <a:pt x="314" y="372"/>
                </a:lnTo>
                <a:lnTo>
                  <a:pt x="314" y="382"/>
                </a:lnTo>
                <a:lnTo>
                  <a:pt x="320" y="380"/>
                </a:lnTo>
                <a:lnTo>
                  <a:pt x="346" y="346"/>
                </a:lnTo>
                <a:lnTo>
                  <a:pt x="358" y="362"/>
                </a:lnTo>
                <a:lnTo>
                  <a:pt x="358" y="356"/>
                </a:lnTo>
                <a:lnTo>
                  <a:pt x="366" y="340"/>
                </a:lnTo>
                <a:lnTo>
                  <a:pt x="372" y="328"/>
                </a:lnTo>
                <a:lnTo>
                  <a:pt x="392" y="328"/>
                </a:lnTo>
                <a:lnTo>
                  <a:pt x="396" y="304"/>
                </a:lnTo>
                <a:lnTo>
                  <a:pt x="398" y="304"/>
                </a:lnTo>
                <a:lnTo>
                  <a:pt x="400" y="306"/>
                </a:lnTo>
                <a:lnTo>
                  <a:pt x="414" y="308"/>
                </a:lnTo>
                <a:lnTo>
                  <a:pt x="416" y="300"/>
                </a:lnTo>
                <a:lnTo>
                  <a:pt x="410" y="288"/>
                </a:lnTo>
                <a:lnTo>
                  <a:pt x="410" y="286"/>
                </a:lnTo>
                <a:lnTo>
                  <a:pt x="414" y="276"/>
                </a:lnTo>
                <a:lnTo>
                  <a:pt x="414" y="274"/>
                </a:lnTo>
                <a:lnTo>
                  <a:pt x="416" y="274"/>
                </a:lnTo>
                <a:lnTo>
                  <a:pt x="458" y="252"/>
                </a:lnTo>
                <a:lnTo>
                  <a:pt x="456" y="230"/>
                </a:lnTo>
                <a:lnTo>
                  <a:pt x="456" y="228"/>
                </a:lnTo>
                <a:lnTo>
                  <a:pt x="464" y="212"/>
                </a:lnTo>
                <a:lnTo>
                  <a:pt x="466" y="210"/>
                </a:lnTo>
                <a:lnTo>
                  <a:pt x="478" y="180"/>
                </a:lnTo>
                <a:lnTo>
                  <a:pt x="490" y="168"/>
                </a:lnTo>
                <a:lnTo>
                  <a:pt x="496" y="156"/>
                </a:lnTo>
                <a:lnTo>
                  <a:pt x="502" y="146"/>
                </a:lnTo>
                <a:lnTo>
                  <a:pt x="496" y="134"/>
                </a:lnTo>
                <a:lnTo>
                  <a:pt x="496" y="132"/>
                </a:lnTo>
                <a:lnTo>
                  <a:pt x="496" y="120"/>
                </a:lnTo>
                <a:lnTo>
                  <a:pt x="490" y="120"/>
                </a:lnTo>
                <a:lnTo>
                  <a:pt x="478" y="126"/>
                </a:lnTo>
                <a:lnTo>
                  <a:pt x="472" y="128"/>
                </a:lnTo>
                <a:lnTo>
                  <a:pt x="468" y="128"/>
                </a:lnTo>
                <a:lnTo>
                  <a:pt x="460" y="126"/>
                </a:lnTo>
                <a:lnTo>
                  <a:pt x="454" y="122"/>
                </a:lnTo>
                <a:lnTo>
                  <a:pt x="452" y="118"/>
                </a:lnTo>
                <a:lnTo>
                  <a:pt x="450" y="114"/>
                </a:lnTo>
                <a:lnTo>
                  <a:pt x="452" y="98"/>
                </a:lnTo>
                <a:lnTo>
                  <a:pt x="446" y="98"/>
                </a:lnTo>
                <a:lnTo>
                  <a:pt x="442" y="102"/>
                </a:lnTo>
                <a:lnTo>
                  <a:pt x="432" y="112"/>
                </a:lnTo>
                <a:lnTo>
                  <a:pt x="428" y="114"/>
                </a:lnTo>
                <a:lnTo>
                  <a:pt x="424" y="114"/>
                </a:lnTo>
                <a:lnTo>
                  <a:pt x="422" y="108"/>
                </a:lnTo>
                <a:lnTo>
                  <a:pt x="422" y="100"/>
                </a:lnTo>
                <a:lnTo>
                  <a:pt x="422" y="92"/>
                </a:lnTo>
                <a:lnTo>
                  <a:pt x="424" y="88"/>
                </a:lnTo>
                <a:lnTo>
                  <a:pt x="426" y="86"/>
                </a:lnTo>
                <a:lnTo>
                  <a:pt x="428" y="86"/>
                </a:lnTo>
                <a:lnTo>
                  <a:pt x="444" y="58"/>
                </a:lnTo>
                <a:lnTo>
                  <a:pt x="448" y="48"/>
                </a:lnTo>
                <a:lnTo>
                  <a:pt x="450" y="36"/>
                </a:lnTo>
                <a:lnTo>
                  <a:pt x="442" y="28"/>
                </a:lnTo>
                <a:lnTo>
                  <a:pt x="440" y="22"/>
                </a:lnTo>
                <a:lnTo>
                  <a:pt x="440" y="12"/>
                </a:lnTo>
                <a:lnTo>
                  <a:pt x="440" y="8"/>
                </a:lnTo>
                <a:lnTo>
                  <a:pt x="438" y="4"/>
                </a:lnTo>
                <a:lnTo>
                  <a:pt x="434" y="0"/>
                </a:lnTo>
                <a:lnTo>
                  <a:pt x="432" y="2"/>
                </a:lnTo>
                <a:lnTo>
                  <a:pt x="430" y="6"/>
                </a:lnTo>
                <a:lnTo>
                  <a:pt x="426" y="8"/>
                </a:lnTo>
                <a:lnTo>
                  <a:pt x="422" y="10"/>
                </a:lnTo>
                <a:lnTo>
                  <a:pt x="416" y="8"/>
                </a:lnTo>
                <a:lnTo>
                  <a:pt x="410" y="8"/>
                </a:lnTo>
                <a:lnTo>
                  <a:pt x="402" y="8"/>
                </a:lnTo>
                <a:close/>
              </a:path>
            </a:pathLst>
          </a:custGeom>
          <a:solidFill>
            <a:srgbClr val="DC0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文本框 92"/>
          <p:cNvSpPr txBox="1"/>
          <p:nvPr>
            <p:custDataLst>
              <p:tags r:id="rId8"/>
            </p:custDataLst>
          </p:nvPr>
        </p:nvSpPr>
        <p:spPr>
          <a:xfrm>
            <a:off x="8953520" y="2071678"/>
            <a:ext cx="1071570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zh-CN" sz="32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彝</a:t>
            </a:r>
            <a:endParaRPr lang="en-US" altLang="zh-CN" sz="32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四川"/>
          <p:cNvSpPr/>
          <p:nvPr/>
        </p:nvSpPr>
        <p:spPr bwMode="auto">
          <a:xfrm>
            <a:off x="2115273" y="4653446"/>
            <a:ext cx="1146152" cy="1091554"/>
          </a:xfrm>
          <a:custGeom>
            <a:avLst/>
            <a:gdLst>
              <a:gd name="T0" fmla="*/ 2147483646 w 702"/>
              <a:gd name="T1" fmla="*/ 2147483646 h 616"/>
              <a:gd name="T2" fmla="*/ 2147483646 w 702"/>
              <a:gd name="T3" fmla="*/ 2147483646 h 616"/>
              <a:gd name="T4" fmla="*/ 2147483646 w 702"/>
              <a:gd name="T5" fmla="*/ 2147483646 h 616"/>
              <a:gd name="T6" fmla="*/ 2147483646 w 702"/>
              <a:gd name="T7" fmla="*/ 2147483646 h 616"/>
              <a:gd name="T8" fmla="*/ 2147483646 w 702"/>
              <a:gd name="T9" fmla="*/ 2147483646 h 616"/>
              <a:gd name="T10" fmla="*/ 2147483646 w 702"/>
              <a:gd name="T11" fmla="*/ 2147483646 h 616"/>
              <a:gd name="T12" fmla="*/ 2147483646 w 702"/>
              <a:gd name="T13" fmla="*/ 2147483646 h 616"/>
              <a:gd name="T14" fmla="*/ 2147483646 w 702"/>
              <a:gd name="T15" fmla="*/ 2147483646 h 616"/>
              <a:gd name="T16" fmla="*/ 2147483646 w 702"/>
              <a:gd name="T17" fmla="*/ 2147483646 h 616"/>
              <a:gd name="T18" fmla="*/ 2147483646 w 702"/>
              <a:gd name="T19" fmla="*/ 2147483646 h 616"/>
              <a:gd name="T20" fmla="*/ 2147483646 w 702"/>
              <a:gd name="T21" fmla="*/ 2147483646 h 616"/>
              <a:gd name="T22" fmla="*/ 2147483646 w 702"/>
              <a:gd name="T23" fmla="*/ 2147483646 h 616"/>
              <a:gd name="T24" fmla="*/ 2147483646 w 702"/>
              <a:gd name="T25" fmla="*/ 2147483646 h 616"/>
              <a:gd name="T26" fmla="*/ 2147483646 w 702"/>
              <a:gd name="T27" fmla="*/ 2147483646 h 616"/>
              <a:gd name="T28" fmla="*/ 2147483646 w 702"/>
              <a:gd name="T29" fmla="*/ 2147483646 h 616"/>
              <a:gd name="T30" fmla="*/ 2147483646 w 702"/>
              <a:gd name="T31" fmla="*/ 2147483646 h 616"/>
              <a:gd name="T32" fmla="*/ 2147483646 w 702"/>
              <a:gd name="T33" fmla="*/ 2147483646 h 616"/>
              <a:gd name="T34" fmla="*/ 2147483646 w 702"/>
              <a:gd name="T35" fmla="*/ 2147483646 h 616"/>
              <a:gd name="T36" fmla="*/ 2147483646 w 702"/>
              <a:gd name="T37" fmla="*/ 2147483646 h 616"/>
              <a:gd name="T38" fmla="*/ 2147483646 w 702"/>
              <a:gd name="T39" fmla="*/ 2147483646 h 616"/>
              <a:gd name="T40" fmla="*/ 2147483646 w 702"/>
              <a:gd name="T41" fmla="*/ 2147483646 h 616"/>
              <a:gd name="T42" fmla="*/ 2147483646 w 702"/>
              <a:gd name="T43" fmla="*/ 2147483646 h 616"/>
              <a:gd name="T44" fmla="*/ 2147483646 w 702"/>
              <a:gd name="T45" fmla="*/ 2147483646 h 616"/>
              <a:gd name="T46" fmla="*/ 2147483646 w 702"/>
              <a:gd name="T47" fmla="*/ 2147483646 h 616"/>
              <a:gd name="T48" fmla="*/ 2147483646 w 702"/>
              <a:gd name="T49" fmla="*/ 2147483646 h 616"/>
              <a:gd name="T50" fmla="*/ 2147483646 w 702"/>
              <a:gd name="T51" fmla="*/ 2147483646 h 616"/>
              <a:gd name="T52" fmla="*/ 2147483646 w 702"/>
              <a:gd name="T53" fmla="*/ 2147483646 h 616"/>
              <a:gd name="T54" fmla="*/ 2147483646 w 702"/>
              <a:gd name="T55" fmla="*/ 2147483646 h 616"/>
              <a:gd name="T56" fmla="*/ 2147483646 w 702"/>
              <a:gd name="T57" fmla="*/ 2147483646 h 616"/>
              <a:gd name="T58" fmla="*/ 2147483646 w 702"/>
              <a:gd name="T59" fmla="*/ 2147483646 h 616"/>
              <a:gd name="T60" fmla="*/ 2147483646 w 702"/>
              <a:gd name="T61" fmla="*/ 2147483646 h 616"/>
              <a:gd name="T62" fmla="*/ 2147483646 w 702"/>
              <a:gd name="T63" fmla="*/ 2147483646 h 616"/>
              <a:gd name="T64" fmla="*/ 2147483646 w 702"/>
              <a:gd name="T65" fmla="*/ 2147483646 h 616"/>
              <a:gd name="T66" fmla="*/ 2147483646 w 702"/>
              <a:gd name="T67" fmla="*/ 2147483646 h 616"/>
              <a:gd name="T68" fmla="*/ 2147483646 w 702"/>
              <a:gd name="T69" fmla="*/ 2147483646 h 616"/>
              <a:gd name="T70" fmla="*/ 2147483646 w 702"/>
              <a:gd name="T71" fmla="*/ 2147483646 h 616"/>
              <a:gd name="T72" fmla="*/ 2147483646 w 702"/>
              <a:gd name="T73" fmla="*/ 2147483646 h 616"/>
              <a:gd name="T74" fmla="*/ 2147483646 w 702"/>
              <a:gd name="T75" fmla="*/ 2147483646 h 616"/>
              <a:gd name="T76" fmla="*/ 2147483646 w 702"/>
              <a:gd name="T77" fmla="*/ 2147483646 h 616"/>
              <a:gd name="T78" fmla="*/ 2147483646 w 702"/>
              <a:gd name="T79" fmla="*/ 2147483646 h 616"/>
              <a:gd name="T80" fmla="*/ 2147483646 w 702"/>
              <a:gd name="T81" fmla="*/ 2147483646 h 616"/>
              <a:gd name="T82" fmla="*/ 2147483646 w 702"/>
              <a:gd name="T83" fmla="*/ 2147483646 h 616"/>
              <a:gd name="T84" fmla="*/ 2147483646 w 702"/>
              <a:gd name="T85" fmla="*/ 2147483646 h 616"/>
              <a:gd name="T86" fmla="*/ 2147483646 w 702"/>
              <a:gd name="T87" fmla="*/ 2147483646 h 616"/>
              <a:gd name="T88" fmla="*/ 2147483646 w 702"/>
              <a:gd name="T89" fmla="*/ 2147483646 h 616"/>
              <a:gd name="T90" fmla="*/ 2147483646 w 702"/>
              <a:gd name="T91" fmla="*/ 2147483646 h 616"/>
              <a:gd name="T92" fmla="*/ 2147483646 w 702"/>
              <a:gd name="T93" fmla="*/ 2147483646 h 616"/>
              <a:gd name="T94" fmla="*/ 2147483646 w 702"/>
              <a:gd name="T95" fmla="*/ 2147483646 h 616"/>
              <a:gd name="T96" fmla="*/ 2147483646 w 702"/>
              <a:gd name="T97" fmla="*/ 2147483646 h 616"/>
              <a:gd name="T98" fmla="*/ 2147483646 w 702"/>
              <a:gd name="T99" fmla="*/ 0 h 616"/>
              <a:gd name="T100" fmla="*/ 2147483646 w 702"/>
              <a:gd name="T101" fmla="*/ 2147483646 h 616"/>
              <a:gd name="T102" fmla="*/ 2147483646 w 702"/>
              <a:gd name="T103" fmla="*/ 2147483646 h 616"/>
              <a:gd name="T104" fmla="*/ 2147483646 w 702"/>
              <a:gd name="T105" fmla="*/ 2147483646 h 616"/>
              <a:gd name="T106" fmla="*/ 2147483646 w 702"/>
              <a:gd name="T107" fmla="*/ 2147483646 h 616"/>
              <a:gd name="T108" fmla="*/ 2147483646 w 702"/>
              <a:gd name="T109" fmla="*/ 2147483646 h 616"/>
              <a:gd name="T110" fmla="*/ 2147483646 w 702"/>
              <a:gd name="T111" fmla="*/ 2147483646 h 616"/>
              <a:gd name="T112" fmla="*/ 2147483646 w 702"/>
              <a:gd name="T113" fmla="*/ 2147483646 h 616"/>
              <a:gd name="T114" fmla="*/ 2147483646 w 702"/>
              <a:gd name="T115" fmla="*/ 2147483646 h 616"/>
              <a:gd name="T116" fmla="*/ 2147483646 w 702"/>
              <a:gd name="T117" fmla="*/ 2147483646 h 616"/>
              <a:gd name="T118" fmla="*/ 2147483646 w 702"/>
              <a:gd name="T119" fmla="*/ 2147483646 h 6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02" h="616">
                <a:moveTo>
                  <a:pt x="66" y="14"/>
                </a:moveTo>
                <a:lnTo>
                  <a:pt x="46" y="10"/>
                </a:lnTo>
                <a:lnTo>
                  <a:pt x="28" y="6"/>
                </a:lnTo>
                <a:lnTo>
                  <a:pt x="22" y="14"/>
                </a:lnTo>
                <a:lnTo>
                  <a:pt x="20" y="28"/>
                </a:lnTo>
                <a:lnTo>
                  <a:pt x="26" y="50"/>
                </a:lnTo>
                <a:lnTo>
                  <a:pt x="26" y="66"/>
                </a:lnTo>
                <a:lnTo>
                  <a:pt x="26" y="70"/>
                </a:lnTo>
                <a:lnTo>
                  <a:pt x="18" y="70"/>
                </a:lnTo>
                <a:lnTo>
                  <a:pt x="22" y="90"/>
                </a:lnTo>
                <a:lnTo>
                  <a:pt x="6" y="94"/>
                </a:lnTo>
                <a:lnTo>
                  <a:pt x="0" y="106"/>
                </a:lnTo>
                <a:lnTo>
                  <a:pt x="8" y="114"/>
                </a:lnTo>
                <a:lnTo>
                  <a:pt x="10" y="114"/>
                </a:lnTo>
                <a:lnTo>
                  <a:pt x="38" y="136"/>
                </a:lnTo>
                <a:lnTo>
                  <a:pt x="38" y="138"/>
                </a:lnTo>
                <a:lnTo>
                  <a:pt x="42" y="158"/>
                </a:lnTo>
                <a:lnTo>
                  <a:pt x="56" y="178"/>
                </a:lnTo>
                <a:lnTo>
                  <a:pt x="62" y="184"/>
                </a:lnTo>
                <a:lnTo>
                  <a:pt x="70" y="194"/>
                </a:lnTo>
                <a:lnTo>
                  <a:pt x="72" y="194"/>
                </a:lnTo>
                <a:lnTo>
                  <a:pt x="70" y="196"/>
                </a:lnTo>
                <a:lnTo>
                  <a:pt x="70" y="214"/>
                </a:lnTo>
                <a:lnTo>
                  <a:pt x="74" y="226"/>
                </a:lnTo>
                <a:lnTo>
                  <a:pt x="74" y="244"/>
                </a:lnTo>
                <a:lnTo>
                  <a:pt x="82" y="258"/>
                </a:lnTo>
                <a:lnTo>
                  <a:pt x="84" y="266"/>
                </a:lnTo>
                <a:lnTo>
                  <a:pt x="86" y="274"/>
                </a:lnTo>
                <a:lnTo>
                  <a:pt x="90" y="286"/>
                </a:lnTo>
                <a:lnTo>
                  <a:pt x="92" y="302"/>
                </a:lnTo>
                <a:lnTo>
                  <a:pt x="90" y="314"/>
                </a:lnTo>
                <a:lnTo>
                  <a:pt x="88" y="320"/>
                </a:lnTo>
                <a:lnTo>
                  <a:pt x="90" y="326"/>
                </a:lnTo>
                <a:lnTo>
                  <a:pt x="94" y="336"/>
                </a:lnTo>
                <a:lnTo>
                  <a:pt x="98" y="346"/>
                </a:lnTo>
                <a:lnTo>
                  <a:pt x="100" y="346"/>
                </a:lnTo>
                <a:lnTo>
                  <a:pt x="100" y="348"/>
                </a:lnTo>
                <a:lnTo>
                  <a:pt x="100" y="350"/>
                </a:lnTo>
                <a:lnTo>
                  <a:pt x="86" y="378"/>
                </a:lnTo>
                <a:lnTo>
                  <a:pt x="90" y="386"/>
                </a:lnTo>
                <a:lnTo>
                  <a:pt x="90" y="392"/>
                </a:lnTo>
                <a:lnTo>
                  <a:pt x="86" y="418"/>
                </a:lnTo>
                <a:lnTo>
                  <a:pt x="86" y="428"/>
                </a:lnTo>
                <a:lnTo>
                  <a:pt x="88" y="432"/>
                </a:lnTo>
                <a:lnTo>
                  <a:pt x="90" y="434"/>
                </a:lnTo>
                <a:lnTo>
                  <a:pt x="94" y="436"/>
                </a:lnTo>
                <a:lnTo>
                  <a:pt x="102" y="442"/>
                </a:lnTo>
                <a:lnTo>
                  <a:pt x="104" y="448"/>
                </a:lnTo>
                <a:lnTo>
                  <a:pt x="102" y="462"/>
                </a:lnTo>
                <a:lnTo>
                  <a:pt x="106" y="462"/>
                </a:lnTo>
                <a:lnTo>
                  <a:pt x="108" y="464"/>
                </a:lnTo>
                <a:lnTo>
                  <a:pt x="110" y="462"/>
                </a:lnTo>
                <a:lnTo>
                  <a:pt x="114" y="458"/>
                </a:lnTo>
                <a:lnTo>
                  <a:pt x="116" y="452"/>
                </a:lnTo>
                <a:lnTo>
                  <a:pt x="118" y="450"/>
                </a:lnTo>
                <a:lnTo>
                  <a:pt x="118" y="448"/>
                </a:lnTo>
                <a:lnTo>
                  <a:pt x="122" y="444"/>
                </a:lnTo>
                <a:lnTo>
                  <a:pt x="126" y="440"/>
                </a:lnTo>
                <a:lnTo>
                  <a:pt x="126" y="434"/>
                </a:lnTo>
                <a:lnTo>
                  <a:pt x="124" y="426"/>
                </a:lnTo>
                <a:lnTo>
                  <a:pt x="122" y="422"/>
                </a:lnTo>
                <a:lnTo>
                  <a:pt x="126" y="420"/>
                </a:lnTo>
                <a:lnTo>
                  <a:pt x="136" y="418"/>
                </a:lnTo>
                <a:lnTo>
                  <a:pt x="142" y="418"/>
                </a:lnTo>
                <a:lnTo>
                  <a:pt x="146" y="420"/>
                </a:lnTo>
                <a:lnTo>
                  <a:pt x="150" y="424"/>
                </a:lnTo>
                <a:lnTo>
                  <a:pt x="156" y="440"/>
                </a:lnTo>
                <a:lnTo>
                  <a:pt x="156" y="442"/>
                </a:lnTo>
                <a:lnTo>
                  <a:pt x="158" y="468"/>
                </a:lnTo>
                <a:lnTo>
                  <a:pt x="170" y="474"/>
                </a:lnTo>
                <a:lnTo>
                  <a:pt x="178" y="478"/>
                </a:lnTo>
                <a:lnTo>
                  <a:pt x="184" y="472"/>
                </a:lnTo>
                <a:lnTo>
                  <a:pt x="190" y="466"/>
                </a:lnTo>
                <a:lnTo>
                  <a:pt x="194" y="466"/>
                </a:lnTo>
                <a:lnTo>
                  <a:pt x="200" y="470"/>
                </a:lnTo>
                <a:lnTo>
                  <a:pt x="204" y="478"/>
                </a:lnTo>
                <a:lnTo>
                  <a:pt x="206" y="498"/>
                </a:lnTo>
                <a:lnTo>
                  <a:pt x="208" y="502"/>
                </a:lnTo>
                <a:lnTo>
                  <a:pt x="230" y="548"/>
                </a:lnTo>
                <a:lnTo>
                  <a:pt x="238" y="556"/>
                </a:lnTo>
                <a:lnTo>
                  <a:pt x="238" y="558"/>
                </a:lnTo>
                <a:lnTo>
                  <a:pt x="242" y="578"/>
                </a:lnTo>
                <a:lnTo>
                  <a:pt x="244" y="596"/>
                </a:lnTo>
                <a:lnTo>
                  <a:pt x="246" y="598"/>
                </a:lnTo>
                <a:lnTo>
                  <a:pt x="254" y="588"/>
                </a:lnTo>
                <a:lnTo>
                  <a:pt x="256" y="586"/>
                </a:lnTo>
                <a:lnTo>
                  <a:pt x="258" y="586"/>
                </a:lnTo>
                <a:lnTo>
                  <a:pt x="262" y="588"/>
                </a:lnTo>
                <a:lnTo>
                  <a:pt x="262" y="592"/>
                </a:lnTo>
                <a:lnTo>
                  <a:pt x="262" y="598"/>
                </a:lnTo>
                <a:lnTo>
                  <a:pt x="262" y="612"/>
                </a:lnTo>
                <a:lnTo>
                  <a:pt x="262" y="616"/>
                </a:lnTo>
                <a:lnTo>
                  <a:pt x="268" y="616"/>
                </a:lnTo>
                <a:lnTo>
                  <a:pt x="270" y="614"/>
                </a:lnTo>
                <a:lnTo>
                  <a:pt x="278" y="602"/>
                </a:lnTo>
                <a:lnTo>
                  <a:pt x="288" y="594"/>
                </a:lnTo>
                <a:lnTo>
                  <a:pt x="296" y="588"/>
                </a:lnTo>
                <a:lnTo>
                  <a:pt x="306" y="586"/>
                </a:lnTo>
                <a:lnTo>
                  <a:pt x="322" y="590"/>
                </a:lnTo>
                <a:lnTo>
                  <a:pt x="328" y="588"/>
                </a:lnTo>
                <a:lnTo>
                  <a:pt x="336" y="576"/>
                </a:lnTo>
                <a:lnTo>
                  <a:pt x="334" y="558"/>
                </a:lnTo>
                <a:lnTo>
                  <a:pt x="330" y="546"/>
                </a:lnTo>
                <a:lnTo>
                  <a:pt x="328" y="540"/>
                </a:lnTo>
                <a:lnTo>
                  <a:pt x="328" y="536"/>
                </a:lnTo>
                <a:lnTo>
                  <a:pt x="330" y="522"/>
                </a:lnTo>
                <a:lnTo>
                  <a:pt x="330" y="520"/>
                </a:lnTo>
                <a:lnTo>
                  <a:pt x="332" y="518"/>
                </a:lnTo>
                <a:lnTo>
                  <a:pt x="346" y="510"/>
                </a:lnTo>
                <a:lnTo>
                  <a:pt x="348" y="510"/>
                </a:lnTo>
                <a:lnTo>
                  <a:pt x="358" y="502"/>
                </a:lnTo>
                <a:lnTo>
                  <a:pt x="372" y="484"/>
                </a:lnTo>
                <a:lnTo>
                  <a:pt x="374" y="470"/>
                </a:lnTo>
                <a:lnTo>
                  <a:pt x="358" y="436"/>
                </a:lnTo>
                <a:lnTo>
                  <a:pt x="390" y="450"/>
                </a:lnTo>
                <a:lnTo>
                  <a:pt x="390" y="438"/>
                </a:lnTo>
                <a:lnTo>
                  <a:pt x="390" y="436"/>
                </a:lnTo>
                <a:lnTo>
                  <a:pt x="402" y="426"/>
                </a:lnTo>
                <a:lnTo>
                  <a:pt x="426" y="420"/>
                </a:lnTo>
                <a:lnTo>
                  <a:pt x="428" y="420"/>
                </a:lnTo>
                <a:lnTo>
                  <a:pt x="442" y="450"/>
                </a:lnTo>
                <a:lnTo>
                  <a:pt x="440" y="462"/>
                </a:lnTo>
                <a:lnTo>
                  <a:pt x="442" y="472"/>
                </a:lnTo>
                <a:lnTo>
                  <a:pt x="444" y="478"/>
                </a:lnTo>
                <a:lnTo>
                  <a:pt x="448" y="480"/>
                </a:lnTo>
                <a:lnTo>
                  <a:pt x="454" y="478"/>
                </a:lnTo>
                <a:lnTo>
                  <a:pt x="458" y="474"/>
                </a:lnTo>
                <a:lnTo>
                  <a:pt x="458" y="472"/>
                </a:lnTo>
                <a:lnTo>
                  <a:pt x="460" y="472"/>
                </a:lnTo>
                <a:lnTo>
                  <a:pt x="478" y="466"/>
                </a:lnTo>
                <a:lnTo>
                  <a:pt x="480" y="466"/>
                </a:lnTo>
                <a:lnTo>
                  <a:pt x="492" y="468"/>
                </a:lnTo>
                <a:lnTo>
                  <a:pt x="496" y="470"/>
                </a:lnTo>
                <a:lnTo>
                  <a:pt x="498" y="472"/>
                </a:lnTo>
                <a:lnTo>
                  <a:pt x="498" y="494"/>
                </a:lnTo>
                <a:lnTo>
                  <a:pt x="502" y="496"/>
                </a:lnTo>
                <a:lnTo>
                  <a:pt x="510" y="498"/>
                </a:lnTo>
                <a:lnTo>
                  <a:pt x="522" y="498"/>
                </a:lnTo>
                <a:lnTo>
                  <a:pt x="542" y="492"/>
                </a:lnTo>
                <a:lnTo>
                  <a:pt x="554" y="482"/>
                </a:lnTo>
                <a:lnTo>
                  <a:pt x="556" y="472"/>
                </a:lnTo>
                <a:lnTo>
                  <a:pt x="550" y="466"/>
                </a:lnTo>
                <a:lnTo>
                  <a:pt x="530" y="458"/>
                </a:lnTo>
                <a:lnTo>
                  <a:pt x="528" y="458"/>
                </a:lnTo>
                <a:lnTo>
                  <a:pt x="504" y="434"/>
                </a:lnTo>
                <a:lnTo>
                  <a:pt x="506" y="432"/>
                </a:lnTo>
                <a:lnTo>
                  <a:pt x="518" y="422"/>
                </a:lnTo>
                <a:lnTo>
                  <a:pt x="518" y="420"/>
                </a:lnTo>
                <a:lnTo>
                  <a:pt x="530" y="416"/>
                </a:lnTo>
                <a:lnTo>
                  <a:pt x="534" y="416"/>
                </a:lnTo>
                <a:lnTo>
                  <a:pt x="550" y="418"/>
                </a:lnTo>
                <a:lnTo>
                  <a:pt x="550" y="420"/>
                </a:lnTo>
                <a:lnTo>
                  <a:pt x="550" y="414"/>
                </a:lnTo>
                <a:lnTo>
                  <a:pt x="544" y="402"/>
                </a:lnTo>
                <a:lnTo>
                  <a:pt x="532" y="396"/>
                </a:lnTo>
                <a:lnTo>
                  <a:pt x="518" y="374"/>
                </a:lnTo>
                <a:lnTo>
                  <a:pt x="516" y="372"/>
                </a:lnTo>
                <a:lnTo>
                  <a:pt x="510" y="346"/>
                </a:lnTo>
                <a:lnTo>
                  <a:pt x="510" y="326"/>
                </a:lnTo>
                <a:lnTo>
                  <a:pt x="522" y="314"/>
                </a:lnTo>
                <a:lnTo>
                  <a:pt x="542" y="314"/>
                </a:lnTo>
                <a:lnTo>
                  <a:pt x="586" y="318"/>
                </a:lnTo>
                <a:lnTo>
                  <a:pt x="606" y="288"/>
                </a:lnTo>
                <a:lnTo>
                  <a:pt x="606" y="286"/>
                </a:lnTo>
                <a:lnTo>
                  <a:pt x="608" y="286"/>
                </a:lnTo>
                <a:lnTo>
                  <a:pt x="626" y="278"/>
                </a:lnTo>
                <a:lnTo>
                  <a:pt x="634" y="260"/>
                </a:lnTo>
                <a:lnTo>
                  <a:pt x="634" y="258"/>
                </a:lnTo>
                <a:lnTo>
                  <a:pt x="654" y="242"/>
                </a:lnTo>
                <a:lnTo>
                  <a:pt x="664" y="224"/>
                </a:lnTo>
                <a:lnTo>
                  <a:pt x="666" y="224"/>
                </a:lnTo>
                <a:lnTo>
                  <a:pt x="666" y="222"/>
                </a:lnTo>
                <a:lnTo>
                  <a:pt x="674" y="214"/>
                </a:lnTo>
                <a:lnTo>
                  <a:pt x="682" y="198"/>
                </a:lnTo>
                <a:lnTo>
                  <a:pt x="686" y="174"/>
                </a:lnTo>
                <a:lnTo>
                  <a:pt x="686" y="172"/>
                </a:lnTo>
                <a:lnTo>
                  <a:pt x="686" y="170"/>
                </a:lnTo>
                <a:lnTo>
                  <a:pt x="700" y="162"/>
                </a:lnTo>
                <a:lnTo>
                  <a:pt x="702" y="158"/>
                </a:lnTo>
                <a:lnTo>
                  <a:pt x="684" y="156"/>
                </a:lnTo>
                <a:lnTo>
                  <a:pt x="652" y="158"/>
                </a:lnTo>
                <a:lnTo>
                  <a:pt x="650" y="156"/>
                </a:lnTo>
                <a:lnTo>
                  <a:pt x="638" y="146"/>
                </a:lnTo>
                <a:lnTo>
                  <a:pt x="630" y="136"/>
                </a:lnTo>
                <a:lnTo>
                  <a:pt x="630" y="138"/>
                </a:lnTo>
                <a:lnTo>
                  <a:pt x="628" y="138"/>
                </a:lnTo>
                <a:lnTo>
                  <a:pt x="624" y="142"/>
                </a:lnTo>
                <a:lnTo>
                  <a:pt x="618" y="142"/>
                </a:lnTo>
                <a:lnTo>
                  <a:pt x="614" y="144"/>
                </a:lnTo>
                <a:lnTo>
                  <a:pt x="612" y="146"/>
                </a:lnTo>
                <a:lnTo>
                  <a:pt x="608" y="146"/>
                </a:lnTo>
                <a:lnTo>
                  <a:pt x="606" y="144"/>
                </a:lnTo>
                <a:lnTo>
                  <a:pt x="604" y="138"/>
                </a:lnTo>
                <a:lnTo>
                  <a:pt x="602" y="132"/>
                </a:lnTo>
                <a:lnTo>
                  <a:pt x="598" y="126"/>
                </a:lnTo>
                <a:lnTo>
                  <a:pt x="596" y="126"/>
                </a:lnTo>
                <a:lnTo>
                  <a:pt x="592" y="114"/>
                </a:lnTo>
                <a:lnTo>
                  <a:pt x="588" y="114"/>
                </a:lnTo>
                <a:lnTo>
                  <a:pt x="576" y="122"/>
                </a:lnTo>
                <a:lnTo>
                  <a:pt x="576" y="124"/>
                </a:lnTo>
                <a:lnTo>
                  <a:pt x="574" y="124"/>
                </a:lnTo>
                <a:lnTo>
                  <a:pt x="546" y="130"/>
                </a:lnTo>
                <a:lnTo>
                  <a:pt x="544" y="128"/>
                </a:lnTo>
                <a:lnTo>
                  <a:pt x="526" y="116"/>
                </a:lnTo>
                <a:lnTo>
                  <a:pt x="524" y="114"/>
                </a:lnTo>
                <a:lnTo>
                  <a:pt x="518" y="104"/>
                </a:lnTo>
                <a:lnTo>
                  <a:pt x="506" y="118"/>
                </a:lnTo>
                <a:lnTo>
                  <a:pt x="498" y="126"/>
                </a:lnTo>
                <a:lnTo>
                  <a:pt x="492" y="130"/>
                </a:lnTo>
                <a:lnTo>
                  <a:pt x="488" y="132"/>
                </a:lnTo>
                <a:lnTo>
                  <a:pt x="484" y="130"/>
                </a:lnTo>
                <a:lnTo>
                  <a:pt x="466" y="120"/>
                </a:lnTo>
                <a:lnTo>
                  <a:pt x="452" y="118"/>
                </a:lnTo>
                <a:lnTo>
                  <a:pt x="450" y="120"/>
                </a:lnTo>
                <a:lnTo>
                  <a:pt x="438" y="110"/>
                </a:lnTo>
                <a:lnTo>
                  <a:pt x="436" y="110"/>
                </a:lnTo>
                <a:lnTo>
                  <a:pt x="442" y="88"/>
                </a:lnTo>
                <a:lnTo>
                  <a:pt x="442" y="80"/>
                </a:lnTo>
                <a:lnTo>
                  <a:pt x="434" y="78"/>
                </a:lnTo>
                <a:lnTo>
                  <a:pt x="416" y="58"/>
                </a:lnTo>
                <a:lnTo>
                  <a:pt x="418" y="46"/>
                </a:lnTo>
                <a:lnTo>
                  <a:pt x="376" y="42"/>
                </a:lnTo>
                <a:lnTo>
                  <a:pt x="360" y="32"/>
                </a:lnTo>
                <a:lnTo>
                  <a:pt x="354" y="28"/>
                </a:lnTo>
                <a:lnTo>
                  <a:pt x="350" y="18"/>
                </a:lnTo>
                <a:lnTo>
                  <a:pt x="348" y="12"/>
                </a:lnTo>
                <a:lnTo>
                  <a:pt x="344" y="0"/>
                </a:lnTo>
                <a:lnTo>
                  <a:pt x="338" y="0"/>
                </a:lnTo>
                <a:lnTo>
                  <a:pt x="326" y="10"/>
                </a:lnTo>
                <a:lnTo>
                  <a:pt x="310" y="30"/>
                </a:lnTo>
                <a:lnTo>
                  <a:pt x="314" y="42"/>
                </a:lnTo>
                <a:lnTo>
                  <a:pt x="318" y="60"/>
                </a:lnTo>
                <a:lnTo>
                  <a:pt x="318" y="62"/>
                </a:lnTo>
                <a:lnTo>
                  <a:pt x="320" y="62"/>
                </a:lnTo>
                <a:lnTo>
                  <a:pt x="318" y="62"/>
                </a:lnTo>
                <a:lnTo>
                  <a:pt x="318" y="66"/>
                </a:lnTo>
                <a:lnTo>
                  <a:pt x="314" y="68"/>
                </a:lnTo>
                <a:lnTo>
                  <a:pt x="306" y="70"/>
                </a:lnTo>
                <a:lnTo>
                  <a:pt x="290" y="70"/>
                </a:lnTo>
                <a:lnTo>
                  <a:pt x="280" y="66"/>
                </a:lnTo>
                <a:lnTo>
                  <a:pt x="268" y="70"/>
                </a:lnTo>
                <a:lnTo>
                  <a:pt x="266" y="70"/>
                </a:lnTo>
                <a:lnTo>
                  <a:pt x="264" y="70"/>
                </a:lnTo>
                <a:lnTo>
                  <a:pt x="262" y="82"/>
                </a:lnTo>
                <a:lnTo>
                  <a:pt x="262" y="86"/>
                </a:lnTo>
                <a:lnTo>
                  <a:pt x="258" y="86"/>
                </a:lnTo>
                <a:lnTo>
                  <a:pt x="238" y="78"/>
                </a:lnTo>
                <a:lnTo>
                  <a:pt x="240" y="88"/>
                </a:lnTo>
                <a:lnTo>
                  <a:pt x="242" y="96"/>
                </a:lnTo>
                <a:lnTo>
                  <a:pt x="246" y="104"/>
                </a:lnTo>
                <a:lnTo>
                  <a:pt x="244" y="110"/>
                </a:lnTo>
                <a:lnTo>
                  <a:pt x="242" y="116"/>
                </a:lnTo>
                <a:lnTo>
                  <a:pt x="234" y="118"/>
                </a:lnTo>
                <a:lnTo>
                  <a:pt x="222" y="118"/>
                </a:lnTo>
                <a:lnTo>
                  <a:pt x="208" y="118"/>
                </a:lnTo>
                <a:lnTo>
                  <a:pt x="206" y="142"/>
                </a:lnTo>
                <a:lnTo>
                  <a:pt x="190" y="134"/>
                </a:lnTo>
                <a:lnTo>
                  <a:pt x="188" y="134"/>
                </a:lnTo>
                <a:lnTo>
                  <a:pt x="178" y="118"/>
                </a:lnTo>
                <a:lnTo>
                  <a:pt x="160" y="110"/>
                </a:lnTo>
                <a:lnTo>
                  <a:pt x="154" y="100"/>
                </a:lnTo>
                <a:lnTo>
                  <a:pt x="148" y="106"/>
                </a:lnTo>
                <a:lnTo>
                  <a:pt x="146" y="106"/>
                </a:lnTo>
                <a:lnTo>
                  <a:pt x="134" y="108"/>
                </a:lnTo>
                <a:lnTo>
                  <a:pt x="132" y="108"/>
                </a:lnTo>
                <a:lnTo>
                  <a:pt x="126" y="94"/>
                </a:lnTo>
                <a:lnTo>
                  <a:pt x="118" y="86"/>
                </a:lnTo>
                <a:lnTo>
                  <a:pt x="118" y="84"/>
                </a:lnTo>
                <a:lnTo>
                  <a:pt x="110" y="74"/>
                </a:lnTo>
                <a:lnTo>
                  <a:pt x="106" y="66"/>
                </a:lnTo>
                <a:lnTo>
                  <a:pt x="106" y="64"/>
                </a:lnTo>
                <a:lnTo>
                  <a:pt x="102" y="62"/>
                </a:lnTo>
                <a:lnTo>
                  <a:pt x="98" y="62"/>
                </a:lnTo>
                <a:lnTo>
                  <a:pt x="90" y="56"/>
                </a:lnTo>
                <a:lnTo>
                  <a:pt x="86" y="46"/>
                </a:lnTo>
                <a:lnTo>
                  <a:pt x="82" y="34"/>
                </a:lnTo>
                <a:lnTo>
                  <a:pt x="82" y="22"/>
                </a:lnTo>
                <a:lnTo>
                  <a:pt x="78" y="12"/>
                </a:lnTo>
                <a:lnTo>
                  <a:pt x="68" y="14"/>
                </a:lnTo>
                <a:lnTo>
                  <a:pt x="66" y="1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0">
              <a:blipFill dpi="0" rotWithShape="1">
                <a:blip r:embed="rId10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贵州"/>
          <p:cNvSpPr/>
          <p:nvPr/>
        </p:nvSpPr>
        <p:spPr bwMode="auto">
          <a:xfrm>
            <a:off x="2757154" y="5335859"/>
            <a:ext cx="626979" cy="589654"/>
          </a:xfrm>
          <a:custGeom>
            <a:avLst/>
            <a:gdLst>
              <a:gd name="T0" fmla="*/ 2147483646 w 384"/>
              <a:gd name="T1" fmla="*/ 2147483646 h 332"/>
              <a:gd name="T2" fmla="*/ 2147483646 w 384"/>
              <a:gd name="T3" fmla="*/ 2147483646 h 332"/>
              <a:gd name="T4" fmla="*/ 2147483646 w 384"/>
              <a:gd name="T5" fmla="*/ 2147483646 h 332"/>
              <a:gd name="T6" fmla="*/ 2147483646 w 384"/>
              <a:gd name="T7" fmla="*/ 2147483646 h 332"/>
              <a:gd name="T8" fmla="*/ 2147483646 w 384"/>
              <a:gd name="T9" fmla="*/ 2147483646 h 332"/>
              <a:gd name="T10" fmla="*/ 2147483646 w 384"/>
              <a:gd name="T11" fmla="*/ 2147483646 h 332"/>
              <a:gd name="T12" fmla="*/ 2147483646 w 384"/>
              <a:gd name="T13" fmla="*/ 2147483646 h 332"/>
              <a:gd name="T14" fmla="*/ 2147483646 w 384"/>
              <a:gd name="T15" fmla="*/ 2147483646 h 332"/>
              <a:gd name="T16" fmla="*/ 2147483646 w 384"/>
              <a:gd name="T17" fmla="*/ 2147483646 h 332"/>
              <a:gd name="T18" fmla="*/ 2147483646 w 384"/>
              <a:gd name="T19" fmla="*/ 2147483646 h 332"/>
              <a:gd name="T20" fmla="*/ 2147483646 w 384"/>
              <a:gd name="T21" fmla="*/ 2147483646 h 332"/>
              <a:gd name="T22" fmla="*/ 2147483646 w 384"/>
              <a:gd name="T23" fmla="*/ 2147483646 h 332"/>
              <a:gd name="T24" fmla="*/ 2147483646 w 384"/>
              <a:gd name="T25" fmla="*/ 2147483646 h 332"/>
              <a:gd name="T26" fmla="*/ 2147483646 w 384"/>
              <a:gd name="T27" fmla="*/ 2147483646 h 332"/>
              <a:gd name="T28" fmla="*/ 2147483646 w 384"/>
              <a:gd name="T29" fmla="*/ 2147483646 h 332"/>
              <a:gd name="T30" fmla="*/ 2147483646 w 384"/>
              <a:gd name="T31" fmla="*/ 2147483646 h 332"/>
              <a:gd name="T32" fmla="*/ 2147483646 w 384"/>
              <a:gd name="T33" fmla="*/ 2147483646 h 332"/>
              <a:gd name="T34" fmla="*/ 2147483646 w 384"/>
              <a:gd name="T35" fmla="*/ 2147483646 h 332"/>
              <a:gd name="T36" fmla="*/ 2147483646 w 384"/>
              <a:gd name="T37" fmla="*/ 2147483646 h 332"/>
              <a:gd name="T38" fmla="*/ 2147483646 w 384"/>
              <a:gd name="T39" fmla="*/ 2147483646 h 332"/>
              <a:gd name="T40" fmla="*/ 2147483646 w 384"/>
              <a:gd name="T41" fmla="*/ 2147483646 h 332"/>
              <a:gd name="T42" fmla="*/ 0 w 384"/>
              <a:gd name="T43" fmla="*/ 2147483646 h 332"/>
              <a:gd name="T44" fmla="*/ 2147483646 w 384"/>
              <a:gd name="T45" fmla="*/ 2147483646 h 332"/>
              <a:gd name="T46" fmla="*/ 2147483646 w 384"/>
              <a:gd name="T47" fmla="*/ 2147483646 h 332"/>
              <a:gd name="T48" fmla="*/ 2147483646 w 384"/>
              <a:gd name="T49" fmla="*/ 2147483646 h 332"/>
              <a:gd name="T50" fmla="*/ 2147483646 w 384"/>
              <a:gd name="T51" fmla="*/ 2147483646 h 332"/>
              <a:gd name="T52" fmla="*/ 2147483646 w 384"/>
              <a:gd name="T53" fmla="*/ 2147483646 h 332"/>
              <a:gd name="T54" fmla="*/ 2147483646 w 384"/>
              <a:gd name="T55" fmla="*/ 2147483646 h 332"/>
              <a:gd name="T56" fmla="*/ 2147483646 w 384"/>
              <a:gd name="T57" fmla="*/ 2147483646 h 332"/>
              <a:gd name="T58" fmla="*/ 2147483646 w 384"/>
              <a:gd name="T59" fmla="*/ 2147483646 h 332"/>
              <a:gd name="T60" fmla="*/ 2147483646 w 384"/>
              <a:gd name="T61" fmla="*/ 2147483646 h 332"/>
              <a:gd name="T62" fmla="*/ 2147483646 w 384"/>
              <a:gd name="T63" fmla="*/ 2147483646 h 332"/>
              <a:gd name="T64" fmla="*/ 2147483646 w 384"/>
              <a:gd name="T65" fmla="*/ 2147483646 h 332"/>
              <a:gd name="T66" fmla="*/ 2147483646 w 384"/>
              <a:gd name="T67" fmla="*/ 2147483646 h 332"/>
              <a:gd name="T68" fmla="*/ 2147483646 w 384"/>
              <a:gd name="T69" fmla="*/ 2147483646 h 332"/>
              <a:gd name="T70" fmla="*/ 2147483646 w 384"/>
              <a:gd name="T71" fmla="*/ 2147483646 h 332"/>
              <a:gd name="T72" fmla="*/ 2147483646 w 384"/>
              <a:gd name="T73" fmla="*/ 2147483646 h 332"/>
              <a:gd name="T74" fmla="*/ 2147483646 w 384"/>
              <a:gd name="T75" fmla="*/ 2147483646 h 332"/>
              <a:gd name="T76" fmla="*/ 2147483646 w 384"/>
              <a:gd name="T77" fmla="*/ 2147483646 h 332"/>
              <a:gd name="T78" fmla="*/ 2147483646 w 384"/>
              <a:gd name="T79" fmla="*/ 2147483646 h 332"/>
              <a:gd name="T80" fmla="*/ 2147483646 w 384"/>
              <a:gd name="T81" fmla="*/ 2147483646 h 332"/>
              <a:gd name="T82" fmla="*/ 2147483646 w 384"/>
              <a:gd name="T83" fmla="*/ 2147483646 h 332"/>
              <a:gd name="T84" fmla="*/ 2147483646 w 384"/>
              <a:gd name="T85" fmla="*/ 2147483646 h 332"/>
              <a:gd name="T86" fmla="*/ 2147483646 w 384"/>
              <a:gd name="T87" fmla="*/ 2147483646 h 332"/>
              <a:gd name="T88" fmla="*/ 2147483646 w 384"/>
              <a:gd name="T89" fmla="*/ 2147483646 h 332"/>
              <a:gd name="T90" fmla="*/ 2147483646 w 384"/>
              <a:gd name="T91" fmla="*/ 2147483646 h 332"/>
              <a:gd name="T92" fmla="*/ 2147483646 w 384"/>
              <a:gd name="T93" fmla="*/ 2147483646 h 332"/>
              <a:gd name="T94" fmla="*/ 2147483646 w 384"/>
              <a:gd name="T95" fmla="*/ 2147483646 h 332"/>
              <a:gd name="T96" fmla="*/ 2147483646 w 384"/>
              <a:gd name="T97" fmla="*/ 2147483646 h 332"/>
              <a:gd name="T98" fmla="*/ 2147483646 w 384"/>
              <a:gd name="T99" fmla="*/ 2147483646 h 332"/>
              <a:gd name="T100" fmla="*/ 2147483646 w 384"/>
              <a:gd name="T101" fmla="*/ 2147483646 h 332"/>
              <a:gd name="T102" fmla="*/ 2147483646 w 384"/>
              <a:gd name="T103" fmla="*/ 2147483646 h 332"/>
              <a:gd name="T104" fmla="*/ 2147483646 w 384"/>
              <a:gd name="T105" fmla="*/ 2147483646 h 332"/>
              <a:gd name="T106" fmla="*/ 2147483646 w 384"/>
              <a:gd name="T107" fmla="*/ 2147483646 h 332"/>
              <a:gd name="T108" fmla="*/ 2147483646 w 384"/>
              <a:gd name="T109" fmla="*/ 2147483646 h 332"/>
              <a:gd name="T110" fmla="*/ 2147483646 w 384"/>
              <a:gd name="T111" fmla="*/ 2147483646 h 332"/>
              <a:gd name="T112" fmla="*/ 2147483646 w 384"/>
              <a:gd name="T113" fmla="*/ 2147483646 h 332"/>
              <a:gd name="T114" fmla="*/ 2147483646 w 384"/>
              <a:gd name="T115" fmla="*/ 2147483646 h 332"/>
              <a:gd name="T116" fmla="*/ 2147483646 w 384"/>
              <a:gd name="T117" fmla="*/ 2147483646 h 3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84" h="332">
                <a:moveTo>
                  <a:pt x="300" y="6"/>
                </a:moveTo>
                <a:lnTo>
                  <a:pt x="296" y="4"/>
                </a:lnTo>
                <a:lnTo>
                  <a:pt x="288" y="8"/>
                </a:lnTo>
                <a:lnTo>
                  <a:pt x="284" y="14"/>
                </a:lnTo>
                <a:lnTo>
                  <a:pt x="280" y="22"/>
                </a:lnTo>
                <a:lnTo>
                  <a:pt x="276" y="24"/>
                </a:lnTo>
                <a:lnTo>
                  <a:pt x="272" y="26"/>
                </a:lnTo>
                <a:lnTo>
                  <a:pt x="268" y="24"/>
                </a:lnTo>
                <a:lnTo>
                  <a:pt x="264" y="20"/>
                </a:lnTo>
                <a:lnTo>
                  <a:pt x="262" y="20"/>
                </a:lnTo>
                <a:lnTo>
                  <a:pt x="260" y="12"/>
                </a:lnTo>
                <a:lnTo>
                  <a:pt x="260" y="10"/>
                </a:lnTo>
                <a:lnTo>
                  <a:pt x="258" y="0"/>
                </a:lnTo>
                <a:lnTo>
                  <a:pt x="254" y="0"/>
                </a:lnTo>
                <a:lnTo>
                  <a:pt x="252" y="0"/>
                </a:lnTo>
                <a:lnTo>
                  <a:pt x="250" y="8"/>
                </a:lnTo>
                <a:lnTo>
                  <a:pt x="250" y="20"/>
                </a:lnTo>
                <a:lnTo>
                  <a:pt x="248" y="20"/>
                </a:lnTo>
                <a:lnTo>
                  <a:pt x="240" y="34"/>
                </a:lnTo>
                <a:lnTo>
                  <a:pt x="238" y="36"/>
                </a:lnTo>
                <a:lnTo>
                  <a:pt x="236" y="36"/>
                </a:lnTo>
                <a:lnTo>
                  <a:pt x="216" y="34"/>
                </a:lnTo>
                <a:lnTo>
                  <a:pt x="216" y="36"/>
                </a:lnTo>
                <a:lnTo>
                  <a:pt x="208" y="44"/>
                </a:lnTo>
                <a:lnTo>
                  <a:pt x="212" y="50"/>
                </a:lnTo>
                <a:lnTo>
                  <a:pt x="206" y="58"/>
                </a:lnTo>
                <a:lnTo>
                  <a:pt x="188" y="58"/>
                </a:lnTo>
                <a:lnTo>
                  <a:pt x="188" y="56"/>
                </a:lnTo>
                <a:lnTo>
                  <a:pt x="188" y="54"/>
                </a:lnTo>
                <a:lnTo>
                  <a:pt x="184" y="52"/>
                </a:lnTo>
                <a:lnTo>
                  <a:pt x="182" y="58"/>
                </a:lnTo>
                <a:lnTo>
                  <a:pt x="180" y="60"/>
                </a:lnTo>
                <a:lnTo>
                  <a:pt x="168" y="60"/>
                </a:lnTo>
                <a:lnTo>
                  <a:pt x="160" y="54"/>
                </a:lnTo>
                <a:lnTo>
                  <a:pt x="160" y="52"/>
                </a:lnTo>
                <a:lnTo>
                  <a:pt x="160" y="50"/>
                </a:lnTo>
                <a:lnTo>
                  <a:pt x="146" y="48"/>
                </a:lnTo>
                <a:lnTo>
                  <a:pt x="136" y="52"/>
                </a:lnTo>
                <a:lnTo>
                  <a:pt x="132" y="56"/>
                </a:lnTo>
                <a:lnTo>
                  <a:pt x="148" y="74"/>
                </a:lnTo>
                <a:lnTo>
                  <a:pt x="168" y="80"/>
                </a:lnTo>
                <a:lnTo>
                  <a:pt x="170" y="82"/>
                </a:lnTo>
                <a:lnTo>
                  <a:pt x="180" y="92"/>
                </a:lnTo>
                <a:lnTo>
                  <a:pt x="176" y="108"/>
                </a:lnTo>
                <a:lnTo>
                  <a:pt x="176" y="110"/>
                </a:lnTo>
                <a:lnTo>
                  <a:pt x="162" y="120"/>
                </a:lnTo>
                <a:lnTo>
                  <a:pt x="162" y="122"/>
                </a:lnTo>
                <a:lnTo>
                  <a:pt x="160" y="122"/>
                </a:lnTo>
                <a:lnTo>
                  <a:pt x="138" y="128"/>
                </a:lnTo>
                <a:lnTo>
                  <a:pt x="124" y="130"/>
                </a:lnTo>
                <a:lnTo>
                  <a:pt x="114" y="126"/>
                </a:lnTo>
                <a:lnTo>
                  <a:pt x="110" y="126"/>
                </a:lnTo>
                <a:lnTo>
                  <a:pt x="104" y="134"/>
                </a:lnTo>
                <a:lnTo>
                  <a:pt x="94" y="142"/>
                </a:lnTo>
                <a:lnTo>
                  <a:pt x="92" y="142"/>
                </a:lnTo>
                <a:lnTo>
                  <a:pt x="78" y="148"/>
                </a:lnTo>
                <a:lnTo>
                  <a:pt x="60" y="142"/>
                </a:lnTo>
                <a:lnTo>
                  <a:pt x="24" y="144"/>
                </a:lnTo>
                <a:lnTo>
                  <a:pt x="16" y="146"/>
                </a:lnTo>
                <a:lnTo>
                  <a:pt x="16" y="148"/>
                </a:lnTo>
                <a:lnTo>
                  <a:pt x="8" y="148"/>
                </a:lnTo>
                <a:lnTo>
                  <a:pt x="0" y="160"/>
                </a:lnTo>
                <a:lnTo>
                  <a:pt x="0" y="172"/>
                </a:lnTo>
                <a:lnTo>
                  <a:pt x="8" y="192"/>
                </a:lnTo>
                <a:lnTo>
                  <a:pt x="18" y="196"/>
                </a:lnTo>
                <a:lnTo>
                  <a:pt x="22" y="200"/>
                </a:lnTo>
                <a:lnTo>
                  <a:pt x="28" y="192"/>
                </a:lnTo>
                <a:lnTo>
                  <a:pt x="28" y="190"/>
                </a:lnTo>
                <a:lnTo>
                  <a:pt x="30" y="190"/>
                </a:lnTo>
                <a:lnTo>
                  <a:pt x="42" y="188"/>
                </a:lnTo>
                <a:lnTo>
                  <a:pt x="44" y="188"/>
                </a:lnTo>
                <a:lnTo>
                  <a:pt x="56" y="192"/>
                </a:lnTo>
                <a:lnTo>
                  <a:pt x="68" y="220"/>
                </a:lnTo>
                <a:lnTo>
                  <a:pt x="66" y="220"/>
                </a:lnTo>
                <a:lnTo>
                  <a:pt x="62" y="236"/>
                </a:lnTo>
                <a:lnTo>
                  <a:pt x="58" y="244"/>
                </a:lnTo>
                <a:lnTo>
                  <a:pt x="58" y="246"/>
                </a:lnTo>
                <a:lnTo>
                  <a:pt x="52" y="260"/>
                </a:lnTo>
                <a:lnTo>
                  <a:pt x="52" y="276"/>
                </a:lnTo>
                <a:lnTo>
                  <a:pt x="62" y="286"/>
                </a:lnTo>
                <a:lnTo>
                  <a:pt x="76" y="296"/>
                </a:lnTo>
                <a:lnTo>
                  <a:pt x="76" y="298"/>
                </a:lnTo>
                <a:lnTo>
                  <a:pt x="78" y="298"/>
                </a:lnTo>
                <a:lnTo>
                  <a:pt x="68" y="320"/>
                </a:lnTo>
                <a:lnTo>
                  <a:pt x="66" y="332"/>
                </a:lnTo>
                <a:lnTo>
                  <a:pt x="68" y="330"/>
                </a:lnTo>
                <a:lnTo>
                  <a:pt x="70" y="330"/>
                </a:lnTo>
                <a:lnTo>
                  <a:pt x="78" y="326"/>
                </a:lnTo>
                <a:lnTo>
                  <a:pt x="92" y="318"/>
                </a:lnTo>
                <a:lnTo>
                  <a:pt x="108" y="320"/>
                </a:lnTo>
                <a:lnTo>
                  <a:pt x="110" y="320"/>
                </a:lnTo>
                <a:lnTo>
                  <a:pt x="134" y="330"/>
                </a:lnTo>
                <a:lnTo>
                  <a:pt x="160" y="330"/>
                </a:lnTo>
                <a:lnTo>
                  <a:pt x="168" y="320"/>
                </a:lnTo>
                <a:lnTo>
                  <a:pt x="182" y="312"/>
                </a:lnTo>
                <a:lnTo>
                  <a:pt x="196" y="302"/>
                </a:lnTo>
                <a:lnTo>
                  <a:pt x="196" y="300"/>
                </a:lnTo>
                <a:lnTo>
                  <a:pt x="206" y="298"/>
                </a:lnTo>
                <a:lnTo>
                  <a:pt x="216" y="290"/>
                </a:lnTo>
                <a:lnTo>
                  <a:pt x="228" y="274"/>
                </a:lnTo>
                <a:lnTo>
                  <a:pt x="246" y="280"/>
                </a:lnTo>
                <a:lnTo>
                  <a:pt x="248" y="280"/>
                </a:lnTo>
                <a:lnTo>
                  <a:pt x="248" y="282"/>
                </a:lnTo>
                <a:lnTo>
                  <a:pt x="252" y="290"/>
                </a:lnTo>
                <a:lnTo>
                  <a:pt x="256" y="292"/>
                </a:lnTo>
                <a:lnTo>
                  <a:pt x="266" y="292"/>
                </a:lnTo>
                <a:lnTo>
                  <a:pt x="268" y="292"/>
                </a:lnTo>
                <a:lnTo>
                  <a:pt x="274" y="292"/>
                </a:lnTo>
                <a:lnTo>
                  <a:pt x="276" y="292"/>
                </a:lnTo>
                <a:lnTo>
                  <a:pt x="276" y="294"/>
                </a:lnTo>
                <a:lnTo>
                  <a:pt x="288" y="298"/>
                </a:lnTo>
                <a:lnTo>
                  <a:pt x="292" y="298"/>
                </a:lnTo>
                <a:lnTo>
                  <a:pt x="294" y="296"/>
                </a:lnTo>
                <a:lnTo>
                  <a:pt x="296" y="290"/>
                </a:lnTo>
                <a:lnTo>
                  <a:pt x="296" y="288"/>
                </a:lnTo>
                <a:lnTo>
                  <a:pt x="302" y="284"/>
                </a:lnTo>
                <a:lnTo>
                  <a:pt x="312" y="276"/>
                </a:lnTo>
                <a:lnTo>
                  <a:pt x="314" y="276"/>
                </a:lnTo>
                <a:lnTo>
                  <a:pt x="322" y="276"/>
                </a:lnTo>
                <a:lnTo>
                  <a:pt x="324" y="268"/>
                </a:lnTo>
                <a:lnTo>
                  <a:pt x="330" y="262"/>
                </a:lnTo>
                <a:lnTo>
                  <a:pt x="336" y="258"/>
                </a:lnTo>
                <a:lnTo>
                  <a:pt x="342" y="256"/>
                </a:lnTo>
                <a:lnTo>
                  <a:pt x="346" y="252"/>
                </a:lnTo>
                <a:lnTo>
                  <a:pt x="348" y="252"/>
                </a:lnTo>
                <a:lnTo>
                  <a:pt x="352" y="248"/>
                </a:lnTo>
                <a:lnTo>
                  <a:pt x="352" y="246"/>
                </a:lnTo>
                <a:lnTo>
                  <a:pt x="354" y="246"/>
                </a:lnTo>
                <a:lnTo>
                  <a:pt x="366" y="244"/>
                </a:lnTo>
                <a:lnTo>
                  <a:pt x="374" y="244"/>
                </a:lnTo>
                <a:lnTo>
                  <a:pt x="376" y="240"/>
                </a:lnTo>
                <a:lnTo>
                  <a:pt x="380" y="236"/>
                </a:lnTo>
                <a:lnTo>
                  <a:pt x="384" y="228"/>
                </a:lnTo>
                <a:lnTo>
                  <a:pt x="382" y="228"/>
                </a:lnTo>
                <a:lnTo>
                  <a:pt x="376" y="218"/>
                </a:lnTo>
                <a:lnTo>
                  <a:pt x="372" y="206"/>
                </a:lnTo>
                <a:lnTo>
                  <a:pt x="372" y="204"/>
                </a:lnTo>
                <a:lnTo>
                  <a:pt x="376" y="188"/>
                </a:lnTo>
                <a:lnTo>
                  <a:pt x="376" y="180"/>
                </a:lnTo>
                <a:lnTo>
                  <a:pt x="380" y="174"/>
                </a:lnTo>
                <a:lnTo>
                  <a:pt x="380" y="160"/>
                </a:lnTo>
                <a:lnTo>
                  <a:pt x="378" y="158"/>
                </a:lnTo>
                <a:lnTo>
                  <a:pt x="372" y="156"/>
                </a:lnTo>
                <a:lnTo>
                  <a:pt x="348" y="166"/>
                </a:lnTo>
                <a:lnTo>
                  <a:pt x="348" y="140"/>
                </a:lnTo>
                <a:lnTo>
                  <a:pt x="350" y="136"/>
                </a:lnTo>
                <a:lnTo>
                  <a:pt x="356" y="132"/>
                </a:lnTo>
                <a:lnTo>
                  <a:pt x="372" y="120"/>
                </a:lnTo>
                <a:lnTo>
                  <a:pt x="366" y="92"/>
                </a:lnTo>
                <a:lnTo>
                  <a:pt x="366" y="84"/>
                </a:lnTo>
                <a:lnTo>
                  <a:pt x="366" y="78"/>
                </a:lnTo>
                <a:lnTo>
                  <a:pt x="368" y="74"/>
                </a:lnTo>
                <a:lnTo>
                  <a:pt x="372" y="68"/>
                </a:lnTo>
                <a:lnTo>
                  <a:pt x="372" y="64"/>
                </a:lnTo>
                <a:lnTo>
                  <a:pt x="364" y="64"/>
                </a:lnTo>
                <a:lnTo>
                  <a:pt x="360" y="64"/>
                </a:lnTo>
                <a:lnTo>
                  <a:pt x="356" y="76"/>
                </a:lnTo>
                <a:lnTo>
                  <a:pt x="352" y="80"/>
                </a:lnTo>
                <a:lnTo>
                  <a:pt x="348" y="82"/>
                </a:lnTo>
                <a:lnTo>
                  <a:pt x="346" y="82"/>
                </a:lnTo>
                <a:lnTo>
                  <a:pt x="338" y="76"/>
                </a:lnTo>
                <a:lnTo>
                  <a:pt x="336" y="76"/>
                </a:lnTo>
                <a:lnTo>
                  <a:pt x="336" y="74"/>
                </a:lnTo>
                <a:lnTo>
                  <a:pt x="334" y="68"/>
                </a:lnTo>
                <a:lnTo>
                  <a:pt x="332" y="60"/>
                </a:lnTo>
                <a:lnTo>
                  <a:pt x="332" y="64"/>
                </a:lnTo>
                <a:lnTo>
                  <a:pt x="316" y="64"/>
                </a:lnTo>
                <a:lnTo>
                  <a:pt x="316" y="60"/>
                </a:lnTo>
                <a:lnTo>
                  <a:pt x="312" y="52"/>
                </a:lnTo>
                <a:lnTo>
                  <a:pt x="312" y="40"/>
                </a:lnTo>
                <a:lnTo>
                  <a:pt x="304" y="24"/>
                </a:lnTo>
                <a:lnTo>
                  <a:pt x="304" y="12"/>
                </a:lnTo>
                <a:lnTo>
                  <a:pt x="300" y="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7" name="图片 86"/>
          <p:cNvPicPr>
            <a:picLocks noChangeAspect="1"/>
          </p:cNvPicPr>
          <p:nvPr/>
        </p:nvPicPr>
        <p:blipFill>
          <a:blip r:embed="rId106"/>
          <a:stretch>
            <a:fillRect/>
          </a:stretch>
        </p:blipFill>
        <p:spPr>
          <a:xfrm>
            <a:off x="6024245" y="3284855"/>
            <a:ext cx="6105525" cy="3372485"/>
          </a:xfrm>
          <a:prstGeom prst="rect">
            <a:avLst/>
          </a:prstGeom>
        </p:spPr>
      </p:pic>
      <p:sp>
        <p:nvSpPr>
          <p:cNvPr id="96" name="云南"/>
          <p:cNvSpPr/>
          <p:nvPr>
            <p:custDataLst>
              <p:tags r:id="rId9"/>
            </p:custDataLst>
          </p:nvPr>
        </p:nvSpPr>
        <p:spPr bwMode="auto">
          <a:xfrm>
            <a:off x="2063300" y="5349714"/>
            <a:ext cx="927702" cy="1049985"/>
          </a:xfrm>
          <a:custGeom>
            <a:avLst/>
            <a:gdLst>
              <a:gd name="T0" fmla="*/ 2147483646 w 568"/>
              <a:gd name="T1" fmla="*/ 2147483646 h 592"/>
              <a:gd name="T2" fmla="*/ 2147483646 w 568"/>
              <a:gd name="T3" fmla="*/ 2147483646 h 592"/>
              <a:gd name="T4" fmla="*/ 2147483646 w 568"/>
              <a:gd name="T5" fmla="*/ 2147483646 h 592"/>
              <a:gd name="T6" fmla="*/ 2147483646 w 568"/>
              <a:gd name="T7" fmla="*/ 2147483646 h 592"/>
              <a:gd name="T8" fmla="*/ 2147483646 w 568"/>
              <a:gd name="T9" fmla="*/ 2147483646 h 592"/>
              <a:gd name="T10" fmla="*/ 2147483646 w 568"/>
              <a:gd name="T11" fmla="*/ 2147483646 h 592"/>
              <a:gd name="T12" fmla="*/ 2147483646 w 568"/>
              <a:gd name="T13" fmla="*/ 2147483646 h 592"/>
              <a:gd name="T14" fmla="*/ 2147483646 w 568"/>
              <a:gd name="T15" fmla="*/ 2147483646 h 592"/>
              <a:gd name="T16" fmla="*/ 2147483646 w 568"/>
              <a:gd name="T17" fmla="*/ 2147483646 h 592"/>
              <a:gd name="T18" fmla="*/ 2147483646 w 568"/>
              <a:gd name="T19" fmla="*/ 2147483646 h 592"/>
              <a:gd name="T20" fmla="*/ 2147483646 w 568"/>
              <a:gd name="T21" fmla="*/ 2147483646 h 592"/>
              <a:gd name="T22" fmla="*/ 2147483646 w 568"/>
              <a:gd name="T23" fmla="*/ 2147483646 h 592"/>
              <a:gd name="T24" fmla="*/ 2147483646 w 568"/>
              <a:gd name="T25" fmla="*/ 2147483646 h 592"/>
              <a:gd name="T26" fmla="*/ 2147483646 w 568"/>
              <a:gd name="T27" fmla="*/ 2147483646 h 592"/>
              <a:gd name="T28" fmla="*/ 2147483646 w 568"/>
              <a:gd name="T29" fmla="*/ 2147483646 h 592"/>
              <a:gd name="T30" fmla="*/ 2147483646 w 568"/>
              <a:gd name="T31" fmla="*/ 2147483646 h 592"/>
              <a:gd name="T32" fmla="*/ 2147483646 w 568"/>
              <a:gd name="T33" fmla="*/ 2147483646 h 592"/>
              <a:gd name="T34" fmla="*/ 2147483646 w 568"/>
              <a:gd name="T35" fmla="*/ 2147483646 h 592"/>
              <a:gd name="T36" fmla="*/ 2147483646 w 568"/>
              <a:gd name="T37" fmla="*/ 2147483646 h 592"/>
              <a:gd name="T38" fmla="*/ 2147483646 w 568"/>
              <a:gd name="T39" fmla="*/ 2147483646 h 592"/>
              <a:gd name="T40" fmla="*/ 2147483646 w 568"/>
              <a:gd name="T41" fmla="*/ 2147483646 h 592"/>
              <a:gd name="T42" fmla="*/ 2147483646 w 568"/>
              <a:gd name="T43" fmla="*/ 2147483646 h 592"/>
              <a:gd name="T44" fmla="*/ 2147483646 w 568"/>
              <a:gd name="T45" fmla="*/ 2147483646 h 592"/>
              <a:gd name="T46" fmla="*/ 2147483646 w 568"/>
              <a:gd name="T47" fmla="*/ 2147483646 h 592"/>
              <a:gd name="T48" fmla="*/ 2147483646 w 568"/>
              <a:gd name="T49" fmla="*/ 2147483646 h 592"/>
              <a:gd name="T50" fmla="*/ 2147483646 w 568"/>
              <a:gd name="T51" fmla="*/ 2147483646 h 592"/>
              <a:gd name="T52" fmla="*/ 2147483646 w 568"/>
              <a:gd name="T53" fmla="*/ 2147483646 h 592"/>
              <a:gd name="T54" fmla="*/ 2147483646 w 568"/>
              <a:gd name="T55" fmla="*/ 2147483646 h 592"/>
              <a:gd name="T56" fmla="*/ 2147483646 w 568"/>
              <a:gd name="T57" fmla="*/ 2147483646 h 592"/>
              <a:gd name="T58" fmla="*/ 2147483646 w 568"/>
              <a:gd name="T59" fmla="*/ 2147483646 h 592"/>
              <a:gd name="T60" fmla="*/ 2147483646 w 568"/>
              <a:gd name="T61" fmla="*/ 2147483646 h 592"/>
              <a:gd name="T62" fmla="*/ 2147483646 w 568"/>
              <a:gd name="T63" fmla="*/ 2147483646 h 592"/>
              <a:gd name="T64" fmla="*/ 2147483646 w 568"/>
              <a:gd name="T65" fmla="*/ 2147483646 h 592"/>
              <a:gd name="T66" fmla="*/ 2147483646 w 568"/>
              <a:gd name="T67" fmla="*/ 2147483646 h 592"/>
              <a:gd name="T68" fmla="*/ 2147483646 w 568"/>
              <a:gd name="T69" fmla="*/ 2147483646 h 592"/>
              <a:gd name="T70" fmla="*/ 2147483646 w 568"/>
              <a:gd name="T71" fmla="*/ 2147483646 h 592"/>
              <a:gd name="T72" fmla="*/ 2147483646 w 568"/>
              <a:gd name="T73" fmla="*/ 2147483646 h 592"/>
              <a:gd name="T74" fmla="*/ 2147483646 w 568"/>
              <a:gd name="T75" fmla="*/ 2147483646 h 592"/>
              <a:gd name="T76" fmla="*/ 2147483646 w 568"/>
              <a:gd name="T77" fmla="*/ 2147483646 h 592"/>
              <a:gd name="T78" fmla="*/ 2147483646 w 568"/>
              <a:gd name="T79" fmla="*/ 2147483646 h 592"/>
              <a:gd name="T80" fmla="*/ 2147483646 w 568"/>
              <a:gd name="T81" fmla="*/ 2147483646 h 592"/>
              <a:gd name="T82" fmla="*/ 2147483646 w 568"/>
              <a:gd name="T83" fmla="*/ 2147483646 h 592"/>
              <a:gd name="T84" fmla="*/ 2147483646 w 568"/>
              <a:gd name="T85" fmla="*/ 2147483646 h 592"/>
              <a:gd name="T86" fmla="*/ 2147483646 w 568"/>
              <a:gd name="T87" fmla="*/ 2147483646 h 592"/>
              <a:gd name="T88" fmla="*/ 2147483646 w 568"/>
              <a:gd name="T89" fmla="*/ 2147483646 h 592"/>
              <a:gd name="T90" fmla="*/ 2147483646 w 568"/>
              <a:gd name="T91" fmla="*/ 2147483646 h 592"/>
              <a:gd name="T92" fmla="*/ 2147483646 w 568"/>
              <a:gd name="T93" fmla="*/ 2147483646 h 592"/>
              <a:gd name="T94" fmla="*/ 2147483646 w 568"/>
              <a:gd name="T95" fmla="*/ 2147483646 h 592"/>
              <a:gd name="T96" fmla="*/ 2147483646 w 568"/>
              <a:gd name="T97" fmla="*/ 2147483646 h 592"/>
              <a:gd name="T98" fmla="*/ 2147483646 w 568"/>
              <a:gd name="T99" fmla="*/ 2147483646 h 592"/>
              <a:gd name="T100" fmla="*/ 2147483646 w 568"/>
              <a:gd name="T101" fmla="*/ 2147483646 h 592"/>
              <a:gd name="T102" fmla="*/ 2147483646 w 568"/>
              <a:gd name="T103" fmla="*/ 2147483646 h 592"/>
              <a:gd name="T104" fmla="*/ 2147483646 w 568"/>
              <a:gd name="T105" fmla="*/ 2147483646 h 592"/>
              <a:gd name="T106" fmla="*/ 2147483646 w 568"/>
              <a:gd name="T107" fmla="*/ 2147483646 h 59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68" h="592">
                <a:moveTo>
                  <a:pt x="4" y="364"/>
                </a:moveTo>
                <a:lnTo>
                  <a:pt x="0" y="374"/>
                </a:lnTo>
                <a:lnTo>
                  <a:pt x="10" y="372"/>
                </a:lnTo>
                <a:lnTo>
                  <a:pt x="18" y="366"/>
                </a:lnTo>
                <a:lnTo>
                  <a:pt x="20" y="364"/>
                </a:lnTo>
                <a:lnTo>
                  <a:pt x="52" y="360"/>
                </a:lnTo>
                <a:lnTo>
                  <a:pt x="74" y="350"/>
                </a:lnTo>
                <a:lnTo>
                  <a:pt x="82" y="362"/>
                </a:lnTo>
                <a:lnTo>
                  <a:pt x="84" y="362"/>
                </a:lnTo>
                <a:lnTo>
                  <a:pt x="74" y="378"/>
                </a:lnTo>
                <a:lnTo>
                  <a:pt x="84" y="388"/>
                </a:lnTo>
                <a:lnTo>
                  <a:pt x="84" y="390"/>
                </a:lnTo>
                <a:lnTo>
                  <a:pt x="84" y="392"/>
                </a:lnTo>
                <a:lnTo>
                  <a:pt x="76" y="426"/>
                </a:lnTo>
                <a:lnTo>
                  <a:pt x="98" y="440"/>
                </a:lnTo>
                <a:lnTo>
                  <a:pt x="136" y="442"/>
                </a:lnTo>
                <a:lnTo>
                  <a:pt x="130" y="450"/>
                </a:lnTo>
                <a:lnTo>
                  <a:pt x="104" y="486"/>
                </a:lnTo>
                <a:lnTo>
                  <a:pt x="98" y="496"/>
                </a:lnTo>
                <a:lnTo>
                  <a:pt x="96" y="502"/>
                </a:lnTo>
                <a:lnTo>
                  <a:pt x="110" y="506"/>
                </a:lnTo>
                <a:lnTo>
                  <a:pt x="122" y="508"/>
                </a:lnTo>
                <a:lnTo>
                  <a:pt x="132" y="510"/>
                </a:lnTo>
                <a:lnTo>
                  <a:pt x="140" y="516"/>
                </a:lnTo>
                <a:lnTo>
                  <a:pt x="144" y="520"/>
                </a:lnTo>
                <a:lnTo>
                  <a:pt x="152" y="534"/>
                </a:lnTo>
                <a:lnTo>
                  <a:pt x="158" y="550"/>
                </a:lnTo>
                <a:lnTo>
                  <a:pt x="180" y="562"/>
                </a:lnTo>
                <a:lnTo>
                  <a:pt x="192" y="564"/>
                </a:lnTo>
                <a:lnTo>
                  <a:pt x="220" y="540"/>
                </a:lnTo>
                <a:lnTo>
                  <a:pt x="236" y="562"/>
                </a:lnTo>
                <a:lnTo>
                  <a:pt x="236" y="564"/>
                </a:lnTo>
                <a:lnTo>
                  <a:pt x="240" y="584"/>
                </a:lnTo>
                <a:lnTo>
                  <a:pt x="252" y="586"/>
                </a:lnTo>
                <a:lnTo>
                  <a:pt x="272" y="592"/>
                </a:lnTo>
                <a:lnTo>
                  <a:pt x="276" y="592"/>
                </a:lnTo>
                <a:lnTo>
                  <a:pt x="276" y="590"/>
                </a:lnTo>
                <a:lnTo>
                  <a:pt x="272" y="570"/>
                </a:lnTo>
                <a:lnTo>
                  <a:pt x="272" y="568"/>
                </a:lnTo>
                <a:lnTo>
                  <a:pt x="262" y="522"/>
                </a:lnTo>
                <a:lnTo>
                  <a:pt x="262" y="520"/>
                </a:lnTo>
                <a:lnTo>
                  <a:pt x="268" y="488"/>
                </a:lnTo>
                <a:lnTo>
                  <a:pt x="270" y="488"/>
                </a:lnTo>
                <a:lnTo>
                  <a:pt x="272" y="488"/>
                </a:lnTo>
                <a:lnTo>
                  <a:pt x="294" y="490"/>
                </a:lnTo>
                <a:lnTo>
                  <a:pt x="320" y="470"/>
                </a:lnTo>
                <a:lnTo>
                  <a:pt x="324" y="472"/>
                </a:lnTo>
                <a:lnTo>
                  <a:pt x="342" y="486"/>
                </a:lnTo>
                <a:lnTo>
                  <a:pt x="352" y="498"/>
                </a:lnTo>
                <a:lnTo>
                  <a:pt x="362" y="490"/>
                </a:lnTo>
                <a:lnTo>
                  <a:pt x="378" y="474"/>
                </a:lnTo>
                <a:lnTo>
                  <a:pt x="378" y="472"/>
                </a:lnTo>
                <a:lnTo>
                  <a:pt x="380" y="472"/>
                </a:lnTo>
                <a:lnTo>
                  <a:pt x="420" y="482"/>
                </a:lnTo>
                <a:lnTo>
                  <a:pt x="438" y="468"/>
                </a:lnTo>
                <a:lnTo>
                  <a:pt x="438" y="466"/>
                </a:lnTo>
                <a:lnTo>
                  <a:pt x="440" y="466"/>
                </a:lnTo>
                <a:lnTo>
                  <a:pt x="458" y="470"/>
                </a:lnTo>
                <a:lnTo>
                  <a:pt x="512" y="422"/>
                </a:lnTo>
                <a:lnTo>
                  <a:pt x="528" y="426"/>
                </a:lnTo>
                <a:lnTo>
                  <a:pt x="530" y="428"/>
                </a:lnTo>
                <a:lnTo>
                  <a:pt x="532" y="428"/>
                </a:lnTo>
                <a:lnTo>
                  <a:pt x="536" y="436"/>
                </a:lnTo>
                <a:lnTo>
                  <a:pt x="540" y="432"/>
                </a:lnTo>
                <a:lnTo>
                  <a:pt x="540" y="430"/>
                </a:lnTo>
                <a:lnTo>
                  <a:pt x="556" y="422"/>
                </a:lnTo>
                <a:lnTo>
                  <a:pt x="568" y="410"/>
                </a:lnTo>
                <a:lnTo>
                  <a:pt x="566" y="386"/>
                </a:lnTo>
                <a:lnTo>
                  <a:pt x="564" y="382"/>
                </a:lnTo>
                <a:lnTo>
                  <a:pt x="548" y="388"/>
                </a:lnTo>
                <a:lnTo>
                  <a:pt x="542" y="392"/>
                </a:lnTo>
                <a:lnTo>
                  <a:pt x="534" y="392"/>
                </a:lnTo>
                <a:lnTo>
                  <a:pt x="516" y="392"/>
                </a:lnTo>
                <a:lnTo>
                  <a:pt x="510" y="390"/>
                </a:lnTo>
                <a:lnTo>
                  <a:pt x="504" y="386"/>
                </a:lnTo>
                <a:lnTo>
                  <a:pt x="504" y="360"/>
                </a:lnTo>
                <a:lnTo>
                  <a:pt x="496" y="358"/>
                </a:lnTo>
                <a:lnTo>
                  <a:pt x="492" y="356"/>
                </a:lnTo>
                <a:lnTo>
                  <a:pt x="488" y="358"/>
                </a:lnTo>
                <a:lnTo>
                  <a:pt x="484" y="360"/>
                </a:lnTo>
                <a:lnTo>
                  <a:pt x="472" y="364"/>
                </a:lnTo>
                <a:lnTo>
                  <a:pt x="468" y="364"/>
                </a:lnTo>
                <a:lnTo>
                  <a:pt x="468" y="362"/>
                </a:lnTo>
                <a:lnTo>
                  <a:pt x="462" y="350"/>
                </a:lnTo>
                <a:lnTo>
                  <a:pt x="460" y="340"/>
                </a:lnTo>
                <a:lnTo>
                  <a:pt x="468" y="310"/>
                </a:lnTo>
                <a:lnTo>
                  <a:pt x="468" y="308"/>
                </a:lnTo>
                <a:lnTo>
                  <a:pt x="476" y="294"/>
                </a:lnTo>
                <a:lnTo>
                  <a:pt x="452" y="274"/>
                </a:lnTo>
                <a:lnTo>
                  <a:pt x="452" y="272"/>
                </a:lnTo>
                <a:lnTo>
                  <a:pt x="452" y="248"/>
                </a:lnTo>
                <a:lnTo>
                  <a:pt x="464" y="212"/>
                </a:lnTo>
                <a:lnTo>
                  <a:pt x="456" y="192"/>
                </a:lnTo>
                <a:lnTo>
                  <a:pt x="450" y="190"/>
                </a:lnTo>
                <a:lnTo>
                  <a:pt x="440" y="190"/>
                </a:lnTo>
                <a:lnTo>
                  <a:pt x="432" y="204"/>
                </a:lnTo>
                <a:lnTo>
                  <a:pt x="420" y="196"/>
                </a:lnTo>
                <a:lnTo>
                  <a:pt x="410" y="190"/>
                </a:lnTo>
                <a:lnTo>
                  <a:pt x="400" y="168"/>
                </a:lnTo>
                <a:lnTo>
                  <a:pt x="398" y="152"/>
                </a:lnTo>
                <a:lnTo>
                  <a:pt x="398" y="150"/>
                </a:lnTo>
                <a:lnTo>
                  <a:pt x="396" y="148"/>
                </a:lnTo>
                <a:lnTo>
                  <a:pt x="400" y="148"/>
                </a:lnTo>
                <a:lnTo>
                  <a:pt x="410" y="132"/>
                </a:lnTo>
                <a:lnTo>
                  <a:pt x="412" y="132"/>
                </a:lnTo>
                <a:lnTo>
                  <a:pt x="420" y="130"/>
                </a:lnTo>
                <a:lnTo>
                  <a:pt x="430" y="128"/>
                </a:lnTo>
                <a:lnTo>
                  <a:pt x="472" y="126"/>
                </a:lnTo>
                <a:lnTo>
                  <a:pt x="478" y="128"/>
                </a:lnTo>
                <a:lnTo>
                  <a:pt x="480" y="128"/>
                </a:lnTo>
                <a:lnTo>
                  <a:pt x="486" y="132"/>
                </a:lnTo>
                <a:lnTo>
                  <a:pt x="496" y="126"/>
                </a:lnTo>
                <a:lnTo>
                  <a:pt x="506" y="120"/>
                </a:lnTo>
                <a:lnTo>
                  <a:pt x="512" y="112"/>
                </a:lnTo>
                <a:lnTo>
                  <a:pt x="512" y="108"/>
                </a:lnTo>
                <a:lnTo>
                  <a:pt x="512" y="90"/>
                </a:lnTo>
                <a:lnTo>
                  <a:pt x="502" y="88"/>
                </a:lnTo>
                <a:lnTo>
                  <a:pt x="486" y="94"/>
                </a:lnTo>
                <a:lnTo>
                  <a:pt x="478" y="100"/>
                </a:lnTo>
                <a:lnTo>
                  <a:pt x="474" y="102"/>
                </a:lnTo>
                <a:lnTo>
                  <a:pt x="470" y="104"/>
                </a:lnTo>
                <a:lnTo>
                  <a:pt x="466" y="102"/>
                </a:lnTo>
                <a:lnTo>
                  <a:pt x="462" y="100"/>
                </a:lnTo>
                <a:lnTo>
                  <a:pt x="454" y="90"/>
                </a:lnTo>
                <a:lnTo>
                  <a:pt x="454" y="88"/>
                </a:lnTo>
                <a:lnTo>
                  <a:pt x="452" y="78"/>
                </a:lnTo>
                <a:lnTo>
                  <a:pt x="452" y="76"/>
                </a:lnTo>
                <a:lnTo>
                  <a:pt x="454" y="66"/>
                </a:lnTo>
                <a:lnTo>
                  <a:pt x="444" y="44"/>
                </a:lnTo>
                <a:lnTo>
                  <a:pt x="428" y="48"/>
                </a:lnTo>
                <a:lnTo>
                  <a:pt x="420" y="56"/>
                </a:lnTo>
                <a:lnTo>
                  <a:pt x="424" y="80"/>
                </a:lnTo>
                <a:lnTo>
                  <a:pt x="396" y="68"/>
                </a:lnTo>
                <a:lnTo>
                  <a:pt x="404" y="82"/>
                </a:lnTo>
                <a:lnTo>
                  <a:pt x="404" y="84"/>
                </a:lnTo>
                <a:lnTo>
                  <a:pt x="402" y="100"/>
                </a:lnTo>
                <a:lnTo>
                  <a:pt x="402" y="102"/>
                </a:lnTo>
                <a:lnTo>
                  <a:pt x="400" y="102"/>
                </a:lnTo>
                <a:lnTo>
                  <a:pt x="386" y="124"/>
                </a:lnTo>
                <a:lnTo>
                  <a:pt x="360" y="138"/>
                </a:lnTo>
                <a:lnTo>
                  <a:pt x="358" y="152"/>
                </a:lnTo>
                <a:lnTo>
                  <a:pt x="360" y="160"/>
                </a:lnTo>
                <a:lnTo>
                  <a:pt x="364" y="170"/>
                </a:lnTo>
                <a:lnTo>
                  <a:pt x="366" y="170"/>
                </a:lnTo>
                <a:lnTo>
                  <a:pt x="366" y="172"/>
                </a:lnTo>
                <a:lnTo>
                  <a:pt x="368" y="192"/>
                </a:lnTo>
                <a:lnTo>
                  <a:pt x="368" y="194"/>
                </a:lnTo>
                <a:lnTo>
                  <a:pt x="366" y="196"/>
                </a:lnTo>
                <a:lnTo>
                  <a:pt x="356" y="208"/>
                </a:lnTo>
                <a:lnTo>
                  <a:pt x="348" y="214"/>
                </a:lnTo>
                <a:lnTo>
                  <a:pt x="346" y="214"/>
                </a:lnTo>
                <a:lnTo>
                  <a:pt x="344" y="214"/>
                </a:lnTo>
                <a:lnTo>
                  <a:pt x="326" y="210"/>
                </a:lnTo>
                <a:lnTo>
                  <a:pt x="322" y="210"/>
                </a:lnTo>
                <a:lnTo>
                  <a:pt x="316" y="214"/>
                </a:lnTo>
                <a:lnTo>
                  <a:pt x="308" y="224"/>
                </a:lnTo>
                <a:lnTo>
                  <a:pt x="300" y="232"/>
                </a:lnTo>
                <a:lnTo>
                  <a:pt x="298" y="236"/>
                </a:lnTo>
                <a:lnTo>
                  <a:pt x="294" y="238"/>
                </a:lnTo>
                <a:lnTo>
                  <a:pt x="288" y="240"/>
                </a:lnTo>
                <a:lnTo>
                  <a:pt x="282" y="238"/>
                </a:lnTo>
                <a:lnTo>
                  <a:pt x="280" y="238"/>
                </a:lnTo>
                <a:lnTo>
                  <a:pt x="278" y="234"/>
                </a:lnTo>
                <a:lnTo>
                  <a:pt x="276" y="230"/>
                </a:lnTo>
                <a:lnTo>
                  <a:pt x="276" y="224"/>
                </a:lnTo>
                <a:lnTo>
                  <a:pt x="276" y="220"/>
                </a:lnTo>
                <a:lnTo>
                  <a:pt x="276" y="214"/>
                </a:lnTo>
                <a:lnTo>
                  <a:pt x="272" y="218"/>
                </a:lnTo>
                <a:lnTo>
                  <a:pt x="270" y="220"/>
                </a:lnTo>
                <a:lnTo>
                  <a:pt x="264" y="222"/>
                </a:lnTo>
                <a:lnTo>
                  <a:pt x="260" y="218"/>
                </a:lnTo>
                <a:lnTo>
                  <a:pt x="258" y="212"/>
                </a:lnTo>
                <a:lnTo>
                  <a:pt x="256" y="192"/>
                </a:lnTo>
                <a:lnTo>
                  <a:pt x="252" y="176"/>
                </a:lnTo>
                <a:lnTo>
                  <a:pt x="244" y="168"/>
                </a:lnTo>
                <a:lnTo>
                  <a:pt x="244" y="166"/>
                </a:lnTo>
                <a:lnTo>
                  <a:pt x="226" y="128"/>
                </a:lnTo>
                <a:lnTo>
                  <a:pt x="220" y="116"/>
                </a:lnTo>
                <a:lnTo>
                  <a:pt x="220" y="114"/>
                </a:lnTo>
                <a:lnTo>
                  <a:pt x="216" y="94"/>
                </a:lnTo>
                <a:lnTo>
                  <a:pt x="214" y="90"/>
                </a:lnTo>
                <a:lnTo>
                  <a:pt x="212" y="92"/>
                </a:lnTo>
                <a:lnTo>
                  <a:pt x="204" y="100"/>
                </a:lnTo>
                <a:lnTo>
                  <a:pt x="200" y="104"/>
                </a:lnTo>
                <a:lnTo>
                  <a:pt x="196" y="102"/>
                </a:lnTo>
                <a:lnTo>
                  <a:pt x="188" y="96"/>
                </a:lnTo>
                <a:lnTo>
                  <a:pt x="176" y="90"/>
                </a:lnTo>
                <a:lnTo>
                  <a:pt x="174" y="88"/>
                </a:lnTo>
                <a:lnTo>
                  <a:pt x="172" y="88"/>
                </a:lnTo>
                <a:lnTo>
                  <a:pt x="172" y="86"/>
                </a:lnTo>
                <a:lnTo>
                  <a:pt x="172" y="70"/>
                </a:lnTo>
                <a:lnTo>
                  <a:pt x="168" y="58"/>
                </a:lnTo>
                <a:lnTo>
                  <a:pt x="162" y="42"/>
                </a:lnTo>
                <a:lnTo>
                  <a:pt x="156" y="42"/>
                </a:lnTo>
                <a:lnTo>
                  <a:pt x="156" y="50"/>
                </a:lnTo>
                <a:lnTo>
                  <a:pt x="154" y="58"/>
                </a:lnTo>
                <a:lnTo>
                  <a:pt x="150" y="64"/>
                </a:lnTo>
                <a:lnTo>
                  <a:pt x="144" y="70"/>
                </a:lnTo>
                <a:lnTo>
                  <a:pt x="142" y="78"/>
                </a:lnTo>
                <a:lnTo>
                  <a:pt x="138" y="82"/>
                </a:lnTo>
                <a:lnTo>
                  <a:pt x="134" y="86"/>
                </a:lnTo>
                <a:lnTo>
                  <a:pt x="130" y="86"/>
                </a:lnTo>
                <a:lnTo>
                  <a:pt x="128" y="86"/>
                </a:lnTo>
                <a:lnTo>
                  <a:pt x="124" y="84"/>
                </a:lnTo>
                <a:lnTo>
                  <a:pt x="122" y="84"/>
                </a:lnTo>
                <a:lnTo>
                  <a:pt x="118" y="82"/>
                </a:lnTo>
                <a:lnTo>
                  <a:pt x="118" y="78"/>
                </a:lnTo>
                <a:lnTo>
                  <a:pt x="116" y="66"/>
                </a:lnTo>
                <a:lnTo>
                  <a:pt x="116" y="62"/>
                </a:lnTo>
                <a:lnTo>
                  <a:pt x="106" y="56"/>
                </a:lnTo>
                <a:lnTo>
                  <a:pt x="104" y="54"/>
                </a:lnTo>
                <a:lnTo>
                  <a:pt x="102" y="50"/>
                </a:lnTo>
                <a:lnTo>
                  <a:pt x="100" y="42"/>
                </a:lnTo>
                <a:lnTo>
                  <a:pt x="104" y="6"/>
                </a:lnTo>
                <a:lnTo>
                  <a:pt x="102" y="0"/>
                </a:lnTo>
                <a:lnTo>
                  <a:pt x="88" y="14"/>
                </a:lnTo>
                <a:lnTo>
                  <a:pt x="80" y="20"/>
                </a:lnTo>
                <a:lnTo>
                  <a:pt x="78" y="26"/>
                </a:lnTo>
                <a:lnTo>
                  <a:pt x="82" y="36"/>
                </a:lnTo>
                <a:lnTo>
                  <a:pt x="82" y="44"/>
                </a:lnTo>
                <a:lnTo>
                  <a:pt x="82" y="48"/>
                </a:lnTo>
                <a:lnTo>
                  <a:pt x="80" y="54"/>
                </a:lnTo>
                <a:lnTo>
                  <a:pt x="76" y="58"/>
                </a:lnTo>
                <a:lnTo>
                  <a:pt x="72" y="60"/>
                </a:lnTo>
                <a:lnTo>
                  <a:pt x="56" y="66"/>
                </a:lnTo>
                <a:lnTo>
                  <a:pt x="52" y="68"/>
                </a:lnTo>
                <a:lnTo>
                  <a:pt x="52" y="74"/>
                </a:lnTo>
                <a:lnTo>
                  <a:pt x="52" y="96"/>
                </a:lnTo>
                <a:lnTo>
                  <a:pt x="54" y="104"/>
                </a:lnTo>
                <a:lnTo>
                  <a:pt x="54" y="106"/>
                </a:lnTo>
                <a:lnTo>
                  <a:pt x="56" y="108"/>
                </a:lnTo>
                <a:lnTo>
                  <a:pt x="64" y="108"/>
                </a:lnTo>
                <a:lnTo>
                  <a:pt x="68" y="108"/>
                </a:lnTo>
                <a:lnTo>
                  <a:pt x="72" y="106"/>
                </a:lnTo>
                <a:lnTo>
                  <a:pt x="76" y="104"/>
                </a:lnTo>
                <a:lnTo>
                  <a:pt x="92" y="138"/>
                </a:lnTo>
                <a:lnTo>
                  <a:pt x="92" y="140"/>
                </a:lnTo>
                <a:lnTo>
                  <a:pt x="88" y="184"/>
                </a:lnTo>
                <a:lnTo>
                  <a:pt x="82" y="216"/>
                </a:lnTo>
                <a:lnTo>
                  <a:pt x="78" y="238"/>
                </a:lnTo>
                <a:lnTo>
                  <a:pt x="72" y="250"/>
                </a:lnTo>
                <a:lnTo>
                  <a:pt x="68" y="254"/>
                </a:lnTo>
                <a:lnTo>
                  <a:pt x="62" y="256"/>
                </a:lnTo>
                <a:lnTo>
                  <a:pt x="54" y="254"/>
                </a:lnTo>
                <a:lnTo>
                  <a:pt x="48" y="252"/>
                </a:lnTo>
                <a:lnTo>
                  <a:pt x="22" y="298"/>
                </a:lnTo>
                <a:lnTo>
                  <a:pt x="12" y="312"/>
                </a:lnTo>
                <a:lnTo>
                  <a:pt x="6" y="318"/>
                </a:lnTo>
                <a:lnTo>
                  <a:pt x="8" y="318"/>
                </a:lnTo>
                <a:lnTo>
                  <a:pt x="6" y="320"/>
                </a:lnTo>
                <a:lnTo>
                  <a:pt x="4" y="326"/>
                </a:lnTo>
                <a:lnTo>
                  <a:pt x="4" y="348"/>
                </a:lnTo>
                <a:lnTo>
                  <a:pt x="8" y="352"/>
                </a:lnTo>
                <a:lnTo>
                  <a:pt x="10" y="352"/>
                </a:lnTo>
                <a:lnTo>
                  <a:pt x="12" y="354"/>
                </a:lnTo>
                <a:lnTo>
                  <a:pt x="4" y="364"/>
                </a:lnTo>
                <a:close/>
              </a:path>
            </a:pathLst>
          </a:cu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7" name="矩形 176"/>
          <p:cNvSpPr/>
          <p:nvPr>
            <p:custDataLst>
              <p:tags r:id="rId10"/>
            </p:custDataLst>
          </p:nvPr>
        </p:nvSpPr>
        <p:spPr>
          <a:xfrm>
            <a:off x="383182" y="267635"/>
            <a:ext cx="7215238" cy="857256"/>
          </a:xfrm>
          <a:prstGeom prst="rect">
            <a:avLst/>
          </a:prstGeom>
          <a:noFill/>
          <a:ln w="38100">
            <a:solidFill>
              <a:srgbClr val="FE2B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8" name="矩形 177"/>
          <p:cNvSpPr/>
          <p:nvPr/>
        </p:nvSpPr>
        <p:spPr>
          <a:xfrm>
            <a:off x="1703673" y="267635"/>
            <a:ext cx="8602696" cy="7143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ts val="34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   province</a:t>
            </a:r>
            <a:r>
              <a:rPr lang="en-US" altLang="zh-CN" sz="3200" dirty="0"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/ …</a:t>
            </a:r>
            <a:r>
              <a:rPr lang="en-US" altLang="zh-CN" sz="3200" dirty="0">
                <a:solidFill>
                  <a:srgbClr val="0303CF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autonomous region</a:t>
            </a:r>
            <a:r>
              <a:rPr lang="zh-CN" altLang="en-US" sz="3200" dirty="0"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，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10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 advTm="60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9" grpId="0"/>
      <p:bldP spid="90" grpId="0" animBg="1"/>
      <p:bldP spid="92" grpId="0" animBg="1"/>
      <p:bldP spid="93" grpId="0"/>
      <p:bldP spid="94" grpId="0" animBg="1"/>
      <p:bldP spid="95" grpId="0" animBg="1"/>
      <p:bldP spid="9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"/>
          <p:cNvGrpSpPr/>
          <p:nvPr/>
        </p:nvGrpSpPr>
        <p:grpSpPr>
          <a:xfrm>
            <a:off x="0" y="-85725"/>
            <a:ext cx="12605385" cy="6943725"/>
            <a:chOff x="0" y="216835"/>
            <a:chExt cx="12192001" cy="6620566"/>
          </a:xfrm>
        </p:grpSpPr>
        <p:sp>
          <p:nvSpPr>
            <p:cNvPr id="7" name="矩形 6"/>
            <p:cNvSpPr/>
            <p:nvPr/>
          </p:nvSpPr>
          <p:spPr>
            <a:xfrm>
              <a:off x="0" y="5575306"/>
              <a:ext cx="12192001" cy="12620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4" name="组合 7"/>
            <p:cNvGrpSpPr/>
            <p:nvPr/>
          </p:nvGrpSpPr>
          <p:grpSpPr>
            <a:xfrm>
              <a:off x="0" y="216835"/>
              <a:ext cx="11957051" cy="6392654"/>
              <a:chOff x="0" y="216835"/>
              <a:chExt cx="11957051" cy="6392654"/>
            </a:xfrm>
          </p:grpSpPr>
          <p:sp>
            <p:nvSpPr>
              <p:cNvPr id="10" name="圆角矩形 1"/>
              <p:cNvSpPr/>
              <p:nvPr>
                <p:custDataLst>
                  <p:tags r:id="rId5"/>
                </p:custDataLst>
              </p:nvPr>
            </p:nvSpPr>
            <p:spPr>
              <a:xfrm>
                <a:off x="0" y="216835"/>
                <a:ext cx="11957051" cy="6392654"/>
              </a:xfrm>
              <a:prstGeom prst="roundRect">
                <a:avLst>
                  <a:gd name="adj" fmla="val 1474"/>
                </a:avLst>
              </a:pr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圆角矩形 1"/>
              <p:cNvSpPr/>
              <p:nvPr/>
            </p:nvSpPr>
            <p:spPr>
              <a:xfrm>
                <a:off x="78335" y="375027"/>
                <a:ext cx="11729527" cy="6077581"/>
              </a:xfrm>
              <a:prstGeom prst="roundRect">
                <a:avLst>
                  <a:gd name="adj" fmla="val 1474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5"/>
          <a:stretch>
            <a:fillRect/>
          </a:stretch>
        </p:blipFill>
        <p:spPr>
          <a:xfrm>
            <a:off x="0" y="1428736"/>
            <a:ext cx="12192000" cy="24307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5"/>
          <a:stretch>
            <a:fillRect/>
          </a:stretch>
        </p:blipFill>
        <p:spPr>
          <a:xfrm>
            <a:off x="81280" y="44450"/>
            <a:ext cx="12192000" cy="335089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160010" y="2708910"/>
            <a:ext cx="4712970" cy="6299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noAutofit/>
          </a:bodyPr>
          <a:lstStyle/>
          <a:p>
            <a:pPr algn="ctr"/>
            <a:r>
              <a:rPr lang="zh-CN" alt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节 日  </a:t>
            </a:r>
            <a:r>
              <a:rPr lang="zh-CN" alt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初</a:t>
            </a:r>
            <a:r>
              <a:rPr lang="zh-CN" alt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</a:t>
            </a:r>
            <a:r>
              <a:rPr lang="zh-CN" alt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体 验</a:t>
            </a:r>
            <a:endParaRPr lang="zh-CN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79" name="矩形 178"/>
          <p:cNvSpPr/>
          <p:nvPr>
            <p:custDataLst>
              <p:tags r:id="rId4"/>
            </p:custDataLst>
          </p:nvPr>
        </p:nvSpPr>
        <p:spPr>
          <a:xfrm flipH="1">
            <a:off x="407035" y="1484630"/>
            <a:ext cx="11676380" cy="57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95000"/>
                  </a:srgbClr>
                </a:solidFill>
              </a14:hiddenFill>
            </a:ext>
          </a:extLst>
        </p:spPr>
        <p:style>
          <a:lnRef idx="2">
            <a:srgbClr val="DEAB81">
              <a:shade val="50000"/>
            </a:srgbClr>
          </a:lnRef>
          <a:fillRef idx="1">
            <a:srgbClr val="DEAB81"/>
          </a:fillRef>
          <a:effectRef idx="0">
            <a:srgbClr val="DEAB8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r>
              <a:rPr lang="en-US" altLang="da-DK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ROUND</a:t>
            </a:r>
            <a:r>
              <a:rPr lang="da-DK" altLang="zh-CN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da-DK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lang="da-DK" altLang="zh-CN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da-DK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E</a:t>
            </a:r>
            <a:r>
              <a:rPr lang="en-US" altLang="zh-CN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xperience a </a:t>
            </a:r>
            <a:r>
              <a:rPr lang="en-US" altLang="da-DK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festival</a:t>
            </a:r>
            <a:r>
              <a:rPr lang="en-US" altLang="da-DK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0"/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8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9423;#418763;#215070;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2_1"/>
  <p:tag name="KSO_WM_UNIT_ID" val="diagram160145_1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7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6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0"/>
  <p:tag name="KSO_WM_BEAUTIFY_FLAG" val="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8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1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4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0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3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6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9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2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5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6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7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8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0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0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1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2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3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4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0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1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7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8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1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5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1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2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8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9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5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6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2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3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2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0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3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4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5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9423;#418763;#215070;"/>
  <p:tag name="KSO_WM_SLIDE_ITEM_CNT" val="3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BEAUTIFY_FLAG" val="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3_1"/>
  <p:tag name="KSO_WM_UNIT_ID" val="diagram160145_4*l_h_f*1_3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"/>
  <p:tag name="KSO_WM_UNIT_PRESET_TEXT_INDEX" val="4"/>
  <p:tag name="KSO_WM_UNIT_PRESET_TEXT_LEN" val="26"/>
  <p:tag name="KSO_WM_DIAGRAM_GROUP_CODE" val="l1-1"/>
  <p:tag name="KSO_WM_UNIT_FILL_FORE_SCHEMECOLOR_INDEX_BRIGHTNESS" val="-0.05"/>
  <p:tag name="KSO_WM_UNIT_FILL_FORE_SCHEMECOLOR_INDEX" val="1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9423;#418763;#215070;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145_1*i*21"/>
  <p:tag name="KSO_WM_TEMPLATE_CATEGORY" val="diagram"/>
  <p:tag name="KSO_WM_TEMPLATE_INDEX" val="160145"/>
  <p:tag name="KSO_WM_UNIT_INDEX" val="2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3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3"/>
  <p:tag name="KSO_WM_UNIT_ID" val="diagram160145_1*l_i*1_3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2_1"/>
  <p:tag name="KSO_WM_UNIT_ID" val="diagram160145_1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4"/>
  <p:tag name="KSO_WM_UNIT_ID" val="diagram160145_1*l_i*1_4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4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9423;#418763;#215070;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9423;#418763;#215070;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ID" val="diagram160145_4*i*0"/>
  <p:tag name="KSO_WM_TEMPLATE_CATEGORY" val="diagram"/>
  <p:tag name="KSO_WM_TEMPLATE_INDEX" val="16014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ID" val="diagram160145_4*i*7"/>
  <p:tag name="KSO_WM_TEMPLATE_CATEGORY" val="diagram"/>
  <p:tag name="KSO_WM_TEMPLATE_INDEX" val="16014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ID" val="diagram160145_4*i*14"/>
  <p:tag name="KSO_WM_TEMPLATE_CATEGORY" val="diagram"/>
  <p:tag name="KSO_WM_TEMPLATE_INDEX" val="16014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ID" val="diagram160145_4*l_i*1_5"/>
  <p:tag name="KSO_WM_UNIT_CLEAR" val="1"/>
  <p:tag name="KSO_WM_UNIT_LAYERLEVEL" val="1_1"/>
  <p:tag name="KSO_WM_DIAGRAM_GROUP_CODE" val="l1-1"/>
  <p:tag name="KSO_WM_UNIT_FILL_FORE_SCHEMECOLOR_INDEX_BRIGHTNESS" val="-0.5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ID" val="diagram160145_4*l_h_f*1_3_1"/>
  <p:tag name="KSO_WM_UNIT_CLEAR" val="1"/>
  <p:tag name="KSO_WM_UNIT_LAYERLEVEL" val="1_1_1"/>
  <p:tag name="KSO_WM_UNIT_VALUE" val="50"/>
  <p:tag name="KSO_WM_UNIT_HIGHLIGHT" val="0"/>
  <p:tag name="KSO_WM_UNIT_COMPATIBLE" val="0"/>
  <p:tag name="KSO_WM_UNIT_PRESET_TEXT_INDEX" val="4"/>
  <p:tag name="KSO_WM_UNIT_PRESET_TEXT_LEN" val="26"/>
  <p:tag name="KSO_WM_DIAGRAM_GROUP_CODE" val="l1-1"/>
  <p:tag name="KSO_WM_UNIT_FILL_FORE_SCHEMECOLOR_INDEX_BRIGHTNESS" val="-0.05"/>
  <p:tag name="KSO_WM_UNIT_FILL_FORE_SCHEMECOLOR_INDEX" val="1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ID" val="diagram160145_4*l_i*1_6"/>
  <p:tag name="KSO_WM_UNIT_CLEAR" val="1"/>
  <p:tag name="KSO_WM_UNIT_LAYERLEVEL" val="1_1"/>
  <p:tag name="KSO_WM_DIAGRAM_GROUP_CODE" val="l1-1"/>
  <p:tag name="KSO_WM_UNIT_FILL_FORE_SCHEMECOLOR_INDEX_BRIGHTNESS" val="0"/>
  <p:tag name="KSO_WM_UNIT_FILL_FORE_SCHEMECOLOR_INDEX" val="7"/>
  <p:tag name="KSO_WM_UNIT_FILL_TYPE" val="1"/>
  <p:tag name="KSO_WM_UNIT_USESOURCEFORMAT_APPLY" val="1"/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1"/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561_5"/>
  <p:tag name="KSO_WM_UNIT_ID" val="diagram160145_4*l_i*561_5"/>
  <p:tag name="KSO_WM_UNIT_CLEAR" val="1"/>
  <p:tag name="KSO_WM_UNIT_LAYERLEVEL" val="1_1"/>
  <p:tag name="KSO_WM_BEAUTIFY_FLAG" val="#wm#"/>
  <p:tag name="KSO_WM_DIAGRAM_GROUP_CODE" val="l1-1"/>
  <p:tag name="KSO_WM_UNIT_FILL_FORE_SCHEMECOLOR_INDEX_BRIGHTNESS" val="-0.5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561_3_1"/>
  <p:tag name="KSO_WM_UNIT_ID" val="diagram160145_4*l_h_f*561_3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FILL_FORE_SCHEMECOLOR_INDEX_BRIGHTNESS" val="-0.05"/>
  <p:tag name="KSO_WM_UNIT_FILL_FORE_SCHEMECOLOR_INDEX" val="1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561_6"/>
  <p:tag name="KSO_WM_UNIT_ID" val="diagram160145_4*l_i*561_6"/>
  <p:tag name="KSO_WM_UNIT_CLEAR" val="1"/>
  <p:tag name="KSO_WM_UNIT_LAYERLEVEL" val="1_1"/>
  <p:tag name="KSO_WM_BEAUTIFY_FLAG" val="#wm#"/>
  <p:tag name="KSO_WM_DIAGRAM_GROUP_CODE" val="l1-1"/>
  <p:tag name="KSO_WM_UNIT_FILL_FORE_SCHEMECOLOR_INDEX_BRIGHTNESS" val="0"/>
  <p:tag name="KSO_WM_UNIT_FILL_FORE_SCHEMECOLOR_INDEX" val="7"/>
  <p:tag name="KSO_WM_UNIT_FILL_TYPE" val="1"/>
  <p:tag name="KSO_WM_UNIT_USESOURCEFORMAT_APPLY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561_3"/>
  <p:tag name="KSO_WM_UNIT_ID" val="diagram160145_4*l_i*561_3"/>
  <p:tag name="KSO_WM_UNIT_CLEAR" val="1"/>
  <p:tag name="KSO_WM_UNIT_LAYERLEVEL" val="1_1"/>
  <p:tag name="KSO_WM_BEAUTIFY_FLAG" val="#wm#"/>
  <p:tag name="KSO_WM_DIAGRAM_GROUP_CODE" val="l1-1"/>
  <p:tag name="KSO_WM_UNIT_FILL_FORE_SCHEMECOLOR_INDEX_BRIGHTNESS" val="-0.5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9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561_2_1"/>
  <p:tag name="KSO_WM_UNIT_ID" val="diagram160145_4*l_h_f*561_2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FILL_FORE_SCHEMECOLOR_INDEX_BRIGHTNESS" val="-0.05"/>
  <p:tag name="KSO_WM_UNIT_FILL_FORE_SCHEMECOLOR_INDEX" val="1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UNIT_PLACING_PICTURE_USER_VIEWPORT" val="{&quot;height&quot;:1057.0000000000002,&quot;width&quot;:7237}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9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561_4"/>
  <p:tag name="KSO_WM_UNIT_ID" val="diagram160145_4*l_i*561_4"/>
  <p:tag name="KSO_WM_UNIT_CLEAR" val="1"/>
  <p:tag name="KSO_WM_UNIT_LAYERLEVEL" val="1_1"/>
  <p:tag name="KSO_WM_BEAUTIFY_FLAG" val="#wm#"/>
  <p:tag name="KSO_WM_DIAGRAM_GROUP_CODE" val="l1-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561_1"/>
  <p:tag name="KSO_WM_UNIT_ID" val="diagram160145_4*l_i*561_1"/>
  <p:tag name="KSO_WM_UNIT_CLEAR" val="1"/>
  <p:tag name="KSO_WM_UNIT_LAYERLEVEL" val="1_1"/>
  <p:tag name="KSO_WM_BEAUTIFY_FLAG" val="#wm#"/>
  <p:tag name="KSO_WM_DIAGRAM_GROUP_CODE" val="l1-1"/>
  <p:tag name="KSO_WM_UNIT_FILL_FORE_SCHEMECOLOR_INDEX_BRIGHTNESS" val="-0.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561_1_1"/>
  <p:tag name="KSO_WM_UNIT_ID" val="diagram160145_4*l_h_f*561_1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FILL_FORE_SCHEMECOLOR_INDEX_BRIGHTNESS" val="-0.05"/>
  <p:tag name="KSO_WM_UNIT_FILL_FORE_SCHEMECOLOR_INDEX" val="1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9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3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9423;#418763;#215070;"/>
  <p:tag name="KSO_WM_SLIDE_ITEM_CNT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561_2"/>
  <p:tag name="KSO_WM_UNIT_ID" val="diagram160145_4*l_i*561_2"/>
  <p:tag name="KSO_WM_UNIT_CLEAR" val="1"/>
  <p:tag name="KSO_WM_UNIT_LAYERLEVEL" val="1_1"/>
  <p:tag name="KSO_WM_BEAUTIFY_FLAG" val="#wm#"/>
  <p:tag name="KSO_WM_DIAGRAM_GROUP_CODE" val="l1-1"/>
  <p:tag name="KSO_WM_UNIT_FILL_FORE_SCHEMECOLOR_INDEX_BRIGHTNESS" val="0"/>
  <p:tag name="KSO_WM_UNIT_FILL_FORE_SCHEMECOLOR_INDEX" val="5"/>
  <p:tag name="KSO_WM_UNIT_FILL_TYPE" val="1"/>
  <p:tag name="KSO_WM_UNIT_USESOURCEFORMAT_APPLY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9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6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971.158706672511,&quot;width&quot;:19085.909437753493}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9423;#418763;#215070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6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8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9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2_1"/>
  <p:tag name="KSO_WM_UNIT_ID" val="diagram160145_1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9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7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8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971.158706672511,&quot;width&quot;:19085.909437753493}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3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8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9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6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0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8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9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0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0844,&quot;width&quot;:19258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2_1"/>
  <p:tag name="KSO_WM_UNIT_ID" val="diagram160145_1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0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9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0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4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6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7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8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9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0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5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7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8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0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3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4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5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6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7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8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9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0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8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3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7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8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3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7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8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9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0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2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3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4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6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7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8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9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0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2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3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6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7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8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9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6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7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8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9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0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3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4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5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6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7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8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9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0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2_1"/>
  <p:tag name="KSO_WM_UNIT_ID" val="diagram160145_1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2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3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4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5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6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7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8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9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0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8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9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0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2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4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5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6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5"/>
  <p:tag name="KSO_WM_UNIT_PLACING_PICTURE_USER_VIEWPORT" val="{&quot;height&quot;:3259,&quot;width&quot;:3489}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8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9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0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2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3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4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5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6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7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8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0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2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3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2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3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8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5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7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8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9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0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2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3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0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5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6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7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8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9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0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1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2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3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0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2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0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  <p:tag name="KSO_WM_BEAUTIFY_FLAG" val="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  <p:tag name="KSO_WM_BEAUTIFY_FLAG" val="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  <p:tag name="KSO_WM_BEAUTIFY_FLAG" val="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5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1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0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9423;#418763;#215070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9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1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6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0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2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1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2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0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4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5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6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7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8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9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0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1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2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1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4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5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6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7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8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0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1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2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2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4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5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6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7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8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7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8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9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0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3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2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3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4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5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6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7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8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9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0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4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2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3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4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5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6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7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8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0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5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2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3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9423;#418763;#215070;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2_1"/>
  <p:tag name="KSO_WM_UNIT_ID" val="diagram160145_1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971.158706672511,&quot;width&quot;:19085.909437753493}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9423;#418763;#215070;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145_1*i*21"/>
  <p:tag name="KSO_WM_TEMPLATE_CATEGORY" val="diagram"/>
  <p:tag name="KSO_WM_TEMPLATE_INDEX" val="160145"/>
  <p:tag name="KSO_WM_UNIT_INDEX" val="21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2"/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6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2"/>
  <p:tag name="KSO_WM_BEAUTIFY_FLAG" val="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7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8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9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0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1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3"/>
  <p:tag name="KSO_WM_UNIT_ID" val="diagram160145_1*l_i*1_3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2_1"/>
  <p:tag name="KSO_WM_UNIT_ID" val="diagram160145_1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4"/>
  <p:tag name="KSO_WM_UNIT_ID" val="diagram160145_1*l_i*1_4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971.573827956916,&quot;width&quot;:18460.000060695533}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  <p:tag name="KSO_WM_BEAUTIFY_FLAG" val="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890.2818897637794,&quot;width&quot;:3882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2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  <p:tag name="KSO_WM_BEAUTIFY_FLAG" val="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145_1*i*21"/>
  <p:tag name="KSO_WM_TEMPLATE_CATEGORY" val="diagram"/>
  <p:tag name="KSO_WM_TEMPLATE_INDEX" val="160145"/>
  <p:tag name="KSO_WM_UNIT_INDEX" val="21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3"/>
  <p:tag name="KSO_WM_UNIT_ID" val="diagram160145_1*l_i*1_3"/>
  <p:tag name="KSO_WM_UNIT_CLEAR" val="1"/>
  <p:tag name="KSO_WM_UNIT_LAYERLEVEL" val="1_1"/>
  <p:tag name="KSO_WM_BEAUTIFY_FLAG" val="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2_1"/>
  <p:tag name="KSO_WM_UNIT_ID" val="diagram160145_1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4"/>
  <p:tag name="KSO_WM_UNIT_ID" val="diagram160145_1*l_i*1_4"/>
  <p:tag name="KSO_WM_UNIT_CLEAR" val="1"/>
  <p:tag name="KSO_WM_UNIT_LAYERLEVEL" val="1_1"/>
  <p:tag name="KSO_WM_BEAUTIFY_FLAG" val="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3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6"/>
  <p:tag name="KSO_WM_BEAUTIFY_FLAG" val="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6"/>
  <p:tag name="KSO_WM_BEAUTIFY_FLAG" val="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6"/>
  <p:tag name="KSO_WM_BEAUTIFY_FLAG" val="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4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145_1*i*21"/>
  <p:tag name="KSO_WM_TEMPLATE_CATEGORY" val="diagram"/>
  <p:tag name="KSO_WM_TEMPLATE_INDEX" val="160145"/>
  <p:tag name="KSO_WM_UNIT_INDEX" val="21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  <p:tag name="KSO_WM_BEAUTIFY_FLAG" val="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5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  <p:tag name="KSO_WM_BEAUTIFY_FLAG" val="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  <p:tag name="KSO_WM_BEAUTIFY_FLAG" val="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  <p:tag name="KSO_WM_BEAUTIFY_FLAG" val="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  <p:tag name="KSO_WM_BEAUTIFY_FLAG" val="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6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  <p:tag name="KSO_WM_BEAUTIFY_FLAG" val="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  <p:tag name="KSO_WM_BEAUTIFY_FLAG" val="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"/>
  <p:tag name="KSO_WM_BEAUTIFY_FLAG" val="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  <p:tag name="KSO_WM_BEAUTIFY_FLAG" val="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  <p:tag name="KSO_WM_BEAUTIFY_FLAG" val="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  <p:tag name="KSO_WM_BEAUTIFY_FLAG" val="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  <p:tag name="KSO_WM_BEAUTIFY_FLAG" val="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  <p:tag name="KSO_WM_BEAUTIFY_FLAG" val="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  <p:tag name="KSO_WM_BEAUTIFY_FLAG" val="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7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  <p:tag name="KSO_WM_BEAUTIFY_FLAG" val="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3"/>
  <p:tag name="KSO_WM_UNIT_ID" val="diagram160145_1*l_i*1_3"/>
  <p:tag name="KSO_WM_UNIT_CLEAR" val="1"/>
  <p:tag name="KSO_WM_UNIT_LAYERLEVEL" val="1_1"/>
  <p:tag name="KSO_WM_BEAUTIFY_FLAG" val="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2_1"/>
  <p:tag name="KSO_WM_UNIT_ID" val="diagram160145_1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4"/>
  <p:tag name="KSO_WM_UNIT_ID" val="diagram160145_1*l_i*1_4"/>
  <p:tag name="KSO_WM_UNIT_CLEAR" val="1"/>
  <p:tag name="KSO_WM_UNIT_LAYERLEVEL" val="1_1"/>
  <p:tag name="KSO_WM_BEAUTIFY_FLAG" val="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2_1"/>
  <p:tag name="KSO_WM_UNIT_ID" val="diagram160145_1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0"/>
  <p:tag name="KSO_WM_BEAUTIFY_FLAG" val="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8"/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8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5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9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739,&quot;width&quot;:9766}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145_1*i*21"/>
  <p:tag name="KSO_WM_TEMPLATE_CATEGORY" val="diagram"/>
  <p:tag name="KSO_WM_TEMPLATE_INDEX" val="160145"/>
  <p:tag name="KSO_WM_UNIT_INDEX" val="21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0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  <p:tag name="KSO_WM_BEAUTIFY_FLAG" val="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  <p:tag name="KSO_WM_BEAUTIFY_FLAG" val="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1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  <p:tag name="KSO_WM_BEAUTIFY_FLAG" val="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  <p:tag name="KSO_WM_BEAUTIFY_FLAG" val="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  <p:tag name="KSO_WM_BEAUTIFY_FLAG" val="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  <p:tag name="KSO_WM_BEAUTIFY_FLAG" val="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  <p:tag name="KSO_WM_BEAUTIFY_FLAG" val="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  <p:tag name="KSO_WM_BEAUTIFY_FLAG" val="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"/>
  <p:tag name="KSO_WM_BEAUTIFY_FLAG" val="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  <p:tag name="KSO_WM_BEAUTIFY_FLAG" val="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1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  <p:tag name="KSO_WM_BEAUTIFY_FLAG" val="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  <p:tag name="KSO_WM_BEAUTIFY_FLAG" val="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  <p:tag name="KSO_WM_BEAUTIFY_FLAG" val="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  <p:tag name="KSO_WM_BEAUTIFY_FLAG" val="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  <p:tag name="KSO_WM_BEAUTIFY_FLAG" val="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  <p:tag name="KSO_WM_BEAUTIFY_FLAG" val="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3"/>
  <p:tag name="KSO_WM_UNIT_ID" val="diagram160145_1*l_i*1_3"/>
  <p:tag name="KSO_WM_UNIT_CLEAR" val="1"/>
  <p:tag name="KSO_WM_UNIT_LAYERLEVEL" val="1_1"/>
  <p:tag name="KSO_WM_BEAUTIFY_FLAG" val="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2_1"/>
  <p:tag name="KSO_WM_UNIT_ID" val="diagram160145_1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4"/>
  <p:tag name="KSO_WM_UNIT_ID" val="diagram160145_1*l_i*1_4"/>
  <p:tag name="KSO_WM_UNIT_CLEAR" val="1"/>
  <p:tag name="KSO_WM_UNIT_LAYERLEVEL" val="1_1"/>
  <p:tag name="KSO_WM_BEAUTIFY_FLAG" val="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2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"/>
  <p:tag name="KSO_WM_BEAUTIFY_FLAG" val="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3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4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5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145_1*i*21"/>
  <p:tag name="KSO_WM_TEMPLATE_CATEGORY" val="diagram"/>
  <p:tag name="KSO_WM_TEMPLATE_INDEX" val="160145"/>
  <p:tag name="KSO_WM_UNIT_INDEX" val="21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6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  <p:tag name="KSO_WM_BEAUTIFY_FLAG" val="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  <p:tag name="KSO_WM_BEAUTIFY_FLAG" val="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  <p:tag name="KSO_WM_BEAUTIFY_FLAG" val="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7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  <p:tag name="KSO_WM_BEAUTIFY_FLAG" val="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  <p:tag name="KSO_WM_BEAUTIFY_FLAG" val="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  <p:tag name="KSO_WM_BEAUTIFY_FLAG" val="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  <p:tag name="KSO_WM_BEAUTIFY_FLAG" val="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  <p:tag name="KSO_WM_BEAUTIFY_FLAG" val="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  <p:tag name="KSO_WM_BEAUTIFY_FLAG" val="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"/>
  <p:tag name="KSO_WM_BEAUTIFY_FLAG" val="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  <p:tag name="KSO_WM_BEAUTIFY_FLAG" val="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8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  <p:tag name="KSO_WM_BEAUTIFY_FLAG" val="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  <p:tag name="KSO_WM_BEAUTIFY_FLAG" val="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  <p:tag name="KSO_WM_BEAUTIFY_FLAG" val="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  <p:tag name="KSO_WM_BEAUTIFY_FLAG" val="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  <p:tag name="KSO_WM_BEAUTIFY_FLAG" val="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  <p:tag name="KSO_WM_BEAUTIFY_FLAG" val="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3"/>
  <p:tag name="KSO_WM_UNIT_ID" val="diagram160145_1*l_i*1_3"/>
  <p:tag name="KSO_WM_UNIT_CLEAR" val="1"/>
  <p:tag name="KSO_WM_UNIT_LAYERLEVEL" val="1_1"/>
  <p:tag name="KSO_WM_BEAUTIFY_FLAG" val="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2_1"/>
  <p:tag name="KSO_WM_UNIT_ID" val="diagram160145_1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4"/>
  <p:tag name="KSO_WM_UNIT_ID" val="diagram160145_1*l_i*1_4"/>
  <p:tag name="KSO_WM_UNIT_CLEAR" val="1"/>
  <p:tag name="KSO_WM_UNIT_LAYERLEVEL" val="1_1"/>
  <p:tag name="KSO_WM_BEAUTIFY_FLAG" val="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9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0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1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  <p:tag name="KSO_WM_BEAUTIFY_FLAG" val="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145_1*i*21"/>
  <p:tag name="KSO_WM_TEMPLATE_CATEGORY" val="diagram"/>
  <p:tag name="KSO_WM_TEMPLATE_INDEX" val="160145"/>
  <p:tag name="KSO_WM_UNIT_INDEX" val="21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2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  <p:tag name="KSO_WM_BEAUTIFY_FLAG" val="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  <p:tag name="KSO_WM_BEAUTIFY_FLAG" val="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  <p:tag name="KSO_WM_BEAUTIFY_FLAG" val="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  <p:tag name="KSO_WM_BEAUTIFY_FLAG" val="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  <p:tag name="KSO_WM_BEAUTIFY_FLAG" val="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3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  <p:tag name="KSO_WM_BEAUTIFY_FLAG" val="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  <p:tag name="KSO_WM_BEAUTIFY_FLAG" val="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  <p:tag name="KSO_WM_BEAUTIFY_FLAG" val="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  <p:tag name="KSO_WM_BEAUTIFY_FLAG" val="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  <p:tag name="KSO_WM_BEAUTIFY_FLAG" val="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  <p:tag name="KSO_WM_BEAUTIFY_FLAG" val="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"/>
  <p:tag name="KSO_WM_BEAUTIFY_FLAG" val="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4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  <p:tag name="KSO_WM_BEAUTIFY_FLAG" val="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  <p:tag name="KSO_WM_BEAUTIFY_FLAG" val="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  <p:tag name="KSO_WM_BEAUTIFY_FLAG" val="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  <p:tag name="KSO_WM_BEAUTIFY_FLAG" val="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  <p:tag name="KSO_WM_BEAUTIFY_FLAG" val="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  <p:tag name="KSO_WM_BEAUTIFY_FLAG" val="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  <p:tag name="KSO_WM_BEAUTIFY_FLAG" val="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3"/>
  <p:tag name="KSO_WM_UNIT_ID" val="diagram160145_1*l_i*1_3"/>
  <p:tag name="KSO_WM_UNIT_CLEAR" val="1"/>
  <p:tag name="KSO_WM_UNIT_LAYERLEVEL" val="1_1"/>
  <p:tag name="KSO_WM_BEAUTIFY_FLAG" val="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2_1"/>
  <p:tag name="KSO_WM_UNIT_ID" val="diagram160145_1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4"/>
  <p:tag name="KSO_WM_UNIT_ID" val="diagram160145_1*l_i*1_4"/>
  <p:tag name="KSO_WM_UNIT_CLEAR" val="1"/>
  <p:tag name="KSO_WM_UNIT_LAYERLEVEL" val="1_1"/>
  <p:tag name="KSO_WM_BEAUTIFY_FLAG" val="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5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9423;#418763;#215070;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2_1"/>
  <p:tag name="KSO_WM_UNIT_ID" val="diagram160145_1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971.158706672511,&quot;width&quot;:19085.909437753493}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9423;#418763;#215070;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145_1*i*21"/>
  <p:tag name="KSO_WM_TEMPLATE_CATEGORY" val="diagram"/>
  <p:tag name="KSO_WM_TEMPLATE_INDEX" val="160145"/>
  <p:tag name="KSO_WM_UNIT_INDEX" val="21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6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591_3"/>
  <p:tag name="KSO_WM_UNIT_ID" val="diagram160145_1*l_i*591_3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591_2_1"/>
  <p:tag name="KSO_WM_UNIT_ID" val="diagram160145_1*l_h_f*59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591_4"/>
  <p:tag name="KSO_WM_UNIT_ID" val="diagram160145_1*l_i*591_4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971.158706672511,&quot;width&quot;:19085.909437753493}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7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4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4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5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3"/>
</p:tagLst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EF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EF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1789</Words>
  <Application>Microsoft Office PowerPoint</Application>
  <PresentationFormat>宽屏</PresentationFormat>
  <Paragraphs>459</Paragraphs>
  <Slides>34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1" baseType="lpstr">
      <vt:lpstr>HelveticaNeue</vt:lpstr>
      <vt:lpstr>等线</vt:lpstr>
      <vt:lpstr>方正兰亭超细黑简体</vt:lpstr>
      <vt:lpstr>华文新魏</vt:lpstr>
      <vt:lpstr>楷体</vt:lpstr>
      <vt:lpstr>宋体</vt:lpstr>
      <vt:lpstr>微软雅黑</vt:lpstr>
      <vt:lpstr>Agency FB</vt:lpstr>
      <vt:lpstr>Arial</vt:lpstr>
      <vt:lpstr>Arial Narrow</vt:lpstr>
      <vt:lpstr>Calibri</vt:lpstr>
      <vt:lpstr>Calibri Light</vt:lpstr>
      <vt:lpstr>Comic Sans MS</vt:lpstr>
      <vt:lpstr>Lucida Handwriting</vt:lpstr>
      <vt:lpstr>Times New Roman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 diary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陈 顺坤</cp:lastModifiedBy>
  <cp:revision>1157</cp:revision>
  <dcterms:created xsi:type="dcterms:W3CDTF">2012-06-06T01:30:00Z</dcterms:created>
  <dcterms:modified xsi:type="dcterms:W3CDTF">2023-06-30T08:51:05Z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A87EE72A03B04CD69C59DF66C9241918</vt:lpwstr>
  </property>
</Properties>
</file>