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7"/>
  </p:notesMasterIdLst>
  <p:handoutMasterIdLst>
    <p:handoutMasterId r:id="rId31"/>
  </p:handoutMasterIdLst>
  <p:sldIdLst>
    <p:sldId id="948" r:id="rId4"/>
    <p:sldId id="256" r:id="rId5"/>
    <p:sldId id="281" r:id="rId6"/>
    <p:sldId id="282" r:id="rId8"/>
    <p:sldId id="283" r:id="rId9"/>
    <p:sldId id="927" r:id="rId10"/>
    <p:sldId id="268" r:id="rId11"/>
    <p:sldId id="264" r:id="rId12"/>
    <p:sldId id="259" r:id="rId13"/>
    <p:sldId id="262" r:id="rId14"/>
    <p:sldId id="859" r:id="rId15"/>
    <p:sldId id="350" r:id="rId16"/>
    <p:sldId id="928" r:id="rId17"/>
    <p:sldId id="867" r:id="rId18"/>
    <p:sldId id="298" r:id="rId19"/>
    <p:sldId id="351" r:id="rId20"/>
    <p:sldId id="352" r:id="rId21"/>
    <p:sldId id="353" r:id="rId22"/>
    <p:sldId id="450" r:id="rId23"/>
    <p:sldId id="272" r:id="rId24"/>
    <p:sldId id="279" r:id="rId25"/>
    <p:sldId id="354" r:id="rId26"/>
    <p:sldId id="355" r:id="rId27"/>
    <p:sldId id="356" r:id="rId28"/>
    <p:sldId id="270" r:id="rId29"/>
    <p:sldId id="277" r:id="rId30"/>
  </p:sldIdLst>
  <p:sldSz cx="12190095" cy="685927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6417" initials="1" lastIdx="1" clrIdx="0"/>
  <p:cmAuthor id="2" name="作者" initials="作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33" autoAdjust="0"/>
    <p:restoredTop sz="97778" autoAdjust="0"/>
  </p:normalViewPr>
  <p:slideViewPr>
    <p:cSldViewPr snapToGrid="0" showGuides="1">
      <p:cViewPr varScale="1">
        <p:scale>
          <a:sx n="74" d="100"/>
          <a:sy n="74" d="100"/>
        </p:scale>
        <p:origin x="269" y="72"/>
      </p:cViewPr>
      <p:guideLst>
        <p:guide orient="horz" pos="2082"/>
        <p:guide pos="381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4.xml"/><Relationship Id="rId4" Type="http://schemas.openxmlformats.org/officeDocument/2006/relationships/tags" Target="../tags/tag226.xml"/><Relationship Id="rId3" Type="http://schemas.openxmlformats.org/officeDocument/2006/relationships/tags" Target="../tags/tag225.xml"/><Relationship Id="rId2" Type="http://schemas.openxmlformats.org/officeDocument/2006/relationships/tags" Target="../tags/tag224.xml"/><Relationship Id="rId1" Type="http://schemas.openxmlformats.org/officeDocument/2006/relationships/tags" Target="../tags/tag2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3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4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tags" Target="../tags/tag222.xml"/><Relationship Id="rId5" Type="http://schemas.openxmlformats.org/officeDocument/2006/relationships/tags" Target="../tags/tag221.xml"/><Relationship Id="rId4" Type="http://schemas.openxmlformats.org/officeDocument/2006/relationships/tags" Target="../tags/tag220.xml"/><Relationship Id="rId3" Type="http://schemas.openxmlformats.org/officeDocument/2006/relationships/tags" Target="../tags/tag219.xml"/><Relationship Id="rId2" Type="http://schemas.openxmlformats.org/officeDocument/2006/relationships/tags" Target="../tags/tag218.xml"/><Relationship Id="rId1" Type="http://schemas.openxmlformats.org/officeDocument/2006/relationships/tags" Target="../tags/tag2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142.xml"/><Relationship Id="rId4" Type="http://schemas.openxmlformats.org/officeDocument/2006/relationships/tags" Target="../tags/tag141.xml"/><Relationship Id="rId3" Type="http://schemas.openxmlformats.org/officeDocument/2006/relationships/tags" Target="../tags/tag14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152.xml"/><Relationship Id="rId4" Type="http://schemas.openxmlformats.org/officeDocument/2006/relationships/tags" Target="../tags/tag151.xml"/><Relationship Id="rId3" Type="http://schemas.openxmlformats.org/officeDocument/2006/relationships/tags" Target="../tags/tag15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5" Type="http://schemas.openxmlformats.org/officeDocument/2006/relationships/tags" Target="../tags/tag201.xml"/><Relationship Id="rId4" Type="http://schemas.openxmlformats.org/officeDocument/2006/relationships/tags" Target="../tags/tag200.xml"/><Relationship Id="rId3" Type="http://schemas.openxmlformats.org/officeDocument/2006/relationships/tags" Target="../tags/tag19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AE13EE2-D414-4F0F-ACCD-248993A054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 panose="020B060402020202020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AE13EE2-D414-4F0F-ACCD-248993A054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 panose="020B060402020202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6866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en-GB" altLang="zh-CN"/>
          </a:p>
        </p:txBody>
      </p:sp>
      <p:sp>
        <p:nvSpPr>
          <p:cNvPr id="36867" name="灯片编号占位符 3"/>
          <p:cNvSpPr txBox="1"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 panose="020B060402020202020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3 experience </a:t>
            </a:r>
            <a:r>
              <a:rPr lang="zh-CN" altLang="en-US" dirty="0"/>
              <a:t>加</a:t>
            </a:r>
            <a:r>
              <a:rPr lang="en-US" altLang="zh-CN" dirty="0"/>
              <a:t>S/</a:t>
            </a:r>
            <a:r>
              <a:rPr lang="zh-CN" altLang="en-US" dirty="0"/>
              <a:t>或者改为 </a:t>
            </a:r>
            <a:r>
              <a:rPr lang="en-US" altLang="zh-CN" dirty="0"/>
              <a:t>enjoys a joyful experience in music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7" Type="http://schemas.openxmlformats.org/officeDocument/2006/relationships/tags" Target="../tags/tag49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tags" Target="../tags/tag60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95.xml"/><Relationship Id="rId8" Type="http://schemas.openxmlformats.org/officeDocument/2006/relationships/tags" Target="../tags/tag94.xml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108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" Type="http://schemas.openxmlformats.org/officeDocument/2006/relationships/tags" Target="../tags/tag120.xml"/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png"/><Relationship Id="rId5" Type="http://schemas.openxmlformats.org/officeDocument/2006/relationships/tags" Target="../tags/tag126.xml"/><Relationship Id="rId4" Type="http://schemas.openxmlformats.org/officeDocument/2006/relationships/tags" Target="../tags/tag125.xml"/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800" indent="0">
              <a:buNone/>
              <a:defRPr sz="2700"/>
            </a:lvl4pPr>
            <a:lvl5pPr marL="2438400" indent="0">
              <a:buNone/>
              <a:defRPr sz="2700"/>
            </a:lvl5pPr>
            <a:lvl6pPr marL="3048000" indent="0">
              <a:buNone/>
              <a:defRPr sz="2700"/>
            </a:lvl6pPr>
            <a:lvl7pPr marL="3657600" indent="0">
              <a:buNone/>
              <a:defRPr sz="2700"/>
            </a:lvl7pPr>
            <a:lvl8pPr marL="4267200" indent="0">
              <a:buNone/>
              <a:defRPr sz="2700"/>
            </a:lvl8pPr>
            <a:lvl9pPr marL="4876800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335" y="1"/>
            <a:ext cx="12189426" cy="685927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75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644" y="914612"/>
            <a:ext cx="9797924" cy="2570995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644" y="3561224"/>
            <a:ext cx="9797924" cy="1472741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321" y="608541"/>
            <a:ext cx="10967772" cy="705763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321" y="1490745"/>
            <a:ext cx="10967772" cy="4760302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541" y="3849291"/>
            <a:ext cx="7767789" cy="766978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541" y="4616269"/>
            <a:ext cx="7767789" cy="867801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321" y="608541"/>
            <a:ext cx="10967772" cy="705763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321" y="1501547"/>
            <a:ext cx="5176126" cy="47495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0765" y="1501547"/>
            <a:ext cx="5176126" cy="47495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321" y="608541"/>
            <a:ext cx="10967772" cy="705763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321" y="1429531"/>
            <a:ext cx="5341705" cy="381688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321" y="1854429"/>
            <a:ext cx="5341705" cy="4396618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4938" y="1422058"/>
            <a:ext cx="5341705" cy="381688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4938" y="1854429"/>
            <a:ext cx="5341705" cy="4396618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321" y="608541"/>
            <a:ext cx="10967772" cy="705763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21" y="1555560"/>
            <a:ext cx="5232396" cy="4609067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49573" y="1555560"/>
            <a:ext cx="5226520" cy="4609067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3468" y="914612"/>
            <a:ext cx="1043864" cy="5030365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281" y="914612"/>
            <a:ext cx="9168006" cy="5030365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321" y="774179"/>
            <a:ext cx="10971372" cy="548407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644" y="2484575"/>
            <a:ext cx="9797924" cy="1019036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644" y="3561225"/>
            <a:ext cx="9797924" cy="471709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节标题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组合 180"/>
          <p:cNvGrpSpPr/>
          <p:nvPr>
            <p:custDataLst>
              <p:tags r:id="rId2"/>
            </p:custDataLst>
          </p:nvPr>
        </p:nvGrpSpPr>
        <p:grpSpPr>
          <a:xfrm>
            <a:off x="815308" y="836907"/>
            <a:ext cx="10559798" cy="60973"/>
            <a:chOff x="3060700" y="4724400"/>
            <a:chExt cx="5955507" cy="31432"/>
          </a:xfrm>
        </p:grpSpPr>
        <p:cxnSp>
          <p:nvCxnSpPr>
            <p:cNvPr id="182" name="直接连接符 181"/>
            <p:cNvCxnSpPr/>
            <p:nvPr>
              <p:custDataLst>
                <p:tags r:id="rId3"/>
              </p:custDataLst>
            </p:nvPr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接连接符 182"/>
            <p:cNvCxnSpPr/>
            <p:nvPr>
              <p:custDataLst>
                <p:tags r:id="rId4"/>
              </p:custDataLst>
            </p:nvPr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 descr="图标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99264" y="1"/>
            <a:ext cx="835914" cy="8362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00" b="1"/>
            </a:lvl4pPr>
            <a:lvl5pPr marL="2438400" indent="0">
              <a:buNone/>
              <a:defRPr sz="2200" b="1"/>
            </a:lvl5pPr>
            <a:lvl6pPr marL="3048000" indent="0">
              <a:buNone/>
              <a:defRPr sz="2200" b="1"/>
            </a:lvl6pPr>
            <a:lvl7pPr marL="3657600" indent="0">
              <a:buNone/>
              <a:defRPr sz="2200" b="1"/>
            </a:lvl7pPr>
            <a:lvl8pPr marL="4267200" indent="0">
              <a:buNone/>
              <a:defRPr sz="2200" b="1"/>
            </a:lvl8pPr>
            <a:lvl9pPr marL="487680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00" b="1"/>
            </a:lvl4pPr>
            <a:lvl5pPr marL="2438400" indent="0">
              <a:buNone/>
              <a:defRPr sz="2200" b="1"/>
            </a:lvl5pPr>
            <a:lvl6pPr marL="3048000" indent="0">
              <a:buNone/>
              <a:defRPr sz="2200" b="1"/>
            </a:lvl6pPr>
            <a:lvl7pPr marL="3657600" indent="0">
              <a:buNone/>
              <a:defRPr sz="2200" b="1"/>
            </a:lvl7pPr>
            <a:lvl8pPr marL="4267200" indent="0">
              <a:buNone/>
              <a:defRPr sz="2200" b="1"/>
            </a:lvl8pPr>
            <a:lvl9pPr marL="487680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>
            <p:custDataLst>
              <p:tags r:id="rId2"/>
            </p:custDataLst>
          </p:nvPr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>
            <p:custDataLst>
              <p:tags r:id="rId3"/>
            </p:custDataLst>
          </p:nvPr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5" Type="http://schemas.openxmlformats.org/officeDocument/2006/relationships/theme" Target="../theme/theme1.xml"/><Relationship Id="rId24" Type="http://schemas.openxmlformats.org/officeDocument/2006/relationships/image" Target="../media/image3.png"/><Relationship Id="rId23" Type="http://schemas.openxmlformats.org/officeDocument/2006/relationships/image" Target="file:///D:\qq&#25991;&#20214;\712321467\Image\C2C\Image2\%7b75232B38-A165-1FB7-499C-2E1C792CACB5%7d.png" TargetMode="External"/><Relationship Id="rId22" Type="http://schemas.openxmlformats.org/officeDocument/2006/relationships/image" Target="../media/image2.png"/><Relationship Id="rId21" Type="http://schemas.openxmlformats.org/officeDocument/2006/relationships/tags" Target="../tags/tag66.xml"/><Relationship Id="rId20" Type="http://schemas.openxmlformats.org/officeDocument/2006/relationships/tags" Target="../tags/tag65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4.xml"/><Relationship Id="rId18" Type="http://schemas.openxmlformats.org/officeDocument/2006/relationships/tags" Target="../tags/tag63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image" Target="../media/image1.jpe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3" Type="http://schemas.openxmlformats.org/officeDocument/2006/relationships/theme" Target="../theme/theme2.xml"/><Relationship Id="rId22" Type="http://schemas.openxmlformats.org/officeDocument/2006/relationships/image" Target="../media/image3.png"/><Relationship Id="rId21" Type="http://schemas.openxmlformats.org/officeDocument/2006/relationships/tags" Target="../tags/tag133.xml"/><Relationship Id="rId20" Type="http://schemas.openxmlformats.org/officeDocument/2006/relationships/image" Target="file:///D:\qq&#25991;&#20214;\712321467\Image\C2C\Image2\%7b75232B38-A165-1FB7-499C-2E1C792CACB5%7d.png" TargetMode="External"/><Relationship Id="rId2" Type="http://schemas.openxmlformats.org/officeDocument/2006/relationships/slideLayout" Target="../slideLayouts/slideLayout16.xml"/><Relationship Id="rId19" Type="http://schemas.openxmlformats.org/officeDocument/2006/relationships/image" Target="../media/image2.png"/><Relationship Id="rId18" Type="http://schemas.openxmlformats.org/officeDocument/2006/relationships/tags" Target="../tags/tag132.xml"/><Relationship Id="rId17" Type="http://schemas.openxmlformats.org/officeDocument/2006/relationships/tags" Target="../tags/tag131.xml"/><Relationship Id="rId16" Type="http://schemas.openxmlformats.org/officeDocument/2006/relationships/tags" Target="../tags/tag130.xml"/><Relationship Id="rId15" Type="http://schemas.openxmlformats.org/officeDocument/2006/relationships/tags" Target="../tags/tag129.xml"/><Relationship Id="rId14" Type="http://schemas.openxmlformats.org/officeDocument/2006/relationships/tags" Target="../tags/tag128.xml"/><Relationship Id="rId13" Type="http://schemas.openxmlformats.org/officeDocument/2006/relationships/tags" Target="../tags/tag127.xml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8"/>
            </p:custDataLst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9"/>
            </p:custDataLst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20"/>
            </p:custDataLst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1073743875" descr="学科网 zxxk.com"/>
          <p:cNvPicPr>
            <a:picLocks noChangeAspect="1"/>
          </p:cNvPicPr>
          <p:nvPr userDrawn="1">
            <p:custDataLst>
              <p:tags r:id="rId21"/>
            </p:custDataLst>
          </p:nvPr>
        </p:nvPicPr>
        <p:blipFill>
          <a:blip r:embed="rId22" r:link="rId2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7185172" y="64661"/>
            <a:ext cx="4901434" cy="158661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/>
  <p:hf hdr="0" ftr="0" dt="0"/>
  <p:txStyles>
    <p:titleStyle>
      <a:lvl1pPr algn="ctr" defTabSz="121856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321" y="608541"/>
            <a:ext cx="10967772" cy="705763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321" y="1490745"/>
            <a:ext cx="10967772" cy="4760302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1920" y="6315862"/>
            <a:ext cx="2699649" cy="3168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5464" y="6315862"/>
            <a:ext cx="3959485" cy="3168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6444" y="6315862"/>
            <a:ext cx="2699649" cy="3168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091" y="365210"/>
            <a:ext cx="9524" cy="9527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8" name="图片 1073743875" descr="学科网 zxxk.com"/>
          <p:cNvPicPr>
            <a:picLocks noChangeAspect="1"/>
          </p:cNvPicPr>
          <p:nvPr userDrawn="1">
            <p:custDataLst>
              <p:tags r:id="rId21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091" y="365210"/>
            <a:ext cx="9524" cy="9527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7185172" y="64661"/>
            <a:ext cx="4901434" cy="158661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090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88.xml"/><Relationship Id="rId2" Type="http://schemas.openxmlformats.org/officeDocument/2006/relationships/tags" Target="../tags/tag187.xml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89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97.xml"/><Relationship Id="rId8" Type="http://schemas.openxmlformats.org/officeDocument/2006/relationships/tags" Target="../tags/tag196.xml"/><Relationship Id="rId7" Type="http://schemas.openxmlformats.org/officeDocument/2006/relationships/tags" Target="../tags/tag195.xml"/><Relationship Id="rId6" Type="http://schemas.openxmlformats.org/officeDocument/2006/relationships/tags" Target="../tags/tag194.xml"/><Relationship Id="rId5" Type="http://schemas.openxmlformats.org/officeDocument/2006/relationships/tags" Target="../tags/tag193.xml"/><Relationship Id="rId4" Type="http://schemas.openxmlformats.org/officeDocument/2006/relationships/tags" Target="../tags/tag192.xml"/><Relationship Id="rId3" Type="http://schemas.openxmlformats.org/officeDocument/2006/relationships/tags" Target="../tags/tag191.xml"/><Relationship Id="rId2" Type="http://schemas.openxmlformats.org/officeDocument/2006/relationships/image" Target="../media/image23.jpeg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14.xml"/><Relationship Id="rId10" Type="http://schemas.openxmlformats.org/officeDocument/2006/relationships/tags" Target="../tags/tag198.xml"/><Relationship Id="rId1" Type="http://schemas.openxmlformats.org/officeDocument/2006/relationships/tags" Target="../tags/tag190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1.xml"/><Relationship Id="rId5" Type="http://schemas.openxmlformats.org/officeDocument/2006/relationships/tags" Target="../tags/tag204.xml"/><Relationship Id="rId4" Type="http://schemas.openxmlformats.org/officeDocument/2006/relationships/image" Target="../media/image25.png"/><Relationship Id="rId3" Type="http://schemas.openxmlformats.org/officeDocument/2006/relationships/tags" Target="../tags/tag203.xml"/><Relationship Id="rId2" Type="http://schemas.openxmlformats.org/officeDocument/2006/relationships/image" Target="../media/image24.png"/><Relationship Id="rId1" Type="http://schemas.openxmlformats.org/officeDocument/2006/relationships/tags" Target="../tags/tag202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1.xml"/><Relationship Id="rId3" Type="http://schemas.openxmlformats.org/officeDocument/2006/relationships/tags" Target="../tags/tag205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0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07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1.xml"/><Relationship Id="rId3" Type="http://schemas.openxmlformats.org/officeDocument/2006/relationships/tags" Target="../tags/tag209.xml"/><Relationship Id="rId2" Type="http://schemas.openxmlformats.org/officeDocument/2006/relationships/image" Target="../media/image28.png"/><Relationship Id="rId1" Type="http://schemas.openxmlformats.org/officeDocument/2006/relationships/tags" Target="../tags/tag20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10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11.xml"/><Relationship Id="rId1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16.xml"/></Relationships>
</file>

<file path=ppt/slides/_rels/slide3.xml.rels><?xml version="1.0" encoding="UTF-8" standalone="yes"?>
<Relationships xmlns="http://schemas.openxmlformats.org/package/2006/relationships"><Relationship Id="rId9" Type="http://schemas.microsoft.com/office/2007/relationships/media" Target="../media/media1.mp3"/><Relationship Id="rId8" Type="http://schemas.openxmlformats.org/officeDocument/2006/relationships/audio" Target="../media/media1.mp3"/><Relationship Id="rId7" Type="http://schemas.openxmlformats.org/officeDocument/2006/relationships/tags" Target="../tags/tag138.xml"/><Relationship Id="rId6" Type="http://schemas.openxmlformats.org/officeDocument/2006/relationships/image" Target="../media/image8.png"/><Relationship Id="rId5" Type="http://schemas.openxmlformats.org/officeDocument/2006/relationships/tags" Target="../tags/tag137.xml"/><Relationship Id="rId4" Type="http://schemas.openxmlformats.org/officeDocument/2006/relationships/image" Target="../media/image7.png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16.xml"/><Relationship Id="rId11" Type="http://schemas.openxmlformats.org/officeDocument/2006/relationships/image" Target="../media/image9.png"/><Relationship Id="rId10" Type="http://schemas.openxmlformats.org/officeDocument/2006/relationships/tags" Target="../tags/tag139.xml"/><Relationship Id="rId1" Type="http://schemas.openxmlformats.org/officeDocument/2006/relationships/tags" Target="../tags/tag13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49.xml"/><Relationship Id="rId8" Type="http://schemas.openxmlformats.org/officeDocument/2006/relationships/tags" Target="../tags/tag148.xml"/><Relationship Id="rId7" Type="http://schemas.openxmlformats.org/officeDocument/2006/relationships/tags" Target="../tags/tag147.xml"/><Relationship Id="rId6" Type="http://schemas.openxmlformats.org/officeDocument/2006/relationships/image" Target="../media/image8.png"/><Relationship Id="rId5" Type="http://schemas.openxmlformats.org/officeDocument/2006/relationships/tags" Target="../tags/tag146.xml"/><Relationship Id="rId4" Type="http://schemas.openxmlformats.org/officeDocument/2006/relationships/image" Target="../media/image7.png"/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16.xml"/><Relationship Id="rId1" Type="http://schemas.openxmlformats.org/officeDocument/2006/relationships/tags" Target="../tags/tag14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61.xml"/><Relationship Id="rId8" Type="http://schemas.openxmlformats.org/officeDocument/2006/relationships/tags" Target="../tags/tag160.xml"/><Relationship Id="rId7" Type="http://schemas.openxmlformats.org/officeDocument/2006/relationships/tags" Target="../tags/tag159.xml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3" Type="http://schemas.openxmlformats.org/officeDocument/2006/relationships/tags" Target="../tags/tag155.xml"/><Relationship Id="rId23" Type="http://schemas.openxmlformats.org/officeDocument/2006/relationships/slideLayout" Target="../slideLayouts/slideLayout3.xml"/><Relationship Id="rId22" Type="http://schemas.openxmlformats.org/officeDocument/2006/relationships/tags" Target="../tags/tag174.xml"/><Relationship Id="rId21" Type="http://schemas.openxmlformats.org/officeDocument/2006/relationships/tags" Target="../tags/tag173.xml"/><Relationship Id="rId20" Type="http://schemas.openxmlformats.org/officeDocument/2006/relationships/tags" Target="../tags/tag172.xml"/><Relationship Id="rId2" Type="http://schemas.openxmlformats.org/officeDocument/2006/relationships/tags" Target="../tags/tag154.xml"/><Relationship Id="rId19" Type="http://schemas.openxmlformats.org/officeDocument/2006/relationships/tags" Target="../tags/tag171.xml"/><Relationship Id="rId18" Type="http://schemas.openxmlformats.org/officeDocument/2006/relationships/tags" Target="../tags/tag170.xml"/><Relationship Id="rId17" Type="http://schemas.openxmlformats.org/officeDocument/2006/relationships/tags" Target="../tags/tag169.xml"/><Relationship Id="rId16" Type="http://schemas.openxmlformats.org/officeDocument/2006/relationships/tags" Target="../tags/tag168.xml"/><Relationship Id="rId15" Type="http://schemas.openxmlformats.org/officeDocument/2006/relationships/tags" Target="../tags/tag167.xml"/><Relationship Id="rId14" Type="http://schemas.openxmlformats.org/officeDocument/2006/relationships/tags" Target="../tags/tag166.xml"/><Relationship Id="rId13" Type="http://schemas.openxmlformats.org/officeDocument/2006/relationships/tags" Target="../tags/tag165.xml"/><Relationship Id="rId12" Type="http://schemas.openxmlformats.org/officeDocument/2006/relationships/tags" Target="../tags/tag164.xml"/><Relationship Id="rId11" Type="http://schemas.openxmlformats.org/officeDocument/2006/relationships/tags" Target="../tags/tag163.xml"/><Relationship Id="rId10" Type="http://schemas.openxmlformats.org/officeDocument/2006/relationships/tags" Target="../tags/tag162.xml"/><Relationship Id="rId1" Type="http://schemas.openxmlformats.org/officeDocument/2006/relationships/tags" Target="../tags/tag15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75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83.xml"/><Relationship Id="rId8" Type="http://schemas.openxmlformats.org/officeDocument/2006/relationships/tags" Target="../tags/tag182.xml"/><Relationship Id="rId7" Type="http://schemas.openxmlformats.org/officeDocument/2006/relationships/tags" Target="../tags/tag181.xml"/><Relationship Id="rId6" Type="http://schemas.openxmlformats.org/officeDocument/2006/relationships/tags" Target="../tags/tag180.xml"/><Relationship Id="rId5" Type="http://schemas.openxmlformats.org/officeDocument/2006/relationships/tags" Target="../tags/tag179.xml"/><Relationship Id="rId4" Type="http://schemas.openxmlformats.org/officeDocument/2006/relationships/tags" Target="../tags/tag178.xml"/><Relationship Id="rId3" Type="http://schemas.openxmlformats.org/officeDocument/2006/relationships/tags" Target="../tags/tag177.xml"/><Relationship Id="rId2" Type="http://schemas.openxmlformats.org/officeDocument/2006/relationships/image" Target="../media/image10.png"/><Relationship Id="rId13" Type="http://schemas.openxmlformats.org/officeDocument/2006/relationships/slideLayout" Target="../slideLayouts/slideLayout8.xml"/><Relationship Id="rId12" Type="http://schemas.openxmlformats.org/officeDocument/2006/relationships/tags" Target="../tags/tag185.xml"/><Relationship Id="rId11" Type="http://schemas.openxmlformats.org/officeDocument/2006/relationships/image" Target="../media/image11.png"/><Relationship Id="rId10" Type="http://schemas.openxmlformats.org/officeDocument/2006/relationships/tags" Target="../tags/tag184.xml"/><Relationship Id="rId1" Type="http://schemas.openxmlformats.org/officeDocument/2006/relationships/tags" Target="../tags/tag17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86.xml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1881" y="1247481"/>
            <a:ext cx="6537573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249" y="2274750"/>
            <a:ext cx="3358625" cy="335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0248" y="1617628"/>
            <a:ext cx="3603062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文本框 20"/>
          <p:cNvSpPr txBox="1"/>
          <p:nvPr/>
        </p:nvSpPr>
        <p:spPr>
          <a:xfrm>
            <a:off x="195236" y="1374944"/>
            <a:ext cx="11799938" cy="3283591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420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1200" cap="none" spc="0" normalizeH="0" baseline="0" noProof="0" dirty="0">
                <a:ln>
                  <a:noFill/>
                </a:ln>
                <a:solidFill>
                  <a:srgbClr val="00865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</a:rPr>
              <a:t>What </a:t>
            </a:r>
            <a:r>
              <a:rPr kumimoji="0" lang="en-US" altLang="zh-CN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</a:rPr>
              <a:t>expressions </a:t>
            </a:r>
            <a:r>
              <a:rPr kumimoji="0" lang="en-US" altLang="zh-CN" sz="4800" b="1" i="1" u="none" strike="noStrike" kern="1200" cap="none" spc="0" normalizeH="0" baseline="0" noProof="0" dirty="0">
                <a:ln>
                  <a:noFill/>
                </a:ln>
                <a:solidFill>
                  <a:srgbClr val="00865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</a:rPr>
              <a:t>does Sarah use to talk about how music  made her feel/the impact of music on her ? </a:t>
            </a:r>
            <a:endParaRPr kumimoji="0" lang="en-US" altLang="zh-CN" sz="4800" b="1" i="1" u="none" strike="noStrike" kern="1200" cap="none" spc="0" normalizeH="0" baseline="0" noProof="0" dirty="0">
              <a:ln>
                <a:noFill/>
              </a:ln>
              <a:solidFill>
                <a:srgbClr val="00865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/>
            </a:endParaRPr>
          </a:p>
        </p:txBody>
      </p:sp>
      <p:pic>
        <p:nvPicPr>
          <p:cNvPr id="35843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1854" y="640920"/>
            <a:ext cx="2526971" cy="126824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3681690" y="248022"/>
            <a:ext cx="4827031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zh-CN" altLang="zh-CN" sz="2400" b="1" dirty="0">
                <a:solidFill>
                  <a:srgbClr val="00000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Reading for languages</a:t>
            </a:r>
            <a:endParaRPr lang="zh-CN" altLang="zh-CN" sz="3600" b="1" kern="100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75710" y="1090692"/>
            <a:ext cx="11238989" cy="467820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914400" eaLnBrk="0" hangingPunct="0">
              <a:lnSpc>
                <a:spcPct val="150000"/>
              </a:lnSpc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song made me feel so much better…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./help me recover.</a:t>
            </a:r>
            <a:endParaRPr lang="en-US" altLang="zh-C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eaLnBrk="0" hangingPunct="0"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Music gave me happiness.</a:t>
            </a:r>
            <a:endParaRPr lang="en-US" altLang="zh-C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Music</a:t>
            </a:r>
            <a:r>
              <a:rPr lang="en-US" altLang="zh-CN" sz="28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gave me 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strength and brought me relief. </a:t>
            </a:r>
            <a:endParaRPr lang="en-US" altLang="zh-C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…music gave me hope and a sense of satisfaction.</a:t>
            </a:r>
            <a:endParaRPr lang="en-US" altLang="zh-C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When I listened to music, it made my spirits fly </a:t>
            </a:r>
            <a:r>
              <a:rPr kumimoji="0" lang="en-US" altLang="zh-CN" sz="28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like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 kite in the wind. 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It </a:t>
            </a:r>
            <a:r>
              <a:rPr kumimoji="0" lang="en-US" altLang="zh-CN" sz="28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was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 rock I lean on to become strong and to get through those hard times . 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It </a:t>
            </a:r>
            <a:r>
              <a:rPr kumimoji="0" lang="en-US" altLang="zh-CN" sz="28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became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my best friend.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It </a:t>
            </a:r>
            <a:r>
              <a:rPr kumimoji="0" lang="en-US" altLang="zh-CN" sz="28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spoke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words of encouragement to the deepest part of my being.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 panose="020B0604020202020204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89877" y="2945120"/>
            <a:ext cx="3090940" cy="96934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624" y="5117205"/>
            <a:ext cx="4151736" cy="96325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681690" y="248022"/>
            <a:ext cx="4827031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zh-CN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zh-CN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Reading for languages</a:t>
            </a:r>
            <a:endParaRPr kumimoji="0" lang="zh-CN" altLang="zh-CN" sz="36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572475" y="1193982"/>
            <a:ext cx="1078026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3765"/>
            <a:r>
              <a:rPr lang="zh-CN" altLang="en-US" sz="2400" b="1" kern="0" dirty="0">
                <a:solidFill>
                  <a:srgbClr val="387DD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Match the definitions </a:t>
            </a:r>
            <a:r>
              <a:rPr lang="en-US" altLang="zh-CN" sz="2400" b="1" kern="0" dirty="0">
                <a:solidFill>
                  <a:srgbClr val="387DD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with the devices</a:t>
            </a:r>
            <a:endParaRPr lang="zh-CN" altLang="en-US" sz="2400" b="1" kern="0" dirty="0">
              <a:solidFill>
                <a:srgbClr val="387DD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207618" y="1660280"/>
          <a:ext cx="11980255" cy="29771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80255"/>
              </a:tblGrid>
              <a:tr h="2977127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1.To </a:t>
                      </a:r>
                      <a:r>
                        <a:rPr lang="en-US" sz="28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repeat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the exact words that another person has said or written.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Compare two things by using words such as </a:t>
                      </a:r>
                      <a:r>
                        <a:rPr lang="en-US" sz="28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2800" b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like”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similar </a:t>
                      </a:r>
                      <a:r>
                        <a:rPr lang="en-US" sz="28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“as”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Compare two </a:t>
                      </a:r>
                      <a:r>
                        <a:rPr lang="en-US" sz="28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unrelated things</a:t>
                      </a:r>
                      <a:r>
                        <a:rPr lang="en-US" sz="2800" b="0" dirty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that actually </a:t>
                      </a:r>
                      <a:r>
                        <a:rPr lang="en-US" sz="28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have something in common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It is a</a:t>
                      </a:r>
                      <a:r>
                        <a:rPr lang="en-US" sz="28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question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that isn't meant to elicit an answer, but is asked to </a:t>
                      </a:r>
                      <a:r>
                        <a:rPr lang="en-US" sz="28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make a point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It is when a thing, idea, or animal</a:t>
                      </a:r>
                      <a:r>
                        <a:rPr lang="en-US" sz="28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is given human attributes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en-US" altLang="zh-C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 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en-US" altLang="zh-CN" sz="2800" b="0" kern="1200" noProof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same word or phrase in a poem, a speech, etc</a:t>
                      </a:r>
                      <a:r>
                        <a:rPr kumimoji="0" lang="en-US" altLang="zh-CN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.</a:t>
                      </a:r>
                      <a:endParaRPr lang="en-US" altLang="en-US" sz="28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1852054" y="4637407"/>
          <a:ext cx="8486940" cy="1280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486940"/>
              </a:tblGrid>
              <a:tr h="1279993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1" dirty="0">
                          <a:solidFill>
                            <a:srgbClr val="4848E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Repetition           D. Rhetorical question</a:t>
                      </a:r>
                      <a:r>
                        <a:rPr lang="zh-CN" altLang="en-US" sz="2800" b="1" dirty="0">
                          <a:solidFill>
                            <a:srgbClr val="4848E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kumimoji="0" lang="zh-CN" altLang="en-US" sz="2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设问）</a:t>
                      </a:r>
                      <a:r>
                        <a:rPr lang="en-US" sz="2800" b="1" dirty="0">
                          <a:solidFill>
                            <a:srgbClr val="4848E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1" dirty="0">
                        <a:solidFill>
                          <a:srgbClr val="4848E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800" b="1" dirty="0">
                          <a:solidFill>
                            <a:srgbClr val="4848E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Personification   E. Metaphor</a:t>
                      </a:r>
                      <a:r>
                        <a:rPr kumimoji="0" lang="zh-CN" alt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宋体" panose="02010600030101010101" pitchFamily="2" charset="-122"/>
                        </a:rPr>
                        <a:t>（隐喻） </a:t>
                      </a:r>
                      <a:r>
                        <a:rPr lang="en-US" sz="2800" b="1" dirty="0">
                          <a:solidFill>
                            <a:srgbClr val="4848E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endParaRPr lang="en-US" sz="2800" b="1" dirty="0">
                        <a:solidFill>
                          <a:srgbClr val="4848E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800" b="1" dirty="0">
                          <a:solidFill>
                            <a:srgbClr val="4848E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Quote                  F. Simile</a:t>
                      </a:r>
                      <a:r>
                        <a:rPr kumimoji="0" lang="zh-CN" alt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（明喻）</a:t>
                      </a:r>
                      <a:endParaRPr lang="en-US" altLang="en-US" sz="2800" b="1" dirty="0">
                        <a:solidFill>
                          <a:srgbClr val="4848E6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9081857" y="3838086"/>
            <a:ext cx="519362" cy="5219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2800" b="1" dirty="0">
                <a:solidFill>
                  <a:srgbClr val="FF0000"/>
                </a:solidFill>
                <a:latin typeface="Arial" panose="020B0604020202020204"/>
                <a:ea typeface="微软雅黑" panose="020B0503020204020204" charset="-122"/>
                <a:cs typeface="Arial" panose="020B0604020202020204"/>
              </a:rPr>
              <a:t>A</a:t>
            </a:r>
            <a:endParaRPr lang="en-US" altLang="zh-CN" sz="2800" b="1" dirty="0">
              <a:solidFill>
                <a:srgbClr val="FF0000"/>
              </a:solidFill>
              <a:latin typeface="Arial" panose="020B0604020202020204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177090" y="2056468"/>
            <a:ext cx="519362" cy="5219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2800" b="1">
                <a:solidFill>
                  <a:srgbClr val="FF0000"/>
                </a:solidFill>
                <a:latin typeface="Arial" panose="020B0604020202020204"/>
                <a:ea typeface="微软雅黑" panose="020B0503020204020204" charset="-122"/>
                <a:cs typeface="Arial" panose="020B0604020202020204"/>
              </a:rPr>
              <a:t>F</a:t>
            </a:r>
            <a:endParaRPr lang="en-US" altLang="zh-CN" sz="2800" b="1">
              <a:solidFill>
                <a:srgbClr val="FF0000"/>
              </a:solidFill>
              <a:latin typeface="Arial" panose="020B0604020202020204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951689" y="2448212"/>
            <a:ext cx="519362" cy="5219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2800" b="1">
                <a:solidFill>
                  <a:srgbClr val="FF0000"/>
                </a:solidFill>
                <a:latin typeface="Arial" panose="020B0604020202020204"/>
                <a:ea typeface="微软雅黑" panose="020B0503020204020204" charset="-122"/>
                <a:cs typeface="Arial" panose="020B0604020202020204"/>
              </a:rPr>
              <a:t>E</a:t>
            </a:r>
            <a:endParaRPr lang="en-US" altLang="zh-CN" sz="2800" b="1">
              <a:solidFill>
                <a:srgbClr val="FF0000"/>
              </a:solidFill>
              <a:latin typeface="Arial" panose="020B0604020202020204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745888" y="2887892"/>
            <a:ext cx="519362" cy="5219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2800" b="1" dirty="0">
                <a:solidFill>
                  <a:srgbClr val="FF0000"/>
                </a:solidFill>
                <a:latin typeface="Arial" panose="020B0604020202020204"/>
                <a:ea typeface="微软雅黑" panose="020B0503020204020204" charset="-122"/>
                <a:cs typeface="Arial" panose="020B0604020202020204"/>
              </a:rPr>
              <a:t>D</a:t>
            </a:r>
            <a:endParaRPr lang="en-US" altLang="zh-CN" sz="2800" b="1" dirty="0">
              <a:solidFill>
                <a:srgbClr val="FF0000"/>
              </a:solidFill>
              <a:latin typeface="Arial" panose="020B0604020202020204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657728" y="1534566"/>
            <a:ext cx="519362" cy="5219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2800" b="1" dirty="0">
                <a:solidFill>
                  <a:srgbClr val="FF0000"/>
                </a:solidFill>
                <a:latin typeface="Arial" panose="020B0604020202020204"/>
                <a:ea typeface="微软雅黑" panose="020B0503020204020204" charset="-122"/>
                <a:cs typeface="Arial" panose="020B0604020202020204"/>
              </a:rPr>
              <a:t>C</a:t>
            </a:r>
            <a:endParaRPr lang="en-US" altLang="zh-CN" sz="2800" b="1" dirty="0">
              <a:solidFill>
                <a:srgbClr val="FF0000"/>
              </a:solidFill>
              <a:latin typeface="Arial" panose="020B0604020202020204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341538" y="3350429"/>
            <a:ext cx="519362" cy="5219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2800" b="1">
                <a:solidFill>
                  <a:srgbClr val="FF0000"/>
                </a:solidFill>
                <a:latin typeface="Arial" panose="020B0604020202020204"/>
                <a:ea typeface="微软雅黑" panose="020B0503020204020204" charset="-122"/>
                <a:cs typeface="Arial" panose="020B0604020202020204"/>
              </a:rPr>
              <a:t>B</a:t>
            </a:r>
            <a:endParaRPr lang="en-US" altLang="zh-CN" sz="2800" b="1">
              <a:solidFill>
                <a:srgbClr val="FF0000"/>
              </a:solidFill>
              <a:latin typeface="Arial" panose="020B0604020202020204"/>
              <a:ea typeface="微软雅黑" panose="020B0503020204020204" charset="-122"/>
              <a:cs typeface="Arial" panose="020B0604020202020204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2109" y="462782"/>
            <a:ext cx="11693141" cy="993734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261770" y="-8539"/>
            <a:ext cx="641684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zh-CN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zh-CN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Reading for language features</a:t>
            </a:r>
            <a:endParaRPr kumimoji="0" lang="zh-CN" altLang="zh-CN" sz="36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0163" y="5823962"/>
            <a:ext cx="12157710" cy="1116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          T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 make the speech touching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, the speakers often use </a:t>
            </a:r>
            <a:r>
              <a:rPr lang="en-US" altLang="zh-CN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rhetoric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to let their</a:t>
            </a:r>
            <a:r>
              <a:rPr lang="en-US" altLang="zh-CN" sz="4800" b="1" dirty="0">
                <a:solidFill>
                  <a:srgbClr val="000000"/>
                </a:solidFill>
                <a:latin typeface="Arial Narrow" panose="020B0606020202030204" charset="0"/>
                <a:ea typeface="微软雅黑" panose="020B0503020204020204" charset="-122"/>
              </a:rPr>
              <a:t> 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speeches more powerful.</a:t>
            </a:r>
            <a:r>
              <a:rPr lang="en-US" altLang="zh-CN" sz="4800" b="1" dirty="0">
                <a:solidFill>
                  <a:srgbClr val="000000"/>
                </a:solidFill>
                <a:latin typeface="Arial Narrow" panose="020B0606020202030204" charset="0"/>
                <a:ea typeface="微软雅黑" panose="020B0503020204020204" charset="-122"/>
              </a:rPr>
              <a:t> </a:t>
            </a:r>
            <a:endParaRPr lang="en-US" altLang="zh-CN" sz="4800" b="1" dirty="0">
              <a:solidFill>
                <a:srgbClr val="000000"/>
              </a:solidFill>
              <a:latin typeface="Arial Narrow" panose="020B0606020202030204" charset="0"/>
              <a:ea typeface="微软雅黑" panose="020B0503020204020204" charset="-122"/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42570" y="152400"/>
            <a:ext cx="12036425" cy="1026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/>
            <a:r>
              <a:rPr lang="en-US" altLang="zh-CN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Tell which rhetorical device has been applied to these sentences.</a:t>
            </a:r>
            <a:endParaRPr lang="en-US" altLang="zh-CN" sz="3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381" y="1107972"/>
            <a:ext cx="6169687" cy="749873"/>
          </a:xfrm>
          <a:prstGeom prst="rect">
            <a:avLst/>
          </a:prstGeom>
        </p:spPr>
      </p:pic>
      <p:sp>
        <p:nvSpPr>
          <p:cNvPr id="4" name="文本框 3"/>
          <p:cNvSpPr/>
          <p:nvPr/>
        </p:nvSpPr>
        <p:spPr>
          <a:xfrm>
            <a:off x="5260538" y="1966901"/>
            <a:ext cx="5501706" cy="521970"/>
          </a:xfrm>
          <a:prstGeom prst="rect">
            <a:avLst/>
          </a:prstGeom>
          <a:solidFill>
            <a:srgbClr val="CCECFF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defTabSz="914400">
              <a:buClrTx/>
              <a:buSzPct val="100000"/>
              <a:buFontTx/>
              <a:buNone/>
            </a:pPr>
            <a:r>
              <a:rPr lang="zh-CN" altLang="zh-CN" sz="2800" b="1" dirty="0">
                <a:solidFill>
                  <a:srgbClr val="333399"/>
                </a:solidFill>
                <a:sym typeface="宋体" panose="02010600030101010101" pitchFamily="2" charset="-122"/>
              </a:rPr>
              <a:t>That businessman is a real fox</a:t>
            </a:r>
            <a:r>
              <a:rPr lang="en-US" altLang="zh-CN" sz="2800" b="1" dirty="0">
                <a:solidFill>
                  <a:srgbClr val="333399"/>
                </a:solidFill>
                <a:sym typeface="宋体" panose="02010600030101010101" pitchFamily="2" charset="-122"/>
              </a:rPr>
              <a:t>.</a:t>
            </a:r>
            <a:endParaRPr lang="en-US" altLang="zh-CN" sz="2800" b="1" dirty="0">
              <a:solidFill>
                <a:srgbClr val="333399"/>
              </a:solidFill>
              <a:sym typeface="宋体" panose="02010600030101010101" pitchFamily="2" charset="-122"/>
            </a:endParaRPr>
          </a:p>
        </p:txBody>
      </p:sp>
      <p:sp>
        <p:nvSpPr>
          <p:cNvPr id="5" name="文本框 3"/>
          <p:cNvSpPr/>
          <p:nvPr/>
        </p:nvSpPr>
        <p:spPr>
          <a:xfrm>
            <a:off x="3910850" y="2995643"/>
            <a:ext cx="4100541" cy="523220"/>
          </a:xfrm>
          <a:prstGeom prst="rect">
            <a:avLst/>
          </a:prstGeom>
          <a:solidFill>
            <a:srgbClr val="CCECFF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buSzPct val="100000"/>
            </a:pPr>
            <a:r>
              <a:rPr lang="en-US" altLang="zh-CN" sz="2800" b="1" dirty="0">
                <a:solidFill>
                  <a:srgbClr val="333399"/>
                </a:solidFill>
              </a:rPr>
              <a:t>I came, I saw, I conquered</a:t>
            </a:r>
            <a:r>
              <a:rPr lang="en-US" altLang="zh-CN" sz="2800" b="1" dirty="0">
                <a:solidFill>
                  <a:srgbClr val="333399"/>
                </a:solidFill>
                <a:sym typeface="宋体" panose="02010600030101010101" pitchFamily="2" charset="-122"/>
              </a:rPr>
              <a:t>.</a:t>
            </a:r>
            <a:endParaRPr lang="en-US" altLang="zh-CN" sz="2800" b="1" dirty="0">
              <a:solidFill>
                <a:srgbClr val="333399"/>
              </a:solidFill>
              <a:sym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09" y="2826237"/>
            <a:ext cx="11170227" cy="1207113"/>
          </a:xfrm>
          <a:prstGeom prst="rect">
            <a:avLst/>
          </a:prstGeom>
        </p:spPr>
      </p:pic>
      <p:sp>
        <p:nvSpPr>
          <p:cNvPr id="7" name="文本框 3"/>
          <p:cNvSpPr/>
          <p:nvPr/>
        </p:nvSpPr>
        <p:spPr>
          <a:xfrm>
            <a:off x="1623669" y="4214919"/>
            <a:ext cx="4637113" cy="984885"/>
          </a:xfrm>
          <a:prstGeom prst="rect">
            <a:avLst/>
          </a:prstGeom>
          <a:solidFill>
            <a:srgbClr val="CCECFF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just" fontAlgn="auto">
              <a:lnSpc>
                <a:spcPts val="3600"/>
              </a:lnSpc>
              <a:spcAft>
                <a:spcPct val="0"/>
              </a:spcAft>
            </a:pPr>
            <a:r>
              <a:rPr lang="en-US" altLang="zh-CN" sz="2800" b="1" dirty="0">
                <a:solidFill>
                  <a:srgbClr val="333399"/>
                </a:solidFill>
              </a:rPr>
              <a:t>The city of Wuhan cries.</a:t>
            </a:r>
            <a:endParaRPr lang="zh-CN" altLang="zh-CN" sz="2800" b="1" dirty="0">
              <a:solidFill>
                <a:srgbClr val="333399"/>
              </a:solidFill>
            </a:endParaRPr>
          </a:p>
          <a:p>
            <a:pPr defTabSz="914400">
              <a:buClrTx/>
              <a:buSzPct val="100000"/>
              <a:buFontTx/>
              <a:buNone/>
            </a:pPr>
            <a:endParaRPr lang="en-US" altLang="zh-CN" sz="2800" b="1" dirty="0">
              <a:solidFill>
                <a:srgbClr val="333399"/>
              </a:solidFill>
              <a:sym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7789" y="4635932"/>
            <a:ext cx="5842624" cy="7316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3713" y="5854761"/>
            <a:ext cx="4310246" cy="75597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728114" y="5894525"/>
            <a:ext cx="61410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凯撒大帝</a:t>
            </a:r>
            <a:r>
              <a:rPr lang="en-US" altLang="zh-CN" dirty="0"/>
              <a:t>(Caesar</a:t>
            </a:r>
            <a:r>
              <a:rPr lang="zh-CN" altLang="en-US" dirty="0"/>
              <a:t>）麾之所及，目之所至，皆臣服于朕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3035" y="1183640"/>
            <a:ext cx="5340985" cy="567563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242570" y="152400"/>
            <a:ext cx="12036425" cy="1026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/>
            <a:r>
              <a:rPr lang="en-US" altLang="zh-CN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Match the names of rhetorical devices to the lettered sentences in the speech.</a:t>
            </a:r>
            <a:endParaRPr lang="en-US" altLang="zh-CN" sz="3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5685826" y="1586546"/>
            <a:ext cx="5983612" cy="3876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4920"/>
              </a:lnSpc>
            </a:pPr>
            <a:r>
              <a:rPr lang="en-US" altLang="zh-CN" sz="3790" b="1">
                <a:latin typeface="Times New Roman" panose="02020603050405020304"/>
                <a:sym typeface="+mn-ea"/>
              </a:rPr>
              <a:t>metaphor ____  </a:t>
            </a:r>
            <a:endParaRPr lang="en-US" altLang="zh-CN" sz="3790" b="1">
              <a:latin typeface="Times New Roman" panose="02020603050405020304"/>
              <a:sym typeface="+mn-ea"/>
            </a:endParaRPr>
          </a:p>
          <a:p>
            <a:pPr lvl="0">
              <a:lnSpc>
                <a:spcPts val="4920"/>
              </a:lnSpc>
            </a:pPr>
            <a:r>
              <a:rPr lang="en-US" altLang="zh-CN" sz="3790" b="1">
                <a:latin typeface="Times New Roman" panose="02020603050405020304"/>
                <a:sym typeface="+mn-ea"/>
              </a:rPr>
              <a:t>personification ____</a:t>
            </a:r>
            <a:endParaRPr lang="en-US" altLang="zh-CN" sz="3790" b="1">
              <a:latin typeface="Times New Roman" panose="02020603050405020304"/>
              <a:sym typeface="+mn-ea"/>
            </a:endParaRPr>
          </a:p>
          <a:p>
            <a:pPr lvl="0">
              <a:lnSpc>
                <a:spcPts val="4920"/>
              </a:lnSpc>
            </a:pPr>
            <a:r>
              <a:rPr lang="en-US" altLang="zh-CN" sz="3790" b="1">
                <a:latin typeface="Times New Roman" panose="02020603050405020304"/>
                <a:sym typeface="+mn-ea"/>
              </a:rPr>
              <a:t>quote ____  </a:t>
            </a:r>
            <a:endParaRPr lang="en-US" altLang="zh-CN" sz="3790" b="1">
              <a:latin typeface="Times New Roman" panose="02020603050405020304"/>
              <a:sym typeface="+mn-ea"/>
            </a:endParaRPr>
          </a:p>
          <a:p>
            <a:pPr lvl="0">
              <a:lnSpc>
                <a:spcPts val="4920"/>
              </a:lnSpc>
            </a:pPr>
            <a:r>
              <a:rPr lang="en-US" altLang="zh-CN" sz="3790" b="1">
                <a:latin typeface="Times New Roman" panose="02020603050405020304"/>
                <a:sym typeface="+mn-ea"/>
              </a:rPr>
              <a:t>repetition ____</a:t>
            </a:r>
            <a:endParaRPr lang="en-US" altLang="zh-CN" sz="3790" b="1">
              <a:latin typeface="Times New Roman" panose="02020603050405020304"/>
              <a:sym typeface="+mn-ea"/>
            </a:endParaRPr>
          </a:p>
          <a:p>
            <a:pPr lvl="0">
              <a:lnSpc>
                <a:spcPts val="4920"/>
              </a:lnSpc>
            </a:pPr>
            <a:r>
              <a:rPr lang="en-US" altLang="zh-CN" sz="3790" b="1">
                <a:latin typeface="Times New Roman" panose="02020603050405020304"/>
                <a:sym typeface="+mn-ea"/>
              </a:rPr>
              <a:t>rhetorical question ____</a:t>
            </a:r>
            <a:endParaRPr lang="en-US" altLang="zh-CN" sz="3790" b="1">
              <a:latin typeface="Times New Roman" panose="02020603050405020304"/>
              <a:sym typeface="+mn-ea"/>
            </a:endParaRPr>
          </a:p>
          <a:p>
            <a:pPr lvl="0">
              <a:lnSpc>
                <a:spcPts val="4920"/>
              </a:lnSpc>
            </a:pPr>
            <a:r>
              <a:rPr lang="en-US" altLang="zh-CN" sz="3790" b="1">
                <a:latin typeface="Times New Roman" panose="02020603050405020304"/>
                <a:sym typeface="+mn-ea"/>
              </a:rPr>
              <a:t>simile ____</a:t>
            </a:r>
            <a:endParaRPr lang="en-US" altLang="zh-CN" sz="3790" b="1">
              <a:latin typeface="Times New Roman" panose="02020603050405020304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10055032" y="4043685"/>
            <a:ext cx="6412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C00000"/>
                </a:solidFill>
                <a:latin typeface="Comic Sans MS" panose="030F0702030302020204" charset="0"/>
              </a:rPr>
              <a:t>A</a:t>
            </a:r>
            <a:endParaRPr lang="en-US" altLang="zh-CN" sz="3600">
              <a:solidFill>
                <a:srgbClr val="C00000"/>
              </a:solidFill>
              <a:latin typeface="Comic Sans MS" panose="030F0702030302020204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8182592" y="1631694"/>
            <a:ext cx="6412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Comic Sans MS" panose="030F0702030302020204" charset="0"/>
              </a:rPr>
              <a:t>E</a:t>
            </a:r>
            <a:endParaRPr lang="en-US" altLang="zh-CN" sz="3600">
              <a:solidFill>
                <a:srgbClr val="FF0000"/>
              </a:solidFill>
              <a:latin typeface="Comic Sans MS" panose="030F070203030202020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7"/>
            </p:custDataLst>
          </p:nvPr>
        </p:nvSpPr>
        <p:spPr>
          <a:xfrm>
            <a:off x="9264404" y="2204344"/>
            <a:ext cx="6412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Comic Sans MS" panose="030F0702030302020204" charset="0"/>
              </a:rPr>
              <a:t>F</a:t>
            </a:r>
            <a:endParaRPr lang="en-US" altLang="zh-CN" sz="3600">
              <a:solidFill>
                <a:srgbClr val="FF0000"/>
              </a:solidFill>
              <a:latin typeface="Comic Sans MS" panose="030F0702030302020204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8"/>
            </p:custDataLst>
          </p:nvPr>
        </p:nvSpPr>
        <p:spPr>
          <a:xfrm>
            <a:off x="7450592" y="2888729"/>
            <a:ext cx="6412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Comic Sans MS" panose="030F0702030302020204" charset="0"/>
              </a:rPr>
              <a:t>B</a:t>
            </a:r>
            <a:endParaRPr lang="en-US" altLang="zh-CN" sz="3600">
              <a:solidFill>
                <a:srgbClr val="FF0000"/>
              </a:solidFill>
              <a:latin typeface="Comic Sans MS" panose="030F0702030302020204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9"/>
            </p:custDataLst>
          </p:nvPr>
        </p:nvSpPr>
        <p:spPr>
          <a:xfrm>
            <a:off x="8279747" y="3429736"/>
            <a:ext cx="6412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Comic Sans MS" panose="030F0702030302020204" charset="0"/>
              </a:rPr>
              <a:t>C</a:t>
            </a:r>
            <a:endParaRPr lang="en-US" altLang="zh-CN" sz="3600">
              <a:solidFill>
                <a:srgbClr val="FF0000"/>
              </a:solidFill>
              <a:latin typeface="Comic Sans MS" panose="030F0702030302020204" charset="0"/>
            </a:endParaRPr>
          </a:p>
        </p:txBody>
      </p:sp>
      <p:sp>
        <p:nvSpPr>
          <p:cNvPr id="19" name="文本框 18"/>
          <p:cNvSpPr txBox="1"/>
          <p:nvPr>
            <p:custDataLst>
              <p:tags r:id="rId10"/>
            </p:custDataLst>
          </p:nvPr>
        </p:nvSpPr>
        <p:spPr>
          <a:xfrm>
            <a:off x="7324063" y="4589614"/>
            <a:ext cx="6412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Comic Sans MS" panose="030F0702030302020204" charset="0"/>
              </a:rPr>
              <a:t>D</a:t>
            </a:r>
            <a:endParaRPr lang="en-US" altLang="zh-CN" sz="3600">
              <a:solidFill>
                <a:srgbClr val="FF0000"/>
              </a:solidFill>
              <a:latin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470416" y="6224862"/>
            <a:ext cx="719996" cy="633486"/>
          </a:xfrm>
          <a:prstGeom prst="rect">
            <a:avLst/>
          </a:prstGeom>
        </p:spPr>
      </p:pic>
      <p:pic>
        <p:nvPicPr>
          <p:cNvPr id="23" name="图片 22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6224862"/>
            <a:ext cx="719996" cy="63348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31745" y="508601"/>
            <a:ext cx="11444385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914400"/>
            <a:r>
              <a:rPr lang="en-US" altLang="zh-CN" sz="2800" b="1" kern="0" dirty="0">
                <a:solidFill>
                  <a:srgbClr val="387DD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</a:t>
            </a:r>
            <a:r>
              <a:rPr sz="2800" b="1" kern="0" dirty="0">
                <a:solidFill>
                  <a:srgbClr val="387DD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ased on the rhetorical devices in the speech, please try more examples of them. Make up as many as you can. (Group work) </a:t>
            </a:r>
            <a:endParaRPr sz="2800" b="1" kern="0" dirty="0">
              <a:solidFill>
                <a:srgbClr val="387DD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231745" y="1782989"/>
          <a:ext cx="11462163" cy="49548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741"/>
                <a:gridCol w="7397422"/>
              </a:tblGrid>
              <a:tr h="2821573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Music </a:t>
                      </a:r>
                      <a:r>
                        <a:rPr lang="en-US" sz="2800" b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gave</a:t>
                      </a: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me happiness.</a:t>
                      </a:r>
                      <a:endParaRPr lang="en-US" sz="28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Music</a:t>
                      </a:r>
                      <a:r>
                        <a:rPr lang="en-US" sz="2800" b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gave</a:t>
                      </a: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me strength and brought me relief.</a:t>
                      </a:r>
                      <a:endParaRPr lang="en-US" sz="28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Music </a:t>
                      </a:r>
                      <a:r>
                        <a:rPr lang="en-US" sz="2800" b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gave </a:t>
                      </a: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 hope and a sense of satisfaction. </a:t>
                      </a:r>
                      <a:endParaRPr lang="en-US" altLang="en-US" sz="2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2800" b="1" u="sng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Music  gave me…</a:t>
                      </a:r>
                      <a:endParaRPr lang="en-US" altLang="zh-CN" sz="2800" b="1" u="sng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altLang="en-US" sz="2800" b="1" dirty="0">
                        <a:solidFill>
                          <a:srgbClr val="4848E6"/>
                        </a:solidFill>
                        <a:latin typeface="Times New Roman" panose="02020603050405020304" pitchFamily="18" charset="0"/>
                        <a:ea typeface="Wingdings" panose="05000000000000000000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322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Music made my spirits fly</a:t>
                      </a:r>
                      <a:r>
                        <a:rPr lang="en-US" sz="2800" b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like</a:t>
                      </a: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 kite in the wind. </a:t>
                      </a:r>
                      <a:endParaRPr lang="en-US" altLang="en-US" sz="2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 Music brings me relief 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like an old friend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altLang="zh-CN" sz="28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like</a:t>
                      </a:r>
                      <a:r>
                        <a:rPr lang="zh-CN" altLang="en-US" sz="28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8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 Music encourages me to relax my mind and soul , 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like sunshine always warming my heart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zh-CN" altLang="en-US" sz="2800" b="1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4361247" y="2585989"/>
            <a:ext cx="7189804" cy="1383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Music gave me company and comfort. Music gave me strength and hope. Music gave me courage to face all the difficulties.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194243" y="4669788"/>
            <a:ext cx="2682526" cy="460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_______________</a:t>
            </a:r>
            <a:endParaRPr lang="en-US" altLang="zh-CN" sz="2400" b="1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222512" y="5890672"/>
            <a:ext cx="6132031" cy="460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_______________________________________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06207" y="0"/>
            <a:ext cx="208163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kern="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Imitation </a:t>
            </a:r>
            <a:endParaRPr lang="zh-CN" altLang="zh-CN" sz="3600" b="1" kern="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581901" y="655797"/>
          <a:ext cx="11608512" cy="55466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27825"/>
                <a:gridCol w="7780687"/>
              </a:tblGrid>
              <a:tr h="5546638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Music was </a:t>
                      </a:r>
                      <a:r>
                        <a:rPr lang="en-US" sz="28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rock 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leant on to </a:t>
                      </a:r>
                      <a:r>
                        <a:rPr lang="en-US" sz="28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become strong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to </a:t>
                      </a:r>
                      <a:r>
                        <a:rPr lang="en-US" sz="28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get through those hard times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altLang="en-US" sz="28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14350" indent="-514350">
                        <a:buAutoNum type="arabicPeriod"/>
                      </a:pP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Music was 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toy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I  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altLang="zh-CN" sz="28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played </a:t>
                      </a:r>
                      <a:r>
                        <a:rPr lang="en-US" sz="28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with to obtain relaxation and happiness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2.Music was 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stream 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sat by to 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calm me down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altLang="en-US" sz="2800" b="0" dirty="0">
                        <a:latin typeface="Wingdings" panose="05000000000000000000" charset="0"/>
                        <a:ea typeface="Wingdings" panose="05000000000000000000" charset="0"/>
                        <a:cs typeface="Wingdings" panose="05000000000000000000" charset="0"/>
                      </a:endParaRPr>
                    </a:p>
                    <a:p>
                      <a:pPr indent="0">
                        <a:buNone/>
                      </a:pPr>
                      <a:endParaRPr lang="en-US" altLang="en-US" sz="2800" b="0" dirty="0">
                        <a:latin typeface="Wingdings" panose="05000000000000000000" charset="0"/>
                        <a:ea typeface="Wingdings" panose="05000000000000000000" charset="0"/>
                        <a:cs typeface="Wingdings" panose="05000000000000000000" charset="0"/>
                      </a:endParaRPr>
                    </a:p>
                    <a:p>
                      <a:pPr indent="0">
                        <a:buNone/>
                      </a:pPr>
                      <a:endParaRPr lang="en-US" altLang="en-US" sz="2800" b="0" dirty="0">
                        <a:latin typeface="Wingdings" panose="05000000000000000000" charset="0"/>
                        <a:ea typeface="Wingdings" panose="05000000000000000000" charset="0"/>
                        <a:cs typeface="Wingdings" panose="05000000000000000000" charset="0"/>
                      </a:endParaRPr>
                    </a:p>
                    <a:p>
                      <a:pPr indent="0">
                        <a:buNone/>
                      </a:pPr>
                      <a:endParaRPr lang="en-US" altLang="en-US" sz="2800" b="0" dirty="0">
                        <a:latin typeface="Wingdings" panose="05000000000000000000" charset="0"/>
                        <a:ea typeface="Wingdings" panose="05000000000000000000" charset="0"/>
                        <a:cs typeface="Wingdings" panose="05000000000000000000" charset="0"/>
                      </a:endParaRPr>
                    </a:p>
                    <a:p>
                      <a:pPr indent="0">
                        <a:buNone/>
                      </a:pPr>
                      <a:endParaRPr lang="en-US" altLang="en-US" sz="2800" b="0" dirty="0">
                        <a:latin typeface="Wingdings" panose="05000000000000000000" charset="0"/>
                        <a:ea typeface="Wingdings" panose="05000000000000000000" charset="0"/>
                        <a:cs typeface="Wingdings" panose="05000000000000000000" charset="0"/>
                      </a:endParaRPr>
                    </a:p>
                  </a:txBody>
                  <a:tcPr marL="68571" marR="68571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6637449" y="693301"/>
            <a:ext cx="1381060" cy="460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______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82589" y="1105522"/>
            <a:ext cx="777239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_______________________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49116" y="3235070"/>
            <a:ext cx="1689515" cy="460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_________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534613" y="3235070"/>
            <a:ext cx="2246337" cy="460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_____________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7" name="图片 6" descr="OIP-C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8743" y="4168203"/>
            <a:ext cx="2862207" cy="1908561"/>
          </a:xfrm>
          <a:prstGeom prst="rect">
            <a:avLst/>
          </a:prstGeom>
        </p:spPr>
      </p:pic>
      <p:pic>
        <p:nvPicPr>
          <p:cNvPr id="9" name="图片 8" descr="R-C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94" y="3001860"/>
            <a:ext cx="3432363" cy="2332686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524442" y="693300"/>
          <a:ext cx="11140895" cy="34133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73632"/>
                <a:gridCol w="7467263"/>
              </a:tblGrid>
              <a:tr h="3413316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Music became my best </a:t>
                      </a:r>
                      <a:r>
                        <a:rPr lang="en-US" sz="2800" b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friend</a:t>
                      </a: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It spoke words of encouragement to the deepest part of my being. </a:t>
                      </a:r>
                      <a:endParaRPr lang="en-US" altLang="en-US" sz="2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Music became my 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companion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 stayed with me and relaxed my mind when I was in trouble.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Music was my 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soulmate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encourged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inspired me when I felt frustrated</a:t>
                      </a:r>
                      <a:endParaRPr lang="en-US" sz="28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endParaRPr lang="en-US" altLang="en-US" sz="28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9209476" y="693301"/>
            <a:ext cx="2246337" cy="460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_____________</a:t>
            </a:r>
            <a:endParaRPr lang="en-US" altLang="zh-CN" sz="2400" b="1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99025" y="1153616"/>
            <a:ext cx="7156788" cy="460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_____________________________________________</a:t>
            </a:r>
            <a:endParaRPr lang="en-US" altLang="zh-CN" sz="2400" b="1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256404" y="1567582"/>
            <a:ext cx="2765065" cy="460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________________</a:t>
            </a:r>
            <a:endParaRPr lang="en-US" altLang="zh-CN" sz="2400" b="1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99025" y="2027897"/>
            <a:ext cx="5153624" cy="460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________________________________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4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435554" y="698380"/>
          <a:ext cx="11318671" cy="53136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32044"/>
                <a:gridCol w="7586627"/>
              </a:tblGrid>
              <a:tr h="241522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Have you ever faced</a:t>
                      </a: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 time when things look dark and you had no hope at all</a:t>
                      </a:r>
                      <a:r>
                        <a:rPr lang="en-US" sz="2800" b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2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Tips: </a:t>
                      </a:r>
                      <a:r>
                        <a:rPr lang="en-US" sz="2800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ups and downs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/</a:t>
                      </a:r>
                      <a:r>
                        <a:rPr lang="en-US" sz="2800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frustrated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/</a:t>
                      </a:r>
                      <a:r>
                        <a:rPr lang="en-US" sz="2800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discouraged/...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)</a:t>
                      </a:r>
                      <a:endParaRPr lang="en-US" altLang="en-US" sz="2800" b="0" dirty="0">
                        <a:latin typeface="Wingdings" panose="05000000000000000000" charset="0"/>
                        <a:ea typeface="Wingdings" panose="05000000000000000000" charset="0"/>
                        <a:cs typeface="Wingdings" panose="05000000000000000000" charset="0"/>
                        <a:sym typeface="+mn-ea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Have you ever experienced/ felt 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...? 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1.Have you ever experienced the ups and downs of life? 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Have you ever 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felt frustrated or discouraged?</a:t>
                      </a:r>
                      <a:endParaRPr lang="en-US" alt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Wingdings" panose="05000000000000000000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68571" marR="68571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8398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John A.Logan </a:t>
                      </a:r>
                      <a:r>
                        <a:rPr lang="en-US" sz="2800" b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said, “</a:t>
                      </a: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Music is the medicine of the mind</a:t>
                      </a:r>
                      <a:r>
                        <a:rPr lang="en-US" sz="2800" b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”</a:t>
                      </a: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2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Review some mottos we have learnt in this unit.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1. Henry Wadsworth Longfellow said, “ 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Music is  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    the universal language of mankind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.”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2. The philosopher Plato once said, “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Music gives a 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   soul to the universe, wings to the mind, flight 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   to the imagination and life to everything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.”</a:t>
                      </a:r>
                      <a:endParaRPr lang="en-US" altLang="en-US" sz="2800" b="0" dirty="0">
                        <a:latin typeface="Times New Roman" panose="02020603050405020304" pitchFamily="18" charset="0"/>
                        <a:ea typeface="Wingdings" panose="05000000000000000000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68571" marR="68571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4512358" y="1573931"/>
            <a:ext cx="7194248" cy="460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______________________________________________</a:t>
            </a:r>
            <a:endParaRPr lang="en-US" altLang="zh-CN" sz="2400" b="1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38708" y="2034246"/>
            <a:ext cx="1052693" cy="460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____</a:t>
            </a:r>
            <a:endParaRPr lang="en-US" altLang="zh-CN" sz="2400" b="1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59976" y="2494561"/>
            <a:ext cx="7099645" cy="460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_____________________________________________</a:t>
            </a:r>
            <a:endParaRPr lang="en-US" altLang="zh-CN" sz="2400" b="1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559976" y="3556778"/>
            <a:ext cx="7099645" cy="82983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defTabSz="914400"/>
            <a:endParaRPr lang="en-US" altLang="zh-CN" sz="2400" b="1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defTabSz="914400"/>
            <a:endParaRPr lang="en-US" altLang="zh-CN" sz="2400" b="1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559976" y="4481217"/>
            <a:ext cx="7099645" cy="119872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defTabSz="914400"/>
            <a:endParaRPr lang="en-US" altLang="zh-CN" sz="2400" b="1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defTabSz="914400"/>
            <a:endParaRPr lang="en-US" altLang="zh-CN" sz="2400" b="1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defTabSz="914400"/>
            <a:endParaRPr lang="en-US" altLang="zh-CN" sz="2400" b="1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35" y="3283763"/>
            <a:ext cx="12189778" cy="357458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18434" name="Text Box 4"/>
          <p:cNvSpPr txBox="1"/>
          <p:nvPr>
            <p:custDataLst>
              <p:tags r:id="rId3"/>
            </p:custDataLst>
          </p:nvPr>
        </p:nvSpPr>
        <p:spPr>
          <a:xfrm>
            <a:off x="3128015" y="0"/>
            <a:ext cx="5741557" cy="159413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8800" b="1" noProof="1">
                <a:ln w="12700" cap="flat" cmpd="sng" algn="ctr">
                  <a:solidFill>
                    <a:srgbClr val="92D0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37B9A8"/>
                </a:solidFill>
                <a:effectLst>
                  <a:outerShdw dist="38100" dir="2640000" algn="bl" rotWithShape="0">
                    <a:srgbClr val="BBE0E3"/>
                  </a:outerShdw>
                </a:effectLst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Wingdings" panose="05000000000000000000" pitchFamily="2" charset="2"/>
              </a:rPr>
              <a:t>Writing</a:t>
            </a:r>
            <a:endParaRPr lang="en-US" altLang="zh-CN" sz="8800" b="1" noProof="1">
              <a:ln w="127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37B9A8"/>
              </a:solidFill>
              <a:effectLst>
                <a:outerShdw dist="38100" dir="2640000" algn="bl" rotWithShape="0">
                  <a:srgbClr val="BBE0E3"/>
                </a:outerShdw>
              </a:effectLst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  <a:sym typeface="Wingdings" panose="05000000000000000000" pitchFamily="2" charset="2"/>
            </a:endParaRPr>
          </a:p>
        </p:txBody>
      </p:sp>
      <p:sp>
        <p:nvSpPr>
          <p:cNvPr id="2" name="矩形 1"/>
          <p:cNvSpPr/>
          <p:nvPr/>
        </p:nvSpPr>
        <p:spPr bwMode="auto">
          <a:xfrm>
            <a:off x="1657167" y="1432699"/>
            <a:ext cx="9057096" cy="830472"/>
          </a:xfrm>
          <a:prstGeom prst="rect">
            <a:avLst/>
          </a:prstGeom>
          <a:noFill/>
          <a:ln>
            <a:noFill/>
          </a:ln>
          <a:effectLst>
            <a:outerShdw blurRad="50800" dist="50800" dir="306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 anchor="t">
            <a:spAutoFit/>
          </a:bodyPr>
          <a:lstStyle/>
          <a:p>
            <a:pPr defTabSz="914400" fontAlgn="base">
              <a:defRPr/>
            </a:pPr>
            <a:r>
              <a:rPr lang="en-US" altLang="zh-CN" sz="5400" b="1" u="sng" spc="200" dirty="0">
                <a:solidFill>
                  <a:srgbClr val="D68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Write a speech about music</a:t>
            </a:r>
            <a:endParaRPr lang="en-US" altLang="zh-CN" sz="5400" b="1" u="sng" spc="200" dirty="0">
              <a:solidFill>
                <a:srgbClr val="D6899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" name="Rectangle 18"/>
          <p:cNvSpPr>
            <a:spLocks noChangeArrowheads="1"/>
          </p:cNvSpPr>
          <p:nvPr/>
        </p:nvSpPr>
        <p:spPr bwMode="auto">
          <a:xfrm>
            <a:off x="72737" y="2261124"/>
            <a:ext cx="12656127" cy="1292662"/>
          </a:xfrm>
          <a:prstGeom prst="rect">
            <a:avLst/>
          </a:prstGeom>
          <a:noFill/>
          <a:ln w="28575" cmpd="dbl">
            <a:solidFill>
              <a:srgbClr val="000000"/>
            </a:solidFill>
            <a:prstDash val="solid"/>
          </a:ln>
          <a:effectLst>
            <a:outerShdw blurRad="50800" dist="50800" dir="3060000" sx="1000" sy="1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sx="1000" sy="1000" algn="ctr" rotWithShape="0">
                    <a:srgbClr val="000000">
                      <a:alpha val="10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Make use of what we talk about the speech---the structure, the rhetorical devices and useful expressions, combine them with your own experiences, and then finish your speech about how music changes our life.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sx="1000" sy="1000" algn="ctr" rotWithShape="0">
                  <a:srgbClr val="000000">
                    <a:alpha val="10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467591" y="2018506"/>
            <a:ext cx="8269288" cy="2822575"/>
          </a:xfrm>
        </p:spPr>
        <p:txBody>
          <a:bodyPr>
            <a:normAutofit fontScale="90000"/>
          </a:bodyPr>
          <a:lstStyle/>
          <a:p>
            <a:pPr algn="ctr">
              <a:lnSpc>
                <a:spcPts val="5800"/>
              </a:lnSpc>
            </a:pP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2019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新人教高中英语</a:t>
            </a:r>
            <a:b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必修二</a:t>
            </a:r>
            <a:b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Unit 5 Music</a:t>
            </a:r>
            <a:b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Reading for Writing</a:t>
            </a:r>
            <a:endParaRPr lang="zh-CN" altLang="en-US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1172238" y="895545"/>
            <a:ext cx="9081857" cy="638727"/>
          </a:xfrm>
          <a:prstGeom prst="roundRect">
            <a:avLst/>
          </a:prstGeom>
          <a:solidFill>
            <a:schemeClr val="accent1">
              <a:alpha val="7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CN" sz="3200" b="1">
                <a:solidFill>
                  <a:prstClr val="black"/>
                </a:solidFill>
                <a:latin typeface="Cambria Math" panose="02040503050406030204" charset="0"/>
                <a:ea typeface="微软雅黑" panose="020B0503020204020204" charset="-122"/>
                <a:cs typeface="Cambria Math" panose="02040503050406030204" charset="0"/>
              </a:rPr>
              <a:t>Useful expressions in the “</a:t>
            </a:r>
            <a:r>
              <a:rPr lang="en-US" altLang="zh-CN" sz="3200" b="1" u="sng">
                <a:solidFill>
                  <a:prstClr val="black"/>
                </a:solidFill>
                <a:latin typeface="Cambria Math" panose="02040503050406030204" charset="0"/>
                <a:ea typeface="微软雅黑" panose="020B0503020204020204" charset="-122"/>
                <a:cs typeface="Cambria Math" panose="02040503050406030204" charset="0"/>
              </a:rPr>
              <a:t>Start</a:t>
            </a:r>
            <a:r>
              <a:rPr lang="en-US" altLang="zh-CN" sz="3200" b="1">
                <a:solidFill>
                  <a:prstClr val="black"/>
                </a:solidFill>
                <a:latin typeface="Cambria Math" panose="02040503050406030204" charset="0"/>
                <a:ea typeface="微软雅黑" panose="020B0503020204020204" charset="-122"/>
                <a:cs typeface="Cambria Math" panose="02040503050406030204" charset="0"/>
              </a:rPr>
              <a:t>” part of the speech  </a:t>
            </a:r>
            <a:endParaRPr lang="en-US" altLang="zh-CN" sz="3200" b="1">
              <a:solidFill>
                <a:prstClr val="black"/>
              </a:solidFill>
              <a:latin typeface="Cambria Math" panose="02040503050406030204" charset="0"/>
              <a:ea typeface="微软雅黑" panose="020B0503020204020204" charset="-122"/>
              <a:cs typeface="Cambria Math" panose="02040503050406030204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58094" y="1671074"/>
            <a:ext cx="11823430" cy="4522516"/>
          </a:xfrm>
          <a:prstGeom prst="rect">
            <a:avLst/>
          </a:prstGeom>
          <a:noFill/>
          <a:ln w="38100" cmpd="dbl">
            <a:solidFill>
              <a:srgbClr val="CD7E80"/>
            </a:solidFill>
            <a:prstDash val="solid"/>
          </a:ln>
        </p:spPr>
        <p:txBody>
          <a:bodyPr wrap="square">
            <a:spAutoFit/>
          </a:bodyPr>
          <a:lstStyle/>
          <a:p>
            <a:pPr defTabSz="914400"/>
            <a:r>
              <a:rPr lang="en-US" sz="2400" dirty="0">
                <a:solidFill>
                  <a:prstClr val="black"/>
                </a:solidFill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</a:rPr>
              <a:t>1. Good morning, ladies and gentlemen. I’m... Today </a:t>
            </a:r>
            <a:r>
              <a:rPr lang="en-US" sz="2400" dirty="0">
                <a:solidFill>
                  <a:srgbClr val="FF0000"/>
                </a:solidFill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</a:rPr>
              <a:t>I'm greatly honored to speak here </a:t>
            </a:r>
            <a:endParaRPr lang="en-US" sz="2400" dirty="0">
              <a:solidFill>
                <a:srgbClr val="FF0000"/>
              </a:solidFill>
              <a:latin typeface="Cambria Math" panose="02040503050406030204" charset="0"/>
              <a:ea typeface="宋体" panose="02010600030101010101" pitchFamily="2" charset="-122"/>
              <a:cs typeface="Cambria Math" panose="02040503050406030204" charset="0"/>
            </a:endParaRPr>
          </a:p>
          <a:p>
            <a:pPr defTabSz="914400"/>
            <a:r>
              <a:rPr lang="en-US" sz="2400" dirty="0">
                <a:solidFill>
                  <a:srgbClr val="FF0000"/>
                </a:solidFill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</a:rPr>
              <a:t>    to talk about</a:t>
            </a:r>
            <a:r>
              <a:rPr lang="en-US" sz="2400" dirty="0">
                <a:solidFill>
                  <a:prstClr val="black"/>
                </a:solidFill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</a:rPr>
              <a:t>... </a:t>
            </a:r>
            <a:endParaRPr lang="en-US" sz="2400" dirty="0">
              <a:solidFill>
                <a:prstClr val="black"/>
              </a:solidFill>
              <a:latin typeface="Cambria Math" panose="02040503050406030204" charset="0"/>
              <a:ea typeface="宋体" panose="02010600030101010101" pitchFamily="2" charset="-122"/>
              <a:cs typeface="Cambria Math" panose="02040503050406030204" charset="0"/>
            </a:endParaRPr>
          </a:p>
          <a:p>
            <a:pPr defTabSz="914400"/>
            <a:r>
              <a:rPr lang="en-US" sz="2400" dirty="0">
                <a:solidFill>
                  <a:prstClr val="black"/>
                </a:solidFill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</a:rPr>
              <a:t>2. Good morning, everyone. My name is </a:t>
            </a:r>
            <a:r>
              <a:rPr lang="en-US" sz="2400" dirty="0">
                <a:solidFill>
                  <a:prstClr val="black"/>
                </a:solidFill>
                <a:highlight>
                  <a:srgbClr val="FFFF00"/>
                </a:highlight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</a:rPr>
              <a:t>... Thank you for giving me the opportunity to </a:t>
            </a:r>
            <a:endParaRPr lang="en-US" sz="2400" dirty="0">
              <a:solidFill>
                <a:prstClr val="black"/>
              </a:solidFill>
              <a:highlight>
                <a:srgbClr val="FFFF00"/>
              </a:highlight>
              <a:latin typeface="Cambria Math" panose="02040503050406030204" charset="0"/>
              <a:ea typeface="宋体" panose="02010600030101010101" pitchFamily="2" charset="-122"/>
              <a:cs typeface="Cambria Math" panose="02040503050406030204" charset="0"/>
            </a:endParaRPr>
          </a:p>
          <a:p>
            <a:pPr defTabSz="914400"/>
            <a:r>
              <a:rPr lang="en-US" sz="2400" dirty="0">
                <a:solidFill>
                  <a:prstClr val="black"/>
                </a:solidFill>
                <a:highlight>
                  <a:srgbClr val="FFFF00"/>
                </a:highlight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</a:rPr>
              <a:t>     make a speech </a:t>
            </a:r>
            <a:r>
              <a:rPr lang="en-US" altLang="zh-CN" sz="2400" dirty="0">
                <a:solidFill>
                  <a:prstClr val="black"/>
                </a:solidFill>
                <a:highlight>
                  <a:srgbClr val="FFFF00"/>
                </a:highlight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</a:rPr>
              <a:t>concerning</a:t>
            </a:r>
            <a:r>
              <a:rPr lang="en-US" sz="2400" dirty="0">
                <a:solidFill>
                  <a:prstClr val="black"/>
                </a:solidFill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</a:rPr>
              <a:t>...</a:t>
            </a:r>
            <a:endParaRPr lang="en-US" sz="2400" dirty="0">
              <a:solidFill>
                <a:prstClr val="black"/>
              </a:solidFill>
              <a:latin typeface="Cambria Math" panose="02040503050406030204" charset="0"/>
              <a:ea typeface="宋体" panose="02010600030101010101" pitchFamily="2" charset="-122"/>
              <a:cs typeface="Cambria Math" panose="02040503050406030204" charset="0"/>
            </a:endParaRPr>
          </a:p>
          <a:p>
            <a:pPr defTabSz="914400"/>
            <a:r>
              <a:rPr lang="en-US" sz="2400" dirty="0">
                <a:solidFill>
                  <a:prstClr val="black"/>
                </a:solidFill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</a:rPr>
              <a:t>3. Hello, my dearest fellow schoolmates. </a:t>
            </a:r>
            <a:r>
              <a:rPr lang="en-US" sz="2400" dirty="0">
                <a:solidFill>
                  <a:prstClr val="black"/>
                </a:solidFill>
                <a:highlight>
                  <a:srgbClr val="FF0000"/>
                </a:highlight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</a:rPr>
              <a:t>I'd like to start by introducing myself. My name </a:t>
            </a:r>
            <a:endParaRPr lang="en-US" sz="2400" dirty="0">
              <a:solidFill>
                <a:prstClr val="black"/>
              </a:solidFill>
              <a:highlight>
                <a:srgbClr val="FF0000"/>
              </a:highlight>
              <a:latin typeface="Cambria Math" panose="02040503050406030204" charset="0"/>
              <a:ea typeface="宋体" panose="02010600030101010101" pitchFamily="2" charset="-122"/>
              <a:cs typeface="Cambria Math" panose="02040503050406030204" charset="0"/>
            </a:endParaRPr>
          </a:p>
          <a:p>
            <a:pPr defTabSz="914400"/>
            <a:r>
              <a:rPr lang="en-US" sz="2400" dirty="0">
                <a:solidFill>
                  <a:prstClr val="black"/>
                </a:solidFill>
                <a:highlight>
                  <a:srgbClr val="FF0000"/>
                </a:highlight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</a:rPr>
              <a:t>     is </a:t>
            </a:r>
            <a:r>
              <a:rPr lang="en-US" sz="2400" dirty="0">
                <a:solidFill>
                  <a:prstClr val="black"/>
                </a:solidFill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</a:rPr>
              <a:t>….</a:t>
            </a:r>
            <a:r>
              <a:rPr lang="en-US" sz="2400" dirty="0">
                <a:solidFill>
                  <a:prstClr val="black"/>
                </a:solidFill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  <a:sym typeface="+mn-ea"/>
              </a:rPr>
              <a:t>...</a:t>
            </a:r>
            <a:endParaRPr lang="en-US" altLang="en-US" sz="2400" dirty="0">
              <a:solidFill>
                <a:prstClr val="black"/>
              </a:solidFill>
              <a:latin typeface="Cambria Math" panose="02040503050406030204" charset="0"/>
              <a:ea typeface="宋体" panose="02010600030101010101" pitchFamily="2" charset="-122"/>
              <a:cs typeface="Cambria Math" panose="02040503050406030204" charset="0"/>
            </a:endParaRPr>
          </a:p>
          <a:p>
            <a:pPr defTabSz="914400"/>
            <a:r>
              <a:rPr lang="en-US" sz="2400" dirty="0">
                <a:solidFill>
                  <a:prstClr val="black"/>
                </a:solidFill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</a:rPr>
              <a:t>4.  Good afternoon, everybody. </a:t>
            </a:r>
            <a:r>
              <a:rPr lang="en-US" sz="2400" dirty="0">
                <a:solidFill>
                  <a:prstClr val="black"/>
                </a:solidFill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  <a:sym typeface="+mn-ea"/>
              </a:rPr>
              <a:t>My name is ... </a:t>
            </a:r>
            <a:r>
              <a:rPr lang="en-US" sz="2400" dirty="0">
                <a:solidFill>
                  <a:prstClr val="black"/>
                </a:solidFill>
                <a:highlight>
                  <a:srgbClr val="008000"/>
                </a:highlight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</a:rPr>
              <a:t>It’s my great honor to have the opportunity </a:t>
            </a:r>
            <a:endParaRPr lang="en-US" sz="2400" dirty="0">
              <a:solidFill>
                <a:prstClr val="black"/>
              </a:solidFill>
              <a:highlight>
                <a:srgbClr val="008000"/>
              </a:highlight>
              <a:latin typeface="Cambria Math" panose="02040503050406030204" charset="0"/>
              <a:ea typeface="宋体" panose="02010600030101010101" pitchFamily="2" charset="-122"/>
              <a:cs typeface="Cambria Math" panose="02040503050406030204" charset="0"/>
            </a:endParaRPr>
          </a:p>
          <a:p>
            <a:pPr defTabSz="914400"/>
            <a:r>
              <a:rPr lang="en-US" sz="2400" dirty="0">
                <a:solidFill>
                  <a:prstClr val="black"/>
                </a:solidFill>
                <a:highlight>
                  <a:srgbClr val="008000"/>
                </a:highlight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</a:rPr>
              <a:t>     to share with you my opinion </a:t>
            </a:r>
            <a:r>
              <a:rPr lang="en-US" altLang="zh-CN" sz="2400" dirty="0">
                <a:solidFill>
                  <a:prstClr val="black"/>
                </a:solidFill>
                <a:highlight>
                  <a:srgbClr val="008000"/>
                </a:highlight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</a:rPr>
              <a:t>regarding</a:t>
            </a:r>
            <a:r>
              <a:rPr lang="en-US" sz="2400" dirty="0">
                <a:solidFill>
                  <a:prstClr val="black"/>
                </a:solidFill>
                <a:highlight>
                  <a:srgbClr val="008000"/>
                </a:highlight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</a:rPr>
              <a:t>...</a:t>
            </a:r>
            <a:endParaRPr lang="en-US" sz="2400" dirty="0">
              <a:solidFill>
                <a:prstClr val="black"/>
              </a:solidFill>
              <a:latin typeface="Cambria Math" panose="02040503050406030204" charset="0"/>
              <a:ea typeface="宋体" panose="02010600030101010101" pitchFamily="2" charset="-122"/>
              <a:cs typeface="Cambria Math" panose="02040503050406030204" charset="0"/>
            </a:endParaRPr>
          </a:p>
          <a:p>
            <a:pPr defTabSz="914400"/>
            <a:r>
              <a:rPr lang="en-US" sz="2400" dirty="0">
                <a:solidFill>
                  <a:prstClr val="black"/>
                </a:solidFill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</a:rPr>
              <a:t>5. Hello, ladies and gentlemen. Let me introduce myself. My name is…</a:t>
            </a:r>
            <a:r>
              <a:rPr lang="en-US" sz="2400" dirty="0">
                <a:solidFill>
                  <a:prstClr val="black"/>
                </a:solidFill>
                <a:highlight>
                  <a:srgbClr val="00FF00"/>
                </a:highlight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</a:rPr>
              <a:t>Today I’d like to </a:t>
            </a:r>
            <a:endParaRPr lang="en-US" sz="2400" dirty="0">
              <a:solidFill>
                <a:prstClr val="black"/>
              </a:solidFill>
              <a:highlight>
                <a:srgbClr val="00FF00"/>
              </a:highlight>
              <a:latin typeface="Cambria Math" panose="02040503050406030204" charset="0"/>
              <a:ea typeface="宋体" panose="02010600030101010101" pitchFamily="2" charset="-122"/>
              <a:cs typeface="Cambria Math" panose="02040503050406030204" charset="0"/>
            </a:endParaRPr>
          </a:p>
          <a:p>
            <a:pPr defTabSz="914400"/>
            <a:r>
              <a:rPr lang="en-US" sz="2400" dirty="0">
                <a:solidFill>
                  <a:prstClr val="black"/>
                </a:solidFill>
                <a:highlight>
                  <a:srgbClr val="00FF00"/>
                </a:highlight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</a:rPr>
              <a:t>    deliver a lecture on</a:t>
            </a:r>
            <a:r>
              <a:rPr lang="en-US" sz="2400" dirty="0">
                <a:solidFill>
                  <a:prstClr val="black"/>
                </a:solidFill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</a:rPr>
              <a:t> ...</a:t>
            </a:r>
            <a:endParaRPr lang="en-US" sz="2400" dirty="0">
              <a:solidFill>
                <a:prstClr val="black"/>
              </a:solidFill>
              <a:latin typeface="Cambria Math" panose="02040503050406030204" charset="0"/>
              <a:ea typeface="宋体" panose="02010600030101010101" pitchFamily="2" charset="-122"/>
              <a:cs typeface="Cambria Math" panose="02040503050406030204" charset="0"/>
            </a:endParaRPr>
          </a:p>
          <a:p>
            <a:pPr defTabSz="914400"/>
            <a:r>
              <a:rPr lang="en-US" sz="2400" dirty="0">
                <a:solidFill>
                  <a:prstClr val="black"/>
                </a:solidFill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</a:rPr>
              <a:t>6. </a:t>
            </a:r>
            <a:r>
              <a:rPr lang="en-US" sz="2400" dirty="0">
                <a:solidFill>
                  <a:prstClr val="black"/>
                </a:solidFill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  <a:sym typeface="+mn-ea"/>
              </a:rPr>
              <a:t>Good morning, ladies and gentlemen. I’m...</a:t>
            </a:r>
            <a:r>
              <a:rPr lang="en-US" sz="2400" dirty="0">
                <a:solidFill>
                  <a:prstClr val="black"/>
                </a:solidFill>
                <a:highlight>
                  <a:srgbClr val="000080"/>
                </a:highlight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</a:rPr>
              <a:t>It’s my great honor to stand here on behalf of </a:t>
            </a:r>
            <a:endParaRPr lang="en-US" sz="2400" dirty="0">
              <a:solidFill>
                <a:prstClr val="black"/>
              </a:solidFill>
              <a:highlight>
                <a:srgbClr val="000080"/>
              </a:highlight>
              <a:latin typeface="Cambria Math" panose="02040503050406030204" charset="0"/>
              <a:ea typeface="宋体" panose="02010600030101010101" pitchFamily="2" charset="-122"/>
              <a:cs typeface="Cambria Math" panose="02040503050406030204" charset="0"/>
            </a:endParaRPr>
          </a:p>
          <a:p>
            <a:pPr defTabSz="914400"/>
            <a:r>
              <a:rPr lang="en-US" sz="2400" dirty="0">
                <a:solidFill>
                  <a:prstClr val="black"/>
                </a:solidFill>
                <a:highlight>
                  <a:srgbClr val="000080"/>
                </a:highlight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</a:rPr>
              <a:t>    all the students, and share with you my point of view on</a:t>
            </a:r>
            <a:r>
              <a:rPr lang="en-US" sz="2400" dirty="0">
                <a:solidFill>
                  <a:prstClr val="black"/>
                </a:solidFill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</a:rPr>
              <a:t>...</a:t>
            </a:r>
            <a:endParaRPr lang="en-US" sz="2400" dirty="0">
              <a:solidFill>
                <a:prstClr val="black"/>
              </a:solidFill>
              <a:latin typeface="Cambria Math" panose="02040503050406030204" charset="0"/>
              <a:ea typeface="宋体" panose="02010600030101010101" pitchFamily="2" charset="-122"/>
              <a:cs typeface="Cambria Math" panose="02040503050406030204" charset="0"/>
            </a:endParaRPr>
          </a:p>
        </p:txBody>
      </p:sp>
      <p:sp>
        <p:nvSpPr>
          <p:cNvPr id="2" name="矩形 1"/>
          <p:cNvSpPr/>
          <p:nvPr/>
        </p:nvSpPr>
        <p:spPr bwMode="auto">
          <a:xfrm>
            <a:off x="2083193" y="-71729"/>
            <a:ext cx="9057096" cy="830472"/>
          </a:xfrm>
          <a:prstGeom prst="rect">
            <a:avLst/>
          </a:prstGeom>
          <a:noFill/>
          <a:ln>
            <a:noFill/>
          </a:ln>
          <a:effectLst>
            <a:outerShdw blurRad="50800" dist="50800" dir="306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 anchor="t">
            <a:spAutoFit/>
          </a:bodyPr>
          <a:lstStyle/>
          <a:p>
            <a:pPr defTabSz="914400" fontAlgn="base">
              <a:defRPr/>
            </a:pPr>
            <a:r>
              <a:rPr lang="en-US" altLang="zh-CN" sz="5400" b="1" u="sng" spc="200" dirty="0">
                <a:solidFill>
                  <a:srgbClr val="D68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 A speech about music</a:t>
            </a:r>
            <a:endParaRPr lang="en-US" altLang="zh-CN" sz="5400" b="1" u="sng" spc="200" dirty="0">
              <a:solidFill>
                <a:srgbClr val="D6899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1248375" y="184731"/>
            <a:ext cx="9081857" cy="638727"/>
          </a:xfrm>
          <a:prstGeom prst="roundRect">
            <a:avLst/>
          </a:prstGeom>
          <a:solidFill>
            <a:schemeClr val="accent1">
              <a:alpha val="7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CN" sz="3200" b="1" dirty="0">
                <a:solidFill>
                  <a:prstClr val="black"/>
                </a:solidFill>
                <a:latin typeface="Cambria Math" panose="02040503050406030204" charset="0"/>
                <a:ea typeface="微软雅黑" panose="020B0503020204020204" charset="-122"/>
                <a:cs typeface="Cambria Math" panose="02040503050406030204" charset="0"/>
              </a:rPr>
              <a:t>Useful expressions in the “</a:t>
            </a:r>
            <a:r>
              <a:rPr lang="en-US" altLang="zh-CN" sz="3200" b="1" u="sng" dirty="0">
                <a:solidFill>
                  <a:prstClr val="black"/>
                </a:solidFill>
                <a:latin typeface="Cambria Math" panose="02040503050406030204" charset="0"/>
                <a:ea typeface="微软雅黑" panose="020B0503020204020204" charset="-122"/>
                <a:cs typeface="Cambria Math" panose="02040503050406030204" charset="0"/>
              </a:rPr>
              <a:t>Body</a:t>
            </a:r>
            <a:r>
              <a:rPr lang="en-US" altLang="zh-CN" sz="3200" b="1" dirty="0">
                <a:solidFill>
                  <a:prstClr val="black"/>
                </a:solidFill>
                <a:latin typeface="Cambria Math" panose="02040503050406030204" charset="0"/>
                <a:ea typeface="微软雅黑" panose="020B0503020204020204" charset="-122"/>
                <a:cs typeface="Cambria Math" panose="02040503050406030204" charset="0"/>
              </a:rPr>
              <a:t>” part of the speech  </a:t>
            </a:r>
            <a:endParaRPr lang="en-US" altLang="zh-CN" sz="3200" b="1" dirty="0">
              <a:solidFill>
                <a:prstClr val="black"/>
              </a:solidFill>
              <a:latin typeface="Cambria Math" panose="02040503050406030204" charset="0"/>
              <a:ea typeface="微软雅黑" panose="020B0503020204020204" charset="-122"/>
              <a:cs typeface="Cambria Math" panose="02040503050406030204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58094" y="945426"/>
            <a:ext cx="11823430" cy="1569660"/>
          </a:xfrm>
          <a:prstGeom prst="rect">
            <a:avLst/>
          </a:prstGeom>
          <a:noFill/>
          <a:ln w="38100" cmpd="dbl">
            <a:solidFill>
              <a:srgbClr val="CD7E80"/>
            </a:solidFill>
            <a:prstDash val="solid"/>
          </a:ln>
        </p:spPr>
        <p:txBody>
          <a:bodyPr wrap="square">
            <a:spAutoFit/>
          </a:bodyPr>
          <a:lstStyle/>
          <a:p>
            <a:pPr defTabSz="914400"/>
            <a:r>
              <a:rPr lang="en-US" sz="2400" dirty="0">
                <a:solidFill>
                  <a:prstClr val="black"/>
                </a:solidFill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</a:rPr>
              <a:t>1. </a:t>
            </a:r>
            <a:r>
              <a:rPr lang="en-US" sz="2400" dirty="0">
                <a:solidFill>
                  <a:prstClr val="black"/>
                </a:solidFill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  <a:sym typeface="+mn-ea"/>
              </a:rPr>
              <a:t>Have you ever </a:t>
            </a:r>
            <a:r>
              <a:rPr lang="en-US" sz="2400" dirty="0">
                <a:solidFill>
                  <a:prstClr val="black"/>
                </a:solidFill>
                <a:highlight>
                  <a:srgbClr val="000080"/>
                </a:highlight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  <a:sym typeface="+mn-ea"/>
              </a:rPr>
              <a:t>faced a time when things looked dark and you had no hope at all</a:t>
            </a:r>
            <a:r>
              <a:rPr lang="en-US" sz="2400" dirty="0">
                <a:solidFill>
                  <a:prstClr val="black"/>
                </a:solidFill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  <a:sym typeface="+mn-ea"/>
              </a:rPr>
              <a:t>?</a:t>
            </a:r>
            <a:endParaRPr lang="en-US" sz="2400" dirty="0">
              <a:solidFill>
                <a:prstClr val="black"/>
              </a:solidFill>
              <a:latin typeface="Cambria Math" panose="02040503050406030204" charset="0"/>
              <a:ea typeface="宋体" panose="02010600030101010101" pitchFamily="2" charset="-122"/>
              <a:cs typeface="Cambria Math" panose="02040503050406030204" charset="0"/>
            </a:endParaRPr>
          </a:p>
          <a:p>
            <a:pPr defTabSz="914400"/>
            <a:r>
              <a:rPr lang="en-US" sz="2400" dirty="0">
                <a:solidFill>
                  <a:prstClr val="black"/>
                </a:solidFill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</a:rPr>
              <a:t>2. Have you ever experienced </a:t>
            </a:r>
            <a:r>
              <a:rPr lang="en-US" sz="2400" dirty="0">
                <a:solidFill>
                  <a:prstClr val="black"/>
                </a:solidFill>
                <a:highlight>
                  <a:srgbClr val="FF0000"/>
                </a:highlight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</a:rPr>
              <a:t>the ups and downs of life and felt frustrated or discouraged?</a:t>
            </a:r>
            <a:endParaRPr lang="en-US" sz="2400" dirty="0">
              <a:solidFill>
                <a:prstClr val="black"/>
              </a:solidFill>
              <a:highlight>
                <a:srgbClr val="FF0000"/>
              </a:highlight>
              <a:latin typeface="Cambria Math" panose="02040503050406030204" charset="0"/>
              <a:ea typeface="宋体" panose="02010600030101010101" pitchFamily="2" charset="-122"/>
              <a:cs typeface="Cambria Math" panose="02040503050406030204" charset="0"/>
            </a:endParaRPr>
          </a:p>
          <a:p>
            <a:pPr defTabSz="914400"/>
            <a:r>
              <a:rPr lang="en-US" sz="2400" dirty="0">
                <a:solidFill>
                  <a:prstClr val="black"/>
                </a:solidFill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</a:rPr>
              <a:t>3. </a:t>
            </a:r>
            <a:r>
              <a:rPr lang="en-US" sz="2400" dirty="0">
                <a:solidFill>
                  <a:prstClr val="black"/>
                </a:solidFill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  <a:sym typeface="+mn-ea"/>
              </a:rPr>
              <a:t>Two years ago, when I entered the new school, </a:t>
            </a:r>
            <a:r>
              <a:rPr lang="en-US" sz="2400" dirty="0">
                <a:solidFill>
                  <a:prstClr val="black"/>
                </a:solidFill>
                <a:highlight>
                  <a:srgbClr val="00FFFF"/>
                </a:highlight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  <a:sym typeface="+mn-ea"/>
              </a:rPr>
              <a:t>I felt lost and depressed.</a:t>
            </a:r>
            <a:endParaRPr lang="en-US" sz="2400" dirty="0">
              <a:solidFill>
                <a:prstClr val="black"/>
              </a:solidFill>
              <a:highlight>
                <a:srgbClr val="00FFFF"/>
              </a:highlight>
              <a:latin typeface="Cambria Math" panose="02040503050406030204" charset="0"/>
              <a:ea typeface="宋体" panose="02010600030101010101" pitchFamily="2" charset="-122"/>
              <a:cs typeface="Cambria Math" panose="02040503050406030204" charset="0"/>
            </a:endParaRPr>
          </a:p>
        </p:txBody>
      </p:sp>
      <p:sp>
        <p:nvSpPr>
          <p:cNvPr id="2" name="圆角矩形 3"/>
          <p:cNvSpPr/>
          <p:nvPr/>
        </p:nvSpPr>
        <p:spPr>
          <a:xfrm>
            <a:off x="1120283" y="2537276"/>
            <a:ext cx="9608204" cy="638727"/>
          </a:xfrm>
          <a:prstGeom prst="roundRect">
            <a:avLst/>
          </a:prstGeom>
          <a:solidFill>
            <a:schemeClr val="accent1">
              <a:alpha val="7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CN" sz="3200" b="1">
                <a:solidFill>
                  <a:prstClr val="black"/>
                </a:solidFill>
                <a:latin typeface="Cambria Math" panose="02040503050406030204" charset="0"/>
                <a:ea typeface="微软雅黑" panose="020B0503020204020204" charset="-122"/>
                <a:cs typeface="Cambria Math" panose="02040503050406030204" charset="0"/>
              </a:rPr>
              <a:t>Useful expressions in the “</a:t>
            </a:r>
            <a:r>
              <a:rPr lang="en-US" altLang="zh-CN" sz="3200" b="1" u="sng">
                <a:solidFill>
                  <a:prstClr val="black"/>
                </a:solidFill>
                <a:latin typeface="Cambria Math" panose="02040503050406030204" charset="0"/>
                <a:ea typeface="微软雅黑" panose="020B0503020204020204" charset="-122"/>
                <a:cs typeface="Cambria Math" panose="02040503050406030204" charset="0"/>
              </a:rPr>
              <a:t>Ending</a:t>
            </a:r>
            <a:r>
              <a:rPr lang="en-US" altLang="zh-CN" sz="3200" b="1">
                <a:solidFill>
                  <a:prstClr val="black"/>
                </a:solidFill>
                <a:latin typeface="Cambria Math" panose="02040503050406030204" charset="0"/>
                <a:ea typeface="微软雅黑" panose="020B0503020204020204" charset="-122"/>
                <a:cs typeface="Cambria Math" panose="02040503050406030204" charset="0"/>
              </a:rPr>
              <a:t>” part of the speech  </a:t>
            </a:r>
            <a:endParaRPr lang="en-US" altLang="zh-CN" sz="3200" b="1">
              <a:solidFill>
                <a:prstClr val="black"/>
              </a:solidFill>
              <a:latin typeface="Cambria Math" panose="02040503050406030204" charset="0"/>
              <a:ea typeface="微软雅黑" panose="020B0503020204020204" charset="-122"/>
              <a:cs typeface="Cambria Math" panose="020405030504060302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094" y="3112451"/>
            <a:ext cx="12190413" cy="495291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151146" y="4342775"/>
            <a:ext cx="4830378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7151146" y="4250442"/>
            <a:ext cx="6878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enjoys a joyful experience in music.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0792" y="197430"/>
            <a:ext cx="11444385" cy="95301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914400"/>
            <a:endParaRPr sz="2800" b="1" kern="0" dirty="0">
              <a:solidFill>
                <a:srgbClr val="387DD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defTabSz="914400"/>
            <a:r>
              <a:rPr sz="2800" b="1" kern="0" dirty="0">
                <a:solidFill>
                  <a:srgbClr val="387DD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Speech Writing (10 minutes to finish the speech by yourselves)</a:t>
            </a:r>
            <a:endParaRPr sz="2800" b="1" kern="0" dirty="0">
              <a:solidFill>
                <a:srgbClr val="387DD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00" name="文本框 300"/>
          <p:cNvSpPr txBox="1"/>
          <p:nvPr/>
        </p:nvSpPr>
        <p:spPr>
          <a:xfrm>
            <a:off x="373966" y="1232980"/>
            <a:ext cx="11198037" cy="5329496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t" anchorCtr="0" forceAA="0" compatLnSpc="1">
            <a:noAutofit/>
          </a:bodyPr>
          <a:lstStyle/>
          <a:p>
            <a:pPr indent="304800" defTabSz="914400"/>
            <a:r>
              <a:rPr lang="en-US" altLang="zh-CN" sz="2800" kern="1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Option1：</a:t>
            </a:r>
            <a:endParaRPr lang="en-US" altLang="zh-CN" sz="2800" kern="10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indent="304800" defTabSz="914400"/>
            <a:r>
              <a:rPr lang="en-US" altLang="zh-CN" sz="2800" kern="1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Hello, ladies and gentlemen. My name is________, and ______________</a:t>
            </a:r>
            <a:endParaRPr lang="en-US" altLang="zh-CN" sz="2800" kern="10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indent="304800" defTabSz="914400"/>
            <a:r>
              <a:rPr lang="en-US" altLang="zh-CN" sz="2800" kern="1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_______________________________.Two years ago, when I entered the new school, I felt lost and depressed. It's like I had been taken out of my natural environment, and put somewhere new. And slowly I began to lose myself, like I was being washed away. But then the next moment. I felt the melody, the song "Count on me' --soft and calming, comforting and powerful._________________________________________________________________Gradually, I adapted to the new school. __________________I do benefit a lot from music.</a:t>
            </a:r>
            <a:endParaRPr lang="en-US" altLang="zh-CN" sz="2800" kern="10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indent="304800" defTabSz="914400"/>
            <a:r>
              <a:rPr lang="en-US" altLang="zh-CN" sz="2800" kern="1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So next time, if you are faced with difficulties, you can turn to music for help. It will surely help you out. Thanks for your listening! </a:t>
            </a:r>
            <a:endParaRPr lang="en-US" altLang="zh-CN" sz="2800" kern="10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9"/>
          <p:cNvSpPr txBox="1"/>
          <p:nvPr/>
        </p:nvSpPr>
        <p:spPr>
          <a:xfrm>
            <a:off x="175237" y="733936"/>
            <a:ext cx="11536448" cy="6224094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t" anchorCtr="0" forceAA="0" compatLnSpc="1">
            <a:noAutofit/>
          </a:bodyPr>
          <a:lstStyle/>
          <a:p>
            <a:pPr indent="304800" defTabSz="914400"/>
            <a:r>
              <a:rPr lang="en-US" altLang="zh-CN" sz="2800" kern="1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Option 2：</a:t>
            </a:r>
            <a:endParaRPr lang="en-US" altLang="zh-CN" sz="2800" kern="10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indent="304800" defTabSz="914400"/>
            <a:r>
              <a:rPr lang="en-US" altLang="zh-CN" sz="2800" kern="1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Hello, ladies and gentlemen. My name is________, and ___________</a:t>
            </a:r>
            <a:r>
              <a:rPr lang="en-US" altLang="zh-CN" sz="2800" i="1" kern="1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(theme：It’s my great honor to.../ I’m here to talk about...)</a:t>
            </a:r>
            <a:r>
              <a:rPr lang="en-US" altLang="zh-CN" sz="2800" kern="1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________________</a:t>
            </a:r>
            <a:endParaRPr lang="en-US" altLang="zh-CN" sz="2800" kern="10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indent="304800" defTabSz="914400"/>
            <a:r>
              <a:rPr lang="en-US" altLang="zh-CN" sz="2800" kern="1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</a:t>
            </a:r>
            <a:r>
              <a:rPr lang="en-US" altLang="zh-CN" sz="2800" i="1" kern="1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_( Rhetorical question: Have you ever experienced...?/ Have you ever been...?)</a:t>
            </a:r>
            <a:r>
              <a:rPr lang="en-US" altLang="zh-CN" sz="2800" kern="1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Two years ago, when I entered the new school, I felt lost and depressed. It's like I had been taken out of my natural environment, and put somewhere new. And slowly I began to lose myself, like I was being washed away. But then the next moment. I felt the melody, the song "Count on me' --soft and calming, comforting and powerful.____________________________</a:t>
            </a:r>
            <a:endParaRPr lang="en-US" altLang="zh-CN" sz="2800" kern="10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defTabSz="914400"/>
            <a:r>
              <a:rPr lang="en-US" altLang="zh-CN" sz="2800" kern="1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_____________________________________________________</a:t>
            </a:r>
            <a:r>
              <a:rPr lang="en-US" altLang="zh-CN" sz="2800" i="1" kern="1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(Repetition：It gave me...gave me...gave me.../Personification：Music became my ... It stayed with me and relaxed my mind when ..../Simile：Music brings me relief like ... .)</a:t>
            </a:r>
            <a:r>
              <a:rPr lang="en-US" altLang="zh-CN" sz="2800" kern="1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lang="en-US" altLang="zh-CN" sz="2800" kern="10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56824" y="894570"/>
            <a:ext cx="11354226" cy="26761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400"/>
            <a:r>
              <a:rPr lang="en-US" altLang="zh-CN" sz="2800" kern="1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Gradually, I adapted to the new school.______________________________</a:t>
            </a:r>
            <a:endParaRPr lang="en-US" altLang="zh-CN" sz="2800" kern="10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defTabSz="914400"/>
            <a:r>
              <a:rPr lang="en-US" altLang="zh-CN" sz="2800" kern="1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______________________________________________</a:t>
            </a:r>
            <a:r>
              <a:rPr lang="en-US" altLang="zh-CN" sz="2800" i="1" kern="1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(Quote: Henry Wadsworth Longfellow said, “ Music is the universal language of mankind.”/...)</a:t>
            </a:r>
            <a:r>
              <a:rPr lang="en-US" altLang="zh-CN" sz="2800" kern="1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I do benefit a lot from music.</a:t>
            </a:r>
            <a:endParaRPr lang="en-US" altLang="zh-CN" sz="2800" kern="10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indent="304800" defTabSz="914400"/>
            <a:r>
              <a:rPr lang="en-US" altLang="zh-CN" sz="2800" kern="1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So next time, if you are faced with difficulties, you can turn to music for help. It will surely help you out. Thanks for your listening! </a:t>
            </a:r>
            <a:endParaRPr lang="zh-CN" altLang="en-US" sz="2800">
              <a:solidFill>
                <a:srgbClr val="000000"/>
              </a:solidFill>
              <a:latin typeface="Arial" panose="020B0604020202020204"/>
              <a:ea typeface="微软雅黑" panose="020B0503020204020204" charset="-122"/>
              <a:cs typeface="Arial" panose="020B0604020202020204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折角形 3"/>
          <p:cNvSpPr/>
          <p:nvPr/>
        </p:nvSpPr>
        <p:spPr>
          <a:xfrm>
            <a:off x="102222" y="1241"/>
            <a:ext cx="7469167" cy="6857107"/>
          </a:xfrm>
          <a:prstGeom prst="foldedCorner">
            <a:avLst/>
          </a:prstGeom>
          <a:gradFill>
            <a:gsLst>
              <a:gs pos="50000">
                <a:srgbClr val="ECCFCB"/>
              </a:gs>
              <a:gs pos="0">
                <a:srgbClr val="F2DFDC"/>
              </a:gs>
              <a:gs pos="100000">
                <a:srgbClr val="E5BEB9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7142" y="47590"/>
            <a:ext cx="7470437" cy="82983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914400"/>
            <a:r>
              <a:rPr lang="en-US" sz="2400" dirty="0">
                <a:solidFill>
                  <a:prstClr val="black"/>
                </a:solidFill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</a:rPr>
              <a:t>       Hello, </a:t>
            </a:r>
            <a:r>
              <a:rPr lang="en-US" sz="2400" dirty="0">
                <a:solidFill>
                  <a:prstClr val="black"/>
                </a:solidFill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  <a:sym typeface="+mn-ea"/>
              </a:rPr>
              <a:t>ladies and gentlemen. M</a:t>
            </a:r>
            <a:r>
              <a:rPr lang="en-US" sz="2400" dirty="0">
                <a:solidFill>
                  <a:prstClr val="black"/>
                </a:solidFill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</a:rPr>
              <a:t>y name is Kathy, and I'm here to talk about how music has changed my life.</a:t>
            </a:r>
            <a:endParaRPr lang="en-US" sz="2400" dirty="0">
              <a:solidFill>
                <a:prstClr val="black"/>
              </a:solidFill>
              <a:latin typeface="Cambria Math" panose="02040503050406030204" charset="0"/>
              <a:ea typeface="宋体" panose="02010600030101010101" pitchFamily="2" charset="-122"/>
              <a:cs typeface="Cambria Math" panose="020405030504060302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667261" y="159970"/>
            <a:ext cx="3423474" cy="3987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400"/>
            <a:r>
              <a:rPr lang="zh-CN" altLang="en-US" sz="2000" b="1" u="sng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Welcome the audience</a:t>
            </a:r>
            <a:endParaRPr lang="zh-CN" altLang="en-US" sz="2000" b="1" u="sng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678690" y="478698"/>
            <a:ext cx="2620939" cy="3987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400"/>
            <a:r>
              <a:rPr lang="zh-CN" altLang="en-US" sz="2000" b="1" u="sng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Introduce </a:t>
            </a:r>
            <a:r>
              <a:rPr lang="en-US" altLang="zh-CN" sz="2000" b="1" u="sng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one</a:t>
            </a:r>
            <a:r>
              <a:rPr lang="zh-CN" altLang="en-US" sz="2000" b="1" u="sng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self</a:t>
            </a:r>
            <a:endParaRPr lang="zh-CN" altLang="en-US" sz="2000" b="1" u="sng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676785" y="843141"/>
            <a:ext cx="2620939" cy="3987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400"/>
            <a:r>
              <a:rPr lang="zh-CN" altLang="en-US" sz="2000" b="1" u="sng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Propose the topic</a:t>
            </a:r>
            <a:endParaRPr lang="zh-CN" altLang="en-US" sz="2000" b="1" u="sng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0476771" y="313620"/>
            <a:ext cx="1518364" cy="830997"/>
          </a:xfrm>
          <a:prstGeom prst="rect">
            <a:avLst/>
          </a:prstGeom>
          <a:solidFill>
            <a:schemeClr val="bg2">
              <a:alpha val="85000"/>
            </a:schemeClr>
          </a:solidFill>
          <a:ln w="28575" cmpd="dbl">
            <a:solidFill>
              <a:srgbClr val="7030A0"/>
            </a:solidFill>
            <a:prstDash val="solid"/>
          </a:ln>
        </p:spPr>
        <p:txBody>
          <a:bodyPr wrap="none" rtlCol="0" anchor="t">
            <a:spAutoFit/>
          </a:bodyPr>
          <a:lstStyle/>
          <a:p>
            <a:pPr defTabSz="914400"/>
            <a:r>
              <a:rPr lang="en-US" altLang="zh-CN" sz="4800" b="1" kern="100">
                <a:solidFill>
                  <a:srgbClr val="7030A0"/>
                </a:solidFill>
                <a:latin typeface="Times New Roman" panose="02020603050405020304"/>
                <a:ea typeface="等线" panose="02010600030101010101" pitchFamily="2" charset="-122"/>
                <a:cs typeface="Times New Roman" panose="02020603050405020304"/>
                <a:sym typeface="Times New Roman" panose="02020603050405020304"/>
              </a:rPr>
              <a:t>Start</a:t>
            </a:r>
            <a:endParaRPr lang="en-US" altLang="zh-CN" sz="4800" b="1" kern="100">
              <a:solidFill>
                <a:srgbClr val="7030A0"/>
              </a:solidFill>
              <a:latin typeface="Times New Roman" panose="02020603050405020304"/>
              <a:ea typeface="等线" panose="02010600030101010101" pitchFamily="2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8571" y="773935"/>
            <a:ext cx="7570754" cy="52615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defTabSz="914400"/>
            <a:r>
              <a:rPr lang="en-US" sz="2400" dirty="0">
                <a:solidFill>
                  <a:prstClr val="black"/>
                </a:solidFill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</a:rPr>
              <a:t>      </a:t>
            </a:r>
            <a:r>
              <a:rPr lang="en-US" sz="2400" dirty="0">
                <a:solidFill>
                  <a:prstClr val="black"/>
                </a:solidFill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  <a:sym typeface="+mn-ea"/>
              </a:rPr>
              <a:t>Have you ever experienced the ups and downs of life and felt frustrated or discouraged?</a:t>
            </a:r>
            <a:r>
              <a:rPr lang="en-US" sz="2400" dirty="0">
                <a:solidFill>
                  <a:prstClr val="black"/>
                </a:solidFill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</a:rPr>
              <a:t>  Two years ago, when I entered the new school, I felt lost and depressed. It’s like I had been taken out of my natural environment, and put somewhere new. And slowly I began to lose myself, like I was being washed away. But then the next moment, I felt the melody, the song “Count on me”---soft and calming, comforting and powerful. It gave me </a:t>
            </a:r>
            <a:r>
              <a:rPr lang="en-US" sz="2400" dirty="0">
                <a:solidFill>
                  <a:prstClr val="black"/>
                </a:solidFill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  <a:sym typeface="+mn-ea"/>
              </a:rPr>
              <a:t>strength</a:t>
            </a:r>
            <a:r>
              <a:rPr lang="en-US" sz="2400" dirty="0">
                <a:solidFill>
                  <a:prstClr val="black"/>
                </a:solidFill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</a:rPr>
              <a:t> and hope, like my old friend. It gave me company and comfort. And also it gave me </a:t>
            </a:r>
            <a:r>
              <a:rPr lang="en-US" sz="2400" dirty="0">
                <a:solidFill>
                  <a:prstClr val="black"/>
                </a:solidFill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  <a:sym typeface="+mn-ea"/>
              </a:rPr>
              <a:t>courage </a:t>
            </a:r>
            <a:r>
              <a:rPr lang="en-US" sz="2400" dirty="0">
                <a:solidFill>
                  <a:prstClr val="black"/>
                </a:solidFill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</a:rPr>
              <a:t>to face all the difficulties. Gradually, I adapted to the new school. The philosopher Plato once said, “Music gives a soul to the universe, wings to the mind, </a:t>
            </a:r>
            <a:r>
              <a:rPr lang="en-US" sz="2400" dirty="0">
                <a:solidFill>
                  <a:prstClr val="black"/>
                </a:solidFill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  <a:sym typeface="+mn-ea"/>
              </a:rPr>
              <a:t>flight to the imagination and life to everything.” I do benefit a lot from </a:t>
            </a:r>
            <a:r>
              <a:rPr lang="en-US" sz="2400" dirty="0" err="1">
                <a:solidFill>
                  <a:prstClr val="black"/>
                </a:solidFill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  <a:sym typeface="+mn-ea"/>
              </a:rPr>
              <a:t>mysic</a:t>
            </a:r>
            <a:r>
              <a:rPr lang="en-US" sz="2400" dirty="0">
                <a:solidFill>
                  <a:prstClr val="black"/>
                </a:solidFill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  <a:sym typeface="+mn-ea"/>
              </a:rPr>
              <a:t>. </a:t>
            </a:r>
            <a:endParaRPr lang="en-US" sz="2400" i="1" dirty="0">
              <a:solidFill>
                <a:prstClr val="black"/>
              </a:solidFill>
              <a:latin typeface="Cambria Math" panose="02040503050406030204" charset="0"/>
              <a:ea typeface="宋体" panose="02010600030101010101" pitchFamily="2" charset="-122"/>
              <a:cs typeface="Cambria Math" panose="0204050305040603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678690" y="2295197"/>
            <a:ext cx="2618399" cy="6450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400"/>
            <a:r>
              <a:rPr lang="en-US" altLang="zh-CN" b="1" u="sng">
                <a:solidFill>
                  <a:prstClr val="black"/>
                </a:solidFill>
                <a:latin typeface="Cambria Math" panose="02040503050406030204" charset="0"/>
                <a:ea typeface="微软雅黑" panose="020B0503020204020204" charset="-122"/>
                <a:cs typeface="Cambria Math" panose="02040503050406030204" charset="0"/>
                <a:sym typeface="+mn-ea"/>
              </a:rPr>
              <a:t>Share p</a:t>
            </a:r>
            <a:r>
              <a:rPr lang="zh-CN" altLang="en-US" b="1" u="sng">
                <a:solidFill>
                  <a:prstClr val="black"/>
                </a:solidFill>
                <a:latin typeface="Cambria Math" panose="02040503050406030204" charset="0"/>
                <a:ea typeface="微软雅黑" panose="020B0503020204020204" charset="-122"/>
                <a:cs typeface="Cambria Math" panose="02040503050406030204" charset="0"/>
                <a:sym typeface="+mn-ea"/>
              </a:rPr>
              <a:t>ersonal anecdote </a:t>
            </a:r>
            <a:r>
              <a:rPr lang="en-US" altLang="zh-CN" b="1" u="sng">
                <a:solidFill>
                  <a:prstClr val="black"/>
                </a:solidFill>
                <a:latin typeface="Cambria Math" panose="02040503050406030204" charset="0"/>
                <a:ea typeface="微软雅黑" panose="020B0503020204020204" charset="-122"/>
                <a:cs typeface="Cambria Math" panose="02040503050406030204" charset="0"/>
                <a:sym typeface="+mn-ea"/>
              </a:rPr>
              <a:t>about the topic</a:t>
            </a:r>
            <a:endParaRPr lang="en-US" altLang="zh-CN" b="1" u="sng">
              <a:solidFill>
                <a:prstClr val="black"/>
              </a:solidFill>
              <a:latin typeface="Cambria Math" panose="02040503050406030204" charset="0"/>
              <a:ea typeface="微软雅黑" panose="020B0503020204020204" charset="-122"/>
              <a:cs typeface="Cambria Math" panose="020405030504060302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678690" y="2940273"/>
            <a:ext cx="2361892" cy="36825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914400"/>
            <a:r>
              <a:rPr lang="en-US" altLang="zh-CN" b="1" u="sng">
                <a:solidFill>
                  <a:prstClr val="black"/>
                </a:solidFill>
                <a:latin typeface="Cambria Math" panose="02040503050406030204" charset="0"/>
                <a:ea typeface="微软雅黑" panose="020B0503020204020204" charset="-122"/>
                <a:cs typeface="Cambria Math" panose="02040503050406030204" charset="0"/>
                <a:sym typeface="+mn-ea"/>
              </a:rPr>
              <a:t>Share p</a:t>
            </a:r>
            <a:r>
              <a:rPr lang="zh-CN" altLang="en-US" b="1" u="sng">
                <a:solidFill>
                  <a:prstClr val="black"/>
                </a:solidFill>
                <a:latin typeface="Cambria Math" panose="02040503050406030204" charset="0"/>
                <a:ea typeface="微软雅黑" panose="020B0503020204020204" charset="-122"/>
                <a:cs typeface="Cambria Math" panose="02040503050406030204" charset="0"/>
                <a:sym typeface="+mn-ea"/>
              </a:rPr>
              <a:t>ersonal </a:t>
            </a:r>
            <a:r>
              <a:rPr lang="en-US" b="1" u="sng">
                <a:solidFill>
                  <a:prstClr val="black"/>
                </a:solidFill>
                <a:latin typeface="Cambria Math" panose="02040503050406030204" charset="0"/>
                <a:ea typeface="微软雅黑" panose="020B0503020204020204" charset="-122"/>
                <a:cs typeface="Cambria Math" panose="02040503050406030204" charset="0"/>
                <a:sym typeface="+mn-ea"/>
              </a:rPr>
              <a:t>feeling</a:t>
            </a:r>
            <a:endParaRPr lang="zh-CN" altLang="en-US">
              <a:solidFill>
                <a:prstClr val="black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678690" y="3308525"/>
            <a:ext cx="2617764" cy="6450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400"/>
            <a:r>
              <a:rPr lang="en-US" altLang="zh-CN" b="1" u="sng">
                <a:solidFill>
                  <a:prstClr val="black"/>
                </a:solidFill>
                <a:latin typeface="Cambria Math" panose="02040503050406030204" charset="0"/>
                <a:ea typeface="微软雅黑" panose="020B0503020204020204" charset="-122"/>
                <a:cs typeface="Cambria Math" panose="02040503050406030204" charset="0"/>
                <a:sym typeface="+mn-ea"/>
              </a:rPr>
              <a:t>Using proper rhetorical devices</a:t>
            </a:r>
            <a:endParaRPr lang="en-US" altLang="zh-CN" b="1" u="sng">
              <a:solidFill>
                <a:prstClr val="black"/>
              </a:solidFill>
              <a:latin typeface="Cambria Math" panose="02040503050406030204" charset="0"/>
              <a:ea typeface="微软雅黑" panose="020B0503020204020204" charset="-122"/>
              <a:cs typeface="Cambria Math" panose="02040503050406030204" charset="0"/>
              <a:sym typeface="+mn-ea"/>
            </a:endParaRPr>
          </a:p>
        </p:txBody>
      </p:sp>
      <p:sp>
        <p:nvSpPr>
          <p:cNvPr id="34" name="文本框 20"/>
          <p:cNvSpPr txBox="1"/>
          <p:nvPr/>
        </p:nvSpPr>
        <p:spPr>
          <a:xfrm>
            <a:off x="10449469" y="2709798"/>
            <a:ext cx="1558087" cy="829837"/>
          </a:xfrm>
          <a:prstGeom prst="rect">
            <a:avLst/>
          </a:prstGeom>
          <a:solidFill>
            <a:schemeClr val="bg1">
              <a:alpha val="85000"/>
            </a:schemeClr>
          </a:solidFill>
          <a:ln w="28575" cmpd="dbl">
            <a:solidFill>
              <a:srgbClr val="00B050"/>
            </a:solidFill>
            <a:prstDash val="solid"/>
          </a:ln>
        </p:spPr>
        <p:txBody>
          <a:bodyPr rot="0" spcFirstLastPara="0" vert="horz" wrap="square" lIns="91428" tIns="45714" rIns="91428" bIns="45714" numCol="1" spcCol="0" rtlCol="0" fromWordArt="0" anchor="t" anchorCtr="0" forceAA="0" compatLnSpc="0">
            <a:spAutoFit/>
          </a:bodyPr>
          <a:lstStyle/>
          <a:p>
            <a:pPr defTabSz="914400"/>
            <a:r>
              <a:rPr lang="en-US" altLang="zh-CN" sz="4800" b="1" kern="100">
                <a:solidFill>
                  <a:srgbClr val="00B050"/>
                </a:solidFill>
                <a:latin typeface="Times New Roman" panose="02020603050405020304"/>
                <a:ea typeface="等线" panose="02010600030101010101" pitchFamily="2" charset="-122"/>
                <a:cs typeface="Times New Roman" panose="02020603050405020304"/>
                <a:sym typeface="Times New Roman" panose="02020603050405020304"/>
              </a:rPr>
              <a:t>Body</a:t>
            </a:r>
            <a:endParaRPr lang="en-US" altLang="zh-CN" sz="4800" b="1" kern="100">
              <a:solidFill>
                <a:srgbClr val="00B050"/>
              </a:solidFill>
              <a:latin typeface="Times New Roman" panose="02020603050405020304"/>
              <a:ea typeface="等线" panose="02010600030101010101" pitchFamily="2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678690" y="5167563"/>
            <a:ext cx="2518717" cy="6450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400"/>
            <a:r>
              <a:rPr lang="en-US" altLang="zh-CN" b="1" u="sng">
                <a:solidFill>
                  <a:prstClr val="black"/>
                </a:solidFill>
                <a:latin typeface="Cambria Math" panose="02040503050406030204" charset="0"/>
                <a:ea typeface="微软雅黑" panose="020B0503020204020204" charset="-122"/>
                <a:cs typeface="Cambria Math" panose="02040503050406030204" charset="0"/>
                <a:sym typeface="+mn-ea"/>
              </a:rPr>
              <a:t>Supply advice to the audience</a:t>
            </a:r>
            <a:endParaRPr lang="en-US" altLang="zh-CN" b="1" u="sng">
              <a:solidFill>
                <a:prstClr val="black"/>
              </a:solidFill>
              <a:latin typeface="Cambria Math" panose="02040503050406030204" charset="0"/>
              <a:ea typeface="微软雅黑" panose="020B0503020204020204" charset="-122"/>
              <a:cs typeface="Cambria Math" panose="02040503050406030204" charset="0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678690" y="5812639"/>
            <a:ext cx="2519987" cy="6450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400"/>
            <a:r>
              <a:rPr lang="en-US" altLang="zh-CN" b="1" u="sng">
                <a:solidFill>
                  <a:prstClr val="black"/>
                </a:solidFill>
                <a:latin typeface="Cambria Math" panose="02040503050406030204" charset="0"/>
                <a:ea typeface="微软雅黑" panose="020B0503020204020204" charset="-122"/>
                <a:cs typeface="Cambria Math" panose="02040503050406030204" charset="0"/>
                <a:sym typeface="+mn-ea"/>
              </a:rPr>
              <a:t>Thank the audience at the end</a:t>
            </a:r>
            <a:endParaRPr lang="en-US" altLang="zh-CN" b="1" u="sng">
              <a:solidFill>
                <a:prstClr val="black"/>
              </a:solidFill>
              <a:latin typeface="Cambria Math" panose="02040503050406030204" charset="0"/>
              <a:ea typeface="微软雅黑" panose="020B0503020204020204" charset="-122"/>
              <a:cs typeface="Cambria Math" panose="02040503050406030204" charset="0"/>
              <a:sym typeface="+mn-ea"/>
            </a:endParaRPr>
          </a:p>
        </p:txBody>
      </p:sp>
      <p:sp>
        <p:nvSpPr>
          <p:cNvPr id="33" name="文本框 21"/>
          <p:cNvSpPr txBox="1"/>
          <p:nvPr/>
        </p:nvSpPr>
        <p:spPr>
          <a:xfrm>
            <a:off x="10083756" y="5719941"/>
            <a:ext cx="2106656" cy="829837"/>
          </a:xfrm>
          <a:prstGeom prst="rect">
            <a:avLst/>
          </a:prstGeom>
          <a:solidFill>
            <a:schemeClr val="bg1">
              <a:alpha val="85000"/>
            </a:schemeClr>
          </a:solidFill>
          <a:ln w="28575" cmpd="dbl">
            <a:solidFill>
              <a:srgbClr val="00B0F0"/>
            </a:solidFill>
            <a:prstDash val="solid"/>
          </a:ln>
        </p:spPr>
        <p:txBody>
          <a:bodyPr rot="0" spcFirstLastPara="0" vert="horz" wrap="square" lIns="91428" tIns="45714" rIns="91428" bIns="45714" numCol="1" spcCol="0" rtlCol="0" fromWordArt="0" anchor="t" anchorCtr="0" forceAA="0" compatLnSpc="0">
            <a:spAutoFit/>
          </a:bodyPr>
          <a:lstStyle/>
          <a:p>
            <a:pPr defTabSz="914400"/>
            <a:r>
              <a:rPr lang="en-US" altLang="zh-CN" sz="4800" b="1" kern="100">
                <a:solidFill>
                  <a:srgbClr val="00B0F0"/>
                </a:solidFill>
                <a:latin typeface="Times New Roman" panose="02020603050405020304"/>
                <a:ea typeface="等线" panose="02010600030101010101" pitchFamily="2" charset="-122"/>
                <a:cs typeface="Times New Roman" panose="02020603050405020304"/>
                <a:sym typeface="Times New Roman" panose="02020603050405020304"/>
              </a:rPr>
              <a:t>Ending</a:t>
            </a:r>
            <a:endParaRPr lang="en-US" altLang="zh-CN" sz="4800" b="1" kern="100">
              <a:solidFill>
                <a:srgbClr val="00B0F0"/>
              </a:solidFill>
              <a:latin typeface="Times New Roman" panose="02020603050405020304"/>
              <a:ea typeface="等线" panose="02010600030101010101" pitchFamily="2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700277" y="6434858"/>
            <a:ext cx="2218401" cy="3682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400"/>
            <a:r>
              <a:rPr lang="en-US" altLang="zh-CN" b="1" u="sng">
                <a:solidFill>
                  <a:prstClr val="black"/>
                </a:solidFill>
                <a:latin typeface="Cambria Math" panose="02040503050406030204" charset="0"/>
                <a:ea typeface="微软雅黑" panose="020B0503020204020204" charset="-122"/>
                <a:cs typeface="Cambria Math" panose="02040503050406030204" charset="0"/>
                <a:sym typeface="+mn-ea"/>
              </a:rPr>
              <a:t>Close the speech</a:t>
            </a:r>
            <a:endParaRPr lang="en-US" altLang="zh-CN" b="1" u="sng">
              <a:solidFill>
                <a:prstClr val="black"/>
              </a:solidFill>
              <a:latin typeface="Cambria Math" panose="02040503050406030204" charset="0"/>
              <a:ea typeface="微软雅黑" panose="020B0503020204020204" charset="-122"/>
              <a:cs typeface="Cambria Math" panose="02040503050406030204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7143" y="5938988"/>
            <a:ext cx="7678055" cy="82983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914400"/>
            <a:r>
              <a:rPr lang="en-US" sz="2400">
                <a:solidFill>
                  <a:prstClr val="black"/>
                </a:solidFill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</a:rPr>
              <a:t>       So next time, if you are faced with difficulties, you can turn to music for help. It will surely help you out. Thanks!</a:t>
            </a:r>
            <a:endParaRPr lang="en-US" sz="2400">
              <a:solidFill>
                <a:prstClr val="black"/>
              </a:solidFill>
              <a:latin typeface="Cambria Math" panose="02040503050406030204" charset="0"/>
              <a:ea typeface="宋体" panose="02010600030101010101" pitchFamily="2" charset="-122"/>
              <a:cs typeface="Cambria Math" panose="0204050305040603020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21" grpId="0"/>
      <p:bldP spid="22" grpId="0"/>
      <p:bldP spid="23" grpId="0"/>
      <p:bldP spid="35" grpId="0" animBg="1"/>
      <p:bldP spid="9" grpId="0"/>
      <p:bldP spid="10" grpId="0"/>
      <p:bldP spid="11" grpId="0"/>
      <p:bldP spid="12" grpId="0"/>
      <p:bldP spid="34" grpId="0" animBg="1"/>
      <p:bldP spid="27" grpId="0"/>
      <p:bldP spid="28" grpId="0"/>
      <p:bldP spid="33" grpId="0" animBg="1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标题 1"/>
          <p:cNvSpPr>
            <a:spLocks noGrp="1" noChangeArrowheads="1"/>
          </p:cNvSpPr>
          <p:nvPr>
            <p:ph type="title" idx="4294967295"/>
          </p:nvPr>
        </p:nvSpPr>
        <p:spPr>
          <a:xfrm>
            <a:off x="2618509" y="2375766"/>
            <a:ext cx="7704138" cy="1566863"/>
          </a:xfrm>
        </p:spPr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pPr algn="ctr" fontAlgn="base"/>
            <a:r>
              <a:rPr lang="en-US" altLang="zh-CN" sz="11500" dirty="0">
                <a:solidFill>
                  <a:srgbClr val="D6899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charset="-122"/>
              </a:rPr>
              <a:t>Thank you!</a:t>
            </a:r>
            <a:endParaRPr lang="en-US" altLang="zh-CN" sz="11500" dirty="0">
              <a:solidFill>
                <a:srgbClr val="D6899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/>
          <p:cNvSpPr/>
          <p:nvPr>
            <p:custDataLst>
              <p:tags r:id="rId1"/>
            </p:custDataLst>
          </p:nvPr>
        </p:nvSpPr>
        <p:spPr>
          <a:xfrm>
            <a:off x="71745" y="1661549"/>
            <a:ext cx="7697738" cy="5103465"/>
          </a:xfrm>
          <a:prstGeom prst="round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>
            <a:reflection blurRad="6350" stA="50000" endA="300" endPos="555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2408501" y="315682"/>
            <a:ext cx="6336213" cy="769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lnSpc>
                <a:spcPct val="120000"/>
              </a:lnSpc>
              <a:defRPr/>
            </a:pPr>
            <a:r>
              <a:rPr lang="en-US" altLang="zh-CN" sz="4000" kern="1100" spc="110" dirty="0">
                <a:ln w="22225">
                  <a:solidFill>
                    <a:srgbClr val="58B6E5"/>
                  </a:solidFill>
                  <a:prstDash val="solid"/>
                </a:ln>
                <a:solidFill>
                  <a:srgbClr val="58B6E5">
                    <a:lumMod val="40000"/>
                    <a:lumOff val="60000"/>
                  </a:srgbClr>
                </a:solidFill>
                <a:latin typeface="Cooper Black" panose="0208090404030B020404" charset="0"/>
                <a:ea typeface="迷你简卡通" panose="03000509000000000000" pitchFamily="65" charset="-122"/>
                <a:cs typeface="Cooper Black" panose="0208090404030B020404" charset="0"/>
              </a:rPr>
              <a:t>Music Appreciation</a:t>
            </a:r>
            <a:endParaRPr lang="en-US" altLang="zh-CN" sz="4000" kern="1100" spc="110" dirty="0">
              <a:ln w="22225">
                <a:solidFill>
                  <a:srgbClr val="58B6E5"/>
                </a:solidFill>
                <a:prstDash val="solid"/>
              </a:ln>
              <a:solidFill>
                <a:srgbClr val="58B6E5">
                  <a:lumMod val="40000"/>
                  <a:lumOff val="60000"/>
                </a:srgbClr>
              </a:solidFill>
              <a:latin typeface="Cooper Black" panose="0208090404030B020404" charset="0"/>
              <a:ea typeface="迷你简卡通" panose="03000509000000000000" pitchFamily="65" charset="-122"/>
              <a:cs typeface="Cooper Black" panose="0208090404030B02040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972022" y="1661549"/>
            <a:ext cx="4146645" cy="425267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29" y="1241"/>
            <a:ext cx="1573960" cy="157396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586028" y="1272345"/>
            <a:ext cx="6798695" cy="3479347"/>
          </a:xfrm>
          <a:prstGeom prst="rect">
            <a:avLst/>
          </a:prstGeom>
          <a:noFill/>
        </p:spPr>
        <p:txBody>
          <a:bodyPr wrap="square" lIns="71991" rtlCol="0">
            <a:noAutofit/>
          </a:bodyPr>
          <a:lstStyle/>
          <a:p>
            <a:pPr algn="just" defTabSz="685800">
              <a:lnSpc>
                <a:spcPct val="200000"/>
              </a:lnSpc>
              <a:defRPr/>
            </a:pPr>
            <a:r>
              <a:rPr lang="en-US" altLang="zh-CN" sz="2800">
                <a:solidFill>
                  <a:srgbClr val="643A3B"/>
                </a:solidFill>
                <a:latin typeface="Cooper Black" panose="0208090404030B020404" charset="0"/>
                <a:ea typeface="迷你简卡通" panose="03000509000000000000" pitchFamily="65" charset="-122"/>
                <a:cs typeface="Cooper Black" panose="0208090404030B020404" charset="0"/>
              </a:rPr>
              <a:t>When you believe</a:t>
            </a:r>
            <a:endParaRPr lang="en-US" altLang="zh-CN" sz="2800">
              <a:solidFill>
                <a:srgbClr val="643A3B"/>
              </a:solidFill>
              <a:latin typeface="Cooper Black" panose="0208090404030B020404" charset="0"/>
              <a:ea typeface="迷你简卡通" panose="03000509000000000000" pitchFamily="65" charset="-122"/>
              <a:cs typeface="Cooper Black" panose="0208090404030B020404" charset="0"/>
            </a:endParaRPr>
          </a:p>
          <a:p>
            <a:pPr algn="just" defTabSz="685800">
              <a:lnSpc>
                <a:spcPct val="120000"/>
              </a:lnSpc>
              <a:defRPr/>
            </a:pPr>
            <a:r>
              <a:rPr lang="en-US" altLang="zh-CN" sz="2400">
                <a:solidFill>
                  <a:srgbClr val="643A3B"/>
                </a:solidFill>
                <a:latin typeface="Cooper Black" panose="0208090404030B020404" charset="0"/>
                <a:ea typeface="迷你简卡通" panose="03000509000000000000" pitchFamily="65" charset="-122"/>
                <a:cs typeface="Cooper Black" panose="0208090404030B020404" charset="0"/>
              </a:rPr>
              <a:t>There can be miracles when you believe. </a:t>
            </a:r>
            <a:endParaRPr lang="en-US" altLang="zh-CN" sz="2400">
              <a:solidFill>
                <a:srgbClr val="643A3B"/>
              </a:solidFill>
              <a:latin typeface="Cooper Black" panose="0208090404030B020404" charset="0"/>
              <a:ea typeface="迷你简卡通" panose="03000509000000000000" pitchFamily="65" charset="-122"/>
              <a:cs typeface="Cooper Black" panose="0208090404030B020404" charset="0"/>
            </a:endParaRPr>
          </a:p>
          <a:p>
            <a:pPr algn="just" defTabSz="685800">
              <a:lnSpc>
                <a:spcPct val="120000"/>
              </a:lnSpc>
              <a:defRPr/>
            </a:pPr>
            <a:r>
              <a:rPr lang="en-US" altLang="zh-CN" sz="2400">
                <a:solidFill>
                  <a:srgbClr val="643A3B"/>
                </a:solidFill>
                <a:latin typeface="Cooper Black" panose="0208090404030B020404" charset="0"/>
                <a:ea typeface="迷你简卡通" panose="03000509000000000000" pitchFamily="65" charset="-122"/>
                <a:cs typeface="Cooper Black" panose="0208090404030B020404" charset="0"/>
              </a:rPr>
              <a:t>只要你相信奇迹就会发生.　　</a:t>
            </a:r>
            <a:endParaRPr lang="en-US" altLang="zh-CN" sz="2400">
              <a:solidFill>
                <a:srgbClr val="643A3B"/>
              </a:solidFill>
              <a:latin typeface="Cooper Black" panose="0208090404030B020404" charset="0"/>
              <a:ea typeface="迷你简卡通" panose="03000509000000000000" pitchFamily="65" charset="-122"/>
              <a:cs typeface="Cooper Black" panose="0208090404030B020404" charset="0"/>
            </a:endParaRPr>
          </a:p>
          <a:p>
            <a:pPr algn="just" defTabSz="685800">
              <a:lnSpc>
                <a:spcPct val="120000"/>
              </a:lnSpc>
              <a:defRPr/>
            </a:pPr>
            <a:r>
              <a:rPr lang="en-US" altLang="zh-CN" sz="2400">
                <a:solidFill>
                  <a:srgbClr val="643A3B"/>
                </a:solidFill>
                <a:latin typeface="Cooper Black" panose="0208090404030B020404" charset="0"/>
                <a:ea typeface="迷你简卡通" panose="03000509000000000000" pitchFamily="65" charset="-122"/>
                <a:cs typeface="Cooper Black" panose="0208090404030B020404" charset="0"/>
              </a:rPr>
              <a:t>Though hope is frail.尽管希望渺茫. 　　</a:t>
            </a:r>
            <a:endParaRPr lang="en-US" altLang="zh-CN" sz="2400">
              <a:solidFill>
                <a:srgbClr val="643A3B"/>
              </a:solidFill>
              <a:latin typeface="Cooper Black" panose="0208090404030B020404" charset="0"/>
              <a:ea typeface="迷你简卡通" panose="03000509000000000000" pitchFamily="65" charset="-122"/>
              <a:cs typeface="Cooper Black" panose="0208090404030B020404" charset="0"/>
            </a:endParaRPr>
          </a:p>
          <a:p>
            <a:pPr algn="just" defTabSz="685800">
              <a:lnSpc>
                <a:spcPct val="120000"/>
              </a:lnSpc>
              <a:defRPr/>
            </a:pPr>
            <a:r>
              <a:rPr lang="en-US" altLang="zh-CN" sz="2400">
                <a:solidFill>
                  <a:srgbClr val="643A3B"/>
                </a:solidFill>
                <a:latin typeface="Cooper Black" panose="0208090404030B020404" charset="0"/>
                <a:ea typeface="迷你简卡通" panose="03000509000000000000" pitchFamily="65" charset="-122"/>
                <a:cs typeface="Cooper Black" panose="0208090404030B020404" charset="0"/>
              </a:rPr>
              <a:t>It's hard to kill.却难以抹杀. 　　</a:t>
            </a:r>
            <a:endParaRPr lang="en-US" altLang="zh-CN" sz="2400">
              <a:solidFill>
                <a:srgbClr val="643A3B"/>
              </a:solidFill>
              <a:latin typeface="Cooper Black" panose="0208090404030B020404" charset="0"/>
              <a:ea typeface="迷你简卡通" panose="03000509000000000000" pitchFamily="65" charset="-122"/>
              <a:cs typeface="Cooper Black" panose="0208090404030B020404" charset="0"/>
            </a:endParaRPr>
          </a:p>
          <a:p>
            <a:pPr algn="just" defTabSz="685800">
              <a:lnSpc>
                <a:spcPct val="120000"/>
              </a:lnSpc>
              <a:defRPr/>
            </a:pPr>
            <a:r>
              <a:rPr lang="en-US" altLang="zh-CN" sz="2400">
                <a:solidFill>
                  <a:srgbClr val="643A3B"/>
                </a:solidFill>
                <a:latin typeface="Cooper Black" panose="0208090404030B020404" charset="0"/>
                <a:ea typeface="迷你简卡通" panose="03000509000000000000" pitchFamily="65" charset="-122"/>
                <a:cs typeface="Cooper Black" panose="0208090404030B020404" charset="0"/>
              </a:rPr>
              <a:t>Who knows what miracles you can achieve谁能预料到你会达成什么奇迹. 　　</a:t>
            </a:r>
            <a:endParaRPr lang="en-US" altLang="zh-CN" sz="2400">
              <a:solidFill>
                <a:srgbClr val="643A3B"/>
              </a:solidFill>
              <a:latin typeface="Cooper Black" panose="0208090404030B020404" charset="0"/>
              <a:ea typeface="迷你简卡通" panose="03000509000000000000" pitchFamily="65" charset="-122"/>
              <a:cs typeface="Cooper Black" panose="0208090404030B020404" charset="0"/>
            </a:endParaRPr>
          </a:p>
          <a:p>
            <a:pPr algn="just" defTabSz="685800">
              <a:lnSpc>
                <a:spcPct val="120000"/>
              </a:lnSpc>
              <a:defRPr/>
            </a:pPr>
            <a:r>
              <a:rPr lang="en-US" altLang="zh-CN" sz="2400">
                <a:solidFill>
                  <a:srgbClr val="643A3B"/>
                </a:solidFill>
                <a:latin typeface="Cooper Black" panose="0208090404030B020404" charset="0"/>
                <a:ea typeface="迷你简卡通" panose="03000509000000000000" pitchFamily="65" charset="-122"/>
                <a:cs typeface="Cooper Black" panose="0208090404030B020404" charset="0"/>
              </a:rPr>
              <a:t>When you believe, somehow you will</a:t>
            </a:r>
            <a:endParaRPr lang="en-US" altLang="zh-CN" sz="2400">
              <a:solidFill>
                <a:srgbClr val="643A3B"/>
              </a:solidFill>
              <a:latin typeface="Cooper Black" panose="0208090404030B020404" charset="0"/>
              <a:ea typeface="迷你简卡通" panose="03000509000000000000" pitchFamily="65" charset="-122"/>
              <a:cs typeface="Cooper Black" panose="0208090404030B020404" charset="0"/>
            </a:endParaRPr>
          </a:p>
          <a:p>
            <a:pPr algn="just" defTabSz="685800">
              <a:lnSpc>
                <a:spcPct val="120000"/>
              </a:lnSpc>
              <a:defRPr/>
            </a:pPr>
            <a:r>
              <a:rPr lang="en-US" altLang="zh-CN" sz="2400">
                <a:solidFill>
                  <a:srgbClr val="643A3B"/>
                </a:solidFill>
                <a:latin typeface="Cooper Black" panose="0208090404030B020404" charset="0"/>
                <a:ea typeface="迷你简卡通" panose="03000509000000000000" pitchFamily="65" charset="-122"/>
                <a:cs typeface="Cooper Black" panose="0208090404030B020404" charset="0"/>
              </a:rPr>
              <a:t>只要你相信，奇迹自然会发生!</a:t>
            </a:r>
            <a:endParaRPr lang="en-US" altLang="zh-CN" sz="2400">
              <a:solidFill>
                <a:srgbClr val="643A3B"/>
              </a:solidFill>
              <a:latin typeface="Cooper Black" panose="0208090404030B020404" charset="0"/>
              <a:ea typeface="迷你简卡通" panose="03000509000000000000" pitchFamily="65" charset="-122"/>
              <a:cs typeface="Cooper Black" panose="0208090404030B020404" charset="0"/>
            </a:endParaRPr>
          </a:p>
          <a:p>
            <a:pPr algn="just" defTabSz="685800">
              <a:lnSpc>
                <a:spcPct val="120000"/>
              </a:lnSpc>
              <a:defRPr/>
            </a:pPr>
            <a:r>
              <a:rPr lang="en-US" altLang="zh-CN" sz="2400">
                <a:solidFill>
                  <a:srgbClr val="643A3B"/>
                </a:solidFill>
                <a:latin typeface="Cooper Black" panose="0208090404030B020404" charset="0"/>
                <a:ea typeface="迷你简卡通" panose="03000509000000000000" pitchFamily="65" charset="-122"/>
                <a:cs typeface="Cooper Black" panose="0208090404030B020404" charset="0"/>
              </a:rPr>
              <a:t>You will when you believe! </a:t>
            </a:r>
            <a:endParaRPr lang="en-US" altLang="zh-CN" sz="2400">
              <a:solidFill>
                <a:srgbClr val="643A3B"/>
              </a:solidFill>
              <a:latin typeface="Cooper Black" panose="0208090404030B020404" charset="0"/>
              <a:ea typeface="迷你简卡通" panose="03000509000000000000" pitchFamily="65" charset="-122"/>
              <a:cs typeface="Cooper Black" panose="0208090404030B020404" charset="0"/>
            </a:endParaRPr>
          </a:p>
          <a:p>
            <a:pPr algn="just" defTabSz="685800">
              <a:lnSpc>
                <a:spcPct val="120000"/>
              </a:lnSpc>
              <a:defRPr/>
            </a:pPr>
            <a:r>
              <a:rPr lang="en-US" altLang="zh-CN" sz="2400">
                <a:solidFill>
                  <a:srgbClr val="643A3B"/>
                </a:solidFill>
                <a:latin typeface="Cooper Black" panose="0208090404030B020404" charset="0"/>
                <a:ea typeface="迷你简卡通" panose="03000509000000000000" pitchFamily="65" charset="-122"/>
                <a:cs typeface="Cooper Black" panose="0208090404030B020404" charset="0"/>
              </a:rPr>
              <a:t>只要你相信它，它就会发生</a:t>
            </a:r>
            <a:endParaRPr lang="en-US" altLang="zh-CN" sz="2400">
              <a:solidFill>
                <a:srgbClr val="643A3B"/>
              </a:solidFill>
              <a:latin typeface="Cooper Black" panose="0208090404030B020404" charset="0"/>
              <a:ea typeface="迷你简卡通" panose="03000509000000000000" pitchFamily="65" charset="-122"/>
              <a:cs typeface="Cooper Black" panose="0208090404030B020404" charset="0"/>
            </a:endParaRPr>
          </a:p>
        </p:txBody>
      </p:sp>
      <p:pic>
        <p:nvPicPr>
          <p:cNvPr id="2" name="Whitney Houston _ Mariah Carey - When You Believe">
            <a:hlinkClick r:id=""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279952" y="804412"/>
            <a:ext cx="889519" cy="64190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72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/>
          <p:cNvSpPr/>
          <p:nvPr>
            <p:custDataLst>
              <p:tags r:id="rId1"/>
            </p:custDataLst>
          </p:nvPr>
        </p:nvSpPr>
        <p:spPr>
          <a:xfrm>
            <a:off x="71745" y="1661549"/>
            <a:ext cx="7697738" cy="4252676"/>
          </a:xfrm>
          <a:prstGeom prst="round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>
            <a:reflection blurRad="6350" stA="50000" endA="300" endPos="555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2408501" y="315683"/>
            <a:ext cx="6336213" cy="904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lnSpc>
                <a:spcPct val="120000"/>
              </a:lnSpc>
              <a:defRPr/>
            </a:pPr>
            <a:r>
              <a:rPr lang="en-US" altLang="zh-CN" sz="4800" kern="1100" spc="110">
                <a:ln w="22225">
                  <a:solidFill>
                    <a:srgbClr val="58B6E5"/>
                  </a:solidFill>
                  <a:prstDash val="solid"/>
                </a:ln>
                <a:solidFill>
                  <a:srgbClr val="58B6E5">
                    <a:lumMod val="40000"/>
                    <a:lumOff val="60000"/>
                  </a:srgbClr>
                </a:solidFill>
                <a:latin typeface="Cooper Black" panose="0208090404030B020404" charset="0"/>
                <a:ea typeface="迷你简卡通" panose="03000509000000000000" pitchFamily="65" charset="-122"/>
                <a:cs typeface="Cooper Black" panose="0208090404030B020404" charset="0"/>
              </a:rPr>
              <a:t>Free Talk</a:t>
            </a:r>
            <a:endParaRPr lang="en-US" altLang="zh-CN" sz="4800" kern="1100" spc="110">
              <a:ln w="22225">
                <a:solidFill>
                  <a:srgbClr val="58B6E5"/>
                </a:solidFill>
                <a:prstDash val="solid"/>
              </a:ln>
              <a:solidFill>
                <a:srgbClr val="58B6E5">
                  <a:lumMod val="40000"/>
                  <a:lumOff val="60000"/>
                </a:srgbClr>
              </a:solidFill>
              <a:latin typeface="Cooper Black" panose="0208090404030B020404" charset="0"/>
              <a:ea typeface="迷你简卡通" panose="03000509000000000000" pitchFamily="65" charset="-122"/>
              <a:cs typeface="Cooper Black" panose="0208090404030B02040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972022" y="1661549"/>
            <a:ext cx="4146645" cy="425267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29" y="1241"/>
            <a:ext cx="1573960" cy="157396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586028" y="1720597"/>
            <a:ext cx="6798695" cy="3031095"/>
          </a:xfrm>
          <a:prstGeom prst="rect">
            <a:avLst/>
          </a:prstGeom>
          <a:noFill/>
        </p:spPr>
        <p:txBody>
          <a:bodyPr wrap="square" lIns="71991" rtlCol="0">
            <a:noAutofit/>
          </a:bodyPr>
          <a:lstStyle/>
          <a:p>
            <a:pPr algn="just" defTabSz="685800">
              <a:lnSpc>
                <a:spcPct val="200000"/>
              </a:lnSpc>
              <a:defRPr/>
            </a:pPr>
            <a:r>
              <a:rPr lang="en-US" altLang="zh-CN" sz="2800" dirty="0">
                <a:solidFill>
                  <a:srgbClr val="643A3B"/>
                </a:solidFill>
                <a:latin typeface="Cooper Black" panose="0208090404030B020404" charset="0"/>
                <a:ea typeface="迷你简卡通" panose="03000509000000000000" pitchFamily="65" charset="-122"/>
                <a:cs typeface="Cooper Black" panose="0208090404030B020404" charset="0"/>
              </a:rPr>
              <a:t>1. After enjoying the song, how do you feel?</a:t>
            </a:r>
            <a:endParaRPr lang="en-US" altLang="zh-CN" sz="2800" dirty="0">
              <a:solidFill>
                <a:srgbClr val="643A3B"/>
              </a:solidFill>
              <a:latin typeface="Cooper Black" panose="0208090404030B020404" charset="0"/>
              <a:ea typeface="迷你简卡通" panose="03000509000000000000" pitchFamily="65" charset="-122"/>
              <a:cs typeface="Cooper Black" panose="0208090404030B020404" charset="0"/>
            </a:endParaRPr>
          </a:p>
          <a:p>
            <a:pPr algn="just" defTabSz="685800">
              <a:lnSpc>
                <a:spcPct val="200000"/>
              </a:lnSpc>
              <a:defRPr/>
            </a:pPr>
            <a:r>
              <a:rPr lang="en-US" altLang="zh-CN" sz="2800" dirty="0">
                <a:solidFill>
                  <a:srgbClr val="643A3B"/>
                </a:solidFill>
                <a:latin typeface="Cooper Black" panose="0208090404030B020404" charset="0"/>
                <a:ea typeface="迷你简卡通" panose="03000509000000000000" pitchFamily="65" charset="-122"/>
                <a:cs typeface="Cooper Black" panose="0208090404030B020404" charset="0"/>
              </a:rPr>
              <a:t>2. Like or not</a:t>
            </a:r>
            <a:r>
              <a:rPr lang="zh-CN" altLang="en-US" sz="2800" dirty="0">
                <a:solidFill>
                  <a:srgbClr val="643A3B"/>
                </a:solidFill>
                <a:latin typeface="Cooper Black" panose="0208090404030B020404" charset="0"/>
                <a:ea typeface="迷你简卡通" panose="03000509000000000000" pitchFamily="65" charset="-122"/>
                <a:cs typeface="Cooper Black" panose="0208090404030B020404" charset="0"/>
              </a:rPr>
              <a:t>？</a:t>
            </a:r>
            <a:r>
              <a:rPr lang="en-US" altLang="zh-CN" sz="2800" dirty="0">
                <a:solidFill>
                  <a:srgbClr val="643A3B"/>
                </a:solidFill>
                <a:latin typeface="Cooper Black" panose="0208090404030B020404" charset="0"/>
                <a:ea typeface="迷你简卡通" panose="03000509000000000000" pitchFamily="65" charset="-122"/>
              </a:rPr>
              <a:t>When will you listen to music?</a:t>
            </a:r>
            <a:endParaRPr lang="en-US" altLang="zh-CN" sz="2800" dirty="0">
              <a:solidFill>
                <a:srgbClr val="643A3B"/>
              </a:solidFill>
              <a:latin typeface="Cooper Black" panose="0208090404030B020404" charset="0"/>
              <a:ea typeface="迷你简卡通" panose="03000509000000000000" pitchFamily="65" charset="-122"/>
            </a:endParaRPr>
          </a:p>
          <a:p>
            <a:pPr algn="just" defTabSz="685800">
              <a:lnSpc>
                <a:spcPct val="200000"/>
              </a:lnSpc>
              <a:defRPr/>
            </a:pPr>
            <a:r>
              <a:rPr lang="en-US" altLang="zh-CN" sz="2800" dirty="0">
                <a:solidFill>
                  <a:srgbClr val="643A3B"/>
                </a:solidFill>
                <a:latin typeface="Cooper Black" panose="0208090404030B020404" charset="0"/>
                <a:ea typeface="迷你简卡通" panose="03000509000000000000" pitchFamily="65" charset="-122"/>
              </a:rPr>
              <a:t>3.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Arial" panose="020B0604020202020204"/>
              </a:rPr>
              <a:t> </a:t>
            </a:r>
            <a:r>
              <a:rPr lang="en-US" altLang="zh-CN" sz="2800" dirty="0">
                <a:solidFill>
                  <a:srgbClr val="643A3B"/>
                </a:solidFill>
                <a:latin typeface="Cooper Black" panose="0208090404030B020404" charset="0"/>
                <a:ea typeface="迷你简卡通" panose="03000509000000000000" pitchFamily="65" charset="-122"/>
              </a:rPr>
              <a:t>How can music benefit your life?   Give one example.</a:t>
            </a:r>
            <a:endParaRPr lang="en-US" altLang="zh-CN" sz="2800" dirty="0">
              <a:solidFill>
                <a:srgbClr val="643A3B"/>
              </a:solidFill>
              <a:latin typeface="Cooper Black" panose="0208090404030B020404" charset="0"/>
              <a:ea typeface="迷你简卡通" panose="03000509000000000000" pitchFamily="65" charset="-122"/>
            </a:endParaRPr>
          </a:p>
          <a:p>
            <a:pPr algn="just" defTabSz="685800">
              <a:lnSpc>
                <a:spcPct val="200000"/>
              </a:lnSpc>
              <a:defRPr/>
            </a:pPr>
            <a:endParaRPr lang="en-US" altLang="zh-CN" sz="2800" dirty="0">
              <a:solidFill>
                <a:srgbClr val="643A3B"/>
              </a:solidFill>
              <a:latin typeface="Cooper Black" panose="0208090404030B020404" charset="0"/>
              <a:ea typeface="迷你简卡通" panose="03000509000000000000" pitchFamily="65" charset="-122"/>
            </a:endParaRPr>
          </a:p>
          <a:p>
            <a:pPr algn="just" defTabSz="685800">
              <a:lnSpc>
                <a:spcPct val="200000"/>
              </a:lnSpc>
              <a:defRPr/>
            </a:pPr>
            <a:endParaRPr lang="en-US" altLang="zh-CN" sz="2800" dirty="0">
              <a:solidFill>
                <a:srgbClr val="643A3B"/>
              </a:solidFill>
              <a:latin typeface="Cooper Black" panose="0208090404030B020404" charset="0"/>
              <a:ea typeface="迷你简卡通" panose="03000509000000000000" pitchFamily="65" charset="-122"/>
              <a:cs typeface="Cooper Black" panose="0208090404030B020404" charset="0"/>
            </a:endParaRPr>
          </a:p>
          <a:p>
            <a:pPr algn="just" defTabSz="685800">
              <a:lnSpc>
                <a:spcPct val="200000"/>
              </a:lnSpc>
              <a:defRPr/>
            </a:pPr>
            <a:endParaRPr lang="en-US" altLang="zh-CN" sz="2800" dirty="0">
              <a:solidFill>
                <a:srgbClr val="643A3B"/>
              </a:solidFill>
              <a:latin typeface="Cooper Black" panose="0208090404030B020404" charset="0"/>
              <a:ea typeface="迷你简卡通" panose="03000509000000000000" pitchFamily="65" charset="-122"/>
              <a:cs typeface="Cooper Black" panose="0208090404030B020404" charset="0"/>
            </a:endParaRPr>
          </a:p>
          <a:p>
            <a:pPr algn="just" defTabSz="685800">
              <a:lnSpc>
                <a:spcPct val="200000"/>
              </a:lnSpc>
              <a:defRPr/>
            </a:pPr>
            <a:r>
              <a:rPr lang="en-US" altLang="zh-CN" sz="2400" dirty="0">
                <a:solidFill>
                  <a:srgbClr val="643A3B"/>
                </a:solidFill>
                <a:latin typeface="Cooper Black" panose="0208090404030B020404" charset="0"/>
                <a:ea typeface="迷你简卡通" panose="03000509000000000000" pitchFamily="65" charset="-122"/>
                <a:cs typeface="Cooper Black" panose="0208090404030B020404" charset="0"/>
              </a:rPr>
              <a:t> </a:t>
            </a:r>
            <a:endParaRPr lang="en-US" altLang="zh-CN" sz="2400" dirty="0">
              <a:solidFill>
                <a:srgbClr val="643A3B"/>
              </a:solidFill>
              <a:latin typeface="Cooper Black" panose="0208090404030B020404" charset="0"/>
              <a:ea typeface="迷你简卡通" panose="03000509000000000000" pitchFamily="65" charset="-122"/>
              <a:cs typeface="Cooper Black" panose="0208090404030B020404" charset="0"/>
            </a:endParaRPr>
          </a:p>
        </p:txBody>
      </p:sp>
      <p:sp>
        <p:nvSpPr>
          <p:cNvPr id="8" name="Shape 1796"/>
          <p:cNvSpPr/>
          <p:nvPr>
            <p:custDataLst>
              <p:tags r:id="rId8"/>
            </p:custDataLst>
          </p:nvPr>
        </p:nvSpPr>
        <p:spPr>
          <a:xfrm>
            <a:off x="2923159" y="2861543"/>
            <a:ext cx="3370141" cy="62094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2700">
            <a:miter lim="400000"/>
          </a:ln>
        </p:spPr>
        <p:txBody>
          <a:bodyPr lIns="20087" tIns="20087" rIns="20087" bIns="20087" anchor="ctr"/>
          <a:lstStyle/>
          <a:p>
            <a:pPr defTabSz="914400">
              <a:lnSpc>
                <a:spcPct val="120000"/>
              </a:lnSpc>
            </a:pPr>
            <a:endParaRPr sz="2400">
              <a:solidFill>
                <a:prstClr val="black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Text Placeholder 3"/>
          <p:cNvSpPr txBox="1"/>
          <p:nvPr>
            <p:custDataLst>
              <p:tags r:id="rId9"/>
            </p:custDataLst>
          </p:nvPr>
        </p:nvSpPr>
        <p:spPr>
          <a:xfrm>
            <a:off x="2766335" y="2956146"/>
            <a:ext cx="3684425" cy="431109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lnSpc>
                <a:spcPct val="120000"/>
              </a:lnSpc>
              <a:buNone/>
            </a:pPr>
            <a:r>
              <a:rPr lang="en-US" altLang="zh-CN" sz="2400" dirty="0">
                <a:solidFill>
                  <a:srgbClr val="643A3B"/>
                </a:solidFill>
                <a:latin typeface="Britannic Bold" panose="020B0903060703020204" charset="0"/>
                <a:ea typeface="微软雅黑" panose="020B0503020204020204" charset="-122"/>
                <a:cs typeface="Britannic Bold" panose="020B0903060703020204" charset="0"/>
                <a:sym typeface="+mn-ea"/>
              </a:rPr>
              <a:t>Energetic/powerful</a:t>
            </a:r>
            <a:endParaRPr lang="zh-CN" altLang="en-US" sz="2400" dirty="0">
              <a:solidFill>
                <a:srgbClr val="643A3B"/>
              </a:solidFill>
              <a:latin typeface="Britannic Bold" panose="020B0903060703020204" charset="0"/>
              <a:ea typeface="微软雅黑" panose="020B0503020204020204" charset="-122"/>
              <a:cs typeface="Britannic Bold" panose="020B0903060703020204" charset="0"/>
              <a:sym typeface="+mn-ea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321882" y="2786623"/>
            <a:ext cx="2933318" cy="9530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2800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cs typeface="Arial" panose="020B0604020202020204"/>
              </a:rPr>
              <a:t>How can music benefit your life? </a:t>
            </a:r>
            <a:endParaRPr lang="en-US" altLang="zh-CN" sz="2800">
              <a:solidFill>
                <a:prstClr val="black"/>
              </a:solidFill>
              <a:latin typeface="Arial" panose="020B0604020202020204"/>
              <a:ea typeface="微软雅黑" panose="020B0503020204020204" charset="-122"/>
              <a:cs typeface="Arial" panose="020B0604020202020204"/>
            </a:endParaRPr>
          </a:p>
        </p:txBody>
      </p:sp>
      <p:cxnSp>
        <p:nvCxnSpPr>
          <p:cNvPr id="4" name="直接连接符 3"/>
          <p:cNvCxnSpPr/>
          <p:nvPr>
            <p:custDataLst>
              <p:tags r:id="rId2"/>
            </p:custDataLst>
          </p:nvPr>
        </p:nvCxnSpPr>
        <p:spPr>
          <a:xfrm>
            <a:off x="2947286" y="2965035"/>
            <a:ext cx="1374596" cy="1923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>
            <p:custDataLst>
              <p:tags r:id="rId3"/>
            </p:custDataLst>
          </p:nvPr>
        </p:nvCxnSpPr>
        <p:spPr>
          <a:xfrm flipV="1">
            <a:off x="7405041" y="3149796"/>
            <a:ext cx="1366977" cy="857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4"/>
            </p:custDataLst>
          </p:nvPr>
        </p:nvCxnSpPr>
        <p:spPr>
          <a:xfrm>
            <a:off x="3474267" y="1996786"/>
            <a:ext cx="1029836" cy="7898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>
            <p:custDataLst>
              <p:tags r:id="rId5"/>
            </p:custDataLst>
          </p:nvPr>
        </p:nvCxnSpPr>
        <p:spPr>
          <a:xfrm flipV="1">
            <a:off x="6229809" y="1455202"/>
            <a:ext cx="1395548" cy="11536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>
            <p:custDataLst>
              <p:tags r:id="rId6"/>
            </p:custDataLst>
          </p:nvPr>
        </p:nvCxnSpPr>
        <p:spPr>
          <a:xfrm flipV="1">
            <a:off x="7276788" y="1906627"/>
            <a:ext cx="1163803" cy="816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>
            <p:custDataLst>
              <p:tags r:id="rId7"/>
            </p:custDataLst>
          </p:nvPr>
        </p:nvCxnSpPr>
        <p:spPr>
          <a:xfrm>
            <a:off x="7191073" y="3733920"/>
            <a:ext cx="1302850" cy="7117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>
            <p:custDataLst>
              <p:tags r:id="rId8"/>
            </p:custDataLst>
          </p:nvPr>
        </p:nvCxnSpPr>
        <p:spPr>
          <a:xfrm>
            <a:off x="6297110" y="3754237"/>
            <a:ext cx="1260946" cy="1234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>
            <p:custDataLst>
              <p:tags r:id="rId9"/>
            </p:custDataLst>
          </p:nvPr>
        </p:nvCxnSpPr>
        <p:spPr>
          <a:xfrm flipV="1">
            <a:off x="3061571" y="3776460"/>
            <a:ext cx="1224756" cy="6266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>
            <p:custDataLst>
              <p:tags r:id="rId10"/>
            </p:custDataLst>
          </p:nvPr>
        </p:nvCxnSpPr>
        <p:spPr>
          <a:xfrm flipV="1">
            <a:off x="3678076" y="3834872"/>
            <a:ext cx="1395548" cy="11536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>
            <p:custDataLst>
              <p:tags r:id="rId11"/>
            </p:custDataLst>
          </p:nvPr>
        </p:nvCxnSpPr>
        <p:spPr>
          <a:xfrm flipH="1" flipV="1">
            <a:off x="4504104" y="1362504"/>
            <a:ext cx="890789" cy="13390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>
            <p:custDataLst>
              <p:tags r:id="rId12"/>
            </p:custDataLst>
          </p:nvPr>
        </p:nvSpPr>
        <p:spPr>
          <a:xfrm>
            <a:off x="2947286" y="5062801"/>
            <a:ext cx="3389189" cy="521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......</a:t>
            </a: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>
            <p:custDataLst>
              <p:tags r:id="rId13"/>
            </p:custDataLst>
          </p:nvPr>
        </p:nvSpPr>
        <p:spPr>
          <a:xfrm>
            <a:off x="7412025" y="933299"/>
            <a:ext cx="3815853" cy="521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make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us strong in mind </a:t>
            </a: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>
            <p:custDataLst>
              <p:tags r:id="rId14"/>
            </p:custDataLst>
          </p:nvPr>
        </p:nvSpPr>
        <p:spPr>
          <a:xfrm>
            <a:off x="8440590" y="1555519"/>
            <a:ext cx="3389189" cy="953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relax and refresh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ourselves </a:t>
            </a: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27"/>
          <p:cNvSpPr txBox="1"/>
          <p:nvPr>
            <p:custDataLst>
              <p:tags r:id="rId15"/>
            </p:custDataLst>
          </p:nvPr>
        </p:nvSpPr>
        <p:spPr>
          <a:xfrm>
            <a:off x="8772017" y="2722497"/>
            <a:ext cx="3389189" cy="953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give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us strength and hope</a:t>
            </a: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"/>
          <p:cNvSpPr txBox="1"/>
          <p:nvPr>
            <p:custDataLst>
              <p:tags r:id="rId16"/>
            </p:custDataLst>
          </p:nvPr>
        </p:nvSpPr>
        <p:spPr>
          <a:xfrm>
            <a:off x="8572653" y="3894554"/>
            <a:ext cx="3389189" cy="953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offer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us comfort and company </a:t>
            </a: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0" name="文本框 29"/>
          <p:cNvSpPr txBox="1"/>
          <p:nvPr>
            <p:custDataLst>
              <p:tags r:id="rId17"/>
            </p:custDataLst>
          </p:nvPr>
        </p:nvSpPr>
        <p:spPr>
          <a:xfrm>
            <a:off x="7255200" y="5062802"/>
            <a:ext cx="3389189" cy="953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release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our stress/pressure</a:t>
            </a: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1" name="文本框 30"/>
          <p:cNvSpPr txBox="1"/>
          <p:nvPr>
            <p:custDataLst>
              <p:tags r:id="rId18"/>
            </p:custDataLst>
          </p:nvPr>
        </p:nvSpPr>
        <p:spPr>
          <a:xfrm>
            <a:off x="445077" y="3894554"/>
            <a:ext cx="3389189" cy="1383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inspire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us to be positive and optimistic </a:t>
            </a: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2" name="文本框 31"/>
          <p:cNvSpPr txBox="1"/>
          <p:nvPr>
            <p:custDataLst>
              <p:tags r:id="rId19"/>
            </p:custDataLst>
          </p:nvPr>
        </p:nvSpPr>
        <p:spPr>
          <a:xfrm>
            <a:off x="445077" y="2508529"/>
            <a:ext cx="3389189" cy="953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help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us overcome all the difficulties</a:t>
            </a: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>
            <p:custDataLst>
              <p:tags r:id="rId20"/>
            </p:custDataLst>
          </p:nvPr>
        </p:nvSpPr>
        <p:spPr>
          <a:xfrm>
            <a:off x="445077" y="1095838"/>
            <a:ext cx="3389189" cy="953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bring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us happiness/joy/relief</a:t>
            </a: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33"/>
          <p:cNvSpPr txBox="1"/>
          <p:nvPr>
            <p:custDataLst>
              <p:tags r:id="rId21"/>
            </p:custDataLst>
          </p:nvPr>
        </p:nvSpPr>
        <p:spPr>
          <a:xfrm>
            <a:off x="2907921" y="747903"/>
            <a:ext cx="3389189" cy="521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calm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us down</a:t>
            </a: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25916" y="86969"/>
            <a:ext cx="9140403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t">
            <a:spAutoFit/>
          </a:bodyPr>
          <a:lstStyle/>
          <a:p>
            <a:pPr defTabSz="914400">
              <a:defRPr/>
            </a:pPr>
            <a:r>
              <a:rPr lang="en-US" altLang="zh-CN" sz="3600" b="1" u="sng" dirty="0">
                <a:solidFill>
                  <a:prstClr val="black"/>
                </a:solidFill>
                <a:highlight>
                  <a:srgbClr val="FFFF00"/>
                </a:highlight>
                <a:latin typeface="Cambria" panose="02040503050406030204" charset="0"/>
                <a:ea typeface="等线" panose="02010600030101010101" pitchFamily="2" charset="-122"/>
                <a:sym typeface="+mn-ea"/>
              </a:rPr>
              <a:t>How can music help us and </a:t>
            </a:r>
            <a:r>
              <a:rPr lang="en-US" altLang="zh-CN" sz="3600" b="1" u="sng" dirty="0">
                <a:solidFill>
                  <a:prstClr val="black"/>
                </a:solidFill>
                <a:highlight>
                  <a:srgbClr val="FFFF00"/>
                </a:highlight>
                <a:latin typeface="Cambria" panose="02040503050406030204" charset="0"/>
                <a:ea typeface="等线" panose="02010600030101010101" pitchFamily="2" charset="-122"/>
              </a:rPr>
              <a:t>benefit our life? </a:t>
            </a:r>
            <a:endParaRPr lang="en-US" altLang="zh-CN" sz="3600" b="1" u="sng" dirty="0">
              <a:solidFill>
                <a:prstClr val="black"/>
              </a:solidFill>
              <a:highlight>
                <a:srgbClr val="FFFF00"/>
              </a:highlight>
              <a:latin typeface="Cambria" panose="02040503050406030204" charset="0"/>
              <a:ea typeface="等线" panose="02010600030101010101" pitchFamily="2" charset="-122"/>
              <a:sym typeface="+mn-ea"/>
            </a:endParaRPr>
          </a:p>
        </p:txBody>
      </p:sp>
    </p:spTree>
    <p:custDataLst>
      <p:tags r:id="rId2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60180" y="552252"/>
            <a:ext cx="869188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6845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17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5989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61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33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05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77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49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zh-CN" sz="3200" b="1" dirty="0">
                <a:solidFill>
                  <a:srgbClr val="008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seems that music has magic power.</a:t>
            </a:r>
            <a:endParaRPr lang="en-US" altLang="zh-CN" sz="3200" b="1" dirty="0">
              <a:solidFill>
                <a:srgbClr val="0086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3542" y="2047007"/>
            <a:ext cx="123151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1. Music is the medicine of the mind.</a:t>
            </a:r>
            <a:endParaRPr lang="en-US" altLang="zh-CN" sz="3200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2. Music sounded, happiness flows to the face.</a:t>
            </a:r>
            <a:endParaRPr lang="en-US" altLang="zh-CN" sz="3200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3. Music washes away from the soul the dust of everyday life.</a:t>
            </a:r>
            <a:endParaRPr lang="en-US" altLang="zh-CN" sz="3200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4. Without music</a:t>
            </a:r>
            <a:r>
              <a:rPr lang="zh-CN" altLang="en-US" sz="32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，</a:t>
            </a:r>
            <a:r>
              <a:rPr lang="en-US" altLang="zh-CN" sz="32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life is a mistake.</a:t>
            </a:r>
            <a:endParaRPr lang="en-US" altLang="zh-CN" sz="3200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5. Music is the universal  language of mankind.</a:t>
            </a:r>
            <a:endParaRPr lang="zh-CN" altLang="en-US" sz="3200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8681" y="110848"/>
            <a:ext cx="9890107" cy="6709806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366816" y="541540"/>
            <a:ext cx="4403787" cy="818408"/>
          </a:xfrm>
          <a:prstGeom prst="rect">
            <a:avLst/>
          </a:prstGeom>
          <a:solidFill>
            <a:srgbClr val="FF0000">
              <a:alpha val="46000"/>
            </a:srgbClr>
          </a:solidFill>
        </p:spPr>
        <p:txBody>
          <a:bodyPr wrap="square" rtlCol="0">
            <a:noAutofit/>
          </a:bodyPr>
          <a:lstStyle/>
          <a:p>
            <a:pPr defTabSz="914400"/>
            <a:endParaRPr lang="zh-CN" altLang="en-US">
              <a:solidFill>
                <a:prstClr val="black"/>
              </a:solidFill>
              <a:latin typeface="Arial" panose="020B0604020202020204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366815" y="6519509"/>
            <a:ext cx="1300311" cy="219681"/>
          </a:xfrm>
          <a:prstGeom prst="rect">
            <a:avLst/>
          </a:prstGeom>
          <a:solidFill>
            <a:srgbClr val="FF0000">
              <a:alpha val="46000"/>
            </a:srgbClr>
          </a:solidFill>
        </p:spPr>
        <p:txBody>
          <a:bodyPr wrap="square" rtlCol="0">
            <a:noAutofit/>
          </a:bodyPr>
          <a:lstStyle/>
          <a:p>
            <a:pPr defTabSz="914400"/>
            <a:endParaRPr lang="zh-CN" altLang="en-US">
              <a:solidFill>
                <a:prstClr val="black"/>
              </a:solidFill>
              <a:latin typeface="Arial" panose="020B0604020202020204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3" name="虚尾箭头 2"/>
          <p:cNvSpPr/>
          <p:nvPr>
            <p:custDataLst>
              <p:tags r:id="rId5"/>
            </p:custDataLst>
          </p:nvPr>
        </p:nvSpPr>
        <p:spPr>
          <a:xfrm rot="3480000">
            <a:off x="2542209" y="2355514"/>
            <a:ext cx="2994270" cy="485712"/>
          </a:xfrm>
          <a:prstGeom prst="stripedRightArrow">
            <a:avLst/>
          </a:prstGeom>
          <a:solidFill>
            <a:srgbClr val="FF0000">
              <a:alpha val="38000"/>
            </a:srgb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8" name="虚尾箭头 7"/>
          <p:cNvSpPr/>
          <p:nvPr>
            <p:custDataLst>
              <p:tags r:id="rId6"/>
            </p:custDataLst>
          </p:nvPr>
        </p:nvSpPr>
        <p:spPr>
          <a:xfrm rot="19920000">
            <a:off x="1813324" y="5271055"/>
            <a:ext cx="2994270" cy="485712"/>
          </a:xfrm>
          <a:prstGeom prst="stripedRightArrow">
            <a:avLst/>
          </a:prstGeom>
          <a:solidFill>
            <a:srgbClr val="FF0000">
              <a:alpha val="38000"/>
            </a:srgb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5595526" y="3549793"/>
            <a:ext cx="4214581" cy="1198724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 defTabSz="914400"/>
            <a:r>
              <a:rPr lang="en-US" altLang="zh-CN" sz="7200" b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/>
                <a:ea typeface="微软雅黑" panose="020B0503020204020204" charset="-122"/>
                <a:cs typeface="Arial" panose="020B0604020202020204"/>
              </a:rPr>
              <a:t>A speech</a:t>
            </a:r>
            <a:endParaRPr lang="en-US" altLang="zh-CN" sz="7200" b="1"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366815" y="1059870"/>
            <a:ext cx="4379549" cy="410925"/>
          </a:xfrm>
          <a:prstGeom prst="rect">
            <a:avLst/>
          </a:prstGeom>
          <a:solidFill>
            <a:schemeClr val="tx2">
              <a:lumMod val="75000"/>
              <a:lumOff val="25000"/>
              <a:alpha val="44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zh-CN" altLang="en-US">
              <a:solidFill>
                <a:prstClr val="black"/>
              </a:solidFill>
              <a:latin typeface="Arial" panose="020B0604020202020204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13" name="虚尾箭头 12"/>
          <p:cNvSpPr/>
          <p:nvPr>
            <p:custDataLst>
              <p:tags r:id="rId9"/>
            </p:custDataLst>
          </p:nvPr>
        </p:nvSpPr>
        <p:spPr>
          <a:xfrm rot="5220000">
            <a:off x="1445707" y="2105357"/>
            <a:ext cx="2212687" cy="485712"/>
          </a:xfrm>
          <a:prstGeom prst="stripedRightArrow">
            <a:avLst/>
          </a:prstGeom>
          <a:solidFill>
            <a:schemeClr val="tx2">
              <a:lumMod val="75000"/>
              <a:lumOff val="25000"/>
              <a:alpha val="38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1108566" y="3732015"/>
            <a:ext cx="3340300" cy="1606341"/>
          </a:xfrm>
          <a:prstGeom prst="rect">
            <a:avLst/>
          </a:prstGeom>
          <a:solidFill>
            <a:schemeClr val="tx2">
              <a:alpha val="45000"/>
            </a:schemeClr>
          </a:solidFill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pPr defTabSz="914400"/>
            <a:r>
              <a:rPr lang="en-US" altLang="zh-CN" sz="480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18870">
                      <a:lumMod val="60000"/>
                      <a:lumOff val="40000"/>
                    </a:srgbClr>
                  </a:outerShdw>
                </a:effectLst>
                <a:latin typeface="Arial" panose="020B0604020202020204"/>
                <a:ea typeface="微软雅黑" panose="020B0503020204020204" charset="-122"/>
                <a:cs typeface="Arial" panose="020B0604020202020204"/>
              </a:rPr>
              <a:t>the topic of the speech</a:t>
            </a:r>
            <a:endParaRPr lang="en-US" altLang="zh-CN" sz="480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F18870">
                    <a:lumMod val="60000"/>
                    <a:lumOff val="40000"/>
                  </a:srgbClr>
                </a:outerShdw>
              </a:effectLst>
              <a:latin typeface="Arial" panose="020B0604020202020204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595526" y="0"/>
            <a:ext cx="5631872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>
              <a:spcAft>
                <a:spcPct val="0"/>
              </a:spcAft>
            </a:pPr>
            <a:r>
              <a:rPr lang="en-US" altLang="zh-CN" sz="3600" b="1" kern="100" dirty="0">
                <a:latin typeface="Times New Roman" panose="02020603050405020304" pitchFamily="18" charset="0"/>
                <a:ea typeface="南宋书局体"/>
                <a:cs typeface="Times New Roman" panose="02020603050405020304" pitchFamily="18" charset="0"/>
              </a:rPr>
              <a:t>Reading for genre and gist</a:t>
            </a:r>
            <a:endParaRPr lang="zh-CN" altLang="zh-CN" sz="3600" kern="100" dirty="0">
              <a:latin typeface="Calibri" panose="020F0502020204030204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42384" y="1695775"/>
            <a:ext cx="2691129" cy="203624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3" grpId="0" animBg="1"/>
      <p:bldP spid="8" grpId="0" animBg="1"/>
      <p:bldP spid="11" grpId="0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3697758" y="249494"/>
            <a:ext cx="4542600" cy="553998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50800" dir="3060000" algn="ctr" rotWithShape="0">
              <a:srgbClr val="000000">
                <a:alpha val="43000"/>
              </a:srgbClr>
            </a:outerShdw>
          </a:effectLst>
        </p:spPr>
        <p:txBody>
          <a:bodyPr wrap="squar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Read for the structure</a:t>
            </a:r>
            <a:endParaRPr lang="en-US" altLang="zh-CN" sz="3600" b="1" kern="100" dirty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7" name="图片 6" descr="Reading for writing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7459" y="1236155"/>
            <a:ext cx="5438702" cy="5417749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234284" y="1236155"/>
            <a:ext cx="2554907" cy="822853"/>
          </a:xfrm>
          <a:prstGeom prst="roundRect">
            <a:avLst/>
          </a:prstGeom>
          <a:noFill/>
          <a:ln w="762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222221" y="2196785"/>
            <a:ext cx="5283147" cy="220824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222221" y="4492011"/>
            <a:ext cx="5283147" cy="941582"/>
          </a:xfrm>
          <a:prstGeom prst="round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233650" y="5456451"/>
            <a:ext cx="5283147" cy="80571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233015" y="6404382"/>
            <a:ext cx="1342850" cy="238729"/>
          </a:xfrm>
          <a:prstGeom prst="roundRect">
            <a:avLst/>
          </a:prstGeom>
          <a:noFill/>
          <a:ln w="76200"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cxnSp>
        <p:nvCxnSpPr>
          <p:cNvPr id="15" name="直接箭头连接符 14"/>
          <p:cNvCxnSpPr>
            <a:stCxn id="8" idx="3"/>
          </p:cNvCxnSpPr>
          <p:nvPr/>
        </p:nvCxnSpPr>
        <p:spPr>
          <a:xfrm>
            <a:off x="2789192" y="1647581"/>
            <a:ext cx="3793631" cy="3810"/>
          </a:xfrm>
          <a:prstGeom prst="straightConnector1">
            <a:avLst/>
          </a:prstGeom>
          <a:ln w="635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>
            <a:off x="5505368" y="3069796"/>
            <a:ext cx="1108566" cy="10159"/>
          </a:xfrm>
          <a:prstGeom prst="straightConnector1">
            <a:avLst/>
          </a:prstGeom>
          <a:ln w="635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>
            <a:off x="5596161" y="4957405"/>
            <a:ext cx="1108566" cy="10159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>
            <a:off x="5607589" y="5954225"/>
            <a:ext cx="1108566" cy="10159"/>
          </a:xfrm>
          <a:prstGeom prst="straightConnector1">
            <a:avLst/>
          </a:prstGeom>
          <a:ln w="635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V="1">
            <a:off x="1575864" y="6458349"/>
            <a:ext cx="5125053" cy="63492"/>
          </a:xfrm>
          <a:prstGeom prst="straightConnector1">
            <a:avLst/>
          </a:prstGeom>
          <a:ln w="63500">
            <a:solidFill>
              <a:srgbClr val="B5859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6867901" y="1112981"/>
            <a:ext cx="3666648" cy="52190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400"/>
            <a:r>
              <a:rPr lang="zh-CN" altLang="en-US" sz="2800" b="1" u="sng">
                <a:solidFill>
                  <a:prstClr val="black"/>
                </a:solidFill>
                <a:latin typeface="Cambria Math" panose="02040503050406030204" charset="0"/>
                <a:ea typeface="微软雅黑" panose="020B0503020204020204" charset="-122"/>
                <a:cs typeface="Cambria Math" panose="02040503050406030204" charset="0"/>
              </a:rPr>
              <a:t>Welcome the audience</a:t>
            </a:r>
            <a:endParaRPr lang="zh-CN" altLang="en-US" sz="2800" b="1" u="sng">
              <a:solidFill>
                <a:prstClr val="black"/>
              </a:solidFill>
              <a:latin typeface="Cambria Math" panose="02040503050406030204" charset="0"/>
              <a:ea typeface="微软雅黑" panose="020B0503020204020204" charset="-122"/>
              <a:cs typeface="Cambria Math" panose="020405030504060302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867901" y="1567582"/>
            <a:ext cx="3925694" cy="52190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400"/>
            <a:r>
              <a:rPr lang="zh-CN" altLang="en-US" sz="2800" b="1" u="sng">
                <a:solidFill>
                  <a:prstClr val="black"/>
                </a:solidFill>
                <a:latin typeface="Cambria Math" panose="02040503050406030204" charset="0"/>
                <a:ea typeface="微软雅黑" panose="020B0503020204020204" charset="-122"/>
                <a:cs typeface="Cambria Math" panose="02040503050406030204" charset="0"/>
              </a:rPr>
              <a:t>Introduce </a:t>
            </a:r>
            <a:r>
              <a:rPr lang="en-US" altLang="zh-CN" sz="2800" b="1" u="sng">
                <a:solidFill>
                  <a:prstClr val="black"/>
                </a:solidFill>
                <a:latin typeface="Cambria Math" panose="02040503050406030204" charset="0"/>
                <a:ea typeface="微软雅黑" panose="020B0503020204020204" charset="-122"/>
                <a:cs typeface="Cambria Math" panose="02040503050406030204" charset="0"/>
              </a:rPr>
              <a:t>one</a:t>
            </a:r>
            <a:r>
              <a:rPr lang="zh-CN" altLang="en-US" sz="2800" b="1" u="sng">
                <a:solidFill>
                  <a:prstClr val="black"/>
                </a:solidFill>
                <a:latin typeface="Cambria Math" panose="02040503050406030204" charset="0"/>
                <a:ea typeface="微软雅黑" panose="020B0503020204020204" charset="-122"/>
                <a:cs typeface="Cambria Math" panose="02040503050406030204" charset="0"/>
              </a:rPr>
              <a:t>self</a:t>
            </a:r>
            <a:endParaRPr lang="zh-CN" altLang="en-US" sz="2800" b="1" u="sng">
              <a:solidFill>
                <a:prstClr val="black"/>
              </a:solidFill>
              <a:latin typeface="Cambria Math" panose="02040503050406030204" charset="0"/>
              <a:ea typeface="微软雅黑" panose="020B0503020204020204" charset="-122"/>
              <a:cs typeface="Cambria Math" panose="020405030504060302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851393" y="2041865"/>
            <a:ext cx="3925694" cy="52190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400"/>
            <a:r>
              <a:rPr lang="zh-CN" altLang="en-US" sz="2800" b="1" u="sng">
                <a:solidFill>
                  <a:prstClr val="black"/>
                </a:solidFill>
                <a:latin typeface="Cambria Math" panose="02040503050406030204" charset="0"/>
                <a:ea typeface="微软雅黑" panose="020B0503020204020204" charset="-122"/>
                <a:cs typeface="Cambria Math" panose="02040503050406030204" charset="0"/>
              </a:rPr>
              <a:t>Propose the topic</a:t>
            </a:r>
            <a:endParaRPr lang="zh-CN" altLang="en-US" sz="2800" b="1" u="sng">
              <a:solidFill>
                <a:prstClr val="black"/>
              </a:solidFill>
              <a:latin typeface="Cambria Math" panose="02040503050406030204" charset="0"/>
              <a:ea typeface="微软雅黑" panose="020B0503020204020204" charset="-122"/>
              <a:cs typeface="Cambria Math" panose="02040503050406030204" charset="0"/>
            </a:endParaRPr>
          </a:p>
        </p:txBody>
      </p:sp>
      <p:sp>
        <p:nvSpPr>
          <p:cNvPr id="24" name="左大括号 23"/>
          <p:cNvSpPr/>
          <p:nvPr/>
        </p:nvSpPr>
        <p:spPr>
          <a:xfrm>
            <a:off x="6712981" y="1265996"/>
            <a:ext cx="173332" cy="1136502"/>
          </a:xfrm>
          <a:prstGeom prst="leftBrace">
            <a:avLst>
              <a:gd name="adj1" fmla="val 8333"/>
              <a:gd name="adj2" fmla="val 33728"/>
            </a:avLst>
          </a:prstGeom>
          <a:ln w="539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black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769489" y="2792337"/>
            <a:ext cx="4244422" cy="13834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400"/>
            <a:r>
              <a:rPr lang="en-US" altLang="zh-CN" sz="2800" b="1" u="sng">
                <a:solidFill>
                  <a:prstClr val="black"/>
                </a:solidFill>
                <a:latin typeface="Cambria Math" panose="02040503050406030204" charset="0"/>
                <a:ea typeface="微软雅黑" panose="020B0503020204020204" charset="-122"/>
                <a:cs typeface="Cambria Math" panose="02040503050406030204" charset="0"/>
              </a:rPr>
              <a:t>Sarah's p</a:t>
            </a:r>
            <a:r>
              <a:rPr lang="zh-CN" altLang="en-US" sz="2800" b="1" u="sng">
                <a:solidFill>
                  <a:prstClr val="black"/>
                </a:solidFill>
                <a:latin typeface="Cambria Math" panose="02040503050406030204" charset="0"/>
                <a:ea typeface="微软雅黑" panose="020B0503020204020204" charset="-122"/>
                <a:cs typeface="Cambria Math" panose="02040503050406030204" charset="0"/>
              </a:rPr>
              <a:t>ersonal anecdote（story</a:t>
            </a:r>
            <a:r>
              <a:rPr lang="en-US" altLang="zh-CN" sz="2800" b="1" u="sng">
                <a:solidFill>
                  <a:prstClr val="black"/>
                </a:solidFill>
                <a:latin typeface="Cambria Math" panose="02040503050406030204" charset="0"/>
                <a:ea typeface="微软雅黑" panose="020B0503020204020204" charset="-122"/>
                <a:cs typeface="Cambria Math" panose="02040503050406030204" charset="0"/>
              </a:rPr>
              <a:t>/experience</a:t>
            </a:r>
            <a:r>
              <a:rPr lang="zh-CN" altLang="en-US" sz="2800" b="1" u="sng">
                <a:solidFill>
                  <a:prstClr val="black"/>
                </a:solidFill>
                <a:latin typeface="Cambria Math" panose="02040503050406030204" charset="0"/>
                <a:ea typeface="微软雅黑" panose="020B0503020204020204" charset="-122"/>
                <a:cs typeface="Cambria Math" panose="02040503050406030204" charset="0"/>
              </a:rPr>
              <a:t>）</a:t>
            </a:r>
            <a:r>
              <a:rPr lang="en-US" altLang="zh-CN" sz="2800" b="1" u="sng">
                <a:solidFill>
                  <a:prstClr val="black"/>
                </a:solidFill>
                <a:latin typeface="Cambria Math" panose="02040503050406030204" charset="0"/>
                <a:ea typeface="微软雅黑" panose="020B0503020204020204" charset="-122"/>
                <a:cs typeface="Cambria Math" panose="02040503050406030204" charset="0"/>
              </a:rPr>
              <a:t>about the topic(music)</a:t>
            </a:r>
            <a:endParaRPr lang="en-US" altLang="zh-CN" sz="2800" b="1" u="sng">
              <a:solidFill>
                <a:prstClr val="black"/>
              </a:solidFill>
              <a:latin typeface="Cambria Math" panose="02040503050406030204" charset="0"/>
              <a:ea typeface="微软雅黑" panose="020B0503020204020204" charset="-122"/>
              <a:cs typeface="Cambria Math" panose="0204050305040603020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774568" y="4492011"/>
            <a:ext cx="4298390" cy="9530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400"/>
            <a:r>
              <a:rPr lang="en-US" altLang="zh-CN" sz="2800" b="1" u="sng">
                <a:solidFill>
                  <a:prstClr val="black"/>
                </a:solidFill>
                <a:latin typeface="Cambria Math" panose="02040503050406030204" charset="0"/>
                <a:ea typeface="微软雅黑" panose="020B0503020204020204" charset="-122"/>
                <a:cs typeface="Cambria Math" panose="02040503050406030204" charset="0"/>
              </a:rPr>
              <a:t>Sarah's p</a:t>
            </a:r>
            <a:r>
              <a:rPr lang="zh-CN" altLang="en-US" sz="2800" b="1" u="sng">
                <a:solidFill>
                  <a:prstClr val="black"/>
                </a:solidFill>
                <a:latin typeface="Cambria Math" panose="02040503050406030204" charset="0"/>
                <a:ea typeface="微软雅黑" panose="020B0503020204020204" charset="-122"/>
                <a:cs typeface="Cambria Math" panose="02040503050406030204" charset="0"/>
              </a:rPr>
              <a:t>ersonal </a:t>
            </a:r>
            <a:r>
              <a:rPr lang="en-US" sz="2800" b="1" u="sng">
                <a:solidFill>
                  <a:prstClr val="black"/>
                </a:solidFill>
                <a:latin typeface="Cambria Math" panose="02040503050406030204" charset="0"/>
                <a:ea typeface="微软雅黑" panose="020B0503020204020204" charset="-122"/>
                <a:cs typeface="Cambria Math" panose="02040503050406030204" charset="0"/>
              </a:rPr>
              <a:t>feeling about the topic(music)</a:t>
            </a:r>
            <a:endParaRPr lang="en-US" sz="2800" b="1" u="sng">
              <a:solidFill>
                <a:prstClr val="black"/>
              </a:solidFill>
              <a:latin typeface="Cambria Math" panose="02040503050406030204" charset="0"/>
              <a:ea typeface="微软雅黑" panose="020B0503020204020204" charset="-122"/>
              <a:cs typeface="Cambria Math" panose="0204050305040603020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796790" y="5698354"/>
            <a:ext cx="5175846" cy="52190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400"/>
            <a:r>
              <a:rPr lang="en-US" altLang="zh-CN" sz="2800" b="1" u="sng">
                <a:solidFill>
                  <a:prstClr val="black"/>
                </a:solidFill>
                <a:latin typeface="Cambria Math" panose="02040503050406030204" charset="0"/>
                <a:ea typeface="微软雅黑" panose="020B0503020204020204" charset="-122"/>
                <a:cs typeface="Cambria Math" panose="02040503050406030204" charset="0"/>
              </a:rPr>
              <a:t>Sarah's advice to the audience</a:t>
            </a:r>
            <a:endParaRPr lang="en-US" sz="2800" b="1" u="sng">
              <a:solidFill>
                <a:prstClr val="black"/>
              </a:solidFill>
              <a:latin typeface="Cambria Math" panose="02040503050406030204" charset="0"/>
              <a:ea typeface="微软雅黑" panose="020B0503020204020204" charset="-122"/>
              <a:cs typeface="Cambria Math" panose="0204050305040603020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774568" y="6242478"/>
            <a:ext cx="5121878" cy="5231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400"/>
            <a:r>
              <a:rPr lang="en-US" altLang="zh-CN" sz="2800" b="1" u="sng">
                <a:solidFill>
                  <a:prstClr val="black"/>
                </a:solidFill>
                <a:latin typeface="Cambria Math" panose="02040503050406030204" charset="0"/>
                <a:ea typeface="微软雅黑" panose="020B0503020204020204" charset="-122"/>
                <a:cs typeface="Cambria Math" panose="02040503050406030204" charset="0"/>
              </a:rPr>
              <a:t>Thank the audience at the end</a:t>
            </a:r>
            <a:endParaRPr lang="en-US" altLang="zh-CN" sz="2800" b="1" u="sng">
              <a:solidFill>
                <a:prstClr val="black"/>
              </a:solidFill>
              <a:latin typeface="Cambria Math" panose="02040503050406030204" charset="0"/>
              <a:ea typeface="微软雅黑" panose="020B0503020204020204" charset="-122"/>
              <a:cs typeface="Cambria Math" panose="02040503050406030204" charset="0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6885679" y="1120600"/>
            <a:ext cx="3670457" cy="1526341"/>
          </a:xfrm>
          <a:prstGeom prst="roundRect">
            <a:avLst/>
          </a:prstGeom>
          <a:noFill/>
          <a:ln w="4762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6774568" y="2709798"/>
            <a:ext cx="4299025" cy="2842525"/>
          </a:xfrm>
          <a:prstGeom prst="roundRect">
            <a:avLst/>
          </a:prstGeom>
          <a:noFill/>
          <a:ln w="47625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6785996" y="5698353"/>
            <a:ext cx="4838705" cy="1084439"/>
          </a:xfrm>
          <a:prstGeom prst="roundRect">
            <a:avLst/>
          </a:prstGeom>
          <a:noFill/>
          <a:ln w="4762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33" name="文本框 21"/>
          <p:cNvSpPr txBox="1"/>
          <p:nvPr/>
        </p:nvSpPr>
        <p:spPr>
          <a:xfrm>
            <a:off x="9964392" y="5780258"/>
            <a:ext cx="2106656" cy="829837"/>
          </a:xfrm>
          <a:prstGeom prst="rect">
            <a:avLst/>
          </a:prstGeom>
          <a:solidFill>
            <a:schemeClr val="bg1">
              <a:alpha val="85000"/>
            </a:schemeClr>
          </a:solidFill>
          <a:ln w="28575" cmpd="dbl">
            <a:solidFill>
              <a:srgbClr val="00B0F0"/>
            </a:solidFill>
            <a:prstDash val="solid"/>
          </a:ln>
        </p:spPr>
        <p:txBody>
          <a:bodyPr rot="0" spcFirstLastPara="0" vert="horz" wrap="square" lIns="91428" tIns="45714" rIns="91428" bIns="45714" numCol="1" spcCol="0" rtlCol="0" fromWordArt="0" anchor="t" anchorCtr="0" forceAA="0" compatLnSpc="0">
            <a:spAutoFit/>
          </a:bodyPr>
          <a:lstStyle/>
          <a:p>
            <a:pPr defTabSz="914400"/>
            <a:r>
              <a:rPr lang="en-US" altLang="zh-CN" sz="4800" b="1" kern="100">
                <a:solidFill>
                  <a:srgbClr val="00B0F0"/>
                </a:solidFill>
                <a:latin typeface="Times New Roman" panose="02020603050405020304"/>
                <a:ea typeface="等线" panose="02010600030101010101" pitchFamily="2" charset="-122"/>
                <a:cs typeface="Times New Roman" panose="02020603050405020304"/>
                <a:sym typeface="Times New Roman" panose="02020603050405020304"/>
              </a:rPr>
              <a:t>Ending</a:t>
            </a:r>
            <a:endParaRPr lang="en-US" altLang="zh-CN" sz="4800" b="1" kern="100">
              <a:solidFill>
                <a:srgbClr val="00B0F0"/>
              </a:solidFill>
              <a:latin typeface="Times New Roman" panose="02020603050405020304"/>
              <a:ea typeface="等线" panose="02010600030101010101" pitchFamily="2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34" name="文本框 20"/>
          <p:cNvSpPr txBox="1"/>
          <p:nvPr/>
        </p:nvSpPr>
        <p:spPr>
          <a:xfrm>
            <a:off x="10512961" y="3662174"/>
            <a:ext cx="1558087" cy="829837"/>
          </a:xfrm>
          <a:prstGeom prst="rect">
            <a:avLst/>
          </a:prstGeom>
          <a:solidFill>
            <a:schemeClr val="bg1">
              <a:alpha val="85000"/>
            </a:schemeClr>
          </a:solidFill>
          <a:ln w="28575" cmpd="dbl">
            <a:solidFill>
              <a:srgbClr val="00B050"/>
            </a:solidFill>
            <a:prstDash val="solid"/>
          </a:ln>
        </p:spPr>
        <p:txBody>
          <a:bodyPr rot="0" spcFirstLastPara="0" vert="horz" wrap="square" lIns="91428" tIns="45714" rIns="91428" bIns="45714" numCol="1" spcCol="0" rtlCol="0" fromWordArt="0" anchor="t" anchorCtr="0" forceAA="0" compatLnSpc="0">
            <a:spAutoFit/>
          </a:bodyPr>
          <a:lstStyle/>
          <a:p>
            <a:pPr defTabSz="914400"/>
            <a:r>
              <a:rPr lang="en-US" altLang="zh-CN" sz="4800" b="1" kern="100">
                <a:solidFill>
                  <a:srgbClr val="00B050"/>
                </a:solidFill>
                <a:latin typeface="Times New Roman" panose="02020603050405020304"/>
                <a:ea typeface="等线" panose="02010600030101010101" pitchFamily="2" charset="-122"/>
                <a:cs typeface="Times New Roman" panose="02020603050405020304"/>
                <a:sym typeface="Times New Roman" panose="02020603050405020304"/>
              </a:rPr>
              <a:t>Body</a:t>
            </a:r>
            <a:endParaRPr lang="en-US" altLang="zh-CN" sz="4800" b="1" kern="100">
              <a:solidFill>
                <a:srgbClr val="00B050"/>
              </a:solidFill>
              <a:latin typeface="Times New Roman" panose="02020603050405020304"/>
              <a:ea typeface="等线" panose="02010600030101010101" pitchFamily="2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0605024" y="1469170"/>
            <a:ext cx="1518364" cy="830997"/>
          </a:xfrm>
          <a:prstGeom prst="rect">
            <a:avLst/>
          </a:prstGeom>
          <a:solidFill>
            <a:schemeClr val="bg2">
              <a:alpha val="85000"/>
            </a:schemeClr>
          </a:solidFill>
          <a:ln w="28575" cmpd="dbl">
            <a:solidFill>
              <a:srgbClr val="7030A0"/>
            </a:solidFill>
            <a:prstDash val="solid"/>
          </a:ln>
        </p:spPr>
        <p:txBody>
          <a:bodyPr wrap="none" rtlCol="0" anchor="t">
            <a:spAutoFit/>
          </a:bodyPr>
          <a:lstStyle/>
          <a:p>
            <a:pPr defTabSz="914400"/>
            <a:r>
              <a:rPr lang="en-US" altLang="zh-CN" sz="4800" b="1" kern="100">
                <a:solidFill>
                  <a:srgbClr val="7030A0"/>
                </a:solidFill>
                <a:latin typeface="Times New Roman" panose="02020603050405020304"/>
                <a:ea typeface="等线" panose="02010600030101010101" pitchFamily="2" charset="-122"/>
                <a:cs typeface="Times New Roman" panose="02020603050405020304"/>
                <a:sym typeface="Times New Roman" panose="02020603050405020304"/>
              </a:rPr>
              <a:t>Start</a:t>
            </a:r>
            <a:endParaRPr lang="en-US" altLang="zh-CN" sz="4800" b="1" kern="100">
              <a:solidFill>
                <a:srgbClr val="7030A0"/>
              </a:solidFill>
              <a:latin typeface="Times New Roman" panose="02020603050405020304"/>
              <a:ea typeface="等线" panose="02010600030101010101" pitchFamily="2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36" name="下箭头 35"/>
          <p:cNvSpPr/>
          <p:nvPr/>
        </p:nvSpPr>
        <p:spPr>
          <a:xfrm>
            <a:off x="11145974" y="2299007"/>
            <a:ext cx="422220" cy="12450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37" name="下箭头 36"/>
          <p:cNvSpPr/>
          <p:nvPr/>
        </p:nvSpPr>
        <p:spPr>
          <a:xfrm>
            <a:off x="11191053" y="4545979"/>
            <a:ext cx="422220" cy="12450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1" grpId="0" animBg="1"/>
      <p:bldP spid="13" grpId="0" animBg="1"/>
      <p:bldP spid="14" grpId="0" animBg="1"/>
      <p:bldP spid="21" grpId="0"/>
      <p:bldP spid="21" grpId="1"/>
      <p:bldP spid="22" grpId="0"/>
      <p:bldP spid="22" grpId="1"/>
      <p:bldP spid="23" grpId="0"/>
      <p:bldP spid="23" grpId="1"/>
      <p:bldP spid="24" grpId="0" animBg="1"/>
      <p:bldP spid="24" grpId="1" animBg="1"/>
      <p:bldP spid="25" grpId="0"/>
      <p:bldP spid="26" grpId="0"/>
      <p:bldP spid="27" grpId="0"/>
      <p:bldP spid="28" grpId="0"/>
      <p:bldP spid="29" grpId="0" animBg="1"/>
      <p:bldP spid="29" grpId="1" animBg="1"/>
      <p:bldP spid="30" grpId="0" animBg="1"/>
      <p:bldP spid="31" grpId="0" animBg="1"/>
      <p:bldP spid="33" grpId="0" animBg="1"/>
      <p:bldP spid="34" grpId="0" animBg="1"/>
      <p:bldP spid="35" grpId="0" animBg="1"/>
      <p:bldP spid="35" grpId="1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6772" y="299236"/>
            <a:ext cx="5267616" cy="64624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>
              <a:spcAft>
                <a:spcPct val="0"/>
              </a:spcAft>
            </a:pPr>
            <a:r>
              <a:rPr lang="en-US" altLang="zh-CN" sz="3600" b="1" kern="100" dirty="0">
                <a:latin typeface="Times New Roman" panose="02020603050405020304" pitchFamily="18" charset="0"/>
                <a:ea typeface="南宋书局体"/>
                <a:cs typeface="Times New Roman" panose="02020603050405020304" pitchFamily="18" charset="0"/>
              </a:rPr>
              <a:t>Reading for information</a:t>
            </a:r>
            <a:endParaRPr lang="zh-CN" altLang="zh-CN" sz="3600" kern="100" dirty="0">
              <a:latin typeface="Calibri" panose="020F0502020204030204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42001" y="1097920"/>
            <a:ext cx="7403627" cy="5846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i="1">
                <a:latin typeface="Times New Roman" panose="02020603050405020304" pitchFamily="18" charset="0"/>
                <a:ea typeface="南宋书局体"/>
              </a:rPr>
              <a:t>Read the speech and answer the questions.</a:t>
            </a:r>
            <a:endParaRPr lang="zh-CN" altLang="en-US" sz="3200" b="1"/>
          </a:p>
        </p:txBody>
      </p:sp>
      <p:sp>
        <p:nvSpPr>
          <p:cNvPr id="8" name="矩形 7"/>
          <p:cNvSpPr/>
          <p:nvPr/>
        </p:nvSpPr>
        <p:spPr>
          <a:xfrm>
            <a:off x="758726" y="1833612"/>
            <a:ext cx="6095206" cy="3546648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>
              <a:lnSpc>
                <a:spcPts val="3700"/>
              </a:lnSpc>
              <a:spcAft>
                <a:spcPct val="0"/>
              </a:spcAft>
            </a:pPr>
            <a:r>
              <a:rPr lang="en-US" altLang="zh-CN" sz="28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 What was Sarah’s problem?</a:t>
            </a:r>
            <a:endParaRPr lang="en-US" altLang="zh-CN" sz="2800" b="1" kern="1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ts val="3700"/>
              </a:lnSpc>
              <a:spcAft>
                <a:spcPct val="0"/>
              </a:spcAft>
            </a:pPr>
            <a:endParaRPr lang="zh-CN" altLang="zh-CN" sz="2800" b="1" kern="1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ts val="3700"/>
              </a:lnSpc>
              <a:spcAft>
                <a:spcPct val="0"/>
              </a:spcAft>
            </a:pPr>
            <a:endParaRPr lang="zh-CN" altLang="zh-CN" sz="2800" b="1" kern="1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ts val="3700"/>
              </a:lnSpc>
              <a:spcAft>
                <a:spcPct val="0"/>
              </a:spcAft>
            </a:pPr>
            <a:r>
              <a:rPr lang="en-US" altLang="zh-CN" sz="28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 How did music help her during her difficult time?  </a:t>
            </a:r>
            <a:endParaRPr lang="en-US" altLang="zh-CN" sz="2800" b="1" kern="1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ts val="3700"/>
              </a:lnSpc>
              <a:spcAft>
                <a:spcPct val="0"/>
              </a:spcAft>
            </a:pPr>
            <a:endParaRPr lang="zh-CN" altLang="zh-CN" sz="2800" b="1" kern="1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ts val="3700"/>
              </a:lnSpc>
              <a:spcAft>
                <a:spcPct val="0"/>
              </a:spcAft>
            </a:pPr>
            <a:endParaRPr lang="zh-CN" altLang="zh-CN" sz="2800" b="1" kern="1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ts val="3700"/>
              </a:lnSpc>
              <a:spcAft>
                <a:spcPct val="0"/>
              </a:spcAft>
            </a:pPr>
            <a:r>
              <a:rPr lang="en-US" altLang="zh-CN" sz="2800" b="1" kern="1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 What is her advice to others?</a:t>
            </a:r>
            <a:endParaRPr lang="zh-CN" altLang="zh-CN" sz="2800" b="1" kern="1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5" t="4380" r="3313" b="10725"/>
          <a:stretch>
            <a:fillRect/>
          </a:stretch>
        </p:blipFill>
        <p:spPr bwMode="auto">
          <a:xfrm>
            <a:off x="7581548" y="1876"/>
            <a:ext cx="4549183" cy="2994905"/>
          </a:xfrm>
          <a:prstGeom prst="rect">
            <a:avLst/>
          </a:prstGeom>
          <a:ln>
            <a:noFill/>
          </a:ln>
        </p:spPr>
      </p:pic>
      <p:sp>
        <p:nvSpPr>
          <p:cNvPr id="9" name="矩形 8"/>
          <p:cNvSpPr/>
          <p:nvPr/>
        </p:nvSpPr>
        <p:spPr>
          <a:xfrm>
            <a:off x="879361" y="5676132"/>
            <a:ext cx="6419649" cy="953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ct val="0"/>
              </a:spcAft>
            </a:pPr>
            <a:r>
              <a:rPr lang="en-US" altLang="zh-CN" sz="2800" b="1" kern="1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Her advice to others is to use music to help when you have problems.</a:t>
            </a:r>
            <a:endParaRPr lang="zh-CN" altLang="zh-CN" sz="2800" b="1" kern="1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45075" y="2436784"/>
            <a:ext cx="5721875" cy="953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ct val="0"/>
              </a:spcAft>
            </a:pPr>
            <a:r>
              <a:rPr lang="en-US" altLang="zh-CN" sz="2800" b="1" kern="1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Sarah had a serious disease that was difficult to cure.</a:t>
            </a:r>
            <a:endParaRPr lang="zh-CN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45075" y="4240584"/>
            <a:ext cx="6129492" cy="953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ct val="0"/>
              </a:spcAft>
            </a:pPr>
            <a:r>
              <a:rPr lang="en-US" altLang="zh-CN" sz="2800" b="1" kern="1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It made her feel much better because it is the “medicine of the mind”.</a:t>
            </a:r>
            <a:endParaRPr lang="zh-CN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" grpId="0"/>
      <p:bldP spid="3" grpId="0"/>
    </p:bldLst>
  </p:timing>
</p:sld>
</file>

<file path=ppt/tags/tag1.xml><?xml version="1.0" encoding="utf-8"?>
<p:tagLst xmlns:p="http://schemas.openxmlformats.org/presentationml/2006/main">
  <p:tag name="AS_UNIQUEID" val="896"/>
</p:tagLst>
</file>

<file path=ppt/tags/tag10.xml><?xml version="1.0" encoding="utf-8"?>
<p:tagLst xmlns:p="http://schemas.openxmlformats.org/presentationml/2006/main">
  <p:tag name="AS_UNIQUEID" val="906"/>
</p:tagLst>
</file>

<file path=ppt/tags/tag100.xml><?xml version="1.0" encoding="utf-8"?>
<p:tagLst xmlns:p="http://schemas.openxmlformats.org/presentationml/2006/main">
  <p:tag name="AS_UNIQUEID" val="21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01.xml><?xml version="1.0" encoding="utf-8"?>
<p:tagLst xmlns:p="http://schemas.openxmlformats.org/presentationml/2006/main">
  <p:tag name="AS_UNIQUEID" val="2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02.xml><?xml version="1.0" encoding="utf-8"?>
<p:tagLst xmlns:p="http://schemas.openxmlformats.org/presentationml/2006/main">
  <p:tag name="AS_UNIQUEID" val="2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03.xml><?xml version="1.0" encoding="utf-8"?>
<p:tagLst xmlns:p="http://schemas.openxmlformats.org/presentationml/2006/main">
  <p:tag name="AS_UNIQUEID" val="2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04.xml><?xml version="1.0" encoding="utf-8"?>
<p:tagLst xmlns:p="http://schemas.openxmlformats.org/presentationml/2006/main">
  <p:tag name="AS_UNIQUEID" val="2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05.xml><?xml version="1.0" encoding="utf-8"?>
<p:tagLst xmlns:p="http://schemas.openxmlformats.org/presentationml/2006/main">
  <p:tag name="AS_UNIQUEID" val="22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06.xml><?xml version="1.0" encoding="utf-8"?>
<p:tagLst xmlns:p="http://schemas.openxmlformats.org/presentationml/2006/main">
  <p:tag name="AS_UNIQUEID" val="22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07.xml><?xml version="1.0" encoding="utf-8"?>
<p:tagLst xmlns:p="http://schemas.openxmlformats.org/presentationml/2006/main">
  <p:tag name="AS_UNIQUEID" val="2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08.xml><?xml version="1.0" encoding="utf-8"?>
<p:tagLst xmlns:p="http://schemas.openxmlformats.org/presentationml/2006/main">
  <p:tag name="AS_UNIQUEID" val="22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09.xml><?xml version="1.0" encoding="utf-8"?>
<p:tagLst xmlns:p="http://schemas.openxmlformats.org/presentationml/2006/main">
  <p:tag name="AS_UNIQUEID" val="22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1.xml><?xml version="1.0" encoding="utf-8"?>
<p:tagLst xmlns:p="http://schemas.openxmlformats.org/presentationml/2006/main">
  <p:tag name="AS_UNIQUEID" val="908"/>
</p:tagLst>
</file>

<file path=ppt/tags/tag110.xml><?xml version="1.0" encoding="utf-8"?>
<p:tagLst xmlns:p="http://schemas.openxmlformats.org/presentationml/2006/main">
  <p:tag name="AS_UNIQUEID" val="2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11.xml><?xml version="1.0" encoding="utf-8"?>
<p:tagLst xmlns:p="http://schemas.openxmlformats.org/presentationml/2006/main">
  <p:tag name="AS_UNIQUEID" val="2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12.xml><?xml version="1.0" encoding="utf-8"?>
<p:tagLst xmlns:p="http://schemas.openxmlformats.org/presentationml/2006/main">
  <p:tag name="AS_UNIQUEID" val="2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13.xml><?xml version="1.0" encoding="utf-8"?>
<p:tagLst xmlns:p="http://schemas.openxmlformats.org/presentationml/2006/main">
  <p:tag name="AS_UNIQUEID" val="2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14.xml><?xml version="1.0" encoding="utf-8"?>
<p:tagLst xmlns:p="http://schemas.openxmlformats.org/presentationml/2006/main">
  <p:tag name="AS_UNIQUEID" val="2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15.xml><?xml version="1.0" encoding="utf-8"?>
<p:tagLst xmlns:p="http://schemas.openxmlformats.org/presentationml/2006/main">
  <p:tag name="AS_UNIQUEID" val="23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16.xml><?xml version="1.0" encoding="utf-8"?>
<p:tagLst xmlns:p="http://schemas.openxmlformats.org/presentationml/2006/main">
  <p:tag name="AS_UNIQUEID" val="2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17.xml><?xml version="1.0" encoding="utf-8"?>
<p:tagLst xmlns:p="http://schemas.openxmlformats.org/presentationml/2006/main">
  <p:tag name="AS_UNIQUEID" val="23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18.xml><?xml version="1.0" encoding="utf-8"?>
<p:tagLst xmlns:p="http://schemas.openxmlformats.org/presentationml/2006/main">
  <p:tag name="AS_UNIQUEID" val="23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19.xml><?xml version="1.0" encoding="utf-8"?>
<p:tagLst xmlns:p="http://schemas.openxmlformats.org/presentationml/2006/main">
  <p:tag name="AS_UNIQUEID" val="23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2.xml><?xml version="1.0" encoding="utf-8"?>
<p:tagLst xmlns:p="http://schemas.openxmlformats.org/presentationml/2006/main">
  <p:tag name="AS_UNIQUEID" val="909"/>
</p:tagLst>
</file>

<file path=ppt/tags/tag120.xml><?xml version="1.0" encoding="utf-8"?>
<p:tagLst xmlns:p="http://schemas.openxmlformats.org/presentationml/2006/main">
  <p:tag name="AS_UNIQUEID" val="24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21.xml><?xml version="1.0" encoding="utf-8"?>
<p:tagLst xmlns:p="http://schemas.openxmlformats.org/presentationml/2006/main">
  <p:tag name="AS_UNIQUEID" val="2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22.xml><?xml version="1.0" encoding="utf-8"?>
<p:tagLst xmlns:p="http://schemas.openxmlformats.org/presentationml/2006/main">
  <p:tag name="AS_UNIQUEID" val="24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23.xml><?xml version="1.0" encoding="utf-8"?>
<p:tagLst xmlns:p="http://schemas.openxmlformats.org/presentationml/2006/main">
  <p:tag name="AS_UNIQUEID" val="244"/>
</p:tagLst>
</file>

<file path=ppt/tags/tag124.xml><?xml version="1.0" encoding="utf-8"?>
<p:tagLst xmlns:p="http://schemas.openxmlformats.org/presentationml/2006/main">
  <p:tag name="AS_UNIQUEID" val="245"/>
</p:tagLst>
</file>

<file path=ppt/tags/tag125.xml><?xml version="1.0" encoding="utf-8"?>
<p:tagLst xmlns:p="http://schemas.openxmlformats.org/presentationml/2006/main">
  <p:tag name="AS_UNIQUEID" val="246"/>
</p:tagLst>
</file>

<file path=ppt/tags/tag126.xml><?xml version="1.0" encoding="utf-8"?>
<p:tagLst xmlns:p="http://schemas.openxmlformats.org/presentationml/2006/main">
  <p:tag name="AS_UNIQUEID" val="247"/>
</p:tagLst>
</file>

<file path=ppt/tags/tag127.xml><?xml version="1.0" encoding="utf-8"?>
<p:tagLst xmlns:p="http://schemas.openxmlformats.org/presentationml/2006/main">
  <p:tag name="AS_UNIQUEID" val="249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28.xml><?xml version="1.0" encoding="utf-8"?>
<p:tagLst xmlns:p="http://schemas.openxmlformats.org/presentationml/2006/main">
  <p:tag name="AS_UNIQUEID" val="250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29.xml><?xml version="1.0" encoding="utf-8"?>
<p:tagLst xmlns:p="http://schemas.openxmlformats.org/presentationml/2006/main">
  <p:tag name="AS_UNIQUEID" val="25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3.xml><?xml version="1.0" encoding="utf-8"?>
<p:tagLst xmlns:p="http://schemas.openxmlformats.org/presentationml/2006/main">
  <p:tag name="AS_UNIQUEID" val="910"/>
</p:tagLst>
</file>

<file path=ppt/tags/tag130.xml><?xml version="1.0" encoding="utf-8"?>
<p:tagLst xmlns:p="http://schemas.openxmlformats.org/presentationml/2006/main">
  <p:tag name="AS_UNIQUEID" val="2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31.xml><?xml version="1.0" encoding="utf-8"?>
<p:tagLst xmlns:p="http://schemas.openxmlformats.org/presentationml/2006/main">
  <p:tag name="AS_UNIQUEID" val="25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32.xml><?xml version="1.0" encoding="utf-8"?>
<p:tagLst xmlns:p="http://schemas.openxmlformats.org/presentationml/2006/main">
  <p:tag name="AS_UNIQUEID" val="254"/>
</p:tagLst>
</file>

<file path=ppt/tags/tag133.xml><?xml version="1.0" encoding="utf-8"?>
<p:tagLst xmlns:p="http://schemas.openxmlformats.org/presentationml/2006/main">
  <p:tag name="AS_UNIQUEID" val="305"/>
</p:tagLst>
</file>

<file path=ppt/tags/tag134.xml><?xml version="1.0" encoding="utf-8"?>
<p:tagLst xmlns:p="http://schemas.openxmlformats.org/presentationml/2006/main">
  <p:tag name="AS_UNIQUEID" val="312"/>
</p:tagLst>
</file>

<file path=ppt/tags/tag135.xml><?xml version="1.0" encoding="utf-8"?>
<p:tagLst xmlns:p="http://schemas.openxmlformats.org/presentationml/2006/main">
  <p:tag name="AS_UNIQUEID" val="313"/>
</p:tagLst>
</file>

<file path=ppt/tags/tag136.xml><?xml version="1.0" encoding="utf-8"?>
<p:tagLst xmlns:p="http://schemas.openxmlformats.org/presentationml/2006/main">
  <p:tag name="AS_UNIQUEID" val="314"/>
  <p:tag name="KSO_WM_UNIT_PLACING_PICTURE_USER_VIEWPORT" val="{&quot;height&quot;:5000,&quot;width&quot;:5060}"/>
</p:tagLst>
</file>

<file path=ppt/tags/tag137.xml><?xml version="1.0" encoding="utf-8"?>
<p:tagLst xmlns:p="http://schemas.openxmlformats.org/presentationml/2006/main">
  <p:tag name="AS_UNIQUEID" val="315"/>
</p:tagLst>
</file>

<file path=ppt/tags/tag138.xml><?xml version="1.0" encoding="utf-8"?>
<p:tagLst xmlns:p="http://schemas.openxmlformats.org/presentationml/2006/main">
  <p:tag name="AS_UNIQUEID" val="316"/>
</p:tagLst>
</file>

<file path=ppt/tags/tag139.xml><?xml version="1.0" encoding="utf-8"?>
<p:tagLst xmlns:p="http://schemas.openxmlformats.org/presentationml/2006/main">
  <p:tag name="AS_UNIQUEID" val="317"/>
</p:tagLst>
</file>

<file path=ppt/tags/tag14.xml><?xml version="1.0" encoding="utf-8"?>
<p:tagLst xmlns:p="http://schemas.openxmlformats.org/presentationml/2006/main">
  <p:tag name="AS_UNIQUEID" val="911"/>
</p:tagLst>
</file>

<file path=ppt/tags/tag140.xml><?xml version="1.0" encoding="utf-8"?>
<p:tagLst xmlns:p="http://schemas.openxmlformats.org/presentationml/2006/main">
  <p:tag name="AS_UNIQUEID" val="308"/>
</p:tagLst>
</file>

<file path=ppt/tags/tag141.xml><?xml version="1.0" encoding="utf-8"?>
<p:tagLst xmlns:p="http://schemas.openxmlformats.org/presentationml/2006/main">
  <p:tag name="AS_UNIQUEID" val="309"/>
</p:tagLst>
</file>

<file path=ppt/tags/tag142.xml><?xml version="1.0" encoding="utf-8"?>
<p:tagLst xmlns:p="http://schemas.openxmlformats.org/presentationml/2006/main">
  <p:tag name="AS_UNIQUEID" val="310"/>
</p:tagLst>
</file>

<file path=ppt/tags/tag143.xml><?xml version="1.0" encoding="utf-8"?>
<p:tagLst xmlns:p="http://schemas.openxmlformats.org/presentationml/2006/main">
  <p:tag name="AS_UNIQUEID" val="323"/>
</p:tagLst>
</file>

<file path=ppt/tags/tag144.xml><?xml version="1.0" encoding="utf-8"?>
<p:tagLst xmlns:p="http://schemas.openxmlformats.org/presentationml/2006/main">
  <p:tag name="AS_UNIQUEID" val="324"/>
</p:tagLst>
</file>

<file path=ppt/tags/tag145.xml><?xml version="1.0" encoding="utf-8"?>
<p:tagLst xmlns:p="http://schemas.openxmlformats.org/presentationml/2006/main">
  <p:tag name="AS_UNIQUEID" val="325"/>
  <p:tag name="KSO_WM_UNIT_PLACING_PICTURE_USER_VIEWPORT" val="{&quot;height&quot;:5000,&quot;width&quot;:5060}"/>
</p:tagLst>
</file>

<file path=ppt/tags/tag146.xml><?xml version="1.0" encoding="utf-8"?>
<p:tagLst xmlns:p="http://schemas.openxmlformats.org/presentationml/2006/main">
  <p:tag name="AS_UNIQUEID" val="326"/>
</p:tagLst>
</file>

<file path=ppt/tags/tag147.xml><?xml version="1.0" encoding="utf-8"?>
<p:tagLst xmlns:p="http://schemas.openxmlformats.org/presentationml/2006/main">
  <p:tag name="AS_UNIQUEID" val="327"/>
</p:tagLst>
</file>

<file path=ppt/tags/tag148.xml><?xml version="1.0" encoding="utf-8"?>
<p:tagLst xmlns:p="http://schemas.openxmlformats.org/presentationml/2006/main">
  <p:tag name="AS_UNIQUEID" val="328"/>
</p:tagLst>
</file>

<file path=ppt/tags/tag149.xml><?xml version="1.0" encoding="utf-8"?>
<p:tagLst xmlns:p="http://schemas.openxmlformats.org/presentationml/2006/main">
  <p:tag name="AS_UNIQUEID" val="329"/>
</p:tagLst>
</file>

<file path=ppt/tags/tag15.xml><?xml version="1.0" encoding="utf-8"?>
<p:tagLst xmlns:p="http://schemas.openxmlformats.org/presentationml/2006/main">
  <p:tag name="AS_UNIQUEID" val="912"/>
</p:tagLst>
</file>

<file path=ppt/tags/tag150.xml><?xml version="1.0" encoding="utf-8"?>
<p:tagLst xmlns:p="http://schemas.openxmlformats.org/presentationml/2006/main">
  <p:tag name="AS_UNIQUEID" val="319"/>
</p:tagLst>
</file>

<file path=ppt/tags/tag151.xml><?xml version="1.0" encoding="utf-8"?>
<p:tagLst xmlns:p="http://schemas.openxmlformats.org/presentationml/2006/main">
  <p:tag name="AS_UNIQUEID" val="320"/>
</p:tagLst>
</file>

<file path=ppt/tags/tag152.xml><?xml version="1.0" encoding="utf-8"?>
<p:tagLst xmlns:p="http://schemas.openxmlformats.org/presentationml/2006/main">
  <p:tag name="AS_UNIQUEID" val="321"/>
</p:tagLst>
</file>

<file path=ppt/tags/tag153.xml><?xml version="1.0" encoding="utf-8"?>
<p:tagLst xmlns:p="http://schemas.openxmlformats.org/presentationml/2006/main">
  <p:tag name="AS_UNIQUEID" val="334"/>
</p:tagLst>
</file>

<file path=ppt/tags/tag154.xml><?xml version="1.0" encoding="utf-8"?>
<p:tagLst xmlns:p="http://schemas.openxmlformats.org/presentationml/2006/main">
  <p:tag name="AS_UNIQUEID" val="335"/>
</p:tagLst>
</file>

<file path=ppt/tags/tag155.xml><?xml version="1.0" encoding="utf-8"?>
<p:tagLst xmlns:p="http://schemas.openxmlformats.org/presentationml/2006/main">
  <p:tag name="AS_UNIQUEID" val="336"/>
</p:tagLst>
</file>

<file path=ppt/tags/tag156.xml><?xml version="1.0" encoding="utf-8"?>
<p:tagLst xmlns:p="http://schemas.openxmlformats.org/presentationml/2006/main">
  <p:tag name="AS_UNIQUEID" val="337"/>
</p:tagLst>
</file>

<file path=ppt/tags/tag157.xml><?xml version="1.0" encoding="utf-8"?>
<p:tagLst xmlns:p="http://schemas.openxmlformats.org/presentationml/2006/main">
  <p:tag name="AS_UNIQUEID" val="338"/>
</p:tagLst>
</file>

<file path=ppt/tags/tag158.xml><?xml version="1.0" encoding="utf-8"?>
<p:tagLst xmlns:p="http://schemas.openxmlformats.org/presentationml/2006/main">
  <p:tag name="AS_UNIQUEID" val="339"/>
</p:tagLst>
</file>

<file path=ppt/tags/tag159.xml><?xml version="1.0" encoding="utf-8"?>
<p:tagLst xmlns:p="http://schemas.openxmlformats.org/presentationml/2006/main">
  <p:tag name="AS_UNIQUEID" val="340"/>
</p:tagLst>
</file>

<file path=ppt/tags/tag16.xml><?xml version="1.0" encoding="utf-8"?>
<p:tagLst xmlns:p="http://schemas.openxmlformats.org/presentationml/2006/main">
  <p:tag name="AS_UNIQUEID" val="914"/>
</p:tagLst>
</file>

<file path=ppt/tags/tag160.xml><?xml version="1.0" encoding="utf-8"?>
<p:tagLst xmlns:p="http://schemas.openxmlformats.org/presentationml/2006/main">
  <p:tag name="AS_UNIQUEID" val="341"/>
</p:tagLst>
</file>

<file path=ppt/tags/tag161.xml><?xml version="1.0" encoding="utf-8"?>
<p:tagLst xmlns:p="http://schemas.openxmlformats.org/presentationml/2006/main">
  <p:tag name="AS_UNIQUEID" val="342"/>
</p:tagLst>
</file>

<file path=ppt/tags/tag162.xml><?xml version="1.0" encoding="utf-8"?>
<p:tagLst xmlns:p="http://schemas.openxmlformats.org/presentationml/2006/main">
  <p:tag name="AS_UNIQUEID" val="343"/>
</p:tagLst>
</file>

<file path=ppt/tags/tag163.xml><?xml version="1.0" encoding="utf-8"?>
<p:tagLst xmlns:p="http://schemas.openxmlformats.org/presentationml/2006/main">
  <p:tag name="AS_UNIQUEID" val="344"/>
</p:tagLst>
</file>

<file path=ppt/tags/tag164.xml><?xml version="1.0" encoding="utf-8"?>
<p:tagLst xmlns:p="http://schemas.openxmlformats.org/presentationml/2006/main">
  <p:tag name="AS_UNIQUEID" val="345"/>
</p:tagLst>
</file>

<file path=ppt/tags/tag165.xml><?xml version="1.0" encoding="utf-8"?>
<p:tagLst xmlns:p="http://schemas.openxmlformats.org/presentationml/2006/main">
  <p:tag name="AS_UNIQUEID" val="346"/>
</p:tagLst>
</file>

<file path=ppt/tags/tag166.xml><?xml version="1.0" encoding="utf-8"?>
<p:tagLst xmlns:p="http://schemas.openxmlformats.org/presentationml/2006/main">
  <p:tag name="AS_UNIQUEID" val="347"/>
</p:tagLst>
</file>

<file path=ppt/tags/tag167.xml><?xml version="1.0" encoding="utf-8"?>
<p:tagLst xmlns:p="http://schemas.openxmlformats.org/presentationml/2006/main">
  <p:tag name="AS_UNIQUEID" val="348"/>
</p:tagLst>
</file>

<file path=ppt/tags/tag168.xml><?xml version="1.0" encoding="utf-8"?>
<p:tagLst xmlns:p="http://schemas.openxmlformats.org/presentationml/2006/main">
  <p:tag name="AS_UNIQUEID" val="349"/>
</p:tagLst>
</file>

<file path=ppt/tags/tag169.xml><?xml version="1.0" encoding="utf-8"?>
<p:tagLst xmlns:p="http://schemas.openxmlformats.org/presentationml/2006/main">
  <p:tag name="AS_UNIQUEID" val="350"/>
</p:tagLst>
</file>

<file path=ppt/tags/tag17.xml><?xml version="1.0" encoding="utf-8"?>
<p:tagLst xmlns:p="http://schemas.openxmlformats.org/presentationml/2006/main">
  <p:tag name="AS_UNIQUEID" val="915"/>
</p:tagLst>
</file>

<file path=ppt/tags/tag170.xml><?xml version="1.0" encoding="utf-8"?>
<p:tagLst xmlns:p="http://schemas.openxmlformats.org/presentationml/2006/main">
  <p:tag name="AS_UNIQUEID" val="351"/>
</p:tagLst>
</file>

<file path=ppt/tags/tag171.xml><?xml version="1.0" encoding="utf-8"?>
<p:tagLst xmlns:p="http://schemas.openxmlformats.org/presentationml/2006/main">
  <p:tag name="AS_UNIQUEID" val="352"/>
</p:tagLst>
</file>

<file path=ppt/tags/tag172.xml><?xml version="1.0" encoding="utf-8"?>
<p:tagLst xmlns:p="http://schemas.openxmlformats.org/presentationml/2006/main">
  <p:tag name="AS_UNIQUEID" val="353"/>
</p:tagLst>
</file>

<file path=ppt/tags/tag173.xml><?xml version="1.0" encoding="utf-8"?>
<p:tagLst xmlns:p="http://schemas.openxmlformats.org/presentationml/2006/main">
  <p:tag name="AS_UNIQUEID" val="354"/>
</p:tagLst>
</file>

<file path=ppt/tags/tag174.xml><?xml version="1.0" encoding="utf-8"?>
<p:tagLst xmlns:p="http://schemas.openxmlformats.org/presentationml/2006/main">
  <p:tag name="KSO_WM_BEAUTIFY_FLAG" val="#wm#"/>
  <p:tag name="KSO_WM_SPECIAL_SOURCE" val="bdnull"/>
  <p:tag name="KSO_WM_TEMPLATE_CATEGORY" val="custom"/>
  <p:tag name="KSO_WM_TEMPLATE_INDEX" val="20204416"/>
</p:tagLst>
</file>

<file path=ppt/tags/tag175.xml><?xml version="1.0" encoding="utf-8"?>
<p:tagLst xmlns:p="http://schemas.openxmlformats.org/presentationml/2006/main">
  <p:tag name="AS_UNIQUEID" val="530"/>
  <p:tag name="KSO_WM_BEAUTIFY_FLAG" val=""/>
</p:tagLst>
</file>

<file path=ppt/tags/tag176.xml><?xml version="1.0" encoding="utf-8"?>
<p:tagLst xmlns:p="http://schemas.openxmlformats.org/presentationml/2006/main">
  <p:tag name="AS_UNIQUEID" val="31"/>
</p:tagLst>
</file>

<file path=ppt/tags/tag177.xml><?xml version="1.0" encoding="utf-8"?>
<p:tagLst xmlns:p="http://schemas.openxmlformats.org/presentationml/2006/main">
  <p:tag name="AS_UNIQUEID" val="32"/>
</p:tagLst>
</file>

<file path=ppt/tags/tag178.xml><?xml version="1.0" encoding="utf-8"?>
<p:tagLst xmlns:p="http://schemas.openxmlformats.org/presentationml/2006/main">
  <p:tag name="AS_UNIQUEID" val="33"/>
</p:tagLst>
</file>

<file path=ppt/tags/tag179.xml><?xml version="1.0" encoding="utf-8"?>
<p:tagLst xmlns:p="http://schemas.openxmlformats.org/presentationml/2006/main">
  <p:tag name="AS_UNIQUEID" val="34"/>
</p:tagLst>
</file>

<file path=ppt/tags/tag18.xml><?xml version="1.0" encoding="utf-8"?>
<p:tagLst xmlns:p="http://schemas.openxmlformats.org/presentationml/2006/main">
  <p:tag name="AS_UNIQUEID" val="916"/>
</p:tagLst>
</file>

<file path=ppt/tags/tag180.xml><?xml version="1.0" encoding="utf-8"?>
<p:tagLst xmlns:p="http://schemas.openxmlformats.org/presentationml/2006/main">
  <p:tag name="AS_UNIQUEID" val="35"/>
</p:tagLst>
</file>

<file path=ppt/tags/tag181.xml><?xml version="1.0" encoding="utf-8"?>
<p:tagLst xmlns:p="http://schemas.openxmlformats.org/presentationml/2006/main">
  <p:tag name="AS_UNIQUEID" val="36"/>
</p:tagLst>
</file>

<file path=ppt/tags/tag182.xml><?xml version="1.0" encoding="utf-8"?>
<p:tagLst xmlns:p="http://schemas.openxmlformats.org/presentationml/2006/main">
  <p:tag name="AS_UNIQUEID" val="37"/>
</p:tagLst>
</file>

<file path=ppt/tags/tag183.xml><?xml version="1.0" encoding="utf-8"?>
<p:tagLst xmlns:p="http://schemas.openxmlformats.org/presentationml/2006/main">
  <p:tag name="AS_UNIQUEID" val="38"/>
</p:tagLst>
</file>

<file path=ppt/tags/tag184.xml><?xml version="1.0" encoding="utf-8"?>
<p:tagLst xmlns:p="http://schemas.openxmlformats.org/presentationml/2006/main">
  <p:tag name="AS_UNIQUEID" val="39"/>
</p:tagLst>
</file>

<file path=ppt/tags/tag185.xml><?xml version="1.0" encoding="utf-8"?>
<p:tagLst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86.xml><?xml version="1.0" encoding="utf-8"?>
<p:tagLst xmlns:p="http://schemas.openxmlformats.org/presentationml/2006/main">
  <p:tag name="KSO_WM_BEAUTIFY_FLAG" val="#wm#"/>
  <p:tag name="KSO_WM_TEMPLATE_CATEGORY" val="custom"/>
  <p:tag name="KSO_WM_TEMPLATE_INDEX" val="20203912"/>
</p:tagLst>
</file>

<file path=ppt/tags/tag187.xml><?xml version="1.0" encoding="utf-8"?>
<p:tagLst xmlns:p="http://schemas.openxmlformats.org/presentationml/2006/main">
  <p:tag name="AS_UNIQUEID" val="427"/>
</p:tagLst>
</file>

<file path=ppt/tags/tag188.xml><?xml version="1.0" encoding="utf-8"?>
<p:tagLst xmlns:p="http://schemas.openxmlformats.org/presentationml/2006/main">
  <p:tag name="KSO_WM_BEAUTIFY_FLAG" val="#wm#"/>
  <p:tag name="KSO_WM_SPECIAL_SOURCE" val="bdnull"/>
  <p:tag name="KSO_WM_TEMPLATE_CATEGORY" val="custom"/>
  <p:tag name="KSO_WM_TEMPLATE_INDEX" val="20204416"/>
</p:tagLst>
</file>

<file path=ppt/tags/tag189.xml><?xml version="1.0" encoding="utf-8"?>
<p:tagLst xmlns:p="http://schemas.openxmlformats.org/presentationml/2006/main">
  <p:tag name="AS_UNIQUEID" val="722"/>
</p:tagLst>
</file>

<file path=ppt/tags/tag19.xml><?xml version="1.0" encoding="utf-8"?>
<p:tagLst xmlns:p="http://schemas.openxmlformats.org/presentationml/2006/main">
  <p:tag name="AS_UNIQUEID" val="917"/>
</p:tagLst>
</file>

<file path=ppt/tags/tag190.xml><?xml version="1.0" encoding="utf-8"?>
<p:tagLst xmlns:p="http://schemas.openxmlformats.org/presentationml/2006/main">
  <p:tag name="AS_UNIQUEID" val="721"/>
</p:tagLst>
</file>

<file path=ppt/tags/tag191.xml><?xml version="1.0" encoding="utf-8"?>
<p:tagLst xmlns:p="http://schemas.openxmlformats.org/presentationml/2006/main">
  <p:tag name="AS_UNIQUEID" val="722"/>
</p:tagLst>
</file>

<file path=ppt/tags/tag192.xml><?xml version="1.0" encoding="utf-8"?>
<p:tagLst xmlns:p="http://schemas.openxmlformats.org/presentationml/2006/main">
  <p:tag name="AS_UNIQUEID" val="723"/>
</p:tagLst>
</file>

<file path=ppt/tags/tag193.xml><?xml version="1.0" encoding="utf-8"?>
<p:tagLst xmlns:p="http://schemas.openxmlformats.org/presentationml/2006/main">
  <p:tag name="AS_UNIQUEID" val="724"/>
</p:tagLst>
</file>

<file path=ppt/tags/tag194.xml><?xml version="1.0" encoding="utf-8"?>
<p:tagLst xmlns:p="http://schemas.openxmlformats.org/presentationml/2006/main">
  <p:tag name="AS_UNIQUEID" val="725"/>
</p:tagLst>
</file>

<file path=ppt/tags/tag195.xml><?xml version="1.0" encoding="utf-8"?>
<p:tagLst xmlns:p="http://schemas.openxmlformats.org/presentationml/2006/main">
  <p:tag name="AS_UNIQUEID" val="726"/>
</p:tagLst>
</file>

<file path=ppt/tags/tag196.xml><?xml version="1.0" encoding="utf-8"?>
<p:tagLst xmlns:p="http://schemas.openxmlformats.org/presentationml/2006/main">
  <p:tag name="AS_UNIQUEID" val="727"/>
</p:tagLst>
</file>

<file path=ppt/tags/tag197.xml><?xml version="1.0" encoding="utf-8"?>
<p:tagLst xmlns:p="http://schemas.openxmlformats.org/presentationml/2006/main">
  <p:tag name="AS_UNIQUEID" val="728"/>
</p:tagLst>
</file>

<file path=ppt/tags/tag198.xml><?xml version="1.0" encoding="utf-8"?>
<p:tagLst xmlns:p="http://schemas.openxmlformats.org/presentationml/2006/main">
  <p:tag name="AS_UNIQUEID" val="729"/>
</p:tagLst>
</file>

<file path=ppt/tags/tag199.xml><?xml version="1.0" encoding="utf-8"?>
<p:tagLst xmlns:p="http://schemas.openxmlformats.org/presentationml/2006/main">
  <p:tag name="AS_UNIQUEID" val="717"/>
</p:tagLst>
</file>

<file path=ppt/tags/tag2.xml><?xml version="1.0" encoding="utf-8"?>
<p:tagLst xmlns:p="http://schemas.openxmlformats.org/presentationml/2006/main">
  <p:tag name="AS_UNIQUEID" val="897"/>
</p:tagLst>
</file>

<file path=ppt/tags/tag20.xml><?xml version="1.0" encoding="utf-8"?>
<p:tagLst xmlns:p="http://schemas.openxmlformats.org/presentationml/2006/main">
  <p:tag name="AS_UNIQUEID" val="918"/>
</p:tagLst>
</file>

<file path=ppt/tags/tag200.xml><?xml version="1.0" encoding="utf-8"?>
<p:tagLst xmlns:p="http://schemas.openxmlformats.org/presentationml/2006/main">
  <p:tag name="AS_UNIQUEID" val="718"/>
</p:tagLst>
</file>

<file path=ppt/tags/tag201.xml><?xml version="1.0" encoding="utf-8"?>
<p:tagLst xmlns:p="http://schemas.openxmlformats.org/presentationml/2006/main">
  <p:tag name="AS_UNIQUEID" val="719"/>
</p:tagLst>
</file>

<file path=ppt/tags/tag202.xml><?xml version="1.0" encoding="utf-8"?>
<p:tagLst xmlns:p="http://schemas.openxmlformats.org/presentationml/2006/main">
  <p:tag name="KSO_WM_BEAUTIFY_FLAG" val="#wm#"/>
  <p:tag name="KSO_WM_DIAGRAM_GROUP_CODE" val="m1-1"/>
  <p:tag name="KSO_WM_SLIDE_BACKGROUND_TYPE" val="navigation"/>
  <p:tag name="KSO_WM_TAG_VERSION" val="1.0"/>
  <p:tag name="KSO_WM_TEMPLATE_CATEGORY" val="custom"/>
  <p:tag name="KSO_WM_TEMPLATE_INDEX" val="20204416"/>
  <p:tag name="KSO_WM_UNIT_COMPATIBLE" val="0"/>
  <p:tag name="KSO_WM_UNIT_DIAGRAM_ISNUMVISUAL" val="0"/>
  <p:tag name="KSO_WM_UNIT_DIAGRAM_ISREFERUNIT" val="0"/>
  <p:tag name="KSO_WM_UNIT_HIGHLIGHT" val="0"/>
  <p:tag name="KSO_WM_UNIT_ID" val="custom20204416_29*i*2"/>
  <p:tag name="KSO_WM_UNIT_INDEX" val="2"/>
  <p:tag name="KSO_WM_UNIT_LAYERLEVEL" val="1"/>
  <p:tag name="KSO_WM_UNIT_TYPE" val="i"/>
  <p:tag name="KSO_WM_UNIT_USESOURCEFORMAT_APPLY" val="1"/>
</p:tagLst>
</file>

<file path=ppt/tags/tag203.xml><?xml version="1.0" encoding="utf-8"?>
<p:tagLst xmlns:p="http://schemas.openxmlformats.org/presentationml/2006/main">
  <p:tag name="KSO_WM_BEAUTIFY_FLAG" val="#wm#"/>
  <p:tag name="KSO_WM_DIAGRAM_GROUP_CODE" val="m1-1"/>
  <p:tag name="KSO_WM_SLIDE_BACKGROUND_TYPE" val="navigation"/>
  <p:tag name="KSO_WM_TAG_VERSION" val="1.0"/>
  <p:tag name="KSO_WM_TEMPLATE_CATEGORY" val="custom"/>
  <p:tag name="KSO_WM_TEMPLATE_INDEX" val="20204416"/>
  <p:tag name="KSO_WM_UNIT_COMPATIBLE" val="0"/>
  <p:tag name="KSO_WM_UNIT_DIAGRAM_ISNUMVISUAL" val="0"/>
  <p:tag name="KSO_WM_UNIT_DIAGRAM_ISREFERUNIT" val="0"/>
  <p:tag name="KSO_WM_UNIT_HIGHLIGHT" val="0"/>
  <p:tag name="KSO_WM_UNIT_ID" val="custom20204416_29*i*3"/>
  <p:tag name="KSO_WM_UNIT_INDEX" val="3"/>
  <p:tag name="KSO_WM_UNIT_LAYERLEVEL" val="1"/>
  <p:tag name="KSO_WM_UNIT_TYPE" val="i"/>
  <p:tag name="KSO_WM_UNIT_USESOURCEFORMAT_APPLY" val="1"/>
</p:tagLst>
</file>

<file path=ppt/tags/tag204.xml><?xml version="1.0" encoding="utf-8"?>
<p:tagLst xmlns:p="http://schemas.openxmlformats.org/presentationml/2006/main">
  <p:tag name="KSO_WM_BEAUTIFY_FLAG" val="#wm#"/>
  <p:tag name="KSO_WM_DIAGRAM_GROUP_CODE" val="m1-1"/>
  <p:tag name="KSO_WM_SLIDE_BACKGROUND" val="[&quot;navigation&quot;]"/>
  <p:tag name="KSO_WM_SLIDE_CAN_ADD_NAVIGATION" val="1"/>
  <p:tag name="KSO_WM_SLIDE_DIAGTYPE" val="m"/>
  <p:tag name="KSO_WM_SLIDE_ID" val="custom20204416_29"/>
  <p:tag name="KSO_WM_SLIDE_INDEX" val="29"/>
  <p:tag name="KSO_WM_SLIDE_ITEM_CNT" val="3"/>
  <p:tag name="KSO_WM_SLIDE_LAYOUT" val="a_i_m"/>
  <p:tag name="KSO_WM_SLIDE_LAYOUT_CNT" val="1_1_1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1.69,&quot;top&quot;:1.27,&quot;right&quot;:1.69,&quot;bottom&quot;:2.54},&quot;edge&quot;:{&quot;left&quot;:true,&quot;top&quot;:false,&quot;right&quot;:true,&quot;bottom&quot;:true}}]}"/>
  <p:tag name="KSO_WM_SLIDE_POSITION" val="85.4987*223.012"/>
  <p:tag name="KSO_WM_SLIDE_RATIO" val="1.777778"/>
  <p:tag name="KSO_WM_SLIDE_SIZE" val="788.64*237.069"/>
  <p:tag name="KSO_WM_SLIDE_SUBTYPE" val="diag"/>
  <p:tag name="KSO_WM_SLIDE_TYPE" val="text"/>
  <p:tag name="KSO_WM_SPECIAL_SOURCE" val="bdnull"/>
  <p:tag name="KSO_WM_TAG_VERSION" val="1.0"/>
  <p:tag name="KSO_WM_TEMPLATE_CATEGORY" val="custom"/>
  <p:tag name="KSO_WM_TEMPLATE_COLOR_TYPE" val="1"/>
  <p:tag name="KSO_WM_TEMPLATE_INDEX" val="20204416"/>
  <p:tag name="KSO_WM_TEMPLATE_MASTER_TYPE" val="1"/>
  <p:tag name="KSO_WM_TEMPLATE_SUBCATEGORY" val="0"/>
</p:tagLst>
</file>

<file path=ppt/tags/tag205.xml><?xml version="1.0" encoding="utf-8"?>
<p:tagLst xmlns:p="http://schemas.openxmlformats.org/presentationml/2006/main">
  <p:tag name="KSO_WM_BEAUTIFY_FLAG" val="#wm#"/>
  <p:tag name="KSO_WM_SPECIAL_SOURCE" val="bdnull"/>
  <p:tag name="KSO_WM_TEMPLATE_CATEGORY" val="custom"/>
  <p:tag name="KSO_WM_TEMPLATE_INDEX" val="20204416"/>
</p:tagLst>
</file>

<file path=ppt/tags/tag206.xml><?xml version="1.0" encoding="utf-8"?>
<p:tagLst xmlns:p="http://schemas.openxmlformats.org/presentationml/2006/main">
  <p:tag name="KSO_WM_BEAUTIFY_FLAG" val="#wm#"/>
  <p:tag name="KSO_WM_SPECIAL_SOURCE" val="bdnull"/>
  <p:tag name="KSO_WM_TEMPLATE_CATEGORY" val="custom"/>
  <p:tag name="KSO_WM_TEMPLATE_INDEX" val="20204416"/>
</p:tagLst>
</file>

<file path=ppt/tags/tag207.xml><?xml version="1.0" encoding="utf-8"?>
<p:tagLst xmlns:p="http://schemas.openxmlformats.org/presentationml/2006/main">
  <p:tag name="KSO_WM_BEAUTIFY_FLAG" val="#wm#"/>
  <p:tag name="KSO_WM_SPECIAL_SOURCE" val="bdnull"/>
  <p:tag name="KSO_WM_TEMPLATE_CATEGORY" val="custom"/>
  <p:tag name="KSO_WM_TEMPLATE_INDEX" val="20204416"/>
</p:tagLst>
</file>

<file path=ppt/tags/tag208.xml><?xml version="1.0" encoding="utf-8"?>
<p:tagLst xmlns:p="http://schemas.openxmlformats.org/presentationml/2006/main">
  <p:tag name="AS_UNIQUEID" val="23"/>
</p:tagLst>
</file>

<file path=ppt/tags/tag209.xml><?xml version="1.0" encoding="utf-8"?>
<p:tagLst xmlns:p="http://schemas.openxmlformats.org/presentationml/2006/main">
  <p:tag name="AS_UNIQUEID" val="160"/>
</p:tagLst>
</file>

<file path=ppt/tags/tag21.xml><?xml version="1.0" encoding="utf-8"?>
<p:tagLst xmlns:p="http://schemas.openxmlformats.org/presentationml/2006/main">
  <p:tag name="AS_UNIQUEID" val="919"/>
</p:tagLst>
</file>

<file path=ppt/tags/tag210.xml><?xml version="1.0" encoding="utf-8"?>
<p:tagLst xmlns:p="http://schemas.openxmlformats.org/presentationml/2006/main">
  <p:tag name="KSO_WM_BEAUTIFY_FLAG" val="#wm#"/>
  <p:tag name="KSO_WM_TEMPLATE_CATEGORY" val="custom"/>
  <p:tag name="KSO_WM_TEMPLATE_INDEX" val="20203912"/>
</p:tagLst>
</file>

<file path=ppt/tags/tag211.xml><?xml version="1.0" encoding="utf-8"?>
<p:tagLst xmlns:p="http://schemas.openxmlformats.org/presentationml/2006/main">
  <p:tag name="KSO_WM_BEAUTIFY_FLAG" val="#wm#"/>
  <p:tag name="KSO_WM_TEMPLATE_CATEGORY" val="custom"/>
  <p:tag name="KSO_WM_TEMPLATE_INDEX" val="20203912"/>
</p:tagLst>
</file>

<file path=ppt/tags/tag212.xml><?xml version="1.0" encoding="utf-8"?>
<p:tagLst xmlns:p="http://schemas.openxmlformats.org/presentationml/2006/main">
  <p:tag name="KSO_WM_BEAUTIFY_FLAG" val="#wm#"/>
  <p:tag name="KSO_WM_SPECIAL_SOURCE" val="bdnull"/>
  <p:tag name="KSO_WM_TEMPLATE_CATEGORY" val="custom"/>
  <p:tag name="KSO_WM_TEMPLATE_INDEX" val="20204416"/>
</p:tagLst>
</file>

<file path=ppt/tags/tag213.xml><?xml version="1.0" encoding="utf-8"?>
<p:tagLst xmlns:p="http://schemas.openxmlformats.org/presentationml/2006/main">
  <p:tag name="KSO_WM_BEAUTIFY_FLAG" val="#wm#"/>
  <p:tag name="KSO_WM_SPECIAL_SOURCE" val="bdnull"/>
  <p:tag name="KSO_WM_TEMPLATE_CATEGORY" val="custom"/>
  <p:tag name="KSO_WM_TEMPLATE_INDEX" val="20204416"/>
</p:tagLst>
</file>

<file path=ppt/tags/tag214.xml><?xml version="1.0" encoding="utf-8"?>
<p:tagLst xmlns:p="http://schemas.openxmlformats.org/presentationml/2006/main">
  <p:tag name="KSO_WM_BEAUTIFY_FLAG" val="#wm#"/>
  <p:tag name="KSO_WM_SPECIAL_SOURCE" val="bdnull"/>
  <p:tag name="KSO_WM_TEMPLATE_CATEGORY" val="custom"/>
  <p:tag name="KSO_WM_TEMPLATE_INDEX" val="20204416"/>
</p:tagLst>
</file>

<file path=ppt/tags/tag215.xml><?xml version="1.0" encoding="utf-8"?>
<p:tagLst xmlns:p="http://schemas.openxmlformats.org/presentationml/2006/main">
  <p:tag name="KSO_WM_BEAUTIFY_FLAG" val="#wm#"/>
  <p:tag name="KSO_WM_TEMPLATE_CATEGORY" val="custom"/>
  <p:tag name="KSO_WM_TEMPLATE_INDEX" val="20203912"/>
</p:tagLst>
</file>

<file path=ppt/tags/tag216.xml><?xml version="1.0" encoding="utf-8"?>
<p:tagLst xmlns:p="http://schemas.openxmlformats.org/presentationml/2006/main">
  <p:tag name="KSO_WM_BEAUTIFY_FLAG" val="#wm#"/>
  <p:tag name="KSO_WM_TEMPLATE_CATEGORY" val="custom"/>
  <p:tag name="KSO_WM_TEMPLATE_INDEX" val="20203912"/>
</p:tagLst>
</file>

<file path=ppt/tags/tag217.xml><?xml version="1.0" encoding="utf-8"?>
<p:tagLst xmlns:p="http://schemas.openxmlformats.org/presentationml/2006/main">
  <p:tag name="AS_UNIQUEID" val="975"/>
</p:tagLst>
</file>

<file path=ppt/tags/tag218.xml><?xml version="1.0" encoding="utf-8"?>
<p:tagLst xmlns:p="http://schemas.openxmlformats.org/presentationml/2006/main">
  <p:tag name="AS_UNIQUEID" val="976"/>
</p:tagLst>
</file>

<file path=ppt/tags/tag219.xml><?xml version="1.0" encoding="utf-8"?>
<p:tagLst xmlns:p="http://schemas.openxmlformats.org/presentationml/2006/main">
  <p:tag name="AS_UNIQUEID" val="977"/>
</p:tagLst>
</file>

<file path=ppt/tags/tag22.xml><?xml version="1.0" encoding="utf-8"?>
<p:tagLst xmlns:p="http://schemas.openxmlformats.org/presentationml/2006/main">
  <p:tag name="AS_UNIQUEID" val="921"/>
</p:tagLst>
</file>

<file path=ppt/tags/tag220.xml><?xml version="1.0" encoding="utf-8"?>
<p:tagLst xmlns:p="http://schemas.openxmlformats.org/presentationml/2006/main">
  <p:tag name="AS_UNIQUEID" val="978"/>
</p:tagLst>
</file>

<file path=ppt/tags/tag221.xml><?xml version="1.0" encoding="utf-8"?>
<p:tagLst xmlns:p="http://schemas.openxmlformats.org/presentationml/2006/main">
  <p:tag name="AS_UNIQUEID" val="979"/>
</p:tagLst>
</file>

<file path=ppt/tags/tag222.xml><?xml version="1.0" encoding="utf-8"?>
<p:tagLst xmlns:p="http://schemas.openxmlformats.org/presentationml/2006/main">
  <p:tag name="AS_UNIQUEID" val="980"/>
</p:tagLst>
</file>

<file path=ppt/tags/tag223.xml><?xml version="1.0" encoding="utf-8"?>
<p:tagLst xmlns:p="http://schemas.openxmlformats.org/presentationml/2006/main">
  <p:tag name="AS_UNIQUEID" val="982"/>
</p:tagLst>
</file>

<file path=ppt/tags/tag224.xml><?xml version="1.0" encoding="utf-8"?>
<p:tagLst xmlns:p="http://schemas.openxmlformats.org/presentationml/2006/main">
  <p:tag name="AS_UNIQUEID" val="983"/>
</p:tagLst>
</file>

<file path=ppt/tags/tag225.xml><?xml version="1.0" encoding="utf-8"?>
<p:tagLst xmlns:p="http://schemas.openxmlformats.org/presentationml/2006/main">
  <p:tag name="AS_UNIQUEID" val="984"/>
</p:tagLst>
</file>

<file path=ppt/tags/tag226.xml><?xml version="1.0" encoding="utf-8"?>
<p:tagLst xmlns:p="http://schemas.openxmlformats.org/presentationml/2006/main">
  <p:tag name="AS_UNIQUEID" val="985"/>
</p:tagLst>
</file>

<file path=ppt/tags/tag23.xml><?xml version="1.0" encoding="utf-8"?>
<p:tagLst xmlns:p="http://schemas.openxmlformats.org/presentationml/2006/main">
  <p:tag name="AS_UNIQUEID" val="922"/>
</p:tagLst>
</file>

<file path=ppt/tags/tag24.xml><?xml version="1.0" encoding="utf-8"?>
<p:tagLst xmlns:p="http://schemas.openxmlformats.org/presentationml/2006/main">
  <p:tag name="AS_UNIQUEID" val="923"/>
</p:tagLst>
</file>

<file path=ppt/tags/tag25.xml><?xml version="1.0" encoding="utf-8"?>
<p:tagLst xmlns:p="http://schemas.openxmlformats.org/presentationml/2006/main">
  <p:tag name="AS_UNIQUEID" val="924"/>
</p:tagLst>
</file>

<file path=ppt/tags/tag26.xml><?xml version="1.0" encoding="utf-8"?>
<p:tagLst xmlns:p="http://schemas.openxmlformats.org/presentationml/2006/main">
  <p:tag name="AS_UNIQUEID" val="925"/>
</p:tagLst>
</file>

<file path=ppt/tags/tag27.xml><?xml version="1.0" encoding="utf-8"?>
<p:tagLst xmlns:p="http://schemas.openxmlformats.org/presentationml/2006/main">
  <p:tag name="AS_UNIQUEID" val="926"/>
</p:tagLst>
</file>

<file path=ppt/tags/tag28.xml><?xml version="1.0" encoding="utf-8"?>
<p:tagLst xmlns:p="http://schemas.openxmlformats.org/presentationml/2006/main">
  <p:tag name="AS_UNIQUEID" val="927"/>
</p:tagLst>
</file>

<file path=ppt/tags/tag29.xml><?xml version="1.0" encoding="utf-8"?>
<p:tagLst xmlns:p="http://schemas.openxmlformats.org/presentationml/2006/main">
  <p:tag name="AS_UNIQUEID" val="928"/>
</p:tagLst>
</file>

<file path=ppt/tags/tag3.xml><?xml version="1.0" encoding="utf-8"?>
<p:tagLst xmlns:p="http://schemas.openxmlformats.org/presentationml/2006/main">
  <p:tag name="AS_UNIQUEID" val="898"/>
</p:tagLst>
</file>

<file path=ppt/tags/tag30.xml><?xml version="1.0" encoding="utf-8"?>
<p:tagLst xmlns:p="http://schemas.openxmlformats.org/presentationml/2006/main">
  <p:tag name="AS_UNIQUEID" val="930"/>
</p:tagLst>
</file>

<file path=ppt/tags/tag31.xml><?xml version="1.0" encoding="utf-8"?>
<p:tagLst xmlns:p="http://schemas.openxmlformats.org/presentationml/2006/main">
  <p:tag name="AS_UNIQUEID" val="931"/>
</p:tagLst>
</file>

<file path=ppt/tags/tag32.xml><?xml version="1.0" encoding="utf-8"?>
<p:tagLst xmlns:p="http://schemas.openxmlformats.org/presentationml/2006/main">
  <p:tag name="AS_UNIQUEID" val="932"/>
</p:tagLst>
</file>

<file path=ppt/tags/tag33.xml><?xml version="1.0" encoding="utf-8"?>
<p:tagLst xmlns:p="http://schemas.openxmlformats.org/presentationml/2006/main">
  <p:tag name="AS_UNIQUEID" val="933"/>
</p:tagLst>
</file>

<file path=ppt/tags/tag34.xml><?xml version="1.0" encoding="utf-8"?>
<p:tagLst xmlns:p="http://schemas.openxmlformats.org/presentationml/2006/main">
  <p:tag name="AS_UNIQUEID" val="935"/>
</p:tagLst>
</file>

<file path=ppt/tags/tag35.xml><?xml version="1.0" encoding="utf-8"?>
<p:tagLst xmlns:p="http://schemas.openxmlformats.org/presentationml/2006/main">
  <p:tag name="AS_UNIQUEID" val="936"/>
</p:tagLst>
</file>

<file path=ppt/tags/tag36.xml><?xml version="1.0" encoding="utf-8"?>
<p:tagLst xmlns:p="http://schemas.openxmlformats.org/presentationml/2006/main">
  <p:tag name="AS_UNIQUEID" val="937"/>
</p:tagLst>
</file>

<file path=ppt/tags/tag37.xml><?xml version="1.0" encoding="utf-8"?>
<p:tagLst xmlns:p="http://schemas.openxmlformats.org/presentationml/2006/main">
  <p:tag name="AS_UNIQUEID" val="938"/>
</p:tagLst>
</file>

<file path=ppt/tags/tag38.xml><?xml version="1.0" encoding="utf-8"?>
<p:tagLst xmlns:p="http://schemas.openxmlformats.org/presentationml/2006/main">
  <p:tag name="AS_UNIQUEID" val="941"/>
</p:tagLst>
</file>

<file path=ppt/tags/tag39.xml><?xml version="1.0" encoding="utf-8"?>
<p:tagLst xmlns:p="http://schemas.openxmlformats.org/presentationml/2006/main">
  <p:tag name="AS_UNIQUEID" val="942"/>
</p:tagLst>
</file>

<file path=ppt/tags/tag4.xml><?xml version="1.0" encoding="utf-8"?>
<p:tagLst xmlns:p="http://schemas.openxmlformats.org/presentationml/2006/main">
  <p:tag name="AS_UNIQUEID" val="899"/>
</p:tagLst>
</file>

<file path=ppt/tags/tag40.xml><?xml version="1.0" encoding="utf-8"?>
<p:tagLst xmlns:p="http://schemas.openxmlformats.org/presentationml/2006/main">
  <p:tag name="AS_UNIQUEID" val="943"/>
</p:tagLst>
</file>

<file path=ppt/tags/tag41.xml><?xml version="1.0" encoding="utf-8"?>
<p:tagLst xmlns:p="http://schemas.openxmlformats.org/presentationml/2006/main">
  <p:tag name="AS_UNIQUEID" val="944"/>
</p:tagLst>
</file>

<file path=ppt/tags/tag42.xml><?xml version="1.0" encoding="utf-8"?>
<p:tagLst xmlns:p="http://schemas.openxmlformats.org/presentationml/2006/main">
  <p:tag name="AS_UNIQUEID" val="945"/>
</p:tagLst>
</file>

<file path=ppt/tags/tag43.xml><?xml version="1.0" encoding="utf-8"?>
<p:tagLst xmlns:p="http://schemas.openxmlformats.org/presentationml/2006/main">
  <p:tag name="AS_UNIQUEID" val="946"/>
</p:tagLst>
</file>

<file path=ppt/tags/tag44.xml><?xml version="1.0" encoding="utf-8"?>
<p:tagLst xmlns:p="http://schemas.openxmlformats.org/presentationml/2006/main">
  <p:tag name="AS_UNIQUEID" val="948"/>
</p:tagLst>
</file>

<file path=ppt/tags/tag45.xml><?xml version="1.0" encoding="utf-8"?>
<p:tagLst xmlns:p="http://schemas.openxmlformats.org/presentationml/2006/main">
  <p:tag name="AS_UNIQUEID" val="949"/>
</p:tagLst>
</file>

<file path=ppt/tags/tag46.xml><?xml version="1.0" encoding="utf-8"?>
<p:tagLst xmlns:p="http://schemas.openxmlformats.org/presentationml/2006/main">
  <p:tag name="AS_UNIQUEID" val="950"/>
</p:tagLst>
</file>

<file path=ppt/tags/tag47.xml><?xml version="1.0" encoding="utf-8"?>
<p:tagLst xmlns:p="http://schemas.openxmlformats.org/presentationml/2006/main">
  <p:tag name="AS_UNIQUEID" val="951"/>
</p:tagLst>
</file>

<file path=ppt/tags/tag48.xml><?xml version="1.0" encoding="utf-8"?>
<p:tagLst xmlns:p="http://schemas.openxmlformats.org/presentationml/2006/main">
  <p:tag name="AS_UNIQUEID" val="952"/>
</p:tagLst>
</file>

<file path=ppt/tags/tag49.xml><?xml version="1.0" encoding="utf-8"?>
<p:tagLst xmlns:p="http://schemas.openxmlformats.org/presentationml/2006/main">
  <p:tag name="AS_UNIQUEID" val="953"/>
</p:tagLst>
</file>

<file path=ppt/tags/tag5.xml><?xml version="1.0" encoding="utf-8"?>
<p:tagLst xmlns:p="http://schemas.openxmlformats.org/presentationml/2006/main">
  <p:tag name="AS_UNIQUEID" val="900"/>
</p:tagLst>
</file>

<file path=ppt/tags/tag50.xml><?xml version="1.0" encoding="utf-8"?>
<p:tagLst xmlns:p="http://schemas.openxmlformats.org/presentationml/2006/main">
  <p:tag name="AS_UNIQUEID" val="955"/>
</p:tagLst>
</file>

<file path=ppt/tags/tag51.xml><?xml version="1.0" encoding="utf-8"?>
<p:tagLst xmlns:p="http://schemas.openxmlformats.org/presentationml/2006/main">
  <p:tag name="AS_UNIQUEID" val="956"/>
</p:tagLst>
</file>

<file path=ppt/tags/tag52.xml><?xml version="1.0" encoding="utf-8"?>
<p:tagLst xmlns:p="http://schemas.openxmlformats.org/presentationml/2006/main">
  <p:tag name="AS_UNIQUEID" val="957"/>
</p:tagLst>
</file>

<file path=ppt/tags/tag53.xml><?xml version="1.0" encoding="utf-8"?>
<p:tagLst xmlns:p="http://schemas.openxmlformats.org/presentationml/2006/main">
  <p:tag name="AS_UNIQUEID" val="958"/>
</p:tagLst>
</file>

<file path=ppt/tags/tag54.xml><?xml version="1.0" encoding="utf-8"?>
<p:tagLst xmlns:p="http://schemas.openxmlformats.org/presentationml/2006/main">
  <p:tag name="AS_UNIQUEID" val="959"/>
</p:tagLst>
</file>

<file path=ppt/tags/tag55.xml><?xml version="1.0" encoding="utf-8"?>
<p:tagLst xmlns:p="http://schemas.openxmlformats.org/presentationml/2006/main">
  <p:tag name="AS_UNIQUEID" val="961"/>
</p:tagLst>
</file>

<file path=ppt/tags/tag56.xml><?xml version="1.0" encoding="utf-8"?>
<p:tagLst xmlns:p="http://schemas.openxmlformats.org/presentationml/2006/main">
  <p:tag name="AS_UNIQUEID" val="962"/>
</p:tagLst>
</file>

<file path=ppt/tags/tag57.xml><?xml version="1.0" encoding="utf-8"?>
<p:tagLst xmlns:p="http://schemas.openxmlformats.org/presentationml/2006/main">
  <p:tag name="AS_UNIQUEID" val="963"/>
</p:tagLst>
</file>

<file path=ppt/tags/tag58.xml><?xml version="1.0" encoding="utf-8"?>
<p:tagLst xmlns:p="http://schemas.openxmlformats.org/presentationml/2006/main">
  <p:tag name="AS_UNIQUEID" val="964"/>
</p:tagLst>
</file>

<file path=ppt/tags/tag59.xml><?xml version="1.0" encoding="utf-8"?>
<p:tagLst xmlns:p="http://schemas.openxmlformats.org/presentationml/2006/main">
  <p:tag name="AS_UNIQUEID" val="965"/>
</p:tagLst>
</file>

<file path=ppt/tags/tag6.xml><?xml version="1.0" encoding="utf-8"?>
<p:tagLst xmlns:p="http://schemas.openxmlformats.org/presentationml/2006/main">
  <p:tag name="AS_UNIQUEID" val="902"/>
</p:tagLst>
</file>

<file path=ppt/tags/tag60.xml><?xml version="1.0" encoding="utf-8"?>
<p:tagLst xmlns:p="http://schemas.openxmlformats.org/presentationml/2006/main">
  <p:tag name="AS_UNIQUEID" val="447"/>
</p:tagLst>
</file>

<file path=ppt/tags/tag61.xml><?xml version="1.0" encoding="utf-8"?>
<p:tagLst xmlns:p="http://schemas.openxmlformats.org/presentationml/2006/main">
  <p:tag name="AS_UNIQUEID" val="968"/>
</p:tagLst>
</file>

<file path=ppt/tags/tag62.xml><?xml version="1.0" encoding="utf-8"?>
<p:tagLst xmlns:p="http://schemas.openxmlformats.org/presentationml/2006/main">
  <p:tag name="AS_UNIQUEID" val="969"/>
</p:tagLst>
</file>

<file path=ppt/tags/tag63.xml><?xml version="1.0" encoding="utf-8"?>
<p:tagLst xmlns:p="http://schemas.openxmlformats.org/presentationml/2006/main">
  <p:tag name="AS_UNIQUEID" val="970"/>
</p:tagLst>
</file>

<file path=ppt/tags/tag64.xml><?xml version="1.0" encoding="utf-8"?>
<p:tagLst xmlns:p="http://schemas.openxmlformats.org/presentationml/2006/main">
  <p:tag name="AS_UNIQUEID" val="971"/>
</p:tagLst>
</file>

<file path=ppt/tags/tag65.xml><?xml version="1.0" encoding="utf-8"?>
<p:tagLst xmlns:p="http://schemas.openxmlformats.org/presentationml/2006/main">
  <p:tag name="AS_UNIQUEID" val="972"/>
</p:tagLst>
</file>

<file path=ppt/tags/tag66.xml><?xml version="1.0" encoding="utf-8"?>
<p:tagLst xmlns:p="http://schemas.openxmlformats.org/presentationml/2006/main">
  <p:tag name="AS_UNIQUEID" val="973"/>
</p:tagLst>
</file>

<file path=ppt/tags/tag67.xml><?xml version="1.0" encoding="utf-8"?>
<p:tagLst xmlns:p="http://schemas.openxmlformats.org/presentationml/2006/main">
  <p:tag name="AS_UNIQUEID" val="17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68.xml><?xml version="1.0" encoding="utf-8"?>
<p:tagLst xmlns:p="http://schemas.openxmlformats.org/presentationml/2006/main">
  <p:tag name="AS_UNIQUEID" val="17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69.xml><?xml version="1.0" encoding="utf-8"?>
<p:tagLst xmlns:p="http://schemas.openxmlformats.org/presentationml/2006/main">
  <p:tag name="AS_UNIQUEID" val="17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7.xml><?xml version="1.0" encoding="utf-8"?>
<p:tagLst xmlns:p="http://schemas.openxmlformats.org/presentationml/2006/main">
  <p:tag name="AS_UNIQUEID" val="903"/>
</p:tagLst>
</file>

<file path=ppt/tags/tag70.xml><?xml version="1.0" encoding="utf-8"?>
<p:tagLst xmlns:p="http://schemas.openxmlformats.org/presentationml/2006/main">
  <p:tag name="AS_UNIQUEID" val="18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71.xml><?xml version="1.0" encoding="utf-8"?>
<p:tagLst xmlns:p="http://schemas.openxmlformats.org/presentationml/2006/main">
  <p:tag name="AS_UNIQUEID" val="18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72.xml><?xml version="1.0" encoding="utf-8"?>
<p:tagLst xmlns:p="http://schemas.openxmlformats.org/presentationml/2006/main">
  <p:tag name="AS_UNIQUEID" val="1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73.xml><?xml version="1.0" encoding="utf-8"?>
<p:tagLst xmlns:p="http://schemas.openxmlformats.org/presentationml/2006/main">
  <p:tag name="AS_UNIQUEID" val="18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74.xml><?xml version="1.0" encoding="utf-8"?>
<p:tagLst xmlns:p="http://schemas.openxmlformats.org/presentationml/2006/main">
  <p:tag name="AS_UNIQUEID" val="18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75.xml><?xml version="1.0" encoding="utf-8"?>
<p:tagLst xmlns:p="http://schemas.openxmlformats.org/presentationml/2006/main">
  <p:tag name="AS_UNIQUEID" val="1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76.xml><?xml version="1.0" encoding="utf-8"?>
<p:tagLst xmlns:p="http://schemas.openxmlformats.org/presentationml/2006/main">
  <p:tag name="AS_UNIQUEID" val="1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77.xml><?xml version="1.0" encoding="utf-8"?>
<p:tagLst xmlns:p="http://schemas.openxmlformats.org/presentationml/2006/main">
  <p:tag name="AS_UNIQUEID" val="18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78.xml><?xml version="1.0" encoding="utf-8"?>
<p:tagLst xmlns:p="http://schemas.openxmlformats.org/presentationml/2006/main">
  <p:tag name="AS_UNIQUEID" val="19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79.xml><?xml version="1.0" encoding="utf-8"?>
<p:tagLst xmlns:p="http://schemas.openxmlformats.org/presentationml/2006/main">
  <p:tag name="AS_UNIQUEID" val="1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8.xml><?xml version="1.0" encoding="utf-8"?>
<p:tagLst xmlns:p="http://schemas.openxmlformats.org/presentationml/2006/main">
  <p:tag name="AS_UNIQUEID" val="904"/>
</p:tagLst>
</file>

<file path=ppt/tags/tag80.xml><?xml version="1.0" encoding="utf-8"?>
<p:tagLst xmlns:p="http://schemas.openxmlformats.org/presentationml/2006/main">
  <p:tag name="AS_UNIQUEID" val="19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81.xml><?xml version="1.0" encoding="utf-8"?>
<p:tagLst xmlns:p="http://schemas.openxmlformats.org/presentationml/2006/main">
  <p:tag name="AS_UNIQUEID" val="19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82.xml><?xml version="1.0" encoding="utf-8"?>
<p:tagLst xmlns:p="http://schemas.openxmlformats.org/presentationml/2006/main">
  <p:tag name="AS_UNIQUEID" val="19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83.xml><?xml version="1.0" encoding="utf-8"?>
<p:tagLst xmlns:p="http://schemas.openxmlformats.org/presentationml/2006/main">
  <p:tag name="AS_UNIQUEID" val="19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84.xml><?xml version="1.0" encoding="utf-8"?>
<p:tagLst xmlns:p="http://schemas.openxmlformats.org/presentationml/2006/main">
  <p:tag name="AS_UNIQUEID" val="19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85.xml><?xml version="1.0" encoding="utf-8"?>
<p:tagLst xmlns:p="http://schemas.openxmlformats.org/presentationml/2006/main">
  <p:tag name="AS_UNIQUEID" val="19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86.xml><?xml version="1.0" encoding="utf-8"?>
<p:tagLst xmlns:p="http://schemas.openxmlformats.org/presentationml/2006/main">
  <p:tag name="AS_UNIQUEID" val="1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87.xml><?xml version="1.0" encoding="utf-8"?>
<p:tagLst xmlns:p="http://schemas.openxmlformats.org/presentationml/2006/main">
  <p:tag name="AS_UNIQUEID" val="2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88.xml><?xml version="1.0" encoding="utf-8"?>
<p:tagLst xmlns:p="http://schemas.openxmlformats.org/presentationml/2006/main">
  <p:tag name="AS_UNIQUEID" val="2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89.xml><?xml version="1.0" encoding="utf-8"?>
<p:tagLst xmlns:p="http://schemas.openxmlformats.org/presentationml/2006/main">
  <p:tag name="AS_UNIQUEID" val="20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9.xml><?xml version="1.0" encoding="utf-8"?>
<p:tagLst xmlns:p="http://schemas.openxmlformats.org/presentationml/2006/main">
  <p:tag name="AS_UNIQUEID" val="905"/>
</p:tagLst>
</file>

<file path=ppt/tags/tag90.xml><?xml version="1.0" encoding="utf-8"?>
<p:tagLst xmlns:p="http://schemas.openxmlformats.org/presentationml/2006/main">
  <p:tag name="AS_UNIQUEID" val="2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91.xml><?xml version="1.0" encoding="utf-8"?>
<p:tagLst xmlns:p="http://schemas.openxmlformats.org/presentationml/2006/main">
  <p:tag name="AS_UNIQUEID" val="20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92.xml><?xml version="1.0" encoding="utf-8"?>
<p:tagLst xmlns:p="http://schemas.openxmlformats.org/presentationml/2006/main">
  <p:tag name="AS_UNIQUEID" val="20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93.xml><?xml version="1.0" encoding="utf-8"?>
<p:tagLst xmlns:p="http://schemas.openxmlformats.org/presentationml/2006/main">
  <p:tag name="AS_UNIQUEID" val="2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94.xml><?xml version="1.0" encoding="utf-8"?>
<p:tagLst xmlns:p="http://schemas.openxmlformats.org/presentationml/2006/main">
  <p:tag name="AS_UNIQUEID" val="2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95.xml><?xml version="1.0" encoding="utf-8"?>
<p:tagLst xmlns:p="http://schemas.openxmlformats.org/presentationml/2006/main">
  <p:tag name="AS_UNIQUEID" val="20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96.xml><?xml version="1.0" encoding="utf-8"?>
<p:tagLst xmlns:p="http://schemas.openxmlformats.org/presentationml/2006/main">
  <p:tag name="AS_UNIQUEID" val="21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97.xml><?xml version="1.0" encoding="utf-8"?>
<p:tagLst xmlns:p="http://schemas.openxmlformats.org/presentationml/2006/main">
  <p:tag name="AS_UNIQUEID" val="2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98.xml><?xml version="1.0" encoding="utf-8"?>
<p:tagLst xmlns:p="http://schemas.openxmlformats.org/presentationml/2006/main">
  <p:tag name="AS_UNIQUEID" val="2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99.xml><?xml version="1.0" encoding="utf-8"?>
<p:tagLst xmlns:p="http://schemas.openxmlformats.org/presentationml/2006/main">
  <p:tag name="AS_UNIQUEID" val="2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heme/theme1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10166</Words>
  <Application>WPS 演示</Application>
  <PresentationFormat>自定义</PresentationFormat>
  <Paragraphs>362</Paragraphs>
  <Slides>26</Slides>
  <Notes>5</Notes>
  <HiddenSlides>0</HiddenSlides>
  <MMClips>1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51" baseType="lpstr">
      <vt:lpstr>Arial</vt:lpstr>
      <vt:lpstr>宋体</vt:lpstr>
      <vt:lpstr>Wingdings</vt:lpstr>
      <vt:lpstr>Calibri</vt:lpstr>
      <vt:lpstr>ITC Avant Garde Std Bk</vt:lpstr>
      <vt:lpstr>Helvetica 65 Medium</vt:lpstr>
      <vt:lpstr>Wingdings</vt:lpstr>
      <vt:lpstr>Times New Roman</vt:lpstr>
      <vt:lpstr>Arial</vt:lpstr>
      <vt:lpstr>微软雅黑</vt:lpstr>
      <vt:lpstr>Cooper Black</vt:lpstr>
      <vt:lpstr>迷你简卡通</vt:lpstr>
      <vt:lpstr>Britannic Bold</vt:lpstr>
      <vt:lpstr>Cambria</vt:lpstr>
      <vt:lpstr>等线</vt:lpstr>
      <vt:lpstr>南宋书局体</vt:lpstr>
      <vt:lpstr>Cambria Math</vt:lpstr>
      <vt:lpstr>Times New Roman</vt:lpstr>
      <vt:lpstr>Arial Unicode MS</vt:lpstr>
      <vt:lpstr>Arial Narrow</vt:lpstr>
      <vt:lpstr>Comic Sans MS</vt:lpstr>
      <vt:lpstr>HelveticaNeue</vt:lpstr>
      <vt:lpstr>华文新魏</vt:lpstr>
      <vt:lpstr>Office Theme</vt:lpstr>
      <vt:lpstr>Office 主题​​</vt:lpstr>
      <vt:lpstr>PowerPoint 演示文稿</vt:lpstr>
      <vt:lpstr>2019新人教高中英语 必修二 Unit 5 Music Reading for Writing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you!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rbm.xkw.com</dc:creator>
  <cp:lastModifiedBy>24147</cp:lastModifiedBy>
  <cp:revision>129</cp:revision>
  <cp:lastPrinted>2022-11-13T17:46:00Z</cp:lastPrinted>
  <dcterms:created xsi:type="dcterms:W3CDTF">2022-11-13T17:46:00Z</dcterms:created>
  <dcterms:modified xsi:type="dcterms:W3CDTF">2023-07-05T08:42:20Z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EAA561147F574AEB958C79793E10A955</vt:lpwstr>
  </property>
  <property fmtid="{D5CDD505-2E9C-101B-9397-08002B2CF9AE}" pid="7" name="KSOProductBuildVer">
    <vt:lpwstr>2052-11.8.2.8411</vt:lpwstr>
  </property>
</Properties>
</file>